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359" r:id="rId5"/>
    <p:sldId id="260" r:id="rId6"/>
    <p:sldId id="262" r:id="rId7"/>
    <p:sldId id="272" r:id="rId8"/>
    <p:sldId id="261" r:id="rId9"/>
    <p:sldId id="263" r:id="rId10"/>
    <p:sldId id="264" r:id="rId11"/>
    <p:sldId id="265" r:id="rId12"/>
    <p:sldId id="266" r:id="rId13"/>
    <p:sldId id="348" r:id="rId14"/>
    <p:sldId id="347" r:id="rId15"/>
    <p:sldId id="349" r:id="rId16"/>
    <p:sldId id="350" r:id="rId17"/>
    <p:sldId id="351" r:id="rId18"/>
    <p:sldId id="352" r:id="rId19"/>
    <p:sldId id="354" r:id="rId20"/>
    <p:sldId id="339" r:id="rId21"/>
    <p:sldId id="337" r:id="rId22"/>
    <p:sldId id="361" r:id="rId23"/>
    <p:sldId id="362" r:id="rId24"/>
    <p:sldId id="364" r:id="rId25"/>
    <p:sldId id="367" r:id="rId26"/>
    <p:sldId id="365" r:id="rId27"/>
    <p:sldId id="369" r:id="rId28"/>
    <p:sldId id="371" r:id="rId29"/>
    <p:sldId id="372" r:id="rId30"/>
    <p:sldId id="274" r:id="rId31"/>
    <p:sldId id="373" r:id="rId32"/>
    <p:sldId id="342" r:id="rId33"/>
    <p:sldId id="374" r:id="rId34"/>
    <p:sldId id="357" r:id="rId35"/>
    <p:sldId id="276" r:id="rId36"/>
    <p:sldId id="325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8000"/>
    <a:srgbClr val="969696"/>
    <a:srgbClr val="0000FF"/>
    <a:srgbClr val="0085A4"/>
    <a:srgbClr val="00667E"/>
    <a:srgbClr val="00CCFF"/>
    <a:srgbClr val="548235"/>
    <a:srgbClr val="33333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53" autoAdjust="0"/>
    <p:restoredTop sz="94660"/>
  </p:normalViewPr>
  <p:slideViewPr>
    <p:cSldViewPr snapToGrid="0">
      <p:cViewPr varScale="1">
        <p:scale>
          <a:sx n="68" d="100"/>
          <a:sy n="68" d="100"/>
        </p:scale>
        <p:origin x="489" y="3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71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2FEC3-55A6-4DC2-AFBC-6629AB621D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37A55F-A127-4868-B81E-9D0DB4776F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F62CC5-F855-460F-91E4-DF574EAD5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C7A77-094E-4EB1-B9F5-3392D11A8588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6DC8D9-2893-47F6-897F-56BEE9DA3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C4654F-B37C-4A6F-89AF-24CBCB5B9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C69A8-F3A9-4E67-A88C-91426F092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451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018A2-CD96-4A62-8CCA-E606079BD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29E334-E299-4DFE-9459-CFEEA99B39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53F357-DDA4-45D7-B0CD-6AB0621C2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C7A77-094E-4EB1-B9F5-3392D11A8588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04E72C-9873-4ACA-84C4-77D905FFE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EEA81E-6385-440B-8618-3A42A2DDE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C69A8-F3A9-4E67-A88C-91426F092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740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A0FD31-7B70-4A8E-B9DE-BFB710ED79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73D4F9-1366-4657-948F-A2ECE1419C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87D67B-A761-4AAC-A63F-2CC1B598A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C7A77-094E-4EB1-B9F5-3392D11A8588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B2AAF-89DB-4D1D-8444-FD86873AF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646C3B-F2C4-4288-898C-1E984F401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C69A8-F3A9-4E67-A88C-91426F092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268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F9222-2D2C-4F5D-A9BB-E80551C77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16B760-322E-433D-84C4-8C1CB17086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85A1D4-1E82-4855-9A4B-AEA796EDD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C7A77-094E-4EB1-B9F5-3392D11A8588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CFCD82-E601-49B3-B1C4-5E9A47553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E123B7-A17C-41B3-8477-7C8C8D0D6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C69A8-F3A9-4E67-A88C-91426F092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370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D209D-E403-457E-8187-44A84E7D4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D39E65-4B93-44F9-866E-CAEE78A7B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6952AB-99C1-431B-AE14-1DE76BEC6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C7A77-094E-4EB1-B9F5-3392D11A8588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F0A119-B837-4503-AD70-5AAF72BF2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DD08C0-29FB-4485-A1A9-FAF6F248D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C69A8-F3A9-4E67-A88C-91426F092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925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763C2-1C02-4AE8-9A21-F74762DDB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7C3C62-721A-4D86-B163-B2385FC1D8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B08561-2FC8-4CE4-A657-73086C99F2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400516-787D-446A-90D3-98B5C3730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C7A77-094E-4EB1-B9F5-3392D11A8588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5A6C1-18CE-4ABE-ACC5-8497AB3C7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DCBE16-1FD0-49E1-A451-017525EFC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C69A8-F3A9-4E67-A88C-91426F092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077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698A9-CA48-466F-B2E1-19C8D81FA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80019D-AAC1-4CCD-84FA-69C216535D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F18818-EC50-463E-806C-148441EB35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B577C6-D5EA-4408-8AC7-13824E4218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FF01E3-7BF4-477B-BAA6-75C0116615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F15519-CB8C-4BCC-A12F-4D1CC11A6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C7A77-094E-4EB1-B9F5-3392D11A8588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0E1F2C-98E8-4368-A787-0B352C6B7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D32ED2-1CFA-4505-83E5-A6035C09B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C69A8-F3A9-4E67-A88C-91426F092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382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36C72-3BDE-4C5F-99B9-6B2AF54BE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B834E6-D388-4A3D-972B-FC1F2D48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C7A77-094E-4EB1-B9F5-3392D11A8588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CF9BCB-F8E1-4D78-A480-3D7C5BDB9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F264B7-48A0-4E47-866B-BB04D1F63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C69A8-F3A9-4E67-A88C-91426F092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438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077388-2B94-48AF-B3F1-A5D713E34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C7A77-094E-4EB1-B9F5-3392D11A8588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BF9B18-85CE-48A7-B393-D1DDCA45A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C688C2-E335-42A5-AF1C-0D2E33300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C69A8-F3A9-4E67-A88C-91426F092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251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CCAE0-829F-42F3-9F1B-22B1919E6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33DB8-2381-47FA-8F35-783A766FB9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4A9E31-9DC2-4958-9B43-8890A62063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902087-E440-41EA-9DE7-01F9402FB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C7A77-094E-4EB1-B9F5-3392D11A8588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FBB55B-04CD-4CF6-A0EF-CB77D47A2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BCF5C0-6EE8-432C-837A-04D8D23A0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C69A8-F3A9-4E67-A88C-91426F092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945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BD92F-220C-419D-AAC4-35D1E9E2F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65A3D9-8498-46F4-A240-5E00110ED2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FD51D0-8EED-4A86-815F-38A8A87BAE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C712E6-6404-4EC7-9578-D06E443BC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C7A77-094E-4EB1-B9F5-3392D11A8588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E8E8C8-80DD-46B6-BDB3-1583B7503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5A3085-7084-48FF-84B6-DFDFC06A4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C69A8-F3A9-4E67-A88C-91426F092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292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246C0D-C743-4286-A44D-D53DBAF8D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27E4CA-588F-4D35-94E8-100AE0F5C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E0F81A-2D74-4BEF-95FD-89A7417BF8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C7A77-094E-4EB1-B9F5-3392D11A8588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EE8869-FFC8-4249-950D-F3DCC93120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AA551-2626-4F81-9C22-287CE2D134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6C69A8-F3A9-4E67-A88C-91426F092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296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95ECA1C-4889-4C4E-A18A-65A84C00B4F3}"/>
              </a:ext>
            </a:extLst>
          </p:cNvPr>
          <p:cNvSpPr txBox="1"/>
          <p:nvPr/>
        </p:nvSpPr>
        <p:spPr>
          <a:xfrm>
            <a:off x="2019345" y="1199728"/>
            <a:ext cx="84673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entury Gothic" panose="020B0502020202020204" pitchFamily="34" charset="0"/>
              </a:rPr>
              <a:t>Ionic Basis of Neuronal Excitability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D5C8E2-1D4E-4E82-B30A-81A8867ABC74}"/>
              </a:ext>
            </a:extLst>
          </p:cNvPr>
          <p:cNvSpPr txBox="1"/>
          <p:nvPr/>
        </p:nvSpPr>
        <p:spPr>
          <a:xfrm>
            <a:off x="4192858" y="2470439"/>
            <a:ext cx="3506088" cy="8104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800" dirty="0">
                <a:latin typeface="Century Gothic" panose="020B0502020202020204" pitchFamily="34" charset="0"/>
              </a:rPr>
              <a:t>Synapses &amp; Circuits</a:t>
            </a:r>
          </a:p>
          <a:p>
            <a:pPr algn="ctr">
              <a:lnSpc>
                <a:spcPts val="2800"/>
              </a:lnSpc>
            </a:pPr>
            <a:r>
              <a:rPr lang="en-US" sz="2800" dirty="0">
                <a:latin typeface="Century Gothic" panose="020B0502020202020204" pitchFamily="34" charset="0"/>
              </a:rPr>
              <a:t>Lecture One</a:t>
            </a:r>
          </a:p>
        </p:txBody>
      </p:sp>
    </p:spTree>
    <p:extLst>
      <p:ext uri="{BB962C8B-B14F-4D97-AF65-F5344CB8AC3E}">
        <p14:creationId xmlns:p14="http://schemas.microsoft.com/office/powerpoint/2010/main" val="203318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5EE33A-A895-49B2-ABDA-20AD2A267C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279"/>
          <a:stretch/>
        </p:blipFill>
        <p:spPr>
          <a:xfrm>
            <a:off x="1609725" y="4014106"/>
            <a:ext cx="9256062" cy="19769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67072C-B599-41AC-8B06-1C86A9D569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1184"/>
          <a:stretch/>
        </p:blipFill>
        <p:spPr>
          <a:xfrm>
            <a:off x="1686341" y="5887621"/>
            <a:ext cx="9190980" cy="70384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0E77A64-338A-4A35-91CA-311664606895}"/>
              </a:ext>
            </a:extLst>
          </p:cNvPr>
          <p:cNvGrpSpPr/>
          <p:nvPr/>
        </p:nvGrpSpPr>
        <p:grpSpPr>
          <a:xfrm>
            <a:off x="1686341" y="4250492"/>
            <a:ext cx="9080084" cy="2036008"/>
            <a:chOff x="1733966" y="2478842"/>
            <a:chExt cx="9080084" cy="203600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CC4360E-34DC-42D9-A8E0-DC6C27FA2B4C}"/>
                </a:ext>
              </a:extLst>
            </p:cNvPr>
            <p:cNvSpPr/>
            <p:nvPr/>
          </p:nvSpPr>
          <p:spPr>
            <a:xfrm>
              <a:off x="1733966" y="2903121"/>
              <a:ext cx="9080084" cy="1212850"/>
            </a:xfrm>
            <a:prstGeom prst="rect">
              <a:avLst/>
            </a:prstGeom>
            <a:solidFill>
              <a:srgbClr val="FFFF00">
                <a:alpha val="2902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A75219A-CE1C-4C34-9420-1B044506FFF6}"/>
                </a:ext>
              </a:extLst>
            </p:cNvPr>
            <p:cNvSpPr/>
            <p:nvPr/>
          </p:nvSpPr>
          <p:spPr>
            <a:xfrm>
              <a:off x="1745339" y="4090571"/>
              <a:ext cx="2775861" cy="424279"/>
            </a:xfrm>
            <a:prstGeom prst="rect">
              <a:avLst/>
            </a:prstGeom>
            <a:solidFill>
              <a:srgbClr val="FFFF00">
                <a:alpha val="2902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E4D2FDE-C1E6-41AF-B9D1-042625F504D2}"/>
                </a:ext>
              </a:extLst>
            </p:cNvPr>
            <p:cNvSpPr/>
            <p:nvPr/>
          </p:nvSpPr>
          <p:spPr>
            <a:xfrm>
              <a:off x="9229724" y="2478842"/>
              <a:ext cx="1584325" cy="424279"/>
            </a:xfrm>
            <a:prstGeom prst="rect">
              <a:avLst/>
            </a:prstGeom>
            <a:solidFill>
              <a:srgbClr val="FFFF00">
                <a:alpha val="2902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D5F49455-428E-479D-B006-CF9383A961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0043" y="486206"/>
            <a:ext cx="3621881" cy="352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57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C66962-BCC0-4F34-B90A-EE10DE658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518" y="1004794"/>
            <a:ext cx="2850903" cy="4991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9E1C96-4252-479B-9DB8-AF7FA64E2C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7085" y="1070014"/>
            <a:ext cx="2850902" cy="486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55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78F230-581D-43B1-B31A-F2E58DAD1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7466" y="876299"/>
            <a:ext cx="5015933" cy="28716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7E9C57-C68B-419D-8B6F-D8B24B0F6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787" y="4019548"/>
            <a:ext cx="10501313" cy="220635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A26830A-2258-4FD7-801A-D394EB5F762F}"/>
              </a:ext>
            </a:extLst>
          </p:cNvPr>
          <p:cNvGrpSpPr/>
          <p:nvPr/>
        </p:nvGrpSpPr>
        <p:grpSpPr>
          <a:xfrm>
            <a:off x="653143" y="4643481"/>
            <a:ext cx="10433957" cy="1271091"/>
            <a:chOff x="653143" y="4643481"/>
            <a:chExt cx="10433957" cy="127109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47DC30E-86D4-48EC-87D0-0D9ADA8F2A15}"/>
                </a:ext>
              </a:extLst>
            </p:cNvPr>
            <p:cNvSpPr/>
            <p:nvPr/>
          </p:nvSpPr>
          <p:spPr>
            <a:xfrm>
              <a:off x="653143" y="4985657"/>
              <a:ext cx="10433957" cy="602343"/>
            </a:xfrm>
            <a:prstGeom prst="rect">
              <a:avLst/>
            </a:prstGeom>
            <a:solidFill>
              <a:srgbClr val="FFFF00">
                <a:alpha val="2902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D619F72-25FC-4170-BCF6-F398B2BEE23F}"/>
                </a:ext>
              </a:extLst>
            </p:cNvPr>
            <p:cNvSpPr/>
            <p:nvPr/>
          </p:nvSpPr>
          <p:spPr>
            <a:xfrm>
              <a:off x="653144" y="5565138"/>
              <a:ext cx="4455886" cy="349434"/>
            </a:xfrm>
            <a:prstGeom prst="rect">
              <a:avLst/>
            </a:prstGeom>
            <a:solidFill>
              <a:srgbClr val="FFFF00">
                <a:alpha val="2902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870ED3C-AF50-46F6-BF7F-42EA9583A5D7}"/>
                </a:ext>
              </a:extLst>
            </p:cNvPr>
            <p:cNvSpPr/>
            <p:nvPr/>
          </p:nvSpPr>
          <p:spPr>
            <a:xfrm>
              <a:off x="6457770" y="4643481"/>
              <a:ext cx="4629330" cy="349434"/>
            </a:xfrm>
            <a:prstGeom prst="rect">
              <a:avLst/>
            </a:prstGeom>
            <a:solidFill>
              <a:srgbClr val="FFFF00">
                <a:alpha val="2902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4227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5829C0-4FDD-44E1-B1B6-8C1068383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6538" y="1076792"/>
            <a:ext cx="8359877" cy="3572718"/>
          </a:xfrm>
          <a:prstGeom prst="rect">
            <a:avLst/>
          </a:prstGeom>
        </p:spPr>
      </p:pic>
      <p:pic>
        <p:nvPicPr>
          <p:cNvPr id="1026" name="Picture 2" descr="Image result for loligo squid">
            <a:extLst>
              <a:ext uri="{FF2B5EF4-FFF2-40B4-BE49-F238E27FC236}">
                <a16:creationId xmlns:a16="http://schemas.microsoft.com/office/drawing/2014/main" id="{EAA172E4-8FF7-45F7-BAA8-2CEA3379E6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95" b="19219"/>
          <a:stretch/>
        </p:blipFill>
        <p:spPr bwMode="auto">
          <a:xfrm>
            <a:off x="-4584700" y="4978400"/>
            <a:ext cx="3625645" cy="128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71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44444E-6 L 1.40833 -0.00879 " pathEditMode="relative" rAng="0" ptsTypes="AA">
                                      <p:cBhvr>
                                        <p:cTn id="6" dur="6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417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352AFD4-3F4C-4FA3-903A-5488FB689781}"/>
              </a:ext>
            </a:extLst>
          </p:cNvPr>
          <p:cNvSpPr txBox="1"/>
          <p:nvPr/>
        </p:nvSpPr>
        <p:spPr>
          <a:xfrm>
            <a:off x="2508319" y="596756"/>
            <a:ext cx="7175362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800" dirty="0">
                <a:latin typeface="Century Gothic" panose="020B0502020202020204" pitchFamily="34" charset="0"/>
              </a:rPr>
              <a:t>First of all….is the sodium current ohmic?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026A96-188C-4FD2-8069-99D1E7ECFB11}"/>
              </a:ext>
            </a:extLst>
          </p:cNvPr>
          <p:cNvSpPr txBox="1"/>
          <p:nvPr/>
        </p:nvSpPr>
        <p:spPr>
          <a:xfrm>
            <a:off x="4421503" y="1015269"/>
            <a:ext cx="3348994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dirty="0">
                <a:latin typeface="Century Gothic" panose="020B0502020202020204" pitchFamily="34" charset="0"/>
              </a:rPr>
              <a:t>(everything is easier if it is)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6D1508-9B27-4C70-8A53-D381B9725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811" y="2424106"/>
            <a:ext cx="4606056" cy="30332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71533C-A5ED-4C23-903A-682FCDF6FF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74" b="9544"/>
          <a:stretch/>
        </p:blipFill>
        <p:spPr>
          <a:xfrm>
            <a:off x="6190219" y="2424106"/>
            <a:ext cx="4918458" cy="303326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D118E34-C978-499B-8BA8-E7345B51980C}"/>
              </a:ext>
            </a:extLst>
          </p:cNvPr>
          <p:cNvGrpSpPr/>
          <p:nvPr/>
        </p:nvGrpSpPr>
        <p:grpSpPr>
          <a:xfrm>
            <a:off x="8453979" y="5309015"/>
            <a:ext cx="1175322" cy="778873"/>
            <a:chOff x="8453979" y="5309015"/>
            <a:chExt cx="1175322" cy="77887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419549D-9F38-42D1-8813-8DD406C3904C}"/>
                </a:ext>
              </a:extLst>
            </p:cNvPr>
            <p:cNvSpPr txBox="1"/>
            <p:nvPr/>
          </p:nvSpPr>
          <p:spPr>
            <a:xfrm>
              <a:off x="8453979" y="5669375"/>
              <a:ext cx="1175322" cy="4185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0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Ohmic?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480381F-D78A-4BA1-BE7E-652CA56C28FC}"/>
                </a:ext>
              </a:extLst>
            </p:cNvPr>
            <p:cNvCxnSpPr>
              <a:cxnSpLocks/>
              <a:stCxn id="10" idx="0"/>
            </p:cNvCxnSpPr>
            <p:nvPr/>
          </p:nvCxnSpPr>
          <p:spPr>
            <a:xfrm flipH="1" flipV="1">
              <a:off x="9016240" y="5309015"/>
              <a:ext cx="25400" cy="36036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w="sm" len="med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E1FEFB7-CD83-4881-8881-B7A57A2F8DF3}"/>
              </a:ext>
            </a:extLst>
          </p:cNvPr>
          <p:cNvSpPr txBox="1"/>
          <p:nvPr/>
        </p:nvSpPr>
        <p:spPr>
          <a:xfrm>
            <a:off x="2909140" y="1460193"/>
            <a:ext cx="954107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800" dirty="0">
                <a:latin typeface="Century Gothic" panose="020B0502020202020204" pitchFamily="34" charset="0"/>
              </a:rPr>
              <a:t>V=IR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8C52B4-9B61-417E-9C60-B6805B3B08CB}"/>
              </a:ext>
            </a:extLst>
          </p:cNvPr>
          <p:cNvSpPr txBox="1"/>
          <p:nvPr/>
        </p:nvSpPr>
        <p:spPr>
          <a:xfrm>
            <a:off x="5832379" y="1460193"/>
            <a:ext cx="1553630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800" dirty="0">
                <a:latin typeface="Century Gothic" panose="020B0502020202020204" pitchFamily="34" charset="0"/>
              </a:rPr>
              <a:t>or R=V/I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F00681-1B51-459F-956A-D07F3D5E66A7}"/>
              </a:ext>
            </a:extLst>
          </p:cNvPr>
          <p:cNvSpPr txBox="1"/>
          <p:nvPr/>
        </p:nvSpPr>
        <p:spPr>
          <a:xfrm>
            <a:off x="7593759" y="1460193"/>
            <a:ext cx="1909497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800" dirty="0">
                <a:latin typeface="Century Gothic" panose="020B0502020202020204" pitchFamily="34" charset="0"/>
              </a:rPr>
              <a:t>or 1/R=I/V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9FBF2B-2E9A-4B59-BA90-CDDB0A58B0A9}"/>
              </a:ext>
            </a:extLst>
          </p:cNvPr>
          <p:cNvSpPr txBox="1"/>
          <p:nvPr/>
        </p:nvSpPr>
        <p:spPr>
          <a:xfrm>
            <a:off x="4070998" y="1460193"/>
            <a:ext cx="1553630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800" dirty="0">
                <a:latin typeface="Century Gothic" panose="020B0502020202020204" pitchFamily="34" charset="0"/>
              </a:rPr>
              <a:t>or I=V/R</a:t>
            </a:r>
          </a:p>
        </p:txBody>
      </p:sp>
    </p:spTree>
    <p:extLst>
      <p:ext uri="{BB962C8B-B14F-4D97-AF65-F5344CB8AC3E}">
        <p14:creationId xmlns:p14="http://schemas.microsoft.com/office/powerpoint/2010/main" val="336782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3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CFA10A6-5E7A-4F0C-8FF8-9272E7CE47A0}"/>
              </a:ext>
            </a:extLst>
          </p:cNvPr>
          <p:cNvSpPr/>
          <p:nvPr/>
        </p:nvSpPr>
        <p:spPr>
          <a:xfrm>
            <a:off x="2795322" y="2144511"/>
            <a:ext cx="351054" cy="1502344"/>
          </a:xfrm>
          <a:prstGeom prst="roundRect">
            <a:avLst/>
          </a:prstGeom>
          <a:solidFill>
            <a:schemeClr val="accent6">
              <a:lumMod val="75000"/>
            </a:schemeClr>
          </a:solidFill>
          <a:scene3d>
            <a:camera prst="orthographicFront">
              <a:rot lat="0" lon="4200000" rev="0"/>
            </a:camera>
            <a:lightRig rig="threePt" dir="t"/>
          </a:scene3d>
          <a:sp3d contourW="19050">
            <a:bevelT w="50800" h="146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026A96-188C-4FD2-8069-99D1E7ECFB11}"/>
              </a:ext>
            </a:extLst>
          </p:cNvPr>
          <p:cNvSpPr txBox="1"/>
          <p:nvPr/>
        </p:nvSpPr>
        <p:spPr>
          <a:xfrm>
            <a:off x="4421503" y="1015269"/>
            <a:ext cx="3348994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dirty="0">
                <a:latin typeface="Century Gothic" panose="020B0502020202020204" pitchFamily="34" charset="0"/>
              </a:rPr>
              <a:t>(everything is easier if it is)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71533C-A5ED-4C23-903A-682FCDF6FF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74" b="9544"/>
          <a:stretch/>
        </p:blipFill>
        <p:spPr>
          <a:xfrm>
            <a:off x="6190219" y="2424106"/>
            <a:ext cx="4918458" cy="30332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19549D-9F38-42D1-8813-8DD406C3904C}"/>
              </a:ext>
            </a:extLst>
          </p:cNvPr>
          <p:cNvSpPr txBox="1"/>
          <p:nvPr/>
        </p:nvSpPr>
        <p:spPr>
          <a:xfrm>
            <a:off x="8453979" y="5669375"/>
            <a:ext cx="1175322" cy="4185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dirty="0">
                <a:solidFill>
                  <a:srgbClr val="FF0000"/>
                </a:solidFill>
                <a:latin typeface="Century Gothic" panose="020B0502020202020204" pitchFamily="34" charset="0"/>
              </a:rPr>
              <a:t>Ohmic?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480381F-D78A-4BA1-BE7E-652CA56C28FC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9016240" y="5309015"/>
            <a:ext cx="25400" cy="360360"/>
          </a:xfrm>
          <a:prstGeom prst="straightConnector1">
            <a:avLst/>
          </a:prstGeom>
          <a:ln w="28575">
            <a:solidFill>
              <a:srgbClr val="FF0000"/>
            </a:solidFill>
            <a:headEnd w="sm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Image result for unicorn">
            <a:extLst>
              <a:ext uri="{FF2B5EF4-FFF2-40B4-BE49-F238E27FC236}">
                <a16:creationId xmlns:a16="http://schemas.microsoft.com/office/drawing/2014/main" id="{2A2EB582-5BEB-4933-ACA0-FFB49B34F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8114" y="4644146"/>
            <a:ext cx="1558922" cy="132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304FD1C-50D1-4CC8-95C6-47B7BA222CAB}"/>
              </a:ext>
            </a:extLst>
          </p:cNvPr>
          <p:cNvSpPr/>
          <p:nvPr/>
        </p:nvSpPr>
        <p:spPr>
          <a:xfrm>
            <a:off x="2278921" y="2562480"/>
            <a:ext cx="1563995" cy="621251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285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562E923-DEE9-4FED-B175-6CD5631D09C8}"/>
              </a:ext>
            </a:extLst>
          </p:cNvPr>
          <p:cNvSpPr/>
          <p:nvPr/>
        </p:nvSpPr>
        <p:spPr>
          <a:xfrm>
            <a:off x="3614836" y="2561435"/>
            <a:ext cx="310316" cy="62125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B1E00C5A-906F-4529-BFFE-7ED8685F8AF5}"/>
              </a:ext>
            </a:extLst>
          </p:cNvPr>
          <p:cNvSpPr/>
          <p:nvPr/>
        </p:nvSpPr>
        <p:spPr>
          <a:xfrm>
            <a:off x="3586051" y="2585533"/>
            <a:ext cx="310316" cy="589291"/>
          </a:xfrm>
          <a:prstGeom prst="ellipse">
            <a:avLst/>
          </a:prstGeom>
          <a:solidFill>
            <a:schemeClr val="tx1"/>
          </a:solidFill>
          <a:ln>
            <a:noFill/>
          </a:ln>
          <a:scene3d>
            <a:camera prst="orthographicFront"/>
            <a:lightRig rig="threePt" dir="t"/>
          </a:scene3d>
          <a:sp3d>
            <a:bevelT w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0B9BE8A-A87E-466D-A826-CE48E14A4B1D}"/>
              </a:ext>
            </a:extLst>
          </p:cNvPr>
          <p:cNvSpPr/>
          <p:nvPr/>
        </p:nvSpPr>
        <p:spPr>
          <a:xfrm>
            <a:off x="2196685" y="2562480"/>
            <a:ext cx="310316" cy="621251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285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A958C8A2-1728-4BF6-ADBB-31A458405DAD}"/>
              </a:ext>
            </a:extLst>
          </p:cNvPr>
          <p:cNvSpPr/>
          <p:nvPr/>
        </p:nvSpPr>
        <p:spPr>
          <a:xfrm>
            <a:off x="2753135" y="2562860"/>
            <a:ext cx="106127" cy="618886"/>
          </a:xfrm>
          <a:custGeom>
            <a:avLst/>
            <a:gdLst>
              <a:gd name="connsiteX0" fmla="*/ 209775 w 269285"/>
              <a:gd name="connsiteY0" fmla="*/ 0 h 1730804"/>
              <a:gd name="connsiteX1" fmla="*/ 225 w 269285"/>
              <a:gd name="connsiteY1" fmla="*/ 749300 h 1730804"/>
              <a:gd name="connsiteX2" fmla="*/ 244700 w 269285"/>
              <a:gd name="connsiteY2" fmla="*/ 1644650 h 1730804"/>
              <a:gd name="connsiteX3" fmla="*/ 247875 w 269285"/>
              <a:gd name="connsiteY3" fmla="*/ 1644650 h 1730804"/>
              <a:gd name="connsiteX0" fmla="*/ 210924 w 270434"/>
              <a:gd name="connsiteY0" fmla="*/ 0 h 1730804"/>
              <a:gd name="connsiteX1" fmla="*/ 1374 w 270434"/>
              <a:gd name="connsiteY1" fmla="*/ 749300 h 1730804"/>
              <a:gd name="connsiteX2" fmla="*/ 245849 w 270434"/>
              <a:gd name="connsiteY2" fmla="*/ 1644650 h 1730804"/>
              <a:gd name="connsiteX3" fmla="*/ 249024 w 270434"/>
              <a:gd name="connsiteY3" fmla="*/ 1644650 h 1730804"/>
              <a:gd name="connsiteX0" fmla="*/ 210924 w 270434"/>
              <a:gd name="connsiteY0" fmla="*/ 0 h 1730804"/>
              <a:gd name="connsiteX1" fmla="*/ 1374 w 270434"/>
              <a:gd name="connsiteY1" fmla="*/ 749300 h 1730804"/>
              <a:gd name="connsiteX2" fmla="*/ 245849 w 270434"/>
              <a:gd name="connsiteY2" fmla="*/ 1644650 h 1730804"/>
              <a:gd name="connsiteX3" fmla="*/ 249024 w 270434"/>
              <a:gd name="connsiteY3" fmla="*/ 1644650 h 1730804"/>
              <a:gd name="connsiteX0" fmla="*/ 234963 w 269073"/>
              <a:gd name="connsiteY0" fmla="*/ 0 h 1737154"/>
              <a:gd name="connsiteX1" fmla="*/ 13 w 269073"/>
              <a:gd name="connsiteY1" fmla="*/ 755650 h 1737154"/>
              <a:gd name="connsiteX2" fmla="*/ 244488 w 269073"/>
              <a:gd name="connsiteY2" fmla="*/ 1651000 h 1737154"/>
              <a:gd name="connsiteX3" fmla="*/ 247663 w 269073"/>
              <a:gd name="connsiteY3" fmla="*/ 1651000 h 1737154"/>
              <a:gd name="connsiteX0" fmla="*/ 234971 w 269081"/>
              <a:gd name="connsiteY0" fmla="*/ 0 h 1737154"/>
              <a:gd name="connsiteX1" fmla="*/ 21 w 269081"/>
              <a:gd name="connsiteY1" fmla="*/ 755650 h 1737154"/>
              <a:gd name="connsiteX2" fmla="*/ 244496 w 269081"/>
              <a:gd name="connsiteY2" fmla="*/ 1651000 h 1737154"/>
              <a:gd name="connsiteX3" fmla="*/ 247671 w 269081"/>
              <a:gd name="connsiteY3" fmla="*/ 1651000 h 1737154"/>
              <a:gd name="connsiteX0" fmla="*/ 234971 w 302315"/>
              <a:gd name="connsiteY0" fmla="*/ 0 h 1732929"/>
              <a:gd name="connsiteX1" fmla="*/ 21 w 302315"/>
              <a:gd name="connsiteY1" fmla="*/ 755650 h 1732929"/>
              <a:gd name="connsiteX2" fmla="*/ 244496 w 302315"/>
              <a:gd name="connsiteY2" fmla="*/ 1651000 h 1732929"/>
              <a:gd name="connsiteX3" fmla="*/ 295296 w 302315"/>
              <a:gd name="connsiteY3" fmla="*/ 1641475 h 1732929"/>
              <a:gd name="connsiteX0" fmla="*/ 235691 w 296016"/>
              <a:gd name="connsiteY0" fmla="*/ 0 h 1641475"/>
              <a:gd name="connsiteX1" fmla="*/ 741 w 296016"/>
              <a:gd name="connsiteY1" fmla="*/ 755650 h 1641475"/>
              <a:gd name="connsiteX2" fmla="*/ 296016 w 296016"/>
              <a:gd name="connsiteY2" fmla="*/ 1641475 h 1641475"/>
              <a:gd name="connsiteX0" fmla="*/ 235135 w 263710"/>
              <a:gd name="connsiteY0" fmla="*/ 0 h 1651000"/>
              <a:gd name="connsiteX1" fmla="*/ 185 w 263710"/>
              <a:gd name="connsiteY1" fmla="*/ 755650 h 1651000"/>
              <a:gd name="connsiteX2" fmla="*/ 263710 w 263710"/>
              <a:gd name="connsiteY2" fmla="*/ 1651000 h 1651000"/>
              <a:gd name="connsiteX0" fmla="*/ 235135 w 263710"/>
              <a:gd name="connsiteY0" fmla="*/ 0 h 1651000"/>
              <a:gd name="connsiteX1" fmla="*/ 185 w 263710"/>
              <a:gd name="connsiteY1" fmla="*/ 755650 h 1651000"/>
              <a:gd name="connsiteX2" fmla="*/ 263710 w 263710"/>
              <a:gd name="connsiteY2" fmla="*/ 1651000 h 1651000"/>
              <a:gd name="connsiteX0" fmla="*/ 238303 w 266878"/>
              <a:gd name="connsiteY0" fmla="*/ 0 h 1651000"/>
              <a:gd name="connsiteX1" fmla="*/ 178 w 266878"/>
              <a:gd name="connsiteY1" fmla="*/ 822325 h 1651000"/>
              <a:gd name="connsiteX2" fmla="*/ 266878 w 266878"/>
              <a:gd name="connsiteY2" fmla="*/ 1651000 h 1651000"/>
              <a:gd name="connsiteX0" fmla="*/ 225631 w 254206"/>
              <a:gd name="connsiteY0" fmla="*/ 0 h 1651000"/>
              <a:gd name="connsiteX1" fmla="*/ 206 w 254206"/>
              <a:gd name="connsiteY1" fmla="*/ 822325 h 1651000"/>
              <a:gd name="connsiteX2" fmla="*/ 254206 w 254206"/>
              <a:gd name="connsiteY2" fmla="*/ 1651000 h 1651000"/>
              <a:gd name="connsiteX0" fmla="*/ 231966 w 260541"/>
              <a:gd name="connsiteY0" fmla="*/ 0 h 1651000"/>
              <a:gd name="connsiteX1" fmla="*/ 191 w 260541"/>
              <a:gd name="connsiteY1" fmla="*/ 822325 h 1651000"/>
              <a:gd name="connsiteX2" fmla="*/ 260541 w 260541"/>
              <a:gd name="connsiteY2" fmla="*/ 1651000 h 1651000"/>
              <a:gd name="connsiteX0" fmla="*/ 234314 w 260508"/>
              <a:gd name="connsiteY0" fmla="*/ 0 h 1643856"/>
              <a:gd name="connsiteX1" fmla="*/ 158 w 260508"/>
              <a:gd name="connsiteY1" fmla="*/ 815181 h 1643856"/>
              <a:gd name="connsiteX2" fmla="*/ 260508 w 260508"/>
              <a:gd name="connsiteY2" fmla="*/ 1643856 h 1643856"/>
              <a:gd name="connsiteX0" fmla="*/ 234342 w 262917"/>
              <a:gd name="connsiteY0" fmla="*/ 0 h 1636712"/>
              <a:gd name="connsiteX1" fmla="*/ 186 w 262917"/>
              <a:gd name="connsiteY1" fmla="*/ 815181 h 1636712"/>
              <a:gd name="connsiteX2" fmla="*/ 262917 w 262917"/>
              <a:gd name="connsiteY2" fmla="*/ 1636712 h 1636712"/>
              <a:gd name="connsiteX0" fmla="*/ 225918 w 254493"/>
              <a:gd name="connsiteY0" fmla="*/ 0 h 1636712"/>
              <a:gd name="connsiteX1" fmla="*/ 205 w 254493"/>
              <a:gd name="connsiteY1" fmla="*/ 821456 h 1636712"/>
              <a:gd name="connsiteX2" fmla="*/ 254493 w 254493"/>
              <a:gd name="connsiteY2" fmla="*/ 1636712 h 1636712"/>
              <a:gd name="connsiteX0" fmla="*/ 246831 w 254300"/>
              <a:gd name="connsiteY0" fmla="*/ 0 h 1641417"/>
              <a:gd name="connsiteX1" fmla="*/ 12 w 254300"/>
              <a:gd name="connsiteY1" fmla="*/ 826161 h 1641417"/>
              <a:gd name="connsiteX2" fmla="*/ 254300 w 254300"/>
              <a:gd name="connsiteY2" fmla="*/ 1641417 h 1641417"/>
              <a:gd name="connsiteX0" fmla="*/ 246835 w 254304"/>
              <a:gd name="connsiteY0" fmla="*/ 0 h 1641417"/>
              <a:gd name="connsiteX1" fmla="*/ 16 w 254304"/>
              <a:gd name="connsiteY1" fmla="*/ 826161 h 1641417"/>
              <a:gd name="connsiteX2" fmla="*/ 254304 w 254304"/>
              <a:gd name="connsiteY2" fmla="*/ 1641417 h 1641417"/>
              <a:gd name="connsiteX0" fmla="*/ 246835 w 254304"/>
              <a:gd name="connsiteY0" fmla="*/ 0 h 1636711"/>
              <a:gd name="connsiteX1" fmla="*/ 16 w 254304"/>
              <a:gd name="connsiteY1" fmla="*/ 821455 h 1636711"/>
              <a:gd name="connsiteX2" fmla="*/ 254304 w 254304"/>
              <a:gd name="connsiteY2" fmla="*/ 1636711 h 1636711"/>
              <a:gd name="connsiteX0" fmla="*/ 246835 w 254304"/>
              <a:gd name="connsiteY0" fmla="*/ 0 h 1636711"/>
              <a:gd name="connsiteX1" fmla="*/ 16 w 254304"/>
              <a:gd name="connsiteY1" fmla="*/ 821455 h 1636711"/>
              <a:gd name="connsiteX2" fmla="*/ 254304 w 254304"/>
              <a:gd name="connsiteY2" fmla="*/ 1636711 h 1636711"/>
              <a:gd name="connsiteX0" fmla="*/ 246835 w 254304"/>
              <a:gd name="connsiteY0" fmla="*/ 0 h 1637414"/>
              <a:gd name="connsiteX1" fmla="*/ 16 w 254304"/>
              <a:gd name="connsiteY1" fmla="*/ 821455 h 1637414"/>
              <a:gd name="connsiteX2" fmla="*/ 254304 w 254304"/>
              <a:gd name="connsiteY2" fmla="*/ 1636711 h 1637414"/>
              <a:gd name="connsiteX0" fmla="*/ 246835 w 254304"/>
              <a:gd name="connsiteY0" fmla="*/ 0 h 1635064"/>
              <a:gd name="connsiteX1" fmla="*/ 16 w 254304"/>
              <a:gd name="connsiteY1" fmla="*/ 821455 h 1635064"/>
              <a:gd name="connsiteX2" fmla="*/ 254304 w 254304"/>
              <a:gd name="connsiteY2" fmla="*/ 1634359 h 1635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304" h="1635064">
                <a:moveTo>
                  <a:pt x="246835" y="0"/>
                </a:moveTo>
                <a:cubicBezTo>
                  <a:pt x="69371" y="14155"/>
                  <a:pt x="-1229" y="549062"/>
                  <a:pt x="16" y="821455"/>
                </a:cubicBezTo>
                <a:cubicBezTo>
                  <a:pt x="1261" y="1093848"/>
                  <a:pt x="87906" y="1657749"/>
                  <a:pt x="254304" y="1634359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540C043-5216-44A4-986E-434C1191BAA9}"/>
              </a:ext>
            </a:extLst>
          </p:cNvPr>
          <p:cNvSpPr/>
          <p:nvPr/>
        </p:nvSpPr>
        <p:spPr>
          <a:xfrm>
            <a:off x="2762734" y="2578408"/>
            <a:ext cx="181583" cy="597153"/>
          </a:xfrm>
          <a:prstGeom prst="ellipse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D7A9E07-6178-497E-93FE-7358506EF2A3}"/>
              </a:ext>
            </a:extLst>
          </p:cNvPr>
          <p:cNvSpPr/>
          <p:nvPr/>
        </p:nvSpPr>
        <p:spPr>
          <a:xfrm>
            <a:off x="1435677" y="2750714"/>
            <a:ext cx="275466" cy="289939"/>
          </a:xfrm>
          <a:prstGeom prst="ellipse">
            <a:avLst/>
          </a:prstGeom>
          <a:solidFill>
            <a:srgbClr val="008000"/>
          </a:solidFill>
          <a:ln>
            <a:noFill/>
          </a:ln>
          <a:scene3d>
            <a:camera prst="orthographicFront"/>
            <a:lightRig rig="threePt" dir="t"/>
          </a:scene3d>
          <a:sp3d>
            <a:bevelT w="241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656BEAB5-54A1-4370-8BB3-ED6D60C902FA}"/>
              </a:ext>
            </a:extLst>
          </p:cNvPr>
          <p:cNvSpPr/>
          <p:nvPr/>
        </p:nvSpPr>
        <p:spPr>
          <a:xfrm>
            <a:off x="2427745" y="2619309"/>
            <a:ext cx="1349125" cy="552751"/>
          </a:xfrm>
          <a:custGeom>
            <a:avLst/>
            <a:gdLst>
              <a:gd name="connsiteX0" fmla="*/ 55285 w 1826429"/>
              <a:gd name="connsiteY0" fmla="*/ 146106 h 1825150"/>
              <a:gd name="connsiteX1" fmla="*/ 336273 w 1826429"/>
              <a:gd name="connsiteY1" fmla="*/ 669981 h 1825150"/>
              <a:gd name="connsiteX2" fmla="*/ 60048 w 1826429"/>
              <a:gd name="connsiteY2" fmla="*/ 1665344 h 1825150"/>
              <a:gd name="connsiteX3" fmla="*/ 1612623 w 1826429"/>
              <a:gd name="connsiteY3" fmla="*/ 1665344 h 1825150"/>
              <a:gd name="connsiteX4" fmla="*/ 1645960 w 1826429"/>
              <a:gd name="connsiteY4" fmla="*/ 131819 h 1825150"/>
              <a:gd name="connsiteX5" fmla="*/ 55285 w 1826429"/>
              <a:gd name="connsiteY5" fmla="*/ 146106 h 1825150"/>
              <a:gd name="connsiteX0" fmla="*/ 55285 w 1826429"/>
              <a:gd name="connsiteY0" fmla="*/ 146106 h 1825150"/>
              <a:gd name="connsiteX1" fmla="*/ 336273 w 1826429"/>
              <a:gd name="connsiteY1" fmla="*/ 669981 h 1825150"/>
              <a:gd name="connsiteX2" fmla="*/ 60048 w 1826429"/>
              <a:gd name="connsiteY2" fmla="*/ 1665344 h 1825150"/>
              <a:gd name="connsiteX3" fmla="*/ 1612623 w 1826429"/>
              <a:gd name="connsiteY3" fmla="*/ 1665344 h 1825150"/>
              <a:gd name="connsiteX4" fmla="*/ 1645960 w 1826429"/>
              <a:gd name="connsiteY4" fmla="*/ 131819 h 1825150"/>
              <a:gd name="connsiteX5" fmla="*/ 55285 w 1826429"/>
              <a:gd name="connsiteY5" fmla="*/ 146106 h 1825150"/>
              <a:gd name="connsiteX0" fmla="*/ 48790 w 1819934"/>
              <a:gd name="connsiteY0" fmla="*/ 191742 h 1870786"/>
              <a:gd name="connsiteX1" fmla="*/ 329778 w 1819934"/>
              <a:gd name="connsiteY1" fmla="*/ 715617 h 1870786"/>
              <a:gd name="connsiteX2" fmla="*/ 53553 w 1819934"/>
              <a:gd name="connsiteY2" fmla="*/ 1710980 h 1870786"/>
              <a:gd name="connsiteX3" fmla="*/ 1606128 w 1819934"/>
              <a:gd name="connsiteY3" fmla="*/ 1710980 h 1870786"/>
              <a:gd name="connsiteX4" fmla="*/ 1639465 w 1819934"/>
              <a:gd name="connsiteY4" fmla="*/ 177455 h 1870786"/>
              <a:gd name="connsiteX5" fmla="*/ 48790 w 1819934"/>
              <a:gd name="connsiteY5" fmla="*/ 191742 h 1870786"/>
              <a:gd name="connsiteX0" fmla="*/ 48790 w 1819934"/>
              <a:gd name="connsiteY0" fmla="*/ 14287 h 1693331"/>
              <a:gd name="connsiteX1" fmla="*/ 329778 w 1819934"/>
              <a:gd name="connsiteY1" fmla="*/ 538162 h 1693331"/>
              <a:gd name="connsiteX2" fmla="*/ 53553 w 1819934"/>
              <a:gd name="connsiteY2" fmla="*/ 1533525 h 1693331"/>
              <a:gd name="connsiteX3" fmla="*/ 1606128 w 1819934"/>
              <a:gd name="connsiteY3" fmla="*/ 1533525 h 1693331"/>
              <a:gd name="connsiteX4" fmla="*/ 1639465 w 1819934"/>
              <a:gd name="connsiteY4" fmla="*/ 0 h 1693331"/>
              <a:gd name="connsiteX5" fmla="*/ 48790 w 1819934"/>
              <a:gd name="connsiteY5" fmla="*/ 14287 h 1693331"/>
              <a:gd name="connsiteX0" fmla="*/ 0 w 1867630"/>
              <a:gd name="connsiteY0" fmla="*/ 59260 h 1828792"/>
              <a:gd name="connsiteX1" fmla="*/ 371476 w 1867630"/>
              <a:gd name="connsiteY1" fmla="*/ 673623 h 1828792"/>
              <a:gd name="connsiteX2" fmla="*/ 95251 w 1867630"/>
              <a:gd name="connsiteY2" fmla="*/ 1668986 h 1828792"/>
              <a:gd name="connsiteX3" fmla="*/ 1647826 w 1867630"/>
              <a:gd name="connsiteY3" fmla="*/ 1668986 h 1828792"/>
              <a:gd name="connsiteX4" fmla="*/ 1681163 w 1867630"/>
              <a:gd name="connsiteY4" fmla="*/ 135461 h 1828792"/>
              <a:gd name="connsiteX5" fmla="*/ 0 w 1867630"/>
              <a:gd name="connsiteY5" fmla="*/ 59260 h 1828792"/>
              <a:gd name="connsiteX0" fmla="*/ 60622 w 1928252"/>
              <a:gd name="connsiteY0" fmla="*/ 107457 h 1867222"/>
              <a:gd name="connsiteX1" fmla="*/ 351135 w 1928252"/>
              <a:gd name="connsiteY1" fmla="*/ 902795 h 1867222"/>
              <a:gd name="connsiteX2" fmla="*/ 155873 w 1928252"/>
              <a:gd name="connsiteY2" fmla="*/ 1717183 h 1867222"/>
              <a:gd name="connsiteX3" fmla="*/ 1708448 w 1928252"/>
              <a:gd name="connsiteY3" fmla="*/ 1717183 h 1867222"/>
              <a:gd name="connsiteX4" fmla="*/ 1741785 w 1928252"/>
              <a:gd name="connsiteY4" fmla="*/ 183658 h 1867222"/>
              <a:gd name="connsiteX5" fmla="*/ 60622 w 1928252"/>
              <a:gd name="connsiteY5" fmla="*/ 107457 h 1867222"/>
              <a:gd name="connsiteX0" fmla="*/ 47478 w 1915108"/>
              <a:gd name="connsiteY0" fmla="*/ 107457 h 1867222"/>
              <a:gd name="connsiteX1" fmla="*/ 337991 w 1915108"/>
              <a:gd name="connsiteY1" fmla="*/ 902795 h 1867222"/>
              <a:gd name="connsiteX2" fmla="*/ 142729 w 1915108"/>
              <a:gd name="connsiteY2" fmla="*/ 1717183 h 1867222"/>
              <a:gd name="connsiteX3" fmla="*/ 1695304 w 1915108"/>
              <a:gd name="connsiteY3" fmla="*/ 1717183 h 1867222"/>
              <a:gd name="connsiteX4" fmla="*/ 1728641 w 1915108"/>
              <a:gd name="connsiteY4" fmla="*/ 183658 h 1867222"/>
              <a:gd name="connsiteX5" fmla="*/ 47478 w 1915108"/>
              <a:gd name="connsiteY5" fmla="*/ 107457 h 1867222"/>
              <a:gd name="connsiteX0" fmla="*/ 47478 w 1915108"/>
              <a:gd name="connsiteY0" fmla="*/ 0 h 1759765"/>
              <a:gd name="connsiteX1" fmla="*/ 337991 w 1915108"/>
              <a:gd name="connsiteY1" fmla="*/ 795338 h 1759765"/>
              <a:gd name="connsiteX2" fmla="*/ 142729 w 1915108"/>
              <a:gd name="connsiteY2" fmla="*/ 1609726 h 1759765"/>
              <a:gd name="connsiteX3" fmla="*/ 1695304 w 1915108"/>
              <a:gd name="connsiteY3" fmla="*/ 1609726 h 1759765"/>
              <a:gd name="connsiteX4" fmla="*/ 1728641 w 1915108"/>
              <a:gd name="connsiteY4" fmla="*/ 76201 h 1759765"/>
              <a:gd name="connsiteX5" fmla="*/ 47478 w 1915108"/>
              <a:gd name="connsiteY5" fmla="*/ 0 h 1759765"/>
              <a:gd name="connsiteX0" fmla="*/ 733 w 1868363"/>
              <a:gd name="connsiteY0" fmla="*/ 235025 h 1994790"/>
              <a:gd name="connsiteX1" fmla="*/ 291246 w 1868363"/>
              <a:gd name="connsiteY1" fmla="*/ 1030363 h 1994790"/>
              <a:gd name="connsiteX2" fmla="*/ 95984 w 1868363"/>
              <a:gd name="connsiteY2" fmla="*/ 1844751 h 1994790"/>
              <a:gd name="connsiteX3" fmla="*/ 1648559 w 1868363"/>
              <a:gd name="connsiteY3" fmla="*/ 1844751 h 1994790"/>
              <a:gd name="connsiteX4" fmla="*/ 1681896 w 1868363"/>
              <a:gd name="connsiteY4" fmla="*/ 311226 h 1994790"/>
              <a:gd name="connsiteX5" fmla="*/ 733 w 1868363"/>
              <a:gd name="connsiteY5" fmla="*/ 235025 h 1994790"/>
              <a:gd name="connsiteX0" fmla="*/ 83049 w 1950679"/>
              <a:gd name="connsiteY0" fmla="*/ 11653 h 1771418"/>
              <a:gd name="connsiteX1" fmla="*/ 268786 w 1950679"/>
              <a:gd name="connsiteY1" fmla="*/ 354555 h 1771418"/>
              <a:gd name="connsiteX2" fmla="*/ 373562 w 1950679"/>
              <a:gd name="connsiteY2" fmla="*/ 806991 h 1771418"/>
              <a:gd name="connsiteX3" fmla="*/ 178300 w 1950679"/>
              <a:gd name="connsiteY3" fmla="*/ 1621379 h 1771418"/>
              <a:gd name="connsiteX4" fmla="*/ 1730875 w 1950679"/>
              <a:gd name="connsiteY4" fmla="*/ 1621379 h 1771418"/>
              <a:gd name="connsiteX5" fmla="*/ 1764212 w 1950679"/>
              <a:gd name="connsiteY5" fmla="*/ 87854 h 1771418"/>
              <a:gd name="connsiteX6" fmla="*/ 83049 w 1950679"/>
              <a:gd name="connsiteY6" fmla="*/ 11653 h 1771418"/>
              <a:gd name="connsiteX0" fmla="*/ 83049 w 1950679"/>
              <a:gd name="connsiteY0" fmla="*/ 11653 h 1769804"/>
              <a:gd name="connsiteX1" fmla="*/ 268786 w 1950679"/>
              <a:gd name="connsiteY1" fmla="*/ 354555 h 1769804"/>
              <a:gd name="connsiteX2" fmla="*/ 359275 w 1950679"/>
              <a:gd name="connsiteY2" fmla="*/ 837947 h 1769804"/>
              <a:gd name="connsiteX3" fmla="*/ 178300 w 1950679"/>
              <a:gd name="connsiteY3" fmla="*/ 1621379 h 1769804"/>
              <a:gd name="connsiteX4" fmla="*/ 1730875 w 1950679"/>
              <a:gd name="connsiteY4" fmla="*/ 1621379 h 1769804"/>
              <a:gd name="connsiteX5" fmla="*/ 1764212 w 1950679"/>
              <a:gd name="connsiteY5" fmla="*/ 87854 h 1769804"/>
              <a:gd name="connsiteX6" fmla="*/ 83049 w 1950679"/>
              <a:gd name="connsiteY6" fmla="*/ 11653 h 1769804"/>
              <a:gd name="connsiteX0" fmla="*/ 213968 w 1827824"/>
              <a:gd name="connsiteY0" fmla="*/ 62508 h 1858759"/>
              <a:gd name="connsiteX1" fmla="*/ 161580 w 1827824"/>
              <a:gd name="connsiteY1" fmla="*/ 443510 h 1858759"/>
              <a:gd name="connsiteX2" fmla="*/ 252069 w 1827824"/>
              <a:gd name="connsiteY2" fmla="*/ 926902 h 1858759"/>
              <a:gd name="connsiteX3" fmla="*/ 71094 w 1827824"/>
              <a:gd name="connsiteY3" fmla="*/ 1710334 h 1858759"/>
              <a:gd name="connsiteX4" fmla="*/ 1623669 w 1827824"/>
              <a:gd name="connsiteY4" fmla="*/ 1710334 h 1858759"/>
              <a:gd name="connsiteX5" fmla="*/ 1657006 w 1827824"/>
              <a:gd name="connsiteY5" fmla="*/ 176809 h 1858759"/>
              <a:gd name="connsiteX6" fmla="*/ 213968 w 1827824"/>
              <a:gd name="connsiteY6" fmla="*/ 62508 h 1858759"/>
              <a:gd name="connsiteX0" fmla="*/ 214573 w 1828429"/>
              <a:gd name="connsiteY0" fmla="*/ 61324 h 1857575"/>
              <a:gd name="connsiteX1" fmla="*/ 193141 w 1828429"/>
              <a:gd name="connsiteY1" fmla="*/ 423276 h 1857575"/>
              <a:gd name="connsiteX2" fmla="*/ 252674 w 1828429"/>
              <a:gd name="connsiteY2" fmla="*/ 925718 h 1857575"/>
              <a:gd name="connsiteX3" fmla="*/ 71699 w 1828429"/>
              <a:gd name="connsiteY3" fmla="*/ 1709150 h 1857575"/>
              <a:gd name="connsiteX4" fmla="*/ 1624274 w 1828429"/>
              <a:gd name="connsiteY4" fmla="*/ 1709150 h 1857575"/>
              <a:gd name="connsiteX5" fmla="*/ 1657611 w 1828429"/>
              <a:gd name="connsiteY5" fmla="*/ 175625 h 1857575"/>
              <a:gd name="connsiteX6" fmla="*/ 214573 w 1828429"/>
              <a:gd name="connsiteY6" fmla="*/ 61324 h 1857575"/>
              <a:gd name="connsiteX0" fmla="*/ 214573 w 1828429"/>
              <a:gd name="connsiteY0" fmla="*/ 61324 h 1857575"/>
              <a:gd name="connsiteX1" fmla="*/ 193141 w 1828429"/>
              <a:gd name="connsiteY1" fmla="*/ 423276 h 1857575"/>
              <a:gd name="connsiteX2" fmla="*/ 252674 w 1828429"/>
              <a:gd name="connsiteY2" fmla="*/ 925718 h 1857575"/>
              <a:gd name="connsiteX3" fmla="*/ 71699 w 1828429"/>
              <a:gd name="connsiteY3" fmla="*/ 1709150 h 1857575"/>
              <a:gd name="connsiteX4" fmla="*/ 1624274 w 1828429"/>
              <a:gd name="connsiteY4" fmla="*/ 1709150 h 1857575"/>
              <a:gd name="connsiteX5" fmla="*/ 1657611 w 1828429"/>
              <a:gd name="connsiteY5" fmla="*/ 175625 h 1857575"/>
              <a:gd name="connsiteX6" fmla="*/ 214573 w 1828429"/>
              <a:gd name="connsiteY6" fmla="*/ 61324 h 1857575"/>
              <a:gd name="connsiteX0" fmla="*/ 235132 w 1848988"/>
              <a:gd name="connsiteY0" fmla="*/ 61324 h 1835460"/>
              <a:gd name="connsiteX1" fmla="*/ 213700 w 1848988"/>
              <a:gd name="connsiteY1" fmla="*/ 423276 h 1835460"/>
              <a:gd name="connsiteX2" fmla="*/ 273233 w 1848988"/>
              <a:gd name="connsiteY2" fmla="*/ 925718 h 1835460"/>
              <a:gd name="connsiteX3" fmla="*/ 189019 w 1848988"/>
              <a:gd name="connsiteY3" fmla="*/ 1391255 h 1835460"/>
              <a:gd name="connsiteX4" fmla="*/ 92258 w 1848988"/>
              <a:gd name="connsiteY4" fmla="*/ 1709150 h 1835460"/>
              <a:gd name="connsiteX5" fmla="*/ 1644833 w 1848988"/>
              <a:gd name="connsiteY5" fmla="*/ 1709150 h 1835460"/>
              <a:gd name="connsiteX6" fmla="*/ 1678170 w 1848988"/>
              <a:gd name="connsiteY6" fmla="*/ 175625 h 1835460"/>
              <a:gd name="connsiteX7" fmla="*/ 235132 w 1848988"/>
              <a:gd name="connsiteY7" fmla="*/ 61324 h 1835460"/>
              <a:gd name="connsiteX0" fmla="*/ 235132 w 1848988"/>
              <a:gd name="connsiteY0" fmla="*/ 61324 h 1835460"/>
              <a:gd name="connsiteX1" fmla="*/ 213700 w 1848988"/>
              <a:gd name="connsiteY1" fmla="*/ 423276 h 1835460"/>
              <a:gd name="connsiteX2" fmla="*/ 273233 w 1848988"/>
              <a:gd name="connsiteY2" fmla="*/ 925718 h 1835460"/>
              <a:gd name="connsiteX3" fmla="*/ 189019 w 1848988"/>
              <a:gd name="connsiteY3" fmla="*/ 1391255 h 1835460"/>
              <a:gd name="connsiteX4" fmla="*/ 92258 w 1848988"/>
              <a:gd name="connsiteY4" fmla="*/ 1709150 h 1835460"/>
              <a:gd name="connsiteX5" fmla="*/ 1644833 w 1848988"/>
              <a:gd name="connsiteY5" fmla="*/ 1709150 h 1835460"/>
              <a:gd name="connsiteX6" fmla="*/ 1678170 w 1848988"/>
              <a:gd name="connsiteY6" fmla="*/ 175625 h 1835460"/>
              <a:gd name="connsiteX7" fmla="*/ 235132 w 1848988"/>
              <a:gd name="connsiteY7" fmla="*/ 61324 h 1835460"/>
              <a:gd name="connsiteX0" fmla="*/ 237992 w 1851848"/>
              <a:gd name="connsiteY0" fmla="*/ 61324 h 1835460"/>
              <a:gd name="connsiteX1" fmla="*/ 216560 w 1851848"/>
              <a:gd name="connsiteY1" fmla="*/ 423276 h 1835460"/>
              <a:gd name="connsiteX2" fmla="*/ 276093 w 1851848"/>
              <a:gd name="connsiteY2" fmla="*/ 925718 h 1835460"/>
              <a:gd name="connsiteX3" fmla="*/ 191879 w 1851848"/>
              <a:gd name="connsiteY3" fmla="*/ 1391255 h 1835460"/>
              <a:gd name="connsiteX4" fmla="*/ 95118 w 1851848"/>
              <a:gd name="connsiteY4" fmla="*/ 1709150 h 1835460"/>
              <a:gd name="connsiteX5" fmla="*/ 1647693 w 1851848"/>
              <a:gd name="connsiteY5" fmla="*/ 1709150 h 1835460"/>
              <a:gd name="connsiteX6" fmla="*/ 1681030 w 1851848"/>
              <a:gd name="connsiteY6" fmla="*/ 175625 h 1835460"/>
              <a:gd name="connsiteX7" fmla="*/ 237992 w 1851848"/>
              <a:gd name="connsiteY7" fmla="*/ 61324 h 1835460"/>
              <a:gd name="connsiteX0" fmla="*/ 125653 w 1739509"/>
              <a:gd name="connsiteY0" fmla="*/ 61324 h 1822805"/>
              <a:gd name="connsiteX1" fmla="*/ 104221 w 1739509"/>
              <a:gd name="connsiteY1" fmla="*/ 423276 h 1822805"/>
              <a:gd name="connsiteX2" fmla="*/ 163754 w 1739509"/>
              <a:gd name="connsiteY2" fmla="*/ 925718 h 1822805"/>
              <a:gd name="connsiteX3" fmla="*/ 79540 w 1739509"/>
              <a:gd name="connsiteY3" fmla="*/ 1391255 h 1822805"/>
              <a:gd name="connsiteX4" fmla="*/ 139941 w 1739509"/>
              <a:gd name="connsiteY4" fmla="*/ 1663906 h 1822805"/>
              <a:gd name="connsiteX5" fmla="*/ 1535354 w 1739509"/>
              <a:gd name="connsiteY5" fmla="*/ 1709150 h 1822805"/>
              <a:gd name="connsiteX6" fmla="*/ 1568691 w 1739509"/>
              <a:gd name="connsiteY6" fmla="*/ 175625 h 1822805"/>
              <a:gd name="connsiteX7" fmla="*/ 125653 w 1739509"/>
              <a:gd name="connsiteY7" fmla="*/ 61324 h 1822805"/>
              <a:gd name="connsiteX0" fmla="*/ 125653 w 1739509"/>
              <a:gd name="connsiteY0" fmla="*/ 61324 h 1821011"/>
              <a:gd name="connsiteX1" fmla="*/ 104221 w 1739509"/>
              <a:gd name="connsiteY1" fmla="*/ 423276 h 1821011"/>
              <a:gd name="connsiteX2" fmla="*/ 163754 w 1739509"/>
              <a:gd name="connsiteY2" fmla="*/ 925718 h 1821011"/>
              <a:gd name="connsiteX3" fmla="*/ 89065 w 1739509"/>
              <a:gd name="connsiteY3" fmla="*/ 1441261 h 1821011"/>
              <a:gd name="connsiteX4" fmla="*/ 139941 w 1739509"/>
              <a:gd name="connsiteY4" fmla="*/ 1663906 h 1821011"/>
              <a:gd name="connsiteX5" fmla="*/ 1535354 w 1739509"/>
              <a:gd name="connsiteY5" fmla="*/ 1709150 h 1821011"/>
              <a:gd name="connsiteX6" fmla="*/ 1568691 w 1739509"/>
              <a:gd name="connsiteY6" fmla="*/ 175625 h 1821011"/>
              <a:gd name="connsiteX7" fmla="*/ 125653 w 1739509"/>
              <a:gd name="connsiteY7" fmla="*/ 61324 h 1821011"/>
              <a:gd name="connsiteX0" fmla="*/ 125653 w 1739509"/>
              <a:gd name="connsiteY0" fmla="*/ 61324 h 1814364"/>
              <a:gd name="connsiteX1" fmla="*/ 104221 w 1739509"/>
              <a:gd name="connsiteY1" fmla="*/ 423276 h 1814364"/>
              <a:gd name="connsiteX2" fmla="*/ 163754 w 1739509"/>
              <a:gd name="connsiteY2" fmla="*/ 925718 h 1814364"/>
              <a:gd name="connsiteX3" fmla="*/ 89065 w 1739509"/>
              <a:gd name="connsiteY3" fmla="*/ 1441261 h 1814364"/>
              <a:gd name="connsiteX4" fmla="*/ 299484 w 1739509"/>
              <a:gd name="connsiteY4" fmla="*/ 1635331 h 1814364"/>
              <a:gd name="connsiteX5" fmla="*/ 1535354 w 1739509"/>
              <a:gd name="connsiteY5" fmla="*/ 1709150 h 1814364"/>
              <a:gd name="connsiteX6" fmla="*/ 1568691 w 1739509"/>
              <a:gd name="connsiteY6" fmla="*/ 175625 h 1814364"/>
              <a:gd name="connsiteX7" fmla="*/ 125653 w 1739509"/>
              <a:gd name="connsiteY7" fmla="*/ 61324 h 1814364"/>
              <a:gd name="connsiteX0" fmla="*/ 125653 w 1744680"/>
              <a:gd name="connsiteY0" fmla="*/ 50506 h 1675312"/>
              <a:gd name="connsiteX1" fmla="*/ 104221 w 1744680"/>
              <a:gd name="connsiteY1" fmla="*/ 412458 h 1675312"/>
              <a:gd name="connsiteX2" fmla="*/ 163754 w 1744680"/>
              <a:gd name="connsiteY2" fmla="*/ 914900 h 1675312"/>
              <a:gd name="connsiteX3" fmla="*/ 89065 w 1744680"/>
              <a:gd name="connsiteY3" fmla="*/ 1430443 h 1675312"/>
              <a:gd name="connsiteX4" fmla="*/ 299484 w 1744680"/>
              <a:gd name="connsiteY4" fmla="*/ 1624513 h 1675312"/>
              <a:gd name="connsiteX5" fmla="*/ 1544879 w 1744680"/>
              <a:gd name="connsiteY5" fmla="*/ 1522120 h 1675312"/>
              <a:gd name="connsiteX6" fmla="*/ 1568691 w 1744680"/>
              <a:gd name="connsiteY6" fmla="*/ 164807 h 1675312"/>
              <a:gd name="connsiteX7" fmla="*/ 125653 w 1744680"/>
              <a:gd name="connsiteY7" fmla="*/ 50506 h 1675312"/>
              <a:gd name="connsiteX0" fmla="*/ 125653 w 1747308"/>
              <a:gd name="connsiteY0" fmla="*/ 48112 h 1650283"/>
              <a:gd name="connsiteX1" fmla="*/ 104221 w 1747308"/>
              <a:gd name="connsiteY1" fmla="*/ 410064 h 1650283"/>
              <a:gd name="connsiteX2" fmla="*/ 163754 w 1747308"/>
              <a:gd name="connsiteY2" fmla="*/ 912506 h 1650283"/>
              <a:gd name="connsiteX3" fmla="*/ 89065 w 1747308"/>
              <a:gd name="connsiteY3" fmla="*/ 1428049 h 1650283"/>
              <a:gd name="connsiteX4" fmla="*/ 299484 w 1747308"/>
              <a:gd name="connsiteY4" fmla="*/ 1622119 h 1650283"/>
              <a:gd name="connsiteX5" fmla="*/ 1549642 w 1747308"/>
              <a:gd name="connsiteY5" fmla="*/ 1479245 h 1650283"/>
              <a:gd name="connsiteX6" fmla="*/ 1568691 w 1747308"/>
              <a:gd name="connsiteY6" fmla="*/ 162413 h 1650283"/>
              <a:gd name="connsiteX7" fmla="*/ 125653 w 1747308"/>
              <a:gd name="connsiteY7" fmla="*/ 48112 h 1650283"/>
              <a:gd name="connsiteX0" fmla="*/ 125653 w 1747308"/>
              <a:gd name="connsiteY0" fmla="*/ 48112 h 1642967"/>
              <a:gd name="connsiteX1" fmla="*/ 104221 w 1747308"/>
              <a:gd name="connsiteY1" fmla="*/ 410064 h 1642967"/>
              <a:gd name="connsiteX2" fmla="*/ 163754 w 1747308"/>
              <a:gd name="connsiteY2" fmla="*/ 912506 h 1642967"/>
              <a:gd name="connsiteX3" fmla="*/ 79540 w 1747308"/>
              <a:gd name="connsiteY3" fmla="*/ 1538778 h 1642967"/>
              <a:gd name="connsiteX4" fmla="*/ 299484 w 1747308"/>
              <a:gd name="connsiteY4" fmla="*/ 1622119 h 1642967"/>
              <a:gd name="connsiteX5" fmla="*/ 1549642 w 1747308"/>
              <a:gd name="connsiteY5" fmla="*/ 1479245 h 1642967"/>
              <a:gd name="connsiteX6" fmla="*/ 1568691 w 1747308"/>
              <a:gd name="connsiteY6" fmla="*/ 162413 h 1642967"/>
              <a:gd name="connsiteX7" fmla="*/ 125653 w 1747308"/>
              <a:gd name="connsiteY7" fmla="*/ 48112 h 1642967"/>
              <a:gd name="connsiteX0" fmla="*/ 125653 w 1747308"/>
              <a:gd name="connsiteY0" fmla="*/ 48112 h 1642967"/>
              <a:gd name="connsiteX1" fmla="*/ 104221 w 1747308"/>
              <a:gd name="connsiteY1" fmla="*/ 410064 h 1642967"/>
              <a:gd name="connsiteX2" fmla="*/ 163754 w 1747308"/>
              <a:gd name="connsiteY2" fmla="*/ 912506 h 1642967"/>
              <a:gd name="connsiteX3" fmla="*/ 79540 w 1747308"/>
              <a:gd name="connsiteY3" fmla="*/ 1538778 h 1642967"/>
              <a:gd name="connsiteX4" fmla="*/ 299484 w 1747308"/>
              <a:gd name="connsiteY4" fmla="*/ 1622119 h 1642967"/>
              <a:gd name="connsiteX5" fmla="*/ 1549642 w 1747308"/>
              <a:gd name="connsiteY5" fmla="*/ 1479245 h 1642967"/>
              <a:gd name="connsiteX6" fmla="*/ 1568691 w 1747308"/>
              <a:gd name="connsiteY6" fmla="*/ 162413 h 1642967"/>
              <a:gd name="connsiteX7" fmla="*/ 125653 w 1747308"/>
              <a:gd name="connsiteY7" fmla="*/ 48112 h 1642967"/>
              <a:gd name="connsiteX0" fmla="*/ 125653 w 1747308"/>
              <a:gd name="connsiteY0" fmla="*/ 48112 h 1653352"/>
              <a:gd name="connsiteX1" fmla="*/ 104221 w 1747308"/>
              <a:gd name="connsiteY1" fmla="*/ 410064 h 1653352"/>
              <a:gd name="connsiteX2" fmla="*/ 163754 w 1747308"/>
              <a:gd name="connsiteY2" fmla="*/ 912506 h 1653352"/>
              <a:gd name="connsiteX3" fmla="*/ 67634 w 1747308"/>
              <a:gd name="connsiteY3" fmla="*/ 1579259 h 1653352"/>
              <a:gd name="connsiteX4" fmla="*/ 299484 w 1747308"/>
              <a:gd name="connsiteY4" fmla="*/ 1622119 h 1653352"/>
              <a:gd name="connsiteX5" fmla="*/ 1549642 w 1747308"/>
              <a:gd name="connsiteY5" fmla="*/ 1479245 h 1653352"/>
              <a:gd name="connsiteX6" fmla="*/ 1568691 w 1747308"/>
              <a:gd name="connsiteY6" fmla="*/ 162413 h 1653352"/>
              <a:gd name="connsiteX7" fmla="*/ 125653 w 1747308"/>
              <a:gd name="connsiteY7" fmla="*/ 48112 h 1653352"/>
              <a:gd name="connsiteX0" fmla="*/ 125653 w 1747308"/>
              <a:gd name="connsiteY0" fmla="*/ 48112 h 1650212"/>
              <a:gd name="connsiteX1" fmla="*/ 104221 w 1747308"/>
              <a:gd name="connsiteY1" fmla="*/ 410064 h 1650212"/>
              <a:gd name="connsiteX2" fmla="*/ 178041 w 1747308"/>
              <a:gd name="connsiteY2" fmla="*/ 931556 h 1650212"/>
              <a:gd name="connsiteX3" fmla="*/ 67634 w 1747308"/>
              <a:gd name="connsiteY3" fmla="*/ 1579259 h 1650212"/>
              <a:gd name="connsiteX4" fmla="*/ 299484 w 1747308"/>
              <a:gd name="connsiteY4" fmla="*/ 1622119 h 1650212"/>
              <a:gd name="connsiteX5" fmla="*/ 1549642 w 1747308"/>
              <a:gd name="connsiteY5" fmla="*/ 1479245 h 1650212"/>
              <a:gd name="connsiteX6" fmla="*/ 1568691 w 1747308"/>
              <a:gd name="connsiteY6" fmla="*/ 162413 h 1650212"/>
              <a:gd name="connsiteX7" fmla="*/ 125653 w 1747308"/>
              <a:gd name="connsiteY7" fmla="*/ 48112 h 1650212"/>
              <a:gd name="connsiteX0" fmla="*/ 125653 w 1747308"/>
              <a:gd name="connsiteY0" fmla="*/ 48112 h 1650056"/>
              <a:gd name="connsiteX1" fmla="*/ 104221 w 1747308"/>
              <a:gd name="connsiteY1" fmla="*/ 410064 h 1650056"/>
              <a:gd name="connsiteX2" fmla="*/ 166135 w 1747308"/>
              <a:gd name="connsiteY2" fmla="*/ 933938 h 1650056"/>
              <a:gd name="connsiteX3" fmla="*/ 67634 w 1747308"/>
              <a:gd name="connsiteY3" fmla="*/ 1579259 h 1650056"/>
              <a:gd name="connsiteX4" fmla="*/ 299484 w 1747308"/>
              <a:gd name="connsiteY4" fmla="*/ 1622119 h 1650056"/>
              <a:gd name="connsiteX5" fmla="*/ 1549642 w 1747308"/>
              <a:gd name="connsiteY5" fmla="*/ 1479245 h 1650056"/>
              <a:gd name="connsiteX6" fmla="*/ 1568691 w 1747308"/>
              <a:gd name="connsiteY6" fmla="*/ 162413 h 1650056"/>
              <a:gd name="connsiteX7" fmla="*/ 125653 w 1747308"/>
              <a:gd name="connsiteY7" fmla="*/ 48112 h 1650056"/>
              <a:gd name="connsiteX0" fmla="*/ 125653 w 1747308"/>
              <a:gd name="connsiteY0" fmla="*/ 48112 h 1640349"/>
              <a:gd name="connsiteX1" fmla="*/ 104221 w 1747308"/>
              <a:gd name="connsiteY1" fmla="*/ 410064 h 1640349"/>
              <a:gd name="connsiteX2" fmla="*/ 166135 w 1747308"/>
              <a:gd name="connsiteY2" fmla="*/ 933938 h 1640349"/>
              <a:gd name="connsiteX3" fmla="*/ 67634 w 1747308"/>
              <a:gd name="connsiteY3" fmla="*/ 1579259 h 1640349"/>
              <a:gd name="connsiteX4" fmla="*/ 299484 w 1747308"/>
              <a:gd name="connsiteY4" fmla="*/ 1622119 h 1640349"/>
              <a:gd name="connsiteX5" fmla="*/ 1549642 w 1747308"/>
              <a:gd name="connsiteY5" fmla="*/ 1479245 h 1640349"/>
              <a:gd name="connsiteX6" fmla="*/ 1568691 w 1747308"/>
              <a:gd name="connsiteY6" fmla="*/ 162413 h 1640349"/>
              <a:gd name="connsiteX7" fmla="*/ 125653 w 1747308"/>
              <a:gd name="connsiteY7" fmla="*/ 48112 h 1640349"/>
              <a:gd name="connsiteX0" fmla="*/ 125653 w 1747308"/>
              <a:gd name="connsiteY0" fmla="*/ 48112 h 1647576"/>
              <a:gd name="connsiteX1" fmla="*/ 104221 w 1747308"/>
              <a:gd name="connsiteY1" fmla="*/ 410064 h 1647576"/>
              <a:gd name="connsiteX2" fmla="*/ 166135 w 1747308"/>
              <a:gd name="connsiteY2" fmla="*/ 933938 h 1647576"/>
              <a:gd name="connsiteX3" fmla="*/ 67634 w 1747308"/>
              <a:gd name="connsiteY3" fmla="*/ 1579259 h 1647576"/>
              <a:gd name="connsiteX4" fmla="*/ 656672 w 1747308"/>
              <a:gd name="connsiteY4" fmla="*/ 1617356 h 1647576"/>
              <a:gd name="connsiteX5" fmla="*/ 1549642 w 1747308"/>
              <a:gd name="connsiteY5" fmla="*/ 1479245 h 1647576"/>
              <a:gd name="connsiteX6" fmla="*/ 1568691 w 1747308"/>
              <a:gd name="connsiteY6" fmla="*/ 162413 h 1647576"/>
              <a:gd name="connsiteX7" fmla="*/ 125653 w 1747308"/>
              <a:gd name="connsiteY7" fmla="*/ 48112 h 1647576"/>
              <a:gd name="connsiteX0" fmla="*/ 125653 w 1747308"/>
              <a:gd name="connsiteY0" fmla="*/ 48112 h 1637901"/>
              <a:gd name="connsiteX1" fmla="*/ 104221 w 1747308"/>
              <a:gd name="connsiteY1" fmla="*/ 410064 h 1637901"/>
              <a:gd name="connsiteX2" fmla="*/ 166135 w 1747308"/>
              <a:gd name="connsiteY2" fmla="*/ 933938 h 1637901"/>
              <a:gd name="connsiteX3" fmla="*/ 117639 w 1747308"/>
              <a:gd name="connsiteY3" fmla="*/ 1216119 h 1637901"/>
              <a:gd name="connsiteX4" fmla="*/ 67634 w 1747308"/>
              <a:gd name="connsiteY4" fmla="*/ 1579259 h 1637901"/>
              <a:gd name="connsiteX5" fmla="*/ 656672 w 1747308"/>
              <a:gd name="connsiteY5" fmla="*/ 1617356 h 1637901"/>
              <a:gd name="connsiteX6" fmla="*/ 1549642 w 1747308"/>
              <a:gd name="connsiteY6" fmla="*/ 1479245 h 1637901"/>
              <a:gd name="connsiteX7" fmla="*/ 1568691 w 1747308"/>
              <a:gd name="connsiteY7" fmla="*/ 162413 h 1637901"/>
              <a:gd name="connsiteX8" fmla="*/ 125653 w 1747308"/>
              <a:gd name="connsiteY8" fmla="*/ 48112 h 1637901"/>
              <a:gd name="connsiteX0" fmla="*/ 125653 w 1747308"/>
              <a:gd name="connsiteY0" fmla="*/ 48112 h 1637901"/>
              <a:gd name="connsiteX1" fmla="*/ 104221 w 1747308"/>
              <a:gd name="connsiteY1" fmla="*/ 410064 h 1637901"/>
              <a:gd name="connsiteX2" fmla="*/ 166135 w 1747308"/>
              <a:gd name="connsiteY2" fmla="*/ 933938 h 1637901"/>
              <a:gd name="connsiteX3" fmla="*/ 95017 w 1747308"/>
              <a:gd name="connsiteY3" fmla="*/ 1317322 h 1637901"/>
              <a:gd name="connsiteX4" fmla="*/ 67634 w 1747308"/>
              <a:gd name="connsiteY4" fmla="*/ 1579259 h 1637901"/>
              <a:gd name="connsiteX5" fmla="*/ 656672 w 1747308"/>
              <a:gd name="connsiteY5" fmla="*/ 1617356 h 1637901"/>
              <a:gd name="connsiteX6" fmla="*/ 1549642 w 1747308"/>
              <a:gd name="connsiteY6" fmla="*/ 1479245 h 1637901"/>
              <a:gd name="connsiteX7" fmla="*/ 1568691 w 1747308"/>
              <a:gd name="connsiteY7" fmla="*/ 162413 h 1637901"/>
              <a:gd name="connsiteX8" fmla="*/ 125653 w 1747308"/>
              <a:gd name="connsiteY8" fmla="*/ 48112 h 1637901"/>
              <a:gd name="connsiteX0" fmla="*/ 125653 w 1747308"/>
              <a:gd name="connsiteY0" fmla="*/ 48112 h 1647249"/>
              <a:gd name="connsiteX1" fmla="*/ 104221 w 1747308"/>
              <a:gd name="connsiteY1" fmla="*/ 410064 h 1647249"/>
              <a:gd name="connsiteX2" fmla="*/ 166135 w 1747308"/>
              <a:gd name="connsiteY2" fmla="*/ 933938 h 1647249"/>
              <a:gd name="connsiteX3" fmla="*/ 95017 w 1747308"/>
              <a:gd name="connsiteY3" fmla="*/ 1317322 h 1647249"/>
              <a:gd name="connsiteX4" fmla="*/ 55727 w 1747308"/>
              <a:gd name="connsiteY4" fmla="*/ 1619740 h 1647249"/>
              <a:gd name="connsiteX5" fmla="*/ 656672 w 1747308"/>
              <a:gd name="connsiteY5" fmla="*/ 1617356 h 1647249"/>
              <a:gd name="connsiteX6" fmla="*/ 1549642 w 1747308"/>
              <a:gd name="connsiteY6" fmla="*/ 1479245 h 1647249"/>
              <a:gd name="connsiteX7" fmla="*/ 1568691 w 1747308"/>
              <a:gd name="connsiteY7" fmla="*/ 162413 h 1647249"/>
              <a:gd name="connsiteX8" fmla="*/ 125653 w 1747308"/>
              <a:gd name="connsiteY8" fmla="*/ 48112 h 1647249"/>
              <a:gd name="connsiteX0" fmla="*/ 125653 w 1747308"/>
              <a:gd name="connsiteY0" fmla="*/ 48112 h 1644866"/>
              <a:gd name="connsiteX1" fmla="*/ 104221 w 1747308"/>
              <a:gd name="connsiteY1" fmla="*/ 410064 h 1644866"/>
              <a:gd name="connsiteX2" fmla="*/ 166135 w 1747308"/>
              <a:gd name="connsiteY2" fmla="*/ 933938 h 1644866"/>
              <a:gd name="connsiteX3" fmla="*/ 83111 w 1747308"/>
              <a:gd name="connsiteY3" fmla="*/ 1350659 h 1644866"/>
              <a:gd name="connsiteX4" fmla="*/ 55727 w 1747308"/>
              <a:gd name="connsiteY4" fmla="*/ 1619740 h 1644866"/>
              <a:gd name="connsiteX5" fmla="*/ 656672 w 1747308"/>
              <a:gd name="connsiteY5" fmla="*/ 1617356 h 1644866"/>
              <a:gd name="connsiteX6" fmla="*/ 1549642 w 1747308"/>
              <a:gd name="connsiteY6" fmla="*/ 1479245 h 1644866"/>
              <a:gd name="connsiteX7" fmla="*/ 1568691 w 1747308"/>
              <a:gd name="connsiteY7" fmla="*/ 162413 h 1644866"/>
              <a:gd name="connsiteX8" fmla="*/ 125653 w 1747308"/>
              <a:gd name="connsiteY8" fmla="*/ 48112 h 1644866"/>
              <a:gd name="connsiteX0" fmla="*/ 125653 w 1747308"/>
              <a:gd name="connsiteY0" fmla="*/ 48112 h 1644866"/>
              <a:gd name="connsiteX1" fmla="*/ 104221 w 1747308"/>
              <a:gd name="connsiteY1" fmla="*/ 410064 h 1644866"/>
              <a:gd name="connsiteX2" fmla="*/ 166135 w 1747308"/>
              <a:gd name="connsiteY2" fmla="*/ 931556 h 1644866"/>
              <a:gd name="connsiteX3" fmla="*/ 83111 w 1747308"/>
              <a:gd name="connsiteY3" fmla="*/ 1350659 h 1644866"/>
              <a:gd name="connsiteX4" fmla="*/ 55727 w 1747308"/>
              <a:gd name="connsiteY4" fmla="*/ 1619740 h 1644866"/>
              <a:gd name="connsiteX5" fmla="*/ 656672 w 1747308"/>
              <a:gd name="connsiteY5" fmla="*/ 1617356 h 1644866"/>
              <a:gd name="connsiteX6" fmla="*/ 1549642 w 1747308"/>
              <a:gd name="connsiteY6" fmla="*/ 1479245 h 1644866"/>
              <a:gd name="connsiteX7" fmla="*/ 1568691 w 1747308"/>
              <a:gd name="connsiteY7" fmla="*/ 162413 h 1644866"/>
              <a:gd name="connsiteX8" fmla="*/ 125653 w 1747308"/>
              <a:gd name="connsiteY8" fmla="*/ 48112 h 1644866"/>
              <a:gd name="connsiteX0" fmla="*/ 125653 w 1747308"/>
              <a:gd name="connsiteY0" fmla="*/ 0 h 1596754"/>
              <a:gd name="connsiteX1" fmla="*/ 104221 w 1747308"/>
              <a:gd name="connsiteY1" fmla="*/ 361952 h 1596754"/>
              <a:gd name="connsiteX2" fmla="*/ 166135 w 1747308"/>
              <a:gd name="connsiteY2" fmla="*/ 883444 h 1596754"/>
              <a:gd name="connsiteX3" fmla="*/ 83111 w 1747308"/>
              <a:gd name="connsiteY3" fmla="*/ 1302547 h 1596754"/>
              <a:gd name="connsiteX4" fmla="*/ 55727 w 1747308"/>
              <a:gd name="connsiteY4" fmla="*/ 1571628 h 1596754"/>
              <a:gd name="connsiteX5" fmla="*/ 656672 w 1747308"/>
              <a:gd name="connsiteY5" fmla="*/ 1569244 h 1596754"/>
              <a:gd name="connsiteX6" fmla="*/ 1549642 w 1747308"/>
              <a:gd name="connsiteY6" fmla="*/ 1431133 h 1596754"/>
              <a:gd name="connsiteX7" fmla="*/ 1568691 w 1747308"/>
              <a:gd name="connsiteY7" fmla="*/ 114301 h 1596754"/>
              <a:gd name="connsiteX8" fmla="*/ 125653 w 1747308"/>
              <a:gd name="connsiteY8" fmla="*/ 0 h 1596754"/>
              <a:gd name="connsiteX0" fmla="*/ 209287 w 1724661"/>
              <a:gd name="connsiteY0" fmla="*/ 115389 h 1574031"/>
              <a:gd name="connsiteX1" fmla="*/ 87842 w 1724661"/>
              <a:gd name="connsiteY1" fmla="*/ 339229 h 1574031"/>
              <a:gd name="connsiteX2" fmla="*/ 149756 w 1724661"/>
              <a:gd name="connsiteY2" fmla="*/ 860721 h 1574031"/>
              <a:gd name="connsiteX3" fmla="*/ 66732 w 1724661"/>
              <a:gd name="connsiteY3" fmla="*/ 1279824 h 1574031"/>
              <a:gd name="connsiteX4" fmla="*/ 39348 w 1724661"/>
              <a:gd name="connsiteY4" fmla="*/ 1548905 h 1574031"/>
              <a:gd name="connsiteX5" fmla="*/ 640293 w 1724661"/>
              <a:gd name="connsiteY5" fmla="*/ 1546521 h 1574031"/>
              <a:gd name="connsiteX6" fmla="*/ 1533263 w 1724661"/>
              <a:gd name="connsiteY6" fmla="*/ 1408410 h 1574031"/>
              <a:gd name="connsiteX7" fmla="*/ 1552312 w 1724661"/>
              <a:gd name="connsiteY7" fmla="*/ 91578 h 1574031"/>
              <a:gd name="connsiteX8" fmla="*/ 209287 w 1724661"/>
              <a:gd name="connsiteY8" fmla="*/ 115389 h 1574031"/>
              <a:gd name="connsiteX0" fmla="*/ 209287 w 1791225"/>
              <a:gd name="connsiteY0" fmla="*/ 28509 h 1487151"/>
              <a:gd name="connsiteX1" fmla="*/ 87842 w 1791225"/>
              <a:gd name="connsiteY1" fmla="*/ 252349 h 1487151"/>
              <a:gd name="connsiteX2" fmla="*/ 149756 w 1791225"/>
              <a:gd name="connsiteY2" fmla="*/ 773841 h 1487151"/>
              <a:gd name="connsiteX3" fmla="*/ 66732 w 1791225"/>
              <a:gd name="connsiteY3" fmla="*/ 1192944 h 1487151"/>
              <a:gd name="connsiteX4" fmla="*/ 39348 w 1791225"/>
              <a:gd name="connsiteY4" fmla="*/ 1462025 h 1487151"/>
              <a:gd name="connsiteX5" fmla="*/ 640293 w 1791225"/>
              <a:gd name="connsiteY5" fmla="*/ 1459641 h 1487151"/>
              <a:gd name="connsiteX6" fmla="*/ 1533263 w 1791225"/>
              <a:gd name="connsiteY6" fmla="*/ 1321530 h 1487151"/>
              <a:gd name="connsiteX7" fmla="*/ 1666612 w 1791225"/>
              <a:gd name="connsiteY7" fmla="*/ 147573 h 1487151"/>
              <a:gd name="connsiteX8" fmla="*/ 209287 w 1791225"/>
              <a:gd name="connsiteY8" fmla="*/ 28509 h 1487151"/>
              <a:gd name="connsiteX0" fmla="*/ 209287 w 1791225"/>
              <a:gd name="connsiteY0" fmla="*/ 28509 h 1487151"/>
              <a:gd name="connsiteX1" fmla="*/ 87842 w 1791225"/>
              <a:gd name="connsiteY1" fmla="*/ 252349 h 1487151"/>
              <a:gd name="connsiteX2" fmla="*/ 112332 w 1791225"/>
              <a:gd name="connsiteY2" fmla="*/ 792891 h 1487151"/>
              <a:gd name="connsiteX3" fmla="*/ 66732 w 1791225"/>
              <a:gd name="connsiteY3" fmla="*/ 1192944 h 1487151"/>
              <a:gd name="connsiteX4" fmla="*/ 39348 w 1791225"/>
              <a:gd name="connsiteY4" fmla="*/ 1462025 h 1487151"/>
              <a:gd name="connsiteX5" fmla="*/ 640293 w 1791225"/>
              <a:gd name="connsiteY5" fmla="*/ 1459641 h 1487151"/>
              <a:gd name="connsiteX6" fmla="*/ 1533263 w 1791225"/>
              <a:gd name="connsiteY6" fmla="*/ 1321530 h 1487151"/>
              <a:gd name="connsiteX7" fmla="*/ 1666612 w 1791225"/>
              <a:gd name="connsiteY7" fmla="*/ 147573 h 1487151"/>
              <a:gd name="connsiteX8" fmla="*/ 209287 w 1791225"/>
              <a:gd name="connsiteY8" fmla="*/ 28509 h 1487151"/>
              <a:gd name="connsiteX0" fmla="*/ 209287 w 1791225"/>
              <a:gd name="connsiteY0" fmla="*/ 19229 h 1477871"/>
              <a:gd name="connsiteX1" fmla="*/ 59774 w 1791225"/>
              <a:gd name="connsiteY1" fmla="*/ 103369 h 1477871"/>
              <a:gd name="connsiteX2" fmla="*/ 112332 w 1791225"/>
              <a:gd name="connsiteY2" fmla="*/ 783611 h 1477871"/>
              <a:gd name="connsiteX3" fmla="*/ 66732 w 1791225"/>
              <a:gd name="connsiteY3" fmla="*/ 1183664 h 1477871"/>
              <a:gd name="connsiteX4" fmla="*/ 39348 w 1791225"/>
              <a:gd name="connsiteY4" fmla="*/ 1452745 h 1477871"/>
              <a:gd name="connsiteX5" fmla="*/ 640293 w 1791225"/>
              <a:gd name="connsiteY5" fmla="*/ 1450361 h 1477871"/>
              <a:gd name="connsiteX6" fmla="*/ 1533263 w 1791225"/>
              <a:gd name="connsiteY6" fmla="*/ 1312250 h 1477871"/>
              <a:gd name="connsiteX7" fmla="*/ 1666612 w 1791225"/>
              <a:gd name="connsiteY7" fmla="*/ 138293 h 1477871"/>
              <a:gd name="connsiteX8" fmla="*/ 209287 w 1791225"/>
              <a:gd name="connsiteY8" fmla="*/ 19229 h 1477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1225" h="1477871">
                <a:moveTo>
                  <a:pt x="209287" y="19229"/>
                </a:moveTo>
                <a:cubicBezTo>
                  <a:pt x="-58519" y="13408"/>
                  <a:pt x="16117" y="-52999"/>
                  <a:pt x="59774" y="103369"/>
                </a:cubicBezTo>
                <a:cubicBezTo>
                  <a:pt x="108193" y="235925"/>
                  <a:pt x="111172" y="603562"/>
                  <a:pt x="112332" y="783611"/>
                </a:cubicBezTo>
                <a:cubicBezTo>
                  <a:pt x="113492" y="963660"/>
                  <a:pt x="83149" y="1076111"/>
                  <a:pt x="66732" y="1183664"/>
                </a:cubicBezTo>
                <a:cubicBezTo>
                  <a:pt x="50315" y="1291218"/>
                  <a:pt x="-56246" y="1408296"/>
                  <a:pt x="39348" y="1452745"/>
                </a:cubicBezTo>
                <a:cubicBezTo>
                  <a:pt x="134942" y="1497195"/>
                  <a:pt x="391307" y="1473777"/>
                  <a:pt x="640293" y="1450361"/>
                </a:cubicBezTo>
                <a:cubicBezTo>
                  <a:pt x="889279" y="1426945"/>
                  <a:pt x="1268944" y="1567838"/>
                  <a:pt x="1533263" y="1312250"/>
                </a:cubicBezTo>
                <a:cubicBezTo>
                  <a:pt x="1797582" y="1056663"/>
                  <a:pt x="1887275" y="353796"/>
                  <a:pt x="1666612" y="138293"/>
                </a:cubicBezTo>
                <a:cubicBezTo>
                  <a:pt x="1445949" y="-77210"/>
                  <a:pt x="477093" y="25050"/>
                  <a:pt x="209287" y="19229"/>
                </a:cubicBezTo>
                <a:close/>
              </a:path>
            </a:pathLst>
          </a:cu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FAC1E344-3B38-4697-8E4A-4C2D7BEFD7A1}"/>
              </a:ext>
            </a:extLst>
          </p:cNvPr>
          <p:cNvSpPr/>
          <p:nvPr/>
        </p:nvSpPr>
        <p:spPr>
          <a:xfrm flipH="1">
            <a:off x="2849441" y="2562860"/>
            <a:ext cx="106127" cy="618886"/>
          </a:xfrm>
          <a:custGeom>
            <a:avLst/>
            <a:gdLst>
              <a:gd name="connsiteX0" fmla="*/ 209775 w 269285"/>
              <a:gd name="connsiteY0" fmla="*/ 0 h 1730804"/>
              <a:gd name="connsiteX1" fmla="*/ 225 w 269285"/>
              <a:gd name="connsiteY1" fmla="*/ 749300 h 1730804"/>
              <a:gd name="connsiteX2" fmla="*/ 244700 w 269285"/>
              <a:gd name="connsiteY2" fmla="*/ 1644650 h 1730804"/>
              <a:gd name="connsiteX3" fmla="*/ 247875 w 269285"/>
              <a:gd name="connsiteY3" fmla="*/ 1644650 h 1730804"/>
              <a:gd name="connsiteX0" fmla="*/ 210924 w 270434"/>
              <a:gd name="connsiteY0" fmla="*/ 0 h 1730804"/>
              <a:gd name="connsiteX1" fmla="*/ 1374 w 270434"/>
              <a:gd name="connsiteY1" fmla="*/ 749300 h 1730804"/>
              <a:gd name="connsiteX2" fmla="*/ 245849 w 270434"/>
              <a:gd name="connsiteY2" fmla="*/ 1644650 h 1730804"/>
              <a:gd name="connsiteX3" fmla="*/ 249024 w 270434"/>
              <a:gd name="connsiteY3" fmla="*/ 1644650 h 1730804"/>
              <a:gd name="connsiteX0" fmla="*/ 210924 w 270434"/>
              <a:gd name="connsiteY0" fmla="*/ 0 h 1730804"/>
              <a:gd name="connsiteX1" fmla="*/ 1374 w 270434"/>
              <a:gd name="connsiteY1" fmla="*/ 749300 h 1730804"/>
              <a:gd name="connsiteX2" fmla="*/ 245849 w 270434"/>
              <a:gd name="connsiteY2" fmla="*/ 1644650 h 1730804"/>
              <a:gd name="connsiteX3" fmla="*/ 249024 w 270434"/>
              <a:gd name="connsiteY3" fmla="*/ 1644650 h 1730804"/>
              <a:gd name="connsiteX0" fmla="*/ 234963 w 269073"/>
              <a:gd name="connsiteY0" fmla="*/ 0 h 1737154"/>
              <a:gd name="connsiteX1" fmla="*/ 13 w 269073"/>
              <a:gd name="connsiteY1" fmla="*/ 755650 h 1737154"/>
              <a:gd name="connsiteX2" fmla="*/ 244488 w 269073"/>
              <a:gd name="connsiteY2" fmla="*/ 1651000 h 1737154"/>
              <a:gd name="connsiteX3" fmla="*/ 247663 w 269073"/>
              <a:gd name="connsiteY3" fmla="*/ 1651000 h 1737154"/>
              <a:gd name="connsiteX0" fmla="*/ 234971 w 269081"/>
              <a:gd name="connsiteY0" fmla="*/ 0 h 1737154"/>
              <a:gd name="connsiteX1" fmla="*/ 21 w 269081"/>
              <a:gd name="connsiteY1" fmla="*/ 755650 h 1737154"/>
              <a:gd name="connsiteX2" fmla="*/ 244496 w 269081"/>
              <a:gd name="connsiteY2" fmla="*/ 1651000 h 1737154"/>
              <a:gd name="connsiteX3" fmla="*/ 247671 w 269081"/>
              <a:gd name="connsiteY3" fmla="*/ 1651000 h 1737154"/>
              <a:gd name="connsiteX0" fmla="*/ 234971 w 302315"/>
              <a:gd name="connsiteY0" fmla="*/ 0 h 1732929"/>
              <a:gd name="connsiteX1" fmla="*/ 21 w 302315"/>
              <a:gd name="connsiteY1" fmla="*/ 755650 h 1732929"/>
              <a:gd name="connsiteX2" fmla="*/ 244496 w 302315"/>
              <a:gd name="connsiteY2" fmla="*/ 1651000 h 1732929"/>
              <a:gd name="connsiteX3" fmla="*/ 295296 w 302315"/>
              <a:gd name="connsiteY3" fmla="*/ 1641475 h 1732929"/>
              <a:gd name="connsiteX0" fmla="*/ 235691 w 296016"/>
              <a:gd name="connsiteY0" fmla="*/ 0 h 1641475"/>
              <a:gd name="connsiteX1" fmla="*/ 741 w 296016"/>
              <a:gd name="connsiteY1" fmla="*/ 755650 h 1641475"/>
              <a:gd name="connsiteX2" fmla="*/ 296016 w 296016"/>
              <a:gd name="connsiteY2" fmla="*/ 1641475 h 1641475"/>
              <a:gd name="connsiteX0" fmla="*/ 235135 w 263710"/>
              <a:gd name="connsiteY0" fmla="*/ 0 h 1651000"/>
              <a:gd name="connsiteX1" fmla="*/ 185 w 263710"/>
              <a:gd name="connsiteY1" fmla="*/ 755650 h 1651000"/>
              <a:gd name="connsiteX2" fmla="*/ 263710 w 263710"/>
              <a:gd name="connsiteY2" fmla="*/ 1651000 h 1651000"/>
              <a:gd name="connsiteX0" fmla="*/ 235135 w 263710"/>
              <a:gd name="connsiteY0" fmla="*/ 0 h 1651000"/>
              <a:gd name="connsiteX1" fmla="*/ 185 w 263710"/>
              <a:gd name="connsiteY1" fmla="*/ 755650 h 1651000"/>
              <a:gd name="connsiteX2" fmla="*/ 263710 w 263710"/>
              <a:gd name="connsiteY2" fmla="*/ 1651000 h 1651000"/>
              <a:gd name="connsiteX0" fmla="*/ 238303 w 266878"/>
              <a:gd name="connsiteY0" fmla="*/ 0 h 1651000"/>
              <a:gd name="connsiteX1" fmla="*/ 178 w 266878"/>
              <a:gd name="connsiteY1" fmla="*/ 822325 h 1651000"/>
              <a:gd name="connsiteX2" fmla="*/ 266878 w 266878"/>
              <a:gd name="connsiteY2" fmla="*/ 1651000 h 1651000"/>
              <a:gd name="connsiteX0" fmla="*/ 225631 w 254206"/>
              <a:gd name="connsiteY0" fmla="*/ 0 h 1651000"/>
              <a:gd name="connsiteX1" fmla="*/ 206 w 254206"/>
              <a:gd name="connsiteY1" fmla="*/ 822325 h 1651000"/>
              <a:gd name="connsiteX2" fmla="*/ 254206 w 254206"/>
              <a:gd name="connsiteY2" fmla="*/ 1651000 h 1651000"/>
              <a:gd name="connsiteX0" fmla="*/ 231966 w 260541"/>
              <a:gd name="connsiteY0" fmla="*/ 0 h 1651000"/>
              <a:gd name="connsiteX1" fmla="*/ 191 w 260541"/>
              <a:gd name="connsiteY1" fmla="*/ 822325 h 1651000"/>
              <a:gd name="connsiteX2" fmla="*/ 260541 w 260541"/>
              <a:gd name="connsiteY2" fmla="*/ 1651000 h 1651000"/>
              <a:gd name="connsiteX0" fmla="*/ 234314 w 260508"/>
              <a:gd name="connsiteY0" fmla="*/ 0 h 1643856"/>
              <a:gd name="connsiteX1" fmla="*/ 158 w 260508"/>
              <a:gd name="connsiteY1" fmla="*/ 815181 h 1643856"/>
              <a:gd name="connsiteX2" fmla="*/ 260508 w 260508"/>
              <a:gd name="connsiteY2" fmla="*/ 1643856 h 1643856"/>
              <a:gd name="connsiteX0" fmla="*/ 234342 w 262917"/>
              <a:gd name="connsiteY0" fmla="*/ 0 h 1636712"/>
              <a:gd name="connsiteX1" fmla="*/ 186 w 262917"/>
              <a:gd name="connsiteY1" fmla="*/ 815181 h 1636712"/>
              <a:gd name="connsiteX2" fmla="*/ 262917 w 262917"/>
              <a:gd name="connsiteY2" fmla="*/ 1636712 h 1636712"/>
              <a:gd name="connsiteX0" fmla="*/ 225918 w 254493"/>
              <a:gd name="connsiteY0" fmla="*/ 0 h 1636712"/>
              <a:gd name="connsiteX1" fmla="*/ 205 w 254493"/>
              <a:gd name="connsiteY1" fmla="*/ 821456 h 1636712"/>
              <a:gd name="connsiteX2" fmla="*/ 254493 w 254493"/>
              <a:gd name="connsiteY2" fmla="*/ 1636712 h 1636712"/>
              <a:gd name="connsiteX0" fmla="*/ 246831 w 254300"/>
              <a:gd name="connsiteY0" fmla="*/ 0 h 1641417"/>
              <a:gd name="connsiteX1" fmla="*/ 12 w 254300"/>
              <a:gd name="connsiteY1" fmla="*/ 826161 h 1641417"/>
              <a:gd name="connsiteX2" fmla="*/ 254300 w 254300"/>
              <a:gd name="connsiteY2" fmla="*/ 1641417 h 1641417"/>
              <a:gd name="connsiteX0" fmla="*/ 246835 w 254304"/>
              <a:gd name="connsiteY0" fmla="*/ 0 h 1641417"/>
              <a:gd name="connsiteX1" fmla="*/ 16 w 254304"/>
              <a:gd name="connsiteY1" fmla="*/ 826161 h 1641417"/>
              <a:gd name="connsiteX2" fmla="*/ 254304 w 254304"/>
              <a:gd name="connsiteY2" fmla="*/ 1641417 h 1641417"/>
              <a:gd name="connsiteX0" fmla="*/ 246835 w 254304"/>
              <a:gd name="connsiteY0" fmla="*/ 0 h 1636711"/>
              <a:gd name="connsiteX1" fmla="*/ 16 w 254304"/>
              <a:gd name="connsiteY1" fmla="*/ 821455 h 1636711"/>
              <a:gd name="connsiteX2" fmla="*/ 254304 w 254304"/>
              <a:gd name="connsiteY2" fmla="*/ 1636711 h 1636711"/>
              <a:gd name="connsiteX0" fmla="*/ 246835 w 254304"/>
              <a:gd name="connsiteY0" fmla="*/ 0 h 1636711"/>
              <a:gd name="connsiteX1" fmla="*/ 16 w 254304"/>
              <a:gd name="connsiteY1" fmla="*/ 821455 h 1636711"/>
              <a:gd name="connsiteX2" fmla="*/ 254304 w 254304"/>
              <a:gd name="connsiteY2" fmla="*/ 1636711 h 1636711"/>
              <a:gd name="connsiteX0" fmla="*/ 246835 w 254304"/>
              <a:gd name="connsiteY0" fmla="*/ 0 h 1637414"/>
              <a:gd name="connsiteX1" fmla="*/ 16 w 254304"/>
              <a:gd name="connsiteY1" fmla="*/ 821455 h 1637414"/>
              <a:gd name="connsiteX2" fmla="*/ 254304 w 254304"/>
              <a:gd name="connsiteY2" fmla="*/ 1636711 h 1637414"/>
              <a:gd name="connsiteX0" fmla="*/ 246835 w 254304"/>
              <a:gd name="connsiteY0" fmla="*/ 0 h 1635064"/>
              <a:gd name="connsiteX1" fmla="*/ 16 w 254304"/>
              <a:gd name="connsiteY1" fmla="*/ 821455 h 1635064"/>
              <a:gd name="connsiteX2" fmla="*/ 254304 w 254304"/>
              <a:gd name="connsiteY2" fmla="*/ 1634359 h 1635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304" h="1635064">
                <a:moveTo>
                  <a:pt x="246835" y="0"/>
                </a:moveTo>
                <a:cubicBezTo>
                  <a:pt x="69371" y="14155"/>
                  <a:pt x="-1229" y="549062"/>
                  <a:pt x="16" y="821455"/>
                </a:cubicBezTo>
                <a:cubicBezTo>
                  <a:pt x="1261" y="1093848"/>
                  <a:pt x="87906" y="1657749"/>
                  <a:pt x="254304" y="1634359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532AD65B-15FF-4F6B-BDC9-E577748247A3}"/>
              </a:ext>
            </a:extLst>
          </p:cNvPr>
          <p:cNvSpPr/>
          <p:nvPr/>
        </p:nvSpPr>
        <p:spPr>
          <a:xfrm>
            <a:off x="1435677" y="4922414"/>
            <a:ext cx="275466" cy="289939"/>
          </a:xfrm>
          <a:prstGeom prst="ellipse">
            <a:avLst/>
          </a:prstGeom>
          <a:solidFill>
            <a:srgbClr val="008000"/>
          </a:solidFill>
          <a:ln>
            <a:noFill/>
          </a:ln>
          <a:scene3d>
            <a:camera prst="orthographicFront"/>
            <a:lightRig rig="threePt" dir="t"/>
          </a:scene3d>
          <a:sp3d>
            <a:bevelT w="241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C96A8E8-784E-41F7-A90B-F14711932414}"/>
              </a:ext>
            </a:extLst>
          </p:cNvPr>
          <p:cNvSpPr txBox="1"/>
          <p:nvPr/>
        </p:nvSpPr>
        <p:spPr>
          <a:xfrm>
            <a:off x="2753135" y="3829995"/>
            <a:ext cx="615874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800" dirty="0">
                <a:latin typeface="Century Gothic" panose="020B0502020202020204" pitchFamily="34" charset="0"/>
              </a:rPr>
              <a:t>VS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F54D118D-8DDD-4F18-836B-2D91D80862DB}"/>
              </a:ext>
            </a:extLst>
          </p:cNvPr>
          <p:cNvSpPr/>
          <p:nvPr/>
        </p:nvSpPr>
        <p:spPr>
          <a:xfrm>
            <a:off x="2795322" y="4452823"/>
            <a:ext cx="351054" cy="1502344"/>
          </a:xfrm>
          <a:prstGeom prst="roundRect">
            <a:avLst/>
          </a:prstGeom>
          <a:solidFill>
            <a:schemeClr val="accent6">
              <a:lumMod val="75000"/>
            </a:schemeClr>
          </a:solidFill>
          <a:scene3d>
            <a:camera prst="orthographicFront">
              <a:rot lat="0" lon="4200000" rev="0"/>
            </a:camera>
            <a:lightRig rig="threePt" dir="t"/>
          </a:scene3d>
          <a:sp3d contourW="19050">
            <a:bevelT w="50800" h="146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88E7284-3720-4FCB-AC89-A8D4EF8AE9AB}"/>
              </a:ext>
            </a:extLst>
          </p:cNvPr>
          <p:cNvSpPr txBox="1"/>
          <p:nvPr/>
        </p:nvSpPr>
        <p:spPr>
          <a:xfrm>
            <a:off x="2508319" y="596756"/>
            <a:ext cx="7175362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800" dirty="0">
                <a:latin typeface="Century Gothic" panose="020B0502020202020204" pitchFamily="34" charset="0"/>
              </a:rPr>
              <a:t>First of all….is the sodium current ohmic?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1F37833-16CF-4E33-A22F-12A5AA692AE1}"/>
              </a:ext>
            </a:extLst>
          </p:cNvPr>
          <p:cNvSpPr txBox="1"/>
          <p:nvPr/>
        </p:nvSpPr>
        <p:spPr>
          <a:xfrm>
            <a:off x="2909140" y="1460193"/>
            <a:ext cx="954107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800" dirty="0">
                <a:latin typeface="Century Gothic" panose="020B0502020202020204" pitchFamily="34" charset="0"/>
              </a:rPr>
              <a:t>V=IR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8C91C26-FC15-47BA-8618-E78E6D594AB9}"/>
              </a:ext>
            </a:extLst>
          </p:cNvPr>
          <p:cNvSpPr txBox="1"/>
          <p:nvPr/>
        </p:nvSpPr>
        <p:spPr>
          <a:xfrm>
            <a:off x="5832379" y="1460193"/>
            <a:ext cx="1553630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800" dirty="0">
                <a:latin typeface="Century Gothic" panose="020B0502020202020204" pitchFamily="34" charset="0"/>
              </a:rPr>
              <a:t>or R=V/I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8F0D199-C64E-4C90-99DE-274F009E28F9}"/>
              </a:ext>
            </a:extLst>
          </p:cNvPr>
          <p:cNvSpPr txBox="1"/>
          <p:nvPr/>
        </p:nvSpPr>
        <p:spPr>
          <a:xfrm>
            <a:off x="7593759" y="1460193"/>
            <a:ext cx="1909497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800" dirty="0">
                <a:latin typeface="Century Gothic" panose="020B0502020202020204" pitchFamily="34" charset="0"/>
              </a:rPr>
              <a:t>or 1/R=I/V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8F0D9E0-1561-4773-91A1-DA46786C1528}"/>
              </a:ext>
            </a:extLst>
          </p:cNvPr>
          <p:cNvSpPr txBox="1"/>
          <p:nvPr/>
        </p:nvSpPr>
        <p:spPr>
          <a:xfrm>
            <a:off x="4070998" y="1460193"/>
            <a:ext cx="1553630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800" dirty="0">
                <a:latin typeface="Century Gothic" panose="020B0502020202020204" pitchFamily="34" charset="0"/>
              </a:rPr>
              <a:t>or I=V/R</a:t>
            </a:r>
          </a:p>
        </p:txBody>
      </p:sp>
    </p:spTree>
    <p:extLst>
      <p:ext uri="{BB962C8B-B14F-4D97-AF65-F5344CB8AC3E}">
        <p14:creationId xmlns:p14="http://schemas.microsoft.com/office/powerpoint/2010/main" val="357763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0.0007 L 0.26393 -0.00069 " pathEditMode="relative" ptsTypes="AA">
                                      <p:cBhvr>
                                        <p:cTn id="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91 0.0007 0.00195 0.00162 0.00299 0.00208 C 0.00404 0.00255 0.00521 0.00255 0.00612 0.00278 C 0.0069 0.00301 0.00742 0.00324 0.0082 0.00347 C 0.00872 0.00394 0.00911 0.00463 0.00977 0.00486 C 0.01237 0.00671 0.01563 0.00532 0.01823 0.00486 C 0.02109 0.0037 0.01875 0.00486 0.02253 0.00208 C 0.02292 0.00185 0.02344 0.00185 0.0237 0.00139 C 0.02747 -0.00185 0.02422 0.00023 0.02682 -0.00139 C 0.02747 -0.00255 0.02813 -0.0037 0.02878 -0.00486 C 0.02917 -0.00509 0.02969 -0.00486 0.02995 -0.00555 C 0.03047 -0.00625 0.03047 -0.00741 0.03073 -0.00833 C 0.03112 -0.00926 0.03151 -0.01018 0.0319 -0.01111 C 0.03268 -0.01505 0.03255 -0.01481 0.03503 -0.01944 C 0.03594 -0.02106 0.03685 -0.02268 0.03776 -0.0243 C 0.0388 -0.02546 0.03984 -0.02731 0.04089 -0.02847 C 0.04141 -0.02893 0.04193 -0.0294 0.04245 -0.02986 C 0.04271 -0.02986 0.04505 -0.03171 0.04557 -0.03194 C 0.04661 -0.03218 0.04766 -0.03241 0.0487 -0.03264 C 0.05013 -0.03194 0.05104 -0.03171 0.05221 -0.03125 C 0.05273 -0.03102 0.05299 -0.03079 0.05339 -0.03055 C 0.05365 -0.02963 0.05391 -0.02847 0.05417 -0.02778 C 0.05443 -0.02685 0.05482 -0.02639 0.05495 -0.02569 C 0.05521 -0.025 0.05521 -0.0243 0.05534 -0.02361 C 0.05547 -0.0213 0.05573 -0.01898 0.05573 -0.01667 C 0.05599 -0.01389 0.05599 -0.01088 0.05612 -0.00833 C 0.05625 -0.00671 0.05677 0.00093 0.05729 0.00417 C 0.05755 0.00556 0.05781 0.00671 0.05807 0.00764 C 0.05833 0.0088 0.05859 0.00972 0.05885 0.01042 C 0.05964 0.01227 0.06029 0.01296 0.0612 0.01389 C 0.06146 0.01458 0.06159 0.01574 0.06198 0.01597 C 0.0651 0.01759 0.07799 0.01597 0.07799 0.01597 C 0.07956 0.01551 0.08125 0.01528 0.08268 0.01458 C 0.08333 0.01458 0.08385 0.01435 0.08424 0.01389 C 0.0862 0.01227 0.08659 0.01134 0.08776 0.00903 C 0.08867 0.00347 0.0875 0.00926 0.08971 0.00347 C 0.08997 0.00301 0.09049 -0.00093 0.09049 -0.00139 C 0.09128 -0.00648 0.09063 -0.00301 0.09167 -0.00833 C 0.0918 -0.0088 0.09232 -0.01366 0.09245 -0.01458 C 0.09284 -0.01574 0.09336 -0.01667 0.09362 -0.01805 C 0.09401 -0.01875 0.09414 -0.01991 0.0944 -0.02083 C 0.09479 -0.02153 0.09531 -0.02199 0.09557 -0.02292 C 0.09622 -0.02407 0.09688 -0.02662 0.09753 -0.02778 C 0.09792 -0.02824 0.09844 -0.02801 0.0987 -0.02847 C 0.10247 -0.03079 0.09922 -0.02893 0.10182 -0.03055 C 0.10273 -0.03032 0.10378 -0.03009 0.10456 -0.02986 C 0.10508 -0.02963 0.10547 -0.0294 0.10573 -0.02917 C 0.10612 -0.02847 0.10625 -0.02755 0.10651 -0.02708 C 0.10703 -0.02616 0.10755 -0.02569 0.10807 -0.025 C 0.10924 -0.0169 0.10768 -0.02685 0.10924 -0.02014 C 0.11003 -0.0169 0.10938 -0.01782 0.11003 -0.01528 C 0.11159 -0.00972 0.11029 -0.0162 0.1112 -0.01111 C 0.11133 -0.00972 0.11133 -0.0081 0.11159 -0.00694 C 0.11185 -0.00602 0.11263 -0.00555 0.11276 -0.00486 C 0.11315 -0.0037 0.11302 -0.00231 0.11315 -0.00139 C 0.11341 0.00023 0.11367 0.00139 0.11393 0.00278 C 0.11445 0.00486 0.11432 0.00532 0.1151 0.00695 C 0.11549 0.00787 0.11589 0.00857 0.11628 0.00903 C 0.11693 0.00972 0.11758 0.00995 0.11823 0.01042 C 0.11979 0.00995 0.12214 0.00926 0.1237 0.00833 C 0.12422 0.00833 0.12448 0.00787 0.12487 0.00764 C 0.1263 0.00394 0.12487 0.00695 0.12721 0.00486 C 0.12891 0.0037 0.12904 0.00278 0.13034 0.00139 C 0.13177 0.00023 0.13177 0.00023 0.13307 -0.00069 C 0.13346 -0.00139 0.13385 -0.00208 0.13424 -0.00278 C 0.13464 -0.00324 0.13516 -0.00347 0.13542 -0.00417 C 0.13802 -0.00856 0.13594 -0.00694 0.13815 -0.00833 C 0.13958 -0.01574 0.13737 -0.0044 0.13932 -0.0125 C 0.13971 -0.01366 0.13997 -0.01505 0.1401 -0.01667 C 0.14036 -0.01736 0.14036 -0.01852 0.14049 -0.01944 C 0.14063 -0.02014 0.14089 -0.0206 0.14089 -0.02153 C 0.14115 -0.02222 0.14102 -0.02338 0.14128 -0.0243 C 0.14193 -0.02546 0.14284 -0.02616 0.14362 -0.02708 C 0.14453 -0.02801 0.14544 -0.02917 0.14635 -0.02986 C 0.14701 -0.03009 0.14766 -0.03032 0.14831 -0.03055 C 0.14883 -0.03032 0.14948 -0.03032 0.14987 -0.02986 C 0.15091 -0.02847 0.15065 -0.02662 0.15104 -0.025 C 0.15143 -0.02361 0.15182 -0.02268 0.15221 -0.02153 C 0.15299 -0.01227 0.15195 -0.02037 0.15378 -0.01319 C 0.15482 -0.00903 0.15365 -0.01157 0.15456 -0.00833 C 0.15482 -0.00741 0.15521 -0.00694 0.15534 -0.00625 C 0.1556 -0.00555 0.15573 -0.00486 0.15573 -0.00417 C 0.15612 -0.00208 0.15599 0 0.1569 0.00139 C 0.15729 0.00185 0.15768 0.00185 0.15807 0.00208 C 0.15859 0.00278 0.15911 0.00417 0.15964 0.00417 C 0.16146 0.00463 0.16341 0.0044 0.1651 0.00347 C 0.16693 0.00278 0.16849 0.00116 0.17018 0 C 0.17057 -0.00023 0.17096 -0.00046 0.17135 -0.00069 C 0.17279 -0.00116 0.17474 -0.00116 0.17604 -0.00208 C 0.17682 -0.00231 0.17734 -0.00301 0.17799 -0.00347 C 0.17878 -0.00532 0.17995 -0.00787 0.18034 -0.01042 C 0.18073 -0.0118 0.18099 -0.01343 0.18112 -0.01528 C 0.18138 -0.01597 0.18138 -0.01713 0.18151 -0.01805 C 0.1819 -0.01921 0.18242 -0.02014 0.18268 -0.02153 C 0.18411 -0.02639 0.18177 -0.01991 0.18346 -0.02708 C 0.18385 -0.02801 0.18438 -0.0287 0.18464 -0.02986 C 0.18529 -0.03102 0.18568 -0.03264 0.1862 -0.03403 C 0.18646 -0.03472 0.18672 -0.03542 0.18698 -0.03611 C 0.1875 -0.0368 0.18802 -0.0375 0.18854 -0.03819 C 0.18893 -0.03866 0.18945 -0.03889 0.18971 -0.03958 C 0.19023 -0.04005 0.19049 -0.04097 0.19089 -0.04143 C 0.19245 -0.04143 0.19414 -0.0412 0.19557 -0.04097 C 0.19648 -0.04074 0.1974 -0.03981 0.19792 -0.03889 C 0.19922 -0.03704 0.2 -0.03495 0.20065 -0.03264 C 0.20117 -0.03102 0.20117 -0.02917 0.20143 -0.02778 C 0.20169 -0.02685 0.20195 -0.02639 0.20221 -0.02569 C 0.20286 -0.02106 0.20221 -0.02454 0.20339 -0.02083 C 0.20378 -0.01991 0.20378 -0.01875 0.20417 -0.01805 C 0.20456 -0.01736 0.20495 -0.01759 0.20534 -0.01736 C 0.20573 -0.0169 0.20625 -0.01643 0.20651 -0.01597 C 0.20794 -0.01389 0.20755 -0.01343 0.20924 -0.0125 C 0.21003 -0.01204 0.21094 -0.01204 0.21159 -0.0118 C 0.21263 -0.01134 0.21341 -0.01088 0.21432 -0.01042 C 0.21576 -0.01088 0.21732 -0.01111 0.21862 -0.0118 C 0.21953 -0.01204 0.22096 -0.01319 0.22096 -0.01319 C 0.22161 -0.01597 0.2224 -0.01852 0.22292 -0.02153 C 0.22305 -0.02222 0.22318 -0.02292 0.22331 -0.02361 C 0.2237 -0.02407 0.22409 -0.02454 0.22448 -0.025 C 0.22552 -0.02569 0.22669 -0.02639 0.2276 -0.02708 C 0.22799 -0.02685 0.22852 -0.02662 0.22878 -0.02639 C 0.22995 -0.025 0.2306 -0.02384 0.23151 -0.02222 C 0.23281 -0.01343 0.23125 -0.0243 0.23229 -0.01736 C 0.23255 -0.01643 0.23242 -0.01528 0.23268 -0.01458 C 0.23294 -0.01389 0.23359 -0.01366 0.23385 -0.01319 C 0.23594 -0.01018 0.23411 -0.01134 0.23659 -0.01042 C 0.23906 -0.0118 0.23893 -0.01018 0.23893 -0.0125 L 0.23893 -0.0125 " pathEditMode="relative" ptsTypes="AAAAAAAAAAAAAAAAAAAAAAAAAAAAAAAAAAAAAAAAAAAAAAAAAAAAAAAAAAAAAAAAAAAAAAAAAAAAAAAAAAAAAAAAAAAAAAAAAAAAAAAAAAAAAAAAAAAAAAAAAAAAAAAA">
                                      <p:cBhvr>
                                        <p:cTn id="2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91 0.0007 0.00195 0.00162 0.00299 0.00208 C 0.00404 0.00255 0.00521 0.00255 0.00612 0.00278 C 0.0069 0.00301 0.00742 0.00324 0.0082 0.00347 C 0.00872 0.00394 0.00911 0.00463 0.00977 0.00486 C 0.01237 0.00671 0.01563 0.00532 0.01823 0.00486 C 0.02109 0.0037 0.01875 0.00486 0.02253 0.00208 C 0.02292 0.00185 0.02344 0.00185 0.0237 0.00139 C 0.02747 -0.00185 0.02422 0.00023 0.02682 -0.00139 C 0.02747 -0.00255 0.02813 -0.0037 0.02878 -0.00486 C 0.02917 -0.00509 0.02969 -0.00486 0.02995 -0.00555 C 0.03047 -0.00625 0.03047 -0.00741 0.03073 -0.00833 C 0.03112 -0.00926 0.03151 -0.01018 0.0319 -0.01111 C 0.03268 -0.01505 0.03255 -0.01481 0.03503 -0.01944 C 0.03594 -0.02106 0.03685 -0.02268 0.03776 -0.0243 C 0.0388 -0.02546 0.03984 -0.02731 0.04089 -0.02847 C 0.04141 -0.02893 0.04193 -0.0294 0.04245 -0.02986 C 0.04271 -0.02986 0.04505 -0.03171 0.04557 -0.03194 C 0.04661 -0.03218 0.04766 -0.03241 0.0487 -0.03264 C 0.05013 -0.03194 0.05104 -0.03171 0.05221 -0.03125 C 0.05273 -0.03102 0.05299 -0.03079 0.05339 -0.03055 C 0.05365 -0.02963 0.05391 -0.02847 0.05417 -0.02778 C 0.05443 -0.02685 0.05482 -0.02639 0.05495 -0.02569 C 0.05521 -0.025 0.05521 -0.0243 0.05534 -0.02361 C 0.05547 -0.0213 0.05573 -0.01898 0.05573 -0.01667 C 0.05599 -0.01389 0.05599 -0.01088 0.05612 -0.00833 C 0.05625 -0.00671 0.05677 0.00093 0.05729 0.00417 C 0.05755 0.00556 0.05781 0.00671 0.05807 0.00764 C 0.05833 0.0088 0.05859 0.00972 0.05885 0.01042 C 0.05964 0.01227 0.06029 0.01296 0.0612 0.01389 C 0.06146 0.01458 0.06159 0.01574 0.06198 0.01597 C 0.0651 0.01759 0.07799 0.01597 0.07799 0.01597 C 0.07956 0.01551 0.08125 0.01528 0.08268 0.01458 C 0.08333 0.01458 0.08385 0.01435 0.08424 0.01389 C 0.0862 0.01227 0.08659 0.01134 0.08776 0.00903 C 0.08867 0.00347 0.0875 0.00926 0.08971 0.00347 C 0.08997 0.00301 0.09049 -0.00093 0.09049 -0.00139 C 0.09128 -0.00648 0.09063 -0.00301 0.09167 -0.00833 C 0.0918 -0.0088 0.09232 -0.01366 0.09245 -0.01458 C 0.09284 -0.01574 0.09336 -0.01667 0.09362 -0.01805 C 0.09401 -0.01875 0.09414 -0.01991 0.0944 -0.02083 C 0.09479 -0.02153 0.09531 -0.02199 0.09557 -0.02292 C 0.09622 -0.02407 0.09688 -0.02662 0.09753 -0.02778 C 0.09792 -0.02824 0.09844 -0.02801 0.0987 -0.02847 C 0.10247 -0.03079 0.09922 -0.02893 0.10182 -0.03055 C 0.10273 -0.03032 0.10378 -0.03009 0.10456 -0.02986 C 0.10508 -0.02963 0.10547 -0.0294 0.10573 -0.02917 C 0.10612 -0.02847 0.10625 -0.02755 0.10651 -0.02708 C 0.10703 -0.02616 0.10755 -0.02569 0.10807 -0.025 C 0.10924 -0.0169 0.10768 -0.02685 0.10924 -0.02014 C 0.11003 -0.0169 0.10938 -0.01782 0.11003 -0.01528 C 0.11159 -0.00972 0.11029 -0.0162 0.1112 -0.01111 C 0.11133 -0.00972 0.11133 -0.0081 0.11159 -0.00694 C 0.11185 -0.00602 0.11263 -0.00555 0.11276 -0.00486 C 0.11315 -0.0037 0.11302 -0.00231 0.11315 -0.00139 C 0.11341 0.00023 0.11367 0.00139 0.11393 0.00278 C 0.11445 0.00486 0.11432 0.00532 0.1151 0.00695 C 0.11549 0.00787 0.11589 0.00857 0.11628 0.00903 C 0.11693 0.00972 0.11758 0.00995 0.11823 0.01042 C 0.11979 0.00995 0.12214 0.00926 0.1237 0.00833 C 0.12422 0.00833 0.12448 0.00787 0.12487 0.00764 C 0.1263 0.00394 0.12487 0.00695 0.12721 0.00486 C 0.12891 0.0037 0.12904 0.00278 0.13034 0.00139 C 0.13177 0.00023 0.13177 0.00023 0.13307 -0.00069 C 0.13346 -0.00139 0.13385 -0.00208 0.13424 -0.00278 C 0.13464 -0.00324 0.13516 -0.00347 0.13542 -0.00417 C 0.13802 -0.00856 0.13594 -0.00694 0.13815 -0.00833 C 0.13958 -0.01574 0.13737 -0.0044 0.13932 -0.0125 C 0.13971 -0.01366 0.13997 -0.01505 0.1401 -0.01667 C 0.14036 -0.01736 0.14036 -0.01852 0.14049 -0.01944 C 0.14063 -0.02014 0.14089 -0.0206 0.14089 -0.02153 C 0.14115 -0.02222 0.14102 -0.02338 0.14128 -0.0243 C 0.14193 -0.02546 0.14284 -0.02616 0.14362 -0.02708 C 0.14453 -0.02801 0.14544 -0.02917 0.14635 -0.02986 C 0.14701 -0.03009 0.14766 -0.03032 0.14831 -0.03055 C 0.14883 -0.03032 0.14948 -0.03032 0.14987 -0.02986 C 0.15091 -0.02847 0.15065 -0.02662 0.15104 -0.025 C 0.15143 -0.02361 0.15182 -0.02268 0.15221 -0.02153 C 0.15299 -0.01227 0.15195 -0.02037 0.15378 -0.01319 C 0.15482 -0.00903 0.15365 -0.01157 0.15456 -0.00833 C 0.15482 -0.00741 0.15521 -0.00694 0.15534 -0.00625 C 0.1556 -0.00555 0.15573 -0.00486 0.15573 -0.00417 C 0.15612 -0.00208 0.15599 0 0.1569 0.00139 C 0.15729 0.00185 0.15768 0.00185 0.15807 0.00208 C 0.15859 0.00278 0.15911 0.00417 0.15964 0.00417 C 0.16146 0.00463 0.16341 0.0044 0.1651 0.00347 C 0.16693 0.00278 0.16849 0.00116 0.17018 0 C 0.17057 -0.00023 0.17096 -0.00046 0.17135 -0.00069 C 0.17279 -0.00116 0.17474 -0.00116 0.17604 -0.00208 C 0.17682 -0.00231 0.17734 -0.00301 0.17799 -0.00347 C 0.17878 -0.00532 0.17995 -0.00787 0.18034 -0.01042 C 0.18073 -0.0118 0.18099 -0.01343 0.18112 -0.01528 C 0.18138 -0.01597 0.18138 -0.01713 0.18151 -0.01805 C 0.1819 -0.01921 0.18242 -0.02014 0.18268 -0.02153 C 0.18411 -0.02639 0.18177 -0.01991 0.18346 -0.02708 C 0.18385 -0.02801 0.18438 -0.0287 0.18464 -0.02986 C 0.18529 -0.03102 0.18568 -0.03264 0.1862 -0.03403 C 0.18646 -0.03472 0.18672 -0.03542 0.18698 -0.03611 C 0.1875 -0.0368 0.18802 -0.0375 0.18854 -0.03819 C 0.18893 -0.03866 0.18945 -0.03889 0.18971 -0.03958 C 0.19023 -0.04005 0.19049 -0.04097 0.19089 -0.04143 C 0.19245 -0.04143 0.19414 -0.0412 0.19557 -0.04097 C 0.19648 -0.04074 0.1974 -0.03981 0.19792 -0.03889 C 0.19922 -0.03704 0.2 -0.03495 0.20065 -0.03264 C 0.20117 -0.03102 0.20117 -0.02917 0.20143 -0.02778 C 0.20169 -0.02685 0.20195 -0.02639 0.20221 -0.02569 C 0.20286 -0.02106 0.20221 -0.02454 0.20339 -0.02083 C 0.20378 -0.01991 0.20378 -0.01875 0.20417 -0.01805 C 0.20456 -0.01736 0.20495 -0.01759 0.20534 -0.01736 C 0.20573 -0.0169 0.20625 -0.01643 0.20651 -0.01597 C 0.20794 -0.01389 0.20755 -0.01343 0.20924 -0.0125 C 0.21003 -0.01204 0.21094 -0.01204 0.21159 -0.0118 C 0.21263 -0.01134 0.21341 -0.01088 0.21432 -0.01042 C 0.21576 -0.01088 0.21732 -0.01111 0.21862 -0.0118 C 0.21953 -0.01204 0.22096 -0.01319 0.22096 -0.01319 C 0.22161 -0.01597 0.2224 -0.01852 0.22292 -0.02153 C 0.22305 -0.02222 0.22318 -0.02292 0.22331 -0.02361 C 0.2237 -0.02407 0.22409 -0.02454 0.22448 -0.025 C 0.22552 -0.02569 0.22669 -0.02639 0.2276 -0.02708 C 0.22799 -0.02685 0.22852 -0.02662 0.22878 -0.02639 C 0.22995 -0.025 0.2306 -0.02384 0.23151 -0.02222 C 0.23281 -0.01343 0.23125 -0.0243 0.23229 -0.01736 C 0.23255 -0.01643 0.23242 -0.01528 0.23268 -0.01458 C 0.23294 -0.01389 0.23359 -0.01366 0.23385 -0.01319 C 0.23594 -0.01018 0.23411 -0.01134 0.23659 -0.01042 C 0.23906 -0.0118 0.23893 -0.01018 0.23893 -0.0125 L 0.23893 -0.0125 " pathEditMode="relative" ptsTypes="AAAAAAAAAAAAAAAAAAAAAAAAAAAAAAAAAAAAAAAAAAAAAAAAAAAAAAAAAAAAAAAAAAAAAAAAAAAAAAAAAAAAAAAAAAAAAAAAAAAAAAAAAAAAAAAAAAAAAAAAAAAAAAAA">
                                      <p:cBhvr>
                                        <p:cTn id="2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000"/>
                            </p:stCondLst>
                            <p:childTnLst>
                              <p:par>
                                <p:cTn id="3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autoRev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0209 L 0.10221 0.00116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17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8" grpId="1" animBg="1"/>
      <p:bldP spid="40" grpId="0" animBg="1"/>
      <p:bldP spid="43" grpId="0" animBg="1"/>
      <p:bldP spid="43" grpId="1" animBg="1"/>
      <p:bldP spid="44" grpId="0"/>
      <p:bldP spid="4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8026A96-188C-4FD2-8069-99D1E7ECFB11}"/>
              </a:ext>
            </a:extLst>
          </p:cNvPr>
          <p:cNvSpPr txBox="1"/>
          <p:nvPr/>
        </p:nvSpPr>
        <p:spPr>
          <a:xfrm>
            <a:off x="4421503" y="1015269"/>
            <a:ext cx="3348994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dirty="0">
                <a:latin typeface="Century Gothic" panose="020B0502020202020204" pitchFamily="34" charset="0"/>
              </a:rPr>
              <a:t>(everything is easier if it is)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6D1508-9B27-4C70-8A53-D381B9725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811" y="2424106"/>
            <a:ext cx="4606056" cy="30332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71533C-A5ED-4C23-903A-682FCDF6FF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74" b="9544"/>
          <a:stretch/>
        </p:blipFill>
        <p:spPr>
          <a:xfrm>
            <a:off x="6190219" y="2424106"/>
            <a:ext cx="4918458" cy="30332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19549D-9F38-42D1-8813-8DD406C3904C}"/>
              </a:ext>
            </a:extLst>
          </p:cNvPr>
          <p:cNvSpPr txBox="1"/>
          <p:nvPr/>
        </p:nvSpPr>
        <p:spPr>
          <a:xfrm>
            <a:off x="8453979" y="5669375"/>
            <a:ext cx="1175322" cy="4185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dirty="0">
                <a:solidFill>
                  <a:srgbClr val="FF0000"/>
                </a:solidFill>
                <a:latin typeface="Century Gothic" panose="020B0502020202020204" pitchFamily="34" charset="0"/>
              </a:rPr>
              <a:t>Ohmic?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480381F-D78A-4BA1-BE7E-652CA56C28FC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9016240" y="5309015"/>
            <a:ext cx="25400" cy="360360"/>
          </a:xfrm>
          <a:prstGeom prst="straightConnector1">
            <a:avLst/>
          </a:prstGeom>
          <a:ln w="28575">
            <a:solidFill>
              <a:srgbClr val="FF0000"/>
            </a:solidFill>
            <a:headEnd w="sm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1AA01AD-BB03-4AE9-926E-6D216119E7A5}"/>
              </a:ext>
            </a:extLst>
          </p:cNvPr>
          <p:cNvSpPr txBox="1"/>
          <p:nvPr/>
        </p:nvSpPr>
        <p:spPr>
          <a:xfrm>
            <a:off x="2508319" y="596756"/>
            <a:ext cx="7175362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800" dirty="0">
                <a:latin typeface="Century Gothic" panose="020B0502020202020204" pitchFamily="34" charset="0"/>
              </a:rPr>
              <a:t>First of all….is the sodium current ohmic?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5157E64-915B-416F-A928-EB88D74981B5}"/>
              </a:ext>
            </a:extLst>
          </p:cNvPr>
          <p:cNvGrpSpPr/>
          <p:nvPr/>
        </p:nvGrpSpPr>
        <p:grpSpPr>
          <a:xfrm>
            <a:off x="2909140" y="1460193"/>
            <a:ext cx="6594116" cy="451406"/>
            <a:chOff x="2909140" y="1460193"/>
            <a:chExt cx="6594116" cy="451406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B2EBE29-5A04-43D0-AFF0-D0753814A06E}"/>
                </a:ext>
              </a:extLst>
            </p:cNvPr>
            <p:cNvSpPr txBox="1"/>
            <p:nvPr/>
          </p:nvSpPr>
          <p:spPr>
            <a:xfrm>
              <a:off x="2909140" y="1460193"/>
              <a:ext cx="954107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dirty="0">
                  <a:latin typeface="Century Gothic" panose="020B0502020202020204" pitchFamily="34" charset="0"/>
                </a:rPr>
                <a:t>V=IR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8B490E4-F983-48AA-887F-E69B1EDF1800}"/>
                </a:ext>
              </a:extLst>
            </p:cNvPr>
            <p:cNvSpPr txBox="1"/>
            <p:nvPr/>
          </p:nvSpPr>
          <p:spPr>
            <a:xfrm>
              <a:off x="5832379" y="1460193"/>
              <a:ext cx="1553630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dirty="0">
                  <a:latin typeface="Century Gothic" panose="020B0502020202020204" pitchFamily="34" charset="0"/>
                </a:rPr>
                <a:t>or R=V/I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E6D36A9-6855-43CE-AE73-2C998A80B764}"/>
                </a:ext>
              </a:extLst>
            </p:cNvPr>
            <p:cNvSpPr txBox="1"/>
            <p:nvPr/>
          </p:nvSpPr>
          <p:spPr>
            <a:xfrm>
              <a:off x="7593759" y="1460193"/>
              <a:ext cx="1909497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dirty="0">
                  <a:latin typeface="Century Gothic" panose="020B0502020202020204" pitchFamily="34" charset="0"/>
                </a:rPr>
                <a:t>or 1/R=I/V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EB10CFC-4BB0-4934-8702-A5B6BF9CF800}"/>
                </a:ext>
              </a:extLst>
            </p:cNvPr>
            <p:cNvSpPr txBox="1"/>
            <p:nvPr/>
          </p:nvSpPr>
          <p:spPr>
            <a:xfrm>
              <a:off x="4070998" y="1460193"/>
              <a:ext cx="1553630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dirty="0">
                  <a:latin typeface="Century Gothic" panose="020B0502020202020204" pitchFamily="34" charset="0"/>
                </a:rPr>
                <a:t>or I=V/R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84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8026A96-188C-4FD2-8069-99D1E7ECFB11}"/>
              </a:ext>
            </a:extLst>
          </p:cNvPr>
          <p:cNvSpPr txBox="1"/>
          <p:nvPr/>
        </p:nvSpPr>
        <p:spPr>
          <a:xfrm>
            <a:off x="4421503" y="1015269"/>
            <a:ext cx="3348994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dirty="0">
                <a:latin typeface="Century Gothic" panose="020B0502020202020204" pitchFamily="34" charset="0"/>
              </a:rPr>
              <a:t>(everything is easier if it is)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71533C-A5ED-4C23-903A-682FCDF6FF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74" b="9544"/>
          <a:stretch/>
        </p:blipFill>
        <p:spPr>
          <a:xfrm>
            <a:off x="6190219" y="2424106"/>
            <a:ext cx="4918458" cy="30332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19549D-9F38-42D1-8813-8DD406C3904C}"/>
              </a:ext>
            </a:extLst>
          </p:cNvPr>
          <p:cNvSpPr txBox="1"/>
          <p:nvPr/>
        </p:nvSpPr>
        <p:spPr>
          <a:xfrm>
            <a:off x="8453979" y="5669375"/>
            <a:ext cx="1175322" cy="4185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dirty="0">
                <a:solidFill>
                  <a:srgbClr val="FF0000"/>
                </a:solidFill>
                <a:latin typeface="Century Gothic" panose="020B0502020202020204" pitchFamily="34" charset="0"/>
              </a:rPr>
              <a:t>Ohmic?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480381F-D78A-4BA1-BE7E-652CA56C28FC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9016240" y="5309015"/>
            <a:ext cx="25400" cy="360360"/>
          </a:xfrm>
          <a:prstGeom prst="straightConnector1">
            <a:avLst/>
          </a:prstGeom>
          <a:ln w="28575">
            <a:solidFill>
              <a:srgbClr val="FF0000"/>
            </a:solidFill>
            <a:headEnd w="sm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805E725-CE67-4514-A9BF-F38118A5E7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00" y="2132111"/>
            <a:ext cx="5345444" cy="208962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077BF5E-D359-4308-B49C-E9347CAFFBB5}"/>
              </a:ext>
            </a:extLst>
          </p:cNvPr>
          <p:cNvGrpSpPr/>
          <p:nvPr/>
        </p:nvGrpSpPr>
        <p:grpSpPr>
          <a:xfrm>
            <a:off x="1633707" y="4706196"/>
            <a:ext cx="2489475" cy="1502344"/>
            <a:chOff x="1570631" y="4706194"/>
            <a:chExt cx="2489475" cy="150234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D6FD3B6-9C68-46DD-9C55-B7779F7F68A8}"/>
                </a:ext>
              </a:extLst>
            </p:cNvPr>
            <p:cNvSpPr/>
            <p:nvPr/>
          </p:nvSpPr>
          <p:spPr>
            <a:xfrm>
              <a:off x="2930276" y="4706194"/>
              <a:ext cx="351054" cy="1502344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scene3d>
              <a:camera prst="orthographicFront">
                <a:rot lat="0" lon="4200000" rev="0"/>
              </a:camera>
              <a:lightRig rig="threePt" dir="t"/>
            </a:scene3d>
            <a:sp3d contourW="19050">
              <a:bevelT w="50800" h="1460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EE7C3640-E4EE-4A03-B976-6A4EF931F8CF}"/>
                </a:ext>
              </a:extLst>
            </p:cNvPr>
            <p:cNvSpPr/>
            <p:nvPr/>
          </p:nvSpPr>
          <p:spPr>
            <a:xfrm>
              <a:off x="2413875" y="5124163"/>
              <a:ext cx="1563995" cy="621251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285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D4FC2A5-332B-40CA-B7F2-8BEBC1A85683}"/>
                </a:ext>
              </a:extLst>
            </p:cNvPr>
            <p:cNvSpPr/>
            <p:nvPr/>
          </p:nvSpPr>
          <p:spPr>
            <a:xfrm>
              <a:off x="3749790" y="5123118"/>
              <a:ext cx="310316" cy="62125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6463825-C0C3-47CF-AA40-08D342AC5A30}"/>
                </a:ext>
              </a:extLst>
            </p:cNvPr>
            <p:cNvSpPr/>
            <p:nvPr/>
          </p:nvSpPr>
          <p:spPr>
            <a:xfrm>
              <a:off x="3721005" y="5147216"/>
              <a:ext cx="310316" cy="58929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1AD2176-259F-4060-8E0B-6D274E414506}"/>
                </a:ext>
              </a:extLst>
            </p:cNvPr>
            <p:cNvSpPr/>
            <p:nvPr/>
          </p:nvSpPr>
          <p:spPr>
            <a:xfrm>
              <a:off x="2331639" y="5124163"/>
              <a:ext cx="310316" cy="621251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285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71DE2F9-1490-44AC-962F-F44D96B1FBBA}"/>
                </a:ext>
              </a:extLst>
            </p:cNvPr>
            <p:cNvSpPr/>
            <p:nvPr/>
          </p:nvSpPr>
          <p:spPr>
            <a:xfrm>
              <a:off x="2888089" y="5124543"/>
              <a:ext cx="106127" cy="618886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  <a:gd name="connsiteX0" fmla="*/ 225918 w 254493"/>
                <a:gd name="connsiteY0" fmla="*/ 0 h 1636712"/>
                <a:gd name="connsiteX1" fmla="*/ 205 w 254493"/>
                <a:gd name="connsiteY1" fmla="*/ 821456 h 1636712"/>
                <a:gd name="connsiteX2" fmla="*/ 254493 w 254493"/>
                <a:gd name="connsiteY2" fmla="*/ 1636712 h 1636712"/>
                <a:gd name="connsiteX0" fmla="*/ 246831 w 254300"/>
                <a:gd name="connsiteY0" fmla="*/ 0 h 1641417"/>
                <a:gd name="connsiteX1" fmla="*/ 12 w 254300"/>
                <a:gd name="connsiteY1" fmla="*/ 826161 h 1641417"/>
                <a:gd name="connsiteX2" fmla="*/ 254300 w 254300"/>
                <a:gd name="connsiteY2" fmla="*/ 1641417 h 1641417"/>
                <a:gd name="connsiteX0" fmla="*/ 246835 w 254304"/>
                <a:gd name="connsiteY0" fmla="*/ 0 h 1641417"/>
                <a:gd name="connsiteX1" fmla="*/ 16 w 254304"/>
                <a:gd name="connsiteY1" fmla="*/ 826161 h 1641417"/>
                <a:gd name="connsiteX2" fmla="*/ 254304 w 254304"/>
                <a:gd name="connsiteY2" fmla="*/ 1641417 h 1641417"/>
                <a:gd name="connsiteX0" fmla="*/ 246835 w 254304"/>
                <a:gd name="connsiteY0" fmla="*/ 0 h 1636711"/>
                <a:gd name="connsiteX1" fmla="*/ 16 w 254304"/>
                <a:gd name="connsiteY1" fmla="*/ 821455 h 1636711"/>
                <a:gd name="connsiteX2" fmla="*/ 254304 w 254304"/>
                <a:gd name="connsiteY2" fmla="*/ 1636711 h 1636711"/>
                <a:gd name="connsiteX0" fmla="*/ 246835 w 254304"/>
                <a:gd name="connsiteY0" fmla="*/ 0 h 1636711"/>
                <a:gd name="connsiteX1" fmla="*/ 16 w 254304"/>
                <a:gd name="connsiteY1" fmla="*/ 821455 h 1636711"/>
                <a:gd name="connsiteX2" fmla="*/ 254304 w 254304"/>
                <a:gd name="connsiteY2" fmla="*/ 1636711 h 1636711"/>
                <a:gd name="connsiteX0" fmla="*/ 246835 w 254304"/>
                <a:gd name="connsiteY0" fmla="*/ 0 h 1637414"/>
                <a:gd name="connsiteX1" fmla="*/ 16 w 254304"/>
                <a:gd name="connsiteY1" fmla="*/ 821455 h 1637414"/>
                <a:gd name="connsiteX2" fmla="*/ 254304 w 254304"/>
                <a:gd name="connsiteY2" fmla="*/ 1636711 h 1637414"/>
                <a:gd name="connsiteX0" fmla="*/ 246835 w 254304"/>
                <a:gd name="connsiteY0" fmla="*/ 0 h 1635064"/>
                <a:gd name="connsiteX1" fmla="*/ 16 w 254304"/>
                <a:gd name="connsiteY1" fmla="*/ 821455 h 1635064"/>
                <a:gd name="connsiteX2" fmla="*/ 254304 w 254304"/>
                <a:gd name="connsiteY2" fmla="*/ 1634359 h 1635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4304" h="1635064">
                  <a:moveTo>
                    <a:pt x="246835" y="0"/>
                  </a:moveTo>
                  <a:cubicBezTo>
                    <a:pt x="69371" y="14155"/>
                    <a:pt x="-1229" y="549062"/>
                    <a:pt x="16" y="821455"/>
                  </a:cubicBezTo>
                  <a:cubicBezTo>
                    <a:pt x="1261" y="1093848"/>
                    <a:pt x="87906" y="1657749"/>
                    <a:pt x="254304" y="1634359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E83DD7B-8ABB-4E24-B41C-E2D0B603EF27}"/>
                </a:ext>
              </a:extLst>
            </p:cNvPr>
            <p:cNvSpPr/>
            <p:nvPr/>
          </p:nvSpPr>
          <p:spPr>
            <a:xfrm>
              <a:off x="2897688" y="5140091"/>
              <a:ext cx="181583" cy="597153"/>
            </a:xfrm>
            <a:prstGeom prst="ellipse">
              <a:avLst/>
            </a:prstGeom>
            <a:solidFill>
              <a:schemeClr val="tx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47FB39D-69A8-4A41-8952-4ED3FEA7A793}"/>
                </a:ext>
              </a:extLst>
            </p:cNvPr>
            <p:cNvSpPr/>
            <p:nvPr/>
          </p:nvSpPr>
          <p:spPr>
            <a:xfrm>
              <a:off x="1570631" y="5312397"/>
              <a:ext cx="275466" cy="289939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41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E638D28-5A33-4B10-8D26-605778C57164}"/>
                </a:ext>
              </a:extLst>
            </p:cNvPr>
            <p:cNvSpPr/>
            <p:nvPr/>
          </p:nvSpPr>
          <p:spPr>
            <a:xfrm>
              <a:off x="2562699" y="5180992"/>
              <a:ext cx="1349125" cy="552751"/>
            </a:xfrm>
            <a:custGeom>
              <a:avLst/>
              <a:gdLst>
                <a:gd name="connsiteX0" fmla="*/ 55285 w 1826429"/>
                <a:gd name="connsiteY0" fmla="*/ 146106 h 1825150"/>
                <a:gd name="connsiteX1" fmla="*/ 336273 w 1826429"/>
                <a:gd name="connsiteY1" fmla="*/ 669981 h 1825150"/>
                <a:gd name="connsiteX2" fmla="*/ 60048 w 1826429"/>
                <a:gd name="connsiteY2" fmla="*/ 1665344 h 1825150"/>
                <a:gd name="connsiteX3" fmla="*/ 1612623 w 1826429"/>
                <a:gd name="connsiteY3" fmla="*/ 1665344 h 1825150"/>
                <a:gd name="connsiteX4" fmla="*/ 1645960 w 1826429"/>
                <a:gd name="connsiteY4" fmla="*/ 131819 h 1825150"/>
                <a:gd name="connsiteX5" fmla="*/ 55285 w 1826429"/>
                <a:gd name="connsiteY5" fmla="*/ 146106 h 1825150"/>
                <a:gd name="connsiteX0" fmla="*/ 55285 w 1826429"/>
                <a:gd name="connsiteY0" fmla="*/ 146106 h 1825150"/>
                <a:gd name="connsiteX1" fmla="*/ 336273 w 1826429"/>
                <a:gd name="connsiteY1" fmla="*/ 669981 h 1825150"/>
                <a:gd name="connsiteX2" fmla="*/ 60048 w 1826429"/>
                <a:gd name="connsiteY2" fmla="*/ 1665344 h 1825150"/>
                <a:gd name="connsiteX3" fmla="*/ 1612623 w 1826429"/>
                <a:gd name="connsiteY3" fmla="*/ 1665344 h 1825150"/>
                <a:gd name="connsiteX4" fmla="*/ 1645960 w 1826429"/>
                <a:gd name="connsiteY4" fmla="*/ 131819 h 1825150"/>
                <a:gd name="connsiteX5" fmla="*/ 55285 w 1826429"/>
                <a:gd name="connsiteY5" fmla="*/ 146106 h 1825150"/>
                <a:gd name="connsiteX0" fmla="*/ 48790 w 1819934"/>
                <a:gd name="connsiteY0" fmla="*/ 191742 h 1870786"/>
                <a:gd name="connsiteX1" fmla="*/ 329778 w 1819934"/>
                <a:gd name="connsiteY1" fmla="*/ 715617 h 1870786"/>
                <a:gd name="connsiteX2" fmla="*/ 53553 w 1819934"/>
                <a:gd name="connsiteY2" fmla="*/ 1710980 h 1870786"/>
                <a:gd name="connsiteX3" fmla="*/ 1606128 w 1819934"/>
                <a:gd name="connsiteY3" fmla="*/ 1710980 h 1870786"/>
                <a:gd name="connsiteX4" fmla="*/ 1639465 w 1819934"/>
                <a:gd name="connsiteY4" fmla="*/ 177455 h 1870786"/>
                <a:gd name="connsiteX5" fmla="*/ 48790 w 1819934"/>
                <a:gd name="connsiteY5" fmla="*/ 191742 h 1870786"/>
                <a:gd name="connsiteX0" fmla="*/ 48790 w 1819934"/>
                <a:gd name="connsiteY0" fmla="*/ 14287 h 1693331"/>
                <a:gd name="connsiteX1" fmla="*/ 329778 w 1819934"/>
                <a:gd name="connsiteY1" fmla="*/ 538162 h 1693331"/>
                <a:gd name="connsiteX2" fmla="*/ 53553 w 1819934"/>
                <a:gd name="connsiteY2" fmla="*/ 1533525 h 1693331"/>
                <a:gd name="connsiteX3" fmla="*/ 1606128 w 1819934"/>
                <a:gd name="connsiteY3" fmla="*/ 1533525 h 1693331"/>
                <a:gd name="connsiteX4" fmla="*/ 1639465 w 1819934"/>
                <a:gd name="connsiteY4" fmla="*/ 0 h 1693331"/>
                <a:gd name="connsiteX5" fmla="*/ 48790 w 1819934"/>
                <a:gd name="connsiteY5" fmla="*/ 14287 h 1693331"/>
                <a:gd name="connsiteX0" fmla="*/ 0 w 1867630"/>
                <a:gd name="connsiteY0" fmla="*/ 59260 h 1828792"/>
                <a:gd name="connsiteX1" fmla="*/ 371476 w 1867630"/>
                <a:gd name="connsiteY1" fmla="*/ 673623 h 1828792"/>
                <a:gd name="connsiteX2" fmla="*/ 95251 w 1867630"/>
                <a:gd name="connsiteY2" fmla="*/ 1668986 h 1828792"/>
                <a:gd name="connsiteX3" fmla="*/ 1647826 w 1867630"/>
                <a:gd name="connsiteY3" fmla="*/ 1668986 h 1828792"/>
                <a:gd name="connsiteX4" fmla="*/ 1681163 w 1867630"/>
                <a:gd name="connsiteY4" fmla="*/ 135461 h 1828792"/>
                <a:gd name="connsiteX5" fmla="*/ 0 w 1867630"/>
                <a:gd name="connsiteY5" fmla="*/ 59260 h 1828792"/>
                <a:gd name="connsiteX0" fmla="*/ 60622 w 1928252"/>
                <a:gd name="connsiteY0" fmla="*/ 107457 h 1867222"/>
                <a:gd name="connsiteX1" fmla="*/ 351135 w 1928252"/>
                <a:gd name="connsiteY1" fmla="*/ 902795 h 1867222"/>
                <a:gd name="connsiteX2" fmla="*/ 155873 w 1928252"/>
                <a:gd name="connsiteY2" fmla="*/ 1717183 h 1867222"/>
                <a:gd name="connsiteX3" fmla="*/ 1708448 w 1928252"/>
                <a:gd name="connsiteY3" fmla="*/ 1717183 h 1867222"/>
                <a:gd name="connsiteX4" fmla="*/ 1741785 w 1928252"/>
                <a:gd name="connsiteY4" fmla="*/ 183658 h 1867222"/>
                <a:gd name="connsiteX5" fmla="*/ 60622 w 1928252"/>
                <a:gd name="connsiteY5" fmla="*/ 107457 h 1867222"/>
                <a:gd name="connsiteX0" fmla="*/ 47478 w 1915108"/>
                <a:gd name="connsiteY0" fmla="*/ 107457 h 1867222"/>
                <a:gd name="connsiteX1" fmla="*/ 337991 w 1915108"/>
                <a:gd name="connsiteY1" fmla="*/ 902795 h 1867222"/>
                <a:gd name="connsiteX2" fmla="*/ 142729 w 1915108"/>
                <a:gd name="connsiteY2" fmla="*/ 1717183 h 1867222"/>
                <a:gd name="connsiteX3" fmla="*/ 1695304 w 1915108"/>
                <a:gd name="connsiteY3" fmla="*/ 1717183 h 1867222"/>
                <a:gd name="connsiteX4" fmla="*/ 1728641 w 1915108"/>
                <a:gd name="connsiteY4" fmla="*/ 183658 h 1867222"/>
                <a:gd name="connsiteX5" fmla="*/ 47478 w 1915108"/>
                <a:gd name="connsiteY5" fmla="*/ 107457 h 1867222"/>
                <a:gd name="connsiteX0" fmla="*/ 47478 w 1915108"/>
                <a:gd name="connsiteY0" fmla="*/ 0 h 1759765"/>
                <a:gd name="connsiteX1" fmla="*/ 337991 w 1915108"/>
                <a:gd name="connsiteY1" fmla="*/ 795338 h 1759765"/>
                <a:gd name="connsiteX2" fmla="*/ 142729 w 1915108"/>
                <a:gd name="connsiteY2" fmla="*/ 1609726 h 1759765"/>
                <a:gd name="connsiteX3" fmla="*/ 1695304 w 1915108"/>
                <a:gd name="connsiteY3" fmla="*/ 1609726 h 1759765"/>
                <a:gd name="connsiteX4" fmla="*/ 1728641 w 1915108"/>
                <a:gd name="connsiteY4" fmla="*/ 76201 h 1759765"/>
                <a:gd name="connsiteX5" fmla="*/ 47478 w 1915108"/>
                <a:gd name="connsiteY5" fmla="*/ 0 h 1759765"/>
                <a:gd name="connsiteX0" fmla="*/ 733 w 1868363"/>
                <a:gd name="connsiteY0" fmla="*/ 235025 h 1994790"/>
                <a:gd name="connsiteX1" fmla="*/ 291246 w 1868363"/>
                <a:gd name="connsiteY1" fmla="*/ 1030363 h 1994790"/>
                <a:gd name="connsiteX2" fmla="*/ 95984 w 1868363"/>
                <a:gd name="connsiteY2" fmla="*/ 1844751 h 1994790"/>
                <a:gd name="connsiteX3" fmla="*/ 1648559 w 1868363"/>
                <a:gd name="connsiteY3" fmla="*/ 1844751 h 1994790"/>
                <a:gd name="connsiteX4" fmla="*/ 1681896 w 1868363"/>
                <a:gd name="connsiteY4" fmla="*/ 311226 h 1994790"/>
                <a:gd name="connsiteX5" fmla="*/ 733 w 1868363"/>
                <a:gd name="connsiteY5" fmla="*/ 235025 h 1994790"/>
                <a:gd name="connsiteX0" fmla="*/ 83049 w 1950679"/>
                <a:gd name="connsiteY0" fmla="*/ 11653 h 1771418"/>
                <a:gd name="connsiteX1" fmla="*/ 268786 w 1950679"/>
                <a:gd name="connsiteY1" fmla="*/ 354555 h 1771418"/>
                <a:gd name="connsiteX2" fmla="*/ 373562 w 1950679"/>
                <a:gd name="connsiteY2" fmla="*/ 806991 h 1771418"/>
                <a:gd name="connsiteX3" fmla="*/ 178300 w 1950679"/>
                <a:gd name="connsiteY3" fmla="*/ 1621379 h 1771418"/>
                <a:gd name="connsiteX4" fmla="*/ 1730875 w 1950679"/>
                <a:gd name="connsiteY4" fmla="*/ 1621379 h 1771418"/>
                <a:gd name="connsiteX5" fmla="*/ 1764212 w 1950679"/>
                <a:gd name="connsiteY5" fmla="*/ 87854 h 1771418"/>
                <a:gd name="connsiteX6" fmla="*/ 83049 w 1950679"/>
                <a:gd name="connsiteY6" fmla="*/ 11653 h 1771418"/>
                <a:gd name="connsiteX0" fmla="*/ 83049 w 1950679"/>
                <a:gd name="connsiteY0" fmla="*/ 11653 h 1769804"/>
                <a:gd name="connsiteX1" fmla="*/ 268786 w 1950679"/>
                <a:gd name="connsiteY1" fmla="*/ 354555 h 1769804"/>
                <a:gd name="connsiteX2" fmla="*/ 359275 w 1950679"/>
                <a:gd name="connsiteY2" fmla="*/ 837947 h 1769804"/>
                <a:gd name="connsiteX3" fmla="*/ 178300 w 1950679"/>
                <a:gd name="connsiteY3" fmla="*/ 1621379 h 1769804"/>
                <a:gd name="connsiteX4" fmla="*/ 1730875 w 1950679"/>
                <a:gd name="connsiteY4" fmla="*/ 1621379 h 1769804"/>
                <a:gd name="connsiteX5" fmla="*/ 1764212 w 1950679"/>
                <a:gd name="connsiteY5" fmla="*/ 87854 h 1769804"/>
                <a:gd name="connsiteX6" fmla="*/ 83049 w 1950679"/>
                <a:gd name="connsiteY6" fmla="*/ 11653 h 1769804"/>
                <a:gd name="connsiteX0" fmla="*/ 213968 w 1827824"/>
                <a:gd name="connsiteY0" fmla="*/ 62508 h 1858759"/>
                <a:gd name="connsiteX1" fmla="*/ 161580 w 1827824"/>
                <a:gd name="connsiteY1" fmla="*/ 443510 h 1858759"/>
                <a:gd name="connsiteX2" fmla="*/ 252069 w 1827824"/>
                <a:gd name="connsiteY2" fmla="*/ 926902 h 1858759"/>
                <a:gd name="connsiteX3" fmla="*/ 71094 w 1827824"/>
                <a:gd name="connsiteY3" fmla="*/ 1710334 h 1858759"/>
                <a:gd name="connsiteX4" fmla="*/ 1623669 w 1827824"/>
                <a:gd name="connsiteY4" fmla="*/ 1710334 h 1858759"/>
                <a:gd name="connsiteX5" fmla="*/ 1657006 w 1827824"/>
                <a:gd name="connsiteY5" fmla="*/ 176809 h 1858759"/>
                <a:gd name="connsiteX6" fmla="*/ 213968 w 1827824"/>
                <a:gd name="connsiteY6" fmla="*/ 62508 h 1858759"/>
                <a:gd name="connsiteX0" fmla="*/ 214573 w 1828429"/>
                <a:gd name="connsiteY0" fmla="*/ 61324 h 1857575"/>
                <a:gd name="connsiteX1" fmla="*/ 193141 w 1828429"/>
                <a:gd name="connsiteY1" fmla="*/ 423276 h 1857575"/>
                <a:gd name="connsiteX2" fmla="*/ 252674 w 1828429"/>
                <a:gd name="connsiteY2" fmla="*/ 925718 h 1857575"/>
                <a:gd name="connsiteX3" fmla="*/ 71699 w 1828429"/>
                <a:gd name="connsiteY3" fmla="*/ 1709150 h 1857575"/>
                <a:gd name="connsiteX4" fmla="*/ 1624274 w 1828429"/>
                <a:gd name="connsiteY4" fmla="*/ 1709150 h 1857575"/>
                <a:gd name="connsiteX5" fmla="*/ 1657611 w 1828429"/>
                <a:gd name="connsiteY5" fmla="*/ 175625 h 1857575"/>
                <a:gd name="connsiteX6" fmla="*/ 214573 w 1828429"/>
                <a:gd name="connsiteY6" fmla="*/ 61324 h 1857575"/>
                <a:gd name="connsiteX0" fmla="*/ 214573 w 1828429"/>
                <a:gd name="connsiteY0" fmla="*/ 61324 h 1857575"/>
                <a:gd name="connsiteX1" fmla="*/ 193141 w 1828429"/>
                <a:gd name="connsiteY1" fmla="*/ 423276 h 1857575"/>
                <a:gd name="connsiteX2" fmla="*/ 252674 w 1828429"/>
                <a:gd name="connsiteY2" fmla="*/ 925718 h 1857575"/>
                <a:gd name="connsiteX3" fmla="*/ 71699 w 1828429"/>
                <a:gd name="connsiteY3" fmla="*/ 1709150 h 1857575"/>
                <a:gd name="connsiteX4" fmla="*/ 1624274 w 1828429"/>
                <a:gd name="connsiteY4" fmla="*/ 1709150 h 1857575"/>
                <a:gd name="connsiteX5" fmla="*/ 1657611 w 1828429"/>
                <a:gd name="connsiteY5" fmla="*/ 175625 h 1857575"/>
                <a:gd name="connsiteX6" fmla="*/ 214573 w 1828429"/>
                <a:gd name="connsiteY6" fmla="*/ 61324 h 1857575"/>
                <a:gd name="connsiteX0" fmla="*/ 235132 w 1848988"/>
                <a:gd name="connsiteY0" fmla="*/ 61324 h 1835460"/>
                <a:gd name="connsiteX1" fmla="*/ 213700 w 1848988"/>
                <a:gd name="connsiteY1" fmla="*/ 423276 h 1835460"/>
                <a:gd name="connsiteX2" fmla="*/ 273233 w 1848988"/>
                <a:gd name="connsiteY2" fmla="*/ 925718 h 1835460"/>
                <a:gd name="connsiteX3" fmla="*/ 189019 w 1848988"/>
                <a:gd name="connsiteY3" fmla="*/ 1391255 h 1835460"/>
                <a:gd name="connsiteX4" fmla="*/ 92258 w 1848988"/>
                <a:gd name="connsiteY4" fmla="*/ 1709150 h 1835460"/>
                <a:gd name="connsiteX5" fmla="*/ 1644833 w 1848988"/>
                <a:gd name="connsiteY5" fmla="*/ 1709150 h 1835460"/>
                <a:gd name="connsiteX6" fmla="*/ 1678170 w 1848988"/>
                <a:gd name="connsiteY6" fmla="*/ 175625 h 1835460"/>
                <a:gd name="connsiteX7" fmla="*/ 235132 w 1848988"/>
                <a:gd name="connsiteY7" fmla="*/ 61324 h 1835460"/>
                <a:gd name="connsiteX0" fmla="*/ 235132 w 1848988"/>
                <a:gd name="connsiteY0" fmla="*/ 61324 h 1835460"/>
                <a:gd name="connsiteX1" fmla="*/ 213700 w 1848988"/>
                <a:gd name="connsiteY1" fmla="*/ 423276 h 1835460"/>
                <a:gd name="connsiteX2" fmla="*/ 273233 w 1848988"/>
                <a:gd name="connsiteY2" fmla="*/ 925718 h 1835460"/>
                <a:gd name="connsiteX3" fmla="*/ 189019 w 1848988"/>
                <a:gd name="connsiteY3" fmla="*/ 1391255 h 1835460"/>
                <a:gd name="connsiteX4" fmla="*/ 92258 w 1848988"/>
                <a:gd name="connsiteY4" fmla="*/ 1709150 h 1835460"/>
                <a:gd name="connsiteX5" fmla="*/ 1644833 w 1848988"/>
                <a:gd name="connsiteY5" fmla="*/ 1709150 h 1835460"/>
                <a:gd name="connsiteX6" fmla="*/ 1678170 w 1848988"/>
                <a:gd name="connsiteY6" fmla="*/ 175625 h 1835460"/>
                <a:gd name="connsiteX7" fmla="*/ 235132 w 1848988"/>
                <a:gd name="connsiteY7" fmla="*/ 61324 h 1835460"/>
                <a:gd name="connsiteX0" fmla="*/ 237992 w 1851848"/>
                <a:gd name="connsiteY0" fmla="*/ 61324 h 1835460"/>
                <a:gd name="connsiteX1" fmla="*/ 216560 w 1851848"/>
                <a:gd name="connsiteY1" fmla="*/ 423276 h 1835460"/>
                <a:gd name="connsiteX2" fmla="*/ 276093 w 1851848"/>
                <a:gd name="connsiteY2" fmla="*/ 925718 h 1835460"/>
                <a:gd name="connsiteX3" fmla="*/ 191879 w 1851848"/>
                <a:gd name="connsiteY3" fmla="*/ 1391255 h 1835460"/>
                <a:gd name="connsiteX4" fmla="*/ 95118 w 1851848"/>
                <a:gd name="connsiteY4" fmla="*/ 1709150 h 1835460"/>
                <a:gd name="connsiteX5" fmla="*/ 1647693 w 1851848"/>
                <a:gd name="connsiteY5" fmla="*/ 1709150 h 1835460"/>
                <a:gd name="connsiteX6" fmla="*/ 1681030 w 1851848"/>
                <a:gd name="connsiteY6" fmla="*/ 175625 h 1835460"/>
                <a:gd name="connsiteX7" fmla="*/ 237992 w 1851848"/>
                <a:gd name="connsiteY7" fmla="*/ 61324 h 1835460"/>
                <a:gd name="connsiteX0" fmla="*/ 125653 w 1739509"/>
                <a:gd name="connsiteY0" fmla="*/ 61324 h 1822805"/>
                <a:gd name="connsiteX1" fmla="*/ 104221 w 1739509"/>
                <a:gd name="connsiteY1" fmla="*/ 423276 h 1822805"/>
                <a:gd name="connsiteX2" fmla="*/ 163754 w 1739509"/>
                <a:gd name="connsiteY2" fmla="*/ 925718 h 1822805"/>
                <a:gd name="connsiteX3" fmla="*/ 79540 w 1739509"/>
                <a:gd name="connsiteY3" fmla="*/ 1391255 h 1822805"/>
                <a:gd name="connsiteX4" fmla="*/ 139941 w 1739509"/>
                <a:gd name="connsiteY4" fmla="*/ 1663906 h 1822805"/>
                <a:gd name="connsiteX5" fmla="*/ 1535354 w 1739509"/>
                <a:gd name="connsiteY5" fmla="*/ 1709150 h 1822805"/>
                <a:gd name="connsiteX6" fmla="*/ 1568691 w 1739509"/>
                <a:gd name="connsiteY6" fmla="*/ 175625 h 1822805"/>
                <a:gd name="connsiteX7" fmla="*/ 125653 w 1739509"/>
                <a:gd name="connsiteY7" fmla="*/ 61324 h 1822805"/>
                <a:gd name="connsiteX0" fmla="*/ 125653 w 1739509"/>
                <a:gd name="connsiteY0" fmla="*/ 61324 h 1821011"/>
                <a:gd name="connsiteX1" fmla="*/ 104221 w 1739509"/>
                <a:gd name="connsiteY1" fmla="*/ 423276 h 1821011"/>
                <a:gd name="connsiteX2" fmla="*/ 163754 w 1739509"/>
                <a:gd name="connsiteY2" fmla="*/ 925718 h 1821011"/>
                <a:gd name="connsiteX3" fmla="*/ 89065 w 1739509"/>
                <a:gd name="connsiteY3" fmla="*/ 1441261 h 1821011"/>
                <a:gd name="connsiteX4" fmla="*/ 139941 w 1739509"/>
                <a:gd name="connsiteY4" fmla="*/ 1663906 h 1821011"/>
                <a:gd name="connsiteX5" fmla="*/ 1535354 w 1739509"/>
                <a:gd name="connsiteY5" fmla="*/ 1709150 h 1821011"/>
                <a:gd name="connsiteX6" fmla="*/ 1568691 w 1739509"/>
                <a:gd name="connsiteY6" fmla="*/ 175625 h 1821011"/>
                <a:gd name="connsiteX7" fmla="*/ 125653 w 1739509"/>
                <a:gd name="connsiteY7" fmla="*/ 61324 h 1821011"/>
                <a:gd name="connsiteX0" fmla="*/ 125653 w 1739509"/>
                <a:gd name="connsiteY0" fmla="*/ 61324 h 1814364"/>
                <a:gd name="connsiteX1" fmla="*/ 104221 w 1739509"/>
                <a:gd name="connsiteY1" fmla="*/ 423276 h 1814364"/>
                <a:gd name="connsiteX2" fmla="*/ 163754 w 1739509"/>
                <a:gd name="connsiteY2" fmla="*/ 925718 h 1814364"/>
                <a:gd name="connsiteX3" fmla="*/ 89065 w 1739509"/>
                <a:gd name="connsiteY3" fmla="*/ 1441261 h 1814364"/>
                <a:gd name="connsiteX4" fmla="*/ 299484 w 1739509"/>
                <a:gd name="connsiteY4" fmla="*/ 1635331 h 1814364"/>
                <a:gd name="connsiteX5" fmla="*/ 1535354 w 1739509"/>
                <a:gd name="connsiteY5" fmla="*/ 1709150 h 1814364"/>
                <a:gd name="connsiteX6" fmla="*/ 1568691 w 1739509"/>
                <a:gd name="connsiteY6" fmla="*/ 175625 h 1814364"/>
                <a:gd name="connsiteX7" fmla="*/ 125653 w 1739509"/>
                <a:gd name="connsiteY7" fmla="*/ 61324 h 1814364"/>
                <a:gd name="connsiteX0" fmla="*/ 125653 w 1744680"/>
                <a:gd name="connsiteY0" fmla="*/ 50506 h 1675312"/>
                <a:gd name="connsiteX1" fmla="*/ 104221 w 1744680"/>
                <a:gd name="connsiteY1" fmla="*/ 412458 h 1675312"/>
                <a:gd name="connsiteX2" fmla="*/ 163754 w 1744680"/>
                <a:gd name="connsiteY2" fmla="*/ 914900 h 1675312"/>
                <a:gd name="connsiteX3" fmla="*/ 89065 w 1744680"/>
                <a:gd name="connsiteY3" fmla="*/ 1430443 h 1675312"/>
                <a:gd name="connsiteX4" fmla="*/ 299484 w 1744680"/>
                <a:gd name="connsiteY4" fmla="*/ 1624513 h 1675312"/>
                <a:gd name="connsiteX5" fmla="*/ 1544879 w 1744680"/>
                <a:gd name="connsiteY5" fmla="*/ 1522120 h 1675312"/>
                <a:gd name="connsiteX6" fmla="*/ 1568691 w 1744680"/>
                <a:gd name="connsiteY6" fmla="*/ 164807 h 1675312"/>
                <a:gd name="connsiteX7" fmla="*/ 125653 w 1744680"/>
                <a:gd name="connsiteY7" fmla="*/ 50506 h 1675312"/>
                <a:gd name="connsiteX0" fmla="*/ 125653 w 1747308"/>
                <a:gd name="connsiteY0" fmla="*/ 48112 h 1650283"/>
                <a:gd name="connsiteX1" fmla="*/ 104221 w 1747308"/>
                <a:gd name="connsiteY1" fmla="*/ 410064 h 1650283"/>
                <a:gd name="connsiteX2" fmla="*/ 163754 w 1747308"/>
                <a:gd name="connsiteY2" fmla="*/ 912506 h 1650283"/>
                <a:gd name="connsiteX3" fmla="*/ 89065 w 1747308"/>
                <a:gd name="connsiteY3" fmla="*/ 1428049 h 1650283"/>
                <a:gd name="connsiteX4" fmla="*/ 299484 w 1747308"/>
                <a:gd name="connsiteY4" fmla="*/ 1622119 h 1650283"/>
                <a:gd name="connsiteX5" fmla="*/ 1549642 w 1747308"/>
                <a:gd name="connsiteY5" fmla="*/ 1479245 h 1650283"/>
                <a:gd name="connsiteX6" fmla="*/ 1568691 w 1747308"/>
                <a:gd name="connsiteY6" fmla="*/ 162413 h 1650283"/>
                <a:gd name="connsiteX7" fmla="*/ 125653 w 1747308"/>
                <a:gd name="connsiteY7" fmla="*/ 48112 h 1650283"/>
                <a:gd name="connsiteX0" fmla="*/ 125653 w 1747308"/>
                <a:gd name="connsiteY0" fmla="*/ 48112 h 1642967"/>
                <a:gd name="connsiteX1" fmla="*/ 104221 w 1747308"/>
                <a:gd name="connsiteY1" fmla="*/ 410064 h 1642967"/>
                <a:gd name="connsiteX2" fmla="*/ 163754 w 1747308"/>
                <a:gd name="connsiteY2" fmla="*/ 912506 h 1642967"/>
                <a:gd name="connsiteX3" fmla="*/ 79540 w 1747308"/>
                <a:gd name="connsiteY3" fmla="*/ 1538778 h 1642967"/>
                <a:gd name="connsiteX4" fmla="*/ 299484 w 1747308"/>
                <a:gd name="connsiteY4" fmla="*/ 1622119 h 1642967"/>
                <a:gd name="connsiteX5" fmla="*/ 1549642 w 1747308"/>
                <a:gd name="connsiteY5" fmla="*/ 1479245 h 1642967"/>
                <a:gd name="connsiteX6" fmla="*/ 1568691 w 1747308"/>
                <a:gd name="connsiteY6" fmla="*/ 162413 h 1642967"/>
                <a:gd name="connsiteX7" fmla="*/ 125653 w 1747308"/>
                <a:gd name="connsiteY7" fmla="*/ 48112 h 1642967"/>
                <a:gd name="connsiteX0" fmla="*/ 125653 w 1747308"/>
                <a:gd name="connsiteY0" fmla="*/ 48112 h 1642967"/>
                <a:gd name="connsiteX1" fmla="*/ 104221 w 1747308"/>
                <a:gd name="connsiteY1" fmla="*/ 410064 h 1642967"/>
                <a:gd name="connsiteX2" fmla="*/ 163754 w 1747308"/>
                <a:gd name="connsiteY2" fmla="*/ 912506 h 1642967"/>
                <a:gd name="connsiteX3" fmla="*/ 79540 w 1747308"/>
                <a:gd name="connsiteY3" fmla="*/ 1538778 h 1642967"/>
                <a:gd name="connsiteX4" fmla="*/ 299484 w 1747308"/>
                <a:gd name="connsiteY4" fmla="*/ 1622119 h 1642967"/>
                <a:gd name="connsiteX5" fmla="*/ 1549642 w 1747308"/>
                <a:gd name="connsiteY5" fmla="*/ 1479245 h 1642967"/>
                <a:gd name="connsiteX6" fmla="*/ 1568691 w 1747308"/>
                <a:gd name="connsiteY6" fmla="*/ 162413 h 1642967"/>
                <a:gd name="connsiteX7" fmla="*/ 125653 w 1747308"/>
                <a:gd name="connsiteY7" fmla="*/ 48112 h 1642967"/>
                <a:gd name="connsiteX0" fmla="*/ 125653 w 1747308"/>
                <a:gd name="connsiteY0" fmla="*/ 48112 h 1653352"/>
                <a:gd name="connsiteX1" fmla="*/ 104221 w 1747308"/>
                <a:gd name="connsiteY1" fmla="*/ 410064 h 1653352"/>
                <a:gd name="connsiteX2" fmla="*/ 163754 w 1747308"/>
                <a:gd name="connsiteY2" fmla="*/ 912506 h 1653352"/>
                <a:gd name="connsiteX3" fmla="*/ 67634 w 1747308"/>
                <a:gd name="connsiteY3" fmla="*/ 1579259 h 1653352"/>
                <a:gd name="connsiteX4" fmla="*/ 299484 w 1747308"/>
                <a:gd name="connsiteY4" fmla="*/ 1622119 h 1653352"/>
                <a:gd name="connsiteX5" fmla="*/ 1549642 w 1747308"/>
                <a:gd name="connsiteY5" fmla="*/ 1479245 h 1653352"/>
                <a:gd name="connsiteX6" fmla="*/ 1568691 w 1747308"/>
                <a:gd name="connsiteY6" fmla="*/ 162413 h 1653352"/>
                <a:gd name="connsiteX7" fmla="*/ 125653 w 1747308"/>
                <a:gd name="connsiteY7" fmla="*/ 48112 h 1653352"/>
                <a:gd name="connsiteX0" fmla="*/ 125653 w 1747308"/>
                <a:gd name="connsiteY0" fmla="*/ 48112 h 1650212"/>
                <a:gd name="connsiteX1" fmla="*/ 104221 w 1747308"/>
                <a:gd name="connsiteY1" fmla="*/ 410064 h 1650212"/>
                <a:gd name="connsiteX2" fmla="*/ 178041 w 1747308"/>
                <a:gd name="connsiteY2" fmla="*/ 931556 h 1650212"/>
                <a:gd name="connsiteX3" fmla="*/ 67634 w 1747308"/>
                <a:gd name="connsiteY3" fmla="*/ 1579259 h 1650212"/>
                <a:gd name="connsiteX4" fmla="*/ 299484 w 1747308"/>
                <a:gd name="connsiteY4" fmla="*/ 1622119 h 1650212"/>
                <a:gd name="connsiteX5" fmla="*/ 1549642 w 1747308"/>
                <a:gd name="connsiteY5" fmla="*/ 1479245 h 1650212"/>
                <a:gd name="connsiteX6" fmla="*/ 1568691 w 1747308"/>
                <a:gd name="connsiteY6" fmla="*/ 162413 h 1650212"/>
                <a:gd name="connsiteX7" fmla="*/ 125653 w 1747308"/>
                <a:gd name="connsiteY7" fmla="*/ 48112 h 1650212"/>
                <a:gd name="connsiteX0" fmla="*/ 125653 w 1747308"/>
                <a:gd name="connsiteY0" fmla="*/ 48112 h 1650056"/>
                <a:gd name="connsiteX1" fmla="*/ 104221 w 1747308"/>
                <a:gd name="connsiteY1" fmla="*/ 410064 h 1650056"/>
                <a:gd name="connsiteX2" fmla="*/ 166135 w 1747308"/>
                <a:gd name="connsiteY2" fmla="*/ 933938 h 1650056"/>
                <a:gd name="connsiteX3" fmla="*/ 67634 w 1747308"/>
                <a:gd name="connsiteY3" fmla="*/ 1579259 h 1650056"/>
                <a:gd name="connsiteX4" fmla="*/ 299484 w 1747308"/>
                <a:gd name="connsiteY4" fmla="*/ 1622119 h 1650056"/>
                <a:gd name="connsiteX5" fmla="*/ 1549642 w 1747308"/>
                <a:gd name="connsiteY5" fmla="*/ 1479245 h 1650056"/>
                <a:gd name="connsiteX6" fmla="*/ 1568691 w 1747308"/>
                <a:gd name="connsiteY6" fmla="*/ 162413 h 1650056"/>
                <a:gd name="connsiteX7" fmla="*/ 125653 w 1747308"/>
                <a:gd name="connsiteY7" fmla="*/ 48112 h 1650056"/>
                <a:gd name="connsiteX0" fmla="*/ 125653 w 1747308"/>
                <a:gd name="connsiteY0" fmla="*/ 48112 h 1640349"/>
                <a:gd name="connsiteX1" fmla="*/ 104221 w 1747308"/>
                <a:gd name="connsiteY1" fmla="*/ 410064 h 1640349"/>
                <a:gd name="connsiteX2" fmla="*/ 166135 w 1747308"/>
                <a:gd name="connsiteY2" fmla="*/ 933938 h 1640349"/>
                <a:gd name="connsiteX3" fmla="*/ 67634 w 1747308"/>
                <a:gd name="connsiteY3" fmla="*/ 1579259 h 1640349"/>
                <a:gd name="connsiteX4" fmla="*/ 299484 w 1747308"/>
                <a:gd name="connsiteY4" fmla="*/ 1622119 h 1640349"/>
                <a:gd name="connsiteX5" fmla="*/ 1549642 w 1747308"/>
                <a:gd name="connsiteY5" fmla="*/ 1479245 h 1640349"/>
                <a:gd name="connsiteX6" fmla="*/ 1568691 w 1747308"/>
                <a:gd name="connsiteY6" fmla="*/ 162413 h 1640349"/>
                <a:gd name="connsiteX7" fmla="*/ 125653 w 1747308"/>
                <a:gd name="connsiteY7" fmla="*/ 48112 h 1640349"/>
                <a:gd name="connsiteX0" fmla="*/ 125653 w 1747308"/>
                <a:gd name="connsiteY0" fmla="*/ 48112 h 1647576"/>
                <a:gd name="connsiteX1" fmla="*/ 104221 w 1747308"/>
                <a:gd name="connsiteY1" fmla="*/ 410064 h 1647576"/>
                <a:gd name="connsiteX2" fmla="*/ 166135 w 1747308"/>
                <a:gd name="connsiteY2" fmla="*/ 933938 h 1647576"/>
                <a:gd name="connsiteX3" fmla="*/ 67634 w 1747308"/>
                <a:gd name="connsiteY3" fmla="*/ 1579259 h 1647576"/>
                <a:gd name="connsiteX4" fmla="*/ 656672 w 1747308"/>
                <a:gd name="connsiteY4" fmla="*/ 1617356 h 1647576"/>
                <a:gd name="connsiteX5" fmla="*/ 1549642 w 1747308"/>
                <a:gd name="connsiteY5" fmla="*/ 1479245 h 1647576"/>
                <a:gd name="connsiteX6" fmla="*/ 1568691 w 1747308"/>
                <a:gd name="connsiteY6" fmla="*/ 162413 h 1647576"/>
                <a:gd name="connsiteX7" fmla="*/ 125653 w 1747308"/>
                <a:gd name="connsiteY7" fmla="*/ 48112 h 1647576"/>
                <a:gd name="connsiteX0" fmla="*/ 125653 w 1747308"/>
                <a:gd name="connsiteY0" fmla="*/ 48112 h 1637901"/>
                <a:gd name="connsiteX1" fmla="*/ 104221 w 1747308"/>
                <a:gd name="connsiteY1" fmla="*/ 410064 h 1637901"/>
                <a:gd name="connsiteX2" fmla="*/ 166135 w 1747308"/>
                <a:gd name="connsiteY2" fmla="*/ 933938 h 1637901"/>
                <a:gd name="connsiteX3" fmla="*/ 117639 w 1747308"/>
                <a:gd name="connsiteY3" fmla="*/ 1216119 h 1637901"/>
                <a:gd name="connsiteX4" fmla="*/ 67634 w 1747308"/>
                <a:gd name="connsiteY4" fmla="*/ 1579259 h 1637901"/>
                <a:gd name="connsiteX5" fmla="*/ 656672 w 1747308"/>
                <a:gd name="connsiteY5" fmla="*/ 1617356 h 1637901"/>
                <a:gd name="connsiteX6" fmla="*/ 1549642 w 1747308"/>
                <a:gd name="connsiteY6" fmla="*/ 1479245 h 1637901"/>
                <a:gd name="connsiteX7" fmla="*/ 1568691 w 1747308"/>
                <a:gd name="connsiteY7" fmla="*/ 162413 h 1637901"/>
                <a:gd name="connsiteX8" fmla="*/ 125653 w 1747308"/>
                <a:gd name="connsiteY8" fmla="*/ 48112 h 1637901"/>
                <a:gd name="connsiteX0" fmla="*/ 125653 w 1747308"/>
                <a:gd name="connsiteY0" fmla="*/ 48112 h 1637901"/>
                <a:gd name="connsiteX1" fmla="*/ 104221 w 1747308"/>
                <a:gd name="connsiteY1" fmla="*/ 410064 h 1637901"/>
                <a:gd name="connsiteX2" fmla="*/ 166135 w 1747308"/>
                <a:gd name="connsiteY2" fmla="*/ 933938 h 1637901"/>
                <a:gd name="connsiteX3" fmla="*/ 95017 w 1747308"/>
                <a:gd name="connsiteY3" fmla="*/ 1317322 h 1637901"/>
                <a:gd name="connsiteX4" fmla="*/ 67634 w 1747308"/>
                <a:gd name="connsiteY4" fmla="*/ 1579259 h 1637901"/>
                <a:gd name="connsiteX5" fmla="*/ 656672 w 1747308"/>
                <a:gd name="connsiteY5" fmla="*/ 1617356 h 1637901"/>
                <a:gd name="connsiteX6" fmla="*/ 1549642 w 1747308"/>
                <a:gd name="connsiteY6" fmla="*/ 1479245 h 1637901"/>
                <a:gd name="connsiteX7" fmla="*/ 1568691 w 1747308"/>
                <a:gd name="connsiteY7" fmla="*/ 162413 h 1637901"/>
                <a:gd name="connsiteX8" fmla="*/ 125653 w 1747308"/>
                <a:gd name="connsiteY8" fmla="*/ 48112 h 1637901"/>
                <a:gd name="connsiteX0" fmla="*/ 125653 w 1747308"/>
                <a:gd name="connsiteY0" fmla="*/ 48112 h 1647249"/>
                <a:gd name="connsiteX1" fmla="*/ 104221 w 1747308"/>
                <a:gd name="connsiteY1" fmla="*/ 410064 h 1647249"/>
                <a:gd name="connsiteX2" fmla="*/ 166135 w 1747308"/>
                <a:gd name="connsiteY2" fmla="*/ 933938 h 1647249"/>
                <a:gd name="connsiteX3" fmla="*/ 95017 w 1747308"/>
                <a:gd name="connsiteY3" fmla="*/ 1317322 h 1647249"/>
                <a:gd name="connsiteX4" fmla="*/ 55727 w 1747308"/>
                <a:gd name="connsiteY4" fmla="*/ 1619740 h 1647249"/>
                <a:gd name="connsiteX5" fmla="*/ 656672 w 1747308"/>
                <a:gd name="connsiteY5" fmla="*/ 1617356 h 1647249"/>
                <a:gd name="connsiteX6" fmla="*/ 1549642 w 1747308"/>
                <a:gd name="connsiteY6" fmla="*/ 1479245 h 1647249"/>
                <a:gd name="connsiteX7" fmla="*/ 1568691 w 1747308"/>
                <a:gd name="connsiteY7" fmla="*/ 162413 h 1647249"/>
                <a:gd name="connsiteX8" fmla="*/ 125653 w 1747308"/>
                <a:gd name="connsiteY8" fmla="*/ 48112 h 1647249"/>
                <a:gd name="connsiteX0" fmla="*/ 125653 w 1747308"/>
                <a:gd name="connsiteY0" fmla="*/ 48112 h 1644866"/>
                <a:gd name="connsiteX1" fmla="*/ 104221 w 1747308"/>
                <a:gd name="connsiteY1" fmla="*/ 410064 h 1644866"/>
                <a:gd name="connsiteX2" fmla="*/ 166135 w 1747308"/>
                <a:gd name="connsiteY2" fmla="*/ 933938 h 1644866"/>
                <a:gd name="connsiteX3" fmla="*/ 83111 w 1747308"/>
                <a:gd name="connsiteY3" fmla="*/ 1350659 h 1644866"/>
                <a:gd name="connsiteX4" fmla="*/ 55727 w 1747308"/>
                <a:gd name="connsiteY4" fmla="*/ 1619740 h 1644866"/>
                <a:gd name="connsiteX5" fmla="*/ 656672 w 1747308"/>
                <a:gd name="connsiteY5" fmla="*/ 1617356 h 1644866"/>
                <a:gd name="connsiteX6" fmla="*/ 1549642 w 1747308"/>
                <a:gd name="connsiteY6" fmla="*/ 1479245 h 1644866"/>
                <a:gd name="connsiteX7" fmla="*/ 1568691 w 1747308"/>
                <a:gd name="connsiteY7" fmla="*/ 162413 h 1644866"/>
                <a:gd name="connsiteX8" fmla="*/ 125653 w 1747308"/>
                <a:gd name="connsiteY8" fmla="*/ 48112 h 1644866"/>
                <a:gd name="connsiteX0" fmla="*/ 125653 w 1747308"/>
                <a:gd name="connsiteY0" fmla="*/ 48112 h 1644866"/>
                <a:gd name="connsiteX1" fmla="*/ 104221 w 1747308"/>
                <a:gd name="connsiteY1" fmla="*/ 410064 h 1644866"/>
                <a:gd name="connsiteX2" fmla="*/ 166135 w 1747308"/>
                <a:gd name="connsiteY2" fmla="*/ 931556 h 1644866"/>
                <a:gd name="connsiteX3" fmla="*/ 83111 w 1747308"/>
                <a:gd name="connsiteY3" fmla="*/ 1350659 h 1644866"/>
                <a:gd name="connsiteX4" fmla="*/ 55727 w 1747308"/>
                <a:gd name="connsiteY4" fmla="*/ 1619740 h 1644866"/>
                <a:gd name="connsiteX5" fmla="*/ 656672 w 1747308"/>
                <a:gd name="connsiteY5" fmla="*/ 1617356 h 1644866"/>
                <a:gd name="connsiteX6" fmla="*/ 1549642 w 1747308"/>
                <a:gd name="connsiteY6" fmla="*/ 1479245 h 1644866"/>
                <a:gd name="connsiteX7" fmla="*/ 1568691 w 1747308"/>
                <a:gd name="connsiteY7" fmla="*/ 162413 h 1644866"/>
                <a:gd name="connsiteX8" fmla="*/ 125653 w 1747308"/>
                <a:gd name="connsiteY8" fmla="*/ 48112 h 1644866"/>
                <a:gd name="connsiteX0" fmla="*/ 125653 w 1747308"/>
                <a:gd name="connsiteY0" fmla="*/ 0 h 1596754"/>
                <a:gd name="connsiteX1" fmla="*/ 104221 w 1747308"/>
                <a:gd name="connsiteY1" fmla="*/ 361952 h 1596754"/>
                <a:gd name="connsiteX2" fmla="*/ 166135 w 1747308"/>
                <a:gd name="connsiteY2" fmla="*/ 883444 h 1596754"/>
                <a:gd name="connsiteX3" fmla="*/ 83111 w 1747308"/>
                <a:gd name="connsiteY3" fmla="*/ 1302547 h 1596754"/>
                <a:gd name="connsiteX4" fmla="*/ 55727 w 1747308"/>
                <a:gd name="connsiteY4" fmla="*/ 1571628 h 1596754"/>
                <a:gd name="connsiteX5" fmla="*/ 656672 w 1747308"/>
                <a:gd name="connsiteY5" fmla="*/ 1569244 h 1596754"/>
                <a:gd name="connsiteX6" fmla="*/ 1549642 w 1747308"/>
                <a:gd name="connsiteY6" fmla="*/ 1431133 h 1596754"/>
                <a:gd name="connsiteX7" fmla="*/ 1568691 w 1747308"/>
                <a:gd name="connsiteY7" fmla="*/ 114301 h 1596754"/>
                <a:gd name="connsiteX8" fmla="*/ 125653 w 1747308"/>
                <a:gd name="connsiteY8" fmla="*/ 0 h 1596754"/>
                <a:gd name="connsiteX0" fmla="*/ 209287 w 1724661"/>
                <a:gd name="connsiteY0" fmla="*/ 115389 h 1574031"/>
                <a:gd name="connsiteX1" fmla="*/ 87842 w 1724661"/>
                <a:gd name="connsiteY1" fmla="*/ 339229 h 1574031"/>
                <a:gd name="connsiteX2" fmla="*/ 149756 w 1724661"/>
                <a:gd name="connsiteY2" fmla="*/ 860721 h 1574031"/>
                <a:gd name="connsiteX3" fmla="*/ 66732 w 1724661"/>
                <a:gd name="connsiteY3" fmla="*/ 1279824 h 1574031"/>
                <a:gd name="connsiteX4" fmla="*/ 39348 w 1724661"/>
                <a:gd name="connsiteY4" fmla="*/ 1548905 h 1574031"/>
                <a:gd name="connsiteX5" fmla="*/ 640293 w 1724661"/>
                <a:gd name="connsiteY5" fmla="*/ 1546521 h 1574031"/>
                <a:gd name="connsiteX6" fmla="*/ 1533263 w 1724661"/>
                <a:gd name="connsiteY6" fmla="*/ 1408410 h 1574031"/>
                <a:gd name="connsiteX7" fmla="*/ 1552312 w 1724661"/>
                <a:gd name="connsiteY7" fmla="*/ 91578 h 1574031"/>
                <a:gd name="connsiteX8" fmla="*/ 209287 w 1724661"/>
                <a:gd name="connsiteY8" fmla="*/ 115389 h 1574031"/>
                <a:gd name="connsiteX0" fmla="*/ 209287 w 1791225"/>
                <a:gd name="connsiteY0" fmla="*/ 28509 h 1487151"/>
                <a:gd name="connsiteX1" fmla="*/ 87842 w 1791225"/>
                <a:gd name="connsiteY1" fmla="*/ 252349 h 1487151"/>
                <a:gd name="connsiteX2" fmla="*/ 149756 w 1791225"/>
                <a:gd name="connsiteY2" fmla="*/ 773841 h 1487151"/>
                <a:gd name="connsiteX3" fmla="*/ 66732 w 1791225"/>
                <a:gd name="connsiteY3" fmla="*/ 1192944 h 1487151"/>
                <a:gd name="connsiteX4" fmla="*/ 39348 w 1791225"/>
                <a:gd name="connsiteY4" fmla="*/ 1462025 h 1487151"/>
                <a:gd name="connsiteX5" fmla="*/ 640293 w 1791225"/>
                <a:gd name="connsiteY5" fmla="*/ 1459641 h 1487151"/>
                <a:gd name="connsiteX6" fmla="*/ 1533263 w 1791225"/>
                <a:gd name="connsiteY6" fmla="*/ 1321530 h 1487151"/>
                <a:gd name="connsiteX7" fmla="*/ 1666612 w 1791225"/>
                <a:gd name="connsiteY7" fmla="*/ 147573 h 1487151"/>
                <a:gd name="connsiteX8" fmla="*/ 209287 w 1791225"/>
                <a:gd name="connsiteY8" fmla="*/ 28509 h 1487151"/>
                <a:gd name="connsiteX0" fmla="*/ 209287 w 1791225"/>
                <a:gd name="connsiteY0" fmla="*/ 28509 h 1487151"/>
                <a:gd name="connsiteX1" fmla="*/ 87842 w 1791225"/>
                <a:gd name="connsiteY1" fmla="*/ 252349 h 1487151"/>
                <a:gd name="connsiteX2" fmla="*/ 112332 w 1791225"/>
                <a:gd name="connsiteY2" fmla="*/ 792891 h 1487151"/>
                <a:gd name="connsiteX3" fmla="*/ 66732 w 1791225"/>
                <a:gd name="connsiteY3" fmla="*/ 1192944 h 1487151"/>
                <a:gd name="connsiteX4" fmla="*/ 39348 w 1791225"/>
                <a:gd name="connsiteY4" fmla="*/ 1462025 h 1487151"/>
                <a:gd name="connsiteX5" fmla="*/ 640293 w 1791225"/>
                <a:gd name="connsiteY5" fmla="*/ 1459641 h 1487151"/>
                <a:gd name="connsiteX6" fmla="*/ 1533263 w 1791225"/>
                <a:gd name="connsiteY6" fmla="*/ 1321530 h 1487151"/>
                <a:gd name="connsiteX7" fmla="*/ 1666612 w 1791225"/>
                <a:gd name="connsiteY7" fmla="*/ 147573 h 1487151"/>
                <a:gd name="connsiteX8" fmla="*/ 209287 w 1791225"/>
                <a:gd name="connsiteY8" fmla="*/ 28509 h 1487151"/>
                <a:gd name="connsiteX0" fmla="*/ 209287 w 1791225"/>
                <a:gd name="connsiteY0" fmla="*/ 19229 h 1477871"/>
                <a:gd name="connsiteX1" fmla="*/ 59774 w 1791225"/>
                <a:gd name="connsiteY1" fmla="*/ 103369 h 1477871"/>
                <a:gd name="connsiteX2" fmla="*/ 112332 w 1791225"/>
                <a:gd name="connsiteY2" fmla="*/ 783611 h 1477871"/>
                <a:gd name="connsiteX3" fmla="*/ 66732 w 1791225"/>
                <a:gd name="connsiteY3" fmla="*/ 1183664 h 1477871"/>
                <a:gd name="connsiteX4" fmla="*/ 39348 w 1791225"/>
                <a:gd name="connsiteY4" fmla="*/ 1452745 h 1477871"/>
                <a:gd name="connsiteX5" fmla="*/ 640293 w 1791225"/>
                <a:gd name="connsiteY5" fmla="*/ 1450361 h 1477871"/>
                <a:gd name="connsiteX6" fmla="*/ 1533263 w 1791225"/>
                <a:gd name="connsiteY6" fmla="*/ 1312250 h 1477871"/>
                <a:gd name="connsiteX7" fmla="*/ 1666612 w 1791225"/>
                <a:gd name="connsiteY7" fmla="*/ 138293 h 1477871"/>
                <a:gd name="connsiteX8" fmla="*/ 209287 w 1791225"/>
                <a:gd name="connsiteY8" fmla="*/ 19229 h 1477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1225" h="1477871">
                  <a:moveTo>
                    <a:pt x="209287" y="19229"/>
                  </a:moveTo>
                  <a:cubicBezTo>
                    <a:pt x="-58519" y="13408"/>
                    <a:pt x="16117" y="-52999"/>
                    <a:pt x="59774" y="103369"/>
                  </a:cubicBezTo>
                  <a:cubicBezTo>
                    <a:pt x="108193" y="235925"/>
                    <a:pt x="111172" y="603562"/>
                    <a:pt x="112332" y="783611"/>
                  </a:cubicBezTo>
                  <a:cubicBezTo>
                    <a:pt x="113492" y="963660"/>
                    <a:pt x="83149" y="1076111"/>
                    <a:pt x="66732" y="1183664"/>
                  </a:cubicBezTo>
                  <a:cubicBezTo>
                    <a:pt x="50315" y="1291218"/>
                    <a:pt x="-56246" y="1408296"/>
                    <a:pt x="39348" y="1452745"/>
                  </a:cubicBezTo>
                  <a:cubicBezTo>
                    <a:pt x="134942" y="1497195"/>
                    <a:pt x="391307" y="1473777"/>
                    <a:pt x="640293" y="1450361"/>
                  </a:cubicBezTo>
                  <a:cubicBezTo>
                    <a:pt x="889279" y="1426945"/>
                    <a:pt x="1268944" y="1567838"/>
                    <a:pt x="1533263" y="1312250"/>
                  </a:cubicBezTo>
                  <a:cubicBezTo>
                    <a:pt x="1797582" y="1056663"/>
                    <a:pt x="1887275" y="353796"/>
                    <a:pt x="1666612" y="138293"/>
                  </a:cubicBezTo>
                  <a:cubicBezTo>
                    <a:pt x="1445949" y="-77210"/>
                    <a:pt x="477093" y="25050"/>
                    <a:pt x="209287" y="19229"/>
                  </a:cubicBezTo>
                  <a:close/>
                </a:path>
              </a:pathLst>
            </a:custGeom>
            <a:solidFill>
              <a:srgbClr val="00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C788C4E-8387-4FE9-84DD-F34991F23593}"/>
                </a:ext>
              </a:extLst>
            </p:cNvPr>
            <p:cNvSpPr/>
            <p:nvPr/>
          </p:nvSpPr>
          <p:spPr>
            <a:xfrm flipH="1">
              <a:off x="2984395" y="5124543"/>
              <a:ext cx="106127" cy="618886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  <a:gd name="connsiteX0" fmla="*/ 225918 w 254493"/>
                <a:gd name="connsiteY0" fmla="*/ 0 h 1636712"/>
                <a:gd name="connsiteX1" fmla="*/ 205 w 254493"/>
                <a:gd name="connsiteY1" fmla="*/ 821456 h 1636712"/>
                <a:gd name="connsiteX2" fmla="*/ 254493 w 254493"/>
                <a:gd name="connsiteY2" fmla="*/ 1636712 h 1636712"/>
                <a:gd name="connsiteX0" fmla="*/ 246831 w 254300"/>
                <a:gd name="connsiteY0" fmla="*/ 0 h 1641417"/>
                <a:gd name="connsiteX1" fmla="*/ 12 w 254300"/>
                <a:gd name="connsiteY1" fmla="*/ 826161 h 1641417"/>
                <a:gd name="connsiteX2" fmla="*/ 254300 w 254300"/>
                <a:gd name="connsiteY2" fmla="*/ 1641417 h 1641417"/>
                <a:gd name="connsiteX0" fmla="*/ 246835 w 254304"/>
                <a:gd name="connsiteY0" fmla="*/ 0 h 1641417"/>
                <a:gd name="connsiteX1" fmla="*/ 16 w 254304"/>
                <a:gd name="connsiteY1" fmla="*/ 826161 h 1641417"/>
                <a:gd name="connsiteX2" fmla="*/ 254304 w 254304"/>
                <a:gd name="connsiteY2" fmla="*/ 1641417 h 1641417"/>
                <a:gd name="connsiteX0" fmla="*/ 246835 w 254304"/>
                <a:gd name="connsiteY0" fmla="*/ 0 h 1636711"/>
                <a:gd name="connsiteX1" fmla="*/ 16 w 254304"/>
                <a:gd name="connsiteY1" fmla="*/ 821455 h 1636711"/>
                <a:gd name="connsiteX2" fmla="*/ 254304 w 254304"/>
                <a:gd name="connsiteY2" fmla="*/ 1636711 h 1636711"/>
                <a:gd name="connsiteX0" fmla="*/ 246835 w 254304"/>
                <a:gd name="connsiteY0" fmla="*/ 0 h 1636711"/>
                <a:gd name="connsiteX1" fmla="*/ 16 w 254304"/>
                <a:gd name="connsiteY1" fmla="*/ 821455 h 1636711"/>
                <a:gd name="connsiteX2" fmla="*/ 254304 w 254304"/>
                <a:gd name="connsiteY2" fmla="*/ 1636711 h 1636711"/>
                <a:gd name="connsiteX0" fmla="*/ 246835 w 254304"/>
                <a:gd name="connsiteY0" fmla="*/ 0 h 1637414"/>
                <a:gd name="connsiteX1" fmla="*/ 16 w 254304"/>
                <a:gd name="connsiteY1" fmla="*/ 821455 h 1637414"/>
                <a:gd name="connsiteX2" fmla="*/ 254304 w 254304"/>
                <a:gd name="connsiteY2" fmla="*/ 1636711 h 1637414"/>
                <a:gd name="connsiteX0" fmla="*/ 246835 w 254304"/>
                <a:gd name="connsiteY0" fmla="*/ 0 h 1635064"/>
                <a:gd name="connsiteX1" fmla="*/ 16 w 254304"/>
                <a:gd name="connsiteY1" fmla="*/ 821455 h 1635064"/>
                <a:gd name="connsiteX2" fmla="*/ 254304 w 254304"/>
                <a:gd name="connsiteY2" fmla="*/ 1634359 h 1635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4304" h="1635064">
                  <a:moveTo>
                    <a:pt x="246835" y="0"/>
                  </a:moveTo>
                  <a:cubicBezTo>
                    <a:pt x="69371" y="14155"/>
                    <a:pt x="-1229" y="549062"/>
                    <a:pt x="16" y="821455"/>
                  </a:cubicBezTo>
                  <a:cubicBezTo>
                    <a:pt x="1261" y="1093848"/>
                    <a:pt x="87906" y="1657749"/>
                    <a:pt x="254304" y="1634359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985CB42-644C-417C-A033-41E7973F2C4A}"/>
              </a:ext>
            </a:extLst>
          </p:cNvPr>
          <p:cNvGrpSpPr/>
          <p:nvPr/>
        </p:nvGrpSpPr>
        <p:grpSpPr>
          <a:xfrm>
            <a:off x="2133599" y="1801845"/>
            <a:ext cx="2731771" cy="1158525"/>
            <a:chOff x="2133599" y="1801845"/>
            <a:chExt cx="2731771" cy="1158525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599C7C9-8A40-47A2-AFB7-86EE9B5F4062}"/>
                </a:ext>
              </a:extLst>
            </p:cNvPr>
            <p:cNvSpPr txBox="1"/>
            <p:nvPr/>
          </p:nvSpPr>
          <p:spPr>
            <a:xfrm>
              <a:off x="2133599" y="1801845"/>
              <a:ext cx="1827744" cy="4640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36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Ohmic!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CD6E233-4E78-4BED-B4AA-FDB741791C67}"/>
                </a:ext>
              </a:extLst>
            </p:cNvPr>
            <p:cNvCxnSpPr>
              <a:cxnSpLocks/>
            </p:cNvCxnSpPr>
            <p:nvPr/>
          </p:nvCxnSpPr>
          <p:spPr>
            <a:xfrm>
              <a:off x="3968024" y="2128610"/>
              <a:ext cx="897346" cy="83176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w="sm" len="med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78A183A1-3CF5-461D-AA82-2D203AF78D02}"/>
              </a:ext>
            </a:extLst>
          </p:cNvPr>
          <p:cNvSpPr txBox="1"/>
          <p:nvPr/>
        </p:nvSpPr>
        <p:spPr>
          <a:xfrm>
            <a:off x="2508319" y="596756"/>
            <a:ext cx="7175362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800" dirty="0">
                <a:latin typeface="Century Gothic" panose="020B0502020202020204" pitchFamily="34" charset="0"/>
              </a:rPr>
              <a:t>First of all….is the sodium current ohmic?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AFF5F6E-65A7-465C-9126-198B2E1C42AA}"/>
              </a:ext>
            </a:extLst>
          </p:cNvPr>
          <p:cNvGrpSpPr/>
          <p:nvPr/>
        </p:nvGrpSpPr>
        <p:grpSpPr>
          <a:xfrm>
            <a:off x="2909140" y="1460193"/>
            <a:ext cx="6594116" cy="451406"/>
            <a:chOff x="2909140" y="1460193"/>
            <a:chExt cx="6594116" cy="451406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1CC5826-C0ED-4547-BAA6-7E10A0479C5F}"/>
                </a:ext>
              </a:extLst>
            </p:cNvPr>
            <p:cNvSpPr txBox="1"/>
            <p:nvPr/>
          </p:nvSpPr>
          <p:spPr>
            <a:xfrm>
              <a:off x="2909140" y="1460193"/>
              <a:ext cx="954107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dirty="0">
                  <a:latin typeface="Century Gothic" panose="020B0502020202020204" pitchFamily="34" charset="0"/>
                </a:rPr>
                <a:t>V=IR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1CE7E79-A42D-4E78-9FCD-79FE9829EE5F}"/>
                </a:ext>
              </a:extLst>
            </p:cNvPr>
            <p:cNvSpPr txBox="1"/>
            <p:nvPr/>
          </p:nvSpPr>
          <p:spPr>
            <a:xfrm>
              <a:off x="5832379" y="1460193"/>
              <a:ext cx="1553630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dirty="0">
                  <a:latin typeface="Century Gothic" panose="020B0502020202020204" pitchFamily="34" charset="0"/>
                </a:rPr>
                <a:t>or R=V/I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7D7BD0B-B9F5-4826-A626-B400B994EDD9}"/>
                </a:ext>
              </a:extLst>
            </p:cNvPr>
            <p:cNvSpPr txBox="1"/>
            <p:nvPr/>
          </p:nvSpPr>
          <p:spPr>
            <a:xfrm>
              <a:off x="7593759" y="1460193"/>
              <a:ext cx="1909497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dirty="0">
                  <a:latin typeface="Century Gothic" panose="020B0502020202020204" pitchFamily="34" charset="0"/>
                </a:rPr>
                <a:t>or 1/R=I/V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901F290-A706-425F-80E4-B5297E7D65C9}"/>
                </a:ext>
              </a:extLst>
            </p:cNvPr>
            <p:cNvSpPr txBox="1"/>
            <p:nvPr/>
          </p:nvSpPr>
          <p:spPr>
            <a:xfrm>
              <a:off x="4070998" y="1460193"/>
              <a:ext cx="1553630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dirty="0">
                  <a:latin typeface="Century Gothic" panose="020B0502020202020204" pitchFamily="34" charset="0"/>
                </a:rPr>
                <a:t>or I=V/R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28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8026A96-188C-4FD2-8069-99D1E7ECFB11}"/>
              </a:ext>
            </a:extLst>
          </p:cNvPr>
          <p:cNvSpPr txBox="1"/>
          <p:nvPr/>
        </p:nvSpPr>
        <p:spPr>
          <a:xfrm>
            <a:off x="4421503" y="1015269"/>
            <a:ext cx="3348994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dirty="0">
                <a:latin typeface="Century Gothic" panose="020B0502020202020204" pitchFamily="34" charset="0"/>
              </a:rPr>
              <a:t>(everything is easier if it is)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05E725-CE67-4514-A9BF-F38118A5E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0" y="2132111"/>
            <a:ext cx="5345444" cy="208962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077BF5E-D359-4308-B49C-E9347CAFFBB5}"/>
              </a:ext>
            </a:extLst>
          </p:cNvPr>
          <p:cNvGrpSpPr/>
          <p:nvPr/>
        </p:nvGrpSpPr>
        <p:grpSpPr>
          <a:xfrm>
            <a:off x="1633707" y="4706196"/>
            <a:ext cx="2489475" cy="1502344"/>
            <a:chOff x="1570631" y="4706194"/>
            <a:chExt cx="2489475" cy="150234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D6FD3B6-9C68-46DD-9C55-B7779F7F68A8}"/>
                </a:ext>
              </a:extLst>
            </p:cNvPr>
            <p:cNvSpPr/>
            <p:nvPr/>
          </p:nvSpPr>
          <p:spPr>
            <a:xfrm>
              <a:off x="2930276" y="4706194"/>
              <a:ext cx="351054" cy="1502344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scene3d>
              <a:camera prst="orthographicFront">
                <a:rot lat="0" lon="4200000" rev="0"/>
              </a:camera>
              <a:lightRig rig="threePt" dir="t"/>
            </a:scene3d>
            <a:sp3d contourW="19050">
              <a:bevelT w="50800" h="1460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EE7C3640-E4EE-4A03-B976-6A4EF931F8CF}"/>
                </a:ext>
              </a:extLst>
            </p:cNvPr>
            <p:cNvSpPr/>
            <p:nvPr/>
          </p:nvSpPr>
          <p:spPr>
            <a:xfrm>
              <a:off x="2413875" y="5124163"/>
              <a:ext cx="1563995" cy="621251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285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D4FC2A5-332B-40CA-B7F2-8BEBC1A85683}"/>
                </a:ext>
              </a:extLst>
            </p:cNvPr>
            <p:cNvSpPr/>
            <p:nvPr/>
          </p:nvSpPr>
          <p:spPr>
            <a:xfrm>
              <a:off x="3749790" y="5123118"/>
              <a:ext cx="310316" cy="62125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6463825-C0C3-47CF-AA40-08D342AC5A30}"/>
                </a:ext>
              </a:extLst>
            </p:cNvPr>
            <p:cNvSpPr/>
            <p:nvPr/>
          </p:nvSpPr>
          <p:spPr>
            <a:xfrm>
              <a:off x="3721005" y="5147216"/>
              <a:ext cx="310316" cy="58929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1AD2176-259F-4060-8E0B-6D274E414506}"/>
                </a:ext>
              </a:extLst>
            </p:cNvPr>
            <p:cNvSpPr/>
            <p:nvPr/>
          </p:nvSpPr>
          <p:spPr>
            <a:xfrm>
              <a:off x="2331639" y="5124163"/>
              <a:ext cx="310316" cy="621251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285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71DE2F9-1490-44AC-962F-F44D96B1FBBA}"/>
                </a:ext>
              </a:extLst>
            </p:cNvPr>
            <p:cNvSpPr/>
            <p:nvPr/>
          </p:nvSpPr>
          <p:spPr>
            <a:xfrm>
              <a:off x="2888089" y="5124543"/>
              <a:ext cx="106127" cy="618886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  <a:gd name="connsiteX0" fmla="*/ 225918 w 254493"/>
                <a:gd name="connsiteY0" fmla="*/ 0 h 1636712"/>
                <a:gd name="connsiteX1" fmla="*/ 205 w 254493"/>
                <a:gd name="connsiteY1" fmla="*/ 821456 h 1636712"/>
                <a:gd name="connsiteX2" fmla="*/ 254493 w 254493"/>
                <a:gd name="connsiteY2" fmla="*/ 1636712 h 1636712"/>
                <a:gd name="connsiteX0" fmla="*/ 246831 w 254300"/>
                <a:gd name="connsiteY0" fmla="*/ 0 h 1641417"/>
                <a:gd name="connsiteX1" fmla="*/ 12 w 254300"/>
                <a:gd name="connsiteY1" fmla="*/ 826161 h 1641417"/>
                <a:gd name="connsiteX2" fmla="*/ 254300 w 254300"/>
                <a:gd name="connsiteY2" fmla="*/ 1641417 h 1641417"/>
                <a:gd name="connsiteX0" fmla="*/ 246835 w 254304"/>
                <a:gd name="connsiteY0" fmla="*/ 0 h 1641417"/>
                <a:gd name="connsiteX1" fmla="*/ 16 w 254304"/>
                <a:gd name="connsiteY1" fmla="*/ 826161 h 1641417"/>
                <a:gd name="connsiteX2" fmla="*/ 254304 w 254304"/>
                <a:gd name="connsiteY2" fmla="*/ 1641417 h 1641417"/>
                <a:gd name="connsiteX0" fmla="*/ 246835 w 254304"/>
                <a:gd name="connsiteY0" fmla="*/ 0 h 1636711"/>
                <a:gd name="connsiteX1" fmla="*/ 16 w 254304"/>
                <a:gd name="connsiteY1" fmla="*/ 821455 h 1636711"/>
                <a:gd name="connsiteX2" fmla="*/ 254304 w 254304"/>
                <a:gd name="connsiteY2" fmla="*/ 1636711 h 1636711"/>
                <a:gd name="connsiteX0" fmla="*/ 246835 w 254304"/>
                <a:gd name="connsiteY0" fmla="*/ 0 h 1636711"/>
                <a:gd name="connsiteX1" fmla="*/ 16 w 254304"/>
                <a:gd name="connsiteY1" fmla="*/ 821455 h 1636711"/>
                <a:gd name="connsiteX2" fmla="*/ 254304 w 254304"/>
                <a:gd name="connsiteY2" fmla="*/ 1636711 h 1636711"/>
                <a:gd name="connsiteX0" fmla="*/ 246835 w 254304"/>
                <a:gd name="connsiteY0" fmla="*/ 0 h 1637414"/>
                <a:gd name="connsiteX1" fmla="*/ 16 w 254304"/>
                <a:gd name="connsiteY1" fmla="*/ 821455 h 1637414"/>
                <a:gd name="connsiteX2" fmla="*/ 254304 w 254304"/>
                <a:gd name="connsiteY2" fmla="*/ 1636711 h 1637414"/>
                <a:gd name="connsiteX0" fmla="*/ 246835 w 254304"/>
                <a:gd name="connsiteY0" fmla="*/ 0 h 1635064"/>
                <a:gd name="connsiteX1" fmla="*/ 16 w 254304"/>
                <a:gd name="connsiteY1" fmla="*/ 821455 h 1635064"/>
                <a:gd name="connsiteX2" fmla="*/ 254304 w 254304"/>
                <a:gd name="connsiteY2" fmla="*/ 1634359 h 1635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4304" h="1635064">
                  <a:moveTo>
                    <a:pt x="246835" y="0"/>
                  </a:moveTo>
                  <a:cubicBezTo>
                    <a:pt x="69371" y="14155"/>
                    <a:pt x="-1229" y="549062"/>
                    <a:pt x="16" y="821455"/>
                  </a:cubicBezTo>
                  <a:cubicBezTo>
                    <a:pt x="1261" y="1093848"/>
                    <a:pt x="87906" y="1657749"/>
                    <a:pt x="254304" y="1634359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E83DD7B-8ABB-4E24-B41C-E2D0B603EF27}"/>
                </a:ext>
              </a:extLst>
            </p:cNvPr>
            <p:cNvSpPr/>
            <p:nvPr/>
          </p:nvSpPr>
          <p:spPr>
            <a:xfrm>
              <a:off x="2897688" y="5140091"/>
              <a:ext cx="181583" cy="597153"/>
            </a:xfrm>
            <a:prstGeom prst="ellipse">
              <a:avLst/>
            </a:prstGeom>
            <a:solidFill>
              <a:schemeClr val="tx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47FB39D-69A8-4A41-8952-4ED3FEA7A793}"/>
                </a:ext>
              </a:extLst>
            </p:cNvPr>
            <p:cNvSpPr/>
            <p:nvPr/>
          </p:nvSpPr>
          <p:spPr>
            <a:xfrm>
              <a:off x="1570631" y="5312397"/>
              <a:ext cx="275466" cy="289939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41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E638D28-5A33-4B10-8D26-605778C57164}"/>
                </a:ext>
              </a:extLst>
            </p:cNvPr>
            <p:cNvSpPr/>
            <p:nvPr/>
          </p:nvSpPr>
          <p:spPr>
            <a:xfrm>
              <a:off x="2562699" y="5180992"/>
              <a:ext cx="1349125" cy="552751"/>
            </a:xfrm>
            <a:custGeom>
              <a:avLst/>
              <a:gdLst>
                <a:gd name="connsiteX0" fmla="*/ 55285 w 1826429"/>
                <a:gd name="connsiteY0" fmla="*/ 146106 h 1825150"/>
                <a:gd name="connsiteX1" fmla="*/ 336273 w 1826429"/>
                <a:gd name="connsiteY1" fmla="*/ 669981 h 1825150"/>
                <a:gd name="connsiteX2" fmla="*/ 60048 w 1826429"/>
                <a:gd name="connsiteY2" fmla="*/ 1665344 h 1825150"/>
                <a:gd name="connsiteX3" fmla="*/ 1612623 w 1826429"/>
                <a:gd name="connsiteY3" fmla="*/ 1665344 h 1825150"/>
                <a:gd name="connsiteX4" fmla="*/ 1645960 w 1826429"/>
                <a:gd name="connsiteY4" fmla="*/ 131819 h 1825150"/>
                <a:gd name="connsiteX5" fmla="*/ 55285 w 1826429"/>
                <a:gd name="connsiteY5" fmla="*/ 146106 h 1825150"/>
                <a:gd name="connsiteX0" fmla="*/ 55285 w 1826429"/>
                <a:gd name="connsiteY0" fmla="*/ 146106 h 1825150"/>
                <a:gd name="connsiteX1" fmla="*/ 336273 w 1826429"/>
                <a:gd name="connsiteY1" fmla="*/ 669981 h 1825150"/>
                <a:gd name="connsiteX2" fmla="*/ 60048 w 1826429"/>
                <a:gd name="connsiteY2" fmla="*/ 1665344 h 1825150"/>
                <a:gd name="connsiteX3" fmla="*/ 1612623 w 1826429"/>
                <a:gd name="connsiteY3" fmla="*/ 1665344 h 1825150"/>
                <a:gd name="connsiteX4" fmla="*/ 1645960 w 1826429"/>
                <a:gd name="connsiteY4" fmla="*/ 131819 h 1825150"/>
                <a:gd name="connsiteX5" fmla="*/ 55285 w 1826429"/>
                <a:gd name="connsiteY5" fmla="*/ 146106 h 1825150"/>
                <a:gd name="connsiteX0" fmla="*/ 48790 w 1819934"/>
                <a:gd name="connsiteY0" fmla="*/ 191742 h 1870786"/>
                <a:gd name="connsiteX1" fmla="*/ 329778 w 1819934"/>
                <a:gd name="connsiteY1" fmla="*/ 715617 h 1870786"/>
                <a:gd name="connsiteX2" fmla="*/ 53553 w 1819934"/>
                <a:gd name="connsiteY2" fmla="*/ 1710980 h 1870786"/>
                <a:gd name="connsiteX3" fmla="*/ 1606128 w 1819934"/>
                <a:gd name="connsiteY3" fmla="*/ 1710980 h 1870786"/>
                <a:gd name="connsiteX4" fmla="*/ 1639465 w 1819934"/>
                <a:gd name="connsiteY4" fmla="*/ 177455 h 1870786"/>
                <a:gd name="connsiteX5" fmla="*/ 48790 w 1819934"/>
                <a:gd name="connsiteY5" fmla="*/ 191742 h 1870786"/>
                <a:gd name="connsiteX0" fmla="*/ 48790 w 1819934"/>
                <a:gd name="connsiteY0" fmla="*/ 14287 h 1693331"/>
                <a:gd name="connsiteX1" fmla="*/ 329778 w 1819934"/>
                <a:gd name="connsiteY1" fmla="*/ 538162 h 1693331"/>
                <a:gd name="connsiteX2" fmla="*/ 53553 w 1819934"/>
                <a:gd name="connsiteY2" fmla="*/ 1533525 h 1693331"/>
                <a:gd name="connsiteX3" fmla="*/ 1606128 w 1819934"/>
                <a:gd name="connsiteY3" fmla="*/ 1533525 h 1693331"/>
                <a:gd name="connsiteX4" fmla="*/ 1639465 w 1819934"/>
                <a:gd name="connsiteY4" fmla="*/ 0 h 1693331"/>
                <a:gd name="connsiteX5" fmla="*/ 48790 w 1819934"/>
                <a:gd name="connsiteY5" fmla="*/ 14287 h 1693331"/>
                <a:gd name="connsiteX0" fmla="*/ 0 w 1867630"/>
                <a:gd name="connsiteY0" fmla="*/ 59260 h 1828792"/>
                <a:gd name="connsiteX1" fmla="*/ 371476 w 1867630"/>
                <a:gd name="connsiteY1" fmla="*/ 673623 h 1828792"/>
                <a:gd name="connsiteX2" fmla="*/ 95251 w 1867630"/>
                <a:gd name="connsiteY2" fmla="*/ 1668986 h 1828792"/>
                <a:gd name="connsiteX3" fmla="*/ 1647826 w 1867630"/>
                <a:gd name="connsiteY3" fmla="*/ 1668986 h 1828792"/>
                <a:gd name="connsiteX4" fmla="*/ 1681163 w 1867630"/>
                <a:gd name="connsiteY4" fmla="*/ 135461 h 1828792"/>
                <a:gd name="connsiteX5" fmla="*/ 0 w 1867630"/>
                <a:gd name="connsiteY5" fmla="*/ 59260 h 1828792"/>
                <a:gd name="connsiteX0" fmla="*/ 60622 w 1928252"/>
                <a:gd name="connsiteY0" fmla="*/ 107457 h 1867222"/>
                <a:gd name="connsiteX1" fmla="*/ 351135 w 1928252"/>
                <a:gd name="connsiteY1" fmla="*/ 902795 h 1867222"/>
                <a:gd name="connsiteX2" fmla="*/ 155873 w 1928252"/>
                <a:gd name="connsiteY2" fmla="*/ 1717183 h 1867222"/>
                <a:gd name="connsiteX3" fmla="*/ 1708448 w 1928252"/>
                <a:gd name="connsiteY3" fmla="*/ 1717183 h 1867222"/>
                <a:gd name="connsiteX4" fmla="*/ 1741785 w 1928252"/>
                <a:gd name="connsiteY4" fmla="*/ 183658 h 1867222"/>
                <a:gd name="connsiteX5" fmla="*/ 60622 w 1928252"/>
                <a:gd name="connsiteY5" fmla="*/ 107457 h 1867222"/>
                <a:gd name="connsiteX0" fmla="*/ 47478 w 1915108"/>
                <a:gd name="connsiteY0" fmla="*/ 107457 h 1867222"/>
                <a:gd name="connsiteX1" fmla="*/ 337991 w 1915108"/>
                <a:gd name="connsiteY1" fmla="*/ 902795 h 1867222"/>
                <a:gd name="connsiteX2" fmla="*/ 142729 w 1915108"/>
                <a:gd name="connsiteY2" fmla="*/ 1717183 h 1867222"/>
                <a:gd name="connsiteX3" fmla="*/ 1695304 w 1915108"/>
                <a:gd name="connsiteY3" fmla="*/ 1717183 h 1867222"/>
                <a:gd name="connsiteX4" fmla="*/ 1728641 w 1915108"/>
                <a:gd name="connsiteY4" fmla="*/ 183658 h 1867222"/>
                <a:gd name="connsiteX5" fmla="*/ 47478 w 1915108"/>
                <a:gd name="connsiteY5" fmla="*/ 107457 h 1867222"/>
                <a:gd name="connsiteX0" fmla="*/ 47478 w 1915108"/>
                <a:gd name="connsiteY0" fmla="*/ 0 h 1759765"/>
                <a:gd name="connsiteX1" fmla="*/ 337991 w 1915108"/>
                <a:gd name="connsiteY1" fmla="*/ 795338 h 1759765"/>
                <a:gd name="connsiteX2" fmla="*/ 142729 w 1915108"/>
                <a:gd name="connsiteY2" fmla="*/ 1609726 h 1759765"/>
                <a:gd name="connsiteX3" fmla="*/ 1695304 w 1915108"/>
                <a:gd name="connsiteY3" fmla="*/ 1609726 h 1759765"/>
                <a:gd name="connsiteX4" fmla="*/ 1728641 w 1915108"/>
                <a:gd name="connsiteY4" fmla="*/ 76201 h 1759765"/>
                <a:gd name="connsiteX5" fmla="*/ 47478 w 1915108"/>
                <a:gd name="connsiteY5" fmla="*/ 0 h 1759765"/>
                <a:gd name="connsiteX0" fmla="*/ 733 w 1868363"/>
                <a:gd name="connsiteY0" fmla="*/ 235025 h 1994790"/>
                <a:gd name="connsiteX1" fmla="*/ 291246 w 1868363"/>
                <a:gd name="connsiteY1" fmla="*/ 1030363 h 1994790"/>
                <a:gd name="connsiteX2" fmla="*/ 95984 w 1868363"/>
                <a:gd name="connsiteY2" fmla="*/ 1844751 h 1994790"/>
                <a:gd name="connsiteX3" fmla="*/ 1648559 w 1868363"/>
                <a:gd name="connsiteY3" fmla="*/ 1844751 h 1994790"/>
                <a:gd name="connsiteX4" fmla="*/ 1681896 w 1868363"/>
                <a:gd name="connsiteY4" fmla="*/ 311226 h 1994790"/>
                <a:gd name="connsiteX5" fmla="*/ 733 w 1868363"/>
                <a:gd name="connsiteY5" fmla="*/ 235025 h 1994790"/>
                <a:gd name="connsiteX0" fmla="*/ 83049 w 1950679"/>
                <a:gd name="connsiteY0" fmla="*/ 11653 h 1771418"/>
                <a:gd name="connsiteX1" fmla="*/ 268786 w 1950679"/>
                <a:gd name="connsiteY1" fmla="*/ 354555 h 1771418"/>
                <a:gd name="connsiteX2" fmla="*/ 373562 w 1950679"/>
                <a:gd name="connsiteY2" fmla="*/ 806991 h 1771418"/>
                <a:gd name="connsiteX3" fmla="*/ 178300 w 1950679"/>
                <a:gd name="connsiteY3" fmla="*/ 1621379 h 1771418"/>
                <a:gd name="connsiteX4" fmla="*/ 1730875 w 1950679"/>
                <a:gd name="connsiteY4" fmla="*/ 1621379 h 1771418"/>
                <a:gd name="connsiteX5" fmla="*/ 1764212 w 1950679"/>
                <a:gd name="connsiteY5" fmla="*/ 87854 h 1771418"/>
                <a:gd name="connsiteX6" fmla="*/ 83049 w 1950679"/>
                <a:gd name="connsiteY6" fmla="*/ 11653 h 1771418"/>
                <a:gd name="connsiteX0" fmla="*/ 83049 w 1950679"/>
                <a:gd name="connsiteY0" fmla="*/ 11653 h 1769804"/>
                <a:gd name="connsiteX1" fmla="*/ 268786 w 1950679"/>
                <a:gd name="connsiteY1" fmla="*/ 354555 h 1769804"/>
                <a:gd name="connsiteX2" fmla="*/ 359275 w 1950679"/>
                <a:gd name="connsiteY2" fmla="*/ 837947 h 1769804"/>
                <a:gd name="connsiteX3" fmla="*/ 178300 w 1950679"/>
                <a:gd name="connsiteY3" fmla="*/ 1621379 h 1769804"/>
                <a:gd name="connsiteX4" fmla="*/ 1730875 w 1950679"/>
                <a:gd name="connsiteY4" fmla="*/ 1621379 h 1769804"/>
                <a:gd name="connsiteX5" fmla="*/ 1764212 w 1950679"/>
                <a:gd name="connsiteY5" fmla="*/ 87854 h 1769804"/>
                <a:gd name="connsiteX6" fmla="*/ 83049 w 1950679"/>
                <a:gd name="connsiteY6" fmla="*/ 11653 h 1769804"/>
                <a:gd name="connsiteX0" fmla="*/ 213968 w 1827824"/>
                <a:gd name="connsiteY0" fmla="*/ 62508 h 1858759"/>
                <a:gd name="connsiteX1" fmla="*/ 161580 w 1827824"/>
                <a:gd name="connsiteY1" fmla="*/ 443510 h 1858759"/>
                <a:gd name="connsiteX2" fmla="*/ 252069 w 1827824"/>
                <a:gd name="connsiteY2" fmla="*/ 926902 h 1858759"/>
                <a:gd name="connsiteX3" fmla="*/ 71094 w 1827824"/>
                <a:gd name="connsiteY3" fmla="*/ 1710334 h 1858759"/>
                <a:gd name="connsiteX4" fmla="*/ 1623669 w 1827824"/>
                <a:gd name="connsiteY4" fmla="*/ 1710334 h 1858759"/>
                <a:gd name="connsiteX5" fmla="*/ 1657006 w 1827824"/>
                <a:gd name="connsiteY5" fmla="*/ 176809 h 1858759"/>
                <a:gd name="connsiteX6" fmla="*/ 213968 w 1827824"/>
                <a:gd name="connsiteY6" fmla="*/ 62508 h 1858759"/>
                <a:gd name="connsiteX0" fmla="*/ 214573 w 1828429"/>
                <a:gd name="connsiteY0" fmla="*/ 61324 h 1857575"/>
                <a:gd name="connsiteX1" fmla="*/ 193141 w 1828429"/>
                <a:gd name="connsiteY1" fmla="*/ 423276 h 1857575"/>
                <a:gd name="connsiteX2" fmla="*/ 252674 w 1828429"/>
                <a:gd name="connsiteY2" fmla="*/ 925718 h 1857575"/>
                <a:gd name="connsiteX3" fmla="*/ 71699 w 1828429"/>
                <a:gd name="connsiteY3" fmla="*/ 1709150 h 1857575"/>
                <a:gd name="connsiteX4" fmla="*/ 1624274 w 1828429"/>
                <a:gd name="connsiteY4" fmla="*/ 1709150 h 1857575"/>
                <a:gd name="connsiteX5" fmla="*/ 1657611 w 1828429"/>
                <a:gd name="connsiteY5" fmla="*/ 175625 h 1857575"/>
                <a:gd name="connsiteX6" fmla="*/ 214573 w 1828429"/>
                <a:gd name="connsiteY6" fmla="*/ 61324 h 1857575"/>
                <a:gd name="connsiteX0" fmla="*/ 214573 w 1828429"/>
                <a:gd name="connsiteY0" fmla="*/ 61324 h 1857575"/>
                <a:gd name="connsiteX1" fmla="*/ 193141 w 1828429"/>
                <a:gd name="connsiteY1" fmla="*/ 423276 h 1857575"/>
                <a:gd name="connsiteX2" fmla="*/ 252674 w 1828429"/>
                <a:gd name="connsiteY2" fmla="*/ 925718 h 1857575"/>
                <a:gd name="connsiteX3" fmla="*/ 71699 w 1828429"/>
                <a:gd name="connsiteY3" fmla="*/ 1709150 h 1857575"/>
                <a:gd name="connsiteX4" fmla="*/ 1624274 w 1828429"/>
                <a:gd name="connsiteY4" fmla="*/ 1709150 h 1857575"/>
                <a:gd name="connsiteX5" fmla="*/ 1657611 w 1828429"/>
                <a:gd name="connsiteY5" fmla="*/ 175625 h 1857575"/>
                <a:gd name="connsiteX6" fmla="*/ 214573 w 1828429"/>
                <a:gd name="connsiteY6" fmla="*/ 61324 h 1857575"/>
                <a:gd name="connsiteX0" fmla="*/ 235132 w 1848988"/>
                <a:gd name="connsiteY0" fmla="*/ 61324 h 1835460"/>
                <a:gd name="connsiteX1" fmla="*/ 213700 w 1848988"/>
                <a:gd name="connsiteY1" fmla="*/ 423276 h 1835460"/>
                <a:gd name="connsiteX2" fmla="*/ 273233 w 1848988"/>
                <a:gd name="connsiteY2" fmla="*/ 925718 h 1835460"/>
                <a:gd name="connsiteX3" fmla="*/ 189019 w 1848988"/>
                <a:gd name="connsiteY3" fmla="*/ 1391255 h 1835460"/>
                <a:gd name="connsiteX4" fmla="*/ 92258 w 1848988"/>
                <a:gd name="connsiteY4" fmla="*/ 1709150 h 1835460"/>
                <a:gd name="connsiteX5" fmla="*/ 1644833 w 1848988"/>
                <a:gd name="connsiteY5" fmla="*/ 1709150 h 1835460"/>
                <a:gd name="connsiteX6" fmla="*/ 1678170 w 1848988"/>
                <a:gd name="connsiteY6" fmla="*/ 175625 h 1835460"/>
                <a:gd name="connsiteX7" fmla="*/ 235132 w 1848988"/>
                <a:gd name="connsiteY7" fmla="*/ 61324 h 1835460"/>
                <a:gd name="connsiteX0" fmla="*/ 235132 w 1848988"/>
                <a:gd name="connsiteY0" fmla="*/ 61324 h 1835460"/>
                <a:gd name="connsiteX1" fmla="*/ 213700 w 1848988"/>
                <a:gd name="connsiteY1" fmla="*/ 423276 h 1835460"/>
                <a:gd name="connsiteX2" fmla="*/ 273233 w 1848988"/>
                <a:gd name="connsiteY2" fmla="*/ 925718 h 1835460"/>
                <a:gd name="connsiteX3" fmla="*/ 189019 w 1848988"/>
                <a:gd name="connsiteY3" fmla="*/ 1391255 h 1835460"/>
                <a:gd name="connsiteX4" fmla="*/ 92258 w 1848988"/>
                <a:gd name="connsiteY4" fmla="*/ 1709150 h 1835460"/>
                <a:gd name="connsiteX5" fmla="*/ 1644833 w 1848988"/>
                <a:gd name="connsiteY5" fmla="*/ 1709150 h 1835460"/>
                <a:gd name="connsiteX6" fmla="*/ 1678170 w 1848988"/>
                <a:gd name="connsiteY6" fmla="*/ 175625 h 1835460"/>
                <a:gd name="connsiteX7" fmla="*/ 235132 w 1848988"/>
                <a:gd name="connsiteY7" fmla="*/ 61324 h 1835460"/>
                <a:gd name="connsiteX0" fmla="*/ 237992 w 1851848"/>
                <a:gd name="connsiteY0" fmla="*/ 61324 h 1835460"/>
                <a:gd name="connsiteX1" fmla="*/ 216560 w 1851848"/>
                <a:gd name="connsiteY1" fmla="*/ 423276 h 1835460"/>
                <a:gd name="connsiteX2" fmla="*/ 276093 w 1851848"/>
                <a:gd name="connsiteY2" fmla="*/ 925718 h 1835460"/>
                <a:gd name="connsiteX3" fmla="*/ 191879 w 1851848"/>
                <a:gd name="connsiteY3" fmla="*/ 1391255 h 1835460"/>
                <a:gd name="connsiteX4" fmla="*/ 95118 w 1851848"/>
                <a:gd name="connsiteY4" fmla="*/ 1709150 h 1835460"/>
                <a:gd name="connsiteX5" fmla="*/ 1647693 w 1851848"/>
                <a:gd name="connsiteY5" fmla="*/ 1709150 h 1835460"/>
                <a:gd name="connsiteX6" fmla="*/ 1681030 w 1851848"/>
                <a:gd name="connsiteY6" fmla="*/ 175625 h 1835460"/>
                <a:gd name="connsiteX7" fmla="*/ 237992 w 1851848"/>
                <a:gd name="connsiteY7" fmla="*/ 61324 h 1835460"/>
                <a:gd name="connsiteX0" fmla="*/ 125653 w 1739509"/>
                <a:gd name="connsiteY0" fmla="*/ 61324 h 1822805"/>
                <a:gd name="connsiteX1" fmla="*/ 104221 w 1739509"/>
                <a:gd name="connsiteY1" fmla="*/ 423276 h 1822805"/>
                <a:gd name="connsiteX2" fmla="*/ 163754 w 1739509"/>
                <a:gd name="connsiteY2" fmla="*/ 925718 h 1822805"/>
                <a:gd name="connsiteX3" fmla="*/ 79540 w 1739509"/>
                <a:gd name="connsiteY3" fmla="*/ 1391255 h 1822805"/>
                <a:gd name="connsiteX4" fmla="*/ 139941 w 1739509"/>
                <a:gd name="connsiteY4" fmla="*/ 1663906 h 1822805"/>
                <a:gd name="connsiteX5" fmla="*/ 1535354 w 1739509"/>
                <a:gd name="connsiteY5" fmla="*/ 1709150 h 1822805"/>
                <a:gd name="connsiteX6" fmla="*/ 1568691 w 1739509"/>
                <a:gd name="connsiteY6" fmla="*/ 175625 h 1822805"/>
                <a:gd name="connsiteX7" fmla="*/ 125653 w 1739509"/>
                <a:gd name="connsiteY7" fmla="*/ 61324 h 1822805"/>
                <a:gd name="connsiteX0" fmla="*/ 125653 w 1739509"/>
                <a:gd name="connsiteY0" fmla="*/ 61324 h 1821011"/>
                <a:gd name="connsiteX1" fmla="*/ 104221 w 1739509"/>
                <a:gd name="connsiteY1" fmla="*/ 423276 h 1821011"/>
                <a:gd name="connsiteX2" fmla="*/ 163754 w 1739509"/>
                <a:gd name="connsiteY2" fmla="*/ 925718 h 1821011"/>
                <a:gd name="connsiteX3" fmla="*/ 89065 w 1739509"/>
                <a:gd name="connsiteY3" fmla="*/ 1441261 h 1821011"/>
                <a:gd name="connsiteX4" fmla="*/ 139941 w 1739509"/>
                <a:gd name="connsiteY4" fmla="*/ 1663906 h 1821011"/>
                <a:gd name="connsiteX5" fmla="*/ 1535354 w 1739509"/>
                <a:gd name="connsiteY5" fmla="*/ 1709150 h 1821011"/>
                <a:gd name="connsiteX6" fmla="*/ 1568691 w 1739509"/>
                <a:gd name="connsiteY6" fmla="*/ 175625 h 1821011"/>
                <a:gd name="connsiteX7" fmla="*/ 125653 w 1739509"/>
                <a:gd name="connsiteY7" fmla="*/ 61324 h 1821011"/>
                <a:gd name="connsiteX0" fmla="*/ 125653 w 1739509"/>
                <a:gd name="connsiteY0" fmla="*/ 61324 h 1814364"/>
                <a:gd name="connsiteX1" fmla="*/ 104221 w 1739509"/>
                <a:gd name="connsiteY1" fmla="*/ 423276 h 1814364"/>
                <a:gd name="connsiteX2" fmla="*/ 163754 w 1739509"/>
                <a:gd name="connsiteY2" fmla="*/ 925718 h 1814364"/>
                <a:gd name="connsiteX3" fmla="*/ 89065 w 1739509"/>
                <a:gd name="connsiteY3" fmla="*/ 1441261 h 1814364"/>
                <a:gd name="connsiteX4" fmla="*/ 299484 w 1739509"/>
                <a:gd name="connsiteY4" fmla="*/ 1635331 h 1814364"/>
                <a:gd name="connsiteX5" fmla="*/ 1535354 w 1739509"/>
                <a:gd name="connsiteY5" fmla="*/ 1709150 h 1814364"/>
                <a:gd name="connsiteX6" fmla="*/ 1568691 w 1739509"/>
                <a:gd name="connsiteY6" fmla="*/ 175625 h 1814364"/>
                <a:gd name="connsiteX7" fmla="*/ 125653 w 1739509"/>
                <a:gd name="connsiteY7" fmla="*/ 61324 h 1814364"/>
                <a:gd name="connsiteX0" fmla="*/ 125653 w 1744680"/>
                <a:gd name="connsiteY0" fmla="*/ 50506 h 1675312"/>
                <a:gd name="connsiteX1" fmla="*/ 104221 w 1744680"/>
                <a:gd name="connsiteY1" fmla="*/ 412458 h 1675312"/>
                <a:gd name="connsiteX2" fmla="*/ 163754 w 1744680"/>
                <a:gd name="connsiteY2" fmla="*/ 914900 h 1675312"/>
                <a:gd name="connsiteX3" fmla="*/ 89065 w 1744680"/>
                <a:gd name="connsiteY3" fmla="*/ 1430443 h 1675312"/>
                <a:gd name="connsiteX4" fmla="*/ 299484 w 1744680"/>
                <a:gd name="connsiteY4" fmla="*/ 1624513 h 1675312"/>
                <a:gd name="connsiteX5" fmla="*/ 1544879 w 1744680"/>
                <a:gd name="connsiteY5" fmla="*/ 1522120 h 1675312"/>
                <a:gd name="connsiteX6" fmla="*/ 1568691 w 1744680"/>
                <a:gd name="connsiteY6" fmla="*/ 164807 h 1675312"/>
                <a:gd name="connsiteX7" fmla="*/ 125653 w 1744680"/>
                <a:gd name="connsiteY7" fmla="*/ 50506 h 1675312"/>
                <a:gd name="connsiteX0" fmla="*/ 125653 w 1747308"/>
                <a:gd name="connsiteY0" fmla="*/ 48112 h 1650283"/>
                <a:gd name="connsiteX1" fmla="*/ 104221 w 1747308"/>
                <a:gd name="connsiteY1" fmla="*/ 410064 h 1650283"/>
                <a:gd name="connsiteX2" fmla="*/ 163754 w 1747308"/>
                <a:gd name="connsiteY2" fmla="*/ 912506 h 1650283"/>
                <a:gd name="connsiteX3" fmla="*/ 89065 w 1747308"/>
                <a:gd name="connsiteY3" fmla="*/ 1428049 h 1650283"/>
                <a:gd name="connsiteX4" fmla="*/ 299484 w 1747308"/>
                <a:gd name="connsiteY4" fmla="*/ 1622119 h 1650283"/>
                <a:gd name="connsiteX5" fmla="*/ 1549642 w 1747308"/>
                <a:gd name="connsiteY5" fmla="*/ 1479245 h 1650283"/>
                <a:gd name="connsiteX6" fmla="*/ 1568691 w 1747308"/>
                <a:gd name="connsiteY6" fmla="*/ 162413 h 1650283"/>
                <a:gd name="connsiteX7" fmla="*/ 125653 w 1747308"/>
                <a:gd name="connsiteY7" fmla="*/ 48112 h 1650283"/>
                <a:gd name="connsiteX0" fmla="*/ 125653 w 1747308"/>
                <a:gd name="connsiteY0" fmla="*/ 48112 h 1642967"/>
                <a:gd name="connsiteX1" fmla="*/ 104221 w 1747308"/>
                <a:gd name="connsiteY1" fmla="*/ 410064 h 1642967"/>
                <a:gd name="connsiteX2" fmla="*/ 163754 w 1747308"/>
                <a:gd name="connsiteY2" fmla="*/ 912506 h 1642967"/>
                <a:gd name="connsiteX3" fmla="*/ 79540 w 1747308"/>
                <a:gd name="connsiteY3" fmla="*/ 1538778 h 1642967"/>
                <a:gd name="connsiteX4" fmla="*/ 299484 w 1747308"/>
                <a:gd name="connsiteY4" fmla="*/ 1622119 h 1642967"/>
                <a:gd name="connsiteX5" fmla="*/ 1549642 w 1747308"/>
                <a:gd name="connsiteY5" fmla="*/ 1479245 h 1642967"/>
                <a:gd name="connsiteX6" fmla="*/ 1568691 w 1747308"/>
                <a:gd name="connsiteY6" fmla="*/ 162413 h 1642967"/>
                <a:gd name="connsiteX7" fmla="*/ 125653 w 1747308"/>
                <a:gd name="connsiteY7" fmla="*/ 48112 h 1642967"/>
                <a:gd name="connsiteX0" fmla="*/ 125653 w 1747308"/>
                <a:gd name="connsiteY0" fmla="*/ 48112 h 1642967"/>
                <a:gd name="connsiteX1" fmla="*/ 104221 w 1747308"/>
                <a:gd name="connsiteY1" fmla="*/ 410064 h 1642967"/>
                <a:gd name="connsiteX2" fmla="*/ 163754 w 1747308"/>
                <a:gd name="connsiteY2" fmla="*/ 912506 h 1642967"/>
                <a:gd name="connsiteX3" fmla="*/ 79540 w 1747308"/>
                <a:gd name="connsiteY3" fmla="*/ 1538778 h 1642967"/>
                <a:gd name="connsiteX4" fmla="*/ 299484 w 1747308"/>
                <a:gd name="connsiteY4" fmla="*/ 1622119 h 1642967"/>
                <a:gd name="connsiteX5" fmla="*/ 1549642 w 1747308"/>
                <a:gd name="connsiteY5" fmla="*/ 1479245 h 1642967"/>
                <a:gd name="connsiteX6" fmla="*/ 1568691 w 1747308"/>
                <a:gd name="connsiteY6" fmla="*/ 162413 h 1642967"/>
                <a:gd name="connsiteX7" fmla="*/ 125653 w 1747308"/>
                <a:gd name="connsiteY7" fmla="*/ 48112 h 1642967"/>
                <a:gd name="connsiteX0" fmla="*/ 125653 w 1747308"/>
                <a:gd name="connsiteY0" fmla="*/ 48112 h 1653352"/>
                <a:gd name="connsiteX1" fmla="*/ 104221 w 1747308"/>
                <a:gd name="connsiteY1" fmla="*/ 410064 h 1653352"/>
                <a:gd name="connsiteX2" fmla="*/ 163754 w 1747308"/>
                <a:gd name="connsiteY2" fmla="*/ 912506 h 1653352"/>
                <a:gd name="connsiteX3" fmla="*/ 67634 w 1747308"/>
                <a:gd name="connsiteY3" fmla="*/ 1579259 h 1653352"/>
                <a:gd name="connsiteX4" fmla="*/ 299484 w 1747308"/>
                <a:gd name="connsiteY4" fmla="*/ 1622119 h 1653352"/>
                <a:gd name="connsiteX5" fmla="*/ 1549642 w 1747308"/>
                <a:gd name="connsiteY5" fmla="*/ 1479245 h 1653352"/>
                <a:gd name="connsiteX6" fmla="*/ 1568691 w 1747308"/>
                <a:gd name="connsiteY6" fmla="*/ 162413 h 1653352"/>
                <a:gd name="connsiteX7" fmla="*/ 125653 w 1747308"/>
                <a:gd name="connsiteY7" fmla="*/ 48112 h 1653352"/>
                <a:gd name="connsiteX0" fmla="*/ 125653 w 1747308"/>
                <a:gd name="connsiteY0" fmla="*/ 48112 h 1650212"/>
                <a:gd name="connsiteX1" fmla="*/ 104221 w 1747308"/>
                <a:gd name="connsiteY1" fmla="*/ 410064 h 1650212"/>
                <a:gd name="connsiteX2" fmla="*/ 178041 w 1747308"/>
                <a:gd name="connsiteY2" fmla="*/ 931556 h 1650212"/>
                <a:gd name="connsiteX3" fmla="*/ 67634 w 1747308"/>
                <a:gd name="connsiteY3" fmla="*/ 1579259 h 1650212"/>
                <a:gd name="connsiteX4" fmla="*/ 299484 w 1747308"/>
                <a:gd name="connsiteY4" fmla="*/ 1622119 h 1650212"/>
                <a:gd name="connsiteX5" fmla="*/ 1549642 w 1747308"/>
                <a:gd name="connsiteY5" fmla="*/ 1479245 h 1650212"/>
                <a:gd name="connsiteX6" fmla="*/ 1568691 w 1747308"/>
                <a:gd name="connsiteY6" fmla="*/ 162413 h 1650212"/>
                <a:gd name="connsiteX7" fmla="*/ 125653 w 1747308"/>
                <a:gd name="connsiteY7" fmla="*/ 48112 h 1650212"/>
                <a:gd name="connsiteX0" fmla="*/ 125653 w 1747308"/>
                <a:gd name="connsiteY0" fmla="*/ 48112 h 1650056"/>
                <a:gd name="connsiteX1" fmla="*/ 104221 w 1747308"/>
                <a:gd name="connsiteY1" fmla="*/ 410064 h 1650056"/>
                <a:gd name="connsiteX2" fmla="*/ 166135 w 1747308"/>
                <a:gd name="connsiteY2" fmla="*/ 933938 h 1650056"/>
                <a:gd name="connsiteX3" fmla="*/ 67634 w 1747308"/>
                <a:gd name="connsiteY3" fmla="*/ 1579259 h 1650056"/>
                <a:gd name="connsiteX4" fmla="*/ 299484 w 1747308"/>
                <a:gd name="connsiteY4" fmla="*/ 1622119 h 1650056"/>
                <a:gd name="connsiteX5" fmla="*/ 1549642 w 1747308"/>
                <a:gd name="connsiteY5" fmla="*/ 1479245 h 1650056"/>
                <a:gd name="connsiteX6" fmla="*/ 1568691 w 1747308"/>
                <a:gd name="connsiteY6" fmla="*/ 162413 h 1650056"/>
                <a:gd name="connsiteX7" fmla="*/ 125653 w 1747308"/>
                <a:gd name="connsiteY7" fmla="*/ 48112 h 1650056"/>
                <a:gd name="connsiteX0" fmla="*/ 125653 w 1747308"/>
                <a:gd name="connsiteY0" fmla="*/ 48112 h 1640349"/>
                <a:gd name="connsiteX1" fmla="*/ 104221 w 1747308"/>
                <a:gd name="connsiteY1" fmla="*/ 410064 h 1640349"/>
                <a:gd name="connsiteX2" fmla="*/ 166135 w 1747308"/>
                <a:gd name="connsiteY2" fmla="*/ 933938 h 1640349"/>
                <a:gd name="connsiteX3" fmla="*/ 67634 w 1747308"/>
                <a:gd name="connsiteY3" fmla="*/ 1579259 h 1640349"/>
                <a:gd name="connsiteX4" fmla="*/ 299484 w 1747308"/>
                <a:gd name="connsiteY4" fmla="*/ 1622119 h 1640349"/>
                <a:gd name="connsiteX5" fmla="*/ 1549642 w 1747308"/>
                <a:gd name="connsiteY5" fmla="*/ 1479245 h 1640349"/>
                <a:gd name="connsiteX6" fmla="*/ 1568691 w 1747308"/>
                <a:gd name="connsiteY6" fmla="*/ 162413 h 1640349"/>
                <a:gd name="connsiteX7" fmla="*/ 125653 w 1747308"/>
                <a:gd name="connsiteY7" fmla="*/ 48112 h 1640349"/>
                <a:gd name="connsiteX0" fmla="*/ 125653 w 1747308"/>
                <a:gd name="connsiteY0" fmla="*/ 48112 h 1647576"/>
                <a:gd name="connsiteX1" fmla="*/ 104221 w 1747308"/>
                <a:gd name="connsiteY1" fmla="*/ 410064 h 1647576"/>
                <a:gd name="connsiteX2" fmla="*/ 166135 w 1747308"/>
                <a:gd name="connsiteY2" fmla="*/ 933938 h 1647576"/>
                <a:gd name="connsiteX3" fmla="*/ 67634 w 1747308"/>
                <a:gd name="connsiteY3" fmla="*/ 1579259 h 1647576"/>
                <a:gd name="connsiteX4" fmla="*/ 656672 w 1747308"/>
                <a:gd name="connsiteY4" fmla="*/ 1617356 h 1647576"/>
                <a:gd name="connsiteX5" fmla="*/ 1549642 w 1747308"/>
                <a:gd name="connsiteY5" fmla="*/ 1479245 h 1647576"/>
                <a:gd name="connsiteX6" fmla="*/ 1568691 w 1747308"/>
                <a:gd name="connsiteY6" fmla="*/ 162413 h 1647576"/>
                <a:gd name="connsiteX7" fmla="*/ 125653 w 1747308"/>
                <a:gd name="connsiteY7" fmla="*/ 48112 h 1647576"/>
                <a:gd name="connsiteX0" fmla="*/ 125653 w 1747308"/>
                <a:gd name="connsiteY0" fmla="*/ 48112 h 1637901"/>
                <a:gd name="connsiteX1" fmla="*/ 104221 w 1747308"/>
                <a:gd name="connsiteY1" fmla="*/ 410064 h 1637901"/>
                <a:gd name="connsiteX2" fmla="*/ 166135 w 1747308"/>
                <a:gd name="connsiteY2" fmla="*/ 933938 h 1637901"/>
                <a:gd name="connsiteX3" fmla="*/ 117639 w 1747308"/>
                <a:gd name="connsiteY3" fmla="*/ 1216119 h 1637901"/>
                <a:gd name="connsiteX4" fmla="*/ 67634 w 1747308"/>
                <a:gd name="connsiteY4" fmla="*/ 1579259 h 1637901"/>
                <a:gd name="connsiteX5" fmla="*/ 656672 w 1747308"/>
                <a:gd name="connsiteY5" fmla="*/ 1617356 h 1637901"/>
                <a:gd name="connsiteX6" fmla="*/ 1549642 w 1747308"/>
                <a:gd name="connsiteY6" fmla="*/ 1479245 h 1637901"/>
                <a:gd name="connsiteX7" fmla="*/ 1568691 w 1747308"/>
                <a:gd name="connsiteY7" fmla="*/ 162413 h 1637901"/>
                <a:gd name="connsiteX8" fmla="*/ 125653 w 1747308"/>
                <a:gd name="connsiteY8" fmla="*/ 48112 h 1637901"/>
                <a:gd name="connsiteX0" fmla="*/ 125653 w 1747308"/>
                <a:gd name="connsiteY0" fmla="*/ 48112 h 1637901"/>
                <a:gd name="connsiteX1" fmla="*/ 104221 w 1747308"/>
                <a:gd name="connsiteY1" fmla="*/ 410064 h 1637901"/>
                <a:gd name="connsiteX2" fmla="*/ 166135 w 1747308"/>
                <a:gd name="connsiteY2" fmla="*/ 933938 h 1637901"/>
                <a:gd name="connsiteX3" fmla="*/ 95017 w 1747308"/>
                <a:gd name="connsiteY3" fmla="*/ 1317322 h 1637901"/>
                <a:gd name="connsiteX4" fmla="*/ 67634 w 1747308"/>
                <a:gd name="connsiteY4" fmla="*/ 1579259 h 1637901"/>
                <a:gd name="connsiteX5" fmla="*/ 656672 w 1747308"/>
                <a:gd name="connsiteY5" fmla="*/ 1617356 h 1637901"/>
                <a:gd name="connsiteX6" fmla="*/ 1549642 w 1747308"/>
                <a:gd name="connsiteY6" fmla="*/ 1479245 h 1637901"/>
                <a:gd name="connsiteX7" fmla="*/ 1568691 w 1747308"/>
                <a:gd name="connsiteY7" fmla="*/ 162413 h 1637901"/>
                <a:gd name="connsiteX8" fmla="*/ 125653 w 1747308"/>
                <a:gd name="connsiteY8" fmla="*/ 48112 h 1637901"/>
                <a:gd name="connsiteX0" fmla="*/ 125653 w 1747308"/>
                <a:gd name="connsiteY0" fmla="*/ 48112 h 1647249"/>
                <a:gd name="connsiteX1" fmla="*/ 104221 w 1747308"/>
                <a:gd name="connsiteY1" fmla="*/ 410064 h 1647249"/>
                <a:gd name="connsiteX2" fmla="*/ 166135 w 1747308"/>
                <a:gd name="connsiteY2" fmla="*/ 933938 h 1647249"/>
                <a:gd name="connsiteX3" fmla="*/ 95017 w 1747308"/>
                <a:gd name="connsiteY3" fmla="*/ 1317322 h 1647249"/>
                <a:gd name="connsiteX4" fmla="*/ 55727 w 1747308"/>
                <a:gd name="connsiteY4" fmla="*/ 1619740 h 1647249"/>
                <a:gd name="connsiteX5" fmla="*/ 656672 w 1747308"/>
                <a:gd name="connsiteY5" fmla="*/ 1617356 h 1647249"/>
                <a:gd name="connsiteX6" fmla="*/ 1549642 w 1747308"/>
                <a:gd name="connsiteY6" fmla="*/ 1479245 h 1647249"/>
                <a:gd name="connsiteX7" fmla="*/ 1568691 w 1747308"/>
                <a:gd name="connsiteY7" fmla="*/ 162413 h 1647249"/>
                <a:gd name="connsiteX8" fmla="*/ 125653 w 1747308"/>
                <a:gd name="connsiteY8" fmla="*/ 48112 h 1647249"/>
                <a:gd name="connsiteX0" fmla="*/ 125653 w 1747308"/>
                <a:gd name="connsiteY0" fmla="*/ 48112 h 1644866"/>
                <a:gd name="connsiteX1" fmla="*/ 104221 w 1747308"/>
                <a:gd name="connsiteY1" fmla="*/ 410064 h 1644866"/>
                <a:gd name="connsiteX2" fmla="*/ 166135 w 1747308"/>
                <a:gd name="connsiteY2" fmla="*/ 933938 h 1644866"/>
                <a:gd name="connsiteX3" fmla="*/ 83111 w 1747308"/>
                <a:gd name="connsiteY3" fmla="*/ 1350659 h 1644866"/>
                <a:gd name="connsiteX4" fmla="*/ 55727 w 1747308"/>
                <a:gd name="connsiteY4" fmla="*/ 1619740 h 1644866"/>
                <a:gd name="connsiteX5" fmla="*/ 656672 w 1747308"/>
                <a:gd name="connsiteY5" fmla="*/ 1617356 h 1644866"/>
                <a:gd name="connsiteX6" fmla="*/ 1549642 w 1747308"/>
                <a:gd name="connsiteY6" fmla="*/ 1479245 h 1644866"/>
                <a:gd name="connsiteX7" fmla="*/ 1568691 w 1747308"/>
                <a:gd name="connsiteY7" fmla="*/ 162413 h 1644866"/>
                <a:gd name="connsiteX8" fmla="*/ 125653 w 1747308"/>
                <a:gd name="connsiteY8" fmla="*/ 48112 h 1644866"/>
                <a:gd name="connsiteX0" fmla="*/ 125653 w 1747308"/>
                <a:gd name="connsiteY0" fmla="*/ 48112 h 1644866"/>
                <a:gd name="connsiteX1" fmla="*/ 104221 w 1747308"/>
                <a:gd name="connsiteY1" fmla="*/ 410064 h 1644866"/>
                <a:gd name="connsiteX2" fmla="*/ 166135 w 1747308"/>
                <a:gd name="connsiteY2" fmla="*/ 931556 h 1644866"/>
                <a:gd name="connsiteX3" fmla="*/ 83111 w 1747308"/>
                <a:gd name="connsiteY3" fmla="*/ 1350659 h 1644866"/>
                <a:gd name="connsiteX4" fmla="*/ 55727 w 1747308"/>
                <a:gd name="connsiteY4" fmla="*/ 1619740 h 1644866"/>
                <a:gd name="connsiteX5" fmla="*/ 656672 w 1747308"/>
                <a:gd name="connsiteY5" fmla="*/ 1617356 h 1644866"/>
                <a:gd name="connsiteX6" fmla="*/ 1549642 w 1747308"/>
                <a:gd name="connsiteY6" fmla="*/ 1479245 h 1644866"/>
                <a:gd name="connsiteX7" fmla="*/ 1568691 w 1747308"/>
                <a:gd name="connsiteY7" fmla="*/ 162413 h 1644866"/>
                <a:gd name="connsiteX8" fmla="*/ 125653 w 1747308"/>
                <a:gd name="connsiteY8" fmla="*/ 48112 h 1644866"/>
                <a:gd name="connsiteX0" fmla="*/ 125653 w 1747308"/>
                <a:gd name="connsiteY0" fmla="*/ 0 h 1596754"/>
                <a:gd name="connsiteX1" fmla="*/ 104221 w 1747308"/>
                <a:gd name="connsiteY1" fmla="*/ 361952 h 1596754"/>
                <a:gd name="connsiteX2" fmla="*/ 166135 w 1747308"/>
                <a:gd name="connsiteY2" fmla="*/ 883444 h 1596754"/>
                <a:gd name="connsiteX3" fmla="*/ 83111 w 1747308"/>
                <a:gd name="connsiteY3" fmla="*/ 1302547 h 1596754"/>
                <a:gd name="connsiteX4" fmla="*/ 55727 w 1747308"/>
                <a:gd name="connsiteY4" fmla="*/ 1571628 h 1596754"/>
                <a:gd name="connsiteX5" fmla="*/ 656672 w 1747308"/>
                <a:gd name="connsiteY5" fmla="*/ 1569244 h 1596754"/>
                <a:gd name="connsiteX6" fmla="*/ 1549642 w 1747308"/>
                <a:gd name="connsiteY6" fmla="*/ 1431133 h 1596754"/>
                <a:gd name="connsiteX7" fmla="*/ 1568691 w 1747308"/>
                <a:gd name="connsiteY7" fmla="*/ 114301 h 1596754"/>
                <a:gd name="connsiteX8" fmla="*/ 125653 w 1747308"/>
                <a:gd name="connsiteY8" fmla="*/ 0 h 1596754"/>
                <a:gd name="connsiteX0" fmla="*/ 209287 w 1724661"/>
                <a:gd name="connsiteY0" fmla="*/ 115389 h 1574031"/>
                <a:gd name="connsiteX1" fmla="*/ 87842 w 1724661"/>
                <a:gd name="connsiteY1" fmla="*/ 339229 h 1574031"/>
                <a:gd name="connsiteX2" fmla="*/ 149756 w 1724661"/>
                <a:gd name="connsiteY2" fmla="*/ 860721 h 1574031"/>
                <a:gd name="connsiteX3" fmla="*/ 66732 w 1724661"/>
                <a:gd name="connsiteY3" fmla="*/ 1279824 h 1574031"/>
                <a:gd name="connsiteX4" fmla="*/ 39348 w 1724661"/>
                <a:gd name="connsiteY4" fmla="*/ 1548905 h 1574031"/>
                <a:gd name="connsiteX5" fmla="*/ 640293 w 1724661"/>
                <a:gd name="connsiteY5" fmla="*/ 1546521 h 1574031"/>
                <a:gd name="connsiteX6" fmla="*/ 1533263 w 1724661"/>
                <a:gd name="connsiteY6" fmla="*/ 1408410 h 1574031"/>
                <a:gd name="connsiteX7" fmla="*/ 1552312 w 1724661"/>
                <a:gd name="connsiteY7" fmla="*/ 91578 h 1574031"/>
                <a:gd name="connsiteX8" fmla="*/ 209287 w 1724661"/>
                <a:gd name="connsiteY8" fmla="*/ 115389 h 1574031"/>
                <a:gd name="connsiteX0" fmla="*/ 209287 w 1791225"/>
                <a:gd name="connsiteY0" fmla="*/ 28509 h 1487151"/>
                <a:gd name="connsiteX1" fmla="*/ 87842 w 1791225"/>
                <a:gd name="connsiteY1" fmla="*/ 252349 h 1487151"/>
                <a:gd name="connsiteX2" fmla="*/ 149756 w 1791225"/>
                <a:gd name="connsiteY2" fmla="*/ 773841 h 1487151"/>
                <a:gd name="connsiteX3" fmla="*/ 66732 w 1791225"/>
                <a:gd name="connsiteY3" fmla="*/ 1192944 h 1487151"/>
                <a:gd name="connsiteX4" fmla="*/ 39348 w 1791225"/>
                <a:gd name="connsiteY4" fmla="*/ 1462025 h 1487151"/>
                <a:gd name="connsiteX5" fmla="*/ 640293 w 1791225"/>
                <a:gd name="connsiteY5" fmla="*/ 1459641 h 1487151"/>
                <a:gd name="connsiteX6" fmla="*/ 1533263 w 1791225"/>
                <a:gd name="connsiteY6" fmla="*/ 1321530 h 1487151"/>
                <a:gd name="connsiteX7" fmla="*/ 1666612 w 1791225"/>
                <a:gd name="connsiteY7" fmla="*/ 147573 h 1487151"/>
                <a:gd name="connsiteX8" fmla="*/ 209287 w 1791225"/>
                <a:gd name="connsiteY8" fmla="*/ 28509 h 1487151"/>
                <a:gd name="connsiteX0" fmla="*/ 209287 w 1791225"/>
                <a:gd name="connsiteY0" fmla="*/ 28509 h 1487151"/>
                <a:gd name="connsiteX1" fmla="*/ 87842 w 1791225"/>
                <a:gd name="connsiteY1" fmla="*/ 252349 h 1487151"/>
                <a:gd name="connsiteX2" fmla="*/ 112332 w 1791225"/>
                <a:gd name="connsiteY2" fmla="*/ 792891 h 1487151"/>
                <a:gd name="connsiteX3" fmla="*/ 66732 w 1791225"/>
                <a:gd name="connsiteY3" fmla="*/ 1192944 h 1487151"/>
                <a:gd name="connsiteX4" fmla="*/ 39348 w 1791225"/>
                <a:gd name="connsiteY4" fmla="*/ 1462025 h 1487151"/>
                <a:gd name="connsiteX5" fmla="*/ 640293 w 1791225"/>
                <a:gd name="connsiteY5" fmla="*/ 1459641 h 1487151"/>
                <a:gd name="connsiteX6" fmla="*/ 1533263 w 1791225"/>
                <a:gd name="connsiteY6" fmla="*/ 1321530 h 1487151"/>
                <a:gd name="connsiteX7" fmla="*/ 1666612 w 1791225"/>
                <a:gd name="connsiteY7" fmla="*/ 147573 h 1487151"/>
                <a:gd name="connsiteX8" fmla="*/ 209287 w 1791225"/>
                <a:gd name="connsiteY8" fmla="*/ 28509 h 1487151"/>
                <a:gd name="connsiteX0" fmla="*/ 209287 w 1791225"/>
                <a:gd name="connsiteY0" fmla="*/ 19229 h 1477871"/>
                <a:gd name="connsiteX1" fmla="*/ 59774 w 1791225"/>
                <a:gd name="connsiteY1" fmla="*/ 103369 h 1477871"/>
                <a:gd name="connsiteX2" fmla="*/ 112332 w 1791225"/>
                <a:gd name="connsiteY2" fmla="*/ 783611 h 1477871"/>
                <a:gd name="connsiteX3" fmla="*/ 66732 w 1791225"/>
                <a:gd name="connsiteY3" fmla="*/ 1183664 h 1477871"/>
                <a:gd name="connsiteX4" fmla="*/ 39348 w 1791225"/>
                <a:gd name="connsiteY4" fmla="*/ 1452745 h 1477871"/>
                <a:gd name="connsiteX5" fmla="*/ 640293 w 1791225"/>
                <a:gd name="connsiteY5" fmla="*/ 1450361 h 1477871"/>
                <a:gd name="connsiteX6" fmla="*/ 1533263 w 1791225"/>
                <a:gd name="connsiteY6" fmla="*/ 1312250 h 1477871"/>
                <a:gd name="connsiteX7" fmla="*/ 1666612 w 1791225"/>
                <a:gd name="connsiteY7" fmla="*/ 138293 h 1477871"/>
                <a:gd name="connsiteX8" fmla="*/ 209287 w 1791225"/>
                <a:gd name="connsiteY8" fmla="*/ 19229 h 1477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1225" h="1477871">
                  <a:moveTo>
                    <a:pt x="209287" y="19229"/>
                  </a:moveTo>
                  <a:cubicBezTo>
                    <a:pt x="-58519" y="13408"/>
                    <a:pt x="16117" y="-52999"/>
                    <a:pt x="59774" y="103369"/>
                  </a:cubicBezTo>
                  <a:cubicBezTo>
                    <a:pt x="108193" y="235925"/>
                    <a:pt x="111172" y="603562"/>
                    <a:pt x="112332" y="783611"/>
                  </a:cubicBezTo>
                  <a:cubicBezTo>
                    <a:pt x="113492" y="963660"/>
                    <a:pt x="83149" y="1076111"/>
                    <a:pt x="66732" y="1183664"/>
                  </a:cubicBezTo>
                  <a:cubicBezTo>
                    <a:pt x="50315" y="1291218"/>
                    <a:pt x="-56246" y="1408296"/>
                    <a:pt x="39348" y="1452745"/>
                  </a:cubicBezTo>
                  <a:cubicBezTo>
                    <a:pt x="134942" y="1497195"/>
                    <a:pt x="391307" y="1473777"/>
                    <a:pt x="640293" y="1450361"/>
                  </a:cubicBezTo>
                  <a:cubicBezTo>
                    <a:pt x="889279" y="1426945"/>
                    <a:pt x="1268944" y="1567838"/>
                    <a:pt x="1533263" y="1312250"/>
                  </a:cubicBezTo>
                  <a:cubicBezTo>
                    <a:pt x="1797582" y="1056663"/>
                    <a:pt x="1887275" y="353796"/>
                    <a:pt x="1666612" y="138293"/>
                  </a:cubicBezTo>
                  <a:cubicBezTo>
                    <a:pt x="1445949" y="-77210"/>
                    <a:pt x="477093" y="25050"/>
                    <a:pt x="209287" y="19229"/>
                  </a:cubicBezTo>
                  <a:close/>
                </a:path>
              </a:pathLst>
            </a:custGeom>
            <a:solidFill>
              <a:srgbClr val="00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C788C4E-8387-4FE9-84DD-F34991F23593}"/>
                </a:ext>
              </a:extLst>
            </p:cNvPr>
            <p:cNvSpPr/>
            <p:nvPr/>
          </p:nvSpPr>
          <p:spPr>
            <a:xfrm flipH="1">
              <a:off x="2984395" y="5124543"/>
              <a:ext cx="106127" cy="618886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  <a:gd name="connsiteX0" fmla="*/ 225918 w 254493"/>
                <a:gd name="connsiteY0" fmla="*/ 0 h 1636712"/>
                <a:gd name="connsiteX1" fmla="*/ 205 w 254493"/>
                <a:gd name="connsiteY1" fmla="*/ 821456 h 1636712"/>
                <a:gd name="connsiteX2" fmla="*/ 254493 w 254493"/>
                <a:gd name="connsiteY2" fmla="*/ 1636712 h 1636712"/>
                <a:gd name="connsiteX0" fmla="*/ 246831 w 254300"/>
                <a:gd name="connsiteY0" fmla="*/ 0 h 1641417"/>
                <a:gd name="connsiteX1" fmla="*/ 12 w 254300"/>
                <a:gd name="connsiteY1" fmla="*/ 826161 h 1641417"/>
                <a:gd name="connsiteX2" fmla="*/ 254300 w 254300"/>
                <a:gd name="connsiteY2" fmla="*/ 1641417 h 1641417"/>
                <a:gd name="connsiteX0" fmla="*/ 246835 w 254304"/>
                <a:gd name="connsiteY0" fmla="*/ 0 h 1641417"/>
                <a:gd name="connsiteX1" fmla="*/ 16 w 254304"/>
                <a:gd name="connsiteY1" fmla="*/ 826161 h 1641417"/>
                <a:gd name="connsiteX2" fmla="*/ 254304 w 254304"/>
                <a:gd name="connsiteY2" fmla="*/ 1641417 h 1641417"/>
                <a:gd name="connsiteX0" fmla="*/ 246835 w 254304"/>
                <a:gd name="connsiteY0" fmla="*/ 0 h 1636711"/>
                <a:gd name="connsiteX1" fmla="*/ 16 w 254304"/>
                <a:gd name="connsiteY1" fmla="*/ 821455 h 1636711"/>
                <a:gd name="connsiteX2" fmla="*/ 254304 w 254304"/>
                <a:gd name="connsiteY2" fmla="*/ 1636711 h 1636711"/>
                <a:gd name="connsiteX0" fmla="*/ 246835 w 254304"/>
                <a:gd name="connsiteY0" fmla="*/ 0 h 1636711"/>
                <a:gd name="connsiteX1" fmla="*/ 16 w 254304"/>
                <a:gd name="connsiteY1" fmla="*/ 821455 h 1636711"/>
                <a:gd name="connsiteX2" fmla="*/ 254304 w 254304"/>
                <a:gd name="connsiteY2" fmla="*/ 1636711 h 1636711"/>
                <a:gd name="connsiteX0" fmla="*/ 246835 w 254304"/>
                <a:gd name="connsiteY0" fmla="*/ 0 h 1637414"/>
                <a:gd name="connsiteX1" fmla="*/ 16 w 254304"/>
                <a:gd name="connsiteY1" fmla="*/ 821455 h 1637414"/>
                <a:gd name="connsiteX2" fmla="*/ 254304 w 254304"/>
                <a:gd name="connsiteY2" fmla="*/ 1636711 h 1637414"/>
                <a:gd name="connsiteX0" fmla="*/ 246835 w 254304"/>
                <a:gd name="connsiteY0" fmla="*/ 0 h 1635064"/>
                <a:gd name="connsiteX1" fmla="*/ 16 w 254304"/>
                <a:gd name="connsiteY1" fmla="*/ 821455 h 1635064"/>
                <a:gd name="connsiteX2" fmla="*/ 254304 w 254304"/>
                <a:gd name="connsiteY2" fmla="*/ 1634359 h 1635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4304" h="1635064">
                  <a:moveTo>
                    <a:pt x="246835" y="0"/>
                  </a:moveTo>
                  <a:cubicBezTo>
                    <a:pt x="69371" y="14155"/>
                    <a:pt x="-1229" y="549062"/>
                    <a:pt x="16" y="821455"/>
                  </a:cubicBezTo>
                  <a:cubicBezTo>
                    <a:pt x="1261" y="1093848"/>
                    <a:pt x="87906" y="1657749"/>
                    <a:pt x="254304" y="1634359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F883E582-F559-4925-B146-D3314B5FC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8995" y="1553089"/>
            <a:ext cx="2807773" cy="184902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EF91012-ED7F-4B13-A446-9978966F6C38}"/>
              </a:ext>
            </a:extLst>
          </p:cNvPr>
          <p:cNvSpPr txBox="1"/>
          <p:nvPr/>
        </p:nvSpPr>
        <p:spPr>
          <a:xfrm>
            <a:off x="8073769" y="3431456"/>
            <a:ext cx="3578224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dirty="0">
                <a:latin typeface="Century Gothic" panose="020B0502020202020204" pitchFamily="34" charset="0"/>
              </a:rPr>
              <a:t>Express current</a:t>
            </a:r>
          </a:p>
          <a:p>
            <a:pPr algn="ctr">
              <a:lnSpc>
                <a:spcPts val="2000"/>
              </a:lnSpc>
            </a:pPr>
            <a:r>
              <a:rPr lang="en-US" dirty="0">
                <a:latin typeface="Century Gothic" panose="020B0502020202020204" pitchFamily="34" charset="0"/>
              </a:rPr>
              <a:t>in terms of conductance (g)…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C22EEB6-6F6F-43EC-A354-6346331E63D1}"/>
              </a:ext>
            </a:extLst>
          </p:cNvPr>
          <p:cNvGrpSpPr/>
          <p:nvPr/>
        </p:nvGrpSpPr>
        <p:grpSpPr>
          <a:xfrm>
            <a:off x="8548820" y="3969848"/>
            <a:ext cx="2628123" cy="451406"/>
            <a:chOff x="8325466" y="3969848"/>
            <a:chExt cx="2628123" cy="451406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2C72305-2D3C-4A81-B9F5-F01BA8F78DAA}"/>
                </a:ext>
              </a:extLst>
            </p:cNvPr>
            <p:cNvSpPr txBox="1"/>
            <p:nvPr/>
          </p:nvSpPr>
          <p:spPr>
            <a:xfrm>
              <a:off x="8325466" y="3969848"/>
              <a:ext cx="1258678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400" dirty="0">
                  <a:latin typeface="Century Gothic" panose="020B0502020202020204" pitchFamily="34" charset="0"/>
                </a:rPr>
                <a:t>g = 1/R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D12D6B8-24D4-41AF-B5B5-7EC20DA0A5A1}"/>
                </a:ext>
              </a:extLst>
            </p:cNvPr>
            <p:cNvSpPr txBox="1"/>
            <p:nvPr/>
          </p:nvSpPr>
          <p:spPr>
            <a:xfrm>
              <a:off x="9701323" y="3969848"/>
              <a:ext cx="1252266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400" dirty="0">
                  <a:latin typeface="Century Gothic" panose="020B0502020202020204" pitchFamily="34" charset="0"/>
                </a:rPr>
                <a:t>g = I/V 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92705D2-84D2-42BB-BD66-5CFF8CA872A5}"/>
              </a:ext>
            </a:extLst>
          </p:cNvPr>
          <p:cNvGrpSpPr/>
          <p:nvPr/>
        </p:nvGrpSpPr>
        <p:grpSpPr>
          <a:xfrm>
            <a:off x="2133599" y="1801845"/>
            <a:ext cx="2731771" cy="1158525"/>
            <a:chOff x="2133599" y="1801845"/>
            <a:chExt cx="2731771" cy="1158525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B40199A-3104-45FE-8BB8-CF3AAA5423D6}"/>
                </a:ext>
              </a:extLst>
            </p:cNvPr>
            <p:cNvSpPr txBox="1"/>
            <p:nvPr/>
          </p:nvSpPr>
          <p:spPr>
            <a:xfrm>
              <a:off x="2133599" y="1801845"/>
              <a:ext cx="1827744" cy="4640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36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Ohmic!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B76CCC88-1249-41D9-8E18-99E2160B706F}"/>
                </a:ext>
              </a:extLst>
            </p:cNvPr>
            <p:cNvCxnSpPr>
              <a:cxnSpLocks/>
            </p:cNvCxnSpPr>
            <p:nvPr/>
          </p:nvCxnSpPr>
          <p:spPr>
            <a:xfrm>
              <a:off x="3968024" y="2128610"/>
              <a:ext cx="897346" cy="83176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w="sm" len="med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A2867186-AE64-4967-AD3B-237D1B358383}"/>
              </a:ext>
            </a:extLst>
          </p:cNvPr>
          <p:cNvSpPr txBox="1"/>
          <p:nvPr/>
        </p:nvSpPr>
        <p:spPr>
          <a:xfrm>
            <a:off x="8407194" y="4405279"/>
            <a:ext cx="2911374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400" b="1" dirty="0" err="1">
                <a:latin typeface="Century Gothic" panose="020B0502020202020204" pitchFamily="34" charset="0"/>
              </a:rPr>
              <a:t>g</a:t>
            </a:r>
            <a:r>
              <a:rPr lang="en-US" sz="2400" b="1" baseline="-25000" dirty="0" err="1">
                <a:latin typeface="Century Gothic" panose="020B0502020202020204" pitchFamily="34" charset="0"/>
              </a:rPr>
              <a:t>Na</a:t>
            </a:r>
            <a:r>
              <a:rPr lang="en-US" sz="2400" b="1" dirty="0">
                <a:latin typeface="Century Gothic" panose="020B0502020202020204" pitchFamily="34" charset="0"/>
              </a:rPr>
              <a:t> = </a:t>
            </a:r>
            <a:r>
              <a:rPr lang="en-US" sz="2400" b="1" dirty="0" err="1">
                <a:latin typeface="Century Gothic" panose="020B0502020202020204" pitchFamily="34" charset="0"/>
              </a:rPr>
              <a:t>I</a:t>
            </a:r>
            <a:r>
              <a:rPr lang="en-US" sz="2400" b="1" baseline="-25000" dirty="0" err="1">
                <a:latin typeface="Century Gothic" panose="020B0502020202020204" pitchFamily="34" charset="0"/>
              </a:rPr>
              <a:t>Na</a:t>
            </a:r>
            <a:r>
              <a:rPr lang="en-US" sz="2400" b="1" dirty="0">
                <a:latin typeface="Century Gothic" panose="020B0502020202020204" pitchFamily="34" charset="0"/>
              </a:rPr>
              <a:t>/(</a:t>
            </a:r>
            <a:r>
              <a:rPr lang="en-US" sz="2400" b="1" dirty="0" err="1">
                <a:latin typeface="Century Gothic" panose="020B0502020202020204" pitchFamily="34" charset="0"/>
              </a:rPr>
              <a:t>V</a:t>
            </a:r>
            <a:r>
              <a:rPr lang="en-US" sz="2400" b="1" baseline="-25000" dirty="0" err="1">
                <a:latin typeface="Century Gothic" panose="020B0502020202020204" pitchFamily="34" charset="0"/>
              </a:rPr>
              <a:t>m</a:t>
            </a:r>
            <a:r>
              <a:rPr lang="en-US" sz="2400" b="1" dirty="0" err="1">
                <a:latin typeface="Century Gothic" panose="020B0502020202020204" pitchFamily="34" charset="0"/>
              </a:rPr>
              <a:t>-E</a:t>
            </a:r>
            <a:r>
              <a:rPr lang="en-US" sz="2400" b="1" baseline="-25000" dirty="0" err="1">
                <a:latin typeface="Century Gothic" panose="020B0502020202020204" pitchFamily="34" charset="0"/>
              </a:rPr>
              <a:t>Na</a:t>
            </a:r>
            <a:r>
              <a:rPr lang="en-US" sz="2400" b="1" dirty="0">
                <a:latin typeface="Century Gothic" panose="020B0502020202020204" pitchFamily="34" charset="0"/>
              </a:rPr>
              <a:t>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6DC79C-FAA0-457F-AD0E-55E555F56D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8234" y="4908868"/>
            <a:ext cx="4332886" cy="1828528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5952E2EA-2510-469B-A02E-36373C62152B}"/>
              </a:ext>
            </a:extLst>
          </p:cNvPr>
          <p:cNvSpPr txBox="1"/>
          <p:nvPr/>
        </p:nvSpPr>
        <p:spPr>
          <a:xfrm>
            <a:off x="2508319" y="596756"/>
            <a:ext cx="7175362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800" dirty="0">
                <a:latin typeface="Century Gothic" panose="020B0502020202020204" pitchFamily="34" charset="0"/>
              </a:rPr>
              <a:t>First of all….is the sodium current ohmic?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17D36BC-3798-4A46-B37D-C708BA5B366C}"/>
              </a:ext>
            </a:extLst>
          </p:cNvPr>
          <p:cNvGrpSpPr/>
          <p:nvPr/>
        </p:nvGrpSpPr>
        <p:grpSpPr>
          <a:xfrm>
            <a:off x="2909140" y="1460193"/>
            <a:ext cx="6594116" cy="451406"/>
            <a:chOff x="2909140" y="1460193"/>
            <a:chExt cx="6594116" cy="451406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D1A27B9-5840-4B83-A241-9B98E15DA7E4}"/>
                </a:ext>
              </a:extLst>
            </p:cNvPr>
            <p:cNvSpPr txBox="1"/>
            <p:nvPr/>
          </p:nvSpPr>
          <p:spPr>
            <a:xfrm>
              <a:off x="2909140" y="1460193"/>
              <a:ext cx="954107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dirty="0">
                  <a:latin typeface="Century Gothic" panose="020B0502020202020204" pitchFamily="34" charset="0"/>
                </a:rPr>
                <a:t>V=IR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542C315-4D11-429A-9094-805F8CA093DD}"/>
                </a:ext>
              </a:extLst>
            </p:cNvPr>
            <p:cNvSpPr txBox="1"/>
            <p:nvPr/>
          </p:nvSpPr>
          <p:spPr>
            <a:xfrm>
              <a:off x="5832379" y="1460193"/>
              <a:ext cx="1553630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dirty="0">
                  <a:latin typeface="Century Gothic" panose="020B0502020202020204" pitchFamily="34" charset="0"/>
                </a:rPr>
                <a:t>or R=V/I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F71FF47-4CA8-4BFA-A9CD-52F035671FCC}"/>
                </a:ext>
              </a:extLst>
            </p:cNvPr>
            <p:cNvSpPr txBox="1"/>
            <p:nvPr/>
          </p:nvSpPr>
          <p:spPr>
            <a:xfrm>
              <a:off x="7593759" y="1460193"/>
              <a:ext cx="1909497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dirty="0">
                  <a:latin typeface="Century Gothic" panose="020B0502020202020204" pitchFamily="34" charset="0"/>
                </a:rPr>
                <a:t>or 1/R=I/V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62D40A5-D52A-4ACC-AAE8-1D7DF4F86F0D}"/>
                </a:ext>
              </a:extLst>
            </p:cNvPr>
            <p:cNvSpPr txBox="1"/>
            <p:nvPr/>
          </p:nvSpPr>
          <p:spPr>
            <a:xfrm>
              <a:off x="4070998" y="1460193"/>
              <a:ext cx="1553630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dirty="0">
                  <a:latin typeface="Century Gothic" panose="020B0502020202020204" pitchFamily="34" charset="0"/>
                </a:rPr>
                <a:t>or I=V/R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383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8026A96-188C-4FD2-8069-99D1E7ECFB11}"/>
              </a:ext>
            </a:extLst>
          </p:cNvPr>
          <p:cNvSpPr txBox="1"/>
          <p:nvPr/>
        </p:nvSpPr>
        <p:spPr>
          <a:xfrm>
            <a:off x="4421503" y="1015269"/>
            <a:ext cx="3348994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dirty="0">
                <a:latin typeface="Century Gothic" panose="020B0502020202020204" pitchFamily="34" charset="0"/>
              </a:rPr>
              <a:t>(everything is easier if it is)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077BF5E-D359-4308-B49C-E9347CAFFBB5}"/>
              </a:ext>
            </a:extLst>
          </p:cNvPr>
          <p:cNvGrpSpPr/>
          <p:nvPr/>
        </p:nvGrpSpPr>
        <p:grpSpPr>
          <a:xfrm>
            <a:off x="1633707" y="4706196"/>
            <a:ext cx="2489475" cy="1502344"/>
            <a:chOff x="1570631" y="4706194"/>
            <a:chExt cx="2489475" cy="150234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D6FD3B6-9C68-46DD-9C55-B7779F7F68A8}"/>
                </a:ext>
              </a:extLst>
            </p:cNvPr>
            <p:cNvSpPr/>
            <p:nvPr/>
          </p:nvSpPr>
          <p:spPr>
            <a:xfrm>
              <a:off x="2930276" y="4706194"/>
              <a:ext cx="351054" cy="1502344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scene3d>
              <a:camera prst="orthographicFront">
                <a:rot lat="0" lon="4200000" rev="0"/>
              </a:camera>
              <a:lightRig rig="threePt" dir="t"/>
            </a:scene3d>
            <a:sp3d contourW="19050">
              <a:bevelT w="50800" h="1460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EE7C3640-E4EE-4A03-B976-6A4EF931F8CF}"/>
                </a:ext>
              </a:extLst>
            </p:cNvPr>
            <p:cNvSpPr/>
            <p:nvPr/>
          </p:nvSpPr>
          <p:spPr>
            <a:xfrm>
              <a:off x="2413875" y="5124163"/>
              <a:ext cx="1563995" cy="621251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285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D4FC2A5-332B-40CA-B7F2-8BEBC1A85683}"/>
                </a:ext>
              </a:extLst>
            </p:cNvPr>
            <p:cNvSpPr/>
            <p:nvPr/>
          </p:nvSpPr>
          <p:spPr>
            <a:xfrm>
              <a:off x="3749790" y="5123118"/>
              <a:ext cx="310316" cy="62125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6463825-C0C3-47CF-AA40-08D342AC5A30}"/>
                </a:ext>
              </a:extLst>
            </p:cNvPr>
            <p:cNvSpPr/>
            <p:nvPr/>
          </p:nvSpPr>
          <p:spPr>
            <a:xfrm>
              <a:off x="3721005" y="5147216"/>
              <a:ext cx="310316" cy="58929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1AD2176-259F-4060-8E0B-6D274E414506}"/>
                </a:ext>
              </a:extLst>
            </p:cNvPr>
            <p:cNvSpPr/>
            <p:nvPr/>
          </p:nvSpPr>
          <p:spPr>
            <a:xfrm>
              <a:off x="2331639" y="5124163"/>
              <a:ext cx="310316" cy="621251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285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71DE2F9-1490-44AC-962F-F44D96B1FBBA}"/>
                </a:ext>
              </a:extLst>
            </p:cNvPr>
            <p:cNvSpPr/>
            <p:nvPr/>
          </p:nvSpPr>
          <p:spPr>
            <a:xfrm>
              <a:off x="2888089" y="5124543"/>
              <a:ext cx="106127" cy="618886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  <a:gd name="connsiteX0" fmla="*/ 225918 w 254493"/>
                <a:gd name="connsiteY0" fmla="*/ 0 h 1636712"/>
                <a:gd name="connsiteX1" fmla="*/ 205 w 254493"/>
                <a:gd name="connsiteY1" fmla="*/ 821456 h 1636712"/>
                <a:gd name="connsiteX2" fmla="*/ 254493 w 254493"/>
                <a:gd name="connsiteY2" fmla="*/ 1636712 h 1636712"/>
                <a:gd name="connsiteX0" fmla="*/ 246831 w 254300"/>
                <a:gd name="connsiteY0" fmla="*/ 0 h 1641417"/>
                <a:gd name="connsiteX1" fmla="*/ 12 w 254300"/>
                <a:gd name="connsiteY1" fmla="*/ 826161 h 1641417"/>
                <a:gd name="connsiteX2" fmla="*/ 254300 w 254300"/>
                <a:gd name="connsiteY2" fmla="*/ 1641417 h 1641417"/>
                <a:gd name="connsiteX0" fmla="*/ 246835 w 254304"/>
                <a:gd name="connsiteY0" fmla="*/ 0 h 1641417"/>
                <a:gd name="connsiteX1" fmla="*/ 16 w 254304"/>
                <a:gd name="connsiteY1" fmla="*/ 826161 h 1641417"/>
                <a:gd name="connsiteX2" fmla="*/ 254304 w 254304"/>
                <a:gd name="connsiteY2" fmla="*/ 1641417 h 1641417"/>
                <a:gd name="connsiteX0" fmla="*/ 246835 w 254304"/>
                <a:gd name="connsiteY0" fmla="*/ 0 h 1636711"/>
                <a:gd name="connsiteX1" fmla="*/ 16 w 254304"/>
                <a:gd name="connsiteY1" fmla="*/ 821455 h 1636711"/>
                <a:gd name="connsiteX2" fmla="*/ 254304 w 254304"/>
                <a:gd name="connsiteY2" fmla="*/ 1636711 h 1636711"/>
                <a:gd name="connsiteX0" fmla="*/ 246835 w 254304"/>
                <a:gd name="connsiteY0" fmla="*/ 0 h 1636711"/>
                <a:gd name="connsiteX1" fmla="*/ 16 w 254304"/>
                <a:gd name="connsiteY1" fmla="*/ 821455 h 1636711"/>
                <a:gd name="connsiteX2" fmla="*/ 254304 w 254304"/>
                <a:gd name="connsiteY2" fmla="*/ 1636711 h 1636711"/>
                <a:gd name="connsiteX0" fmla="*/ 246835 w 254304"/>
                <a:gd name="connsiteY0" fmla="*/ 0 h 1637414"/>
                <a:gd name="connsiteX1" fmla="*/ 16 w 254304"/>
                <a:gd name="connsiteY1" fmla="*/ 821455 h 1637414"/>
                <a:gd name="connsiteX2" fmla="*/ 254304 w 254304"/>
                <a:gd name="connsiteY2" fmla="*/ 1636711 h 1637414"/>
                <a:gd name="connsiteX0" fmla="*/ 246835 w 254304"/>
                <a:gd name="connsiteY0" fmla="*/ 0 h 1635064"/>
                <a:gd name="connsiteX1" fmla="*/ 16 w 254304"/>
                <a:gd name="connsiteY1" fmla="*/ 821455 h 1635064"/>
                <a:gd name="connsiteX2" fmla="*/ 254304 w 254304"/>
                <a:gd name="connsiteY2" fmla="*/ 1634359 h 1635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4304" h="1635064">
                  <a:moveTo>
                    <a:pt x="246835" y="0"/>
                  </a:moveTo>
                  <a:cubicBezTo>
                    <a:pt x="69371" y="14155"/>
                    <a:pt x="-1229" y="549062"/>
                    <a:pt x="16" y="821455"/>
                  </a:cubicBezTo>
                  <a:cubicBezTo>
                    <a:pt x="1261" y="1093848"/>
                    <a:pt x="87906" y="1657749"/>
                    <a:pt x="254304" y="1634359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E83DD7B-8ABB-4E24-B41C-E2D0B603EF27}"/>
                </a:ext>
              </a:extLst>
            </p:cNvPr>
            <p:cNvSpPr/>
            <p:nvPr/>
          </p:nvSpPr>
          <p:spPr>
            <a:xfrm>
              <a:off x="2897688" y="5140091"/>
              <a:ext cx="181583" cy="597153"/>
            </a:xfrm>
            <a:prstGeom prst="ellipse">
              <a:avLst/>
            </a:prstGeom>
            <a:solidFill>
              <a:schemeClr val="tx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47FB39D-69A8-4A41-8952-4ED3FEA7A793}"/>
                </a:ext>
              </a:extLst>
            </p:cNvPr>
            <p:cNvSpPr/>
            <p:nvPr/>
          </p:nvSpPr>
          <p:spPr>
            <a:xfrm>
              <a:off x="1570631" y="5312397"/>
              <a:ext cx="275466" cy="289939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41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E638D28-5A33-4B10-8D26-605778C57164}"/>
                </a:ext>
              </a:extLst>
            </p:cNvPr>
            <p:cNvSpPr/>
            <p:nvPr/>
          </p:nvSpPr>
          <p:spPr>
            <a:xfrm>
              <a:off x="2562699" y="5180992"/>
              <a:ext cx="1349125" cy="552751"/>
            </a:xfrm>
            <a:custGeom>
              <a:avLst/>
              <a:gdLst>
                <a:gd name="connsiteX0" fmla="*/ 55285 w 1826429"/>
                <a:gd name="connsiteY0" fmla="*/ 146106 h 1825150"/>
                <a:gd name="connsiteX1" fmla="*/ 336273 w 1826429"/>
                <a:gd name="connsiteY1" fmla="*/ 669981 h 1825150"/>
                <a:gd name="connsiteX2" fmla="*/ 60048 w 1826429"/>
                <a:gd name="connsiteY2" fmla="*/ 1665344 h 1825150"/>
                <a:gd name="connsiteX3" fmla="*/ 1612623 w 1826429"/>
                <a:gd name="connsiteY3" fmla="*/ 1665344 h 1825150"/>
                <a:gd name="connsiteX4" fmla="*/ 1645960 w 1826429"/>
                <a:gd name="connsiteY4" fmla="*/ 131819 h 1825150"/>
                <a:gd name="connsiteX5" fmla="*/ 55285 w 1826429"/>
                <a:gd name="connsiteY5" fmla="*/ 146106 h 1825150"/>
                <a:gd name="connsiteX0" fmla="*/ 55285 w 1826429"/>
                <a:gd name="connsiteY0" fmla="*/ 146106 h 1825150"/>
                <a:gd name="connsiteX1" fmla="*/ 336273 w 1826429"/>
                <a:gd name="connsiteY1" fmla="*/ 669981 h 1825150"/>
                <a:gd name="connsiteX2" fmla="*/ 60048 w 1826429"/>
                <a:gd name="connsiteY2" fmla="*/ 1665344 h 1825150"/>
                <a:gd name="connsiteX3" fmla="*/ 1612623 w 1826429"/>
                <a:gd name="connsiteY3" fmla="*/ 1665344 h 1825150"/>
                <a:gd name="connsiteX4" fmla="*/ 1645960 w 1826429"/>
                <a:gd name="connsiteY4" fmla="*/ 131819 h 1825150"/>
                <a:gd name="connsiteX5" fmla="*/ 55285 w 1826429"/>
                <a:gd name="connsiteY5" fmla="*/ 146106 h 1825150"/>
                <a:gd name="connsiteX0" fmla="*/ 48790 w 1819934"/>
                <a:gd name="connsiteY0" fmla="*/ 191742 h 1870786"/>
                <a:gd name="connsiteX1" fmla="*/ 329778 w 1819934"/>
                <a:gd name="connsiteY1" fmla="*/ 715617 h 1870786"/>
                <a:gd name="connsiteX2" fmla="*/ 53553 w 1819934"/>
                <a:gd name="connsiteY2" fmla="*/ 1710980 h 1870786"/>
                <a:gd name="connsiteX3" fmla="*/ 1606128 w 1819934"/>
                <a:gd name="connsiteY3" fmla="*/ 1710980 h 1870786"/>
                <a:gd name="connsiteX4" fmla="*/ 1639465 w 1819934"/>
                <a:gd name="connsiteY4" fmla="*/ 177455 h 1870786"/>
                <a:gd name="connsiteX5" fmla="*/ 48790 w 1819934"/>
                <a:gd name="connsiteY5" fmla="*/ 191742 h 1870786"/>
                <a:gd name="connsiteX0" fmla="*/ 48790 w 1819934"/>
                <a:gd name="connsiteY0" fmla="*/ 14287 h 1693331"/>
                <a:gd name="connsiteX1" fmla="*/ 329778 w 1819934"/>
                <a:gd name="connsiteY1" fmla="*/ 538162 h 1693331"/>
                <a:gd name="connsiteX2" fmla="*/ 53553 w 1819934"/>
                <a:gd name="connsiteY2" fmla="*/ 1533525 h 1693331"/>
                <a:gd name="connsiteX3" fmla="*/ 1606128 w 1819934"/>
                <a:gd name="connsiteY3" fmla="*/ 1533525 h 1693331"/>
                <a:gd name="connsiteX4" fmla="*/ 1639465 w 1819934"/>
                <a:gd name="connsiteY4" fmla="*/ 0 h 1693331"/>
                <a:gd name="connsiteX5" fmla="*/ 48790 w 1819934"/>
                <a:gd name="connsiteY5" fmla="*/ 14287 h 1693331"/>
                <a:gd name="connsiteX0" fmla="*/ 0 w 1867630"/>
                <a:gd name="connsiteY0" fmla="*/ 59260 h 1828792"/>
                <a:gd name="connsiteX1" fmla="*/ 371476 w 1867630"/>
                <a:gd name="connsiteY1" fmla="*/ 673623 h 1828792"/>
                <a:gd name="connsiteX2" fmla="*/ 95251 w 1867630"/>
                <a:gd name="connsiteY2" fmla="*/ 1668986 h 1828792"/>
                <a:gd name="connsiteX3" fmla="*/ 1647826 w 1867630"/>
                <a:gd name="connsiteY3" fmla="*/ 1668986 h 1828792"/>
                <a:gd name="connsiteX4" fmla="*/ 1681163 w 1867630"/>
                <a:gd name="connsiteY4" fmla="*/ 135461 h 1828792"/>
                <a:gd name="connsiteX5" fmla="*/ 0 w 1867630"/>
                <a:gd name="connsiteY5" fmla="*/ 59260 h 1828792"/>
                <a:gd name="connsiteX0" fmla="*/ 60622 w 1928252"/>
                <a:gd name="connsiteY0" fmla="*/ 107457 h 1867222"/>
                <a:gd name="connsiteX1" fmla="*/ 351135 w 1928252"/>
                <a:gd name="connsiteY1" fmla="*/ 902795 h 1867222"/>
                <a:gd name="connsiteX2" fmla="*/ 155873 w 1928252"/>
                <a:gd name="connsiteY2" fmla="*/ 1717183 h 1867222"/>
                <a:gd name="connsiteX3" fmla="*/ 1708448 w 1928252"/>
                <a:gd name="connsiteY3" fmla="*/ 1717183 h 1867222"/>
                <a:gd name="connsiteX4" fmla="*/ 1741785 w 1928252"/>
                <a:gd name="connsiteY4" fmla="*/ 183658 h 1867222"/>
                <a:gd name="connsiteX5" fmla="*/ 60622 w 1928252"/>
                <a:gd name="connsiteY5" fmla="*/ 107457 h 1867222"/>
                <a:gd name="connsiteX0" fmla="*/ 47478 w 1915108"/>
                <a:gd name="connsiteY0" fmla="*/ 107457 h 1867222"/>
                <a:gd name="connsiteX1" fmla="*/ 337991 w 1915108"/>
                <a:gd name="connsiteY1" fmla="*/ 902795 h 1867222"/>
                <a:gd name="connsiteX2" fmla="*/ 142729 w 1915108"/>
                <a:gd name="connsiteY2" fmla="*/ 1717183 h 1867222"/>
                <a:gd name="connsiteX3" fmla="*/ 1695304 w 1915108"/>
                <a:gd name="connsiteY3" fmla="*/ 1717183 h 1867222"/>
                <a:gd name="connsiteX4" fmla="*/ 1728641 w 1915108"/>
                <a:gd name="connsiteY4" fmla="*/ 183658 h 1867222"/>
                <a:gd name="connsiteX5" fmla="*/ 47478 w 1915108"/>
                <a:gd name="connsiteY5" fmla="*/ 107457 h 1867222"/>
                <a:gd name="connsiteX0" fmla="*/ 47478 w 1915108"/>
                <a:gd name="connsiteY0" fmla="*/ 0 h 1759765"/>
                <a:gd name="connsiteX1" fmla="*/ 337991 w 1915108"/>
                <a:gd name="connsiteY1" fmla="*/ 795338 h 1759765"/>
                <a:gd name="connsiteX2" fmla="*/ 142729 w 1915108"/>
                <a:gd name="connsiteY2" fmla="*/ 1609726 h 1759765"/>
                <a:gd name="connsiteX3" fmla="*/ 1695304 w 1915108"/>
                <a:gd name="connsiteY3" fmla="*/ 1609726 h 1759765"/>
                <a:gd name="connsiteX4" fmla="*/ 1728641 w 1915108"/>
                <a:gd name="connsiteY4" fmla="*/ 76201 h 1759765"/>
                <a:gd name="connsiteX5" fmla="*/ 47478 w 1915108"/>
                <a:gd name="connsiteY5" fmla="*/ 0 h 1759765"/>
                <a:gd name="connsiteX0" fmla="*/ 733 w 1868363"/>
                <a:gd name="connsiteY0" fmla="*/ 235025 h 1994790"/>
                <a:gd name="connsiteX1" fmla="*/ 291246 w 1868363"/>
                <a:gd name="connsiteY1" fmla="*/ 1030363 h 1994790"/>
                <a:gd name="connsiteX2" fmla="*/ 95984 w 1868363"/>
                <a:gd name="connsiteY2" fmla="*/ 1844751 h 1994790"/>
                <a:gd name="connsiteX3" fmla="*/ 1648559 w 1868363"/>
                <a:gd name="connsiteY3" fmla="*/ 1844751 h 1994790"/>
                <a:gd name="connsiteX4" fmla="*/ 1681896 w 1868363"/>
                <a:gd name="connsiteY4" fmla="*/ 311226 h 1994790"/>
                <a:gd name="connsiteX5" fmla="*/ 733 w 1868363"/>
                <a:gd name="connsiteY5" fmla="*/ 235025 h 1994790"/>
                <a:gd name="connsiteX0" fmla="*/ 83049 w 1950679"/>
                <a:gd name="connsiteY0" fmla="*/ 11653 h 1771418"/>
                <a:gd name="connsiteX1" fmla="*/ 268786 w 1950679"/>
                <a:gd name="connsiteY1" fmla="*/ 354555 h 1771418"/>
                <a:gd name="connsiteX2" fmla="*/ 373562 w 1950679"/>
                <a:gd name="connsiteY2" fmla="*/ 806991 h 1771418"/>
                <a:gd name="connsiteX3" fmla="*/ 178300 w 1950679"/>
                <a:gd name="connsiteY3" fmla="*/ 1621379 h 1771418"/>
                <a:gd name="connsiteX4" fmla="*/ 1730875 w 1950679"/>
                <a:gd name="connsiteY4" fmla="*/ 1621379 h 1771418"/>
                <a:gd name="connsiteX5" fmla="*/ 1764212 w 1950679"/>
                <a:gd name="connsiteY5" fmla="*/ 87854 h 1771418"/>
                <a:gd name="connsiteX6" fmla="*/ 83049 w 1950679"/>
                <a:gd name="connsiteY6" fmla="*/ 11653 h 1771418"/>
                <a:gd name="connsiteX0" fmla="*/ 83049 w 1950679"/>
                <a:gd name="connsiteY0" fmla="*/ 11653 h 1769804"/>
                <a:gd name="connsiteX1" fmla="*/ 268786 w 1950679"/>
                <a:gd name="connsiteY1" fmla="*/ 354555 h 1769804"/>
                <a:gd name="connsiteX2" fmla="*/ 359275 w 1950679"/>
                <a:gd name="connsiteY2" fmla="*/ 837947 h 1769804"/>
                <a:gd name="connsiteX3" fmla="*/ 178300 w 1950679"/>
                <a:gd name="connsiteY3" fmla="*/ 1621379 h 1769804"/>
                <a:gd name="connsiteX4" fmla="*/ 1730875 w 1950679"/>
                <a:gd name="connsiteY4" fmla="*/ 1621379 h 1769804"/>
                <a:gd name="connsiteX5" fmla="*/ 1764212 w 1950679"/>
                <a:gd name="connsiteY5" fmla="*/ 87854 h 1769804"/>
                <a:gd name="connsiteX6" fmla="*/ 83049 w 1950679"/>
                <a:gd name="connsiteY6" fmla="*/ 11653 h 1769804"/>
                <a:gd name="connsiteX0" fmla="*/ 213968 w 1827824"/>
                <a:gd name="connsiteY0" fmla="*/ 62508 h 1858759"/>
                <a:gd name="connsiteX1" fmla="*/ 161580 w 1827824"/>
                <a:gd name="connsiteY1" fmla="*/ 443510 h 1858759"/>
                <a:gd name="connsiteX2" fmla="*/ 252069 w 1827824"/>
                <a:gd name="connsiteY2" fmla="*/ 926902 h 1858759"/>
                <a:gd name="connsiteX3" fmla="*/ 71094 w 1827824"/>
                <a:gd name="connsiteY3" fmla="*/ 1710334 h 1858759"/>
                <a:gd name="connsiteX4" fmla="*/ 1623669 w 1827824"/>
                <a:gd name="connsiteY4" fmla="*/ 1710334 h 1858759"/>
                <a:gd name="connsiteX5" fmla="*/ 1657006 w 1827824"/>
                <a:gd name="connsiteY5" fmla="*/ 176809 h 1858759"/>
                <a:gd name="connsiteX6" fmla="*/ 213968 w 1827824"/>
                <a:gd name="connsiteY6" fmla="*/ 62508 h 1858759"/>
                <a:gd name="connsiteX0" fmla="*/ 214573 w 1828429"/>
                <a:gd name="connsiteY0" fmla="*/ 61324 h 1857575"/>
                <a:gd name="connsiteX1" fmla="*/ 193141 w 1828429"/>
                <a:gd name="connsiteY1" fmla="*/ 423276 h 1857575"/>
                <a:gd name="connsiteX2" fmla="*/ 252674 w 1828429"/>
                <a:gd name="connsiteY2" fmla="*/ 925718 h 1857575"/>
                <a:gd name="connsiteX3" fmla="*/ 71699 w 1828429"/>
                <a:gd name="connsiteY3" fmla="*/ 1709150 h 1857575"/>
                <a:gd name="connsiteX4" fmla="*/ 1624274 w 1828429"/>
                <a:gd name="connsiteY4" fmla="*/ 1709150 h 1857575"/>
                <a:gd name="connsiteX5" fmla="*/ 1657611 w 1828429"/>
                <a:gd name="connsiteY5" fmla="*/ 175625 h 1857575"/>
                <a:gd name="connsiteX6" fmla="*/ 214573 w 1828429"/>
                <a:gd name="connsiteY6" fmla="*/ 61324 h 1857575"/>
                <a:gd name="connsiteX0" fmla="*/ 214573 w 1828429"/>
                <a:gd name="connsiteY0" fmla="*/ 61324 h 1857575"/>
                <a:gd name="connsiteX1" fmla="*/ 193141 w 1828429"/>
                <a:gd name="connsiteY1" fmla="*/ 423276 h 1857575"/>
                <a:gd name="connsiteX2" fmla="*/ 252674 w 1828429"/>
                <a:gd name="connsiteY2" fmla="*/ 925718 h 1857575"/>
                <a:gd name="connsiteX3" fmla="*/ 71699 w 1828429"/>
                <a:gd name="connsiteY3" fmla="*/ 1709150 h 1857575"/>
                <a:gd name="connsiteX4" fmla="*/ 1624274 w 1828429"/>
                <a:gd name="connsiteY4" fmla="*/ 1709150 h 1857575"/>
                <a:gd name="connsiteX5" fmla="*/ 1657611 w 1828429"/>
                <a:gd name="connsiteY5" fmla="*/ 175625 h 1857575"/>
                <a:gd name="connsiteX6" fmla="*/ 214573 w 1828429"/>
                <a:gd name="connsiteY6" fmla="*/ 61324 h 1857575"/>
                <a:gd name="connsiteX0" fmla="*/ 235132 w 1848988"/>
                <a:gd name="connsiteY0" fmla="*/ 61324 h 1835460"/>
                <a:gd name="connsiteX1" fmla="*/ 213700 w 1848988"/>
                <a:gd name="connsiteY1" fmla="*/ 423276 h 1835460"/>
                <a:gd name="connsiteX2" fmla="*/ 273233 w 1848988"/>
                <a:gd name="connsiteY2" fmla="*/ 925718 h 1835460"/>
                <a:gd name="connsiteX3" fmla="*/ 189019 w 1848988"/>
                <a:gd name="connsiteY3" fmla="*/ 1391255 h 1835460"/>
                <a:gd name="connsiteX4" fmla="*/ 92258 w 1848988"/>
                <a:gd name="connsiteY4" fmla="*/ 1709150 h 1835460"/>
                <a:gd name="connsiteX5" fmla="*/ 1644833 w 1848988"/>
                <a:gd name="connsiteY5" fmla="*/ 1709150 h 1835460"/>
                <a:gd name="connsiteX6" fmla="*/ 1678170 w 1848988"/>
                <a:gd name="connsiteY6" fmla="*/ 175625 h 1835460"/>
                <a:gd name="connsiteX7" fmla="*/ 235132 w 1848988"/>
                <a:gd name="connsiteY7" fmla="*/ 61324 h 1835460"/>
                <a:gd name="connsiteX0" fmla="*/ 235132 w 1848988"/>
                <a:gd name="connsiteY0" fmla="*/ 61324 h 1835460"/>
                <a:gd name="connsiteX1" fmla="*/ 213700 w 1848988"/>
                <a:gd name="connsiteY1" fmla="*/ 423276 h 1835460"/>
                <a:gd name="connsiteX2" fmla="*/ 273233 w 1848988"/>
                <a:gd name="connsiteY2" fmla="*/ 925718 h 1835460"/>
                <a:gd name="connsiteX3" fmla="*/ 189019 w 1848988"/>
                <a:gd name="connsiteY3" fmla="*/ 1391255 h 1835460"/>
                <a:gd name="connsiteX4" fmla="*/ 92258 w 1848988"/>
                <a:gd name="connsiteY4" fmla="*/ 1709150 h 1835460"/>
                <a:gd name="connsiteX5" fmla="*/ 1644833 w 1848988"/>
                <a:gd name="connsiteY5" fmla="*/ 1709150 h 1835460"/>
                <a:gd name="connsiteX6" fmla="*/ 1678170 w 1848988"/>
                <a:gd name="connsiteY6" fmla="*/ 175625 h 1835460"/>
                <a:gd name="connsiteX7" fmla="*/ 235132 w 1848988"/>
                <a:gd name="connsiteY7" fmla="*/ 61324 h 1835460"/>
                <a:gd name="connsiteX0" fmla="*/ 237992 w 1851848"/>
                <a:gd name="connsiteY0" fmla="*/ 61324 h 1835460"/>
                <a:gd name="connsiteX1" fmla="*/ 216560 w 1851848"/>
                <a:gd name="connsiteY1" fmla="*/ 423276 h 1835460"/>
                <a:gd name="connsiteX2" fmla="*/ 276093 w 1851848"/>
                <a:gd name="connsiteY2" fmla="*/ 925718 h 1835460"/>
                <a:gd name="connsiteX3" fmla="*/ 191879 w 1851848"/>
                <a:gd name="connsiteY3" fmla="*/ 1391255 h 1835460"/>
                <a:gd name="connsiteX4" fmla="*/ 95118 w 1851848"/>
                <a:gd name="connsiteY4" fmla="*/ 1709150 h 1835460"/>
                <a:gd name="connsiteX5" fmla="*/ 1647693 w 1851848"/>
                <a:gd name="connsiteY5" fmla="*/ 1709150 h 1835460"/>
                <a:gd name="connsiteX6" fmla="*/ 1681030 w 1851848"/>
                <a:gd name="connsiteY6" fmla="*/ 175625 h 1835460"/>
                <a:gd name="connsiteX7" fmla="*/ 237992 w 1851848"/>
                <a:gd name="connsiteY7" fmla="*/ 61324 h 1835460"/>
                <a:gd name="connsiteX0" fmla="*/ 125653 w 1739509"/>
                <a:gd name="connsiteY0" fmla="*/ 61324 h 1822805"/>
                <a:gd name="connsiteX1" fmla="*/ 104221 w 1739509"/>
                <a:gd name="connsiteY1" fmla="*/ 423276 h 1822805"/>
                <a:gd name="connsiteX2" fmla="*/ 163754 w 1739509"/>
                <a:gd name="connsiteY2" fmla="*/ 925718 h 1822805"/>
                <a:gd name="connsiteX3" fmla="*/ 79540 w 1739509"/>
                <a:gd name="connsiteY3" fmla="*/ 1391255 h 1822805"/>
                <a:gd name="connsiteX4" fmla="*/ 139941 w 1739509"/>
                <a:gd name="connsiteY4" fmla="*/ 1663906 h 1822805"/>
                <a:gd name="connsiteX5" fmla="*/ 1535354 w 1739509"/>
                <a:gd name="connsiteY5" fmla="*/ 1709150 h 1822805"/>
                <a:gd name="connsiteX6" fmla="*/ 1568691 w 1739509"/>
                <a:gd name="connsiteY6" fmla="*/ 175625 h 1822805"/>
                <a:gd name="connsiteX7" fmla="*/ 125653 w 1739509"/>
                <a:gd name="connsiteY7" fmla="*/ 61324 h 1822805"/>
                <a:gd name="connsiteX0" fmla="*/ 125653 w 1739509"/>
                <a:gd name="connsiteY0" fmla="*/ 61324 h 1821011"/>
                <a:gd name="connsiteX1" fmla="*/ 104221 w 1739509"/>
                <a:gd name="connsiteY1" fmla="*/ 423276 h 1821011"/>
                <a:gd name="connsiteX2" fmla="*/ 163754 w 1739509"/>
                <a:gd name="connsiteY2" fmla="*/ 925718 h 1821011"/>
                <a:gd name="connsiteX3" fmla="*/ 89065 w 1739509"/>
                <a:gd name="connsiteY3" fmla="*/ 1441261 h 1821011"/>
                <a:gd name="connsiteX4" fmla="*/ 139941 w 1739509"/>
                <a:gd name="connsiteY4" fmla="*/ 1663906 h 1821011"/>
                <a:gd name="connsiteX5" fmla="*/ 1535354 w 1739509"/>
                <a:gd name="connsiteY5" fmla="*/ 1709150 h 1821011"/>
                <a:gd name="connsiteX6" fmla="*/ 1568691 w 1739509"/>
                <a:gd name="connsiteY6" fmla="*/ 175625 h 1821011"/>
                <a:gd name="connsiteX7" fmla="*/ 125653 w 1739509"/>
                <a:gd name="connsiteY7" fmla="*/ 61324 h 1821011"/>
                <a:gd name="connsiteX0" fmla="*/ 125653 w 1739509"/>
                <a:gd name="connsiteY0" fmla="*/ 61324 h 1814364"/>
                <a:gd name="connsiteX1" fmla="*/ 104221 w 1739509"/>
                <a:gd name="connsiteY1" fmla="*/ 423276 h 1814364"/>
                <a:gd name="connsiteX2" fmla="*/ 163754 w 1739509"/>
                <a:gd name="connsiteY2" fmla="*/ 925718 h 1814364"/>
                <a:gd name="connsiteX3" fmla="*/ 89065 w 1739509"/>
                <a:gd name="connsiteY3" fmla="*/ 1441261 h 1814364"/>
                <a:gd name="connsiteX4" fmla="*/ 299484 w 1739509"/>
                <a:gd name="connsiteY4" fmla="*/ 1635331 h 1814364"/>
                <a:gd name="connsiteX5" fmla="*/ 1535354 w 1739509"/>
                <a:gd name="connsiteY5" fmla="*/ 1709150 h 1814364"/>
                <a:gd name="connsiteX6" fmla="*/ 1568691 w 1739509"/>
                <a:gd name="connsiteY6" fmla="*/ 175625 h 1814364"/>
                <a:gd name="connsiteX7" fmla="*/ 125653 w 1739509"/>
                <a:gd name="connsiteY7" fmla="*/ 61324 h 1814364"/>
                <a:gd name="connsiteX0" fmla="*/ 125653 w 1744680"/>
                <a:gd name="connsiteY0" fmla="*/ 50506 h 1675312"/>
                <a:gd name="connsiteX1" fmla="*/ 104221 w 1744680"/>
                <a:gd name="connsiteY1" fmla="*/ 412458 h 1675312"/>
                <a:gd name="connsiteX2" fmla="*/ 163754 w 1744680"/>
                <a:gd name="connsiteY2" fmla="*/ 914900 h 1675312"/>
                <a:gd name="connsiteX3" fmla="*/ 89065 w 1744680"/>
                <a:gd name="connsiteY3" fmla="*/ 1430443 h 1675312"/>
                <a:gd name="connsiteX4" fmla="*/ 299484 w 1744680"/>
                <a:gd name="connsiteY4" fmla="*/ 1624513 h 1675312"/>
                <a:gd name="connsiteX5" fmla="*/ 1544879 w 1744680"/>
                <a:gd name="connsiteY5" fmla="*/ 1522120 h 1675312"/>
                <a:gd name="connsiteX6" fmla="*/ 1568691 w 1744680"/>
                <a:gd name="connsiteY6" fmla="*/ 164807 h 1675312"/>
                <a:gd name="connsiteX7" fmla="*/ 125653 w 1744680"/>
                <a:gd name="connsiteY7" fmla="*/ 50506 h 1675312"/>
                <a:gd name="connsiteX0" fmla="*/ 125653 w 1747308"/>
                <a:gd name="connsiteY0" fmla="*/ 48112 h 1650283"/>
                <a:gd name="connsiteX1" fmla="*/ 104221 w 1747308"/>
                <a:gd name="connsiteY1" fmla="*/ 410064 h 1650283"/>
                <a:gd name="connsiteX2" fmla="*/ 163754 w 1747308"/>
                <a:gd name="connsiteY2" fmla="*/ 912506 h 1650283"/>
                <a:gd name="connsiteX3" fmla="*/ 89065 w 1747308"/>
                <a:gd name="connsiteY3" fmla="*/ 1428049 h 1650283"/>
                <a:gd name="connsiteX4" fmla="*/ 299484 w 1747308"/>
                <a:gd name="connsiteY4" fmla="*/ 1622119 h 1650283"/>
                <a:gd name="connsiteX5" fmla="*/ 1549642 w 1747308"/>
                <a:gd name="connsiteY5" fmla="*/ 1479245 h 1650283"/>
                <a:gd name="connsiteX6" fmla="*/ 1568691 w 1747308"/>
                <a:gd name="connsiteY6" fmla="*/ 162413 h 1650283"/>
                <a:gd name="connsiteX7" fmla="*/ 125653 w 1747308"/>
                <a:gd name="connsiteY7" fmla="*/ 48112 h 1650283"/>
                <a:gd name="connsiteX0" fmla="*/ 125653 w 1747308"/>
                <a:gd name="connsiteY0" fmla="*/ 48112 h 1642967"/>
                <a:gd name="connsiteX1" fmla="*/ 104221 w 1747308"/>
                <a:gd name="connsiteY1" fmla="*/ 410064 h 1642967"/>
                <a:gd name="connsiteX2" fmla="*/ 163754 w 1747308"/>
                <a:gd name="connsiteY2" fmla="*/ 912506 h 1642967"/>
                <a:gd name="connsiteX3" fmla="*/ 79540 w 1747308"/>
                <a:gd name="connsiteY3" fmla="*/ 1538778 h 1642967"/>
                <a:gd name="connsiteX4" fmla="*/ 299484 w 1747308"/>
                <a:gd name="connsiteY4" fmla="*/ 1622119 h 1642967"/>
                <a:gd name="connsiteX5" fmla="*/ 1549642 w 1747308"/>
                <a:gd name="connsiteY5" fmla="*/ 1479245 h 1642967"/>
                <a:gd name="connsiteX6" fmla="*/ 1568691 w 1747308"/>
                <a:gd name="connsiteY6" fmla="*/ 162413 h 1642967"/>
                <a:gd name="connsiteX7" fmla="*/ 125653 w 1747308"/>
                <a:gd name="connsiteY7" fmla="*/ 48112 h 1642967"/>
                <a:gd name="connsiteX0" fmla="*/ 125653 w 1747308"/>
                <a:gd name="connsiteY0" fmla="*/ 48112 h 1642967"/>
                <a:gd name="connsiteX1" fmla="*/ 104221 w 1747308"/>
                <a:gd name="connsiteY1" fmla="*/ 410064 h 1642967"/>
                <a:gd name="connsiteX2" fmla="*/ 163754 w 1747308"/>
                <a:gd name="connsiteY2" fmla="*/ 912506 h 1642967"/>
                <a:gd name="connsiteX3" fmla="*/ 79540 w 1747308"/>
                <a:gd name="connsiteY3" fmla="*/ 1538778 h 1642967"/>
                <a:gd name="connsiteX4" fmla="*/ 299484 w 1747308"/>
                <a:gd name="connsiteY4" fmla="*/ 1622119 h 1642967"/>
                <a:gd name="connsiteX5" fmla="*/ 1549642 w 1747308"/>
                <a:gd name="connsiteY5" fmla="*/ 1479245 h 1642967"/>
                <a:gd name="connsiteX6" fmla="*/ 1568691 w 1747308"/>
                <a:gd name="connsiteY6" fmla="*/ 162413 h 1642967"/>
                <a:gd name="connsiteX7" fmla="*/ 125653 w 1747308"/>
                <a:gd name="connsiteY7" fmla="*/ 48112 h 1642967"/>
                <a:gd name="connsiteX0" fmla="*/ 125653 w 1747308"/>
                <a:gd name="connsiteY0" fmla="*/ 48112 h 1653352"/>
                <a:gd name="connsiteX1" fmla="*/ 104221 w 1747308"/>
                <a:gd name="connsiteY1" fmla="*/ 410064 h 1653352"/>
                <a:gd name="connsiteX2" fmla="*/ 163754 w 1747308"/>
                <a:gd name="connsiteY2" fmla="*/ 912506 h 1653352"/>
                <a:gd name="connsiteX3" fmla="*/ 67634 w 1747308"/>
                <a:gd name="connsiteY3" fmla="*/ 1579259 h 1653352"/>
                <a:gd name="connsiteX4" fmla="*/ 299484 w 1747308"/>
                <a:gd name="connsiteY4" fmla="*/ 1622119 h 1653352"/>
                <a:gd name="connsiteX5" fmla="*/ 1549642 w 1747308"/>
                <a:gd name="connsiteY5" fmla="*/ 1479245 h 1653352"/>
                <a:gd name="connsiteX6" fmla="*/ 1568691 w 1747308"/>
                <a:gd name="connsiteY6" fmla="*/ 162413 h 1653352"/>
                <a:gd name="connsiteX7" fmla="*/ 125653 w 1747308"/>
                <a:gd name="connsiteY7" fmla="*/ 48112 h 1653352"/>
                <a:gd name="connsiteX0" fmla="*/ 125653 w 1747308"/>
                <a:gd name="connsiteY0" fmla="*/ 48112 h 1650212"/>
                <a:gd name="connsiteX1" fmla="*/ 104221 w 1747308"/>
                <a:gd name="connsiteY1" fmla="*/ 410064 h 1650212"/>
                <a:gd name="connsiteX2" fmla="*/ 178041 w 1747308"/>
                <a:gd name="connsiteY2" fmla="*/ 931556 h 1650212"/>
                <a:gd name="connsiteX3" fmla="*/ 67634 w 1747308"/>
                <a:gd name="connsiteY3" fmla="*/ 1579259 h 1650212"/>
                <a:gd name="connsiteX4" fmla="*/ 299484 w 1747308"/>
                <a:gd name="connsiteY4" fmla="*/ 1622119 h 1650212"/>
                <a:gd name="connsiteX5" fmla="*/ 1549642 w 1747308"/>
                <a:gd name="connsiteY5" fmla="*/ 1479245 h 1650212"/>
                <a:gd name="connsiteX6" fmla="*/ 1568691 w 1747308"/>
                <a:gd name="connsiteY6" fmla="*/ 162413 h 1650212"/>
                <a:gd name="connsiteX7" fmla="*/ 125653 w 1747308"/>
                <a:gd name="connsiteY7" fmla="*/ 48112 h 1650212"/>
                <a:gd name="connsiteX0" fmla="*/ 125653 w 1747308"/>
                <a:gd name="connsiteY0" fmla="*/ 48112 h 1650056"/>
                <a:gd name="connsiteX1" fmla="*/ 104221 w 1747308"/>
                <a:gd name="connsiteY1" fmla="*/ 410064 h 1650056"/>
                <a:gd name="connsiteX2" fmla="*/ 166135 w 1747308"/>
                <a:gd name="connsiteY2" fmla="*/ 933938 h 1650056"/>
                <a:gd name="connsiteX3" fmla="*/ 67634 w 1747308"/>
                <a:gd name="connsiteY3" fmla="*/ 1579259 h 1650056"/>
                <a:gd name="connsiteX4" fmla="*/ 299484 w 1747308"/>
                <a:gd name="connsiteY4" fmla="*/ 1622119 h 1650056"/>
                <a:gd name="connsiteX5" fmla="*/ 1549642 w 1747308"/>
                <a:gd name="connsiteY5" fmla="*/ 1479245 h 1650056"/>
                <a:gd name="connsiteX6" fmla="*/ 1568691 w 1747308"/>
                <a:gd name="connsiteY6" fmla="*/ 162413 h 1650056"/>
                <a:gd name="connsiteX7" fmla="*/ 125653 w 1747308"/>
                <a:gd name="connsiteY7" fmla="*/ 48112 h 1650056"/>
                <a:gd name="connsiteX0" fmla="*/ 125653 w 1747308"/>
                <a:gd name="connsiteY0" fmla="*/ 48112 h 1640349"/>
                <a:gd name="connsiteX1" fmla="*/ 104221 w 1747308"/>
                <a:gd name="connsiteY1" fmla="*/ 410064 h 1640349"/>
                <a:gd name="connsiteX2" fmla="*/ 166135 w 1747308"/>
                <a:gd name="connsiteY2" fmla="*/ 933938 h 1640349"/>
                <a:gd name="connsiteX3" fmla="*/ 67634 w 1747308"/>
                <a:gd name="connsiteY3" fmla="*/ 1579259 h 1640349"/>
                <a:gd name="connsiteX4" fmla="*/ 299484 w 1747308"/>
                <a:gd name="connsiteY4" fmla="*/ 1622119 h 1640349"/>
                <a:gd name="connsiteX5" fmla="*/ 1549642 w 1747308"/>
                <a:gd name="connsiteY5" fmla="*/ 1479245 h 1640349"/>
                <a:gd name="connsiteX6" fmla="*/ 1568691 w 1747308"/>
                <a:gd name="connsiteY6" fmla="*/ 162413 h 1640349"/>
                <a:gd name="connsiteX7" fmla="*/ 125653 w 1747308"/>
                <a:gd name="connsiteY7" fmla="*/ 48112 h 1640349"/>
                <a:gd name="connsiteX0" fmla="*/ 125653 w 1747308"/>
                <a:gd name="connsiteY0" fmla="*/ 48112 h 1647576"/>
                <a:gd name="connsiteX1" fmla="*/ 104221 w 1747308"/>
                <a:gd name="connsiteY1" fmla="*/ 410064 h 1647576"/>
                <a:gd name="connsiteX2" fmla="*/ 166135 w 1747308"/>
                <a:gd name="connsiteY2" fmla="*/ 933938 h 1647576"/>
                <a:gd name="connsiteX3" fmla="*/ 67634 w 1747308"/>
                <a:gd name="connsiteY3" fmla="*/ 1579259 h 1647576"/>
                <a:gd name="connsiteX4" fmla="*/ 656672 w 1747308"/>
                <a:gd name="connsiteY4" fmla="*/ 1617356 h 1647576"/>
                <a:gd name="connsiteX5" fmla="*/ 1549642 w 1747308"/>
                <a:gd name="connsiteY5" fmla="*/ 1479245 h 1647576"/>
                <a:gd name="connsiteX6" fmla="*/ 1568691 w 1747308"/>
                <a:gd name="connsiteY6" fmla="*/ 162413 h 1647576"/>
                <a:gd name="connsiteX7" fmla="*/ 125653 w 1747308"/>
                <a:gd name="connsiteY7" fmla="*/ 48112 h 1647576"/>
                <a:gd name="connsiteX0" fmla="*/ 125653 w 1747308"/>
                <a:gd name="connsiteY0" fmla="*/ 48112 h 1637901"/>
                <a:gd name="connsiteX1" fmla="*/ 104221 w 1747308"/>
                <a:gd name="connsiteY1" fmla="*/ 410064 h 1637901"/>
                <a:gd name="connsiteX2" fmla="*/ 166135 w 1747308"/>
                <a:gd name="connsiteY2" fmla="*/ 933938 h 1637901"/>
                <a:gd name="connsiteX3" fmla="*/ 117639 w 1747308"/>
                <a:gd name="connsiteY3" fmla="*/ 1216119 h 1637901"/>
                <a:gd name="connsiteX4" fmla="*/ 67634 w 1747308"/>
                <a:gd name="connsiteY4" fmla="*/ 1579259 h 1637901"/>
                <a:gd name="connsiteX5" fmla="*/ 656672 w 1747308"/>
                <a:gd name="connsiteY5" fmla="*/ 1617356 h 1637901"/>
                <a:gd name="connsiteX6" fmla="*/ 1549642 w 1747308"/>
                <a:gd name="connsiteY6" fmla="*/ 1479245 h 1637901"/>
                <a:gd name="connsiteX7" fmla="*/ 1568691 w 1747308"/>
                <a:gd name="connsiteY7" fmla="*/ 162413 h 1637901"/>
                <a:gd name="connsiteX8" fmla="*/ 125653 w 1747308"/>
                <a:gd name="connsiteY8" fmla="*/ 48112 h 1637901"/>
                <a:gd name="connsiteX0" fmla="*/ 125653 w 1747308"/>
                <a:gd name="connsiteY0" fmla="*/ 48112 h 1637901"/>
                <a:gd name="connsiteX1" fmla="*/ 104221 w 1747308"/>
                <a:gd name="connsiteY1" fmla="*/ 410064 h 1637901"/>
                <a:gd name="connsiteX2" fmla="*/ 166135 w 1747308"/>
                <a:gd name="connsiteY2" fmla="*/ 933938 h 1637901"/>
                <a:gd name="connsiteX3" fmla="*/ 95017 w 1747308"/>
                <a:gd name="connsiteY3" fmla="*/ 1317322 h 1637901"/>
                <a:gd name="connsiteX4" fmla="*/ 67634 w 1747308"/>
                <a:gd name="connsiteY4" fmla="*/ 1579259 h 1637901"/>
                <a:gd name="connsiteX5" fmla="*/ 656672 w 1747308"/>
                <a:gd name="connsiteY5" fmla="*/ 1617356 h 1637901"/>
                <a:gd name="connsiteX6" fmla="*/ 1549642 w 1747308"/>
                <a:gd name="connsiteY6" fmla="*/ 1479245 h 1637901"/>
                <a:gd name="connsiteX7" fmla="*/ 1568691 w 1747308"/>
                <a:gd name="connsiteY7" fmla="*/ 162413 h 1637901"/>
                <a:gd name="connsiteX8" fmla="*/ 125653 w 1747308"/>
                <a:gd name="connsiteY8" fmla="*/ 48112 h 1637901"/>
                <a:gd name="connsiteX0" fmla="*/ 125653 w 1747308"/>
                <a:gd name="connsiteY0" fmla="*/ 48112 h 1647249"/>
                <a:gd name="connsiteX1" fmla="*/ 104221 w 1747308"/>
                <a:gd name="connsiteY1" fmla="*/ 410064 h 1647249"/>
                <a:gd name="connsiteX2" fmla="*/ 166135 w 1747308"/>
                <a:gd name="connsiteY2" fmla="*/ 933938 h 1647249"/>
                <a:gd name="connsiteX3" fmla="*/ 95017 w 1747308"/>
                <a:gd name="connsiteY3" fmla="*/ 1317322 h 1647249"/>
                <a:gd name="connsiteX4" fmla="*/ 55727 w 1747308"/>
                <a:gd name="connsiteY4" fmla="*/ 1619740 h 1647249"/>
                <a:gd name="connsiteX5" fmla="*/ 656672 w 1747308"/>
                <a:gd name="connsiteY5" fmla="*/ 1617356 h 1647249"/>
                <a:gd name="connsiteX6" fmla="*/ 1549642 w 1747308"/>
                <a:gd name="connsiteY6" fmla="*/ 1479245 h 1647249"/>
                <a:gd name="connsiteX7" fmla="*/ 1568691 w 1747308"/>
                <a:gd name="connsiteY7" fmla="*/ 162413 h 1647249"/>
                <a:gd name="connsiteX8" fmla="*/ 125653 w 1747308"/>
                <a:gd name="connsiteY8" fmla="*/ 48112 h 1647249"/>
                <a:gd name="connsiteX0" fmla="*/ 125653 w 1747308"/>
                <a:gd name="connsiteY0" fmla="*/ 48112 h 1644866"/>
                <a:gd name="connsiteX1" fmla="*/ 104221 w 1747308"/>
                <a:gd name="connsiteY1" fmla="*/ 410064 h 1644866"/>
                <a:gd name="connsiteX2" fmla="*/ 166135 w 1747308"/>
                <a:gd name="connsiteY2" fmla="*/ 933938 h 1644866"/>
                <a:gd name="connsiteX3" fmla="*/ 83111 w 1747308"/>
                <a:gd name="connsiteY3" fmla="*/ 1350659 h 1644866"/>
                <a:gd name="connsiteX4" fmla="*/ 55727 w 1747308"/>
                <a:gd name="connsiteY4" fmla="*/ 1619740 h 1644866"/>
                <a:gd name="connsiteX5" fmla="*/ 656672 w 1747308"/>
                <a:gd name="connsiteY5" fmla="*/ 1617356 h 1644866"/>
                <a:gd name="connsiteX6" fmla="*/ 1549642 w 1747308"/>
                <a:gd name="connsiteY6" fmla="*/ 1479245 h 1644866"/>
                <a:gd name="connsiteX7" fmla="*/ 1568691 w 1747308"/>
                <a:gd name="connsiteY7" fmla="*/ 162413 h 1644866"/>
                <a:gd name="connsiteX8" fmla="*/ 125653 w 1747308"/>
                <a:gd name="connsiteY8" fmla="*/ 48112 h 1644866"/>
                <a:gd name="connsiteX0" fmla="*/ 125653 w 1747308"/>
                <a:gd name="connsiteY0" fmla="*/ 48112 h 1644866"/>
                <a:gd name="connsiteX1" fmla="*/ 104221 w 1747308"/>
                <a:gd name="connsiteY1" fmla="*/ 410064 h 1644866"/>
                <a:gd name="connsiteX2" fmla="*/ 166135 w 1747308"/>
                <a:gd name="connsiteY2" fmla="*/ 931556 h 1644866"/>
                <a:gd name="connsiteX3" fmla="*/ 83111 w 1747308"/>
                <a:gd name="connsiteY3" fmla="*/ 1350659 h 1644866"/>
                <a:gd name="connsiteX4" fmla="*/ 55727 w 1747308"/>
                <a:gd name="connsiteY4" fmla="*/ 1619740 h 1644866"/>
                <a:gd name="connsiteX5" fmla="*/ 656672 w 1747308"/>
                <a:gd name="connsiteY5" fmla="*/ 1617356 h 1644866"/>
                <a:gd name="connsiteX6" fmla="*/ 1549642 w 1747308"/>
                <a:gd name="connsiteY6" fmla="*/ 1479245 h 1644866"/>
                <a:gd name="connsiteX7" fmla="*/ 1568691 w 1747308"/>
                <a:gd name="connsiteY7" fmla="*/ 162413 h 1644866"/>
                <a:gd name="connsiteX8" fmla="*/ 125653 w 1747308"/>
                <a:gd name="connsiteY8" fmla="*/ 48112 h 1644866"/>
                <a:gd name="connsiteX0" fmla="*/ 125653 w 1747308"/>
                <a:gd name="connsiteY0" fmla="*/ 0 h 1596754"/>
                <a:gd name="connsiteX1" fmla="*/ 104221 w 1747308"/>
                <a:gd name="connsiteY1" fmla="*/ 361952 h 1596754"/>
                <a:gd name="connsiteX2" fmla="*/ 166135 w 1747308"/>
                <a:gd name="connsiteY2" fmla="*/ 883444 h 1596754"/>
                <a:gd name="connsiteX3" fmla="*/ 83111 w 1747308"/>
                <a:gd name="connsiteY3" fmla="*/ 1302547 h 1596754"/>
                <a:gd name="connsiteX4" fmla="*/ 55727 w 1747308"/>
                <a:gd name="connsiteY4" fmla="*/ 1571628 h 1596754"/>
                <a:gd name="connsiteX5" fmla="*/ 656672 w 1747308"/>
                <a:gd name="connsiteY5" fmla="*/ 1569244 h 1596754"/>
                <a:gd name="connsiteX6" fmla="*/ 1549642 w 1747308"/>
                <a:gd name="connsiteY6" fmla="*/ 1431133 h 1596754"/>
                <a:gd name="connsiteX7" fmla="*/ 1568691 w 1747308"/>
                <a:gd name="connsiteY7" fmla="*/ 114301 h 1596754"/>
                <a:gd name="connsiteX8" fmla="*/ 125653 w 1747308"/>
                <a:gd name="connsiteY8" fmla="*/ 0 h 1596754"/>
                <a:gd name="connsiteX0" fmla="*/ 209287 w 1724661"/>
                <a:gd name="connsiteY0" fmla="*/ 115389 h 1574031"/>
                <a:gd name="connsiteX1" fmla="*/ 87842 w 1724661"/>
                <a:gd name="connsiteY1" fmla="*/ 339229 h 1574031"/>
                <a:gd name="connsiteX2" fmla="*/ 149756 w 1724661"/>
                <a:gd name="connsiteY2" fmla="*/ 860721 h 1574031"/>
                <a:gd name="connsiteX3" fmla="*/ 66732 w 1724661"/>
                <a:gd name="connsiteY3" fmla="*/ 1279824 h 1574031"/>
                <a:gd name="connsiteX4" fmla="*/ 39348 w 1724661"/>
                <a:gd name="connsiteY4" fmla="*/ 1548905 h 1574031"/>
                <a:gd name="connsiteX5" fmla="*/ 640293 w 1724661"/>
                <a:gd name="connsiteY5" fmla="*/ 1546521 h 1574031"/>
                <a:gd name="connsiteX6" fmla="*/ 1533263 w 1724661"/>
                <a:gd name="connsiteY6" fmla="*/ 1408410 h 1574031"/>
                <a:gd name="connsiteX7" fmla="*/ 1552312 w 1724661"/>
                <a:gd name="connsiteY7" fmla="*/ 91578 h 1574031"/>
                <a:gd name="connsiteX8" fmla="*/ 209287 w 1724661"/>
                <a:gd name="connsiteY8" fmla="*/ 115389 h 1574031"/>
                <a:gd name="connsiteX0" fmla="*/ 209287 w 1791225"/>
                <a:gd name="connsiteY0" fmla="*/ 28509 h 1487151"/>
                <a:gd name="connsiteX1" fmla="*/ 87842 w 1791225"/>
                <a:gd name="connsiteY1" fmla="*/ 252349 h 1487151"/>
                <a:gd name="connsiteX2" fmla="*/ 149756 w 1791225"/>
                <a:gd name="connsiteY2" fmla="*/ 773841 h 1487151"/>
                <a:gd name="connsiteX3" fmla="*/ 66732 w 1791225"/>
                <a:gd name="connsiteY3" fmla="*/ 1192944 h 1487151"/>
                <a:gd name="connsiteX4" fmla="*/ 39348 w 1791225"/>
                <a:gd name="connsiteY4" fmla="*/ 1462025 h 1487151"/>
                <a:gd name="connsiteX5" fmla="*/ 640293 w 1791225"/>
                <a:gd name="connsiteY5" fmla="*/ 1459641 h 1487151"/>
                <a:gd name="connsiteX6" fmla="*/ 1533263 w 1791225"/>
                <a:gd name="connsiteY6" fmla="*/ 1321530 h 1487151"/>
                <a:gd name="connsiteX7" fmla="*/ 1666612 w 1791225"/>
                <a:gd name="connsiteY7" fmla="*/ 147573 h 1487151"/>
                <a:gd name="connsiteX8" fmla="*/ 209287 w 1791225"/>
                <a:gd name="connsiteY8" fmla="*/ 28509 h 1487151"/>
                <a:gd name="connsiteX0" fmla="*/ 209287 w 1791225"/>
                <a:gd name="connsiteY0" fmla="*/ 28509 h 1487151"/>
                <a:gd name="connsiteX1" fmla="*/ 87842 w 1791225"/>
                <a:gd name="connsiteY1" fmla="*/ 252349 h 1487151"/>
                <a:gd name="connsiteX2" fmla="*/ 112332 w 1791225"/>
                <a:gd name="connsiteY2" fmla="*/ 792891 h 1487151"/>
                <a:gd name="connsiteX3" fmla="*/ 66732 w 1791225"/>
                <a:gd name="connsiteY3" fmla="*/ 1192944 h 1487151"/>
                <a:gd name="connsiteX4" fmla="*/ 39348 w 1791225"/>
                <a:gd name="connsiteY4" fmla="*/ 1462025 h 1487151"/>
                <a:gd name="connsiteX5" fmla="*/ 640293 w 1791225"/>
                <a:gd name="connsiteY5" fmla="*/ 1459641 h 1487151"/>
                <a:gd name="connsiteX6" fmla="*/ 1533263 w 1791225"/>
                <a:gd name="connsiteY6" fmla="*/ 1321530 h 1487151"/>
                <a:gd name="connsiteX7" fmla="*/ 1666612 w 1791225"/>
                <a:gd name="connsiteY7" fmla="*/ 147573 h 1487151"/>
                <a:gd name="connsiteX8" fmla="*/ 209287 w 1791225"/>
                <a:gd name="connsiteY8" fmla="*/ 28509 h 1487151"/>
                <a:gd name="connsiteX0" fmla="*/ 209287 w 1791225"/>
                <a:gd name="connsiteY0" fmla="*/ 19229 h 1477871"/>
                <a:gd name="connsiteX1" fmla="*/ 59774 w 1791225"/>
                <a:gd name="connsiteY1" fmla="*/ 103369 h 1477871"/>
                <a:gd name="connsiteX2" fmla="*/ 112332 w 1791225"/>
                <a:gd name="connsiteY2" fmla="*/ 783611 h 1477871"/>
                <a:gd name="connsiteX3" fmla="*/ 66732 w 1791225"/>
                <a:gd name="connsiteY3" fmla="*/ 1183664 h 1477871"/>
                <a:gd name="connsiteX4" fmla="*/ 39348 w 1791225"/>
                <a:gd name="connsiteY4" fmla="*/ 1452745 h 1477871"/>
                <a:gd name="connsiteX5" fmla="*/ 640293 w 1791225"/>
                <a:gd name="connsiteY5" fmla="*/ 1450361 h 1477871"/>
                <a:gd name="connsiteX6" fmla="*/ 1533263 w 1791225"/>
                <a:gd name="connsiteY6" fmla="*/ 1312250 h 1477871"/>
                <a:gd name="connsiteX7" fmla="*/ 1666612 w 1791225"/>
                <a:gd name="connsiteY7" fmla="*/ 138293 h 1477871"/>
                <a:gd name="connsiteX8" fmla="*/ 209287 w 1791225"/>
                <a:gd name="connsiteY8" fmla="*/ 19229 h 1477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1225" h="1477871">
                  <a:moveTo>
                    <a:pt x="209287" y="19229"/>
                  </a:moveTo>
                  <a:cubicBezTo>
                    <a:pt x="-58519" y="13408"/>
                    <a:pt x="16117" y="-52999"/>
                    <a:pt x="59774" y="103369"/>
                  </a:cubicBezTo>
                  <a:cubicBezTo>
                    <a:pt x="108193" y="235925"/>
                    <a:pt x="111172" y="603562"/>
                    <a:pt x="112332" y="783611"/>
                  </a:cubicBezTo>
                  <a:cubicBezTo>
                    <a:pt x="113492" y="963660"/>
                    <a:pt x="83149" y="1076111"/>
                    <a:pt x="66732" y="1183664"/>
                  </a:cubicBezTo>
                  <a:cubicBezTo>
                    <a:pt x="50315" y="1291218"/>
                    <a:pt x="-56246" y="1408296"/>
                    <a:pt x="39348" y="1452745"/>
                  </a:cubicBezTo>
                  <a:cubicBezTo>
                    <a:pt x="134942" y="1497195"/>
                    <a:pt x="391307" y="1473777"/>
                    <a:pt x="640293" y="1450361"/>
                  </a:cubicBezTo>
                  <a:cubicBezTo>
                    <a:pt x="889279" y="1426945"/>
                    <a:pt x="1268944" y="1567838"/>
                    <a:pt x="1533263" y="1312250"/>
                  </a:cubicBezTo>
                  <a:cubicBezTo>
                    <a:pt x="1797582" y="1056663"/>
                    <a:pt x="1887275" y="353796"/>
                    <a:pt x="1666612" y="138293"/>
                  </a:cubicBezTo>
                  <a:cubicBezTo>
                    <a:pt x="1445949" y="-77210"/>
                    <a:pt x="477093" y="25050"/>
                    <a:pt x="209287" y="19229"/>
                  </a:cubicBezTo>
                  <a:close/>
                </a:path>
              </a:pathLst>
            </a:custGeom>
            <a:solidFill>
              <a:srgbClr val="00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C788C4E-8387-4FE9-84DD-F34991F23593}"/>
                </a:ext>
              </a:extLst>
            </p:cNvPr>
            <p:cNvSpPr/>
            <p:nvPr/>
          </p:nvSpPr>
          <p:spPr>
            <a:xfrm flipH="1">
              <a:off x="2984395" y="5124543"/>
              <a:ext cx="106127" cy="618886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  <a:gd name="connsiteX0" fmla="*/ 225918 w 254493"/>
                <a:gd name="connsiteY0" fmla="*/ 0 h 1636712"/>
                <a:gd name="connsiteX1" fmla="*/ 205 w 254493"/>
                <a:gd name="connsiteY1" fmla="*/ 821456 h 1636712"/>
                <a:gd name="connsiteX2" fmla="*/ 254493 w 254493"/>
                <a:gd name="connsiteY2" fmla="*/ 1636712 h 1636712"/>
                <a:gd name="connsiteX0" fmla="*/ 246831 w 254300"/>
                <a:gd name="connsiteY0" fmla="*/ 0 h 1641417"/>
                <a:gd name="connsiteX1" fmla="*/ 12 w 254300"/>
                <a:gd name="connsiteY1" fmla="*/ 826161 h 1641417"/>
                <a:gd name="connsiteX2" fmla="*/ 254300 w 254300"/>
                <a:gd name="connsiteY2" fmla="*/ 1641417 h 1641417"/>
                <a:gd name="connsiteX0" fmla="*/ 246835 w 254304"/>
                <a:gd name="connsiteY0" fmla="*/ 0 h 1641417"/>
                <a:gd name="connsiteX1" fmla="*/ 16 w 254304"/>
                <a:gd name="connsiteY1" fmla="*/ 826161 h 1641417"/>
                <a:gd name="connsiteX2" fmla="*/ 254304 w 254304"/>
                <a:gd name="connsiteY2" fmla="*/ 1641417 h 1641417"/>
                <a:gd name="connsiteX0" fmla="*/ 246835 w 254304"/>
                <a:gd name="connsiteY0" fmla="*/ 0 h 1636711"/>
                <a:gd name="connsiteX1" fmla="*/ 16 w 254304"/>
                <a:gd name="connsiteY1" fmla="*/ 821455 h 1636711"/>
                <a:gd name="connsiteX2" fmla="*/ 254304 w 254304"/>
                <a:gd name="connsiteY2" fmla="*/ 1636711 h 1636711"/>
                <a:gd name="connsiteX0" fmla="*/ 246835 w 254304"/>
                <a:gd name="connsiteY0" fmla="*/ 0 h 1636711"/>
                <a:gd name="connsiteX1" fmla="*/ 16 w 254304"/>
                <a:gd name="connsiteY1" fmla="*/ 821455 h 1636711"/>
                <a:gd name="connsiteX2" fmla="*/ 254304 w 254304"/>
                <a:gd name="connsiteY2" fmla="*/ 1636711 h 1636711"/>
                <a:gd name="connsiteX0" fmla="*/ 246835 w 254304"/>
                <a:gd name="connsiteY0" fmla="*/ 0 h 1637414"/>
                <a:gd name="connsiteX1" fmla="*/ 16 w 254304"/>
                <a:gd name="connsiteY1" fmla="*/ 821455 h 1637414"/>
                <a:gd name="connsiteX2" fmla="*/ 254304 w 254304"/>
                <a:gd name="connsiteY2" fmla="*/ 1636711 h 1637414"/>
                <a:gd name="connsiteX0" fmla="*/ 246835 w 254304"/>
                <a:gd name="connsiteY0" fmla="*/ 0 h 1635064"/>
                <a:gd name="connsiteX1" fmla="*/ 16 w 254304"/>
                <a:gd name="connsiteY1" fmla="*/ 821455 h 1635064"/>
                <a:gd name="connsiteX2" fmla="*/ 254304 w 254304"/>
                <a:gd name="connsiteY2" fmla="*/ 1634359 h 1635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4304" h="1635064">
                  <a:moveTo>
                    <a:pt x="246835" y="0"/>
                  </a:moveTo>
                  <a:cubicBezTo>
                    <a:pt x="69371" y="14155"/>
                    <a:pt x="-1229" y="549062"/>
                    <a:pt x="16" y="821455"/>
                  </a:cubicBezTo>
                  <a:cubicBezTo>
                    <a:pt x="1261" y="1093848"/>
                    <a:pt x="87906" y="1657749"/>
                    <a:pt x="254304" y="1634359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A7B23C7B-E35A-4820-A868-C4357D4F9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6052" y="2512438"/>
            <a:ext cx="6922339" cy="2921307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6FD0060B-D1D7-4060-A2E8-A86258341076}"/>
              </a:ext>
            </a:extLst>
          </p:cNvPr>
          <p:cNvSpPr/>
          <p:nvPr/>
        </p:nvSpPr>
        <p:spPr>
          <a:xfrm>
            <a:off x="5930503" y="3908822"/>
            <a:ext cx="278606" cy="1216819"/>
          </a:xfrm>
          <a:custGeom>
            <a:avLst/>
            <a:gdLst>
              <a:gd name="connsiteX0" fmla="*/ 0 w 278606"/>
              <a:gd name="connsiteY0" fmla="*/ 1216819 h 1216819"/>
              <a:gd name="connsiteX1" fmla="*/ 100013 w 278606"/>
              <a:gd name="connsiteY1" fmla="*/ 659606 h 1216819"/>
              <a:gd name="connsiteX2" fmla="*/ 278606 w 278606"/>
              <a:gd name="connsiteY2" fmla="*/ 0 h 1216819"/>
              <a:gd name="connsiteX0" fmla="*/ 0 w 278606"/>
              <a:gd name="connsiteY0" fmla="*/ 1216819 h 1216819"/>
              <a:gd name="connsiteX1" fmla="*/ 73819 w 278606"/>
              <a:gd name="connsiteY1" fmla="*/ 997743 h 1216819"/>
              <a:gd name="connsiteX2" fmla="*/ 278606 w 278606"/>
              <a:gd name="connsiteY2" fmla="*/ 0 h 1216819"/>
              <a:gd name="connsiteX0" fmla="*/ 0 w 278606"/>
              <a:gd name="connsiteY0" fmla="*/ 1216819 h 1216819"/>
              <a:gd name="connsiteX1" fmla="*/ 73819 w 278606"/>
              <a:gd name="connsiteY1" fmla="*/ 997743 h 1216819"/>
              <a:gd name="connsiteX2" fmla="*/ 278606 w 278606"/>
              <a:gd name="connsiteY2" fmla="*/ 0 h 1216819"/>
              <a:gd name="connsiteX0" fmla="*/ 0 w 278606"/>
              <a:gd name="connsiteY0" fmla="*/ 1216819 h 1216819"/>
              <a:gd name="connsiteX1" fmla="*/ 66675 w 278606"/>
              <a:gd name="connsiteY1" fmla="*/ 964405 h 1216819"/>
              <a:gd name="connsiteX2" fmla="*/ 278606 w 278606"/>
              <a:gd name="connsiteY2" fmla="*/ 0 h 1216819"/>
              <a:gd name="connsiteX0" fmla="*/ 0 w 278606"/>
              <a:gd name="connsiteY0" fmla="*/ 1216819 h 1216819"/>
              <a:gd name="connsiteX1" fmla="*/ 66675 w 278606"/>
              <a:gd name="connsiteY1" fmla="*/ 964405 h 1216819"/>
              <a:gd name="connsiteX2" fmla="*/ 278606 w 278606"/>
              <a:gd name="connsiteY2" fmla="*/ 0 h 1216819"/>
              <a:gd name="connsiteX0" fmla="*/ 0 w 278606"/>
              <a:gd name="connsiteY0" fmla="*/ 1216819 h 1216819"/>
              <a:gd name="connsiteX1" fmla="*/ 64294 w 278606"/>
              <a:gd name="connsiteY1" fmla="*/ 964405 h 1216819"/>
              <a:gd name="connsiteX2" fmla="*/ 278606 w 278606"/>
              <a:gd name="connsiteY2" fmla="*/ 0 h 1216819"/>
              <a:gd name="connsiteX0" fmla="*/ 0 w 278606"/>
              <a:gd name="connsiteY0" fmla="*/ 1216819 h 1216819"/>
              <a:gd name="connsiteX1" fmla="*/ 64294 w 278606"/>
              <a:gd name="connsiteY1" fmla="*/ 964405 h 1216819"/>
              <a:gd name="connsiteX2" fmla="*/ 278606 w 278606"/>
              <a:gd name="connsiteY2" fmla="*/ 0 h 1216819"/>
              <a:gd name="connsiteX0" fmla="*/ 0 w 278606"/>
              <a:gd name="connsiteY0" fmla="*/ 1216819 h 1216819"/>
              <a:gd name="connsiteX1" fmla="*/ 61913 w 278606"/>
              <a:gd name="connsiteY1" fmla="*/ 933449 h 1216819"/>
              <a:gd name="connsiteX2" fmla="*/ 278606 w 278606"/>
              <a:gd name="connsiteY2" fmla="*/ 0 h 1216819"/>
              <a:gd name="connsiteX0" fmla="*/ 0 w 278606"/>
              <a:gd name="connsiteY0" fmla="*/ 1216819 h 1216819"/>
              <a:gd name="connsiteX1" fmla="*/ 278606 w 278606"/>
              <a:gd name="connsiteY1" fmla="*/ 0 h 1216819"/>
              <a:gd name="connsiteX0" fmla="*/ 0 w 278606"/>
              <a:gd name="connsiteY0" fmla="*/ 1216819 h 1216819"/>
              <a:gd name="connsiteX1" fmla="*/ 278606 w 278606"/>
              <a:gd name="connsiteY1" fmla="*/ 0 h 1216819"/>
              <a:gd name="connsiteX0" fmla="*/ 0 w 278606"/>
              <a:gd name="connsiteY0" fmla="*/ 1216819 h 1216819"/>
              <a:gd name="connsiteX1" fmla="*/ 278606 w 278606"/>
              <a:gd name="connsiteY1" fmla="*/ 0 h 1216819"/>
              <a:gd name="connsiteX0" fmla="*/ 0 w 278606"/>
              <a:gd name="connsiteY0" fmla="*/ 1216819 h 1216819"/>
              <a:gd name="connsiteX1" fmla="*/ 278606 w 278606"/>
              <a:gd name="connsiteY1" fmla="*/ 0 h 1216819"/>
              <a:gd name="connsiteX0" fmla="*/ 0 w 278606"/>
              <a:gd name="connsiteY0" fmla="*/ 1216819 h 1216819"/>
              <a:gd name="connsiteX1" fmla="*/ 278606 w 278606"/>
              <a:gd name="connsiteY1" fmla="*/ 0 h 1216819"/>
              <a:gd name="connsiteX0" fmla="*/ 0 w 278606"/>
              <a:gd name="connsiteY0" fmla="*/ 1216819 h 1216819"/>
              <a:gd name="connsiteX1" fmla="*/ 278606 w 278606"/>
              <a:gd name="connsiteY1" fmla="*/ 0 h 1216819"/>
              <a:gd name="connsiteX0" fmla="*/ 0 w 278606"/>
              <a:gd name="connsiteY0" fmla="*/ 1216819 h 1216819"/>
              <a:gd name="connsiteX1" fmla="*/ 278606 w 278606"/>
              <a:gd name="connsiteY1" fmla="*/ 0 h 1216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8606" h="1216819">
                <a:moveTo>
                  <a:pt x="0" y="1216819"/>
                </a:moveTo>
                <a:cubicBezTo>
                  <a:pt x="92868" y="1180306"/>
                  <a:pt x="78581" y="72232"/>
                  <a:pt x="278606" y="0"/>
                </a:cubicBezTo>
              </a:path>
            </a:pathLst>
          </a:cu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ACBFAF1-14D7-4AA9-9355-B5254EEC61FB}"/>
              </a:ext>
            </a:extLst>
          </p:cNvPr>
          <p:cNvSpPr/>
          <p:nvPr/>
        </p:nvSpPr>
        <p:spPr>
          <a:xfrm>
            <a:off x="6210300" y="3910630"/>
            <a:ext cx="2151063" cy="1206278"/>
          </a:xfrm>
          <a:custGeom>
            <a:avLst/>
            <a:gdLst>
              <a:gd name="connsiteX0" fmla="*/ 0 w 1204913"/>
              <a:gd name="connsiteY0" fmla="*/ 0 h 1040606"/>
              <a:gd name="connsiteX1" fmla="*/ 1204913 w 1204913"/>
              <a:gd name="connsiteY1" fmla="*/ 1040606 h 1040606"/>
              <a:gd name="connsiteX0" fmla="*/ 0 w 2151063"/>
              <a:gd name="connsiteY0" fmla="*/ 0 h 1205706"/>
              <a:gd name="connsiteX1" fmla="*/ 2151063 w 2151063"/>
              <a:gd name="connsiteY1" fmla="*/ 1205706 h 1205706"/>
              <a:gd name="connsiteX0" fmla="*/ 0 w 2151063"/>
              <a:gd name="connsiteY0" fmla="*/ 0 h 1205706"/>
              <a:gd name="connsiteX1" fmla="*/ 2151063 w 2151063"/>
              <a:gd name="connsiteY1" fmla="*/ 1205706 h 1205706"/>
              <a:gd name="connsiteX0" fmla="*/ 0 w 2151063"/>
              <a:gd name="connsiteY0" fmla="*/ 344 h 1206050"/>
              <a:gd name="connsiteX1" fmla="*/ 2151063 w 2151063"/>
              <a:gd name="connsiteY1" fmla="*/ 1206050 h 1206050"/>
              <a:gd name="connsiteX0" fmla="*/ 0 w 2151063"/>
              <a:gd name="connsiteY0" fmla="*/ 342 h 1206048"/>
              <a:gd name="connsiteX1" fmla="*/ 2151063 w 2151063"/>
              <a:gd name="connsiteY1" fmla="*/ 1206048 h 1206048"/>
              <a:gd name="connsiteX0" fmla="*/ 0 w 2151063"/>
              <a:gd name="connsiteY0" fmla="*/ 545 h 1206251"/>
              <a:gd name="connsiteX1" fmla="*/ 2151063 w 2151063"/>
              <a:gd name="connsiteY1" fmla="*/ 1206251 h 1206251"/>
              <a:gd name="connsiteX0" fmla="*/ 0 w 2151063"/>
              <a:gd name="connsiteY0" fmla="*/ 572 h 1206278"/>
              <a:gd name="connsiteX1" fmla="*/ 2151063 w 2151063"/>
              <a:gd name="connsiteY1" fmla="*/ 1206278 h 1206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51063" h="1206278">
                <a:moveTo>
                  <a:pt x="0" y="572"/>
                </a:moveTo>
                <a:cubicBezTo>
                  <a:pt x="253471" y="-29326"/>
                  <a:pt x="195792" y="1121876"/>
                  <a:pt x="2151063" y="1206278"/>
                </a:cubicBezTo>
              </a:path>
            </a:pathLst>
          </a:cu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F24FC8A-148D-42AC-B692-638AD0CDED2D}"/>
              </a:ext>
            </a:extLst>
          </p:cNvPr>
          <p:cNvGrpSpPr/>
          <p:nvPr/>
        </p:nvGrpSpPr>
        <p:grpSpPr>
          <a:xfrm>
            <a:off x="2945580" y="3820103"/>
            <a:ext cx="2998020" cy="510597"/>
            <a:chOff x="2945580" y="3820103"/>
            <a:chExt cx="2998020" cy="510597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17F5A37-4049-4900-A418-C4321E20F5E4}"/>
                </a:ext>
              </a:extLst>
            </p:cNvPr>
            <p:cNvSpPr txBox="1"/>
            <p:nvPr/>
          </p:nvSpPr>
          <p:spPr>
            <a:xfrm>
              <a:off x="2945580" y="3820103"/>
              <a:ext cx="1845377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dirty="0">
                  <a:solidFill>
                    <a:srgbClr val="0000FF"/>
                  </a:solidFill>
                  <a:latin typeface="Century Gothic" panose="020B0502020202020204" pitchFamily="34" charset="0"/>
                </a:rPr>
                <a:t>sigmoidal</a:t>
              </a: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5164CAC-D315-4C64-A1A0-C2E9F8AB300E}"/>
                </a:ext>
              </a:extLst>
            </p:cNvPr>
            <p:cNvSpPr/>
            <p:nvPr/>
          </p:nvSpPr>
          <p:spPr>
            <a:xfrm>
              <a:off x="4775200" y="4038600"/>
              <a:ext cx="1168400" cy="292100"/>
            </a:xfrm>
            <a:custGeom>
              <a:avLst/>
              <a:gdLst>
                <a:gd name="connsiteX0" fmla="*/ 0 w 1168400"/>
                <a:gd name="connsiteY0" fmla="*/ 0 h 292100"/>
                <a:gd name="connsiteX1" fmla="*/ 1168400 w 1168400"/>
                <a:gd name="connsiteY1" fmla="*/ 29210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68400" h="292100">
                  <a:moveTo>
                    <a:pt x="0" y="0"/>
                  </a:moveTo>
                  <a:lnTo>
                    <a:pt x="1168400" y="292100"/>
                  </a:lnTo>
                </a:path>
              </a:pathLst>
            </a:custGeom>
            <a:noFill/>
            <a:ln w="28575">
              <a:solidFill>
                <a:srgbClr val="0000FF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EFA87AC-1E36-43DC-A423-0B1DF3EC62D7}"/>
              </a:ext>
            </a:extLst>
          </p:cNvPr>
          <p:cNvGrpSpPr/>
          <p:nvPr/>
        </p:nvGrpSpPr>
        <p:grpSpPr>
          <a:xfrm>
            <a:off x="7132320" y="4494080"/>
            <a:ext cx="3400988" cy="1766207"/>
            <a:chOff x="7132320" y="4494080"/>
            <a:chExt cx="3400988" cy="1766207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82D2621-9754-4771-B538-A949BA14F254}"/>
                </a:ext>
              </a:extLst>
            </p:cNvPr>
            <p:cNvSpPr txBox="1"/>
            <p:nvPr/>
          </p:nvSpPr>
          <p:spPr>
            <a:xfrm>
              <a:off x="8275959" y="5808881"/>
              <a:ext cx="2257349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dirty="0">
                  <a:solidFill>
                    <a:srgbClr val="7030A0"/>
                  </a:solidFill>
                  <a:latin typeface="Century Gothic" panose="020B0502020202020204" pitchFamily="34" charset="0"/>
                </a:rPr>
                <a:t>exponential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BAC5E8E-2090-46AF-BFAD-F7E2E90217EF}"/>
                </a:ext>
              </a:extLst>
            </p:cNvPr>
            <p:cNvSpPr/>
            <p:nvPr/>
          </p:nvSpPr>
          <p:spPr>
            <a:xfrm>
              <a:off x="7132320" y="4494080"/>
              <a:ext cx="2148840" cy="1316170"/>
            </a:xfrm>
            <a:custGeom>
              <a:avLst/>
              <a:gdLst>
                <a:gd name="connsiteX0" fmla="*/ 2148840 w 2148840"/>
                <a:gd name="connsiteY0" fmla="*/ 1316170 h 1316170"/>
                <a:gd name="connsiteX1" fmla="*/ 1638300 w 2148840"/>
                <a:gd name="connsiteY1" fmla="*/ 96970 h 1316170"/>
                <a:gd name="connsiteX2" fmla="*/ 0 w 2148840"/>
                <a:gd name="connsiteY2" fmla="*/ 165550 h 1316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48840" h="1316170">
                  <a:moveTo>
                    <a:pt x="2148840" y="1316170"/>
                  </a:moveTo>
                  <a:cubicBezTo>
                    <a:pt x="2072640" y="802455"/>
                    <a:pt x="1996440" y="288740"/>
                    <a:pt x="1638300" y="96970"/>
                  </a:cubicBezTo>
                  <a:cubicBezTo>
                    <a:pt x="1280160" y="-94800"/>
                    <a:pt x="640080" y="35375"/>
                    <a:pt x="0" y="165550"/>
                  </a:cubicBezTo>
                </a:path>
              </a:pathLst>
            </a:custGeom>
            <a:noFill/>
            <a:ln w="28575">
              <a:solidFill>
                <a:srgbClr val="7030A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40298637-800F-46B7-8EA0-3FBBEBD58166}"/>
              </a:ext>
            </a:extLst>
          </p:cNvPr>
          <p:cNvSpPr txBox="1"/>
          <p:nvPr/>
        </p:nvSpPr>
        <p:spPr>
          <a:xfrm>
            <a:off x="2508319" y="596756"/>
            <a:ext cx="7175362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800" dirty="0">
                <a:latin typeface="Century Gothic" panose="020B0502020202020204" pitchFamily="34" charset="0"/>
              </a:rPr>
              <a:t>First of all….is the sodium current ohmic?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A8D2116-208D-432B-A4EC-0C83AE5C4243}"/>
              </a:ext>
            </a:extLst>
          </p:cNvPr>
          <p:cNvGrpSpPr/>
          <p:nvPr/>
        </p:nvGrpSpPr>
        <p:grpSpPr>
          <a:xfrm>
            <a:off x="2909140" y="1460193"/>
            <a:ext cx="6594116" cy="451406"/>
            <a:chOff x="2909140" y="1460193"/>
            <a:chExt cx="6594116" cy="451406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9543D25-48EC-44FD-8B1C-CD234A92793E}"/>
                </a:ext>
              </a:extLst>
            </p:cNvPr>
            <p:cNvSpPr txBox="1"/>
            <p:nvPr/>
          </p:nvSpPr>
          <p:spPr>
            <a:xfrm>
              <a:off x="2909140" y="1460193"/>
              <a:ext cx="954107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dirty="0">
                  <a:latin typeface="Century Gothic" panose="020B0502020202020204" pitchFamily="34" charset="0"/>
                </a:rPr>
                <a:t>V=IR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DD541B3-171D-404A-84CA-DD7A3DF4D272}"/>
                </a:ext>
              </a:extLst>
            </p:cNvPr>
            <p:cNvSpPr txBox="1"/>
            <p:nvPr/>
          </p:nvSpPr>
          <p:spPr>
            <a:xfrm>
              <a:off x="5832379" y="1460193"/>
              <a:ext cx="1553630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dirty="0">
                  <a:latin typeface="Century Gothic" panose="020B0502020202020204" pitchFamily="34" charset="0"/>
                </a:rPr>
                <a:t>or R=V/I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1987E0E-8558-464E-BC5C-10E200A49915}"/>
                </a:ext>
              </a:extLst>
            </p:cNvPr>
            <p:cNvSpPr txBox="1"/>
            <p:nvPr/>
          </p:nvSpPr>
          <p:spPr>
            <a:xfrm>
              <a:off x="7593759" y="1460193"/>
              <a:ext cx="1909497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dirty="0">
                  <a:latin typeface="Century Gothic" panose="020B0502020202020204" pitchFamily="34" charset="0"/>
                </a:rPr>
                <a:t>or 1/R=I/V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528A9ED-DE3B-4DD9-AEE6-C5871848BDEB}"/>
                </a:ext>
              </a:extLst>
            </p:cNvPr>
            <p:cNvSpPr txBox="1"/>
            <p:nvPr/>
          </p:nvSpPr>
          <p:spPr>
            <a:xfrm>
              <a:off x="4070998" y="1460193"/>
              <a:ext cx="1553630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dirty="0">
                  <a:latin typeface="Century Gothic" panose="020B0502020202020204" pitchFamily="34" charset="0"/>
                </a:rPr>
                <a:t>or I=V/R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050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22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2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2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2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1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6" grpId="0" animBg="1"/>
      <p:bldP spid="6" grpId="1" animBg="1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AC9902-5990-44BA-9239-C52A6B81F714}"/>
              </a:ext>
            </a:extLst>
          </p:cNvPr>
          <p:cNvSpPr txBox="1"/>
          <p:nvPr/>
        </p:nvSpPr>
        <p:spPr>
          <a:xfrm>
            <a:off x="3930256" y="709218"/>
            <a:ext cx="4745210" cy="4754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4000" dirty="0">
                <a:latin typeface="Century Gothic" panose="020B0502020202020204" pitchFamily="34" charset="0"/>
              </a:rPr>
              <a:t>In the beginning…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42EE2D6-EC7D-44CD-BEAC-4F5D69A6B9D4}"/>
              </a:ext>
            </a:extLst>
          </p:cNvPr>
          <p:cNvGrpSpPr/>
          <p:nvPr/>
        </p:nvGrpSpPr>
        <p:grpSpPr>
          <a:xfrm>
            <a:off x="285471" y="2493989"/>
            <a:ext cx="2084225" cy="1868330"/>
            <a:chOff x="285471" y="2493989"/>
            <a:chExt cx="2084225" cy="186833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62BE16B-5A81-40EA-AD1C-25DED1F298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944" b="13365"/>
            <a:stretch/>
          </p:blipFill>
          <p:spPr>
            <a:xfrm>
              <a:off x="660746" y="2945395"/>
              <a:ext cx="1507051" cy="141692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5E7A0C4-4EC0-4BBB-8BB5-F2B3C1001090}"/>
                </a:ext>
              </a:extLst>
            </p:cNvPr>
            <p:cNvSpPr txBox="1"/>
            <p:nvPr/>
          </p:nvSpPr>
          <p:spPr>
            <a:xfrm>
              <a:off x="285471" y="2493989"/>
              <a:ext cx="2084225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dirty="0">
                  <a:latin typeface="Century Gothic" panose="020B0502020202020204" pitchFamily="34" charset="0"/>
                </a:rPr>
                <a:t>A Big Bang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DA81FB4-B87F-40E6-95A4-88A7438DFF0D}"/>
              </a:ext>
            </a:extLst>
          </p:cNvPr>
          <p:cNvGrpSpPr/>
          <p:nvPr/>
        </p:nvGrpSpPr>
        <p:grpSpPr>
          <a:xfrm>
            <a:off x="4108703" y="2539337"/>
            <a:ext cx="1749336" cy="1822982"/>
            <a:chOff x="4108703" y="2539337"/>
            <a:chExt cx="1749336" cy="182298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7767850-5C0B-4D5B-AEF9-8FE885E021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373" b="22928"/>
            <a:stretch/>
          </p:blipFill>
          <p:spPr>
            <a:xfrm>
              <a:off x="4108703" y="3193671"/>
              <a:ext cx="1460892" cy="116864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39313FF-B306-4458-9A4E-ECE11CAAE104}"/>
                </a:ext>
              </a:extLst>
            </p:cNvPr>
            <p:cNvSpPr txBox="1"/>
            <p:nvPr/>
          </p:nvSpPr>
          <p:spPr>
            <a:xfrm>
              <a:off x="4269848" y="2539337"/>
              <a:ext cx="1071127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dirty="0">
                  <a:latin typeface="Century Gothic" panose="020B0502020202020204" pitchFamily="34" charset="0"/>
                </a:rPr>
                <a:t>Earth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477D9B3-CF4A-4250-B415-DBAB396671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27" t="27577" r="28479" b="31837"/>
            <a:stretch/>
          </p:blipFill>
          <p:spPr>
            <a:xfrm rot="12769283">
              <a:off x="5406043" y="2871348"/>
              <a:ext cx="451996" cy="570943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D42FC6E-0AD5-4091-B624-B5E71ADD64D8}"/>
              </a:ext>
            </a:extLst>
          </p:cNvPr>
          <p:cNvGrpSpPr/>
          <p:nvPr/>
        </p:nvGrpSpPr>
        <p:grpSpPr>
          <a:xfrm>
            <a:off x="7267177" y="2688256"/>
            <a:ext cx="1306036" cy="1755480"/>
            <a:chOff x="7267177" y="2688256"/>
            <a:chExt cx="1306036" cy="175548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3A36C87-9304-4660-BC61-8E2BC8D30B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5" t="15936" r="8066" b="16813"/>
            <a:stretch/>
          </p:blipFill>
          <p:spPr>
            <a:xfrm>
              <a:off x="7267177" y="3109308"/>
              <a:ext cx="1306036" cy="133442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3C694A3-4ACD-4B88-A77A-62EEB91E73A2}"/>
                </a:ext>
              </a:extLst>
            </p:cNvPr>
            <p:cNvSpPr txBox="1"/>
            <p:nvPr/>
          </p:nvSpPr>
          <p:spPr>
            <a:xfrm>
              <a:off x="7443026" y="2688256"/>
              <a:ext cx="854721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dirty="0">
                  <a:latin typeface="Century Gothic" panose="020B0502020202020204" pitchFamily="34" charset="0"/>
                </a:rPr>
                <a:t>Cell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71EC077-55AE-4B81-8273-842D056710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43" t="20049" r="23335" b="47318"/>
            <a:stretch/>
          </p:blipFill>
          <p:spPr>
            <a:xfrm>
              <a:off x="7753767" y="3763578"/>
              <a:ext cx="492670" cy="354139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1478C14-00DD-4DA7-A336-B3466DA316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76" t="36686" r="31548" b="32755"/>
            <a:stretch/>
          </p:blipFill>
          <p:spPr>
            <a:xfrm>
              <a:off x="7616640" y="3343371"/>
              <a:ext cx="439001" cy="411686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3406E9A-DDE4-4F2E-8B2D-73647F1AFF85}"/>
              </a:ext>
            </a:extLst>
          </p:cNvPr>
          <p:cNvGrpSpPr/>
          <p:nvPr/>
        </p:nvGrpSpPr>
        <p:grpSpPr>
          <a:xfrm>
            <a:off x="8158221" y="2751871"/>
            <a:ext cx="3227582" cy="1560456"/>
            <a:chOff x="8158221" y="2751871"/>
            <a:chExt cx="3227582" cy="156045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0E60AA8-410A-44D1-92C8-120957FECA89}"/>
                </a:ext>
              </a:extLst>
            </p:cNvPr>
            <p:cNvGrpSpPr/>
            <p:nvPr/>
          </p:nvGrpSpPr>
          <p:grpSpPr>
            <a:xfrm>
              <a:off x="9699123" y="2751871"/>
              <a:ext cx="1686680" cy="1560456"/>
              <a:chOff x="9699123" y="2751871"/>
              <a:chExt cx="1686680" cy="1560456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90976A40-404A-4EEF-9D64-2A8F1BFE430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147"/>
              <a:stretch/>
            </p:blipFill>
            <p:spPr>
              <a:xfrm>
                <a:off x="10008853" y="3197786"/>
                <a:ext cx="1067221" cy="1114541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A0DA228-F1CD-4657-8FFE-032B393C89CA}"/>
                  </a:ext>
                </a:extLst>
              </p:cNvPr>
              <p:cNvSpPr txBox="1"/>
              <p:nvPr/>
            </p:nvSpPr>
            <p:spPr>
              <a:xfrm>
                <a:off x="9699123" y="2751871"/>
                <a:ext cx="1686680" cy="4514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ts val="2800"/>
                  </a:lnSpc>
                </a:pPr>
                <a:r>
                  <a:rPr lang="en-US" sz="2800" dirty="0">
                    <a:latin typeface="Century Gothic" panose="020B0502020202020204" pitchFamily="34" charset="0"/>
                  </a:rPr>
                  <a:t>Channel</a:t>
                </a:r>
              </a:p>
            </p:txBody>
          </p:sp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F50DD1A-0F91-4D3D-B505-5C614179AD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147"/>
            <a:stretch/>
          </p:blipFill>
          <p:spPr>
            <a:xfrm rot="3153535">
              <a:off x="8167708" y="3144011"/>
              <a:ext cx="427945" cy="4469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233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4468718-B537-47B9-AE17-5C7B18967CFB}"/>
              </a:ext>
            </a:extLst>
          </p:cNvPr>
          <p:cNvSpPr/>
          <p:nvPr/>
        </p:nvSpPr>
        <p:spPr>
          <a:xfrm>
            <a:off x="3715274" y="2983979"/>
            <a:ext cx="4228051" cy="1661021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285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8615183-039A-468A-853B-2C463B4F7E0E}"/>
              </a:ext>
            </a:extLst>
          </p:cNvPr>
          <p:cNvSpPr/>
          <p:nvPr/>
        </p:nvSpPr>
        <p:spPr>
          <a:xfrm>
            <a:off x="7326741" y="2981187"/>
            <a:ext cx="838899" cy="166102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12FDE49-AE5B-4EC1-984D-EC9875D2F4FF}"/>
              </a:ext>
            </a:extLst>
          </p:cNvPr>
          <p:cNvSpPr/>
          <p:nvPr/>
        </p:nvSpPr>
        <p:spPr>
          <a:xfrm>
            <a:off x="7248924" y="3045619"/>
            <a:ext cx="838899" cy="1575569"/>
          </a:xfrm>
          <a:prstGeom prst="ellipse">
            <a:avLst/>
          </a:prstGeom>
          <a:solidFill>
            <a:schemeClr val="tx1"/>
          </a:solidFill>
          <a:ln>
            <a:noFill/>
          </a:ln>
          <a:scene3d>
            <a:camera prst="orthographicFront"/>
            <a:lightRig rig="threePt" dir="t"/>
          </a:scene3d>
          <a:sp3d>
            <a:bevelT w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06F2E0E-66AE-4351-A60E-2C557555F481}"/>
              </a:ext>
            </a:extLst>
          </p:cNvPr>
          <p:cNvSpPr txBox="1"/>
          <p:nvPr/>
        </p:nvSpPr>
        <p:spPr>
          <a:xfrm>
            <a:off x="4269484" y="523875"/>
            <a:ext cx="2821606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800" dirty="0">
                <a:latin typeface="Century Gothic" panose="020B0502020202020204" pitchFamily="34" charset="0"/>
              </a:rPr>
              <a:t>Channel Basics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B186F8-B006-4DBA-A8CF-97AF2F6A383D}"/>
              </a:ext>
            </a:extLst>
          </p:cNvPr>
          <p:cNvSpPr txBox="1"/>
          <p:nvPr/>
        </p:nvSpPr>
        <p:spPr>
          <a:xfrm>
            <a:off x="6785650" y="2459906"/>
            <a:ext cx="1686680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800" dirty="0">
                <a:latin typeface="Century Gothic" panose="020B0502020202020204" pitchFamily="34" charset="0"/>
              </a:rPr>
              <a:t>Channel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E8D5AC3-181F-4E69-9B32-C9A22C3E3F9D}"/>
              </a:ext>
            </a:extLst>
          </p:cNvPr>
          <p:cNvSpPr/>
          <p:nvPr/>
        </p:nvSpPr>
        <p:spPr>
          <a:xfrm>
            <a:off x="3492959" y="2983979"/>
            <a:ext cx="838899" cy="1661021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285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267A441-8470-4E84-800B-3F7EF2260283}"/>
              </a:ext>
            </a:extLst>
          </p:cNvPr>
          <p:cNvSpPr txBox="1"/>
          <p:nvPr/>
        </p:nvSpPr>
        <p:spPr>
          <a:xfrm>
            <a:off x="3650564" y="4714875"/>
            <a:ext cx="1098378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800" dirty="0">
                <a:solidFill>
                  <a:srgbClr val="FF0000"/>
                </a:solidFill>
                <a:latin typeface="Century Gothic" panose="020B0502020202020204" pitchFamily="34" charset="0"/>
              </a:rPr>
              <a:t>Gate</a:t>
            </a: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4D15D85C-3F57-4168-8389-8840B3A6893F}"/>
              </a:ext>
            </a:extLst>
          </p:cNvPr>
          <p:cNvSpPr/>
          <p:nvPr/>
        </p:nvSpPr>
        <p:spPr>
          <a:xfrm>
            <a:off x="4997248" y="2984997"/>
            <a:ext cx="286900" cy="1654697"/>
          </a:xfrm>
          <a:custGeom>
            <a:avLst/>
            <a:gdLst>
              <a:gd name="connsiteX0" fmla="*/ 209775 w 269285"/>
              <a:gd name="connsiteY0" fmla="*/ 0 h 1730804"/>
              <a:gd name="connsiteX1" fmla="*/ 225 w 269285"/>
              <a:gd name="connsiteY1" fmla="*/ 749300 h 1730804"/>
              <a:gd name="connsiteX2" fmla="*/ 244700 w 269285"/>
              <a:gd name="connsiteY2" fmla="*/ 1644650 h 1730804"/>
              <a:gd name="connsiteX3" fmla="*/ 247875 w 269285"/>
              <a:gd name="connsiteY3" fmla="*/ 1644650 h 1730804"/>
              <a:gd name="connsiteX0" fmla="*/ 210924 w 270434"/>
              <a:gd name="connsiteY0" fmla="*/ 0 h 1730804"/>
              <a:gd name="connsiteX1" fmla="*/ 1374 w 270434"/>
              <a:gd name="connsiteY1" fmla="*/ 749300 h 1730804"/>
              <a:gd name="connsiteX2" fmla="*/ 245849 w 270434"/>
              <a:gd name="connsiteY2" fmla="*/ 1644650 h 1730804"/>
              <a:gd name="connsiteX3" fmla="*/ 249024 w 270434"/>
              <a:gd name="connsiteY3" fmla="*/ 1644650 h 1730804"/>
              <a:gd name="connsiteX0" fmla="*/ 210924 w 270434"/>
              <a:gd name="connsiteY0" fmla="*/ 0 h 1730804"/>
              <a:gd name="connsiteX1" fmla="*/ 1374 w 270434"/>
              <a:gd name="connsiteY1" fmla="*/ 749300 h 1730804"/>
              <a:gd name="connsiteX2" fmla="*/ 245849 w 270434"/>
              <a:gd name="connsiteY2" fmla="*/ 1644650 h 1730804"/>
              <a:gd name="connsiteX3" fmla="*/ 249024 w 270434"/>
              <a:gd name="connsiteY3" fmla="*/ 1644650 h 1730804"/>
              <a:gd name="connsiteX0" fmla="*/ 234963 w 269073"/>
              <a:gd name="connsiteY0" fmla="*/ 0 h 1737154"/>
              <a:gd name="connsiteX1" fmla="*/ 13 w 269073"/>
              <a:gd name="connsiteY1" fmla="*/ 755650 h 1737154"/>
              <a:gd name="connsiteX2" fmla="*/ 244488 w 269073"/>
              <a:gd name="connsiteY2" fmla="*/ 1651000 h 1737154"/>
              <a:gd name="connsiteX3" fmla="*/ 247663 w 269073"/>
              <a:gd name="connsiteY3" fmla="*/ 1651000 h 1737154"/>
              <a:gd name="connsiteX0" fmla="*/ 234971 w 269081"/>
              <a:gd name="connsiteY0" fmla="*/ 0 h 1737154"/>
              <a:gd name="connsiteX1" fmla="*/ 21 w 269081"/>
              <a:gd name="connsiteY1" fmla="*/ 755650 h 1737154"/>
              <a:gd name="connsiteX2" fmla="*/ 244496 w 269081"/>
              <a:gd name="connsiteY2" fmla="*/ 1651000 h 1737154"/>
              <a:gd name="connsiteX3" fmla="*/ 247671 w 269081"/>
              <a:gd name="connsiteY3" fmla="*/ 1651000 h 1737154"/>
              <a:gd name="connsiteX0" fmla="*/ 234971 w 302315"/>
              <a:gd name="connsiteY0" fmla="*/ 0 h 1732929"/>
              <a:gd name="connsiteX1" fmla="*/ 21 w 302315"/>
              <a:gd name="connsiteY1" fmla="*/ 755650 h 1732929"/>
              <a:gd name="connsiteX2" fmla="*/ 244496 w 302315"/>
              <a:gd name="connsiteY2" fmla="*/ 1651000 h 1732929"/>
              <a:gd name="connsiteX3" fmla="*/ 295296 w 302315"/>
              <a:gd name="connsiteY3" fmla="*/ 1641475 h 1732929"/>
              <a:gd name="connsiteX0" fmla="*/ 235691 w 296016"/>
              <a:gd name="connsiteY0" fmla="*/ 0 h 1641475"/>
              <a:gd name="connsiteX1" fmla="*/ 741 w 296016"/>
              <a:gd name="connsiteY1" fmla="*/ 755650 h 1641475"/>
              <a:gd name="connsiteX2" fmla="*/ 296016 w 296016"/>
              <a:gd name="connsiteY2" fmla="*/ 1641475 h 1641475"/>
              <a:gd name="connsiteX0" fmla="*/ 235135 w 263710"/>
              <a:gd name="connsiteY0" fmla="*/ 0 h 1651000"/>
              <a:gd name="connsiteX1" fmla="*/ 185 w 263710"/>
              <a:gd name="connsiteY1" fmla="*/ 755650 h 1651000"/>
              <a:gd name="connsiteX2" fmla="*/ 263710 w 263710"/>
              <a:gd name="connsiteY2" fmla="*/ 1651000 h 1651000"/>
              <a:gd name="connsiteX0" fmla="*/ 235135 w 263710"/>
              <a:gd name="connsiteY0" fmla="*/ 0 h 1651000"/>
              <a:gd name="connsiteX1" fmla="*/ 185 w 263710"/>
              <a:gd name="connsiteY1" fmla="*/ 755650 h 1651000"/>
              <a:gd name="connsiteX2" fmla="*/ 263710 w 263710"/>
              <a:gd name="connsiteY2" fmla="*/ 1651000 h 1651000"/>
              <a:gd name="connsiteX0" fmla="*/ 238303 w 266878"/>
              <a:gd name="connsiteY0" fmla="*/ 0 h 1651000"/>
              <a:gd name="connsiteX1" fmla="*/ 178 w 266878"/>
              <a:gd name="connsiteY1" fmla="*/ 822325 h 1651000"/>
              <a:gd name="connsiteX2" fmla="*/ 266878 w 266878"/>
              <a:gd name="connsiteY2" fmla="*/ 1651000 h 1651000"/>
              <a:gd name="connsiteX0" fmla="*/ 225631 w 254206"/>
              <a:gd name="connsiteY0" fmla="*/ 0 h 1651000"/>
              <a:gd name="connsiteX1" fmla="*/ 206 w 254206"/>
              <a:gd name="connsiteY1" fmla="*/ 822325 h 1651000"/>
              <a:gd name="connsiteX2" fmla="*/ 254206 w 254206"/>
              <a:gd name="connsiteY2" fmla="*/ 1651000 h 1651000"/>
              <a:gd name="connsiteX0" fmla="*/ 231966 w 260541"/>
              <a:gd name="connsiteY0" fmla="*/ 0 h 1651000"/>
              <a:gd name="connsiteX1" fmla="*/ 191 w 260541"/>
              <a:gd name="connsiteY1" fmla="*/ 822325 h 1651000"/>
              <a:gd name="connsiteX2" fmla="*/ 260541 w 260541"/>
              <a:gd name="connsiteY2" fmla="*/ 1651000 h 1651000"/>
              <a:gd name="connsiteX0" fmla="*/ 234314 w 260508"/>
              <a:gd name="connsiteY0" fmla="*/ 0 h 1643856"/>
              <a:gd name="connsiteX1" fmla="*/ 158 w 260508"/>
              <a:gd name="connsiteY1" fmla="*/ 815181 h 1643856"/>
              <a:gd name="connsiteX2" fmla="*/ 260508 w 260508"/>
              <a:gd name="connsiteY2" fmla="*/ 1643856 h 1643856"/>
              <a:gd name="connsiteX0" fmla="*/ 234342 w 262917"/>
              <a:gd name="connsiteY0" fmla="*/ 0 h 1636712"/>
              <a:gd name="connsiteX1" fmla="*/ 186 w 262917"/>
              <a:gd name="connsiteY1" fmla="*/ 815181 h 1636712"/>
              <a:gd name="connsiteX2" fmla="*/ 262917 w 262917"/>
              <a:gd name="connsiteY2" fmla="*/ 1636712 h 1636712"/>
              <a:gd name="connsiteX0" fmla="*/ 225918 w 254493"/>
              <a:gd name="connsiteY0" fmla="*/ 0 h 1636712"/>
              <a:gd name="connsiteX1" fmla="*/ 205 w 254493"/>
              <a:gd name="connsiteY1" fmla="*/ 821456 h 1636712"/>
              <a:gd name="connsiteX2" fmla="*/ 254493 w 254493"/>
              <a:gd name="connsiteY2" fmla="*/ 1636712 h 1636712"/>
              <a:gd name="connsiteX0" fmla="*/ 246831 w 254300"/>
              <a:gd name="connsiteY0" fmla="*/ 0 h 1641417"/>
              <a:gd name="connsiteX1" fmla="*/ 12 w 254300"/>
              <a:gd name="connsiteY1" fmla="*/ 826161 h 1641417"/>
              <a:gd name="connsiteX2" fmla="*/ 254300 w 254300"/>
              <a:gd name="connsiteY2" fmla="*/ 1641417 h 1641417"/>
              <a:gd name="connsiteX0" fmla="*/ 246835 w 254304"/>
              <a:gd name="connsiteY0" fmla="*/ 0 h 1641417"/>
              <a:gd name="connsiteX1" fmla="*/ 16 w 254304"/>
              <a:gd name="connsiteY1" fmla="*/ 826161 h 1641417"/>
              <a:gd name="connsiteX2" fmla="*/ 254304 w 254304"/>
              <a:gd name="connsiteY2" fmla="*/ 1641417 h 1641417"/>
              <a:gd name="connsiteX0" fmla="*/ 246835 w 254304"/>
              <a:gd name="connsiteY0" fmla="*/ 0 h 1636711"/>
              <a:gd name="connsiteX1" fmla="*/ 16 w 254304"/>
              <a:gd name="connsiteY1" fmla="*/ 821455 h 1636711"/>
              <a:gd name="connsiteX2" fmla="*/ 254304 w 254304"/>
              <a:gd name="connsiteY2" fmla="*/ 1636711 h 1636711"/>
              <a:gd name="connsiteX0" fmla="*/ 246835 w 254304"/>
              <a:gd name="connsiteY0" fmla="*/ 0 h 1636711"/>
              <a:gd name="connsiteX1" fmla="*/ 16 w 254304"/>
              <a:gd name="connsiteY1" fmla="*/ 821455 h 1636711"/>
              <a:gd name="connsiteX2" fmla="*/ 254304 w 254304"/>
              <a:gd name="connsiteY2" fmla="*/ 1636711 h 1636711"/>
              <a:gd name="connsiteX0" fmla="*/ 246835 w 254304"/>
              <a:gd name="connsiteY0" fmla="*/ 0 h 1637414"/>
              <a:gd name="connsiteX1" fmla="*/ 16 w 254304"/>
              <a:gd name="connsiteY1" fmla="*/ 821455 h 1637414"/>
              <a:gd name="connsiteX2" fmla="*/ 254304 w 254304"/>
              <a:gd name="connsiteY2" fmla="*/ 1636711 h 1637414"/>
              <a:gd name="connsiteX0" fmla="*/ 246835 w 254304"/>
              <a:gd name="connsiteY0" fmla="*/ 0 h 1635064"/>
              <a:gd name="connsiteX1" fmla="*/ 16 w 254304"/>
              <a:gd name="connsiteY1" fmla="*/ 821455 h 1635064"/>
              <a:gd name="connsiteX2" fmla="*/ 254304 w 254304"/>
              <a:gd name="connsiteY2" fmla="*/ 1634359 h 1635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304" h="1635064">
                <a:moveTo>
                  <a:pt x="246835" y="0"/>
                </a:moveTo>
                <a:cubicBezTo>
                  <a:pt x="69371" y="14155"/>
                  <a:pt x="-1229" y="549062"/>
                  <a:pt x="16" y="821455"/>
                </a:cubicBezTo>
                <a:cubicBezTo>
                  <a:pt x="1261" y="1093848"/>
                  <a:pt x="87906" y="1657749"/>
                  <a:pt x="254304" y="1634359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13907BB-F6B6-4E10-AF5E-C4DB0DEF6B43}"/>
              </a:ext>
            </a:extLst>
          </p:cNvPr>
          <p:cNvSpPr/>
          <p:nvPr/>
        </p:nvSpPr>
        <p:spPr>
          <a:xfrm>
            <a:off x="5023197" y="3026569"/>
            <a:ext cx="490886" cy="1596589"/>
          </a:xfrm>
          <a:prstGeom prst="ellipse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E0956A8-7A87-4FBB-B2A4-2437FAABAE37}"/>
              </a:ext>
            </a:extLst>
          </p:cNvPr>
          <p:cNvSpPr/>
          <p:nvPr/>
        </p:nvSpPr>
        <p:spPr>
          <a:xfrm>
            <a:off x="1435677" y="3482617"/>
            <a:ext cx="744686" cy="775199"/>
          </a:xfrm>
          <a:prstGeom prst="ellipse">
            <a:avLst/>
          </a:prstGeom>
          <a:solidFill>
            <a:srgbClr val="008000"/>
          </a:solidFill>
          <a:ln>
            <a:noFill/>
          </a:ln>
          <a:scene3d>
            <a:camera prst="orthographicFront"/>
            <a:lightRig rig="threePt" dir="t"/>
          </a:scene3d>
          <a:sp3d>
            <a:bevelT w="241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9912D03-8726-4DAA-9BE4-BB7C0A6C15CB}"/>
              </a:ext>
            </a:extLst>
          </p:cNvPr>
          <p:cNvSpPr/>
          <p:nvPr/>
        </p:nvSpPr>
        <p:spPr>
          <a:xfrm>
            <a:off x="4117601" y="3135922"/>
            <a:ext cx="3647179" cy="1477871"/>
          </a:xfrm>
          <a:custGeom>
            <a:avLst/>
            <a:gdLst>
              <a:gd name="connsiteX0" fmla="*/ 55285 w 1826429"/>
              <a:gd name="connsiteY0" fmla="*/ 146106 h 1825150"/>
              <a:gd name="connsiteX1" fmla="*/ 336273 w 1826429"/>
              <a:gd name="connsiteY1" fmla="*/ 669981 h 1825150"/>
              <a:gd name="connsiteX2" fmla="*/ 60048 w 1826429"/>
              <a:gd name="connsiteY2" fmla="*/ 1665344 h 1825150"/>
              <a:gd name="connsiteX3" fmla="*/ 1612623 w 1826429"/>
              <a:gd name="connsiteY3" fmla="*/ 1665344 h 1825150"/>
              <a:gd name="connsiteX4" fmla="*/ 1645960 w 1826429"/>
              <a:gd name="connsiteY4" fmla="*/ 131819 h 1825150"/>
              <a:gd name="connsiteX5" fmla="*/ 55285 w 1826429"/>
              <a:gd name="connsiteY5" fmla="*/ 146106 h 1825150"/>
              <a:gd name="connsiteX0" fmla="*/ 55285 w 1826429"/>
              <a:gd name="connsiteY0" fmla="*/ 146106 h 1825150"/>
              <a:gd name="connsiteX1" fmla="*/ 336273 w 1826429"/>
              <a:gd name="connsiteY1" fmla="*/ 669981 h 1825150"/>
              <a:gd name="connsiteX2" fmla="*/ 60048 w 1826429"/>
              <a:gd name="connsiteY2" fmla="*/ 1665344 h 1825150"/>
              <a:gd name="connsiteX3" fmla="*/ 1612623 w 1826429"/>
              <a:gd name="connsiteY3" fmla="*/ 1665344 h 1825150"/>
              <a:gd name="connsiteX4" fmla="*/ 1645960 w 1826429"/>
              <a:gd name="connsiteY4" fmla="*/ 131819 h 1825150"/>
              <a:gd name="connsiteX5" fmla="*/ 55285 w 1826429"/>
              <a:gd name="connsiteY5" fmla="*/ 146106 h 1825150"/>
              <a:gd name="connsiteX0" fmla="*/ 48790 w 1819934"/>
              <a:gd name="connsiteY0" fmla="*/ 191742 h 1870786"/>
              <a:gd name="connsiteX1" fmla="*/ 329778 w 1819934"/>
              <a:gd name="connsiteY1" fmla="*/ 715617 h 1870786"/>
              <a:gd name="connsiteX2" fmla="*/ 53553 w 1819934"/>
              <a:gd name="connsiteY2" fmla="*/ 1710980 h 1870786"/>
              <a:gd name="connsiteX3" fmla="*/ 1606128 w 1819934"/>
              <a:gd name="connsiteY3" fmla="*/ 1710980 h 1870786"/>
              <a:gd name="connsiteX4" fmla="*/ 1639465 w 1819934"/>
              <a:gd name="connsiteY4" fmla="*/ 177455 h 1870786"/>
              <a:gd name="connsiteX5" fmla="*/ 48790 w 1819934"/>
              <a:gd name="connsiteY5" fmla="*/ 191742 h 1870786"/>
              <a:gd name="connsiteX0" fmla="*/ 48790 w 1819934"/>
              <a:gd name="connsiteY0" fmla="*/ 14287 h 1693331"/>
              <a:gd name="connsiteX1" fmla="*/ 329778 w 1819934"/>
              <a:gd name="connsiteY1" fmla="*/ 538162 h 1693331"/>
              <a:gd name="connsiteX2" fmla="*/ 53553 w 1819934"/>
              <a:gd name="connsiteY2" fmla="*/ 1533525 h 1693331"/>
              <a:gd name="connsiteX3" fmla="*/ 1606128 w 1819934"/>
              <a:gd name="connsiteY3" fmla="*/ 1533525 h 1693331"/>
              <a:gd name="connsiteX4" fmla="*/ 1639465 w 1819934"/>
              <a:gd name="connsiteY4" fmla="*/ 0 h 1693331"/>
              <a:gd name="connsiteX5" fmla="*/ 48790 w 1819934"/>
              <a:gd name="connsiteY5" fmla="*/ 14287 h 1693331"/>
              <a:gd name="connsiteX0" fmla="*/ 0 w 1867630"/>
              <a:gd name="connsiteY0" fmla="*/ 59260 h 1828792"/>
              <a:gd name="connsiteX1" fmla="*/ 371476 w 1867630"/>
              <a:gd name="connsiteY1" fmla="*/ 673623 h 1828792"/>
              <a:gd name="connsiteX2" fmla="*/ 95251 w 1867630"/>
              <a:gd name="connsiteY2" fmla="*/ 1668986 h 1828792"/>
              <a:gd name="connsiteX3" fmla="*/ 1647826 w 1867630"/>
              <a:gd name="connsiteY3" fmla="*/ 1668986 h 1828792"/>
              <a:gd name="connsiteX4" fmla="*/ 1681163 w 1867630"/>
              <a:gd name="connsiteY4" fmla="*/ 135461 h 1828792"/>
              <a:gd name="connsiteX5" fmla="*/ 0 w 1867630"/>
              <a:gd name="connsiteY5" fmla="*/ 59260 h 1828792"/>
              <a:gd name="connsiteX0" fmla="*/ 60622 w 1928252"/>
              <a:gd name="connsiteY0" fmla="*/ 107457 h 1867222"/>
              <a:gd name="connsiteX1" fmla="*/ 351135 w 1928252"/>
              <a:gd name="connsiteY1" fmla="*/ 902795 h 1867222"/>
              <a:gd name="connsiteX2" fmla="*/ 155873 w 1928252"/>
              <a:gd name="connsiteY2" fmla="*/ 1717183 h 1867222"/>
              <a:gd name="connsiteX3" fmla="*/ 1708448 w 1928252"/>
              <a:gd name="connsiteY3" fmla="*/ 1717183 h 1867222"/>
              <a:gd name="connsiteX4" fmla="*/ 1741785 w 1928252"/>
              <a:gd name="connsiteY4" fmla="*/ 183658 h 1867222"/>
              <a:gd name="connsiteX5" fmla="*/ 60622 w 1928252"/>
              <a:gd name="connsiteY5" fmla="*/ 107457 h 1867222"/>
              <a:gd name="connsiteX0" fmla="*/ 47478 w 1915108"/>
              <a:gd name="connsiteY0" fmla="*/ 107457 h 1867222"/>
              <a:gd name="connsiteX1" fmla="*/ 337991 w 1915108"/>
              <a:gd name="connsiteY1" fmla="*/ 902795 h 1867222"/>
              <a:gd name="connsiteX2" fmla="*/ 142729 w 1915108"/>
              <a:gd name="connsiteY2" fmla="*/ 1717183 h 1867222"/>
              <a:gd name="connsiteX3" fmla="*/ 1695304 w 1915108"/>
              <a:gd name="connsiteY3" fmla="*/ 1717183 h 1867222"/>
              <a:gd name="connsiteX4" fmla="*/ 1728641 w 1915108"/>
              <a:gd name="connsiteY4" fmla="*/ 183658 h 1867222"/>
              <a:gd name="connsiteX5" fmla="*/ 47478 w 1915108"/>
              <a:gd name="connsiteY5" fmla="*/ 107457 h 1867222"/>
              <a:gd name="connsiteX0" fmla="*/ 47478 w 1915108"/>
              <a:gd name="connsiteY0" fmla="*/ 0 h 1759765"/>
              <a:gd name="connsiteX1" fmla="*/ 337991 w 1915108"/>
              <a:gd name="connsiteY1" fmla="*/ 795338 h 1759765"/>
              <a:gd name="connsiteX2" fmla="*/ 142729 w 1915108"/>
              <a:gd name="connsiteY2" fmla="*/ 1609726 h 1759765"/>
              <a:gd name="connsiteX3" fmla="*/ 1695304 w 1915108"/>
              <a:gd name="connsiteY3" fmla="*/ 1609726 h 1759765"/>
              <a:gd name="connsiteX4" fmla="*/ 1728641 w 1915108"/>
              <a:gd name="connsiteY4" fmla="*/ 76201 h 1759765"/>
              <a:gd name="connsiteX5" fmla="*/ 47478 w 1915108"/>
              <a:gd name="connsiteY5" fmla="*/ 0 h 1759765"/>
              <a:gd name="connsiteX0" fmla="*/ 733 w 1868363"/>
              <a:gd name="connsiteY0" fmla="*/ 235025 h 1994790"/>
              <a:gd name="connsiteX1" fmla="*/ 291246 w 1868363"/>
              <a:gd name="connsiteY1" fmla="*/ 1030363 h 1994790"/>
              <a:gd name="connsiteX2" fmla="*/ 95984 w 1868363"/>
              <a:gd name="connsiteY2" fmla="*/ 1844751 h 1994790"/>
              <a:gd name="connsiteX3" fmla="*/ 1648559 w 1868363"/>
              <a:gd name="connsiteY3" fmla="*/ 1844751 h 1994790"/>
              <a:gd name="connsiteX4" fmla="*/ 1681896 w 1868363"/>
              <a:gd name="connsiteY4" fmla="*/ 311226 h 1994790"/>
              <a:gd name="connsiteX5" fmla="*/ 733 w 1868363"/>
              <a:gd name="connsiteY5" fmla="*/ 235025 h 1994790"/>
              <a:gd name="connsiteX0" fmla="*/ 83049 w 1950679"/>
              <a:gd name="connsiteY0" fmla="*/ 11653 h 1771418"/>
              <a:gd name="connsiteX1" fmla="*/ 268786 w 1950679"/>
              <a:gd name="connsiteY1" fmla="*/ 354555 h 1771418"/>
              <a:gd name="connsiteX2" fmla="*/ 373562 w 1950679"/>
              <a:gd name="connsiteY2" fmla="*/ 806991 h 1771418"/>
              <a:gd name="connsiteX3" fmla="*/ 178300 w 1950679"/>
              <a:gd name="connsiteY3" fmla="*/ 1621379 h 1771418"/>
              <a:gd name="connsiteX4" fmla="*/ 1730875 w 1950679"/>
              <a:gd name="connsiteY4" fmla="*/ 1621379 h 1771418"/>
              <a:gd name="connsiteX5" fmla="*/ 1764212 w 1950679"/>
              <a:gd name="connsiteY5" fmla="*/ 87854 h 1771418"/>
              <a:gd name="connsiteX6" fmla="*/ 83049 w 1950679"/>
              <a:gd name="connsiteY6" fmla="*/ 11653 h 1771418"/>
              <a:gd name="connsiteX0" fmla="*/ 83049 w 1950679"/>
              <a:gd name="connsiteY0" fmla="*/ 11653 h 1769804"/>
              <a:gd name="connsiteX1" fmla="*/ 268786 w 1950679"/>
              <a:gd name="connsiteY1" fmla="*/ 354555 h 1769804"/>
              <a:gd name="connsiteX2" fmla="*/ 359275 w 1950679"/>
              <a:gd name="connsiteY2" fmla="*/ 837947 h 1769804"/>
              <a:gd name="connsiteX3" fmla="*/ 178300 w 1950679"/>
              <a:gd name="connsiteY3" fmla="*/ 1621379 h 1769804"/>
              <a:gd name="connsiteX4" fmla="*/ 1730875 w 1950679"/>
              <a:gd name="connsiteY4" fmla="*/ 1621379 h 1769804"/>
              <a:gd name="connsiteX5" fmla="*/ 1764212 w 1950679"/>
              <a:gd name="connsiteY5" fmla="*/ 87854 h 1769804"/>
              <a:gd name="connsiteX6" fmla="*/ 83049 w 1950679"/>
              <a:gd name="connsiteY6" fmla="*/ 11653 h 1769804"/>
              <a:gd name="connsiteX0" fmla="*/ 213968 w 1827824"/>
              <a:gd name="connsiteY0" fmla="*/ 62508 h 1858759"/>
              <a:gd name="connsiteX1" fmla="*/ 161580 w 1827824"/>
              <a:gd name="connsiteY1" fmla="*/ 443510 h 1858759"/>
              <a:gd name="connsiteX2" fmla="*/ 252069 w 1827824"/>
              <a:gd name="connsiteY2" fmla="*/ 926902 h 1858759"/>
              <a:gd name="connsiteX3" fmla="*/ 71094 w 1827824"/>
              <a:gd name="connsiteY3" fmla="*/ 1710334 h 1858759"/>
              <a:gd name="connsiteX4" fmla="*/ 1623669 w 1827824"/>
              <a:gd name="connsiteY4" fmla="*/ 1710334 h 1858759"/>
              <a:gd name="connsiteX5" fmla="*/ 1657006 w 1827824"/>
              <a:gd name="connsiteY5" fmla="*/ 176809 h 1858759"/>
              <a:gd name="connsiteX6" fmla="*/ 213968 w 1827824"/>
              <a:gd name="connsiteY6" fmla="*/ 62508 h 1858759"/>
              <a:gd name="connsiteX0" fmla="*/ 214573 w 1828429"/>
              <a:gd name="connsiteY0" fmla="*/ 61324 h 1857575"/>
              <a:gd name="connsiteX1" fmla="*/ 193141 w 1828429"/>
              <a:gd name="connsiteY1" fmla="*/ 423276 h 1857575"/>
              <a:gd name="connsiteX2" fmla="*/ 252674 w 1828429"/>
              <a:gd name="connsiteY2" fmla="*/ 925718 h 1857575"/>
              <a:gd name="connsiteX3" fmla="*/ 71699 w 1828429"/>
              <a:gd name="connsiteY3" fmla="*/ 1709150 h 1857575"/>
              <a:gd name="connsiteX4" fmla="*/ 1624274 w 1828429"/>
              <a:gd name="connsiteY4" fmla="*/ 1709150 h 1857575"/>
              <a:gd name="connsiteX5" fmla="*/ 1657611 w 1828429"/>
              <a:gd name="connsiteY5" fmla="*/ 175625 h 1857575"/>
              <a:gd name="connsiteX6" fmla="*/ 214573 w 1828429"/>
              <a:gd name="connsiteY6" fmla="*/ 61324 h 1857575"/>
              <a:gd name="connsiteX0" fmla="*/ 214573 w 1828429"/>
              <a:gd name="connsiteY0" fmla="*/ 61324 h 1857575"/>
              <a:gd name="connsiteX1" fmla="*/ 193141 w 1828429"/>
              <a:gd name="connsiteY1" fmla="*/ 423276 h 1857575"/>
              <a:gd name="connsiteX2" fmla="*/ 252674 w 1828429"/>
              <a:gd name="connsiteY2" fmla="*/ 925718 h 1857575"/>
              <a:gd name="connsiteX3" fmla="*/ 71699 w 1828429"/>
              <a:gd name="connsiteY3" fmla="*/ 1709150 h 1857575"/>
              <a:gd name="connsiteX4" fmla="*/ 1624274 w 1828429"/>
              <a:gd name="connsiteY4" fmla="*/ 1709150 h 1857575"/>
              <a:gd name="connsiteX5" fmla="*/ 1657611 w 1828429"/>
              <a:gd name="connsiteY5" fmla="*/ 175625 h 1857575"/>
              <a:gd name="connsiteX6" fmla="*/ 214573 w 1828429"/>
              <a:gd name="connsiteY6" fmla="*/ 61324 h 1857575"/>
              <a:gd name="connsiteX0" fmla="*/ 235132 w 1848988"/>
              <a:gd name="connsiteY0" fmla="*/ 61324 h 1835460"/>
              <a:gd name="connsiteX1" fmla="*/ 213700 w 1848988"/>
              <a:gd name="connsiteY1" fmla="*/ 423276 h 1835460"/>
              <a:gd name="connsiteX2" fmla="*/ 273233 w 1848988"/>
              <a:gd name="connsiteY2" fmla="*/ 925718 h 1835460"/>
              <a:gd name="connsiteX3" fmla="*/ 189019 w 1848988"/>
              <a:gd name="connsiteY3" fmla="*/ 1391255 h 1835460"/>
              <a:gd name="connsiteX4" fmla="*/ 92258 w 1848988"/>
              <a:gd name="connsiteY4" fmla="*/ 1709150 h 1835460"/>
              <a:gd name="connsiteX5" fmla="*/ 1644833 w 1848988"/>
              <a:gd name="connsiteY5" fmla="*/ 1709150 h 1835460"/>
              <a:gd name="connsiteX6" fmla="*/ 1678170 w 1848988"/>
              <a:gd name="connsiteY6" fmla="*/ 175625 h 1835460"/>
              <a:gd name="connsiteX7" fmla="*/ 235132 w 1848988"/>
              <a:gd name="connsiteY7" fmla="*/ 61324 h 1835460"/>
              <a:gd name="connsiteX0" fmla="*/ 235132 w 1848988"/>
              <a:gd name="connsiteY0" fmla="*/ 61324 h 1835460"/>
              <a:gd name="connsiteX1" fmla="*/ 213700 w 1848988"/>
              <a:gd name="connsiteY1" fmla="*/ 423276 h 1835460"/>
              <a:gd name="connsiteX2" fmla="*/ 273233 w 1848988"/>
              <a:gd name="connsiteY2" fmla="*/ 925718 h 1835460"/>
              <a:gd name="connsiteX3" fmla="*/ 189019 w 1848988"/>
              <a:gd name="connsiteY3" fmla="*/ 1391255 h 1835460"/>
              <a:gd name="connsiteX4" fmla="*/ 92258 w 1848988"/>
              <a:gd name="connsiteY4" fmla="*/ 1709150 h 1835460"/>
              <a:gd name="connsiteX5" fmla="*/ 1644833 w 1848988"/>
              <a:gd name="connsiteY5" fmla="*/ 1709150 h 1835460"/>
              <a:gd name="connsiteX6" fmla="*/ 1678170 w 1848988"/>
              <a:gd name="connsiteY6" fmla="*/ 175625 h 1835460"/>
              <a:gd name="connsiteX7" fmla="*/ 235132 w 1848988"/>
              <a:gd name="connsiteY7" fmla="*/ 61324 h 1835460"/>
              <a:gd name="connsiteX0" fmla="*/ 237992 w 1851848"/>
              <a:gd name="connsiteY0" fmla="*/ 61324 h 1835460"/>
              <a:gd name="connsiteX1" fmla="*/ 216560 w 1851848"/>
              <a:gd name="connsiteY1" fmla="*/ 423276 h 1835460"/>
              <a:gd name="connsiteX2" fmla="*/ 276093 w 1851848"/>
              <a:gd name="connsiteY2" fmla="*/ 925718 h 1835460"/>
              <a:gd name="connsiteX3" fmla="*/ 191879 w 1851848"/>
              <a:gd name="connsiteY3" fmla="*/ 1391255 h 1835460"/>
              <a:gd name="connsiteX4" fmla="*/ 95118 w 1851848"/>
              <a:gd name="connsiteY4" fmla="*/ 1709150 h 1835460"/>
              <a:gd name="connsiteX5" fmla="*/ 1647693 w 1851848"/>
              <a:gd name="connsiteY5" fmla="*/ 1709150 h 1835460"/>
              <a:gd name="connsiteX6" fmla="*/ 1681030 w 1851848"/>
              <a:gd name="connsiteY6" fmla="*/ 175625 h 1835460"/>
              <a:gd name="connsiteX7" fmla="*/ 237992 w 1851848"/>
              <a:gd name="connsiteY7" fmla="*/ 61324 h 1835460"/>
              <a:gd name="connsiteX0" fmla="*/ 125653 w 1739509"/>
              <a:gd name="connsiteY0" fmla="*/ 61324 h 1822805"/>
              <a:gd name="connsiteX1" fmla="*/ 104221 w 1739509"/>
              <a:gd name="connsiteY1" fmla="*/ 423276 h 1822805"/>
              <a:gd name="connsiteX2" fmla="*/ 163754 w 1739509"/>
              <a:gd name="connsiteY2" fmla="*/ 925718 h 1822805"/>
              <a:gd name="connsiteX3" fmla="*/ 79540 w 1739509"/>
              <a:gd name="connsiteY3" fmla="*/ 1391255 h 1822805"/>
              <a:gd name="connsiteX4" fmla="*/ 139941 w 1739509"/>
              <a:gd name="connsiteY4" fmla="*/ 1663906 h 1822805"/>
              <a:gd name="connsiteX5" fmla="*/ 1535354 w 1739509"/>
              <a:gd name="connsiteY5" fmla="*/ 1709150 h 1822805"/>
              <a:gd name="connsiteX6" fmla="*/ 1568691 w 1739509"/>
              <a:gd name="connsiteY6" fmla="*/ 175625 h 1822805"/>
              <a:gd name="connsiteX7" fmla="*/ 125653 w 1739509"/>
              <a:gd name="connsiteY7" fmla="*/ 61324 h 1822805"/>
              <a:gd name="connsiteX0" fmla="*/ 125653 w 1739509"/>
              <a:gd name="connsiteY0" fmla="*/ 61324 h 1821011"/>
              <a:gd name="connsiteX1" fmla="*/ 104221 w 1739509"/>
              <a:gd name="connsiteY1" fmla="*/ 423276 h 1821011"/>
              <a:gd name="connsiteX2" fmla="*/ 163754 w 1739509"/>
              <a:gd name="connsiteY2" fmla="*/ 925718 h 1821011"/>
              <a:gd name="connsiteX3" fmla="*/ 89065 w 1739509"/>
              <a:gd name="connsiteY3" fmla="*/ 1441261 h 1821011"/>
              <a:gd name="connsiteX4" fmla="*/ 139941 w 1739509"/>
              <a:gd name="connsiteY4" fmla="*/ 1663906 h 1821011"/>
              <a:gd name="connsiteX5" fmla="*/ 1535354 w 1739509"/>
              <a:gd name="connsiteY5" fmla="*/ 1709150 h 1821011"/>
              <a:gd name="connsiteX6" fmla="*/ 1568691 w 1739509"/>
              <a:gd name="connsiteY6" fmla="*/ 175625 h 1821011"/>
              <a:gd name="connsiteX7" fmla="*/ 125653 w 1739509"/>
              <a:gd name="connsiteY7" fmla="*/ 61324 h 1821011"/>
              <a:gd name="connsiteX0" fmla="*/ 125653 w 1739509"/>
              <a:gd name="connsiteY0" fmla="*/ 61324 h 1814364"/>
              <a:gd name="connsiteX1" fmla="*/ 104221 w 1739509"/>
              <a:gd name="connsiteY1" fmla="*/ 423276 h 1814364"/>
              <a:gd name="connsiteX2" fmla="*/ 163754 w 1739509"/>
              <a:gd name="connsiteY2" fmla="*/ 925718 h 1814364"/>
              <a:gd name="connsiteX3" fmla="*/ 89065 w 1739509"/>
              <a:gd name="connsiteY3" fmla="*/ 1441261 h 1814364"/>
              <a:gd name="connsiteX4" fmla="*/ 299484 w 1739509"/>
              <a:gd name="connsiteY4" fmla="*/ 1635331 h 1814364"/>
              <a:gd name="connsiteX5" fmla="*/ 1535354 w 1739509"/>
              <a:gd name="connsiteY5" fmla="*/ 1709150 h 1814364"/>
              <a:gd name="connsiteX6" fmla="*/ 1568691 w 1739509"/>
              <a:gd name="connsiteY6" fmla="*/ 175625 h 1814364"/>
              <a:gd name="connsiteX7" fmla="*/ 125653 w 1739509"/>
              <a:gd name="connsiteY7" fmla="*/ 61324 h 1814364"/>
              <a:gd name="connsiteX0" fmla="*/ 125653 w 1744680"/>
              <a:gd name="connsiteY0" fmla="*/ 50506 h 1675312"/>
              <a:gd name="connsiteX1" fmla="*/ 104221 w 1744680"/>
              <a:gd name="connsiteY1" fmla="*/ 412458 h 1675312"/>
              <a:gd name="connsiteX2" fmla="*/ 163754 w 1744680"/>
              <a:gd name="connsiteY2" fmla="*/ 914900 h 1675312"/>
              <a:gd name="connsiteX3" fmla="*/ 89065 w 1744680"/>
              <a:gd name="connsiteY3" fmla="*/ 1430443 h 1675312"/>
              <a:gd name="connsiteX4" fmla="*/ 299484 w 1744680"/>
              <a:gd name="connsiteY4" fmla="*/ 1624513 h 1675312"/>
              <a:gd name="connsiteX5" fmla="*/ 1544879 w 1744680"/>
              <a:gd name="connsiteY5" fmla="*/ 1522120 h 1675312"/>
              <a:gd name="connsiteX6" fmla="*/ 1568691 w 1744680"/>
              <a:gd name="connsiteY6" fmla="*/ 164807 h 1675312"/>
              <a:gd name="connsiteX7" fmla="*/ 125653 w 1744680"/>
              <a:gd name="connsiteY7" fmla="*/ 50506 h 1675312"/>
              <a:gd name="connsiteX0" fmla="*/ 125653 w 1747308"/>
              <a:gd name="connsiteY0" fmla="*/ 48112 h 1650283"/>
              <a:gd name="connsiteX1" fmla="*/ 104221 w 1747308"/>
              <a:gd name="connsiteY1" fmla="*/ 410064 h 1650283"/>
              <a:gd name="connsiteX2" fmla="*/ 163754 w 1747308"/>
              <a:gd name="connsiteY2" fmla="*/ 912506 h 1650283"/>
              <a:gd name="connsiteX3" fmla="*/ 89065 w 1747308"/>
              <a:gd name="connsiteY3" fmla="*/ 1428049 h 1650283"/>
              <a:gd name="connsiteX4" fmla="*/ 299484 w 1747308"/>
              <a:gd name="connsiteY4" fmla="*/ 1622119 h 1650283"/>
              <a:gd name="connsiteX5" fmla="*/ 1549642 w 1747308"/>
              <a:gd name="connsiteY5" fmla="*/ 1479245 h 1650283"/>
              <a:gd name="connsiteX6" fmla="*/ 1568691 w 1747308"/>
              <a:gd name="connsiteY6" fmla="*/ 162413 h 1650283"/>
              <a:gd name="connsiteX7" fmla="*/ 125653 w 1747308"/>
              <a:gd name="connsiteY7" fmla="*/ 48112 h 1650283"/>
              <a:gd name="connsiteX0" fmla="*/ 125653 w 1747308"/>
              <a:gd name="connsiteY0" fmla="*/ 48112 h 1642967"/>
              <a:gd name="connsiteX1" fmla="*/ 104221 w 1747308"/>
              <a:gd name="connsiteY1" fmla="*/ 410064 h 1642967"/>
              <a:gd name="connsiteX2" fmla="*/ 163754 w 1747308"/>
              <a:gd name="connsiteY2" fmla="*/ 912506 h 1642967"/>
              <a:gd name="connsiteX3" fmla="*/ 79540 w 1747308"/>
              <a:gd name="connsiteY3" fmla="*/ 1538778 h 1642967"/>
              <a:gd name="connsiteX4" fmla="*/ 299484 w 1747308"/>
              <a:gd name="connsiteY4" fmla="*/ 1622119 h 1642967"/>
              <a:gd name="connsiteX5" fmla="*/ 1549642 w 1747308"/>
              <a:gd name="connsiteY5" fmla="*/ 1479245 h 1642967"/>
              <a:gd name="connsiteX6" fmla="*/ 1568691 w 1747308"/>
              <a:gd name="connsiteY6" fmla="*/ 162413 h 1642967"/>
              <a:gd name="connsiteX7" fmla="*/ 125653 w 1747308"/>
              <a:gd name="connsiteY7" fmla="*/ 48112 h 1642967"/>
              <a:gd name="connsiteX0" fmla="*/ 125653 w 1747308"/>
              <a:gd name="connsiteY0" fmla="*/ 48112 h 1642967"/>
              <a:gd name="connsiteX1" fmla="*/ 104221 w 1747308"/>
              <a:gd name="connsiteY1" fmla="*/ 410064 h 1642967"/>
              <a:gd name="connsiteX2" fmla="*/ 163754 w 1747308"/>
              <a:gd name="connsiteY2" fmla="*/ 912506 h 1642967"/>
              <a:gd name="connsiteX3" fmla="*/ 79540 w 1747308"/>
              <a:gd name="connsiteY3" fmla="*/ 1538778 h 1642967"/>
              <a:gd name="connsiteX4" fmla="*/ 299484 w 1747308"/>
              <a:gd name="connsiteY4" fmla="*/ 1622119 h 1642967"/>
              <a:gd name="connsiteX5" fmla="*/ 1549642 w 1747308"/>
              <a:gd name="connsiteY5" fmla="*/ 1479245 h 1642967"/>
              <a:gd name="connsiteX6" fmla="*/ 1568691 w 1747308"/>
              <a:gd name="connsiteY6" fmla="*/ 162413 h 1642967"/>
              <a:gd name="connsiteX7" fmla="*/ 125653 w 1747308"/>
              <a:gd name="connsiteY7" fmla="*/ 48112 h 1642967"/>
              <a:gd name="connsiteX0" fmla="*/ 125653 w 1747308"/>
              <a:gd name="connsiteY0" fmla="*/ 48112 h 1653352"/>
              <a:gd name="connsiteX1" fmla="*/ 104221 w 1747308"/>
              <a:gd name="connsiteY1" fmla="*/ 410064 h 1653352"/>
              <a:gd name="connsiteX2" fmla="*/ 163754 w 1747308"/>
              <a:gd name="connsiteY2" fmla="*/ 912506 h 1653352"/>
              <a:gd name="connsiteX3" fmla="*/ 67634 w 1747308"/>
              <a:gd name="connsiteY3" fmla="*/ 1579259 h 1653352"/>
              <a:gd name="connsiteX4" fmla="*/ 299484 w 1747308"/>
              <a:gd name="connsiteY4" fmla="*/ 1622119 h 1653352"/>
              <a:gd name="connsiteX5" fmla="*/ 1549642 w 1747308"/>
              <a:gd name="connsiteY5" fmla="*/ 1479245 h 1653352"/>
              <a:gd name="connsiteX6" fmla="*/ 1568691 w 1747308"/>
              <a:gd name="connsiteY6" fmla="*/ 162413 h 1653352"/>
              <a:gd name="connsiteX7" fmla="*/ 125653 w 1747308"/>
              <a:gd name="connsiteY7" fmla="*/ 48112 h 1653352"/>
              <a:gd name="connsiteX0" fmla="*/ 125653 w 1747308"/>
              <a:gd name="connsiteY0" fmla="*/ 48112 h 1650212"/>
              <a:gd name="connsiteX1" fmla="*/ 104221 w 1747308"/>
              <a:gd name="connsiteY1" fmla="*/ 410064 h 1650212"/>
              <a:gd name="connsiteX2" fmla="*/ 178041 w 1747308"/>
              <a:gd name="connsiteY2" fmla="*/ 931556 h 1650212"/>
              <a:gd name="connsiteX3" fmla="*/ 67634 w 1747308"/>
              <a:gd name="connsiteY3" fmla="*/ 1579259 h 1650212"/>
              <a:gd name="connsiteX4" fmla="*/ 299484 w 1747308"/>
              <a:gd name="connsiteY4" fmla="*/ 1622119 h 1650212"/>
              <a:gd name="connsiteX5" fmla="*/ 1549642 w 1747308"/>
              <a:gd name="connsiteY5" fmla="*/ 1479245 h 1650212"/>
              <a:gd name="connsiteX6" fmla="*/ 1568691 w 1747308"/>
              <a:gd name="connsiteY6" fmla="*/ 162413 h 1650212"/>
              <a:gd name="connsiteX7" fmla="*/ 125653 w 1747308"/>
              <a:gd name="connsiteY7" fmla="*/ 48112 h 1650212"/>
              <a:gd name="connsiteX0" fmla="*/ 125653 w 1747308"/>
              <a:gd name="connsiteY0" fmla="*/ 48112 h 1650056"/>
              <a:gd name="connsiteX1" fmla="*/ 104221 w 1747308"/>
              <a:gd name="connsiteY1" fmla="*/ 410064 h 1650056"/>
              <a:gd name="connsiteX2" fmla="*/ 166135 w 1747308"/>
              <a:gd name="connsiteY2" fmla="*/ 933938 h 1650056"/>
              <a:gd name="connsiteX3" fmla="*/ 67634 w 1747308"/>
              <a:gd name="connsiteY3" fmla="*/ 1579259 h 1650056"/>
              <a:gd name="connsiteX4" fmla="*/ 299484 w 1747308"/>
              <a:gd name="connsiteY4" fmla="*/ 1622119 h 1650056"/>
              <a:gd name="connsiteX5" fmla="*/ 1549642 w 1747308"/>
              <a:gd name="connsiteY5" fmla="*/ 1479245 h 1650056"/>
              <a:gd name="connsiteX6" fmla="*/ 1568691 w 1747308"/>
              <a:gd name="connsiteY6" fmla="*/ 162413 h 1650056"/>
              <a:gd name="connsiteX7" fmla="*/ 125653 w 1747308"/>
              <a:gd name="connsiteY7" fmla="*/ 48112 h 1650056"/>
              <a:gd name="connsiteX0" fmla="*/ 125653 w 1747308"/>
              <a:gd name="connsiteY0" fmla="*/ 48112 h 1640349"/>
              <a:gd name="connsiteX1" fmla="*/ 104221 w 1747308"/>
              <a:gd name="connsiteY1" fmla="*/ 410064 h 1640349"/>
              <a:gd name="connsiteX2" fmla="*/ 166135 w 1747308"/>
              <a:gd name="connsiteY2" fmla="*/ 933938 h 1640349"/>
              <a:gd name="connsiteX3" fmla="*/ 67634 w 1747308"/>
              <a:gd name="connsiteY3" fmla="*/ 1579259 h 1640349"/>
              <a:gd name="connsiteX4" fmla="*/ 299484 w 1747308"/>
              <a:gd name="connsiteY4" fmla="*/ 1622119 h 1640349"/>
              <a:gd name="connsiteX5" fmla="*/ 1549642 w 1747308"/>
              <a:gd name="connsiteY5" fmla="*/ 1479245 h 1640349"/>
              <a:gd name="connsiteX6" fmla="*/ 1568691 w 1747308"/>
              <a:gd name="connsiteY6" fmla="*/ 162413 h 1640349"/>
              <a:gd name="connsiteX7" fmla="*/ 125653 w 1747308"/>
              <a:gd name="connsiteY7" fmla="*/ 48112 h 1640349"/>
              <a:gd name="connsiteX0" fmla="*/ 125653 w 1747308"/>
              <a:gd name="connsiteY0" fmla="*/ 48112 h 1647576"/>
              <a:gd name="connsiteX1" fmla="*/ 104221 w 1747308"/>
              <a:gd name="connsiteY1" fmla="*/ 410064 h 1647576"/>
              <a:gd name="connsiteX2" fmla="*/ 166135 w 1747308"/>
              <a:gd name="connsiteY2" fmla="*/ 933938 h 1647576"/>
              <a:gd name="connsiteX3" fmla="*/ 67634 w 1747308"/>
              <a:gd name="connsiteY3" fmla="*/ 1579259 h 1647576"/>
              <a:gd name="connsiteX4" fmla="*/ 656672 w 1747308"/>
              <a:gd name="connsiteY4" fmla="*/ 1617356 h 1647576"/>
              <a:gd name="connsiteX5" fmla="*/ 1549642 w 1747308"/>
              <a:gd name="connsiteY5" fmla="*/ 1479245 h 1647576"/>
              <a:gd name="connsiteX6" fmla="*/ 1568691 w 1747308"/>
              <a:gd name="connsiteY6" fmla="*/ 162413 h 1647576"/>
              <a:gd name="connsiteX7" fmla="*/ 125653 w 1747308"/>
              <a:gd name="connsiteY7" fmla="*/ 48112 h 1647576"/>
              <a:gd name="connsiteX0" fmla="*/ 125653 w 1747308"/>
              <a:gd name="connsiteY0" fmla="*/ 48112 h 1637901"/>
              <a:gd name="connsiteX1" fmla="*/ 104221 w 1747308"/>
              <a:gd name="connsiteY1" fmla="*/ 410064 h 1637901"/>
              <a:gd name="connsiteX2" fmla="*/ 166135 w 1747308"/>
              <a:gd name="connsiteY2" fmla="*/ 933938 h 1637901"/>
              <a:gd name="connsiteX3" fmla="*/ 117639 w 1747308"/>
              <a:gd name="connsiteY3" fmla="*/ 1216119 h 1637901"/>
              <a:gd name="connsiteX4" fmla="*/ 67634 w 1747308"/>
              <a:gd name="connsiteY4" fmla="*/ 1579259 h 1637901"/>
              <a:gd name="connsiteX5" fmla="*/ 656672 w 1747308"/>
              <a:gd name="connsiteY5" fmla="*/ 1617356 h 1637901"/>
              <a:gd name="connsiteX6" fmla="*/ 1549642 w 1747308"/>
              <a:gd name="connsiteY6" fmla="*/ 1479245 h 1637901"/>
              <a:gd name="connsiteX7" fmla="*/ 1568691 w 1747308"/>
              <a:gd name="connsiteY7" fmla="*/ 162413 h 1637901"/>
              <a:gd name="connsiteX8" fmla="*/ 125653 w 1747308"/>
              <a:gd name="connsiteY8" fmla="*/ 48112 h 1637901"/>
              <a:gd name="connsiteX0" fmla="*/ 125653 w 1747308"/>
              <a:gd name="connsiteY0" fmla="*/ 48112 h 1637901"/>
              <a:gd name="connsiteX1" fmla="*/ 104221 w 1747308"/>
              <a:gd name="connsiteY1" fmla="*/ 410064 h 1637901"/>
              <a:gd name="connsiteX2" fmla="*/ 166135 w 1747308"/>
              <a:gd name="connsiteY2" fmla="*/ 933938 h 1637901"/>
              <a:gd name="connsiteX3" fmla="*/ 95017 w 1747308"/>
              <a:gd name="connsiteY3" fmla="*/ 1317322 h 1637901"/>
              <a:gd name="connsiteX4" fmla="*/ 67634 w 1747308"/>
              <a:gd name="connsiteY4" fmla="*/ 1579259 h 1637901"/>
              <a:gd name="connsiteX5" fmla="*/ 656672 w 1747308"/>
              <a:gd name="connsiteY5" fmla="*/ 1617356 h 1637901"/>
              <a:gd name="connsiteX6" fmla="*/ 1549642 w 1747308"/>
              <a:gd name="connsiteY6" fmla="*/ 1479245 h 1637901"/>
              <a:gd name="connsiteX7" fmla="*/ 1568691 w 1747308"/>
              <a:gd name="connsiteY7" fmla="*/ 162413 h 1637901"/>
              <a:gd name="connsiteX8" fmla="*/ 125653 w 1747308"/>
              <a:gd name="connsiteY8" fmla="*/ 48112 h 1637901"/>
              <a:gd name="connsiteX0" fmla="*/ 125653 w 1747308"/>
              <a:gd name="connsiteY0" fmla="*/ 48112 h 1647249"/>
              <a:gd name="connsiteX1" fmla="*/ 104221 w 1747308"/>
              <a:gd name="connsiteY1" fmla="*/ 410064 h 1647249"/>
              <a:gd name="connsiteX2" fmla="*/ 166135 w 1747308"/>
              <a:gd name="connsiteY2" fmla="*/ 933938 h 1647249"/>
              <a:gd name="connsiteX3" fmla="*/ 95017 w 1747308"/>
              <a:gd name="connsiteY3" fmla="*/ 1317322 h 1647249"/>
              <a:gd name="connsiteX4" fmla="*/ 55727 w 1747308"/>
              <a:gd name="connsiteY4" fmla="*/ 1619740 h 1647249"/>
              <a:gd name="connsiteX5" fmla="*/ 656672 w 1747308"/>
              <a:gd name="connsiteY5" fmla="*/ 1617356 h 1647249"/>
              <a:gd name="connsiteX6" fmla="*/ 1549642 w 1747308"/>
              <a:gd name="connsiteY6" fmla="*/ 1479245 h 1647249"/>
              <a:gd name="connsiteX7" fmla="*/ 1568691 w 1747308"/>
              <a:gd name="connsiteY7" fmla="*/ 162413 h 1647249"/>
              <a:gd name="connsiteX8" fmla="*/ 125653 w 1747308"/>
              <a:gd name="connsiteY8" fmla="*/ 48112 h 1647249"/>
              <a:gd name="connsiteX0" fmla="*/ 125653 w 1747308"/>
              <a:gd name="connsiteY0" fmla="*/ 48112 h 1644866"/>
              <a:gd name="connsiteX1" fmla="*/ 104221 w 1747308"/>
              <a:gd name="connsiteY1" fmla="*/ 410064 h 1644866"/>
              <a:gd name="connsiteX2" fmla="*/ 166135 w 1747308"/>
              <a:gd name="connsiteY2" fmla="*/ 933938 h 1644866"/>
              <a:gd name="connsiteX3" fmla="*/ 83111 w 1747308"/>
              <a:gd name="connsiteY3" fmla="*/ 1350659 h 1644866"/>
              <a:gd name="connsiteX4" fmla="*/ 55727 w 1747308"/>
              <a:gd name="connsiteY4" fmla="*/ 1619740 h 1644866"/>
              <a:gd name="connsiteX5" fmla="*/ 656672 w 1747308"/>
              <a:gd name="connsiteY5" fmla="*/ 1617356 h 1644866"/>
              <a:gd name="connsiteX6" fmla="*/ 1549642 w 1747308"/>
              <a:gd name="connsiteY6" fmla="*/ 1479245 h 1644866"/>
              <a:gd name="connsiteX7" fmla="*/ 1568691 w 1747308"/>
              <a:gd name="connsiteY7" fmla="*/ 162413 h 1644866"/>
              <a:gd name="connsiteX8" fmla="*/ 125653 w 1747308"/>
              <a:gd name="connsiteY8" fmla="*/ 48112 h 1644866"/>
              <a:gd name="connsiteX0" fmla="*/ 125653 w 1747308"/>
              <a:gd name="connsiteY0" fmla="*/ 48112 h 1644866"/>
              <a:gd name="connsiteX1" fmla="*/ 104221 w 1747308"/>
              <a:gd name="connsiteY1" fmla="*/ 410064 h 1644866"/>
              <a:gd name="connsiteX2" fmla="*/ 166135 w 1747308"/>
              <a:gd name="connsiteY2" fmla="*/ 931556 h 1644866"/>
              <a:gd name="connsiteX3" fmla="*/ 83111 w 1747308"/>
              <a:gd name="connsiteY3" fmla="*/ 1350659 h 1644866"/>
              <a:gd name="connsiteX4" fmla="*/ 55727 w 1747308"/>
              <a:gd name="connsiteY4" fmla="*/ 1619740 h 1644866"/>
              <a:gd name="connsiteX5" fmla="*/ 656672 w 1747308"/>
              <a:gd name="connsiteY5" fmla="*/ 1617356 h 1644866"/>
              <a:gd name="connsiteX6" fmla="*/ 1549642 w 1747308"/>
              <a:gd name="connsiteY6" fmla="*/ 1479245 h 1644866"/>
              <a:gd name="connsiteX7" fmla="*/ 1568691 w 1747308"/>
              <a:gd name="connsiteY7" fmla="*/ 162413 h 1644866"/>
              <a:gd name="connsiteX8" fmla="*/ 125653 w 1747308"/>
              <a:gd name="connsiteY8" fmla="*/ 48112 h 1644866"/>
              <a:gd name="connsiteX0" fmla="*/ 125653 w 1747308"/>
              <a:gd name="connsiteY0" fmla="*/ 0 h 1596754"/>
              <a:gd name="connsiteX1" fmla="*/ 104221 w 1747308"/>
              <a:gd name="connsiteY1" fmla="*/ 361952 h 1596754"/>
              <a:gd name="connsiteX2" fmla="*/ 166135 w 1747308"/>
              <a:gd name="connsiteY2" fmla="*/ 883444 h 1596754"/>
              <a:gd name="connsiteX3" fmla="*/ 83111 w 1747308"/>
              <a:gd name="connsiteY3" fmla="*/ 1302547 h 1596754"/>
              <a:gd name="connsiteX4" fmla="*/ 55727 w 1747308"/>
              <a:gd name="connsiteY4" fmla="*/ 1571628 h 1596754"/>
              <a:gd name="connsiteX5" fmla="*/ 656672 w 1747308"/>
              <a:gd name="connsiteY5" fmla="*/ 1569244 h 1596754"/>
              <a:gd name="connsiteX6" fmla="*/ 1549642 w 1747308"/>
              <a:gd name="connsiteY6" fmla="*/ 1431133 h 1596754"/>
              <a:gd name="connsiteX7" fmla="*/ 1568691 w 1747308"/>
              <a:gd name="connsiteY7" fmla="*/ 114301 h 1596754"/>
              <a:gd name="connsiteX8" fmla="*/ 125653 w 1747308"/>
              <a:gd name="connsiteY8" fmla="*/ 0 h 1596754"/>
              <a:gd name="connsiteX0" fmla="*/ 209287 w 1724661"/>
              <a:gd name="connsiteY0" fmla="*/ 115389 h 1574031"/>
              <a:gd name="connsiteX1" fmla="*/ 87842 w 1724661"/>
              <a:gd name="connsiteY1" fmla="*/ 339229 h 1574031"/>
              <a:gd name="connsiteX2" fmla="*/ 149756 w 1724661"/>
              <a:gd name="connsiteY2" fmla="*/ 860721 h 1574031"/>
              <a:gd name="connsiteX3" fmla="*/ 66732 w 1724661"/>
              <a:gd name="connsiteY3" fmla="*/ 1279824 h 1574031"/>
              <a:gd name="connsiteX4" fmla="*/ 39348 w 1724661"/>
              <a:gd name="connsiteY4" fmla="*/ 1548905 h 1574031"/>
              <a:gd name="connsiteX5" fmla="*/ 640293 w 1724661"/>
              <a:gd name="connsiteY5" fmla="*/ 1546521 h 1574031"/>
              <a:gd name="connsiteX6" fmla="*/ 1533263 w 1724661"/>
              <a:gd name="connsiteY6" fmla="*/ 1408410 h 1574031"/>
              <a:gd name="connsiteX7" fmla="*/ 1552312 w 1724661"/>
              <a:gd name="connsiteY7" fmla="*/ 91578 h 1574031"/>
              <a:gd name="connsiteX8" fmla="*/ 209287 w 1724661"/>
              <a:gd name="connsiteY8" fmla="*/ 115389 h 1574031"/>
              <a:gd name="connsiteX0" fmla="*/ 209287 w 1791225"/>
              <a:gd name="connsiteY0" fmla="*/ 28509 h 1487151"/>
              <a:gd name="connsiteX1" fmla="*/ 87842 w 1791225"/>
              <a:gd name="connsiteY1" fmla="*/ 252349 h 1487151"/>
              <a:gd name="connsiteX2" fmla="*/ 149756 w 1791225"/>
              <a:gd name="connsiteY2" fmla="*/ 773841 h 1487151"/>
              <a:gd name="connsiteX3" fmla="*/ 66732 w 1791225"/>
              <a:gd name="connsiteY3" fmla="*/ 1192944 h 1487151"/>
              <a:gd name="connsiteX4" fmla="*/ 39348 w 1791225"/>
              <a:gd name="connsiteY4" fmla="*/ 1462025 h 1487151"/>
              <a:gd name="connsiteX5" fmla="*/ 640293 w 1791225"/>
              <a:gd name="connsiteY5" fmla="*/ 1459641 h 1487151"/>
              <a:gd name="connsiteX6" fmla="*/ 1533263 w 1791225"/>
              <a:gd name="connsiteY6" fmla="*/ 1321530 h 1487151"/>
              <a:gd name="connsiteX7" fmla="*/ 1666612 w 1791225"/>
              <a:gd name="connsiteY7" fmla="*/ 147573 h 1487151"/>
              <a:gd name="connsiteX8" fmla="*/ 209287 w 1791225"/>
              <a:gd name="connsiteY8" fmla="*/ 28509 h 1487151"/>
              <a:gd name="connsiteX0" fmla="*/ 209287 w 1791225"/>
              <a:gd name="connsiteY0" fmla="*/ 28509 h 1487151"/>
              <a:gd name="connsiteX1" fmla="*/ 87842 w 1791225"/>
              <a:gd name="connsiteY1" fmla="*/ 252349 h 1487151"/>
              <a:gd name="connsiteX2" fmla="*/ 112332 w 1791225"/>
              <a:gd name="connsiteY2" fmla="*/ 792891 h 1487151"/>
              <a:gd name="connsiteX3" fmla="*/ 66732 w 1791225"/>
              <a:gd name="connsiteY3" fmla="*/ 1192944 h 1487151"/>
              <a:gd name="connsiteX4" fmla="*/ 39348 w 1791225"/>
              <a:gd name="connsiteY4" fmla="*/ 1462025 h 1487151"/>
              <a:gd name="connsiteX5" fmla="*/ 640293 w 1791225"/>
              <a:gd name="connsiteY5" fmla="*/ 1459641 h 1487151"/>
              <a:gd name="connsiteX6" fmla="*/ 1533263 w 1791225"/>
              <a:gd name="connsiteY6" fmla="*/ 1321530 h 1487151"/>
              <a:gd name="connsiteX7" fmla="*/ 1666612 w 1791225"/>
              <a:gd name="connsiteY7" fmla="*/ 147573 h 1487151"/>
              <a:gd name="connsiteX8" fmla="*/ 209287 w 1791225"/>
              <a:gd name="connsiteY8" fmla="*/ 28509 h 1487151"/>
              <a:gd name="connsiteX0" fmla="*/ 209287 w 1791225"/>
              <a:gd name="connsiteY0" fmla="*/ 19229 h 1477871"/>
              <a:gd name="connsiteX1" fmla="*/ 59774 w 1791225"/>
              <a:gd name="connsiteY1" fmla="*/ 103369 h 1477871"/>
              <a:gd name="connsiteX2" fmla="*/ 112332 w 1791225"/>
              <a:gd name="connsiteY2" fmla="*/ 783611 h 1477871"/>
              <a:gd name="connsiteX3" fmla="*/ 66732 w 1791225"/>
              <a:gd name="connsiteY3" fmla="*/ 1183664 h 1477871"/>
              <a:gd name="connsiteX4" fmla="*/ 39348 w 1791225"/>
              <a:gd name="connsiteY4" fmla="*/ 1452745 h 1477871"/>
              <a:gd name="connsiteX5" fmla="*/ 640293 w 1791225"/>
              <a:gd name="connsiteY5" fmla="*/ 1450361 h 1477871"/>
              <a:gd name="connsiteX6" fmla="*/ 1533263 w 1791225"/>
              <a:gd name="connsiteY6" fmla="*/ 1312250 h 1477871"/>
              <a:gd name="connsiteX7" fmla="*/ 1666612 w 1791225"/>
              <a:gd name="connsiteY7" fmla="*/ 138293 h 1477871"/>
              <a:gd name="connsiteX8" fmla="*/ 209287 w 1791225"/>
              <a:gd name="connsiteY8" fmla="*/ 19229 h 1477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1225" h="1477871">
                <a:moveTo>
                  <a:pt x="209287" y="19229"/>
                </a:moveTo>
                <a:cubicBezTo>
                  <a:pt x="-58519" y="13408"/>
                  <a:pt x="16117" y="-52999"/>
                  <a:pt x="59774" y="103369"/>
                </a:cubicBezTo>
                <a:cubicBezTo>
                  <a:pt x="108193" y="235925"/>
                  <a:pt x="111172" y="603562"/>
                  <a:pt x="112332" y="783611"/>
                </a:cubicBezTo>
                <a:cubicBezTo>
                  <a:pt x="113492" y="963660"/>
                  <a:pt x="83149" y="1076111"/>
                  <a:pt x="66732" y="1183664"/>
                </a:cubicBezTo>
                <a:cubicBezTo>
                  <a:pt x="50315" y="1291218"/>
                  <a:pt x="-56246" y="1408296"/>
                  <a:pt x="39348" y="1452745"/>
                </a:cubicBezTo>
                <a:cubicBezTo>
                  <a:pt x="134942" y="1497195"/>
                  <a:pt x="391307" y="1473777"/>
                  <a:pt x="640293" y="1450361"/>
                </a:cubicBezTo>
                <a:cubicBezTo>
                  <a:pt x="889279" y="1426945"/>
                  <a:pt x="1268944" y="1567838"/>
                  <a:pt x="1533263" y="1312250"/>
                </a:cubicBezTo>
                <a:cubicBezTo>
                  <a:pt x="1797582" y="1056663"/>
                  <a:pt x="1887275" y="353796"/>
                  <a:pt x="1666612" y="138293"/>
                </a:cubicBezTo>
                <a:cubicBezTo>
                  <a:pt x="1445949" y="-77210"/>
                  <a:pt x="477093" y="25050"/>
                  <a:pt x="209287" y="19229"/>
                </a:cubicBezTo>
                <a:close/>
              </a:path>
            </a:pathLst>
          </a:cu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975B522E-5ECF-4B0F-88EC-7A571495AC23}"/>
              </a:ext>
            </a:extLst>
          </p:cNvPr>
          <p:cNvSpPr/>
          <p:nvPr/>
        </p:nvSpPr>
        <p:spPr>
          <a:xfrm flipH="1">
            <a:off x="5257598" y="2984997"/>
            <a:ext cx="286900" cy="1654697"/>
          </a:xfrm>
          <a:custGeom>
            <a:avLst/>
            <a:gdLst>
              <a:gd name="connsiteX0" fmla="*/ 209775 w 269285"/>
              <a:gd name="connsiteY0" fmla="*/ 0 h 1730804"/>
              <a:gd name="connsiteX1" fmla="*/ 225 w 269285"/>
              <a:gd name="connsiteY1" fmla="*/ 749300 h 1730804"/>
              <a:gd name="connsiteX2" fmla="*/ 244700 w 269285"/>
              <a:gd name="connsiteY2" fmla="*/ 1644650 h 1730804"/>
              <a:gd name="connsiteX3" fmla="*/ 247875 w 269285"/>
              <a:gd name="connsiteY3" fmla="*/ 1644650 h 1730804"/>
              <a:gd name="connsiteX0" fmla="*/ 210924 w 270434"/>
              <a:gd name="connsiteY0" fmla="*/ 0 h 1730804"/>
              <a:gd name="connsiteX1" fmla="*/ 1374 w 270434"/>
              <a:gd name="connsiteY1" fmla="*/ 749300 h 1730804"/>
              <a:gd name="connsiteX2" fmla="*/ 245849 w 270434"/>
              <a:gd name="connsiteY2" fmla="*/ 1644650 h 1730804"/>
              <a:gd name="connsiteX3" fmla="*/ 249024 w 270434"/>
              <a:gd name="connsiteY3" fmla="*/ 1644650 h 1730804"/>
              <a:gd name="connsiteX0" fmla="*/ 210924 w 270434"/>
              <a:gd name="connsiteY0" fmla="*/ 0 h 1730804"/>
              <a:gd name="connsiteX1" fmla="*/ 1374 w 270434"/>
              <a:gd name="connsiteY1" fmla="*/ 749300 h 1730804"/>
              <a:gd name="connsiteX2" fmla="*/ 245849 w 270434"/>
              <a:gd name="connsiteY2" fmla="*/ 1644650 h 1730804"/>
              <a:gd name="connsiteX3" fmla="*/ 249024 w 270434"/>
              <a:gd name="connsiteY3" fmla="*/ 1644650 h 1730804"/>
              <a:gd name="connsiteX0" fmla="*/ 234963 w 269073"/>
              <a:gd name="connsiteY0" fmla="*/ 0 h 1737154"/>
              <a:gd name="connsiteX1" fmla="*/ 13 w 269073"/>
              <a:gd name="connsiteY1" fmla="*/ 755650 h 1737154"/>
              <a:gd name="connsiteX2" fmla="*/ 244488 w 269073"/>
              <a:gd name="connsiteY2" fmla="*/ 1651000 h 1737154"/>
              <a:gd name="connsiteX3" fmla="*/ 247663 w 269073"/>
              <a:gd name="connsiteY3" fmla="*/ 1651000 h 1737154"/>
              <a:gd name="connsiteX0" fmla="*/ 234971 w 269081"/>
              <a:gd name="connsiteY0" fmla="*/ 0 h 1737154"/>
              <a:gd name="connsiteX1" fmla="*/ 21 w 269081"/>
              <a:gd name="connsiteY1" fmla="*/ 755650 h 1737154"/>
              <a:gd name="connsiteX2" fmla="*/ 244496 w 269081"/>
              <a:gd name="connsiteY2" fmla="*/ 1651000 h 1737154"/>
              <a:gd name="connsiteX3" fmla="*/ 247671 w 269081"/>
              <a:gd name="connsiteY3" fmla="*/ 1651000 h 1737154"/>
              <a:gd name="connsiteX0" fmla="*/ 234971 w 302315"/>
              <a:gd name="connsiteY0" fmla="*/ 0 h 1732929"/>
              <a:gd name="connsiteX1" fmla="*/ 21 w 302315"/>
              <a:gd name="connsiteY1" fmla="*/ 755650 h 1732929"/>
              <a:gd name="connsiteX2" fmla="*/ 244496 w 302315"/>
              <a:gd name="connsiteY2" fmla="*/ 1651000 h 1732929"/>
              <a:gd name="connsiteX3" fmla="*/ 295296 w 302315"/>
              <a:gd name="connsiteY3" fmla="*/ 1641475 h 1732929"/>
              <a:gd name="connsiteX0" fmla="*/ 235691 w 296016"/>
              <a:gd name="connsiteY0" fmla="*/ 0 h 1641475"/>
              <a:gd name="connsiteX1" fmla="*/ 741 w 296016"/>
              <a:gd name="connsiteY1" fmla="*/ 755650 h 1641475"/>
              <a:gd name="connsiteX2" fmla="*/ 296016 w 296016"/>
              <a:gd name="connsiteY2" fmla="*/ 1641475 h 1641475"/>
              <a:gd name="connsiteX0" fmla="*/ 235135 w 263710"/>
              <a:gd name="connsiteY0" fmla="*/ 0 h 1651000"/>
              <a:gd name="connsiteX1" fmla="*/ 185 w 263710"/>
              <a:gd name="connsiteY1" fmla="*/ 755650 h 1651000"/>
              <a:gd name="connsiteX2" fmla="*/ 263710 w 263710"/>
              <a:gd name="connsiteY2" fmla="*/ 1651000 h 1651000"/>
              <a:gd name="connsiteX0" fmla="*/ 235135 w 263710"/>
              <a:gd name="connsiteY0" fmla="*/ 0 h 1651000"/>
              <a:gd name="connsiteX1" fmla="*/ 185 w 263710"/>
              <a:gd name="connsiteY1" fmla="*/ 755650 h 1651000"/>
              <a:gd name="connsiteX2" fmla="*/ 263710 w 263710"/>
              <a:gd name="connsiteY2" fmla="*/ 1651000 h 1651000"/>
              <a:gd name="connsiteX0" fmla="*/ 238303 w 266878"/>
              <a:gd name="connsiteY0" fmla="*/ 0 h 1651000"/>
              <a:gd name="connsiteX1" fmla="*/ 178 w 266878"/>
              <a:gd name="connsiteY1" fmla="*/ 822325 h 1651000"/>
              <a:gd name="connsiteX2" fmla="*/ 266878 w 266878"/>
              <a:gd name="connsiteY2" fmla="*/ 1651000 h 1651000"/>
              <a:gd name="connsiteX0" fmla="*/ 225631 w 254206"/>
              <a:gd name="connsiteY0" fmla="*/ 0 h 1651000"/>
              <a:gd name="connsiteX1" fmla="*/ 206 w 254206"/>
              <a:gd name="connsiteY1" fmla="*/ 822325 h 1651000"/>
              <a:gd name="connsiteX2" fmla="*/ 254206 w 254206"/>
              <a:gd name="connsiteY2" fmla="*/ 1651000 h 1651000"/>
              <a:gd name="connsiteX0" fmla="*/ 231966 w 260541"/>
              <a:gd name="connsiteY0" fmla="*/ 0 h 1651000"/>
              <a:gd name="connsiteX1" fmla="*/ 191 w 260541"/>
              <a:gd name="connsiteY1" fmla="*/ 822325 h 1651000"/>
              <a:gd name="connsiteX2" fmla="*/ 260541 w 260541"/>
              <a:gd name="connsiteY2" fmla="*/ 1651000 h 1651000"/>
              <a:gd name="connsiteX0" fmla="*/ 234314 w 260508"/>
              <a:gd name="connsiteY0" fmla="*/ 0 h 1643856"/>
              <a:gd name="connsiteX1" fmla="*/ 158 w 260508"/>
              <a:gd name="connsiteY1" fmla="*/ 815181 h 1643856"/>
              <a:gd name="connsiteX2" fmla="*/ 260508 w 260508"/>
              <a:gd name="connsiteY2" fmla="*/ 1643856 h 1643856"/>
              <a:gd name="connsiteX0" fmla="*/ 234342 w 262917"/>
              <a:gd name="connsiteY0" fmla="*/ 0 h 1636712"/>
              <a:gd name="connsiteX1" fmla="*/ 186 w 262917"/>
              <a:gd name="connsiteY1" fmla="*/ 815181 h 1636712"/>
              <a:gd name="connsiteX2" fmla="*/ 262917 w 262917"/>
              <a:gd name="connsiteY2" fmla="*/ 1636712 h 1636712"/>
              <a:gd name="connsiteX0" fmla="*/ 225918 w 254493"/>
              <a:gd name="connsiteY0" fmla="*/ 0 h 1636712"/>
              <a:gd name="connsiteX1" fmla="*/ 205 w 254493"/>
              <a:gd name="connsiteY1" fmla="*/ 821456 h 1636712"/>
              <a:gd name="connsiteX2" fmla="*/ 254493 w 254493"/>
              <a:gd name="connsiteY2" fmla="*/ 1636712 h 1636712"/>
              <a:gd name="connsiteX0" fmla="*/ 246831 w 254300"/>
              <a:gd name="connsiteY0" fmla="*/ 0 h 1641417"/>
              <a:gd name="connsiteX1" fmla="*/ 12 w 254300"/>
              <a:gd name="connsiteY1" fmla="*/ 826161 h 1641417"/>
              <a:gd name="connsiteX2" fmla="*/ 254300 w 254300"/>
              <a:gd name="connsiteY2" fmla="*/ 1641417 h 1641417"/>
              <a:gd name="connsiteX0" fmla="*/ 246835 w 254304"/>
              <a:gd name="connsiteY0" fmla="*/ 0 h 1641417"/>
              <a:gd name="connsiteX1" fmla="*/ 16 w 254304"/>
              <a:gd name="connsiteY1" fmla="*/ 826161 h 1641417"/>
              <a:gd name="connsiteX2" fmla="*/ 254304 w 254304"/>
              <a:gd name="connsiteY2" fmla="*/ 1641417 h 1641417"/>
              <a:gd name="connsiteX0" fmla="*/ 246835 w 254304"/>
              <a:gd name="connsiteY0" fmla="*/ 0 h 1636711"/>
              <a:gd name="connsiteX1" fmla="*/ 16 w 254304"/>
              <a:gd name="connsiteY1" fmla="*/ 821455 h 1636711"/>
              <a:gd name="connsiteX2" fmla="*/ 254304 w 254304"/>
              <a:gd name="connsiteY2" fmla="*/ 1636711 h 1636711"/>
              <a:gd name="connsiteX0" fmla="*/ 246835 w 254304"/>
              <a:gd name="connsiteY0" fmla="*/ 0 h 1636711"/>
              <a:gd name="connsiteX1" fmla="*/ 16 w 254304"/>
              <a:gd name="connsiteY1" fmla="*/ 821455 h 1636711"/>
              <a:gd name="connsiteX2" fmla="*/ 254304 w 254304"/>
              <a:gd name="connsiteY2" fmla="*/ 1636711 h 1636711"/>
              <a:gd name="connsiteX0" fmla="*/ 246835 w 254304"/>
              <a:gd name="connsiteY0" fmla="*/ 0 h 1637414"/>
              <a:gd name="connsiteX1" fmla="*/ 16 w 254304"/>
              <a:gd name="connsiteY1" fmla="*/ 821455 h 1637414"/>
              <a:gd name="connsiteX2" fmla="*/ 254304 w 254304"/>
              <a:gd name="connsiteY2" fmla="*/ 1636711 h 1637414"/>
              <a:gd name="connsiteX0" fmla="*/ 246835 w 254304"/>
              <a:gd name="connsiteY0" fmla="*/ 0 h 1635064"/>
              <a:gd name="connsiteX1" fmla="*/ 16 w 254304"/>
              <a:gd name="connsiteY1" fmla="*/ 821455 h 1635064"/>
              <a:gd name="connsiteX2" fmla="*/ 254304 w 254304"/>
              <a:gd name="connsiteY2" fmla="*/ 1634359 h 1635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304" h="1635064">
                <a:moveTo>
                  <a:pt x="246835" y="0"/>
                </a:moveTo>
                <a:cubicBezTo>
                  <a:pt x="69371" y="14155"/>
                  <a:pt x="-1229" y="549062"/>
                  <a:pt x="16" y="821455"/>
                </a:cubicBezTo>
                <a:cubicBezTo>
                  <a:pt x="1261" y="1093848"/>
                  <a:pt x="87906" y="1657749"/>
                  <a:pt x="254304" y="1634359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594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85185E-6 L 0.6539 -0.00671 L 0.6539 -0.00579 " pathEditMode="relative" rAng="0" ptsTypes="AAA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495 -0.00879 L 0.00286 0.00232 " pathEditMode="relative" ptsTypes="AA">
                                      <p:cBhvr>
                                        <p:cTn id="1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autoRev="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2 0.00023 L 0.27812 -0.00254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15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26 -0.30533 " pathEditMode="relative" ptsTypes="AA">
                                      <p:cBhvr>
                                        <p:cTn id="3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26 -0.30533 " pathEditMode="relative" ptsTypes="AA">
                                      <p:cBhvr>
                                        <p:cTn id="3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26 -0.30533 " pathEditMode="relative" ptsTypes="AA">
                                      <p:cBhvr>
                                        <p:cTn id="3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0" presetClass="path" presetSubtype="0" accel="50000" decel="50000" autoRev="1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38 0.00023 L 0.65807 -0.0081 " pathEditMode="relative" ptsTypes="AA">
                                      <p:cBhvr>
                                        <p:cTn id="3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1" grpId="0" animBg="1"/>
      <p:bldP spid="31" grpId="1" animBg="1"/>
      <p:bldP spid="27" grpId="0" animBg="1"/>
      <p:bldP spid="27" grpId="1" animBg="1"/>
      <p:bldP spid="6" grpId="0" animBg="1"/>
      <p:bldP spid="6" grpId="1" animBg="1"/>
      <p:bldP spid="6" grpId="2" animBg="1"/>
      <p:bldP spid="6" grpId="3" animBg="1"/>
      <p:bldP spid="30" grpId="0" animBg="1"/>
      <p:bldP spid="3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4468718-B537-47B9-AE17-5C7B18967CFB}"/>
              </a:ext>
            </a:extLst>
          </p:cNvPr>
          <p:cNvSpPr/>
          <p:nvPr/>
        </p:nvSpPr>
        <p:spPr>
          <a:xfrm>
            <a:off x="3715274" y="2983979"/>
            <a:ext cx="4228051" cy="1661021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285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8615183-039A-468A-853B-2C463B4F7E0E}"/>
              </a:ext>
            </a:extLst>
          </p:cNvPr>
          <p:cNvSpPr/>
          <p:nvPr/>
        </p:nvSpPr>
        <p:spPr>
          <a:xfrm>
            <a:off x="7326741" y="2981187"/>
            <a:ext cx="838899" cy="166102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12FDE49-AE5B-4EC1-984D-EC9875D2F4FF}"/>
              </a:ext>
            </a:extLst>
          </p:cNvPr>
          <p:cNvSpPr/>
          <p:nvPr/>
        </p:nvSpPr>
        <p:spPr>
          <a:xfrm>
            <a:off x="7248924" y="3045619"/>
            <a:ext cx="838899" cy="1575569"/>
          </a:xfrm>
          <a:prstGeom prst="ellipse">
            <a:avLst/>
          </a:prstGeom>
          <a:solidFill>
            <a:schemeClr val="tx1"/>
          </a:solidFill>
          <a:ln>
            <a:noFill/>
          </a:ln>
          <a:scene3d>
            <a:camera prst="orthographicFront"/>
            <a:lightRig rig="threePt" dir="t"/>
          </a:scene3d>
          <a:sp3d>
            <a:bevelT w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B186F8-B006-4DBA-A8CF-97AF2F6A383D}"/>
              </a:ext>
            </a:extLst>
          </p:cNvPr>
          <p:cNvSpPr txBox="1"/>
          <p:nvPr/>
        </p:nvSpPr>
        <p:spPr>
          <a:xfrm>
            <a:off x="6785650" y="2459906"/>
            <a:ext cx="1686680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800" dirty="0">
                <a:latin typeface="Century Gothic" panose="020B0502020202020204" pitchFamily="34" charset="0"/>
              </a:rPr>
              <a:t>Channel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E8D5AC3-181F-4E69-9B32-C9A22C3E3F9D}"/>
              </a:ext>
            </a:extLst>
          </p:cNvPr>
          <p:cNvSpPr/>
          <p:nvPr/>
        </p:nvSpPr>
        <p:spPr>
          <a:xfrm>
            <a:off x="3492959" y="2983979"/>
            <a:ext cx="838899" cy="1661021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285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267A441-8470-4E84-800B-3F7EF2260283}"/>
              </a:ext>
            </a:extLst>
          </p:cNvPr>
          <p:cNvSpPr txBox="1"/>
          <p:nvPr/>
        </p:nvSpPr>
        <p:spPr>
          <a:xfrm>
            <a:off x="3650564" y="4714875"/>
            <a:ext cx="1098378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800" dirty="0">
                <a:solidFill>
                  <a:srgbClr val="FF0000"/>
                </a:solidFill>
                <a:latin typeface="Century Gothic" panose="020B0502020202020204" pitchFamily="34" charset="0"/>
              </a:rPr>
              <a:t>Gate</a:t>
            </a: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4D15D85C-3F57-4168-8389-8840B3A6893F}"/>
              </a:ext>
            </a:extLst>
          </p:cNvPr>
          <p:cNvSpPr/>
          <p:nvPr/>
        </p:nvSpPr>
        <p:spPr>
          <a:xfrm>
            <a:off x="5027728" y="896482"/>
            <a:ext cx="286900" cy="1654697"/>
          </a:xfrm>
          <a:custGeom>
            <a:avLst/>
            <a:gdLst>
              <a:gd name="connsiteX0" fmla="*/ 209775 w 269285"/>
              <a:gd name="connsiteY0" fmla="*/ 0 h 1730804"/>
              <a:gd name="connsiteX1" fmla="*/ 225 w 269285"/>
              <a:gd name="connsiteY1" fmla="*/ 749300 h 1730804"/>
              <a:gd name="connsiteX2" fmla="*/ 244700 w 269285"/>
              <a:gd name="connsiteY2" fmla="*/ 1644650 h 1730804"/>
              <a:gd name="connsiteX3" fmla="*/ 247875 w 269285"/>
              <a:gd name="connsiteY3" fmla="*/ 1644650 h 1730804"/>
              <a:gd name="connsiteX0" fmla="*/ 210924 w 270434"/>
              <a:gd name="connsiteY0" fmla="*/ 0 h 1730804"/>
              <a:gd name="connsiteX1" fmla="*/ 1374 w 270434"/>
              <a:gd name="connsiteY1" fmla="*/ 749300 h 1730804"/>
              <a:gd name="connsiteX2" fmla="*/ 245849 w 270434"/>
              <a:gd name="connsiteY2" fmla="*/ 1644650 h 1730804"/>
              <a:gd name="connsiteX3" fmla="*/ 249024 w 270434"/>
              <a:gd name="connsiteY3" fmla="*/ 1644650 h 1730804"/>
              <a:gd name="connsiteX0" fmla="*/ 210924 w 270434"/>
              <a:gd name="connsiteY0" fmla="*/ 0 h 1730804"/>
              <a:gd name="connsiteX1" fmla="*/ 1374 w 270434"/>
              <a:gd name="connsiteY1" fmla="*/ 749300 h 1730804"/>
              <a:gd name="connsiteX2" fmla="*/ 245849 w 270434"/>
              <a:gd name="connsiteY2" fmla="*/ 1644650 h 1730804"/>
              <a:gd name="connsiteX3" fmla="*/ 249024 w 270434"/>
              <a:gd name="connsiteY3" fmla="*/ 1644650 h 1730804"/>
              <a:gd name="connsiteX0" fmla="*/ 234963 w 269073"/>
              <a:gd name="connsiteY0" fmla="*/ 0 h 1737154"/>
              <a:gd name="connsiteX1" fmla="*/ 13 w 269073"/>
              <a:gd name="connsiteY1" fmla="*/ 755650 h 1737154"/>
              <a:gd name="connsiteX2" fmla="*/ 244488 w 269073"/>
              <a:gd name="connsiteY2" fmla="*/ 1651000 h 1737154"/>
              <a:gd name="connsiteX3" fmla="*/ 247663 w 269073"/>
              <a:gd name="connsiteY3" fmla="*/ 1651000 h 1737154"/>
              <a:gd name="connsiteX0" fmla="*/ 234971 w 269081"/>
              <a:gd name="connsiteY0" fmla="*/ 0 h 1737154"/>
              <a:gd name="connsiteX1" fmla="*/ 21 w 269081"/>
              <a:gd name="connsiteY1" fmla="*/ 755650 h 1737154"/>
              <a:gd name="connsiteX2" fmla="*/ 244496 w 269081"/>
              <a:gd name="connsiteY2" fmla="*/ 1651000 h 1737154"/>
              <a:gd name="connsiteX3" fmla="*/ 247671 w 269081"/>
              <a:gd name="connsiteY3" fmla="*/ 1651000 h 1737154"/>
              <a:gd name="connsiteX0" fmla="*/ 234971 w 302315"/>
              <a:gd name="connsiteY0" fmla="*/ 0 h 1732929"/>
              <a:gd name="connsiteX1" fmla="*/ 21 w 302315"/>
              <a:gd name="connsiteY1" fmla="*/ 755650 h 1732929"/>
              <a:gd name="connsiteX2" fmla="*/ 244496 w 302315"/>
              <a:gd name="connsiteY2" fmla="*/ 1651000 h 1732929"/>
              <a:gd name="connsiteX3" fmla="*/ 295296 w 302315"/>
              <a:gd name="connsiteY3" fmla="*/ 1641475 h 1732929"/>
              <a:gd name="connsiteX0" fmla="*/ 235691 w 296016"/>
              <a:gd name="connsiteY0" fmla="*/ 0 h 1641475"/>
              <a:gd name="connsiteX1" fmla="*/ 741 w 296016"/>
              <a:gd name="connsiteY1" fmla="*/ 755650 h 1641475"/>
              <a:gd name="connsiteX2" fmla="*/ 296016 w 296016"/>
              <a:gd name="connsiteY2" fmla="*/ 1641475 h 1641475"/>
              <a:gd name="connsiteX0" fmla="*/ 235135 w 263710"/>
              <a:gd name="connsiteY0" fmla="*/ 0 h 1651000"/>
              <a:gd name="connsiteX1" fmla="*/ 185 w 263710"/>
              <a:gd name="connsiteY1" fmla="*/ 755650 h 1651000"/>
              <a:gd name="connsiteX2" fmla="*/ 263710 w 263710"/>
              <a:gd name="connsiteY2" fmla="*/ 1651000 h 1651000"/>
              <a:gd name="connsiteX0" fmla="*/ 235135 w 263710"/>
              <a:gd name="connsiteY0" fmla="*/ 0 h 1651000"/>
              <a:gd name="connsiteX1" fmla="*/ 185 w 263710"/>
              <a:gd name="connsiteY1" fmla="*/ 755650 h 1651000"/>
              <a:gd name="connsiteX2" fmla="*/ 263710 w 263710"/>
              <a:gd name="connsiteY2" fmla="*/ 1651000 h 1651000"/>
              <a:gd name="connsiteX0" fmla="*/ 238303 w 266878"/>
              <a:gd name="connsiteY0" fmla="*/ 0 h 1651000"/>
              <a:gd name="connsiteX1" fmla="*/ 178 w 266878"/>
              <a:gd name="connsiteY1" fmla="*/ 822325 h 1651000"/>
              <a:gd name="connsiteX2" fmla="*/ 266878 w 266878"/>
              <a:gd name="connsiteY2" fmla="*/ 1651000 h 1651000"/>
              <a:gd name="connsiteX0" fmla="*/ 225631 w 254206"/>
              <a:gd name="connsiteY0" fmla="*/ 0 h 1651000"/>
              <a:gd name="connsiteX1" fmla="*/ 206 w 254206"/>
              <a:gd name="connsiteY1" fmla="*/ 822325 h 1651000"/>
              <a:gd name="connsiteX2" fmla="*/ 254206 w 254206"/>
              <a:gd name="connsiteY2" fmla="*/ 1651000 h 1651000"/>
              <a:gd name="connsiteX0" fmla="*/ 231966 w 260541"/>
              <a:gd name="connsiteY0" fmla="*/ 0 h 1651000"/>
              <a:gd name="connsiteX1" fmla="*/ 191 w 260541"/>
              <a:gd name="connsiteY1" fmla="*/ 822325 h 1651000"/>
              <a:gd name="connsiteX2" fmla="*/ 260541 w 260541"/>
              <a:gd name="connsiteY2" fmla="*/ 1651000 h 1651000"/>
              <a:gd name="connsiteX0" fmla="*/ 234314 w 260508"/>
              <a:gd name="connsiteY0" fmla="*/ 0 h 1643856"/>
              <a:gd name="connsiteX1" fmla="*/ 158 w 260508"/>
              <a:gd name="connsiteY1" fmla="*/ 815181 h 1643856"/>
              <a:gd name="connsiteX2" fmla="*/ 260508 w 260508"/>
              <a:gd name="connsiteY2" fmla="*/ 1643856 h 1643856"/>
              <a:gd name="connsiteX0" fmla="*/ 234342 w 262917"/>
              <a:gd name="connsiteY0" fmla="*/ 0 h 1636712"/>
              <a:gd name="connsiteX1" fmla="*/ 186 w 262917"/>
              <a:gd name="connsiteY1" fmla="*/ 815181 h 1636712"/>
              <a:gd name="connsiteX2" fmla="*/ 262917 w 262917"/>
              <a:gd name="connsiteY2" fmla="*/ 1636712 h 1636712"/>
              <a:gd name="connsiteX0" fmla="*/ 225918 w 254493"/>
              <a:gd name="connsiteY0" fmla="*/ 0 h 1636712"/>
              <a:gd name="connsiteX1" fmla="*/ 205 w 254493"/>
              <a:gd name="connsiteY1" fmla="*/ 821456 h 1636712"/>
              <a:gd name="connsiteX2" fmla="*/ 254493 w 254493"/>
              <a:gd name="connsiteY2" fmla="*/ 1636712 h 1636712"/>
              <a:gd name="connsiteX0" fmla="*/ 246831 w 254300"/>
              <a:gd name="connsiteY0" fmla="*/ 0 h 1641417"/>
              <a:gd name="connsiteX1" fmla="*/ 12 w 254300"/>
              <a:gd name="connsiteY1" fmla="*/ 826161 h 1641417"/>
              <a:gd name="connsiteX2" fmla="*/ 254300 w 254300"/>
              <a:gd name="connsiteY2" fmla="*/ 1641417 h 1641417"/>
              <a:gd name="connsiteX0" fmla="*/ 246835 w 254304"/>
              <a:gd name="connsiteY0" fmla="*/ 0 h 1641417"/>
              <a:gd name="connsiteX1" fmla="*/ 16 w 254304"/>
              <a:gd name="connsiteY1" fmla="*/ 826161 h 1641417"/>
              <a:gd name="connsiteX2" fmla="*/ 254304 w 254304"/>
              <a:gd name="connsiteY2" fmla="*/ 1641417 h 1641417"/>
              <a:gd name="connsiteX0" fmla="*/ 246835 w 254304"/>
              <a:gd name="connsiteY0" fmla="*/ 0 h 1636711"/>
              <a:gd name="connsiteX1" fmla="*/ 16 w 254304"/>
              <a:gd name="connsiteY1" fmla="*/ 821455 h 1636711"/>
              <a:gd name="connsiteX2" fmla="*/ 254304 w 254304"/>
              <a:gd name="connsiteY2" fmla="*/ 1636711 h 1636711"/>
              <a:gd name="connsiteX0" fmla="*/ 246835 w 254304"/>
              <a:gd name="connsiteY0" fmla="*/ 0 h 1636711"/>
              <a:gd name="connsiteX1" fmla="*/ 16 w 254304"/>
              <a:gd name="connsiteY1" fmla="*/ 821455 h 1636711"/>
              <a:gd name="connsiteX2" fmla="*/ 254304 w 254304"/>
              <a:gd name="connsiteY2" fmla="*/ 1636711 h 1636711"/>
              <a:gd name="connsiteX0" fmla="*/ 246835 w 254304"/>
              <a:gd name="connsiteY0" fmla="*/ 0 h 1637414"/>
              <a:gd name="connsiteX1" fmla="*/ 16 w 254304"/>
              <a:gd name="connsiteY1" fmla="*/ 821455 h 1637414"/>
              <a:gd name="connsiteX2" fmla="*/ 254304 w 254304"/>
              <a:gd name="connsiteY2" fmla="*/ 1636711 h 1637414"/>
              <a:gd name="connsiteX0" fmla="*/ 246835 w 254304"/>
              <a:gd name="connsiteY0" fmla="*/ 0 h 1635064"/>
              <a:gd name="connsiteX1" fmla="*/ 16 w 254304"/>
              <a:gd name="connsiteY1" fmla="*/ 821455 h 1635064"/>
              <a:gd name="connsiteX2" fmla="*/ 254304 w 254304"/>
              <a:gd name="connsiteY2" fmla="*/ 1634359 h 1635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304" h="1635064">
                <a:moveTo>
                  <a:pt x="246835" y="0"/>
                </a:moveTo>
                <a:cubicBezTo>
                  <a:pt x="69371" y="14155"/>
                  <a:pt x="-1229" y="549062"/>
                  <a:pt x="16" y="821455"/>
                </a:cubicBezTo>
                <a:cubicBezTo>
                  <a:pt x="1261" y="1093848"/>
                  <a:pt x="87906" y="1657749"/>
                  <a:pt x="254304" y="1634359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13907BB-F6B6-4E10-AF5E-C4DB0DEF6B43}"/>
              </a:ext>
            </a:extLst>
          </p:cNvPr>
          <p:cNvSpPr/>
          <p:nvPr/>
        </p:nvSpPr>
        <p:spPr>
          <a:xfrm>
            <a:off x="5053677" y="911384"/>
            <a:ext cx="490886" cy="1596589"/>
          </a:xfrm>
          <a:prstGeom prst="ellipse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E0956A8-7A87-4FBB-B2A4-2437FAABAE37}"/>
              </a:ext>
            </a:extLst>
          </p:cNvPr>
          <p:cNvSpPr/>
          <p:nvPr/>
        </p:nvSpPr>
        <p:spPr>
          <a:xfrm>
            <a:off x="1485207" y="3482617"/>
            <a:ext cx="744686" cy="775199"/>
          </a:xfrm>
          <a:prstGeom prst="ellipse">
            <a:avLst/>
          </a:prstGeom>
          <a:solidFill>
            <a:srgbClr val="008000"/>
          </a:solidFill>
          <a:ln>
            <a:noFill/>
          </a:ln>
          <a:scene3d>
            <a:camera prst="orthographicFront"/>
            <a:lightRig rig="threePt" dir="t"/>
          </a:scene3d>
          <a:sp3d>
            <a:bevelT w="241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9912D03-8726-4DAA-9BE4-BB7C0A6C15CB}"/>
              </a:ext>
            </a:extLst>
          </p:cNvPr>
          <p:cNvSpPr/>
          <p:nvPr/>
        </p:nvSpPr>
        <p:spPr>
          <a:xfrm>
            <a:off x="4111574" y="3130150"/>
            <a:ext cx="3647179" cy="1477871"/>
          </a:xfrm>
          <a:custGeom>
            <a:avLst/>
            <a:gdLst>
              <a:gd name="connsiteX0" fmla="*/ 55285 w 1826429"/>
              <a:gd name="connsiteY0" fmla="*/ 146106 h 1825150"/>
              <a:gd name="connsiteX1" fmla="*/ 336273 w 1826429"/>
              <a:gd name="connsiteY1" fmla="*/ 669981 h 1825150"/>
              <a:gd name="connsiteX2" fmla="*/ 60048 w 1826429"/>
              <a:gd name="connsiteY2" fmla="*/ 1665344 h 1825150"/>
              <a:gd name="connsiteX3" fmla="*/ 1612623 w 1826429"/>
              <a:gd name="connsiteY3" fmla="*/ 1665344 h 1825150"/>
              <a:gd name="connsiteX4" fmla="*/ 1645960 w 1826429"/>
              <a:gd name="connsiteY4" fmla="*/ 131819 h 1825150"/>
              <a:gd name="connsiteX5" fmla="*/ 55285 w 1826429"/>
              <a:gd name="connsiteY5" fmla="*/ 146106 h 1825150"/>
              <a:gd name="connsiteX0" fmla="*/ 55285 w 1826429"/>
              <a:gd name="connsiteY0" fmla="*/ 146106 h 1825150"/>
              <a:gd name="connsiteX1" fmla="*/ 336273 w 1826429"/>
              <a:gd name="connsiteY1" fmla="*/ 669981 h 1825150"/>
              <a:gd name="connsiteX2" fmla="*/ 60048 w 1826429"/>
              <a:gd name="connsiteY2" fmla="*/ 1665344 h 1825150"/>
              <a:gd name="connsiteX3" fmla="*/ 1612623 w 1826429"/>
              <a:gd name="connsiteY3" fmla="*/ 1665344 h 1825150"/>
              <a:gd name="connsiteX4" fmla="*/ 1645960 w 1826429"/>
              <a:gd name="connsiteY4" fmla="*/ 131819 h 1825150"/>
              <a:gd name="connsiteX5" fmla="*/ 55285 w 1826429"/>
              <a:gd name="connsiteY5" fmla="*/ 146106 h 1825150"/>
              <a:gd name="connsiteX0" fmla="*/ 48790 w 1819934"/>
              <a:gd name="connsiteY0" fmla="*/ 191742 h 1870786"/>
              <a:gd name="connsiteX1" fmla="*/ 329778 w 1819934"/>
              <a:gd name="connsiteY1" fmla="*/ 715617 h 1870786"/>
              <a:gd name="connsiteX2" fmla="*/ 53553 w 1819934"/>
              <a:gd name="connsiteY2" fmla="*/ 1710980 h 1870786"/>
              <a:gd name="connsiteX3" fmla="*/ 1606128 w 1819934"/>
              <a:gd name="connsiteY3" fmla="*/ 1710980 h 1870786"/>
              <a:gd name="connsiteX4" fmla="*/ 1639465 w 1819934"/>
              <a:gd name="connsiteY4" fmla="*/ 177455 h 1870786"/>
              <a:gd name="connsiteX5" fmla="*/ 48790 w 1819934"/>
              <a:gd name="connsiteY5" fmla="*/ 191742 h 1870786"/>
              <a:gd name="connsiteX0" fmla="*/ 48790 w 1819934"/>
              <a:gd name="connsiteY0" fmla="*/ 14287 h 1693331"/>
              <a:gd name="connsiteX1" fmla="*/ 329778 w 1819934"/>
              <a:gd name="connsiteY1" fmla="*/ 538162 h 1693331"/>
              <a:gd name="connsiteX2" fmla="*/ 53553 w 1819934"/>
              <a:gd name="connsiteY2" fmla="*/ 1533525 h 1693331"/>
              <a:gd name="connsiteX3" fmla="*/ 1606128 w 1819934"/>
              <a:gd name="connsiteY3" fmla="*/ 1533525 h 1693331"/>
              <a:gd name="connsiteX4" fmla="*/ 1639465 w 1819934"/>
              <a:gd name="connsiteY4" fmla="*/ 0 h 1693331"/>
              <a:gd name="connsiteX5" fmla="*/ 48790 w 1819934"/>
              <a:gd name="connsiteY5" fmla="*/ 14287 h 1693331"/>
              <a:gd name="connsiteX0" fmla="*/ 0 w 1867630"/>
              <a:gd name="connsiteY0" fmla="*/ 59260 h 1828792"/>
              <a:gd name="connsiteX1" fmla="*/ 371476 w 1867630"/>
              <a:gd name="connsiteY1" fmla="*/ 673623 h 1828792"/>
              <a:gd name="connsiteX2" fmla="*/ 95251 w 1867630"/>
              <a:gd name="connsiteY2" fmla="*/ 1668986 h 1828792"/>
              <a:gd name="connsiteX3" fmla="*/ 1647826 w 1867630"/>
              <a:gd name="connsiteY3" fmla="*/ 1668986 h 1828792"/>
              <a:gd name="connsiteX4" fmla="*/ 1681163 w 1867630"/>
              <a:gd name="connsiteY4" fmla="*/ 135461 h 1828792"/>
              <a:gd name="connsiteX5" fmla="*/ 0 w 1867630"/>
              <a:gd name="connsiteY5" fmla="*/ 59260 h 1828792"/>
              <a:gd name="connsiteX0" fmla="*/ 60622 w 1928252"/>
              <a:gd name="connsiteY0" fmla="*/ 107457 h 1867222"/>
              <a:gd name="connsiteX1" fmla="*/ 351135 w 1928252"/>
              <a:gd name="connsiteY1" fmla="*/ 902795 h 1867222"/>
              <a:gd name="connsiteX2" fmla="*/ 155873 w 1928252"/>
              <a:gd name="connsiteY2" fmla="*/ 1717183 h 1867222"/>
              <a:gd name="connsiteX3" fmla="*/ 1708448 w 1928252"/>
              <a:gd name="connsiteY3" fmla="*/ 1717183 h 1867222"/>
              <a:gd name="connsiteX4" fmla="*/ 1741785 w 1928252"/>
              <a:gd name="connsiteY4" fmla="*/ 183658 h 1867222"/>
              <a:gd name="connsiteX5" fmla="*/ 60622 w 1928252"/>
              <a:gd name="connsiteY5" fmla="*/ 107457 h 1867222"/>
              <a:gd name="connsiteX0" fmla="*/ 47478 w 1915108"/>
              <a:gd name="connsiteY0" fmla="*/ 107457 h 1867222"/>
              <a:gd name="connsiteX1" fmla="*/ 337991 w 1915108"/>
              <a:gd name="connsiteY1" fmla="*/ 902795 h 1867222"/>
              <a:gd name="connsiteX2" fmla="*/ 142729 w 1915108"/>
              <a:gd name="connsiteY2" fmla="*/ 1717183 h 1867222"/>
              <a:gd name="connsiteX3" fmla="*/ 1695304 w 1915108"/>
              <a:gd name="connsiteY3" fmla="*/ 1717183 h 1867222"/>
              <a:gd name="connsiteX4" fmla="*/ 1728641 w 1915108"/>
              <a:gd name="connsiteY4" fmla="*/ 183658 h 1867222"/>
              <a:gd name="connsiteX5" fmla="*/ 47478 w 1915108"/>
              <a:gd name="connsiteY5" fmla="*/ 107457 h 1867222"/>
              <a:gd name="connsiteX0" fmla="*/ 47478 w 1915108"/>
              <a:gd name="connsiteY0" fmla="*/ 0 h 1759765"/>
              <a:gd name="connsiteX1" fmla="*/ 337991 w 1915108"/>
              <a:gd name="connsiteY1" fmla="*/ 795338 h 1759765"/>
              <a:gd name="connsiteX2" fmla="*/ 142729 w 1915108"/>
              <a:gd name="connsiteY2" fmla="*/ 1609726 h 1759765"/>
              <a:gd name="connsiteX3" fmla="*/ 1695304 w 1915108"/>
              <a:gd name="connsiteY3" fmla="*/ 1609726 h 1759765"/>
              <a:gd name="connsiteX4" fmla="*/ 1728641 w 1915108"/>
              <a:gd name="connsiteY4" fmla="*/ 76201 h 1759765"/>
              <a:gd name="connsiteX5" fmla="*/ 47478 w 1915108"/>
              <a:gd name="connsiteY5" fmla="*/ 0 h 1759765"/>
              <a:gd name="connsiteX0" fmla="*/ 733 w 1868363"/>
              <a:gd name="connsiteY0" fmla="*/ 235025 h 1994790"/>
              <a:gd name="connsiteX1" fmla="*/ 291246 w 1868363"/>
              <a:gd name="connsiteY1" fmla="*/ 1030363 h 1994790"/>
              <a:gd name="connsiteX2" fmla="*/ 95984 w 1868363"/>
              <a:gd name="connsiteY2" fmla="*/ 1844751 h 1994790"/>
              <a:gd name="connsiteX3" fmla="*/ 1648559 w 1868363"/>
              <a:gd name="connsiteY3" fmla="*/ 1844751 h 1994790"/>
              <a:gd name="connsiteX4" fmla="*/ 1681896 w 1868363"/>
              <a:gd name="connsiteY4" fmla="*/ 311226 h 1994790"/>
              <a:gd name="connsiteX5" fmla="*/ 733 w 1868363"/>
              <a:gd name="connsiteY5" fmla="*/ 235025 h 1994790"/>
              <a:gd name="connsiteX0" fmla="*/ 83049 w 1950679"/>
              <a:gd name="connsiteY0" fmla="*/ 11653 h 1771418"/>
              <a:gd name="connsiteX1" fmla="*/ 268786 w 1950679"/>
              <a:gd name="connsiteY1" fmla="*/ 354555 h 1771418"/>
              <a:gd name="connsiteX2" fmla="*/ 373562 w 1950679"/>
              <a:gd name="connsiteY2" fmla="*/ 806991 h 1771418"/>
              <a:gd name="connsiteX3" fmla="*/ 178300 w 1950679"/>
              <a:gd name="connsiteY3" fmla="*/ 1621379 h 1771418"/>
              <a:gd name="connsiteX4" fmla="*/ 1730875 w 1950679"/>
              <a:gd name="connsiteY4" fmla="*/ 1621379 h 1771418"/>
              <a:gd name="connsiteX5" fmla="*/ 1764212 w 1950679"/>
              <a:gd name="connsiteY5" fmla="*/ 87854 h 1771418"/>
              <a:gd name="connsiteX6" fmla="*/ 83049 w 1950679"/>
              <a:gd name="connsiteY6" fmla="*/ 11653 h 1771418"/>
              <a:gd name="connsiteX0" fmla="*/ 83049 w 1950679"/>
              <a:gd name="connsiteY0" fmla="*/ 11653 h 1769804"/>
              <a:gd name="connsiteX1" fmla="*/ 268786 w 1950679"/>
              <a:gd name="connsiteY1" fmla="*/ 354555 h 1769804"/>
              <a:gd name="connsiteX2" fmla="*/ 359275 w 1950679"/>
              <a:gd name="connsiteY2" fmla="*/ 837947 h 1769804"/>
              <a:gd name="connsiteX3" fmla="*/ 178300 w 1950679"/>
              <a:gd name="connsiteY3" fmla="*/ 1621379 h 1769804"/>
              <a:gd name="connsiteX4" fmla="*/ 1730875 w 1950679"/>
              <a:gd name="connsiteY4" fmla="*/ 1621379 h 1769804"/>
              <a:gd name="connsiteX5" fmla="*/ 1764212 w 1950679"/>
              <a:gd name="connsiteY5" fmla="*/ 87854 h 1769804"/>
              <a:gd name="connsiteX6" fmla="*/ 83049 w 1950679"/>
              <a:gd name="connsiteY6" fmla="*/ 11653 h 1769804"/>
              <a:gd name="connsiteX0" fmla="*/ 213968 w 1827824"/>
              <a:gd name="connsiteY0" fmla="*/ 62508 h 1858759"/>
              <a:gd name="connsiteX1" fmla="*/ 161580 w 1827824"/>
              <a:gd name="connsiteY1" fmla="*/ 443510 h 1858759"/>
              <a:gd name="connsiteX2" fmla="*/ 252069 w 1827824"/>
              <a:gd name="connsiteY2" fmla="*/ 926902 h 1858759"/>
              <a:gd name="connsiteX3" fmla="*/ 71094 w 1827824"/>
              <a:gd name="connsiteY3" fmla="*/ 1710334 h 1858759"/>
              <a:gd name="connsiteX4" fmla="*/ 1623669 w 1827824"/>
              <a:gd name="connsiteY4" fmla="*/ 1710334 h 1858759"/>
              <a:gd name="connsiteX5" fmla="*/ 1657006 w 1827824"/>
              <a:gd name="connsiteY5" fmla="*/ 176809 h 1858759"/>
              <a:gd name="connsiteX6" fmla="*/ 213968 w 1827824"/>
              <a:gd name="connsiteY6" fmla="*/ 62508 h 1858759"/>
              <a:gd name="connsiteX0" fmla="*/ 214573 w 1828429"/>
              <a:gd name="connsiteY0" fmla="*/ 61324 h 1857575"/>
              <a:gd name="connsiteX1" fmla="*/ 193141 w 1828429"/>
              <a:gd name="connsiteY1" fmla="*/ 423276 h 1857575"/>
              <a:gd name="connsiteX2" fmla="*/ 252674 w 1828429"/>
              <a:gd name="connsiteY2" fmla="*/ 925718 h 1857575"/>
              <a:gd name="connsiteX3" fmla="*/ 71699 w 1828429"/>
              <a:gd name="connsiteY3" fmla="*/ 1709150 h 1857575"/>
              <a:gd name="connsiteX4" fmla="*/ 1624274 w 1828429"/>
              <a:gd name="connsiteY4" fmla="*/ 1709150 h 1857575"/>
              <a:gd name="connsiteX5" fmla="*/ 1657611 w 1828429"/>
              <a:gd name="connsiteY5" fmla="*/ 175625 h 1857575"/>
              <a:gd name="connsiteX6" fmla="*/ 214573 w 1828429"/>
              <a:gd name="connsiteY6" fmla="*/ 61324 h 1857575"/>
              <a:gd name="connsiteX0" fmla="*/ 214573 w 1828429"/>
              <a:gd name="connsiteY0" fmla="*/ 61324 h 1857575"/>
              <a:gd name="connsiteX1" fmla="*/ 193141 w 1828429"/>
              <a:gd name="connsiteY1" fmla="*/ 423276 h 1857575"/>
              <a:gd name="connsiteX2" fmla="*/ 252674 w 1828429"/>
              <a:gd name="connsiteY2" fmla="*/ 925718 h 1857575"/>
              <a:gd name="connsiteX3" fmla="*/ 71699 w 1828429"/>
              <a:gd name="connsiteY3" fmla="*/ 1709150 h 1857575"/>
              <a:gd name="connsiteX4" fmla="*/ 1624274 w 1828429"/>
              <a:gd name="connsiteY4" fmla="*/ 1709150 h 1857575"/>
              <a:gd name="connsiteX5" fmla="*/ 1657611 w 1828429"/>
              <a:gd name="connsiteY5" fmla="*/ 175625 h 1857575"/>
              <a:gd name="connsiteX6" fmla="*/ 214573 w 1828429"/>
              <a:gd name="connsiteY6" fmla="*/ 61324 h 1857575"/>
              <a:gd name="connsiteX0" fmla="*/ 235132 w 1848988"/>
              <a:gd name="connsiteY0" fmla="*/ 61324 h 1835460"/>
              <a:gd name="connsiteX1" fmla="*/ 213700 w 1848988"/>
              <a:gd name="connsiteY1" fmla="*/ 423276 h 1835460"/>
              <a:gd name="connsiteX2" fmla="*/ 273233 w 1848988"/>
              <a:gd name="connsiteY2" fmla="*/ 925718 h 1835460"/>
              <a:gd name="connsiteX3" fmla="*/ 189019 w 1848988"/>
              <a:gd name="connsiteY3" fmla="*/ 1391255 h 1835460"/>
              <a:gd name="connsiteX4" fmla="*/ 92258 w 1848988"/>
              <a:gd name="connsiteY4" fmla="*/ 1709150 h 1835460"/>
              <a:gd name="connsiteX5" fmla="*/ 1644833 w 1848988"/>
              <a:gd name="connsiteY5" fmla="*/ 1709150 h 1835460"/>
              <a:gd name="connsiteX6" fmla="*/ 1678170 w 1848988"/>
              <a:gd name="connsiteY6" fmla="*/ 175625 h 1835460"/>
              <a:gd name="connsiteX7" fmla="*/ 235132 w 1848988"/>
              <a:gd name="connsiteY7" fmla="*/ 61324 h 1835460"/>
              <a:gd name="connsiteX0" fmla="*/ 235132 w 1848988"/>
              <a:gd name="connsiteY0" fmla="*/ 61324 h 1835460"/>
              <a:gd name="connsiteX1" fmla="*/ 213700 w 1848988"/>
              <a:gd name="connsiteY1" fmla="*/ 423276 h 1835460"/>
              <a:gd name="connsiteX2" fmla="*/ 273233 w 1848988"/>
              <a:gd name="connsiteY2" fmla="*/ 925718 h 1835460"/>
              <a:gd name="connsiteX3" fmla="*/ 189019 w 1848988"/>
              <a:gd name="connsiteY3" fmla="*/ 1391255 h 1835460"/>
              <a:gd name="connsiteX4" fmla="*/ 92258 w 1848988"/>
              <a:gd name="connsiteY4" fmla="*/ 1709150 h 1835460"/>
              <a:gd name="connsiteX5" fmla="*/ 1644833 w 1848988"/>
              <a:gd name="connsiteY5" fmla="*/ 1709150 h 1835460"/>
              <a:gd name="connsiteX6" fmla="*/ 1678170 w 1848988"/>
              <a:gd name="connsiteY6" fmla="*/ 175625 h 1835460"/>
              <a:gd name="connsiteX7" fmla="*/ 235132 w 1848988"/>
              <a:gd name="connsiteY7" fmla="*/ 61324 h 1835460"/>
              <a:gd name="connsiteX0" fmla="*/ 237992 w 1851848"/>
              <a:gd name="connsiteY0" fmla="*/ 61324 h 1835460"/>
              <a:gd name="connsiteX1" fmla="*/ 216560 w 1851848"/>
              <a:gd name="connsiteY1" fmla="*/ 423276 h 1835460"/>
              <a:gd name="connsiteX2" fmla="*/ 276093 w 1851848"/>
              <a:gd name="connsiteY2" fmla="*/ 925718 h 1835460"/>
              <a:gd name="connsiteX3" fmla="*/ 191879 w 1851848"/>
              <a:gd name="connsiteY3" fmla="*/ 1391255 h 1835460"/>
              <a:gd name="connsiteX4" fmla="*/ 95118 w 1851848"/>
              <a:gd name="connsiteY4" fmla="*/ 1709150 h 1835460"/>
              <a:gd name="connsiteX5" fmla="*/ 1647693 w 1851848"/>
              <a:gd name="connsiteY5" fmla="*/ 1709150 h 1835460"/>
              <a:gd name="connsiteX6" fmla="*/ 1681030 w 1851848"/>
              <a:gd name="connsiteY6" fmla="*/ 175625 h 1835460"/>
              <a:gd name="connsiteX7" fmla="*/ 237992 w 1851848"/>
              <a:gd name="connsiteY7" fmla="*/ 61324 h 1835460"/>
              <a:gd name="connsiteX0" fmla="*/ 125653 w 1739509"/>
              <a:gd name="connsiteY0" fmla="*/ 61324 h 1822805"/>
              <a:gd name="connsiteX1" fmla="*/ 104221 w 1739509"/>
              <a:gd name="connsiteY1" fmla="*/ 423276 h 1822805"/>
              <a:gd name="connsiteX2" fmla="*/ 163754 w 1739509"/>
              <a:gd name="connsiteY2" fmla="*/ 925718 h 1822805"/>
              <a:gd name="connsiteX3" fmla="*/ 79540 w 1739509"/>
              <a:gd name="connsiteY3" fmla="*/ 1391255 h 1822805"/>
              <a:gd name="connsiteX4" fmla="*/ 139941 w 1739509"/>
              <a:gd name="connsiteY4" fmla="*/ 1663906 h 1822805"/>
              <a:gd name="connsiteX5" fmla="*/ 1535354 w 1739509"/>
              <a:gd name="connsiteY5" fmla="*/ 1709150 h 1822805"/>
              <a:gd name="connsiteX6" fmla="*/ 1568691 w 1739509"/>
              <a:gd name="connsiteY6" fmla="*/ 175625 h 1822805"/>
              <a:gd name="connsiteX7" fmla="*/ 125653 w 1739509"/>
              <a:gd name="connsiteY7" fmla="*/ 61324 h 1822805"/>
              <a:gd name="connsiteX0" fmla="*/ 125653 w 1739509"/>
              <a:gd name="connsiteY0" fmla="*/ 61324 h 1821011"/>
              <a:gd name="connsiteX1" fmla="*/ 104221 w 1739509"/>
              <a:gd name="connsiteY1" fmla="*/ 423276 h 1821011"/>
              <a:gd name="connsiteX2" fmla="*/ 163754 w 1739509"/>
              <a:gd name="connsiteY2" fmla="*/ 925718 h 1821011"/>
              <a:gd name="connsiteX3" fmla="*/ 89065 w 1739509"/>
              <a:gd name="connsiteY3" fmla="*/ 1441261 h 1821011"/>
              <a:gd name="connsiteX4" fmla="*/ 139941 w 1739509"/>
              <a:gd name="connsiteY4" fmla="*/ 1663906 h 1821011"/>
              <a:gd name="connsiteX5" fmla="*/ 1535354 w 1739509"/>
              <a:gd name="connsiteY5" fmla="*/ 1709150 h 1821011"/>
              <a:gd name="connsiteX6" fmla="*/ 1568691 w 1739509"/>
              <a:gd name="connsiteY6" fmla="*/ 175625 h 1821011"/>
              <a:gd name="connsiteX7" fmla="*/ 125653 w 1739509"/>
              <a:gd name="connsiteY7" fmla="*/ 61324 h 1821011"/>
              <a:gd name="connsiteX0" fmla="*/ 125653 w 1739509"/>
              <a:gd name="connsiteY0" fmla="*/ 61324 h 1814364"/>
              <a:gd name="connsiteX1" fmla="*/ 104221 w 1739509"/>
              <a:gd name="connsiteY1" fmla="*/ 423276 h 1814364"/>
              <a:gd name="connsiteX2" fmla="*/ 163754 w 1739509"/>
              <a:gd name="connsiteY2" fmla="*/ 925718 h 1814364"/>
              <a:gd name="connsiteX3" fmla="*/ 89065 w 1739509"/>
              <a:gd name="connsiteY3" fmla="*/ 1441261 h 1814364"/>
              <a:gd name="connsiteX4" fmla="*/ 299484 w 1739509"/>
              <a:gd name="connsiteY4" fmla="*/ 1635331 h 1814364"/>
              <a:gd name="connsiteX5" fmla="*/ 1535354 w 1739509"/>
              <a:gd name="connsiteY5" fmla="*/ 1709150 h 1814364"/>
              <a:gd name="connsiteX6" fmla="*/ 1568691 w 1739509"/>
              <a:gd name="connsiteY6" fmla="*/ 175625 h 1814364"/>
              <a:gd name="connsiteX7" fmla="*/ 125653 w 1739509"/>
              <a:gd name="connsiteY7" fmla="*/ 61324 h 1814364"/>
              <a:gd name="connsiteX0" fmla="*/ 125653 w 1744680"/>
              <a:gd name="connsiteY0" fmla="*/ 50506 h 1675312"/>
              <a:gd name="connsiteX1" fmla="*/ 104221 w 1744680"/>
              <a:gd name="connsiteY1" fmla="*/ 412458 h 1675312"/>
              <a:gd name="connsiteX2" fmla="*/ 163754 w 1744680"/>
              <a:gd name="connsiteY2" fmla="*/ 914900 h 1675312"/>
              <a:gd name="connsiteX3" fmla="*/ 89065 w 1744680"/>
              <a:gd name="connsiteY3" fmla="*/ 1430443 h 1675312"/>
              <a:gd name="connsiteX4" fmla="*/ 299484 w 1744680"/>
              <a:gd name="connsiteY4" fmla="*/ 1624513 h 1675312"/>
              <a:gd name="connsiteX5" fmla="*/ 1544879 w 1744680"/>
              <a:gd name="connsiteY5" fmla="*/ 1522120 h 1675312"/>
              <a:gd name="connsiteX6" fmla="*/ 1568691 w 1744680"/>
              <a:gd name="connsiteY6" fmla="*/ 164807 h 1675312"/>
              <a:gd name="connsiteX7" fmla="*/ 125653 w 1744680"/>
              <a:gd name="connsiteY7" fmla="*/ 50506 h 1675312"/>
              <a:gd name="connsiteX0" fmla="*/ 125653 w 1747308"/>
              <a:gd name="connsiteY0" fmla="*/ 48112 h 1650283"/>
              <a:gd name="connsiteX1" fmla="*/ 104221 w 1747308"/>
              <a:gd name="connsiteY1" fmla="*/ 410064 h 1650283"/>
              <a:gd name="connsiteX2" fmla="*/ 163754 w 1747308"/>
              <a:gd name="connsiteY2" fmla="*/ 912506 h 1650283"/>
              <a:gd name="connsiteX3" fmla="*/ 89065 w 1747308"/>
              <a:gd name="connsiteY3" fmla="*/ 1428049 h 1650283"/>
              <a:gd name="connsiteX4" fmla="*/ 299484 w 1747308"/>
              <a:gd name="connsiteY4" fmla="*/ 1622119 h 1650283"/>
              <a:gd name="connsiteX5" fmla="*/ 1549642 w 1747308"/>
              <a:gd name="connsiteY5" fmla="*/ 1479245 h 1650283"/>
              <a:gd name="connsiteX6" fmla="*/ 1568691 w 1747308"/>
              <a:gd name="connsiteY6" fmla="*/ 162413 h 1650283"/>
              <a:gd name="connsiteX7" fmla="*/ 125653 w 1747308"/>
              <a:gd name="connsiteY7" fmla="*/ 48112 h 1650283"/>
              <a:gd name="connsiteX0" fmla="*/ 125653 w 1747308"/>
              <a:gd name="connsiteY0" fmla="*/ 48112 h 1642967"/>
              <a:gd name="connsiteX1" fmla="*/ 104221 w 1747308"/>
              <a:gd name="connsiteY1" fmla="*/ 410064 h 1642967"/>
              <a:gd name="connsiteX2" fmla="*/ 163754 w 1747308"/>
              <a:gd name="connsiteY2" fmla="*/ 912506 h 1642967"/>
              <a:gd name="connsiteX3" fmla="*/ 79540 w 1747308"/>
              <a:gd name="connsiteY3" fmla="*/ 1538778 h 1642967"/>
              <a:gd name="connsiteX4" fmla="*/ 299484 w 1747308"/>
              <a:gd name="connsiteY4" fmla="*/ 1622119 h 1642967"/>
              <a:gd name="connsiteX5" fmla="*/ 1549642 w 1747308"/>
              <a:gd name="connsiteY5" fmla="*/ 1479245 h 1642967"/>
              <a:gd name="connsiteX6" fmla="*/ 1568691 w 1747308"/>
              <a:gd name="connsiteY6" fmla="*/ 162413 h 1642967"/>
              <a:gd name="connsiteX7" fmla="*/ 125653 w 1747308"/>
              <a:gd name="connsiteY7" fmla="*/ 48112 h 1642967"/>
              <a:gd name="connsiteX0" fmla="*/ 125653 w 1747308"/>
              <a:gd name="connsiteY0" fmla="*/ 48112 h 1642967"/>
              <a:gd name="connsiteX1" fmla="*/ 104221 w 1747308"/>
              <a:gd name="connsiteY1" fmla="*/ 410064 h 1642967"/>
              <a:gd name="connsiteX2" fmla="*/ 163754 w 1747308"/>
              <a:gd name="connsiteY2" fmla="*/ 912506 h 1642967"/>
              <a:gd name="connsiteX3" fmla="*/ 79540 w 1747308"/>
              <a:gd name="connsiteY3" fmla="*/ 1538778 h 1642967"/>
              <a:gd name="connsiteX4" fmla="*/ 299484 w 1747308"/>
              <a:gd name="connsiteY4" fmla="*/ 1622119 h 1642967"/>
              <a:gd name="connsiteX5" fmla="*/ 1549642 w 1747308"/>
              <a:gd name="connsiteY5" fmla="*/ 1479245 h 1642967"/>
              <a:gd name="connsiteX6" fmla="*/ 1568691 w 1747308"/>
              <a:gd name="connsiteY6" fmla="*/ 162413 h 1642967"/>
              <a:gd name="connsiteX7" fmla="*/ 125653 w 1747308"/>
              <a:gd name="connsiteY7" fmla="*/ 48112 h 1642967"/>
              <a:gd name="connsiteX0" fmla="*/ 125653 w 1747308"/>
              <a:gd name="connsiteY0" fmla="*/ 48112 h 1653352"/>
              <a:gd name="connsiteX1" fmla="*/ 104221 w 1747308"/>
              <a:gd name="connsiteY1" fmla="*/ 410064 h 1653352"/>
              <a:gd name="connsiteX2" fmla="*/ 163754 w 1747308"/>
              <a:gd name="connsiteY2" fmla="*/ 912506 h 1653352"/>
              <a:gd name="connsiteX3" fmla="*/ 67634 w 1747308"/>
              <a:gd name="connsiteY3" fmla="*/ 1579259 h 1653352"/>
              <a:gd name="connsiteX4" fmla="*/ 299484 w 1747308"/>
              <a:gd name="connsiteY4" fmla="*/ 1622119 h 1653352"/>
              <a:gd name="connsiteX5" fmla="*/ 1549642 w 1747308"/>
              <a:gd name="connsiteY5" fmla="*/ 1479245 h 1653352"/>
              <a:gd name="connsiteX6" fmla="*/ 1568691 w 1747308"/>
              <a:gd name="connsiteY6" fmla="*/ 162413 h 1653352"/>
              <a:gd name="connsiteX7" fmla="*/ 125653 w 1747308"/>
              <a:gd name="connsiteY7" fmla="*/ 48112 h 1653352"/>
              <a:gd name="connsiteX0" fmla="*/ 125653 w 1747308"/>
              <a:gd name="connsiteY0" fmla="*/ 48112 h 1650212"/>
              <a:gd name="connsiteX1" fmla="*/ 104221 w 1747308"/>
              <a:gd name="connsiteY1" fmla="*/ 410064 h 1650212"/>
              <a:gd name="connsiteX2" fmla="*/ 178041 w 1747308"/>
              <a:gd name="connsiteY2" fmla="*/ 931556 h 1650212"/>
              <a:gd name="connsiteX3" fmla="*/ 67634 w 1747308"/>
              <a:gd name="connsiteY3" fmla="*/ 1579259 h 1650212"/>
              <a:gd name="connsiteX4" fmla="*/ 299484 w 1747308"/>
              <a:gd name="connsiteY4" fmla="*/ 1622119 h 1650212"/>
              <a:gd name="connsiteX5" fmla="*/ 1549642 w 1747308"/>
              <a:gd name="connsiteY5" fmla="*/ 1479245 h 1650212"/>
              <a:gd name="connsiteX6" fmla="*/ 1568691 w 1747308"/>
              <a:gd name="connsiteY6" fmla="*/ 162413 h 1650212"/>
              <a:gd name="connsiteX7" fmla="*/ 125653 w 1747308"/>
              <a:gd name="connsiteY7" fmla="*/ 48112 h 1650212"/>
              <a:gd name="connsiteX0" fmla="*/ 125653 w 1747308"/>
              <a:gd name="connsiteY0" fmla="*/ 48112 h 1650056"/>
              <a:gd name="connsiteX1" fmla="*/ 104221 w 1747308"/>
              <a:gd name="connsiteY1" fmla="*/ 410064 h 1650056"/>
              <a:gd name="connsiteX2" fmla="*/ 166135 w 1747308"/>
              <a:gd name="connsiteY2" fmla="*/ 933938 h 1650056"/>
              <a:gd name="connsiteX3" fmla="*/ 67634 w 1747308"/>
              <a:gd name="connsiteY3" fmla="*/ 1579259 h 1650056"/>
              <a:gd name="connsiteX4" fmla="*/ 299484 w 1747308"/>
              <a:gd name="connsiteY4" fmla="*/ 1622119 h 1650056"/>
              <a:gd name="connsiteX5" fmla="*/ 1549642 w 1747308"/>
              <a:gd name="connsiteY5" fmla="*/ 1479245 h 1650056"/>
              <a:gd name="connsiteX6" fmla="*/ 1568691 w 1747308"/>
              <a:gd name="connsiteY6" fmla="*/ 162413 h 1650056"/>
              <a:gd name="connsiteX7" fmla="*/ 125653 w 1747308"/>
              <a:gd name="connsiteY7" fmla="*/ 48112 h 1650056"/>
              <a:gd name="connsiteX0" fmla="*/ 125653 w 1747308"/>
              <a:gd name="connsiteY0" fmla="*/ 48112 h 1640349"/>
              <a:gd name="connsiteX1" fmla="*/ 104221 w 1747308"/>
              <a:gd name="connsiteY1" fmla="*/ 410064 h 1640349"/>
              <a:gd name="connsiteX2" fmla="*/ 166135 w 1747308"/>
              <a:gd name="connsiteY2" fmla="*/ 933938 h 1640349"/>
              <a:gd name="connsiteX3" fmla="*/ 67634 w 1747308"/>
              <a:gd name="connsiteY3" fmla="*/ 1579259 h 1640349"/>
              <a:gd name="connsiteX4" fmla="*/ 299484 w 1747308"/>
              <a:gd name="connsiteY4" fmla="*/ 1622119 h 1640349"/>
              <a:gd name="connsiteX5" fmla="*/ 1549642 w 1747308"/>
              <a:gd name="connsiteY5" fmla="*/ 1479245 h 1640349"/>
              <a:gd name="connsiteX6" fmla="*/ 1568691 w 1747308"/>
              <a:gd name="connsiteY6" fmla="*/ 162413 h 1640349"/>
              <a:gd name="connsiteX7" fmla="*/ 125653 w 1747308"/>
              <a:gd name="connsiteY7" fmla="*/ 48112 h 1640349"/>
              <a:gd name="connsiteX0" fmla="*/ 125653 w 1747308"/>
              <a:gd name="connsiteY0" fmla="*/ 48112 h 1647576"/>
              <a:gd name="connsiteX1" fmla="*/ 104221 w 1747308"/>
              <a:gd name="connsiteY1" fmla="*/ 410064 h 1647576"/>
              <a:gd name="connsiteX2" fmla="*/ 166135 w 1747308"/>
              <a:gd name="connsiteY2" fmla="*/ 933938 h 1647576"/>
              <a:gd name="connsiteX3" fmla="*/ 67634 w 1747308"/>
              <a:gd name="connsiteY3" fmla="*/ 1579259 h 1647576"/>
              <a:gd name="connsiteX4" fmla="*/ 656672 w 1747308"/>
              <a:gd name="connsiteY4" fmla="*/ 1617356 h 1647576"/>
              <a:gd name="connsiteX5" fmla="*/ 1549642 w 1747308"/>
              <a:gd name="connsiteY5" fmla="*/ 1479245 h 1647576"/>
              <a:gd name="connsiteX6" fmla="*/ 1568691 w 1747308"/>
              <a:gd name="connsiteY6" fmla="*/ 162413 h 1647576"/>
              <a:gd name="connsiteX7" fmla="*/ 125653 w 1747308"/>
              <a:gd name="connsiteY7" fmla="*/ 48112 h 1647576"/>
              <a:gd name="connsiteX0" fmla="*/ 125653 w 1747308"/>
              <a:gd name="connsiteY0" fmla="*/ 48112 h 1637901"/>
              <a:gd name="connsiteX1" fmla="*/ 104221 w 1747308"/>
              <a:gd name="connsiteY1" fmla="*/ 410064 h 1637901"/>
              <a:gd name="connsiteX2" fmla="*/ 166135 w 1747308"/>
              <a:gd name="connsiteY2" fmla="*/ 933938 h 1637901"/>
              <a:gd name="connsiteX3" fmla="*/ 117639 w 1747308"/>
              <a:gd name="connsiteY3" fmla="*/ 1216119 h 1637901"/>
              <a:gd name="connsiteX4" fmla="*/ 67634 w 1747308"/>
              <a:gd name="connsiteY4" fmla="*/ 1579259 h 1637901"/>
              <a:gd name="connsiteX5" fmla="*/ 656672 w 1747308"/>
              <a:gd name="connsiteY5" fmla="*/ 1617356 h 1637901"/>
              <a:gd name="connsiteX6" fmla="*/ 1549642 w 1747308"/>
              <a:gd name="connsiteY6" fmla="*/ 1479245 h 1637901"/>
              <a:gd name="connsiteX7" fmla="*/ 1568691 w 1747308"/>
              <a:gd name="connsiteY7" fmla="*/ 162413 h 1637901"/>
              <a:gd name="connsiteX8" fmla="*/ 125653 w 1747308"/>
              <a:gd name="connsiteY8" fmla="*/ 48112 h 1637901"/>
              <a:gd name="connsiteX0" fmla="*/ 125653 w 1747308"/>
              <a:gd name="connsiteY0" fmla="*/ 48112 h 1637901"/>
              <a:gd name="connsiteX1" fmla="*/ 104221 w 1747308"/>
              <a:gd name="connsiteY1" fmla="*/ 410064 h 1637901"/>
              <a:gd name="connsiteX2" fmla="*/ 166135 w 1747308"/>
              <a:gd name="connsiteY2" fmla="*/ 933938 h 1637901"/>
              <a:gd name="connsiteX3" fmla="*/ 95017 w 1747308"/>
              <a:gd name="connsiteY3" fmla="*/ 1317322 h 1637901"/>
              <a:gd name="connsiteX4" fmla="*/ 67634 w 1747308"/>
              <a:gd name="connsiteY4" fmla="*/ 1579259 h 1637901"/>
              <a:gd name="connsiteX5" fmla="*/ 656672 w 1747308"/>
              <a:gd name="connsiteY5" fmla="*/ 1617356 h 1637901"/>
              <a:gd name="connsiteX6" fmla="*/ 1549642 w 1747308"/>
              <a:gd name="connsiteY6" fmla="*/ 1479245 h 1637901"/>
              <a:gd name="connsiteX7" fmla="*/ 1568691 w 1747308"/>
              <a:gd name="connsiteY7" fmla="*/ 162413 h 1637901"/>
              <a:gd name="connsiteX8" fmla="*/ 125653 w 1747308"/>
              <a:gd name="connsiteY8" fmla="*/ 48112 h 1637901"/>
              <a:gd name="connsiteX0" fmla="*/ 125653 w 1747308"/>
              <a:gd name="connsiteY0" fmla="*/ 48112 h 1647249"/>
              <a:gd name="connsiteX1" fmla="*/ 104221 w 1747308"/>
              <a:gd name="connsiteY1" fmla="*/ 410064 h 1647249"/>
              <a:gd name="connsiteX2" fmla="*/ 166135 w 1747308"/>
              <a:gd name="connsiteY2" fmla="*/ 933938 h 1647249"/>
              <a:gd name="connsiteX3" fmla="*/ 95017 w 1747308"/>
              <a:gd name="connsiteY3" fmla="*/ 1317322 h 1647249"/>
              <a:gd name="connsiteX4" fmla="*/ 55727 w 1747308"/>
              <a:gd name="connsiteY4" fmla="*/ 1619740 h 1647249"/>
              <a:gd name="connsiteX5" fmla="*/ 656672 w 1747308"/>
              <a:gd name="connsiteY5" fmla="*/ 1617356 h 1647249"/>
              <a:gd name="connsiteX6" fmla="*/ 1549642 w 1747308"/>
              <a:gd name="connsiteY6" fmla="*/ 1479245 h 1647249"/>
              <a:gd name="connsiteX7" fmla="*/ 1568691 w 1747308"/>
              <a:gd name="connsiteY7" fmla="*/ 162413 h 1647249"/>
              <a:gd name="connsiteX8" fmla="*/ 125653 w 1747308"/>
              <a:gd name="connsiteY8" fmla="*/ 48112 h 1647249"/>
              <a:gd name="connsiteX0" fmla="*/ 125653 w 1747308"/>
              <a:gd name="connsiteY0" fmla="*/ 48112 h 1644866"/>
              <a:gd name="connsiteX1" fmla="*/ 104221 w 1747308"/>
              <a:gd name="connsiteY1" fmla="*/ 410064 h 1644866"/>
              <a:gd name="connsiteX2" fmla="*/ 166135 w 1747308"/>
              <a:gd name="connsiteY2" fmla="*/ 933938 h 1644866"/>
              <a:gd name="connsiteX3" fmla="*/ 83111 w 1747308"/>
              <a:gd name="connsiteY3" fmla="*/ 1350659 h 1644866"/>
              <a:gd name="connsiteX4" fmla="*/ 55727 w 1747308"/>
              <a:gd name="connsiteY4" fmla="*/ 1619740 h 1644866"/>
              <a:gd name="connsiteX5" fmla="*/ 656672 w 1747308"/>
              <a:gd name="connsiteY5" fmla="*/ 1617356 h 1644866"/>
              <a:gd name="connsiteX6" fmla="*/ 1549642 w 1747308"/>
              <a:gd name="connsiteY6" fmla="*/ 1479245 h 1644866"/>
              <a:gd name="connsiteX7" fmla="*/ 1568691 w 1747308"/>
              <a:gd name="connsiteY7" fmla="*/ 162413 h 1644866"/>
              <a:gd name="connsiteX8" fmla="*/ 125653 w 1747308"/>
              <a:gd name="connsiteY8" fmla="*/ 48112 h 1644866"/>
              <a:gd name="connsiteX0" fmla="*/ 125653 w 1747308"/>
              <a:gd name="connsiteY0" fmla="*/ 48112 h 1644866"/>
              <a:gd name="connsiteX1" fmla="*/ 104221 w 1747308"/>
              <a:gd name="connsiteY1" fmla="*/ 410064 h 1644866"/>
              <a:gd name="connsiteX2" fmla="*/ 166135 w 1747308"/>
              <a:gd name="connsiteY2" fmla="*/ 931556 h 1644866"/>
              <a:gd name="connsiteX3" fmla="*/ 83111 w 1747308"/>
              <a:gd name="connsiteY3" fmla="*/ 1350659 h 1644866"/>
              <a:gd name="connsiteX4" fmla="*/ 55727 w 1747308"/>
              <a:gd name="connsiteY4" fmla="*/ 1619740 h 1644866"/>
              <a:gd name="connsiteX5" fmla="*/ 656672 w 1747308"/>
              <a:gd name="connsiteY5" fmla="*/ 1617356 h 1644866"/>
              <a:gd name="connsiteX6" fmla="*/ 1549642 w 1747308"/>
              <a:gd name="connsiteY6" fmla="*/ 1479245 h 1644866"/>
              <a:gd name="connsiteX7" fmla="*/ 1568691 w 1747308"/>
              <a:gd name="connsiteY7" fmla="*/ 162413 h 1644866"/>
              <a:gd name="connsiteX8" fmla="*/ 125653 w 1747308"/>
              <a:gd name="connsiteY8" fmla="*/ 48112 h 1644866"/>
              <a:gd name="connsiteX0" fmla="*/ 125653 w 1747308"/>
              <a:gd name="connsiteY0" fmla="*/ 0 h 1596754"/>
              <a:gd name="connsiteX1" fmla="*/ 104221 w 1747308"/>
              <a:gd name="connsiteY1" fmla="*/ 361952 h 1596754"/>
              <a:gd name="connsiteX2" fmla="*/ 166135 w 1747308"/>
              <a:gd name="connsiteY2" fmla="*/ 883444 h 1596754"/>
              <a:gd name="connsiteX3" fmla="*/ 83111 w 1747308"/>
              <a:gd name="connsiteY3" fmla="*/ 1302547 h 1596754"/>
              <a:gd name="connsiteX4" fmla="*/ 55727 w 1747308"/>
              <a:gd name="connsiteY4" fmla="*/ 1571628 h 1596754"/>
              <a:gd name="connsiteX5" fmla="*/ 656672 w 1747308"/>
              <a:gd name="connsiteY5" fmla="*/ 1569244 h 1596754"/>
              <a:gd name="connsiteX6" fmla="*/ 1549642 w 1747308"/>
              <a:gd name="connsiteY6" fmla="*/ 1431133 h 1596754"/>
              <a:gd name="connsiteX7" fmla="*/ 1568691 w 1747308"/>
              <a:gd name="connsiteY7" fmla="*/ 114301 h 1596754"/>
              <a:gd name="connsiteX8" fmla="*/ 125653 w 1747308"/>
              <a:gd name="connsiteY8" fmla="*/ 0 h 1596754"/>
              <a:gd name="connsiteX0" fmla="*/ 209287 w 1724661"/>
              <a:gd name="connsiteY0" fmla="*/ 115389 h 1574031"/>
              <a:gd name="connsiteX1" fmla="*/ 87842 w 1724661"/>
              <a:gd name="connsiteY1" fmla="*/ 339229 h 1574031"/>
              <a:gd name="connsiteX2" fmla="*/ 149756 w 1724661"/>
              <a:gd name="connsiteY2" fmla="*/ 860721 h 1574031"/>
              <a:gd name="connsiteX3" fmla="*/ 66732 w 1724661"/>
              <a:gd name="connsiteY3" fmla="*/ 1279824 h 1574031"/>
              <a:gd name="connsiteX4" fmla="*/ 39348 w 1724661"/>
              <a:gd name="connsiteY4" fmla="*/ 1548905 h 1574031"/>
              <a:gd name="connsiteX5" fmla="*/ 640293 w 1724661"/>
              <a:gd name="connsiteY5" fmla="*/ 1546521 h 1574031"/>
              <a:gd name="connsiteX6" fmla="*/ 1533263 w 1724661"/>
              <a:gd name="connsiteY6" fmla="*/ 1408410 h 1574031"/>
              <a:gd name="connsiteX7" fmla="*/ 1552312 w 1724661"/>
              <a:gd name="connsiteY7" fmla="*/ 91578 h 1574031"/>
              <a:gd name="connsiteX8" fmla="*/ 209287 w 1724661"/>
              <a:gd name="connsiteY8" fmla="*/ 115389 h 1574031"/>
              <a:gd name="connsiteX0" fmla="*/ 209287 w 1791225"/>
              <a:gd name="connsiteY0" fmla="*/ 28509 h 1487151"/>
              <a:gd name="connsiteX1" fmla="*/ 87842 w 1791225"/>
              <a:gd name="connsiteY1" fmla="*/ 252349 h 1487151"/>
              <a:gd name="connsiteX2" fmla="*/ 149756 w 1791225"/>
              <a:gd name="connsiteY2" fmla="*/ 773841 h 1487151"/>
              <a:gd name="connsiteX3" fmla="*/ 66732 w 1791225"/>
              <a:gd name="connsiteY3" fmla="*/ 1192944 h 1487151"/>
              <a:gd name="connsiteX4" fmla="*/ 39348 w 1791225"/>
              <a:gd name="connsiteY4" fmla="*/ 1462025 h 1487151"/>
              <a:gd name="connsiteX5" fmla="*/ 640293 w 1791225"/>
              <a:gd name="connsiteY5" fmla="*/ 1459641 h 1487151"/>
              <a:gd name="connsiteX6" fmla="*/ 1533263 w 1791225"/>
              <a:gd name="connsiteY6" fmla="*/ 1321530 h 1487151"/>
              <a:gd name="connsiteX7" fmla="*/ 1666612 w 1791225"/>
              <a:gd name="connsiteY7" fmla="*/ 147573 h 1487151"/>
              <a:gd name="connsiteX8" fmla="*/ 209287 w 1791225"/>
              <a:gd name="connsiteY8" fmla="*/ 28509 h 1487151"/>
              <a:gd name="connsiteX0" fmla="*/ 209287 w 1791225"/>
              <a:gd name="connsiteY0" fmla="*/ 28509 h 1487151"/>
              <a:gd name="connsiteX1" fmla="*/ 87842 w 1791225"/>
              <a:gd name="connsiteY1" fmla="*/ 252349 h 1487151"/>
              <a:gd name="connsiteX2" fmla="*/ 112332 w 1791225"/>
              <a:gd name="connsiteY2" fmla="*/ 792891 h 1487151"/>
              <a:gd name="connsiteX3" fmla="*/ 66732 w 1791225"/>
              <a:gd name="connsiteY3" fmla="*/ 1192944 h 1487151"/>
              <a:gd name="connsiteX4" fmla="*/ 39348 w 1791225"/>
              <a:gd name="connsiteY4" fmla="*/ 1462025 h 1487151"/>
              <a:gd name="connsiteX5" fmla="*/ 640293 w 1791225"/>
              <a:gd name="connsiteY5" fmla="*/ 1459641 h 1487151"/>
              <a:gd name="connsiteX6" fmla="*/ 1533263 w 1791225"/>
              <a:gd name="connsiteY6" fmla="*/ 1321530 h 1487151"/>
              <a:gd name="connsiteX7" fmla="*/ 1666612 w 1791225"/>
              <a:gd name="connsiteY7" fmla="*/ 147573 h 1487151"/>
              <a:gd name="connsiteX8" fmla="*/ 209287 w 1791225"/>
              <a:gd name="connsiteY8" fmla="*/ 28509 h 1487151"/>
              <a:gd name="connsiteX0" fmla="*/ 209287 w 1791225"/>
              <a:gd name="connsiteY0" fmla="*/ 19229 h 1477871"/>
              <a:gd name="connsiteX1" fmla="*/ 59774 w 1791225"/>
              <a:gd name="connsiteY1" fmla="*/ 103369 h 1477871"/>
              <a:gd name="connsiteX2" fmla="*/ 112332 w 1791225"/>
              <a:gd name="connsiteY2" fmla="*/ 783611 h 1477871"/>
              <a:gd name="connsiteX3" fmla="*/ 66732 w 1791225"/>
              <a:gd name="connsiteY3" fmla="*/ 1183664 h 1477871"/>
              <a:gd name="connsiteX4" fmla="*/ 39348 w 1791225"/>
              <a:gd name="connsiteY4" fmla="*/ 1452745 h 1477871"/>
              <a:gd name="connsiteX5" fmla="*/ 640293 w 1791225"/>
              <a:gd name="connsiteY5" fmla="*/ 1450361 h 1477871"/>
              <a:gd name="connsiteX6" fmla="*/ 1533263 w 1791225"/>
              <a:gd name="connsiteY6" fmla="*/ 1312250 h 1477871"/>
              <a:gd name="connsiteX7" fmla="*/ 1666612 w 1791225"/>
              <a:gd name="connsiteY7" fmla="*/ 138293 h 1477871"/>
              <a:gd name="connsiteX8" fmla="*/ 209287 w 1791225"/>
              <a:gd name="connsiteY8" fmla="*/ 19229 h 1477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1225" h="1477871">
                <a:moveTo>
                  <a:pt x="209287" y="19229"/>
                </a:moveTo>
                <a:cubicBezTo>
                  <a:pt x="-58519" y="13408"/>
                  <a:pt x="16117" y="-52999"/>
                  <a:pt x="59774" y="103369"/>
                </a:cubicBezTo>
                <a:cubicBezTo>
                  <a:pt x="108193" y="235925"/>
                  <a:pt x="111172" y="603562"/>
                  <a:pt x="112332" y="783611"/>
                </a:cubicBezTo>
                <a:cubicBezTo>
                  <a:pt x="113492" y="963660"/>
                  <a:pt x="83149" y="1076111"/>
                  <a:pt x="66732" y="1183664"/>
                </a:cubicBezTo>
                <a:cubicBezTo>
                  <a:pt x="50315" y="1291218"/>
                  <a:pt x="-56246" y="1408296"/>
                  <a:pt x="39348" y="1452745"/>
                </a:cubicBezTo>
                <a:cubicBezTo>
                  <a:pt x="134942" y="1497195"/>
                  <a:pt x="391307" y="1473777"/>
                  <a:pt x="640293" y="1450361"/>
                </a:cubicBezTo>
                <a:cubicBezTo>
                  <a:pt x="889279" y="1426945"/>
                  <a:pt x="1268944" y="1567838"/>
                  <a:pt x="1533263" y="1312250"/>
                </a:cubicBezTo>
                <a:cubicBezTo>
                  <a:pt x="1797582" y="1056663"/>
                  <a:pt x="1887275" y="353796"/>
                  <a:pt x="1666612" y="138293"/>
                </a:cubicBezTo>
                <a:cubicBezTo>
                  <a:pt x="1445949" y="-77210"/>
                  <a:pt x="477093" y="25050"/>
                  <a:pt x="209287" y="19229"/>
                </a:cubicBezTo>
                <a:close/>
              </a:path>
            </a:pathLst>
          </a:cu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975B522E-5ECF-4B0F-88EC-7A571495AC23}"/>
              </a:ext>
            </a:extLst>
          </p:cNvPr>
          <p:cNvSpPr/>
          <p:nvPr/>
        </p:nvSpPr>
        <p:spPr>
          <a:xfrm flipH="1">
            <a:off x="5288078" y="896482"/>
            <a:ext cx="286900" cy="1654697"/>
          </a:xfrm>
          <a:custGeom>
            <a:avLst/>
            <a:gdLst>
              <a:gd name="connsiteX0" fmla="*/ 209775 w 269285"/>
              <a:gd name="connsiteY0" fmla="*/ 0 h 1730804"/>
              <a:gd name="connsiteX1" fmla="*/ 225 w 269285"/>
              <a:gd name="connsiteY1" fmla="*/ 749300 h 1730804"/>
              <a:gd name="connsiteX2" fmla="*/ 244700 w 269285"/>
              <a:gd name="connsiteY2" fmla="*/ 1644650 h 1730804"/>
              <a:gd name="connsiteX3" fmla="*/ 247875 w 269285"/>
              <a:gd name="connsiteY3" fmla="*/ 1644650 h 1730804"/>
              <a:gd name="connsiteX0" fmla="*/ 210924 w 270434"/>
              <a:gd name="connsiteY0" fmla="*/ 0 h 1730804"/>
              <a:gd name="connsiteX1" fmla="*/ 1374 w 270434"/>
              <a:gd name="connsiteY1" fmla="*/ 749300 h 1730804"/>
              <a:gd name="connsiteX2" fmla="*/ 245849 w 270434"/>
              <a:gd name="connsiteY2" fmla="*/ 1644650 h 1730804"/>
              <a:gd name="connsiteX3" fmla="*/ 249024 w 270434"/>
              <a:gd name="connsiteY3" fmla="*/ 1644650 h 1730804"/>
              <a:gd name="connsiteX0" fmla="*/ 210924 w 270434"/>
              <a:gd name="connsiteY0" fmla="*/ 0 h 1730804"/>
              <a:gd name="connsiteX1" fmla="*/ 1374 w 270434"/>
              <a:gd name="connsiteY1" fmla="*/ 749300 h 1730804"/>
              <a:gd name="connsiteX2" fmla="*/ 245849 w 270434"/>
              <a:gd name="connsiteY2" fmla="*/ 1644650 h 1730804"/>
              <a:gd name="connsiteX3" fmla="*/ 249024 w 270434"/>
              <a:gd name="connsiteY3" fmla="*/ 1644650 h 1730804"/>
              <a:gd name="connsiteX0" fmla="*/ 234963 w 269073"/>
              <a:gd name="connsiteY0" fmla="*/ 0 h 1737154"/>
              <a:gd name="connsiteX1" fmla="*/ 13 w 269073"/>
              <a:gd name="connsiteY1" fmla="*/ 755650 h 1737154"/>
              <a:gd name="connsiteX2" fmla="*/ 244488 w 269073"/>
              <a:gd name="connsiteY2" fmla="*/ 1651000 h 1737154"/>
              <a:gd name="connsiteX3" fmla="*/ 247663 w 269073"/>
              <a:gd name="connsiteY3" fmla="*/ 1651000 h 1737154"/>
              <a:gd name="connsiteX0" fmla="*/ 234971 w 269081"/>
              <a:gd name="connsiteY0" fmla="*/ 0 h 1737154"/>
              <a:gd name="connsiteX1" fmla="*/ 21 w 269081"/>
              <a:gd name="connsiteY1" fmla="*/ 755650 h 1737154"/>
              <a:gd name="connsiteX2" fmla="*/ 244496 w 269081"/>
              <a:gd name="connsiteY2" fmla="*/ 1651000 h 1737154"/>
              <a:gd name="connsiteX3" fmla="*/ 247671 w 269081"/>
              <a:gd name="connsiteY3" fmla="*/ 1651000 h 1737154"/>
              <a:gd name="connsiteX0" fmla="*/ 234971 w 302315"/>
              <a:gd name="connsiteY0" fmla="*/ 0 h 1732929"/>
              <a:gd name="connsiteX1" fmla="*/ 21 w 302315"/>
              <a:gd name="connsiteY1" fmla="*/ 755650 h 1732929"/>
              <a:gd name="connsiteX2" fmla="*/ 244496 w 302315"/>
              <a:gd name="connsiteY2" fmla="*/ 1651000 h 1732929"/>
              <a:gd name="connsiteX3" fmla="*/ 295296 w 302315"/>
              <a:gd name="connsiteY3" fmla="*/ 1641475 h 1732929"/>
              <a:gd name="connsiteX0" fmla="*/ 235691 w 296016"/>
              <a:gd name="connsiteY0" fmla="*/ 0 h 1641475"/>
              <a:gd name="connsiteX1" fmla="*/ 741 w 296016"/>
              <a:gd name="connsiteY1" fmla="*/ 755650 h 1641475"/>
              <a:gd name="connsiteX2" fmla="*/ 296016 w 296016"/>
              <a:gd name="connsiteY2" fmla="*/ 1641475 h 1641475"/>
              <a:gd name="connsiteX0" fmla="*/ 235135 w 263710"/>
              <a:gd name="connsiteY0" fmla="*/ 0 h 1651000"/>
              <a:gd name="connsiteX1" fmla="*/ 185 w 263710"/>
              <a:gd name="connsiteY1" fmla="*/ 755650 h 1651000"/>
              <a:gd name="connsiteX2" fmla="*/ 263710 w 263710"/>
              <a:gd name="connsiteY2" fmla="*/ 1651000 h 1651000"/>
              <a:gd name="connsiteX0" fmla="*/ 235135 w 263710"/>
              <a:gd name="connsiteY0" fmla="*/ 0 h 1651000"/>
              <a:gd name="connsiteX1" fmla="*/ 185 w 263710"/>
              <a:gd name="connsiteY1" fmla="*/ 755650 h 1651000"/>
              <a:gd name="connsiteX2" fmla="*/ 263710 w 263710"/>
              <a:gd name="connsiteY2" fmla="*/ 1651000 h 1651000"/>
              <a:gd name="connsiteX0" fmla="*/ 238303 w 266878"/>
              <a:gd name="connsiteY0" fmla="*/ 0 h 1651000"/>
              <a:gd name="connsiteX1" fmla="*/ 178 w 266878"/>
              <a:gd name="connsiteY1" fmla="*/ 822325 h 1651000"/>
              <a:gd name="connsiteX2" fmla="*/ 266878 w 266878"/>
              <a:gd name="connsiteY2" fmla="*/ 1651000 h 1651000"/>
              <a:gd name="connsiteX0" fmla="*/ 225631 w 254206"/>
              <a:gd name="connsiteY0" fmla="*/ 0 h 1651000"/>
              <a:gd name="connsiteX1" fmla="*/ 206 w 254206"/>
              <a:gd name="connsiteY1" fmla="*/ 822325 h 1651000"/>
              <a:gd name="connsiteX2" fmla="*/ 254206 w 254206"/>
              <a:gd name="connsiteY2" fmla="*/ 1651000 h 1651000"/>
              <a:gd name="connsiteX0" fmla="*/ 231966 w 260541"/>
              <a:gd name="connsiteY0" fmla="*/ 0 h 1651000"/>
              <a:gd name="connsiteX1" fmla="*/ 191 w 260541"/>
              <a:gd name="connsiteY1" fmla="*/ 822325 h 1651000"/>
              <a:gd name="connsiteX2" fmla="*/ 260541 w 260541"/>
              <a:gd name="connsiteY2" fmla="*/ 1651000 h 1651000"/>
              <a:gd name="connsiteX0" fmla="*/ 234314 w 260508"/>
              <a:gd name="connsiteY0" fmla="*/ 0 h 1643856"/>
              <a:gd name="connsiteX1" fmla="*/ 158 w 260508"/>
              <a:gd name="connsiteY1" fmla="*/ 815181 h 1643856"/>
              <a:gd name="connsiteX2" fmla="*/ 260508 w 260508"/>
              <a:gd name="connsiteY2" fmla="*/ 1643856 h 1643856"/>
              <a:gd name="connsiteX0" fmla="*/ 234342 w 262917"/>
              <a:gd name="connsiteY0" fmla="*/ 0 h 1636712"/>
              <a:gd name="connsiteX1" fmla="*/ 186 w 262917"/>
              <a:gd name="connsiteY1" fmla="*/ 815181 h 1636712"/>
              <a:gd name="connsiteX2" fmla="*/ 262917 w 262917"/>
              <a:gd name="connsiteY2" fmla="*/ 1636712 h 1636712"/>
              <a:gd name="connsiteX0" fmla="*/ 225918 w 254493"/>
              <a:gd name="connsiteY0" fmla="*/ 0 h 1636712"/>
              <a:gd name="connsiteX1" fmla="*/ 205 w 254493"/>
              <a:gd name="connsiteY1" fmla="*/ 821456 h 1636712"/>
              <a:gd name="connsiteX2" fmla="*/ 254493 w 254493"/>
              <a:gd name="connsiteY2" fmla="*/ 1636712 h 1636712"/>
              <a:gd name="connsiteX0" fmla="*/ 246831 w 254300"/>
              <a:gd name="connsiteY0" fmla="*/ 0 h 1641417"/>
              <a:gd name="connsiteX1" fmla="*/ 12 w 254300"/>
              <a:gd name="connsiteY1" fmla="*/ 826161 h 1641417"/>
              <a:gd name="connsiteX2" fmla="*/ 254300 w 254300"/>
              <a:gd name="connsiteY2" fmla="*/ 1641417 h 1641417"/>
              <a:gd name="connsiteX0" fmla="*/ 246835 w 254304"/>
              <a:gd name="connsiteY0" fmla="*/ 0 h 1641417"/>
              <a:gd name="connsiteX1" fmla="*/ 16 w 254304"/>
              <a:gd name="connsiteY1" fmla="*/ 826161 h 1641417"/>
              <a:gd name="connsiteX2" fmla="*/ 254304 w 254304"/>
              <a:gd name="connsiteY2" fmla="*/ 1641417 h 1641417"/>
              <a:gd name="connsiteX0" fmla="*/ 246835 w 254304"/>
              <a:gd name="connsiteY0" fmla="*/ 0 h 1636711"/>
              <a:gd name="connsiteX1" fmla="*/ 16 w 254304"/>
              <a:gd name="connsiteY1" fmla="*/ 821455 h 1636711"/>
              <a:gd name="connsiteX2" fmla="*/ 254304 w 254304"/>
              <a:gd name="connsiteY2" fmla="*/ 1636711 h 1636711"/>
              <a:gd name="connsiteX0" fmla="*/ 246835 w 254304"/>
              <a:gd name="connsiteY0" fmla="*/ 0 h 1636711"/>
              <a:gd name="connsiteX1" fmla="*/ 16 w 254304"/>
              <a:gd name="connsiteY1" fmla="*/ 821455 h 1636711"/>
              <a:gd name="connsiteX2" fmla="*/ 254304 w 254304"/>
              <a:gd name="connsiteY2" fmla="*/ 1636711 h 1636711"/>
              <a:gd name="connsiteX0" fmla="*/ 246835 w 254304"/>
              <a:gd name="connsiteY0" fmla="*/ 0 h 1637414"/>
              <a:gd name="connsiteX1" fmla="*/ 16 w 254304"/>
              <a:gd name="connsiteY1" fmla="*/ 821455 h 1637414"/>
              <a:gd name="connsiteX2" fmla="*/ 254304 w 254304"/>
              <a:gd name="connsiteY2" fmla="*/ 1636711 h 1637414"/>
              <a:gd name="connsiteX0" fmla="*/ 246835 w 254304"/>
              <a:gd name="connsiteY0" fmla="*/ 0 h 1635064"/>
              <a:gd name="connsiteX1" fmla="*/ 16 w 254304"/>
              <a:gd name="connsiteY1" fmla="*/ 821455 h 1635064"/>
              <a:gd name="connsiteX2" fmla="*/ 254304 w 254304"/>
              <a:gd name="connsiteY2" fmla="*/ 1634359 h 1635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304" h="1635064">
                <a:moveTo>
                  <a:pt x="246835" y="0"/>
                </a:moveTo>
                <a:cubicBezTo>
                  <a:pt x="69371" y="14155"/>
                  <a:pt x="-1229" y="549062"/>
                  <a:pt x="16" y="821455"/>
                </a:cubicBezTo>
                <a:cubicBezTo>
                  <a:pt x="1261" y="1093848"/>
                  <a:pt x="87906" y="1657749"/>
                  <a:pt x="254304" y="1634359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1DAAFC2-375C-4FB3-9353-E51B0286243A}"/>
              </a:ext>
            </a:extLst>
          </p:cNvPr>
          <p:cNvSpPr txBox="1"/>
          <p:nvPr/>
        </p:nvSpPr>
        <p:spPr>
          <a:xfrm>
            <a:off x="4269484" y="523875"/>
            <a:ext cx="2821606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800" dirty="0">
                <a:latin typeface="Century Gothic" panose="020B0502020202020204" pitchFamily="34" charset="0"/>
              </a:rPr>
              <a:t>Channel Basics</a:t>
            </a:r>
          </a:p>
        </p:txBody>
      </p:sp>
    </p:spTree>
    <p:extLst>
      <p:ext uri="{BB962C8B-B14F-4D97-AF65-F5344CB8AC3E}">
        <p14:creationId xmlns:p14="http://schemas.microsoft.com/office/powerpoint/2010/main" val="169072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0.00533 L 0.00065 0.304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1548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44444E-6 L 0.00065 0.3099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1548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0.00602 L 0.00065 0.3039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0" presetClass="path" presetSubtype="0" accel="50000" decel="50000" autoRev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231 L 0.27461 -0.01018 " pathEditMode="relative" ptsTypes="AA">
                                      <p:cBhvr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7" grpId="0" animBg="1"/>
      <p:bldP spid="6" grpId="0" animBg="1"/>
      <p:bldP spid="3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8026A96-188C-4FD2-8069-99D1E7ECFB11}"/>
              </a:ext>
            </a:extLst>
          </p:cNvPr>
          <p:cNvSpPr txBox="1"/>
          <p:nvPr/>
        </p:nvSpPr>
        <p:spPr>
          <a:xfrm>
            <a:off x="4421503" y="1015269"/>
            <a:ext cx="3348994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dirty="0">
                <a:latin typeface="Century Gothic" panose="020B0502020202020204" pitchFamily="34" charset="0"/>
              </a:rPr>
              <a:t>(everything is easier if it is)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077BF5E-D359-4308-B49C-E9347CAFFBB5}"/>
              </a:ext>
            </a:extLst>
          </p:cNvPr>
          <p:cNvGrpSpPr/>
          <p:nvPr/>
        </p:nvGrpSpPr>
        <p:grpSpPr>
          <a:xfrm>
            <a:off x="1633707" y="4706196"/>
            <a:ext cx="2489475" cy="1502344"/>
            <a:chOff x="1570631" y="4706194"/>
            <a:chExt cx="2489475" cy="150234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D6FD3B6-9C68-46DD-9C55-B7779F7F68A8}"/>
                </a:ext>
              </a:extLst>
            </p:cNvPr>
            <p:cNvSpPr/>
            <p:nvPr/>
          </p:nvSpPr>
          <p:spPr>
            <a:xfrm>
              <a:off x="2930276" y="4706194"/>
              <a:ext cx="351054" cy="1502344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scene3d>
              <a:camera prst="orthographicFront">
                <a:rot lat="0" lon="4200000" rev="0"/>
              </a:camera>
              <a:lightRig rig="threePt" dir="t"/>
            </a:scene3d>
            <a:sp3d contourW="19050">
              <a:bevelT w="50800" h="1460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EE7C3640-E4EE-4A03-B976-6A4EF931F8CF}"/>
                </a:ext>
              </a:extLst>
            </p:cNvPr>
            <p:cNvSpPr/>
            <p:nvPr/>
          </p:nvSpPr>
          <p:spPr>
            <a:xfrm>
              <a:off x="2413875" y="5124163"/>
              <a:ext cx="1563995" cy="621251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285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D4FC2A5-332B-40CA-B7F2-8BEBC1A85683}"/>
                </a:ext>
              </a:extLst>
            </p:cNvPr>
            <p:cNvSpPr/>
            <p:nvPr/>
          </p:nvSpPr>
          <p:spPr>
            <a:xfrm>
              <a:off x="3749790" y="5123118"/>
              <a:ext cx="310316" cy="62125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6463825-C0C3-47CF-AA40-08D342AC5A30}"/>
                </a:ext>
              </a:extLst>
            </p:cNvPr>
            <p:cNvSpPr/>
            <p:nvPr/>
          </p:nvSpPr>
          <p:spPr>
            <a:xfrm>
              <a:off x="3721005" y="5147216"/>
              <a:ext cx="310316" cy="58929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1AD2176-259F-4060-8E0B-6D274E414506}"/>
                </a:ext>
              </a:extLst>
            </p:cNvPr>
            <p:cNvSpPr/>
            <p:nvPr/>
          </p:nvSpPr>
          <p:spPr>
            <a:xfrm>
              <a:off x="2331639" y="5124163"/>
              <a:ext cx="310316" cy="621251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285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71DE2F9-1490-44AC-962F-F44D96B1FBBA}"/>
                </a:ext>
              </a:extLst>
            </p:cNvPr>
            <p:cNvSpPr/>
            <p:nvPr/>
          </p:nvSpPr>
          <p:spPr>
            <a:xfrm>
              <a:off x="2888089" y="5124543"/>
              <a:ext cx="106127" cy="618886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  <a:gd name="connsiteX0" fmla="*/ 225918 w 254493"/>
                <a:gd name="connsiteY0" fmla="*/ 0 h 1636712"/>
                <a:gd name="connsiteX1" fmla="*/ 205 w 254493"/>
                <a:gd name="connsiteY1" fmla="*/ 821456 h 1636712"/>
                <a:gd name="connsiteX2" fmla="*/ 254493 w 254493"/>
                <a:gd name="connsiteY2" fmla="*/ 1636712 h 1636712"/>
                <a:gd name="connsiteX0" fmla="*/ 246831 w 254300"/>
                <a:gd name="connsiteY0" fmla="*/ 0 h 1641417"/>
                <a:gd name="connsiteX1" fmla="*/ 12 w 254300"/>
                <a:gd name="connsiteY1" fmla="*/ 826161 h 1641417"/>
                <a:gd name="connsiteX2" fmla="*/ 254300 w 254300"/>
                <a:gd name="connsiteY2" fmla="*/ 1641417 h 1641417"/>
                <a:gd name="connsiteX0" fmla="*/ 246835 w 254304"/>
                <a:gd name="connsiteY0" fmla="*/ 0 h 1641417"/>
                <a:gd name="connsiteX1" fmla="*/ 16 w 254304"/>
                <a:gd name="connsiteY1" fmla="*/ 826161 h 1641417"/>
                <a:gd name="connsiteX2" fmla="*/ 254304 w 254304"/>
                <a:gd name="connsiteY2" fmla="*/ 1641417 h 1641417"/>
                <a:gd name="connsiteX0" fmla="*/ 246835 w 254304"/>
                <a:gd name="connsiteY0" fmla="*/ 0 h 1636711"/>
                <a:gd name="connsiteX1" fmla="*/ 16 w 254304"/>
                <a:gd name="connsiteY1" fmla="*/ 821455 h 1636711"/>
                <a:gd name="connsiteX2" fmla="*/ 254304 w 254304"/>
                <a:gd name="connsiteY2" fmla="*/ 1636711 h 1636711"/>
                <a:gd name="connsiteX0" fmla="*/ 246835 w 254304"/>
                <a:gd name="connsiteY0" fmla="*/ 0 h 1636711"/>
                <a:gd name="connsiteX1" fmla="*/ 16 w 254304"/>
                <a:gd name="connsiteY1" fmla="*/ 821455 h 1636711"/>
                <a:gd name="connsiteX2" fmla="*/ 254304 w 254304"/>
                <a:gd name="connsiteY2" fmla="*/ 1636711 h 1636711"/>
                <a:gd name="connsiteX0" fmla="*/ 246835 w 254304"/>
                <a:gd name="connsiteY0" fmla="*/ 0 h 1637414"/>
                <a:gd name="connsiteX1" fmla="*/ 16 w 254304"/>
                <a:gd name="connsiteY1" fmla="*/ 821455 h 1637414"/>
                <a:gd name="connsiteX2" fmla="*/ 254304 w 254304"/>
                <a:gd name="connsiteY2" fmla="*/ 1636711 h 1637414"/>
                <a:gd name="connsiteX0" fmla="*/ 246835 w 254304"/>
                <a:gd name="connsiteY0" fmla="*/ 0 h 1635064"/>
                <a:gd name="connsiteX1" fmla="*/ 16 w 254304"/>
                <a:gd name="connsiteY1" fmla="*/ 821455 h 1635064"/>
                <a:gd name="connsiteX2" fmla="*/ 254304 w 254304"/>
                <a:gd name="connsiteY2" fmla="*/ 1634359 h 1635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4304" h="1635064">
                  <a:moveTo>
                    <a:pt x="246835" y="0"/>
                  </a:moveTo>
                  <a:cubicBezTo>
                    <a:pt x="69371" y="14155"/>
                    <a:pt x="-1229" y="549062"/>
                    <a:pt x="16" y="821455"/>
                  </a:cubicBezTo>
                  <a:cubicBezTo>
                    <a:pt x="1261" y="1093848"/>
                    <a:pt x="87906" y="1657749"/>
                    <a:pt x="254304" y="1634359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E83DD7B-8ABB-4E24-B41C-E2D0B603EF27}"/>
                </a:ext>
              </a:extLst>
            </p:cNvPr>
            <p:cNvSpPr/>
            <p:nvPr/>
          </p:nvSpPr>
          <p:spPr>
            <a:xfrm>
              <a:off x="2897688" y="5140091"/>
              <a:ext cx="181583" cy="597153"/>
            </a:xfrm>
            <a:prstGeom prst="ellipse">
              <a:avLst/>
            </a:prstGeom>
            <a:solidFill>
              <a:schemeClr val="tx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47FB39D-69A8-4A41-8952-4ED3FEA7A793}"/>
                </a:ext>
              </a:extLst>
            </p:cNvPr>
            <p:cNvSpPr/>
            <p:nvPr/>
          </p:nvSpPr>
          <p:spPr>
            <a:xfrm>
              <a:off x="1570631" y="5312397"/>
              <a:ext cx="275466" cy="289939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41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E638D28-5A33-4B10-8D26-605778C57164}"/>
                </a:ext>
              </a:extLst>
            </p:cNvPr>
            <p:cNvSpPr/>
            <p:nvPr/>
          </p:nvSpPr>
          <p:spPr>
            <a:xfrm>
              <a:off x="2562699" y="5180992"/>
              <a:ext cx="1349125" cy="552751"/>
            </a:xfrm>
            <a:custGeom>
              <a:avLst/>
              <a:gdLst>
                <a:gd name="connsiteX0" fmla="*/ 55285 w 1826429"/>
                <a:gd name="connsiteY0" fmla="*/ 146106 h 1825150"/>
                <a:gd name="connsiteX1" fmla="*/ 336273 w 1826429"/>
                <a:gd name="connsiteY1" fmla="*/ 669981 h 1825150"/>
                <a:gd name="connsiteX2" fmla="*/ 60048 w 1826429"/>
                <a:gd name="connsiteY2" fmla="*/ 1665344 h 1825150"/>
                <a:gd name="connsiteX3" fmla="*/ 1612623 w 1826429"/>
                <a:gd name="connsiteY3" fmla="*/ 1665344 h 1825150"/>
                <a:gd name="connsiteX4" fmla="*/ 1645960 w 1826429"/>
                <a:gd name="connsiteY4" fmla="*/ 131819 h 1825150"/>
                <a:gd name="connsiteX5" fmla="*/ 55285 w 1826429"/>
                <a:gd name="connsiteY5" fmla="*/ 146106 h 1825150"/>
                <a:gd name="connsiteX0" fmla="*/ 55285 w 1826429"/>
                <a:gd name="connsiteY0" fmla="*/ 146106 h 1825150"/>
                <a:gd name="connsiteX1" fmla="*/ 336273 w 1826429"/>
                <a:gd name="connsiteY1" fmla="*/ 669981 h 1825150"/>
                <a:gd name="connsiteX2" fmla="*/ 60048 w 1826429"/>
                <a:gd name="connsiteY2" fmla="*/ 1665344 h 1825150"/>
                <a:gd name="connsiteX3" fmla="*/ 1612623 w 1826429"/>
                <a:gd name="connsiteY3" fmla="*/ 1665344 h 1825150"/>
                <a:gd name="connsiteX4" fmla="*/ 1645960 w 1826429"/>
                <a:gd name="connsiteY4" fmla="*/ 131819 h 1825150"/>
                <a:gd name="connsiteX5" fmla="*/ 55285 w 1826429"/>
                <a:gd name="connsiteY5" fmla="*/ 146106 h 1825150"/>
                <a:gd name="connsiteX0" fmla="*/ 48790 w 1819934"/>
                <a:gd name="connsiteY0" fmla="*/ 191742 h 1870786"/>
                <a:gd name="connsiteX1" fmla="*/ 329778 w 1819934"/>
                <a:gd name="connsiteY1" fmla="*/ 715617 h 1870786"/>
                <a:gd name="connsiteX2" fmla="*/ 53553 w 1819934"/>
                <a:gd name="connsiteY2" fmla="*/ 1710980 h 1870786"/>
                <a:gd name="connsiteX3" fmla="*/ 1606128 w 1819934"/>
                <a:gd name="connsiteY3" fmla="*/ 1710980 h 1870786"/>
                <a:gd name="connsiteX4" fmla="*/ 1639465 w 1819934"/>
                <a:gd name="connsiteY4" fmla="*/ 177455 h 1870786"/>
                <a:gd name="connsiteX5" fmla="*/ 48790 w 1819934"/>
                <a:gd name="connsiteY5" fmla="*/ 191742 h 1870786"/>
                <a:gd name="connsiteX0" fmla="*/ 48790 w 1819934"/>
                <a:gd name="connsiteY0" fmla="*/ 14287 h 1693331"/>
                <a:gd name="connsiteX1" fmla="*/ 329778 w 1819934"/>
                <a:gd name="connsiteY1" fmla="*/ 538162 h 1693331"/>
                <a:gd name="connsiteX2" fmla="*/ 53553 w 1819934"/>
                <a:gd name="connsiteY2" fmla="*/ 1533525 h 1693331"/>
                <a:gd name="connsiteX3" fmla="*/ 1606128 w 1819934"/>
                <a:gd name="connsiteY3" fmla="*/ 1533525 h 1693331"/>
                <a:gd name="connsiteX4" fmla="*/ 1639465 w 1819934"/>
                <a:gd name="connsiteY4" fmla="*/ 0 h 1693331"/>
                <a:gd name="connsiteX5" fmla="*/ 48790 w 1819934"/>
                <a:gd name="connsiteY5" fmla="*/ 14287 h 1693331"/>
                <a:gd name="connsiteX0" fmla="*/ 0 w 1867630"/>
                <a:gd name="connsiteY0" fmla="*/ 59260 h 1828792"/>
                <a:gd name="connsiteX1" fmla="*/ 371476 w 1867630"/>
                <a:gd name="connsiteY1" fmla="*/ 673623 h 1828792"/>
                <a:gd name="connsiteX2" fmla="*/ 95251 w 1867630"/>
                <a:gd name="connsiteY2" fmla="*/ 1668986 h 1828792"/>
                <a:gd name="connsiteX3" fmla="*/ 1647826 w 1867630"/>
                <a:gd name="connsiteY3" fmla="*/ 1668986 h 1828792"/>
                <a:gd name="connsiteX4" fmla="*/ 1681163 w 1867630"/>
                <a:gd name="connsiteY4" fmla="*/ 135461 h 1828792"/>
                <a:gd name="connsiteX5" fmla="*/ 0 w 1867630"/>
                <a:gd name="connsiteY5" fmla="*/ 59260 h 1828792"/>
                <a:gd name="connsiteX0" fmla="*/ 60622 w 1928252"/>
                <a:gd name="connsiteY0" fmla="*/ 107457 h 1867222"/>
                <a:gd name="connsiteX1" fmla="*/ 351135 w 1928252"/>
                <a:gd name="connsiteY1" fmla="*/ 902795 h 1867222"/>
                <a:gd name="connsiteX2" fmla="*/ 155873 w 1928252"/>
                <a:gd name="connsiteY2" fmla="*/ 1717183 h 1867222"/>
                <a:gd name="connsiteX3" fmla="*/ 1708448 w 1928252"/>
                <a:gd name="connsiteY3" fmla="*/ 1717183 h 1867222"/>
                <a:gd name="connsiteX4" fmla="*/ 1741785 w 1928252"/>
                <a:gd name="connsiteY4" fmla="*/ 183658 h 1867222"/>
                <a:gd name="connsiteX5" fmla="*/ 60622 w 1928252"/>
                <a:gd name="connsiteY5" fmla="*/ 107457 h 1867222"/>
                <a:gd name="connsiteX0" fmla="*/ 47478 w 1915108"/>
                <a:gd name="connsiteY0" fmla="*/ 107457 h 1867222"/>
                <a:gd name="connsiteX1" fmla="*/ 337991 w 1915108"/>
                <a:gd name="connsiteY1" fmla="*/ 902795 h 1867222"/>
                <a:gd name="connsiteX2" fmla="*/ 142729 w 1915108"/>
                <a:gd name="connsiteY2" fmla="*/ 1717183 h 1867222"/>
                <a:gd name="connsiteX3" fmla="*/ 1695304 w 1915108"/>
                <a:gd name="connsiteY3" fmla="*/ 1717183 h 1867222"/>
                <a:gd name="connsiteX4" fmla="*/ 1728641 w 1915108"/>
                <a:gd name="connsiteY4" fmla="*/ 183658 h 1867222"/>
                <a:gd name="connsiteX5" fmla="*/ 47478 w 1915108"/>
                <a:gd name="connsiteY5" fmla="*/ 107457 h 1867222"/>
                <a:gd name="connsiteX0" fmla="*/ 47478 w 1915108"/>
                <a:gd name="connsiteY0" fmla="*/ 0 h 1759765"/>
                <a:gd name="connsiteX1" fmla="*/ 337991 w 1915108"/>
                <a:gd name="connsiteY1" fmla="*/ 795338 h 1759765"/>
                <a:gd name="connsiteX2" fmla="*/ 142729 w 1915108"/>
                <a:gd name="connsiteY2" fmla="*/ 1609726 h 1759765"/>
                <a:gd name="connsiteX3" fmla="*/ 1695304 w 1915108"/>
                <a:gd name="connsiteY3" fmla="*/ 1609726 h 1759765"/>
                <a:gd name="connsiteX4" fmla="*/ 1728641 w 1915108"/>
                <a:gd name="connsiteY4" fmla="*/ 76201 h 1759765"/>
                <a:gd name="connsiteX5" fmla="*/ 47478 w 1915108"/>
                <a:gd name="connsiteY5" fmla="*/ 0 h 1759765"/>
                <a:gd name="connsiteX0" fmla="*/ 733 w 1868363"/>
                <a:gd name="connsiteY0" fmla="*/ 235025 h 1994790"/>
                <a:gd name="connsiteX1" fmla="*/ 291246 w 1868363"/>
                <a:gd name="connsiteY1" fmla="*/ 1030363 h 1994790"/>
                <a:gd name="connsiteX2" fmla="*/ 95984 w 1868363"/>
                <a:gd name="connsiteY2" fmla="*/ 1844751 h 1994790"/>
                <a:gd name="connsiteX3" fmla="*/ 1648559 w 1868363"/>
                <a:gd name="connsiteY3" fmla="*/ 1844751 h 1994790"/>
                <a:gd name="connsiteX4" fmla="*/ 1681896 w 1868363"/>
                <a:gd name="connsiteY4" fmla="*/ 311226 h 1994790"/>
                <a:gd name="connsiteX5" fmla="*/ 733 w 1868363"/>
                <a:gd name="connsiteY5" fmla="*/ 235025 h 1994790"/>
                <a:gd name="connsiteX0" fmla="*/ 83049 w 1950679"/>
                <a:gd name="connsiteY0" fmla="*/ 11653 h 1771418"/>
                <a:gd name="connsiteX1" fmla="*/ 268786 w 1950679"/>
                <a:gd name="connsiteY1" fmla="*/ 354555 h 1771418"/>
                <a:gd name="connsiteX2" fmla="*/ 373562 w 1950679"/>
                <a:gd name="connsiteY2" fmla="*/ 806991 h 1771418"/>
                <a:gd name="connsiteX3" fmla="*/ 178300 w 1950679"/>
                <a:gd name="connsiteY3" fmla="*/ 1621379 h 1771418"/>
                <a:gd name="connsiteX4" fmla="*/ 1730875 w 1950679"/>
                <a:gd name="connsiteY4" fmla="*/ 1621379 h 1771418"/>
                <a:gd name="connsiteX5" fmla="*/ 1764212 w 1950679"/>
                <a:gd name="connsiteY5" fmla="*/ 87854 h 1771418"/>
                <a:gd name="connsiteX6" fmla="*/ 83049 w 1950679"/>
                <a:gd name="connsiteY6" fmla="*/ 11653 h 1771418"/>
                <a:gd name="connsiteX0" fmla="*/ 83049 w 1950679"/>
                <a:gd name="connsiteY0" fmla="*/ 11653 h 1769804"/>
                <a:gd name="connsiteX1" fmla="*/ 268786 w 1950679"/>
                <a:gd name="connsiteY1" fmla="*/ 354555 h 1769804"/>
                <a:gd name="connsiteX2" fmla="*/ 359275 w 1950679"/>
                <a:gd name="connsiteY2" fmla="*/ 837947 h 1769804"/>
                <a:gd name="connsiteX3" fmla="*/ 178300 w 1950679"/>
                <a:gd name="connsiteY3" fmla="*/ 1621379 h 1769804"/>
                <a:gd name="connsiteX4" fmla="*/ 1730875 w 1950679"/>
                <a:gd name="connsiteY4" fmla="*/ 1621379 h 1769804"/>
                <a:gd name="connsiteX5" fmla="*/ 1764212 w 1950679"/>
                <a:gd name="connsiteY5" fmla="*/ 87854 h 1769804"/>
                <a:gd name="connsiteX6" fmla="*/ 83049 w 1950679"/>
                <a:gd name="connsiteY6" fmla="*/ 11653 h 1769804"/>
                <a:gd name="connsiteX0" fmla="*/ 213968 w 1827824"/>
                <a:gd name="connsiteY0" fmla="*/ 62508 h 1858759"/>
                <a:gd name="connsiteX1" fmla="*/ 161580 w 1827824"/>
                <a:gd name="connsiteY1" fmla="*/ 443510 h 1858759"/>
                <a:gd name="connsiteX2" fmla="*/ 252069 w 1827824"/>
                <a:gd name="connsiteY2" fmla="*/ 926902 h 1858759"/>
                <a:gd name="connsiteX3" fmla="*/ 71094 w 1827824"/>
                <a:gd name="connsiteY3" fmla="*/ 1710334 h 1858759"/>
                <a:gd name="connsiteX4" fmla="*/ 1623669 w 1827824"/>
                <a:gd name="connsiteY4" fmla="*/ 1710334 h 1858759"/>
                <a:gd name="connsiteX5" fmla="*/ 1657006 w 1827824"/>
                <a:gd name="connsiteY5" fmla="*/ 176809 h 1858759"/>
                <a:gd name="connsiteX6" fmla="*/ 213968 w 1827824"/>
                <a:gd name="connsiteY6" fmla="*/ 62508 h 1858759"/>
                <a:gd name="connsiteX0" fmla="*/ 214573 w 1828429"/>
                <a:gd name="connsiteY0" fmla="*/ 61324 h 1857575"/>
                <a:gd name="connsiteX1" fmla="*/ 193141 w 1828429"/>
                <a:gd name="connsiteY1" fmla="*/ 423276 h 1857575"/>
                <a:gd name="connsiteX2" fmla="*/ 252674 w 1828429"/>
                <a:gd name="connsiteY2" fmla="*/ 925718 h 1857575"/>
                <a:gd name="connsiteX3" fmla="*/ 71699 w 1828429"/>
                <a:gd name="connsiteY3" fmla="*/ 1709150 h 1857575"/>
                <a:gd name="connsiteX4" fmla="*/ 1624274 w 1828429"/>
                <a:gd name="connsiteY4" fmla="*/ 1709150 h 1857575"/>
                <a:gd name="connsiteX5" fmla="*/ 1657611 w 1828429"/>
                <a:gd name="connsiteY5" fmla="*/ 175625 h 1857575"/>
                <a:gd name="connsiteX6" fmla="*/ 214573 w 1828429"/>
                <a:gd name="connsiteY6" fmla="*/ 61324 h 1857575"/>
                <a:gd name="connsiteX0" fmla="*/ 214573 w 1828429"/>
                <a:gd name="connsiteY0" fmla="*/ 61324 h 1857575"/>
                <a:gd name="connsiteX1" fmla="*/ 193141 w 1828429"/>
                <a:gd name="connsiteY1" fmla="*/ 423276 h 1857575"/>
                <a:gd name="connsiteX2" fmla="*/ 252674 w 1828429"/>
                <a:gd name="connsiteY2" fmla="*/ 925718 h 1857575"/>
                <a:gd name="connsiteX3" fmla="*/ 71699 w 1828429"/>
                <a:gd name="connsiteY3" fmla="*/ 1709150 h 1857575"/>
                <a:gd name="connsiteX4" fmla="*/ 1624274 w 1828429"/>
                <a:gd name="connsiteY4" fmla="*/ 1709150 h 1857575"/>
                <a:gd name="connsiteX5" fmla="*/ 1657611 w 1828429"/>
                <a:gd name="connsiteY5" fmla="*/ 175625 h 1857575"/>
                <a:gd name="connsiteX6" fmla="*/ 214573 w 1828429"/>
                <a:gd name="connsiteY6" fmla="*/ 61324 h 1857575"/>
                <a:gd name="connsiteX0" fmla="*/ 235132 w 1848988"/>
                <a:gd name="connsiteY0" fmla="*/ 61324 h 1835460"/>
                <a:gd name="connsiteX1" fmla="*/ 213700 w 1848988"/>
                <a:gd name="connsiteY1" fmla="*/ 423276 h 1835460"/>
                <a:gd name="connsiteX2" fmla="*/ 273233 w 1848988"/>
                <a:gd name="connsiteY2" fmla="*/ 925718 h 1835460"/>
                <a:gd name="connsiteX3" fmla="*/ 189019 w 1848988"/>
                <a:gd name="connsiteY3" fmla="*/ 1391255 h 1835460"/>
                <a:gd name="connsiteX4" fmla="*/ 92258 w 1848988"/>
                <a:gd name="connsiteY4" fmla="*/ 1709150 h 1835460"/>
                <a:gd name="connsiteX5" fmla="*/ 1644833 w 1848988"/>
                <a:gd name="connsiteY5" fmla="*/ 1709150 h 1835460"/>
                <a:gd name="connsiteX6" fmla="*/ 1678170 w 1848988"/>
                <a:gd name="connsiteY6" fmla="*/ 175625 h 1835460"/>
                <a:gd name="connsiteX7" fmla="*/ 235132 w 1848988"/>
                <a:gd name="connsiteY7" fmla="*/ 61324 h 1835460"/>
                <a:gd name="connsiteX0" fmla="*/ 235132 w 1848988"/>
                <a:gd name="connsiteY0" fmla="*/ 61324 h 1835460"/>
                <a:gd name="connsiteX1" fmla="*/ 213700 w 1848988"/>
                <a:gd name="connsiteY1" fmla="*/ 423276 h 1835460"/>
                <a:gd name="connsiteX2" fmla="*/ 273233 w 1848988"/>
                <a:gd name="connsiteY2" fmla="*/ 925718 h 1835460"/>
                <a:gd name="connsiteX3" fmla="*/ 189019 w 1848988"/>
                <a:gd name="connsiteY3" fmla="*/ 1391255 h 1835460"/>
                <a:gd name="connsiteX4" fmla="*/ 92258 w 1848988"/>
                <a:gd name="connsiteY4" fmla="*/ 1709150 h 1835460"/>
                <a:gd name="connsiteX5" fmla="*/ 1644833 w 1848988"/>
                <a:gd name="connsiteY5" fmla="*/ 1709150 h 1835460"/>
                <a:gd name="connsiteX6" fmla="*/ 1678170 w 1848988"/>
                <a:gd name="connsiteY6" fmla="*/ 175625 h 1835460"/>
                <a:gd name="connsiteX7" fmla="*/ 235132 w 1848988"/>
                <a:gd name="connsiteY7" fmla="*/ 61324 h 1835460"/>
                <a:gd name="connsiteX0" fmla="*/ 237992 w 1851848"/>
                <a:gd name="connsiteY0" fmla="*/ 61324 h 1835460"/>
                <a:gd name="connsiteX1" fmla="*/ 216560 w 1851848"/>
                <a:gd name="connsiteY1" fmla="*/ 423276 h 1835460"/>
                <a:gd name="connsiteX2" fmla="*/ 276093 w 1851848"/>
                <a:gd name="connsiteY2" fmla="*/ 925718 h 1835460"/>
                <a:gd name="connsiteX3" fmla="*/ 191879 w 1851848"/>
                <a:gd name="connsiteY3" fmla="*/ 1391255 h 1835460"/>
                <a:gd name="connsiteX4" fmla="*/ 95118 w 1851848"/>
                <a:gd name="connsiteY4" fmla="*/ 1709150 h 1835460"/>
                <a:gd name="connsiteX5" fmla="*/ 1647693 w 1851848"/>
                <a:gd name="connsiteY5" fmla="*/ 1709150 h 1835460"/>
                <a:gd name="connsiteX6" fmla="*/ 1681030 w 1851848"/>
                <a:gd name="connsiteY6" fmla="*/ 175625 h 1835460"/>
                <a:gd name="connsiteX7" fmla="*/ 237992 w 1851848"/>
                <a:gd name="connsiteY7" fmla="*/ 61324 h 1835460"/>
                <a:gd name="connsiteX0" fmla="*/ 125653 w 1739509"/>
                <a:gd name="connsiteY0" fmla="*/ 61324 h 1822805"/>
                <a:gd name="connsiteX1" fmla="*/ 104221 w 1739509"/>
                <a:gd name="connsiteY1" fmla="*/ 423276 h 1822805"/>
                <a:gd name="connsiteX2" fmla="*/ 163754 w 1739509"/>
                <a:gd name="connsiteY2" fmla="*/ 925718 h 1822805"/>
                <a:gd name="connsiteX3" fmla="*/ 79540 w 1739509"/>
                <a:gd name="connsiteY3" fmla="*/ 1391255 h 1822805"/>
                <a:gd name="connsiteX4" fmla="*/ 139941 w 1739509"/>
                <a:gd name="connsiteY4" fmla="*/ 1663906 h 1822805"/>
                <a:gd name="connsiteX5" fmla="*/ 1535354 w 1739509"/>
                <a:gd name="connsiteY5" fmla="*/ 1709150 h 1822805"/>
                <a:gd name="connsiteX6" fmla="*/ 1568691 w 1739509"/>
                <a:gd name="connsiteY6" fmla="*/ 175625 h 1822805"/>
                <a:gd name="connsiteX7" fmla="*/ 125653 w 1739509"/>
                <a:gd name="connsiteY7" fmla="*/ 61324 h 1822805"/>
                <a:gd name="connsiteX0" fmla="*/ 125653 w 1739509"/>
                <a:gd name="connsiteY0" fmla="*/ 61324 h 1821011"/>
                <a:gd name="connsiteX1" fmla="*/ 104221 w 1739509"/>
                <a:gd name="connsiteY1" fmla="*/ 423276 h 1821011"/>
                <a:gd name="connsiteX2" fmla="*/ 163754 w 1739509"/>
                <a:gd name="connsiteY2" fmla="*/ 925718 h 1821011"/>
                <a:gd name="connsiteX3" fmla="*/ 89065 w 1739509"/>
                <a:gd name="connsiteY3" fmla="*/ 1441261 h 1821011"/>
                <a:gd name="connsiteX4" fmla="*/ 139941 w 1739509"/>
                <a:gd name="connsiteY4" fmla="*/ 1663906 h 1821011"/>
                <a:gd name="connsiteX5" fmla="*/ 1535354 w 1739509"/>
                <a:gd name="connsiteY5" fmla="*/ 1709150 h 1821011"/>
                <a:gd name="connsiteX6" fmla="*/ 1568691 w 1739509"/>
                <a:gd name="connsiteY6" fmla="*/ 175625 h 1821011"/>
                <a:gd name="connsiteX7" fmla="*/ 125653 w 1739509"/>
                <a:gd name="connsiteY7" fmla="*/ 61324 h 1821011"/>
                <a:gd name="connsiteX0" fmla="*/ 125653 w 1739509"/>
                <a:gd name="connsiteY0" fmla="*/ 61324 h 1814364"/>
                <a:gd name="connsiteX1" fmla="*/ 104221 w 1739509"/>
                <a:gd name="connsiteY1" fmla="*/ 423276 h 1814364"/>
                <a:gd name="connsiteX2" fmla="*/ 163754 w 1739509"/>
                <a:gd name="connsiteY2" fmla="*/ 925718 h 1814364"/>
                <a:gd name="connsiteX3" fmla="*/ 89065 w 1739509"/>
                <a:gd name="connsiteY3" fmla="*/ 1441261 h 1814364"/>
                <a:gd name="connsiteX4" fmla="*/ 299484 w 1739509"/>
                <a:gd name="connsiteY4" fmla="*/ 1635331 h 1814364"/>
                <a:gd name="connsiteX5" fmla="*/ 1535354 w 1739509"/>
                <a:gd name="connsiteY5" fmla="*/ 1709150 h 1814364"/>
                <a:gd name="connsiteX6" fmla="*/ 1568691 w 1739509"/>
                <a:gd name="connsiteY6" fmla="*/ 175625 h 1814364"/>
                <a:gd name="connsiteX7" fmla="*/ 125653 w 1739509"/>
                <a:gd name="connsiteY7" fmla="*/ 61324 h 1814364"/>
                <a:gd name="connsiteX0" fmla="*/ 125653 w 1744680"/>
                <a:gd name="connsiteY0" fmla="*/ 50506 h 1675312"/>
                <a:gd name="connsiteX1" fmla="*/ 104221 w 1744680"/>
                <a:gd name="connsiteY1" fmla="*/ 412458 h 1675312"/>
                <a:gd name="connsiteX2" fmla="*/ 163754 w 1744680"/>
                <a:gd name="connsiteY2" fmla="*/ 914900 h 1675312"/>
                <a:gd name="connsiteX3" fmla="*/ 89065 w 1744680"/>
                <a:gd name="connsiteY3" fmla="*/ 1430443 h 1675312"/>
                <a:gd name="connsiteX4" fmla="*/ 299484 w 1744680"/>
                <a:gd name="connsiteY4" fmla="*/ 1624513 h 1675312"/>
                <a:gd name="connsiteX5" fmla="*/ 1544879 w 1744680"/>
                <a:gd name="connsiteY5" fmla="*/ 1522120 h 1675312"/>
                <a:gd name="connsiteX6" fmla="*/ 1568691 w 1744680"/>
                <a:gd name="connsiteY6" fmla="*/ 164807 h 1675312"/>
                <a:gd name="connsiteX7" fmla="*/ 125653 w 1744680"/>
                <a:gd name="connsiteY7" fmla="*/ 50506 h 1675312"/>
                <a:gd name="connsiteX0" fmla="*/ 125653 w 1747308"/>
                <a:gd name="connsiteY0" fmla="*/ 48112 h 1650283"/>
                <a:gd name="connsiteX1" fmla="*/ 104221 w 1747308"/>
                <a:gd name="connsiteY1" fmla="*/ 410064 h 1650283"/>
                <a:gd name="connsiteX2" fmla="*/ 163754 w 1747308"/>
                <a:gd name="connsiteY2" fmla="*/ 912506 h 1650283"/>
                <a:gd name="connsiteX3" fmla="*/ 89065 w 1747308"/>
                <a:gd name="connsiteY3" fmla="*/ 1428049 h 1650283"/>
                <a:gd name="connsiteX4" fmla="*/ 299484 w 1747308"/>
                <a:gd name="connsiteY4" fmla="*/ 1622119 h 1650283"/>
                <a:gd name="connsiteX5" fmla="*/ 1549642 w 1747308"/>
                <a:gd name="connsiteY5" fmla="*/ 1479245 h 1650283"/>
                <a:gd name="connsiteX6" fmla="*/ 1568691 w 1747308"/>
                <a:gd name="connsiteY6" fmla="*/ 162413 h 1650283"/>
                <a:gd name="connsiteX7" fmla="*/ 125653 w 1747308"/>
                <a:gd name="connsiteY7" fmla="*/ 48112 h 1650283"/>
                <a:gd name="connsiteX0" fmla="*/ 125653 w 1747308"/>
                <a:gd name="connsiteY0" fmla="*/ 48112 h 1642967"/>
                <a:gd name="connsiteX1" fmla="*/ 104221 w 1747308"/>
                <a:gd name="connsiteY1" fmla="*/ 410064 h 1642967"/>
                <a:gd name="connsiteX2" fmla="*/ 163754 w 1747308"/>
                <a:gd name="connsiteY2" fmla="*/ 912506 h 1642967"/>
                <a:gd name="connsiteX3" fmla="*/ 79540 w 1747308"/>
                <a:gd name="connsiteY3" fmla="*/ 1538778 h 1642967"/>
                <a:gd name="connsiteX4" fmla="*/ 299484 w 1747308"/>
                <a:gd name="connsiteY4" fmla="*/ 1622119 h 1642967"/>
                <a:gd name="connsiteX5" fmla="*/ 1549642 w 1747308"/>
                <a:gd name="connsiteY5" fmla="*/ 1479245 h 1642967"/>
                <a:gd name="connsiteX6" fmla="*/ 1568691 w 1747308"/>
                <a:gd name="connsiteY6" fmla="*/ 162413 h 1642967"/>
                <a:gd name="connsiteX7" fmla="*/ 125653 w 1747308"/>
                <a:gd name="connsiteY7" fmla="*/ 48112 h 1642967"/>
                <a:gd name="connsiteX0" fmla="*/ 125653 w 1747308"/>
                <a:gd name="connsiteY0" fmla="*/ 48112 h 1642967"/>
                <a:gd name="connsiteX1" fmla="*/ 104221 w 1747308"/>
                <a:gd name="connsiteY1" fmla="*/ 410064 h 1642967"/>
                <a:gd name="connsiteX2" fmla="*/ 163754 w 1747308"/>
                <a:gd name="connsiteY2" fmla="*/ 912506 h 1642967"/>
                <a:gd name="connsiteX3" fmla="*/ 79540 w 1747308"/>
                <a:gd name="connsiteY3" fmla="*/ 1538778 h 1642967"/>
                <a:gd name="connsiteX4" fmla="*/ 299484 w 1747308"/>
                <a:gd name="connsiteY4" fmla="*/ 1622119 h 1642967"/>
                <a:gd name="connsiteX5" fmla="*/ 1549642 w 1747308"/>
                <a:gd name="connsiteY5" fmla="*/ 1479245 h 1642967"/>
                <a:gd name="connsiteX6" fmla="*/ 1568691 w 1747308"/>
                <a:gd name="connsiteY6" fmla="*/ 162413 h 1642967"/>
                <a:gd name="connsiteX7" fmla="*/ 125653 w 1747308"/>
                <a:gd name="connsiteY7" fmla="*/ 48112 h 1642967"/>
                <a:gd name="connsiteX0" fmla="*/ 125653 w 1747308"/>
                <a:gd name="connsiteY0" fmla="*/ 48112 h 1653352"/>
                <a:gd name="connsiteX1" fmla="*/ 104221 w 1747308"/>
                <a:gd name="connsiteY1" fmla="*/ 410064 h 1653352"/>
                <a:gd name="connsiteX2" fmla="*/ 163754 w 1747308"/>
                <a:gd name="connsiteY2" fmla="*/ 912506 h 1653352"/>
                <a:gd name="connsiteX3" fmla="*/ 67634 w 1747308"/>
                <a:gd name="connsiteY3" fmla="*/ 1579259 h 1653352"/>
                <a:gd name="connsiteX4" fmla="*/ 299484 w 1747308"/>
                <a:gd name="connsiteY4" fmla="*/ 1622119 h 1653352"/>
                <a:gd name="connsiteX5" fmla="*/ 1549642 w 1747308"/>
                <a:gd name="connsiteY5" fmla="*/ 1479245 h 1653352"/>
                <a:gd name="connsiteX6" fmla="*/ 1568691 w 1747308"/>
                <a:gd name="connsiteY6" fmla="*/ 162413 h 1653352"/>
                <a:gd name="connsiteX7" fmla="*/ 125653 w 1747308"/>
                <a:gd name="connsiteY7" fmla="*/ 48112 h 1653352"/>
                <a:gd name="connsiteX0" fmla="*/ 125653 w 1747308"/>
                <a:gd name="connsiteY0" fmla="*/ 48112 h 1650212"/>
                <a:gd name="connsiteX1" fmla="*/ 104221 w 1747308"/>
                <a:gd name="connsiteY1" fmla="*/ 410064 h 1650212"/>
                <a:gd name="connsiteX2" fmla="*/ 178041 w 1747308"/>
                <a:gd name="connsiteY2" fmla="*/ 931556 h 1650212"/>
                <a:gd name="connsiteX3" fmla="*/ 67634 w 1747308"/>
                <a:gd name="connsiteY3" fmla="*/ 1579259 h 1650212"/>
                <a:gd name="connsiteX4" fmla="*/ 299484 w 1747308"/>
                <a:gd name="connsiteY4" fmla="*/ 1622119 h 1650212"/>
                <a:gd name="connsiteX5" fmla="*/ 1549642 w 1747308"/>
                <a:gd name="connsiteY5" fmla="*/ 1479245 h 1650212"/>
                <a:gd name="connsiteX6" fmla="*/ 1568691 w 1747308"/>
                <a:gd name="connsiteY6" fmla="*/ 162413 h 1650212"/>
                <a:gd name="connsiteX7" fmla="*/ 125653 w 1747308"/>
                <a:gd name="connsiteY7" fmla="*/ 48112 h 1650212"/>
                <a:gd name="connsiteX0" fmla="*/ 125653 w 1747308"/>
                <a:gd name="connsiteY0" fmla="*/ 48112 h 1650056"/>
                <a:gd name="connsiteX1" fmla="*/ 104221 w 1747308"/>
                <a:gd name="connsiteY1" fmla="*/ 410064 h 1650056"/>
                <a:gd name="connsiteX2" fmla="*/ 166135 w 1747308"/>
                <a:gd name="connsiteY2" fmla="*/ 933938 h 1650056"/>
                <a:gd name="connsiteX3" fmla="*/ 67634 w 1747308"/>
                <a:gd name="connsiteY3" fmla="*/ 1579259 h 1650056"/>
                <a:gd name="connsiteX4" fmla="*/ 299484 w 1747308"/>
                <a:gd name="connsiteY4" fmla="*/ 1622119 h 1650056"/>
                <a:gd name="connsiteX5" fmla="*/ 1549642 w 1747308"/>
                <a:gd name="connsiteY5" fmla="*/ 1479245 h 1650056"/>
                <a:gd name="connsiteX6" fmla="*/ 1568691 w 1747308"/>
                <a:gd name="connsiteY6" fmla="*/ 162413 h 1650056"/>
                <a:gd name="connsiteX7" fmla="*/ 125653 w 1747308"/>
                <a:gd name="connsiteY7" fmla="*/ 48112 h 1650056"/>
                <a:gd name="connsiteX0" fmla="*/ 125653 w 1747308"/>
                <a:gd name="connsiteY0" fmla="*/ 48112 h 1640349"/>
                <a:gd name="connsiteX1" fmla="*/ 104221 w 1747308"/>
                <a:gd name="connsiteY1" fmla="*/ 410064 h 1640349"/>
                <a:gd name="connsiteX2" fmla="*/ 166135 w 1747308"/>
                <a:gd name="connsiteY2" fmla="*/ 933938 h 1640349"/>
                <a:gd name="connsiteX3" fmla="*/ 67634 w 1747308"/>
                <a:gd name="connsiteY3" fmla="*/ 1579259 h 1640349"/>
                <a:gd name="connsiteX4" fmla="*/ 299484 w 1747308"/>
                <a:gd name="connsiteY4" fmla="*/ 1622119 h 1640349"/>
                <a:gd name="connsiteX5" fmla="*/ 1549642 w 1747308"/>
                <a:gd name="connsiteY5" fmla="*/ 1479245 h 1640349"/>
                <a:gd name="connsiteX6" fmla="*/ 1568691 w 1747308"/>
                <a:gd name="connsiteY6" fmla="*/ 162413 h 1640349"/>
                <a:gd name="connsiteX7" fmla="*/ 125653 w 1747308"/>
                <a:gd name="connsiteY7" fmla="*/ 48112 h 1640349"/>
                <a:gd name="connsiteX0" fmla="*/ 125653 w 1747308"/>
                <a:gd name="connsiteY0" fmla="*/ 48112 h 1647576"/>
                <a:gd name="connsiteX1" fmla="*/ 104221 w 1747308"/>
                <a:gd name="connsiteY1" fmla="*/ 410064 h 1647576"/>
                <a:gd name="connsiteX2" fmla="*/ 166135 w 1747308"/>
                <a:gd name="connsiteY2" fmla="*/ 933938 h 1647576"/>
                <a:gd name="connsiteX3" fmla="*/ 67634 w 1747308"/>
                <a:gd name="connsiteY3" fmla="*/ 1579259 h 1647576"/>
                <a:gd name="connsiteX4" fmla="*/ 656672 w 1747308"/>
                <a:gd name="connsiteY4" fmla="*/ 1617356 h 1647576"/>
                <a:gd name="connsiteX5" fmla="*/ 1549642 w 1747308"/>
                <a:gd name="connsiteY5" fmla="*/ 1479245 h 1647576"/>
                <a:gd name="connsiteX6" fmla="*/ 1568691 w 1747308"/>
                <a:gd name="connsiteY6" fmla="*/ 162413 h 1647576"/>
                <a:gd name="connsiteX7" fmla="*/ 125653 w 1747308"/>
                <a:gd name="connsiteY7" fmla="*/ 48112 h 1647576"/>
                <a:gd name="connsiteX0" fmla="*/ 125653 w 1747308"/>
                <a:gd name="connsiteY0" fmla="*/ 48112 h 1637901"/>
                <a:gd name="connsiteX1" fmla="*/ 104221 w 1747308"/>
                <a:gd name="connsiteY1" fmla="*/ 410064 h 1637901"/>
                <a:gd name="connsiteX2" fmla="*/ 166135 w 1747308"/>
                <a:gd name="connsiteY2" fmla="*/ 933938 h 1637901"/>
                <a:gd name="connsiteX3" fmla="*/ 117639 w 1747308"/>
                <a:gd name="connsiteY3" fmla="*/ 1216119 h 1637901"/>
                <a:gd name="connsiteX4" fmla="*/ 67634 w 1747308"/>
                <a:gd name="connsiteY4" fmla="*/ 1579259 h 1637901"/>
                <a:gd name="connsiteX5" fmla="*/ 656672 w 1747308"/>
                <a:gd name="connsiteY5" fmla="*/ 1617356 h 1637901"/>
                <a:gd name="connsiteX6" fmla="*/ 1549642 w 1747308"/>
                <a:gd name="connsiteY6" fmla="*/ 1479245 h 1637901"/>
                <a:gd name="connsiteX7" fmla="*/ 1568691 w 1747308"/>
                <a:gd name="connsiteY7" fmla="*/ 162413 h 1637901"/>
                <a:gd name="connsiteX8" fmla="*/ 125653 w 1747308"/>
                <a:gd name="connsiteY8" fmla="*/ 48112 h 1637901"/>
                <a:gd name="connsiteX0" fmla="*/ 125653 w 1747308"/>
                <a:gd name="connsiteY0" fmla="*/ 48112 h 1637901"/>
                <a:gd name="connsiteX1" fmla="*/ 104221 w 1747308"/>
                <a:gd name="connsiteY1" fmla="*/ 410064 h 1637901"/>
                <a:gd name="connsiteX2" fmla="*/ 166135 w 1747308"/>
                <a:gd name="connsiteY2" fmla="*/ 933938 h 1637901"/>
                <a:gd name="connsiteX3" fmla="*/ 95017 w 1747308"/>
                <a:gd name="connsiteY3" fmla="*/ 1317322 h 1637901"/>
                <a:gd name="connsiteX4" fmla="*/ 67634 w 1747308"/>
                <a:gd name="connsiteY4" fmla="*/ 1579259 h 1637901"/>
                <a:gd name="connsiteX5" fmla="*/ 656672 w 1747308"/>
                <a:gd name="connsiteY5" fmla="*/ 1617356 h 1637901"/>
                <a:gd name="connsiteX6" fmla="*/ 1549642 w 1747308"/>
                <a:gd name="connsiteY6" fmla="*/ 1479245 h 1637901"/>
                <a:gd name="connsiteX7" fmla="*/ 1568691 w 1747308"/>
                <a:gd name="connsiteY7" fmla="*/ 162413 h 1637901"/>
                <a:gd name="connsiteX8" fmla="*/ 125653 w 1747308"/>
                <a:gd name="connsiteY8" fmla="*/ 48112 h 1637901"/>
                <a:gd name="connsiteX0" fmla="*/ 125653 w 1747308"/>
                <a:gd name="connsiteY0" fmla="*/ 48112 h 1647249"/>
                <a:gd name="connsiteX1" fmla="*/ 104221 w 1747308"/>
                <a:gd name="connsiteY1" fmla="*/ 410064 h 1647249"/>
                <a:gd name="connsiteX2" fmla="*/ 166135 w 1747308"/>
                <a:gd name="connsiteY2" fmla="*/ 933938 h 1647249"/>
                <a:gd name="connsiteX3" fmla="*/ 95017 w 1747308"/>
                <a:gd name="connsiteY3" fmla="*/ 1317322 h 1647249"/>
                <a:gd name="connsiteX4" fmla="*/ 55727 w 1747308"/>
                <a:gd name="connsiteY4" fmla="*/ 1619740 h 1647249"/>
                <a:gd name="connsiteX5" fmla="*/ 656672 w 1747308"/>
                <a:gd name="connsiteY5" fmla="*/ 1617356 h 1647249"/>
                <a:gd name="connsiteX6" fmla="*/ 1549642 w 1747308"/>
                <a:gd name="connsiteY6" fmla="*/ 1479245 h 1647249"/>
                <a:gd name="connsiteX7" fmla="*/ 1568691 w 1747308"/>
                <a:gd name="connsiteY7" fmla="*/ 162413 h 1647249"/>
                <a:gd name="connsiteX8" fmla="*/ 125653 w 1747308"/>
                <a:gd name="connsiteY8" fmla="*/ 48112 h 1647249"/>
                <a:gd name="connsiteX0" fmla="*/ 125653 w 1747308"/>
                <a:gd name="connsiteY0" fmla="*/ 48112 h 1644866"/>
                <a:gd name="connsiteX1" fmla="*/ 104221 w 1747308"/>
                <a:gd name="connsiteY1" fmla="*/ 410064 h 1644866"/>
                <a:gd name="connsiteX2" fmla="*/ 166135 w 1747308"/>
                <a:gd name="connsiteY2" fmla="*/ 933938 h 1644866"/>
                <a:gd name="connsiteX3" fmla="*/ 83111 w 1747308"/>
                <a:gd name="connsiteY3" fmla="*/ 1350659 h 1644866"/>
                <a:gd name="connsiteX4" fmla="*/ 55727 w 1747308"/>
                <a:gd name="connsiteY4" fmla="*/ 1619740 h 1644866"/>
                <a:gd name="connsiteX5" fmla="*/ 656672 w 1747308"/>
                <a:gd name="connsiteY5" fmla="*/ 1617356 h 1644866"/>
                <a:gd name="connsiteX6" fmla="*/ 1549642 w 1747308"/>
                <a:gd name="connsiteY6" fmla="*/ 1479245 h 1644866"/>
                <a:gd name="connsiteX7" fmla="*/ 1568691 w 1747308"/>
                <a:gd name="connsiteY7" fmla="*/ 162413 h 1644866"/>
                <a:gd name="connsiteX8" fmla="*/ 125653 w 1747308"/>
                <a:gd name="connsiteY8" fmla="*/ 48112 h 1644866"/>
                <a:gd name="connsiteX0" fmla="*/ 125653 w 1747308"/>
                <a:gd name="connsiteY0" fmla="*/ 48112 h 1644866"/>
                <a:gd name="connsiteX1" fmla="*/ 104221 w 1747308"/>
                <a:gd name="connsiteY1" fmla="*/ 410064 h 1644866"/>
                <a:gd name="connsiteX2" fmla="*/ 166135 w 1747308"/>
                <a:gd name="connsiteY2" fmla="*/ 931556 h 1644866"/>
                <a:gd name="connsiteX3" fmla="*/ 83111 w 1747308"/>
                <a:gd name="connsiteY3" fmla="*/ 1350659 h 1644866"/>
                <a:gd name="connsiteX4" fmla="*/ 55727 w 1747308"/>
                <a:gd name="connsiteY4" fmla="*/ 1619740 h 1644866"/>
                <a:gd name="connsiteX5" fmla="*/ 656672 w 1747308"/>
                <a:gd name="connsiteY5" fmla="*/ 1617356 h 1644866"/>
                <a:gd name="connsiteX6" fmla="*/ 1549642 w 1747308"/>
                <a:gd name="connsiteY6" fmla="*/ 1479245 h 1644866"/>
                <a:gd name="connsiteX7" fmla="*/ 1568691 w 1747308"/>
                <a:gd name="connsiteY7" fmla="*/ 162413 h 1644866"/>
                <a:gd name="connsiteX8" fmla="*/ 125653 w 1747308"/>
                <a:gd name="connsiteY8" fmla="*/ 48112 h 1644866"/>
                <a:gd name="connsiteX0" fmla="*/ 125653 w 1747308"/>
                <a:gd name="connsiteY0" fmla="*/ 0 h 1596754"/>
                <a:gd name="connsiteX1" fmla="*/ 104221 w 1747308"/>
                <a:gd name="connsiteY1" fmla="*/ 361952 h 1596754"/>
                <a:gd name="connsiteX2" fmla="*/ 166135 w 1747308"/>
                <a:gd name="connsiteY2" fmla="*/ 883444 h 1596754"/>
                <a:gd name="connsiteX3" fmla="*/ 83111 w 1747308"/>
                <a:gd name="connsiteY3" fmla="*/ 1302547 h 1596754"/>
                <a:gd name="connsiteX4" fmla="*/ 55727 w 1747308"/>
                <a:gd name="connsiteY4" fmla="*/ 1571628 h 1596754"/>
                <a:gd name="connsiteX5" fmla="*/ 656672 w 1747308"/>
                <a:gd name="connsiteY5" fmla="*/ 1569244 h 1596754"/>
                <a:gd name="connsiteX6" fmla="*/ 1549642 w 1747308"/>
                <a:gd name="connsiteY6" fmla="*/ 1431133 h 1596754"/>
                <a:gd name="connsiteX7" fmla="*/ 1568691 w 1747308"/>
                <a:gd name="connsiteY7" fmla="*/ 114301 h 1596754"/>
                <a:gd name="connsiteX8" fmla="*/ 125653 w 1747308"/>
                <a:gd name="connsiteY8" fmla="*/ 0 h 1596754"/>
                <a:gd name="connsiteX0" fmla="*/ 209287 w 1724661"/>
                <a:gd name="connsiteY0" fmla="*/ 115389 h 1574031"/>
                <a:gd name="connsiteX1" fmla="*/ 87842 w 1724661"/>
                <a:gd name="connsiteY1" fmla="*/ 339229 h 1574031"/>
                <a:gd name="connsiteX2" fmla="*/ 149756 w 1724661"/>
                <a:gd name="connsiteY2" fmla="*/ 860721 h 1574031"/>
                <a:gd name="connsiteX3" fmla="*/ 66732 w 1724661"/>
                <a:gd name="connsiteY3" fmla="*/ 1279824 h 1574031"/>
                <a:gd name="connsiteX4" fmla="*/ 39348 w 1724661"/>
                <a:gd name="connsiteY4" fmla="*/ 1548905 h 1574031"/>
                <a:gd name="connsiteX5" fmla="*/ 640293 w 1724661"/>
                <a:gd name="connsiteY5" fmla="*/ 1546521 h 1574031"/>
                <a:gd name="connsiteX6" fmla="*/ 1533263 w 1724661"/>
                <a:gd name="connsiteY6" fmla="*/ 1408410 h 1574031"/>
                <a:gd name="connsiteX7" fmla="*/ 1552312 w 1724661"/>
                <a:gd name="connsiteY7" fmla="*/ 91578 h 1574031"/>
                <a:gd name="connsiteX8" fmla="*/ 209287 w 1724661"/>
                <a:gd name="connsiteY8" fmla="*/ 115389 h 1574031"/>
                <a:gd name="connsiteX0" fmla="*/ 209287 w 1791225"/>
                <a:gd name="connsiteY0" fmla="*/ 28509 h 1487151"/>
                <a:gd name="connsiteX1" fmla="*/ 87842 w 1791225"/>
                <a:gd name="connsiteY1" fmla="*/ 252349 h 1487151"/>
                <a:gd name="connsiteX2" fmla="*/ 149756 w 1791225"/>
                <a:gd name="connsiteY2" fmla="*/ 773841 h 1487151"/>
                <a:gd name="connsiteX3" fmla="*/ 66732 w 1791225"/>
                <a:gd name="connsiteY3" fmla="*/ 1192944 h 1487151"/>
                <a:gd name="connsiteX4" fmla="*/ 39348 w 1791225"/>
                <a:gd name="connsiteY4" fmla="*/ 1462025 h 1487151"/>
                <a:gd name="connsiteX5" fmla="*/ 640293 w 1791225"/>
                <a:gd name="connsiteY5" fmla="*/ 1459641 h 1487151"/>
                <a:gd name="connsiteX6" fmla="*/ 1533263 w 1791225"/>
                <a:gd name="connsiteY6" fmla="*/ 1321530 h 1487151"/>
                <a:gd name="connsiteX7" fmla="*/ 1666612 w 1791225"/>
                <a:gd name="connsiteY7" fmla="*/ 147573 h 1487151"/>
                <a:gd name="connsiteX8" fmla="*/ 209287 w 1791225"/>
                <a:gd name="connsiteY8" fmla="*/ 28509 h 1487151"/>
                <a:gd name="connsiteX0" fmla="*/ 209287 w 1791225"/>
                <a:gd name="connsiteY0" fmla="*/ 28509 h 1487151"/>
                <a:gd name="connsiteX1" fmla="*/ 87842 w 1791225"/>
                <a:gd name="connsiteY1" fmla="*/ 252349 h 1487151"/>
                <a:gd name="connsiteX2" fmla="*/ 112332 w 1791225"/>
                <a:gd name="connsiteY2" fmla="*/ 792891 h 1487151"/>
                <a:gd name="connsiteX3" fmla="*/ 66732 w 1791225"/>
                <a:gd name="connsiteY3" fmla="*/ 1192944 h 1487151"/>
                <a:gd name="connsiteX4" fmla="*/ 39348 w 1791225"/>
                <a:gd name="connsiteY4" fmla="*/ 1462025 h 1487151"/>
                <a:gd name="connsiteX5" fmla="*/ 640293 w 1791225"/>
                <a:gd name="connsiteY5" fmla="*/ 1459641 h 1487151"/>
                <a:gd name="connsiteX6" fmla="*/ 1533263 w 1791225"/>
                <a:gd name="connsiteY6" fmla="*/ 1321530 h 1487151"/>
                <a:gd name="connsiteX7" fmla="*/ 1666612 w 1791225"/>
                <a:gd name="connsiteY7" fmla="*/ 147573 h 1487151"/>
                <a:gd name="connsiteX8" fmla="*/ 209287 w 1791225"/>
                <a:gd name="connsiteY8" fmla="*/ 28509 h 1487151"/>
                <a:gd name="connsiteX0" fmla="*/ 209287 w 1791225"/>
                <a:gd name="connsiteY0" fmla="*/ 19229 h 1477871"/>
                <a:gd name="connsiteX1" fmla="*/ 59774 w 1791225"/>
                <a:gd name="connsiteY1" fmla="*/ 103369 h 1477871"/>
                <a:gd name="connsiteX2" fmla="*/ 112332 w 1791225"/>
                <a:gd name="connsiteY2" fmla="*/ 783611 h 1477871"/>
                <a:gd name="connsiteX3" fmla="*/ 66732 w 1791225"/>
                <a:gd name="connsiteY3" fmla="*/ 1183664 h 1477871"/>
                <a:gd name="connsiteX4" fmla="*/ 39348 w 1791225"/>
                <a:gd name="connsiteY4" fmla="*/ 1452745 h 1477871"/>
                <a:gd name="connsiteX5" fmla="*/ 640293 w 1791225"/>
                <a:gd name="connsiteY5" fmla="*/ 1450361 h 1477871"/>
                <a:gd name="connsiteX6" fmla="*/ 1533263 w 1791225"/>
                <a:gd name="connsiteY6" fmla="*/ 1312250 h 1477871"/>
                <a:gd name="connsiteX7" fmla="*/ 1666612 w 1791225"/>
                <a:gd name="connsiteY7" fmla="*/ 138293 h 1477871"/>
                <a:gd name="connsiteX8" fmla="*/ 209287 w 1791225"/>
                <a:gd name="connsiteY8" fmla="*/ 19229 h 1477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1225" h="1477871">
                  <a:moveTo>
                    <a:pt x="209287" y="19229"/>
                  </a:moveTo>
                  <a:cubicBezTo>
                    <a:pt x="-58519" y="13408"/>
                    <a:pt x="16117" y="-52999"/>
                    <a:pt x="59774" y="103369"/>
                  </a:cubicBezTo>
                  <a:cubicBezTo>
                    <a:pt x="108193" y="235925"/>
                    <a:pt x="111172" y="603562"/>
                    <a:pt x="112332" y="783611"/>
                  </a:cubicBezTo>
                  <a:cubicBezTo>
                    <a:pt x="113492" y="963660"/>
                    <a:pt x="83149" y="1076111"/>
                    <a:pt x="66732" y="1183664"/>
                  </a:cubicBezTo>
                  <a:cubicBezTo>
                    <a:pt x="50315" y="1291218"/>
                    <a:pt x="-56246" y="1408296"/>
                    <a:pt x="39348" y="1452745"/>
                  </a:cubicBezTo>
                  <a:cubicBezTo>
                    <a:pt x="134942" y="1497195"/>
                    <a:pt x="391307" y="1473777"/>
                    <a:pt x="640293" y="1450361"/>
                  </a:cubicBezTo>
                  <a:cubicBezTo>
                    <a:pt x="889279" y="1426945"/>
                    <a:pt x="1268944" y="1567838"/>
                    <a:pt x="1533263" y="1312250"/>
                  </a:cubicBezTo>
                  <a:cubicBezTo>
                    <a:pt x="1797582" y="1056663"/>
                    <a:pt x="1887275" y="353796"/>
                    <a:pt x="1666612" y="138293"/>
                  </a:cubicBezTo>
                  <a:cubicBezTo>
                    <a:pt x="1445949" y="-77210"/>
                    <a:pt x="477093" y="25050"/>
                    <a:pt x="209287" y="19229"/>
                  </a:cubicBezTo>
                  <a:close/>
                </a:path>
              </a:pathLst>
            </a:custGeom>
            <a:solidFill>
              <a:srgbClr val="00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C788C4E-8387-4FE9-84DD-F34991F23593}"/>
                </a:ext>
              </a:extLst>
            </p:cNvPr>
            <p:cNvSpPr/>
            <p:nvPr/>
          </p:nvSpPr>
          <p:spPr>
            <a:xfrm flipH="1">
              <a:off x="2984395" y="5124543"/>
              <a:ext cx="106127" cy="618886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  <a:gd name="connsiteX0" fmla="*/ 225918 w 254493"/>
                <a:gd name="connsiteY0" fmla="*/ 0 h 1636712"/>
                <a:gd name="connsiteX1" fmla="*/ 205 w 254493"/>
                <a:gd name="connsiteY1" fmla="*/ 821456 h 1636712"/>
                <a:gd name="connsiteX2" fmla="*/ 254493 w 254493"/>
                <a:gd name="connsiteY2" fmla="*/ 1636712 h 1636712"/>
                <a:gd name="connsiteX0" fmla="*/ 246831 w 254300"/>
                <a:gd name="connsiteY0" fmla="*/ 0 h 1641417"/>
                <a:gd name="connsiteX1" fmla="*/ 12 w 254300"/>
                <a:gd name="connsiteY1" fmla="*/ 826161 h 1641417"/>
                <a:gd name="connsiteX2" fmla="*/ 254300 w 254300"/>
                <a:gd name="connsiteY2" fmla="*/ 1641417 h 1641417"/>
                <a:gd name="connsiteX0" fmla="*/ 246835 w 254304"/>
                <a:gd name="connsiteY0" fmla="*/ 0 h 1641417"/>
                <a:gd name="connsiteX1" fmla="*/ 16 w 254304"/>
                <a:gd name="connsiteY1" fmla="*/ 826161 h 1641417"/>
                <a:gd name="connsiteX2" fmla="*/ 254304 w 254304"/>
                <a:gd name="connsiteY2" fmla="*/ 1641417 h 1641417"/>
                <a:gd name="connsiteX0" fmla="*/ 246835 w 254304"/>
                <a:gd name="connsiteY0" fmla="*/ 0 h 1636711"/>
                <a:gd name="connsiteX1" fmla="*/ 16 w 254304"/>
                <a:gd name="connsiteY1" fmla="*/ 821455 h 1636711"/>
                <a:gd name="connsiteX2" fmla="*/ 254304 w 254304"/>
                <a:gd name="connsiteY2" fmla="*/ 1636711 h 1636711"/>
                <a:gd name="connsiteX0" fmla="*/ 246835 w 254304"/>
                <a:gd name="connsiteY0" fmla="*/ 0 h 1636711"/>
                <a:gd name="connsiteX1" fmla="*/ 16 w 254304"/>
                <a:gd name="connsiteY1" fmla="*/ 821455 h 1636711"/>
                <a:gd name="connsiteX2" fmla="*/ 254304 w 254304"/>
                <a:gd name="connsiteY2" fmla="*/ 1636711 h 1636711"/>
                <a:gd name="connsiteX0" fmla="*/ 246835 w 254304"/>
                <a:gd name="connsiteY0" fmla="*/ 0 h 1637414"/>
                <a:gd name="connsiteX1" fmla="*/ 16 w 254304"/>
                <a:gd name="connsiteY1" fmla="*/ 821455 h 1637414"/>
                <a:gd name="connsiteX2" fmla="*/ 254304 w 254304"/>
                <a:gd name="connsiteY2" fmla="*/ 1636711 h 1637414"/>
                <a:gd name="connsiteX0" fmla="*/ 246835 w 254304"/>
                <a:gd name="connsiteY0" fmla="*/ 0 h 1635064"/>
                <a:gd name="connsiteX1" fmla="*/ 16 w 254304"/>
                <a:gd name="connsiteY1" fmla="*/ 821455 h 1635064"/>
                <a:gd name="connsiteX2" fmla="*/ 254304 w 254304"/>
                <a:gd name="connsiteY2" fmla="*/ 1634359 h 1635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4304" h="1635064">
                  <a:moveTo>
                    <a:pt x="246835" y="0"/>
                  </a:moveTo>
                  <a:cubicBezTo>
                    <a:pt x="69371" y="14155"/>
                    <a:pt x="-1229" y="549062"/>
                    <a:pt x="16" y="821455"/>
                  </a:cubicBezTo>
                  <a:cubicBezTo>
                    <a:pt x="1261" y="1093848"/>
                    <a:pt x="87906" y="1657749"/>
                    <a:pt x="254304" y="1634359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A7B23C7B-E35A-4820-A868-C4357D4F9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6052" y="2512438"/>
            <a:ext cx="6922339" cy="2921307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6FD0060B-D1D7-4060-A2E8-A86258341076}"/>
              </a:ext>
            </a:extLst>
          </p:cNvPr>
          <p:cNvSpPr/>
          <p:nvPr/>
        </p:nvSpPr>
        <p:spPr>
          <a:xfrm>
            <a:off x="5930503" y="3908822"/>
            <a:ext cx="278606" cy="1216819"/>
          </a:xfrm>
          <a:custGeom>
            <a:avLst/>
            <a:gdLst>
              <a:gd name="connsiteX0" fmla="*/ 0 w 278606"/>
              <a:gd name="connsiteY0" fmla="*/ 1216819 h 1216819"/>
              <a:gd name="connsiteX1" fmla="*/ 100013 w 278606"/>
              <a:gd name="connsiteY1" fmla="*/ 659606 h 1216819"/>
              <a:gd name="connsiteX2" fmla="*/ 278606 w 278606"/>
              <a:gd name="connsiteY2" fmla="*/ 0 h 1216819"/>
              <a:gd name="connsiteX0" fmla="*/ 0 w 278606"/>
              <a:gd name="connsiteY0" fmla="*/ 1216819 h 1216819"/>
              <a:gd name="connsiteX1" fmla="*/ 73819 w 278606"/>
              <a:gd name="connsiteY1" fmla="*/ 997743 h 1216819"/>
              <a:gd name="connsiteX2" fmla="*/ 278606 w 278606"/>
              <a:gd name="connsiteY2" fmla="*/ 0 h 1216819"/>
              <a:gd name="connsiteX0" fmla="*/ 0 w 278606"/>
              <a:gd name="connsiteY0" fmla="*/ 1216819 h 1216819"/>
              <a:gd name="connsiteX1" fmla="*/ 73819 w 278606"/>
              <a:gd name="connsiteY1" fmla="*/ 997743 h 1216819"/>
              <a:gd name="connsiteX2" fmla="*/ 278606 w 278606"/>
              <a:gd name="connsiteY2" fmla="*/ 0 h 1216819"/>
              <a:gd name="connsiteX0" fmla="*/ 0 w 278606"/>
              <a:gd name="connsiteY0" fmla="*/ 1216819 h 1216819"/>
              <a:gd name="connsiteX1" fmla="*/ 66675 w 278606"/>
              <a:gd name="connsiteY1" fmla="*/ 964405 h 1216819"/>
              <a:gd name="connsiteX2" fmla="*/ 278606 w 278606"/>
              <a:gd name="connsiteY2" fmla="*/ 0 h 1216819"/>
              <a:gd name="connsiteX0" fmla="*/ 0 w 278606"/>
              <a:gd name="connsiteY0" fmla="*/ 1216819 h 1216819"/>
              <a:gd name="connsiteX1" fmla="*/ 66675 w 278606"/>
              <a:gd name="connsiteY1" fmla="*/ 964405 h 1216819"/>
              <a:gd name="connsiteX2" fmla="*/ 278606 w 278606"/>
              <a:gd name="connsiteY2" fmla="*/ 0 h 1216819"/>
              <a:gd name="connsiteX0" fmla="*/ 0 w 278606"/>
              <a:gd name="connsiteY0" fmla="*/ 1216819 h 1216819"/>
              <a:gd name="connsiteX1" fmla="*/ 64294 w 278606"/>
              <a:gd name="connsiteY1" fmla="*/ 964405 h 1216819"/>
              <a:gd name="connsiteX2" fmla="*/ 278606 w 278606"/>
              <a:gd name="connsiteY2" fmla="*/ 0 h 1216819"/>
              <a:gd name="connsiteX0" fmla="*/ 0 w 278606"/>
              <a:gd name="connsiteY0" fmla="*/ 1216819 h 1216819"/>
              <a:gd name="connsiteX1" fmla="*/ 64294 w 278606"/>
              <a:gd name="connsiteY1" fmla="*/ 964405 h 1216819"/>
              <a:gd name="connsiteX2" fmla="*/ 278606 w 278606"/>
              <a:gd name="connsiteY2" fmla="*/ 0 h 1216819"/>
              <a:gd name="connsiteX0" fmla="*/ 0 w 278606"/>
              <a:gd name="connsiteY0" fmla="*/ 1216819 h 1216819"/>
              <a:gd name="connsiteX1" fmla="*/ 61913 w 278606"/>
              <a:gd name="connsiteY1" fmla="*/ 933449 h 1216819"/>
              <a:gd name="connsiteX2" fmla="*/ 278606 w 278606"/>
              <a:gd name="connsiteY2" fmla="*/ 0 h 1216819"/>
              <a:gd name="connsiteX0" fmla="*/ 0 w 278606"/>
              <a:gd name="connsiteY0" fmla="*/ 1216819 h 1216819"/>
              <a:gd name="connsiteX1" fmla="*/ 278606 w 278606"/>
              <a:gd name="connsiteY1" fmla="*/ 0 h 1216819"/>
              <a:gd name="connsiteX0" fmla="*/ 0 w 278606"/>
              <a:gd name="connsiteY0" fmla="*/ 1216819 h 1216819"/>
              <a:gd name="connsiteX1" fmla="*/ 278606 w 278606"/>
              <a:gd name="connsiteY1" fmla="*/ 0 h 1216819"/>
              <a:gd name="connsiteX0" fmla="*/ 0 w 278606"/>
              <a:gd name="connsiteY0" fmla="*/ 1216819 h 1216819"/>
              <a:gd name="connsiteX1" fmla="*/ 278606 w 278606"/>
              <a:gd name="connsiteY1" fmla="*/ 0 h 1216819"/>
              <a:gd name="connsiteX0" fmla="*/ 0 w 278606"/>
              <a:gd name="connsiteY0" fmla="*/ 1216819 h 1216819"/>
              <a:gd name="connsiteX1" fmla="*/ 278606 w 278606"/>
              <a:gd name="connsiteY1" fmla="*/ 0 h 1216819"/>
              <a:gd name="connsiteX0" fmla="*/ 0 w 278606"/>
              <a:gd name="connsiteY0" fmla="*/ 1216819 h 1216819"/>
              <a:gd name="connsiteX1" fmla="*/ 278606 w 278606"/>
              <a:gd name="connsiteY1" fmla="*/ 0 h 1216819"/>
              <a:gd name="connsiteX0" fmla="*/ 0 w 278606"/>
              <a:gd name="connsiteY0" fmla="*/ 1216819 h 1216819"/>
              <a:gd name="connsiteX1" fmla="*/ 278606 w 278606"/>
              <a:gd name="connsiteY1" fmla="*/ 0 h 1216819"/>
              <a:gd name="connsiteX0" fmla="*/ 0 w 278606"/>
              <a:gd name="connsiteY0" fmla="*/ 1216819 h 1216819"/>
              <a:gd name="connsiteX1" fmla="*/ 278606 w 278606"/>
              <a:gd name="connsiteY1" fmla="*/ 0 h 1216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8606" h="1216819">
                <a:moveTo>
                  <a:pt x="0" y="1216819"/>
                </a:moveTo>
                <a:cubicBezTo>
                  <a:pt x="92868" y="1180306"/>
                  <a:pt x="78581" y="72232"/>
                  <a:pt x="278606" y="0"/>
                </a:cubicBezTo>
              </a:path>
            </a:pathLst>
          </a:cu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ACBFAF1-14D7-4AA9-9355-B5254EEC61FB}"/>
              </a:ext>
            </a:extLst>
          </p:cNvPr>
          <p:cNvSpPr/>
          <p:nvPr/>
        </p:nvSpPr>
        <p:spPr>
          <a:xfrm>
            <a:off x="6210300" y="3910630"/>
            <a:ext cx="2151063" cy="1206278"/>
          </a:xfrm>
          <a:custGeom>
            <a:avLst/>
            <a:gdLst>
              <a:gd name="connsiteX0" fmla="*/ 0 w 1204913"/>
              <a:gd name="connsiteY0" fmla="*/ 0 h 1040606"/>
              <a:gd name="connsiteX1" fmla="*/ 1204913 w 1204913"/>
              <a:gd name="connsiteY1" fmla="*/ 1040606 h 1040606"/>
              <a:gd name="connsiteX0" fmla="*/ 0 w 2151063"/>
              <a:gd name="connsiteY0" fmla="*/ 0 h 1205706"/>
              <a:gd name="connsiteX1" fmla="*/ 2151063 w 2151063"/>
              <a:gd name="connsiteY1" fmla="*/ 1205706 h 1205706"/>
              <a:gd name="connsiteX0" fmla="*/ 0 w 2151063"/>
              <a:gd name="connsiteY0" fmla="*/ 0 h 1205706"/>
              <a:gd name="connsiteX1" fmla="*/ 2151063 w 2151063"/>
              <a:gd name="connsiteY1" fmla="*/ 1205706 h 1205706"/>
              <a:gd name="connsiteX0" fmla="*/ 0 w 2151063"/>
              <a:gd name="connsiteY0" fmla="*/ 344 h 1206050"/>
              <a:gd name="connsiteX1" fmla="*/ 2151063 w 2151063"/>
              <a:gd name="connsiteY1" fmla="*/ 1206050 h 1206050"/>
              <a:gd name="connsiteX0" fmla="*/ 0 w 2151063"/>
              <a:gd name="connsiteY0" fmla="*/ 342 h 1206048"/>
              <a:gd name="connsiteX1" fmla="*/ 2151063 w 2151063"/>
              <a:gd name="connsiteY1" fmla="*/ 1206048 h 1206048"/>
              <a:gd name="connsiteX0" fmla="*/ 0 w 2151063"/>
              <a:gd name="connsiteY0" fmla="*/ 545 h 1206251"/>
              <a:gd name="connsiteX1" fmla="*/ 2151063 w 2151063"/>
              <a:gd name="connsiteY1" fmla="*/ 1206251 h 1206251"/>
              <a:gd name="connsiteX0" fmla="*/ 0 w 2151063"/>
              <a:gd name="connsiteY0" fmla="*/ 572 h 1206278"/>
              <a:gd name="connsiteX1" fmla="*/ 2151063 w 2151063"/>
              <a:gd name="connsiteY1" fmla="*/ 1206278 h 1206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51063" h="1206278">
                <a:moveTo>
                  <a:pt x="0" y="572"/>
                </a:moveTo>
                <a:cubicBezTo>
                  <a:pt x="253471" y="-29326"/>
                  <a:pt x="195792" y="1121876"/>
                  <a:pt x="2151063" y="1206278"/>
                </a:cubicBezTo>
              </a:path>
            </a:pathLst>
          </a:cu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F24FC8A-148D-42AC-B692-638AD0CDED2D}"/>
              </a:ext>
            </a:extLst>
          </p:cNvPr>
          <p:cNvGrpSpPr/>
          <p:nvPr/>
        </p:nvGrpSpPr>
        <p:grpSpPr>
          <a:xfrm>
            <a:off x="2945580" y="3820103"/>
            <a:ext cx="2998020" cy="510597"/>
            <a:chOff x="2945580" y="3820103"/>
            <a:chExt cx="2998020" cy="510597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17F5A37-4049-4900-A418-C4321E20F5E4}"/>
                </a:ext>
              </a:extLst>
            </p:cNvPr>
            <p:cNvSpPr txBox="1"/>
            <p:nvPr/>
          </p:nvSpPr>
          <p:spPr>
            <a:xfrm>
              <a:off x="2945580" y="3820103"/>
              <a:ext cx="1845377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dirty="0">
                  <a:solidFill>
                    <a:srgbClr val="0000FF"/>
                  </a:solidFill>
                  <a:latin typeface="Century Gothic" panose="020B0502020202020204" pitchFamily="34" charset="0"/>
                </a:rPr>
                <a:t>sigmoidal</a:t>
              </a: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5164CAC-D315-4C64-A1A0-C2E9F8AB300E}"/>
                </a:ext>
              </a:extLst>
            </p:cNvPr>
            <p:cNvSpPr/>
            <p:nvPr/>
          </p:nvSpPr>
          <p:spPr>
            <a:xfrm>
              <a:off x="4775200" y="4038600"/>
              <a:ext cx="1168400" cy="292100"/>
            </a:xfrm>
            <a:custGeom>
              <a:avLst/>
              <a:gdLst>
                <a:gd name="connsiteX0" fmla="*/ 0 w 1168400"/>
                <a:gd name="connsiteY0" fmla="*/ 0 h 292100"/>
                <a:gd name="connsiteX1" fmla="*/ 1168400 w 1168400"/>
                <a:gd name="connsiteY1" fmla="*/ 29210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68400" h="292100">
                  <a:moveTo>
                    <a:pt x="0" y="0"/>
                  </a:moveTo>
                  <a:lnTo>
                    <a:pt x="1168400" y="292100"/>
                  </a:lnTo>
                </a:path>
              </a:pathLst>
            </a:custGeom>
            <a:noFill/>
            <a:ln w="28575">
              <a:solidFill>
                <a:srgbClr val="0000FF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EFA87AC-1E36-43DC-A423-0B1DF3EC62D7}"/>
              </a:ext>
            </a:extLst>
          </p:cNvPr>
          <p:cNvGrpSpPr/>
          <p:nvPr/>
        </p:nvGrpSpPr>
        <p:grpSpPr>
          <a:xfrm>
            <a:off x="7132320" y="4494080"/>
            <a:ext cx="3400988" cy="1766207"/>
            <a:chOff x="7132320" y="4494080"/>
            <a:chExt cx="3400988" cy="1766207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82D2621-9754-4771-B538-A949BA14F254}"/>
                </a:ext>
              </a:extLst>
            </p:cNvPr>
            <p:cNvSpPr txBox="1"/>
            <p:nvPr/>
          </p:nvSpPr>
          <p:spPr>
            <a:xfrm>
              <a:off x="8275959" y="5808881"/>
              <a:ext cx="2257349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dirty="0">
                  <a:solidFill>
                    <a:srgbClr val="7030A0"/>
                  </a:solidFill>
                  <a:latin typeface="Century Gothic" panose="020B0502020202020204" pitchFamily="34" charset="0"/>
                </a:rPr>
                <a:t>exponential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BAC5E8E-2090-46AF-BFAD-F7E2E90217EF}"/>
                </a:ext>
              </a:extLst>
            </p:cNvPr>
            <p:cNvSpPr/>
            <p:nvPr/>
          </p:nvSpPr>
          <p:spPr>
            <a:xfrm>
              <a:off x="7132320" y="4494080"/>
              <a:ext cx="2148840" cy="1316170"/>
            </a:xfrm>
            <a:custGeom>
              <a:avLst/>
              <a:gdLst>
                <a:gd name="connsiteX0" fmla="*/ 2148840 w 2148840"/>
                <a:gd name="connsiteY0" fmla="*/ 1316170 h 1316170"/>
                <a:gd name="connsiteX1" fmla="*/ 1638300 w 2148840"/>
                <a:gd name="connsiteY1" fmla="*/ 96970 h 1316170"/>
                <a:gd name="connsiteX2" fmla="*/ 0 w 2148840"/>
                <a:gd name="connsiteY2" fmla="*/ 165550 h 1316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48840" h="1316170">
                  <a:moveTo>
                    <a:pt x="2148840" y="1316170"/>
                  </a:moveTo>
                  <a:cubicBezTo>
                    <a:pt x="2072640" y="802455"/>
                    <a:pt x="1996440" y="288740"/>
                    <a:pt x="1638300" y="96970"/>
                  </a:cubicBezTo>
                  <a:cubicBezTo>
                    <a:pt x="1280160" y="-94800"/>
                    <a:pt x="640080" y="35375"/>
                    <a:pt x="0" y="165550"/>
                  </a:cubicBezTo>
                </a:path>
              </a:pathLst>
            </a:custGeom>
            <a:noFill/>
            <a:ln w="28575">
              <a:solidFill>
                <a:srgbClr val="7030A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40298637-800F-46B7-8EA0-3FBBEBD58166}"/>
              </a:ext>
            </a:extLst>
          </p:cNvPr>
          <p:cNvSpPr txBox="1"/>
          <p:nvPr/>
        </p:nvSpPr>
        <p:spPr>
          <a:xfrm>
            <a:off x="2508319" y="596756"/>
            <a:ext cx="7175362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800" dirty="0">
                <a:latin typeface="Century Gothic" panose="020B0502020202020204" pitchFamily="34" charset="0"/>
              </a:rPr>
              <a:t>First of all….is the sodium current ohmic?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43A21E6-84D6-44C9-8D87-C9A93C7E88AD}"/>
              </a:ext>
            </a:extLst>
          </p:cNvPr>
          <p:cNvGrpSpPr/>
          <p:nvPr/>
        </p:nvGrpSpPr>
        <p:grpSpPr>
          <a:xfrm>
            <a:off x="245304" y="2281076"/>
            <a:ext cx="2811988" cy="3033874"/>
            <a:chOff x="245304" y="2281076"/>
            <a:chExt cx="2811988" cy="3033874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E836CC1-DF21-41AE-91CC-922204AAA7DC}"/>
                </a:ext>
              </a:extLst>
            </p:cNvPr>
            <p:cNvSpPr txBox="1"/>
            <p:nvPr/>
          </p:nvSpPr>
          <p:spPr>
            <a:xfrm>
              <a:off x="245304" y="2281076"/>
              <a:ext cx="2811988" cy="1169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8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The Shape Tells</a:t>
              </a:r>
            </a:p>
            <a:p>
              <a:pPr algn="ctr">
                <a:lnSpc>
                  <a:spcPts val="2800"/>
                </a:lnSpc>
              </a:pPr>
              <a:r>
                <a:rPr lang="en-US" sz="28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You Something</a:t>
              </a:r>
            </a:p>
            <a:p>
              <a:pPr algn="ctr">
                <a:lnSpc>
                  <a:spcPts val="2800"/>
                </a:lnSpc>
              </a:pPr>
              <a:r>
                <a:rPr lang="en-US" sz="28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About Gates!</a:t>
              </a:r>
            </a:p>
          </p:txBody>
        </p:sp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EEA7DF0D-16FC-484F-B36D-529CEE1071AF}"/>
                </a:ext>
              </a:extLst>
            </p:cNvPr>
            <p:cNvSpPr/>
            <p:nvPr/>
          </p:nvSpPr>
          <p:spPr>
            <a:xfrm>
              <a:off x="1593483" y="3429000"/>
              <a:ext cx="1254492" cy="1885950"/>
            </a:xfrm>
            <a:custGeom>
              <a:avLst/>
              <a:gdLst>
                <a:gd name="connsiteX0" fmla="*/ 130542 w 1254492"/>
                <a:gd name="connsiteY0" fmla="*/ 0 h 1885950"/>
                <a:gd name="connsiteX1" fmla="*/ 101967 w 1254492"/>
                <a:gd name="connsiteY1" fmla="*/ 1314450 h 1885950"/>
                <a:gd name="connsiteX2" fmla="*/ 1254492 w 1254492"/>
                <a:gd name="connsiteY2" fmla="*/ 1885950 h 188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54492" h="1885950">
                  <a:moveTo>
                    <a:pt x="130542" y="0"/>
                  </a:moveTo>
                  <a:cubicBezTo>
                    <a:pt x="22592" y="500062"/>
                    <a:pt x="-85358" y="1000125"/>
                    <a:pt x="101967" y="1314450"/>
                  </a:cubicBezTo>
                  <a:cubicBezTo>
                    <a:pt x="289292" y="1628775"/>
                    <a:pt x="771892" y="1757362"/>
                    <a:pt x="1254492" y="188595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BF48F64-89F0-4B3B-8BED-98F968F7D8F0}"/>
              </a:ext>
            </a:extLst>
          </p:cNvPr>
          <p:cNvGrpSpPr/>
          <p:nvPr/>
        </p:nvGrpSpPr>
        <p:grpSpPr>
          <a:xfrm>
            <a:off x="2909140" y="1460193"/>
            <a:ext cx="6594116" cy="451406"/>
            <a:chOff x="2909140" y="1460193"/>
            <a:chExt cx="6594116" cy="451406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05C5D57-CA2F-4530-9450-3DD74316EC4D}"/>
                </a:ext>
              </a:extLst>
            </p:cNvPr>
            <p:cNvSpPr txBox="1"/>
            <p:nvPr/>
          </p:nvSpPr>
          <p:spPr>
            <a:xfrm>
              <a:off x="2909140" y="1460193"/>
              <a:ext cx="954107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dirty="0">
                  <a:latin typeface="Century Gothic" panose="020B0502020202020204" pitchFamily="34" charset="0"/>
                </a:rPr>
                <a:t>V=IR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EB6E9B3-C91E-4F21-85BA-50461E95B191}"/>
                </a:ext>
              </a:extLst>
            </p:cNvPr>
            <p:cNvSpPr txBox="1"/>
            <p:nvPr/>
          </p:nvSpPr>
          <p:spPr>
            <a:xfrm>
              <a:off x="5832379" y="1460193"/>
              <a:ext cx="1553630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dirty="0">
                  <a:latin typeface="Century Gothic" panose="020B0502020202020204" pitchFamily="34" charset="0"/>
                </a:rPr>
                <a:t>or R=V/I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7FAA239-C183-48A7-A4C0-BE261F7E33F0}"/>
                </a:ext>
              </a:extLst>
            </p:cNvPr>
            <p:cNvSpPr txBox="1"/>
            <p:nvPr/>
          </p:nvSpPr>
          <p:spPr>
            <a:xfrm>
              <a:off x="7593759" y="1460193"/>
              <a:ext cx="1909497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dirty="0">
                  <a:latin typeface="Century Gothic" panose="020B0502020202020204" pitchFamily="34" charset="0"/>
                </a:rPr>
                <a:t>or 1/R=I/V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697A935-CEA7-49C6-834A-EE508FBE40D4}"/>
                </a:ext>
              </a:extLst>
            </p:cNvPr>
            <p:cNvSpPr txBox="1"/>
            <p:nvPr/>
          </p:nvSpPr>
          <p:spPr>
            <a:xfrm>
              <a:off x="4070998" y="1460193"/>
              <a:ext cx="1553630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dirty="0">
                  <a:latin typeface="Century Gothic" panose="020B0502020202020204" pitchFamily="34" charset="0"/>
                </a:rPr>
                <a:t>or I=V/R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08438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1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1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1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1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2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6060E2BB-2F38-4C59-A499-BE2F5DC1C25A}"/>
              </a:ext>
            </a:extLst>
          </p:cNvPr>
          <p:cNvSpPr/>
          <p:nvPr/>
        </p:nvSpPr>
        <p:spPr>
          <a:xfrm>
            <a:off x="2973171" y="2026669"/>
            <a:ext cx="886531" cy="2865622"/>
          </a:xfrm>
          <a:prstGeom prst="roundRect">
            <a:avLst/>
          </a:prstGeom>
          <a:solidFill>
            <a:schemeClr val="accent6">
              <a:lumMod val="75000"/>
            </a:schemeClr>
          </a:solidFill>
          <a:scene3d>
            <a:camera prst="orthographicFront">
              <a:rot lat="0" lon="4200000" rev="0"/>
            </a:camera>
            <a:lightRig rig="threePt" dir="t"/>
          </a:scene3d>
          <a:sp3d contourW="19050">
            <a:bevelT w="50800" h="146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D88607B-1BCB-4FF7-B63D-5EA882C768DE}"/>
              </a:ext>
            </a:extLst>
          </p:cNvPr>
          <p:cNvSpPr txBox="1"/>
          <p:nvPr/>
        </p:nvSpPr>
        <p:spPr>
          <a:xfrm>
            <a:off x="4845497" y="624114"/>
            <a:ext cx="2501006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800" dirty="0">
                <a:latin typeface="Century Gothic" panose="020B0502020202020204" pitchFamily="34" charset="0"/>
              </a:rPr>
              <a:t>Gate Kinetics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0521B70-60E6-45A9-9FE7-85FD4FE1812C}"/>
              </a:ext>
            </a:extLst>
          </p:cNvPr>
          <p:cNvSpPr txBox="1"/>
          <p:nvPr/>
        </p:nvSpPr>
        <p:spPr>
          <a:xfrm>
            <a:off x="746394" y="4183466"/>
            <a:ext cx="1257074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 dirty="0">
                <a:latin typeface="Century Gothic" panose="020B0502020202020204" pitchFamily="34" charset="0"/>
              </a:rPr>
              <a:t>Sodium</a:t>
            </a:r>
          </a:p>
          <a:p>
            <a:pPr algn="ctr">
              <a:lnSpc>
                <a:spcPts val="2000"/>
              </a:lnSpc>
            </a:pPr>
            <a:r>
              <a:rPr lang="en-US" sz="2000" dirty="0">
                <a:latin typeface="Century Gothic" panose="020B0502020202020204" pitchFamily="34" charset="0"/>
              </a:rPr>
              <a:t>Channel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0D9B56C-C8D6-4F31-A0C3-471B0C35EB52}"/>
              </a:ext>
            </a:extLst>
          </p:cNvPr>
          <p:cNvSpPr txBox="1"/>
          <p:nvPr/>
        </p:nvSpPr>
        <p:spPr>
          <a:xfrm>
            <a:off x="2197642" y="4834726"/>
            <a:ext cx="886781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 dirty="0">
                <a:latin typeface="Century Gothic" panose="020B0502020202020204" pitchFamily="34" charset="0"/>
              </a:rPr>
              <a:t>inside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F660C9C-DDF2-4B76-8F7B-94505A28B75B}"/>
              </a:ext>
            </a:extLst>
          </p:cNvPr>
          <p:cNvSpPr txBox="1"/>
          <p:nvPr/>
        </p:nvSpPr>
        <p:spPr>
          <a:xfrm>
            <a:off x="3859702" y="4834726"/>
            <a:ext cx="1088761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 dirty="0">
                <a:latin typeface="Century Gothic" panose="020B0502020202020204" pitchFamily="34" charset="0"/>
              </a:rPr>
              <a:t>outside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0F2F464-3FB8-4656-883A-A9271F640A50}"/>
              </a:ext>
            </a:extLst>
          </p:cNvPr>
          <p:cNvGrpSpPr/>
          <p:nvPr/>
        </p:nvGrpSpPr>
        <p:grpSpPr>
          <a:xfrm>
            <a:off x="1460500" y="2902962"/>
            <a:ext cx="3848100" cy="1199137"/>
            <a:chOff x="1460500" y="2902962"/>
            <a:chExt cx="3848100" cy="1199137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314BF354-35E6-49BC-8448-B975B411CAA1}"/>
                </a:ext>
              </a:extLst>
            </p:cNvPr>
            <p:cNvSpPr/>
            <p:nvPr/>
          </p:nvSpPr>
          <p:spPr>
            <a:xfrm>
              <a:off x="4617740" y="2902962"/>
              <a:ext cx="690860" cy="119712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CBB5667-5E41-4F46-B5E2-14FF12DBD0BC}"/>
                </a:ext>
              </a:extLst>
            </p:cNvPr>
            <p:cNvGrpSpPr/>
            <p:nvPr/>
          </p:nvGrpSpPr>
          <p:grpSpPr>
            <a:xfrm>
              <a:off x="1460500" y="2904974"/>
              <a:ext cx="3717134" cy="1197125"/>
              <a:chOff x="3492959" y="2983979"/>
              <a:chExt cx="4513651" cy="1661021"/>
            </a:xfrm>
          </p:grpSpPr>
          <p:sp>
            <p:nvSpPr>
              <p:cNvPr id="62" name="Rectangle: Rounded Corners 61">
                <a:extLst>
                  <a:ext uri="{FF2B5EF4-FFF2-40B4-BE49-F238E27FC236}">
                    <a16:creationId xmlns:a16="http://schemas.microsoft.com/office/drawing/2014/main" id="{8597BAF3-FA06-4746-828E-7355ACD95D81}"/>
                  </a:ext>
                </a:extLst>
              </p:cNvPr>
              <p:cNvSpPr/>
              <p:nvPr/>
            </p:nvSpPr>
            <p:spPr>
              <a:xfrm>
                <a:off x="3715274" y="2983979"/>
                <a:ext cx="4228051" cy="1661021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2857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1744B03C-BD79-4408-8A75-42747340469C}"/>
                  </a:ext>
                </a:extLst>
              </p:cNvPr>
              <p:cNvSpPr/>
              <p:nvPr/>
            </p:nvSpPr>
            <p:spPr>
              <a:xfrm>
                <a:off x="7372972" y="2993218"/>
                <a:ext cx="633638" cy="137493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FF8859FC-E05B-4A44-80C3-0A10C74241F1}"/>
                  </a:ext>
                </a:extLst>
              </p:cNvPr>
              <p:cNvSpPr/>
              <p:nvPr/>
            </p:nvSpPr>
            <p:spPr>
              <a:xfrm>
                <a:off x="3492959" y="2983979"/>
                <a:ext cx="838899" cy="1661021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2857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02DF8E8-2DEF-49EE-B906-AD5C949E7D54}"/>
              </a:ext>
            </a:extLst>
          </p:cNvPr>
          <p:cNvGrpSpPr/>
          <p:nvPr/>
        </p:nvGrpSpPr>
        <p:grpSpPr>
          <a:xfrm>
            <a:off x="2676473" y="2889542"/>
            <a:ext cx="492627" cy="1199413"/>
            <a:chOff x="4769270" y="2403286"/>
            <a:chExt cx="598188" cy="1664196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88B56599-5434-4C42-91B7-9D0961322F6C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C643B12B-55D0-42AA-A44C-5DBE21C61098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2901C28-369A-4BA4-B792-668DC50B8B52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60DFA6F-12A3-41DC-8A47-21B8921FC54E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D769A17F-C0E4-4B3A-8A6B-B12D7B533FAB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7BA4D28-F3BE-4286-8E7A-91BB822DA52B}"/>
              </a:ext>
            </a:extLst>
          </p:cNvPr>
          <p:cNvGrpSpPr/>
          <p:nvPr/>
        </p:nvGrpSpPr>
        <p:grpSpPr>
          <a:xfrm>
            <a:off x="3737286" y="2892095"/>
            <a:ext cx="492627" cy="1199413"/>
            <a:chOff x="4769270" y="2403286"/>
            <a:chExt cx="598188" cy="1664196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51A13389-6E88-4AF9-B07A-F9F72329B5A6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242EDEE3-B58E-49FB-9ACC-7241A3123F15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61F9BEF7-A3DA-4531-9FFF-FD8B032E7983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041F9A4A-8E94-43F6-BF87-FBA2312534D7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8165388-BBA0-4550-90F3-231AC92731C1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9B098733-CF0E-4DE2-87B9-ABEA4F4899A1}"/>
              </a:ext>
            </a:extLst>
          </p:cNvPr>
          <p:cNvGrpSpPr/>
          <p:nvPr/>
        </p:nvGrpSpPr>
        <p:grpSpPr>
          <a:xfrm>
            <a:off x="4365690" y="3633489"/>
            <a:ext cx="3925685" cy="352254"/>
            <a:chOff x="4365690" y="3633489"/>
            <a:chExt cx="3925685" cy="352254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D2DBE9BC-8B78-4946-950C-B97F793EE664}"/>
                </a:ext>
              </a:extLst>
            </p:cNvPr>
            <p:cNvSpPr txBox="1"/>
            <p:nvPr/>
          </p:nvSpPr>
          <p:spPr>
            <a:xfrm>
              <a:off x="5408855" y="3636930"/>
              <a:ext cx="2882520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sz="2000" dirty="0">
                  <a:solidFill>
                    <a:srgbClr val="0085A4"/>
                  </a:solidFill>
                  <a:latin typeface="Century Gothic" panose="020B0502020202020204" pitchFamily="34" charset="0"/>
                </a:rPr>
                <a:t>Inactivation Gate (h)</a:t>
              </a:r>
            </a:p>
          </p:txBody>
        </p: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5C29C78E-16BB-4006-9717-8C9412D5D76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365690" y="3633489"/>
              <a:ext cx="1137927" cy="151576"/>
            </a:xfrm>
            <a:prstGeom prst="straightConnector1">
              <a:avLst/>
            </a:prstGeom>
            <a:ln w="28575">
              <a:solidFill>
                <a:srgbClr val="00CCFF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E0BDDF6C-0C26-4567-955E-DFE67FFE97B9}"/>
              </a:ext>
            </a:extLst>
          </p:cNvPr>
          <p:cNvGrpSpPr/>
          <p:nvPr/>
        </p:nvGrpSpPr>
        <p:grpSpPr>
          <a:xfrm>
            <a:off x="3271838" y="2843577"/>
            <a:ext cx="4930712" cy="539386"/>
            <a:chOff x="3271838" y="2843577"/>
            <a:chExt cx="4930712" cy="539386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92D883F5-97A5-4B36-A96B-C6E1987633AF}"/>
                </a:ext>
              </a:extLst>
            </p:cNvPr>
            <p:cNvSpPr txBox="1"/>
            <p:nvPr/>
          </p:nvSpPr>
          <p:spPr>
            <a:xfrm>
              <a:off x="5520405" y="2843577"/>
              <a:ext cx="2682145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sz="20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Activation Gate (m)</a:t>
              </a:r>
            </a:p>
          </p:txBody>
        </p: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A3878FB7-0A8C-49BD-A4CA-6224CF5940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71838" y="3028491"/>
              <a:ext cx="2324054" cy="35447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1908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34" grpId="0"/>
      <p:bldP spid="65" grpId="0"/>
      <p:bldP spid="6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502DF8E8-2DEF-49EE-B906-AD5C949E7D54}"/>
              </a:ext>
            </a:extLst>
          </p:cNvPr>
          <p:cNvGrpSpPr/>
          <p:nvPr/>
        </p:nvGrpSpPr>
        <p:grpSpPr>
          <a:xfrm>
            <a:off x="2676473" y="2889542"/>
            <a:ext cx="492627" cy="1199413"/>
            <a:chOff x="4769270" y="2403286"/>
            <a:chExt cx="598188" cy="1664196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88B56599-5434-4C42-91B7-9D0961322F6C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C643B12B-55D0-42AA-A44C-5DBE21C61098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2901C28-369A-4BA4-B792-668DC50B8B52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60DFA6F-12A3-41DC-8A47-21B8921FC54E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D769A17F-C0E4-4B3A-8A6B-B12D7B533FAB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C553397-CE2C-4A37-AAFC-307001D701D7}"/>
              </a:ext>
            </a:extLst>
          </p:cNvPr>
          <p:cNvCxnSpPr/>
          <p:nvPr/>
        </p:nvCxnSpPr>
        <p:spPr>
          <a:xfrm>
            <a:off x="1961322" y="2692736"/>
            <a:ext cx="200549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>
            <a:extLst>
              <a:ext uri="{FF2B5EF4-FFF2-40B4-BE49-F238E27FC236}">
                <a16:creationId xmlns:a16="http://schemas.microsoft.com/office/drawing/2014/main" id="{7D53779C-8449-4BEF-A2B7-8413D1F85EBE}"/>
              </a:ext>
            </a:extLst>
          </p:cNvPr>
          <p:cNvSpPr txBox="1"/>
          <p:nvPr/>
        </p:nvSpPr>
        <p:spPr>
          <a:xfrm>
            <a:off x="1300635" y="3271926"/>
            <a:ext cx="1013419" cy="4185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 dirty="0">
                <a:latin typeface="Century Gothic" panose="020B0502020202020204" pitchFamily="34" charset="0"/>
              </a:rPr>
              <a:t>closed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105680AD-3416-428B-B91F-FC253F5A2D6E}"/>
              </a:ext>
            </a:extLst>
          </p:cNvPr>
          <p:cNvSpPr txBox="1"/>
          <p:nvPr/>
        </p:nvSpPr>
        <p:spPr>
          <a:xfrm>
            <a:off x="1381587" y="1714084"/>
            <a:ext cx="851515" cy="4185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 dirty="0">
                <a:latin typeface="Century Gothic" panose="020B0502020202020204" pitchFamily="34" charset="0"/>
              </a:rPr>
              <a:t>open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1CFAD1-9816-41B2-B042-A5946DE59D8E}"/>
              </a:ext>
            </a:extLst>
          </p:cNvPr>
          <p:cNvSpPr txBox="1"/>
          <p:nvPr/>
        </p:nvSpPr>
        <p:spPr>
          <a:xfrm>
            <a:off x="4845497" y="624114"/>
            <a:ext cx="2501006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800" dirty="0">
                <a:latin typeface="Century Gothic" panose="020B0502020202020204" pitchFamily="34" charset="0"/>
              </a:rPr>
              <a:t>Gate Kinetics</a:t>
            </a:r>
          </a:p>
        </p:txBody>
      </p:sp>
    </p:spTree>
    <p:extLst>
      <p:ext uri="{BB962C8B-B14F-4D97-AF65-F5344CB8AC3E}">
        <p14:creationId xmlns:p14="http://schemas.microsoft.com/office/powerpoint/2010/main" val="274170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502DF8E8-2DEF-49EE-B906-AD5C949E7D54}"/>
              </a:ext>
            </a:extLst>
          </p:cNvPr>
          <p:cNvGrpSpPr/>
          <p:nvPr/>
        </p:nvGrpSpPr>
        <p:grpSpPr>
          <a:xfrm>
            <a:off x="2676473" y="2889542"/>
            <a:ext cx="492627" cy="1199413"/>
            <a:chOff x="4769270" y="2403286"/>
            <a:chExt cx="598188" cy="1664196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88B56599-5434-4C42-91B7-9D0961322F6C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C643B12B-55D0-42AA-A44C-5DBE21C61098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2901C28-369A-4BA4-B792-668DC50B8B52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60DFA6F-12A3-41DC-8A47-21B8921FC54E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D769A17F-C0E4-4B3A-8A6B-B12D7B533FAB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C553397-CE2C-4A37-AAFC-307001D701D7}"/>
              </a:ext>
            </a:extLst>
          </p:cNvPr>
          <p:cNvCxnSpPr/>
          <p:nvPr/>
        </p:nvCxnSpPr>
        <p:spPr>
          <a:xfrm>
            <a:off x="1961322" y="2692736"/>
            <a:ext cx="200549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4D613B8-49D4-47FC-8CC2-08BDDB3F7811}"/>
              </a:ext>
            </a:extLst>
          </p:cNvPr>
          <p:cNvGrpSpPr/>
          <p:nvPr/>
        </p:nvGrpSpPr>
        <p:grpSpPr>
          <a:xfrm>
            <a:off x="3377329" y="2889542"/>
            <a:ext cx="492627" cy="1199413"/>
            <a:chOff x="4769270" y="2403286"/>
            <a:chExt cx="598188" cy="1664196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5E657D0-DE93-4017-A817-B3F7C3A0360E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E0C0850-FEC1-4480-95F4-D7BD6252DE80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9F4F21D-9537-49EA-B68E-19B9D14C1482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136D327-C346-4720-A83D-EC9E6D559656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2DC48CB-D2C3-42AE-8288-187F3BFC6656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75CF9E0-6D68-49E0-95C9-9BDD6A09E3EF}"/>
              </a:ext>
            </a:extLst>
          </p:cNvPr>
          <p:cNvGrpSpPr/>
          <p:nvPr/>
        </p:nvGrpSpPr>
        <p:grpSpPr>
          <a:xfrm>
            <a:off x="4078185" y="2889542"/>
            <a:ext cx="492627" cy="1199413"/>
            <a:chOff x="4769270" y="2403286"/>
            <a:chExt cx="598188" cy="1664196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1ED142F-2090-4728-8F02-C6C809500028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00A49FE-5F25-498E-88FA-47AE27E97570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B0C6DAE-CBCA-4B49-A50E-E4556029CEB9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067317B2-278F-4E7C-80B1-C15B054AB2C8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4763BE8-1004-4DD3-9C11-1B28F6A2722B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DA31E10-D414-44F3-86C9-76A1F76D3B36}"/>
              </a:ext>
            </a:extLst>
          </p:cNvPr>
          <p:cNvGrpSpPr/>
          <p:nvPr/>
        </p:nvGrpSpPr>
        <p:grpSpPr>
          <a:xfrm>
            <a:off x="4779041" y="2889542"/>
            <a:ext cx="492627" cy="1199413"/>
            <a:chOff x="4769270" y="2403286"/>
            <a:chExt cx="598188" cy="1664196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9F1EE79-2EB5-4E08-B01C-91F309592EBB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21326AD-E546-4F12-AC7E-6B20EE67D857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66D21B9A-0334-4B5A-A470-80E0FF20D133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4FB21073-3380-4FEE-BD27-1C28BFDBC13F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45F75E7-DD1A-46A3-A70F-6E28B9534591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F16909C-D9C9-4700-AD6E-3BB6EC08C789}"/>
              </a:ext>
            </a:extLst>
          </p:cNvPr>
          <p:cNvGrpSpPr/>
          <p:nvPr/>
        </p:nvGrpSpPr>
        <p:grpSpPr>
          <a:xfrm>
            <a:off x="5479897" y="2889542"/>
            <a:ext cx="492627" cy="1199413"/>
            <a:chOff x="4769270" y="2403286"/>
            <a:chExt cx="598188" cy="1664196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02776A0E-DFC7-4246-B6EA-D58CF2E665AA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73D0A069-06F0-4938-A3BB-F5282E7EFDC6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0EE7FFE-528B-4EB4-A71A-636FB9206EB2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342561F8-0EA8-4A22-8CF5-33C1D1660933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B87CC385-9FA6-48AD-88FF-07DBAE9C48C9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B848579-AA62-4ACA-8465-F8316BB3B72D}"/>
              </a:ext>
            </a:extLst>
          </p:cNvPr>
          <p:cNvGrpSpPr/>
          <p:nvPr/>
        </p:nvGrpSpPr>
        <p:grpSpPr>
          <a:xfrm>
            <a:off x="6180753" y="2889542"/>
            <a:ext cx="492627" cy="1199413"/>
            <a:chOff x="4769270" y="2403286"/>
            <a:chExt cx="598188" cy="1664196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FAFA67EF-0B6C-4FD2-A535-F5E5DE0405E8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E4D94D56-C250-4D32-A792-F329BFB8EF95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1064951-8906-479B-BA25-B4331FEFC324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68003568-30F7-4657-90AF-775B8468E48E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FAAC3DA-E870-4C70-8BA5-6F223B878AD0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C9F4473-07CD-41A1-B5D2-6B7BF0188A99}"/>
              </a:ext>
            </a:extLst>
          </p:cNvPr>
          <p:cNvGrpSpPr/>
          <p:nvPr/>
        </p:nvGrpSpPr>
        <p:grpSpPr>
          <a:xfrm>
            <a:off x="6881609" y="2889542"/>
            <a:ext cx="492627" cy="1199413"/>
            <a:chOff x="4769270" y="2403286"/>
            <a:chExt cx="598188" cy="1664196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C0D1406-AD96-425F-8E0E-F195B915A0E8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48FD41F8-FA81-459D-B167-10A6D0133640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5A040612-9870-4B2E-9D78-1B4B83B6F569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A32D1D73-4FB6-42D2-8B5F-10A9819B13AD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D5F7663B-F20B-48C5-902C-B2B7DE26B321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DB90C49-60B7-43AF-A373-7C704CA23F5E}"/>
              </a:ext>
            </a:extLst>
          </p:cNvPr>
          <p:cNvGrpSpPr/>
          <p:nvPr/>
        </p:nvGrpSpPr>
        <p:grpSpPr>
          <a:xfrm>
            <a:off x="7582465" y="2889542"/>
            <a:ext cx="492627" cy="1199413"/>
            <a:chOff x="4769270" y="2403286"/>
            <a:chExt cx="598188" cy="1664196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3907B879-F3C5-46C9-8A39-FB89DADAC4F0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4C8FB349-32D7-4C85-B81C-4C23312D325B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1990B1D4-3697-4CAC-9082-21439141229E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46983815-FA8A-4ABA-AE6E-714C94D0CC39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FC8AD812-E743-44BC-9B19-A3009A7DFB68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B19D6E49-4EA7-4834-9551-B59E972C6797}"/>
              </a:ext>
            </a:extLst>
          </p:cNvPr>
          <p:cNvGrpSpPr/>
          <p:nvPr/>
        </p:nvGrpSpPr>
        <p:grpSpPr>
          <a:xfrm>
            <a:off x="8283321" y="2889542"/>
            <a:ext cx="492627" cy="1199413"/>
            <a:chOff x="4769270" y="2403286"/>
            <a:chExt cx="598188" cy="1664196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2CC77081-C053-4DF3-A0DF-E48D7B89BBE0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ABB74E18-98D8-473A-8814-74A933509C56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587FABA3-063B-4649-846F-CB9DED4DBBC3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E7BF34EA-33C7-4E9A-A256-B5E2B5E7C60F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5E7FA252-ECBC-47FD-9401-521543ED8209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A91AACB7-520A-4489-BB45-B050408990DB}"/>
              </a:ext>
            </a:extLst>
          </p:cNvPr>
          <p:cNvGrpSpPr/>
          <p:nvPr/>
        </p:nvGrpSpPr>
        <p:grpSpPr>
          <a:xfrm>
            <a:off x="8984178" y="2889542"/>
            <a:ext cx="492627" cy="1199413"/>
            <a:chOff x="4769270" y="2403286"/>
            <a:chExt cx="598188" cy="1664196"/>
          </a:xfrm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6B55AEDA-9E66-49F5-8117-6FAA404F7D8B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3AFF3293-DAC9-43E4-8501-A17033E408EC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B2D5989A-D7B2-4B4B-866B-1F8BF967F23D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0883DE10-B48A-4650-B209-C64E8FE428A5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10E04581-4D3A-43EC-AC02-035CC35F6E2A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A86FDCA1-9CA4-424F-A90F-8351C1E5A803}"/>
              </a:ext>
            </a:extLst>
          </p:cNvPr>
          <p:cNvSpPr txBox="1"/>
          <p:nvPr/>
        </p:nvSpPr>
        <p:spPr>
          <a:xfrm>
            <a:off x="1300635" y="3271926"/>
            <a:ext cx="1013419" cy="4185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 dirty="0">
                <a:latin typeface="Century Gothic" panose="020B0502020202020204" pitchFamily="34" charset="0"/>
              </a:rPr>
              <a:t>closed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9DC2D34-61E9-4820-8FB7-B3F85B84D82F}"/>
              </a:ext>
            </a:extLst>
          </p:cNvPr>
          <p:cNvSpPr txBox="1"/>
          <p:nvPr/>
        </p:nvSpPr>
        <p:spPr>
          <a:xfrm>
            <a:off x="1381587" y="1714084"/>
            <a:ext cx="851515" cy="4185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 dirty="0">
                <a:latin typeface="Century Gothic" panose="020B0502020202020204" pitchFamily="34" charset="0"/>
              </a:rPr>
              <a:t>open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BA9AFE4-E309-405A-BBB2-AA3061EDFAA3}"/>
              </a:ext>
            </a:extLst>
          </p:cNvPr>
          <p:cNvCxnSpPr>
            <a:cxnSpLocks/>
          </p:cNvCxnSpPr>
          <p:nvPr/>
        </p:nvCxnSpPr>
        <p:spPr>
          <a:xfrm>
            <a:off x="2113722" y="2692729"/>
            <a:ext cx="758272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09B06D2F-35B4-4546-AC9E-0E95BC11EBC7}"/>
              </a:ext>
            </a:extLst>
          </p:cNvPr>
          <p:cNvSpPr txBox="1"/>
          <p:nvPr/>
        </p:nvSpPr>
        <p:spPr>
          <a:xfrm>
            <a:off x="4845497" y="624114"/>
            <a:ext cx="2501006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800" dirty="0">
                <a:latin typeface="Century Gothic" panose="020B0502020202020204" pitchFamily="34" charset="0"/>
              </a:rPr>
              <a:t>Gate Kinetics</a:t>
            </a:r>
          </a:p>
        </p:txBody>
      </p:sp>
    </p:spTree>
    <p:extLst>
      <p:ext uri="{BB962C8B-B14F-4D97-AF65-F5344CB8AC3E}">
        <p14:creationId xmlns:p14="http://schemas.microsoft.com/office/powerpoint/2010/main" val="261546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2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4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6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2" descr="Image result for unicorn">
            <a:extLst>
              <a:ext uri="{FF2B5EF4-FFF2-40B4-BE49-F238E27FC236}">
                <a16:creationId xmlns:a16="http://schemas.microsoft.com/office/drawing/2014/main" id="{8C274951-5ADB-48B2-9F02-E78A8EC3A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025666" y="1537225"/>
            <a:ext cx="560151" cy="47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6" descr="Related image">
            <a:extLst>
              <a:ext uri="{FF2B5EF4-FFF2-40B4-BE49-F238E27FC236}">
                <a16:creationId xmlns:a16="http://schemas.microsoft.com/office/drawing/2014/main" id="{4BC19D4B-8AB9-4B8F-8CF6-BB8834455A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146" y="1086772"/>
            <a:ext cx="816748" cy="81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502DF8E8-2DEF-49EE-B906-AD5C949E7D54}"/>
              </a:ext>
            </a:extLst>
          </p:cNvPr>
          <p:cNvGrpSpPr/>
          <p:nvPr/>
        </p:nvGrpSpPr>
        <p:grpSpPr>
          <a:xfrm>
            <a:off x="2676473" y="2889542"/>
            <a:ext cx="492627" cy="1199413"/>
            <a:chOff x="4769270" y="2403286"/>
            <a:chExt cx="598188" cy="1664196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88B56599-5434-4C42-91B7-9D0961322F6C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C643B12B-55D0-42AA-A44C-5DBE21C61098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2901C28-369A-4BA4-B792-668DC50B8B52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60DFA6F-12A3-41DC-8A47-21B8921FC54E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D769A17F-C0E4-4B3A-8A6B-B12D7B533FAB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C553397-CE2C-4A37-AAFC-307001D701D7}"/>
              </a:ext>
            </a:extLst>
          </p:cNvPr>
          <p:cNvCxnSpPr/>
          <p:nvPr/>
        </p:nvCxnSpPr>
        <p:spPr>
          <a:xfrm>
            <a:off x="1961322" y="2692736"/>
            <a:ext cx="200549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4D613B8-49D4-47FC-8CC2-08BDDB3F7811}"/>
              </a:ext>
            </a:extLst>
          </p:cNvPr>
          <p:cNvGrpSpPr/>
          <p:nvPr/>
        </p:nvGrpSpPr>
        <p:grpSpPr>
          <a:xfrm>
            <a:off x="3377329" y="2889542"/>
            <a:ext cx="492627" cy="1199413"/>
            <a:chOff x="4769270" y="2403286"/>
            <a:chExt cx="598188" cy="1664196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5E657D0-DE93-4017-A817-B3F7C3A0360E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E0C0850-FEC1-4480-95F4-D7BD6252DE80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9F4F21D-9537-49EA-B68E-19B9D14C1482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136D327-C346-4720-A83D-EC9E6D559656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2DC48CB-D2C3-42AE-8288-187F3BFC6656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75CF9E0-6D68-49E0-95C9-9BDD6A09E3EF}"/>
              </a:ext>
            </a:extLst>
          </p:cNvPr>
          <p:cNvGrpSpPr/>
          <p:nvPr/>
        </p:nvGrpSpPr>
        <p:grpSpPr>
          <a:xfrm>
            <a:off x="4078185" y="2889542"/>
            <a:ext cx="492627" cy="1199413"/>
            <a:chOff x="4769270" y="2403286"/>
            <a:chExt cx="598188" cy="1664196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1ED142F-2090-4728-8F02-C6C809500028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00A49FE-5F25-498E-88FA-47AE27E97570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B0C6DAE-CBCA-4B49-A50E-E4556029CEB9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067317B2-278F-4E7C-80B1-C15B054AB2C8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4763BE8-1004-4DD3-9C11-1B28F6A2722B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DA31E10-D414-44F3-86C9-76A1F76D3B36}"/>
              </a:ext>
            </a:extLst>
          </p:cNvPr>
          <p:cNvGrpSpPr/>
          <p:nvPr/>
        </p:nvGrpSpPr>
        <p:grpSpPr>
          <a:xfrm>
            <a:off x="4779041" y="2889542"/>
            <a:ext cx="492627" cy="1199413"/>
            <a:chOff x="4769270" y="2403286"/>
            <a:chExt cx="598188" cy="1664196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9F1EE79-2EB5-4E08-B01C-91F309592EBB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21326AD-E546-4F12-AC7E-6B20EE67D857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66D21B9A-0334-4B5A-A470-80E0FF20D133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4FB21073-3380-4FEE-BD27-1C28BFDBC13F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45F75E7-DD1A-46A3-A70F-6E28B9534591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F16909C-D9C9-4700-AD6E-3BB6EC08C789}"/>
              </a:ext>
            </a:extLst>
          </p:cNvPr>
          <p:cNvGrpSpPr/>
          <p:nvPr/>
        </p:nvGrpSpPr>
        <p:grpSpPr>
          <a:xfrm>
            <a:off x="5479897" y="1170272"/>
            <a:ext cx="492627" cy="1199413"/>
            <a:chOff x="4769270" y="2403286"/>
            <a:chExt cx="598188" cy="1664196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02776A0E-DFC7-4246-B6EA-D58CF2E665AA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73D0A069-06F0-4938-A3BB-F5282E7EFDC6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0EE7FFE-528B-4EB4-A71A-636FB9206EB2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342561F8-0EA8-4A22-8CF5-33C1D1660933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B87CC385-9FA6-48AD-88FF-07DBAE9C48C9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B848579-AA62-4ACA-8465-F8316BB3B72D}"/>
              </a:ext>
            </a:extLst>
          </p:cNvPr>
          <p:cNvGrpSpPr/>
          <p:nvPr/>
        </p:nvGrpSpPr>
        <p:grpSpPr>
          <a:xfrm>
            <a:off x="6180753" y="1170272"/>
            <a:ext cx="492627" cy="1199413"/>
            <a:chOff x="4769270" y="2403286"/>
            <a:chExt cx="598188" cy="1664196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FAFA67EF-0B6C-4FD2-A535-F5E5DE0405E8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E4D94D56-C250-4D32-A792-F329BFB8EF95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1064951-8906-479B-BA25-B4331FEFC324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68003568-30F7-4657-90AF-775B8468E48E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FAAC3DA-E870-4C70-8BA5-6F223B878AD0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C9F4473-07CD-41A1-B5D2-6B7BF0188A99}"/>
              </a:ext>
            </a:extLst>
          </p:cNvPr>
          <p:cNvGrpSpPr/>
          <p:nvPr/>
        </p:nvGrpSpPr>
        <p:grpSpPr>
          <a:xfrm>
            <a:off x="6881609" y="1170272"/>
            <a:ext cx="492627" cy="1199413"/>
            <a:chOff x="4769270" y="2403286"/>
            <a:chExt cx="598188" cy="1664196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C0D1406-AD96-425F-8E0E-F195B915A0E8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48FD41F8-FA81-459D-B167-10A6D0133640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5A040612-9870-4B2E-9D78-1B4B83B6F569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A32D1D73-4FB6-42D2-8B5F-10A9819B13AD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D5F7663B-F20B-48C5-902C-B2B7DE26B321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DB90C49-60B7-43AF-A373-7C704CA23F5E}"/>
              </a:ext>
            </a:extLst>
          </p:cNvPr>
          <p:cNvGrpSpPr/>
          <p:nvPr/>
        </p:nvGrpSpPr>
        <p:grpSpPr>
          <a:xfrm>
            <a:off x="7582465" y="1170272"/>
            <a:ext cx="492627" cy="1199413"/>
            <a:chOff x="4769270" y="2403286"/>
            <a:chExt cx="598188" cy="1664196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3907B879-F3C5-46C9-8A39-FB89DADAC4F0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4C8FB349-32D7-4C85-B81C-4C23312D325B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1990B1D4-3697-4CAC-9082-21439141229E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46983815-FA8A-4ABA-AE6E-714C94D0CC39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FC8AD812-E743-44BC-9B19-A3009A7DFB68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B19D6E49-4EA7-4834-9551-B59E972C6797}"/>
              </a:ext>
            </a:extLst>
          </p:cNvPr>
          <p:cNvGrpSpPr/>
          <p:nvPr/>
        </p:nvGrpSpPr>
        <p:grpSpPr>
          <a:xfrm>
            <a:off x="8283321" y="1170272"/>
            <a:ext cx="492627" cy="1199413"/>
            <a:chOff x="4769270" y="2403286"/>
            <a:chExt cx="598188" cy="1664196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2CC77081-C053-4DF3-A0DF-E48D7B89BBE0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ABB74E18-98D8-473A-8814-74A933509C56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587FABA3-063B-4649-846F-CB9DED4DBBC3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E7BF34EA-33C7-4E9A-A256-B5E2B5E7C60F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5E7FA252-ECBC-47FD-9401-521543ED8209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A91AACB7-520A-4489-BB45-B050408990DB}"/>
              </a:ext>
            </a:extLst>
          </p:cNvPr>
          <p:cNvGrpSpPr/>
          <p:nvPr/>
        </p:nvGrpSpPr>
        <p:grpSpPr>
          <a:xfrm>
            <a:off x="8984178" y="1170272"/>
            <a:ext cx="492627" cy="1199413"/>
            <a:chOff x="4769270" y="2403286"/>
            <a:chExt cx="598188" cy="1664196"/>
          </a:xfrm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6B55AEDA-9E66-49F5-8117-6FAA404F7D8B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3AFF3293-DAC9-43E4-8501-A17033E408EC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B2D5989A-D7B2-4B4B-866B-1F8BF967F23D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0883DE10-B48A-4650-B209-C64E8FE428A5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10E04581-4D3A-43EC-AC02-035CC35F6E2A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A86FDCA1-9CA4-424F-A90F-8351C1E5A803}"/>
              </a:ext>
            </a:extLst>
          </p:cNvPr>
          <p:cNvSpPr txBox="1"/>
          <p:nvPr/>
        </p:nvSpPr>
        <p:spPr>
          <a:xfrm>
            <a:off x="1300635" y="3271926"/>
            <a:ext cx="1013419" cy="4185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 dirty="0">
                <a:latin typeface="Century Gothic" panose="020B0502020202020204" pitchFamily="34" charset="0"/>
              </a:rPr>
              <a:t>closed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9DC2D34-61E9-4820-8FB7-B3F85B84D82F}"/>
              </a:ext>
            </a:extLst>
          </p:cNvPr>
          <p:cNvSpPr txBox="1"/>
          <p:nvPr/>
        </p:nvSpPr>
        <p:spPr>
          <a:xfrm>
            <a:off x="1381587" y="1714084"/>
            <a:ext cx="851515" cy="4185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 dirty="0">
                <a:latin typeface="Century Gothic" panose="020B0502020202020204" pitchFamily="34" charset="0"/>
              </a:rPr>
              <a:t>open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BA9AFE4-E309-405A-BBB2-AA3061EDFAA3}"/>
              </a:ext>
            </a:extLst>
          </p:cNvPr>
          <p:cNvCxnSpPr>
            <a:cxnSpLocks/>
          </p:cNvCxnSpPr>
          <p:nvPr/>
        </p:nvCxnSpPr>
        <p:spPr>
          <a:xfrm>
            <a:off x="2113722" y="2692729"/>
            <a:ext cx="758272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TextBox 108">
            <a:extLst>
              <a:ext uri="{FF2B5EF4-FFF2-40B4-BE49-F238E27FC236}">
                <a16:creationId xmlns:a16="http://schemas.microsoft.com/office/drawing/2014/main" id="{9F9B2147-9E8C-48B4-857E-2079C0D78166}"/>
              </a:ext>
            </a:extLst>
          </p:cNvPr>
          <p:cNvSpPr txBox="1"/>
          <p:nvPr/>
        </p:nvSpPr>
        <p:spPr>
          <a:xfrm>
            <a:off x="956138" y="4424134"/>
            <a:ext cx="5953874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dirty="0">
                <a:latin typeface="Century Gothic" panose="020B0502020202020204" pitchFamily="34" charset="0"/>
              </a:rPr>
              <a:t>What is the proportion of gates that are </a:t>
            </a:r>
            <a:r>
              <a:rPr lang="en-US" sz="2000" b="1" dirty="0">
                <a:latin typeface="Century Gothic" panose="020B0502020202020204" pitchFamily="34" charset="0"/>
              </a:rPr>
              <a:t>open</a:t>
            </a:r>
            <a:r>
              <a:rPr lang="en-US" sz="2000" dirty="0">
                <a:latin typeface="Century Gothic" panose="020B0502020202020204" pitchFamily="34" charset="0"/>
              </a:rPr>
              <a:t>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6CA6B99-3D1F-435A-B8D5-07DDE3F8DD8D}"/>
              </a:ext>
            </a:extLst>
          </p:cNvPr>
          <p:cNvGrpSpPr/>
          <p:nvPr/>
        </p:nvGrpSpPr>
        <p:grpSpPr>
          <a:xfrm>
            <a:off x="381171" y="5143477"/>
            <a:ext cx="3251211" cy="771620"/>
            <a:chOff x="381171" y="5143477"/>
            <a:chExt cx="3251211" cy="771620"/>
          </a:xfrm>
        </p:grpSpPr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F112704B-512F-4AF6-A26E-0C8F8810BBD9}"/>
                </a:ext>
              </a:extLst>
            </p:cNvPr>
            <p:cNvSpPr txBox="1"/>
            <p:nvPr/>
          </p:nvSpPr>
          <p:spPr>
            <a:xfrm>
              <a:off x="381171" y="5143477"/>
              <a:ext cx="3251211" cy="4183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000" u="sng" dirty="0">
                  <a:latin typeface="Century Gothic" panose="020B0502020202020204" pitchFamily="34" charset="0"/>
                </a:rPr>
                <a:t>Proportion that are </a:t>
              </a:r>
              <a:r>
                <a:rPr lang="en-US" sz="2000" b="1" u="sng" dirty="0">
                  <a:latin typeface="Century Gothic" panose="020B0502020202020204" pitchFamily="34" charset="0"/>
                </a:rPr>
                <a:t>open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3CB4404D-EB73-4C1C-B482-40D284637CE3}"/>
                </a:ext>
              </a:extLst>
            </p:cNvPr>
            <p:cNvSpPr txBox="1"/>
            <p:nvPr/>
          </p:nvSpPr>
          <p:spPr>
            <a:xfrm>
              <a:off x="1838300" y="5463691"/>
              <a:ext cx="336952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b="1" dirty="0">
                  <a:latin typeface="Century Gothic" panose="020B0502020202020204" pitchFamily="34" charset="0"/>
                </a:rPr>
                <a:t>P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15BDD4E-4EDA-4293-AAA9-07286004D7DA}"/>
              </a:ext>
            </a:extLst>
          </p:cNvPr>
          <p:cNvGrpSpPr/>
          <p:nvPr/>
        </p:nvGrpSpPr>
        <p:grpSpPr>
          <a:xfrm>
            <a:off x="4131731" y="5110391"/>
            <a:ext cx="3433953" cy="804706"/>
            <a:chOff x="4131731" y="5110391"/>
            <a:chExt cx="3433953" cy="804706"/>
          </a:xfrm>
        </p:grpSpPr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ACA0BBA1-1389-43C7-916C-C878C60020F1}"/>
                </a:ext>
              </a:extLst>
            </p:cNvPr>
            <p:cNvSpPr txBox="1"/>
            <p:nvPr/>
          </p:nvSpPr>
          <p:spPr>
            <a:xfrm>
              <a:off x="4131731" y="5110391"/>
              <a:ext cx="3433953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000" u="sng" dirty="0">
                  <a:latin typeface="Century Gothic" panose="020B0502020202020204" pitchFamily="34" charset="0"/>
                </a:rPr>
                <a:t>Proportion that are </a:t>
              </a:r>
              <a:r>
                <a:rPr lang="en-US" sz="2000" b="1" u="sng" dirty="0">
                  <a:latin typeface="Century Gothic" panose="020B0502020202020204" pitchFamily="34" charset="0"/>
                </a:rPr>
                <a:t>closed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D21CB17E-C0E3-4CF3-BA94-38A6279E5C58}"/>
                </a:ext>
              </a:extLst>
            </p:cNvPr>
            <p:cNvSpPr txBox="1"/>
            <p:nvPr/>
          </p:nvSpPr>
          <p:spPr>
            <a:xfrm>
              <a:off x="5457512" y="5463691"/>
              <a:ext cx="782390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b="1" dirty="0">
                  <a:latin typeface="Century Gothic" panose="020B0502020202020204" pitchFamily="34" charset="0"/>
                </a:rPr>
                <a:t>1-P</a:t>
              </a:r>
            </a:p>
          </p:txBody>
        </p:sp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E814ABF0-EEB4-41CB-8A20-2238AF85B575}"/>
              </a:ext>
            </a:extLst>
          </p:cNvPr>
          <p:cNvSpPr txBox="1"/>
          <p:nvPr/>
        </p:nvSpPr>
        <p:spPr>
          <a:xfrm>
            <a:off x="864767" y="4759313"/>
            <a:ext cx="6136616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dirty="0">
                <a:latin typeface="Century Gothic" panose="020B0502020202020204" pitchFamily="34" charset="0"/>
              </a:rPr>
              <a:t>What is the proportion of gates that are </a:t>
            </a:r>
            <a:r>
              <a:rPr lang="en-US" sz="2000" b="1" dirty="0">
                <a:latin typeface="Century Gothic" panose="020B0502020202020204" pitchFamily="34" charset="0"/>
              </a:rPr>
              <a:t>closed</a:t>
            </a:r>
            <a:r>
              <a:rPr lang="en-US" sz="2000" dirty="0"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1A8CC721-6C0C-4E9B-8F58-C953FE8969AE}"/>
              </a:ext>
            </a:extLst>
          </p:cNvPr>
          <p:cNvSpPr txBox="1"/>
          <p:nvPr/>
        </p:nvSpPr>
        <p:spPr>
          <a:xfrm>
            <a:off x="325867" y="5920119"/>
            <a:ext cx="3361818" cy="4181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u="sng" dirty="0">
                <a:latin typeface="Century Gothic" panose="020B0502020202020204" pitchFamily="34" charset="0"/>
              </a:rPr>
              <a:t>Fraction that are </a:t>
            </a:r>
            <a:r>
              <a:rPr lang="en-US" sz="2000" b="1" i="1" u="sng" dirty="0">
                <a:latin typeface="Century Gothic" panose="020B0502020202020204" pitchFamily="34" charset="0"/>
              </a:rPr>
              <a:t>opening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CFAF4DE2-1F33-4084-B324-6FFD28F57156}"/>
              </a:ext>
            </a:extLst>
          </p:cNvPr>
          <p:cNvSpPr txBox="1"/>
          <p:nvPr/>
        </p:nvSpPr>
        <p:spPr>
          <a:xfrm>
            <a:off x="1349728" y="6324191"/>
            <a:ext cx="1314097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800" b="1" dirty="0">
                <a:latin typeface="Symbol" panose="05050102010706020507" pitchFamily="18" charset="2"/>
              </a:rPr>
              <a:t>a </a:t>
            </a:r>
            <a:r>
              <a:rPr lang="en-US" sz="2800" b="1" dirty="0">
                <a:latin typeface="Century Gothic" panose="020B0502020202020204" pitchFamily="34" charset="0"/>
              </a:rPr>
              <a:t>(1-P)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6EE8ED33-CAFF-4AB7-BC14-FEC9C86BDE54}"/>
              </a:ext>
            </a:extLst>
          </p:cNvPr>
          <p:cNvSpPr txBox="1"/>
          <p:nvPr/>
        </p:nvSpPr>
        <p:spPr>
          <a:xfrm>
            <a:off x="4243140" y="5886904"/>
            <a:ext cx="3211135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u="sng" dirty="0">
                <a:latin typeface="Century Gothic" panose="020B0502020202020204" pitchFamily="34" charset="0"/>
              </a:rPr>
              <a:t>Fraction that are </a:t>
            </a:r>
            <a:r>
              <a:rPr lang="en-US" sz="2000" b="1" i="1" u="sng" dirty="0">
                <a:latin typeface="Century Gothic" panose="020B0502020202020204" pitchFamily="34" charset="0"/>
              </a:rPr>
              <a:t>closing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BC2E111C-170C-4F38-9152-000EC1D588D1}"/>
              </a:ext>
            </a:extLst>
          </p:cNvPr>
          <p:cNvSpPr txBox="1"/>
          <p:nvPr/>
        </p:nvSpPr>
        <p:spPr>
          <a:xfrm>
            <a:off x="5503668" y="6306241"/>
            <a:ext cx="690078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800" b="1" dirty="0">
                <a:latin typeface="Symbol" panose="05050102010706020507" pitchFamily="18" charset="2"/>
              </a:rPr>
              <a:t>b </a:t>
            </a:r>
            <a:r>
              <a:rPr lang="en-US" sz="2800" b="1" dirty="0">
                <a:latin typeface="Century Gothic" panose="020B0502020202020204" pitchFamily="34" charset="0"/>
              </a:rPr>
              <a:t>P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31B019A0-1BD4-4EBF-8BE7-92A89E431127}"/>
              </a:ext>
            </a:extLst>
          </p:cNvPr>
          <p:cNvSpPr txBox="1"/>
          <p:nvPr/>
        </p:nvSpPr>
        <p:spPr>
          <a:xfrm>
            <a:off x="9466548" y="4533610"/>
            <a:ext cx="2004075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u="sng" dirty="0">
                <a:latin typeface="Century Gothic" panose="020B0502020202020204" pitchFamily="34" charset="0"/>
              </a:rPr>
              <a:t>At Equilibrium?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F4D947E-3E08-427C-B08D-167CC0448420}"/>
              </a:ext>
            </a:extLst>
          </p:cNvPr>
          <p:cNvGrpSpPr/>
          <p:nvPr/>
        </p:nvGrpSpPr>
        <p:grpSpPr>
          <a:xfrm>
            <a:off x="9304457" y="4985016"/>
            <a:ext cx="2328257" cy="451406"/>
            <a:chOff x="9304457" y="4985016"/>
            <a:chExt cx="2328257" cy="451406"/>
          </a:xfrm>
        </p:grpSpPr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16A0F289-9E88-41BE-9D09-D42D5E31346E}"/>
                </a:ext>
              </a:extLst>
            </p:cNvPr>
            <p:cNvSpPr txBox="1"/>
            <p:nvPr/>
          </p:nvSpPr>
          <p:spPr>
            <a:xfrm>
              <a:off x="9304457" y="4985016"/>
              <a:ext cx="1904689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b="1" dirty="0">
                  <a:latin typeface="Symbol" panose="05050102010706020507" pitchFamily="18" charset="2"/>
                </a:rPr>
                <a:t>a </a:t>
              </a:r>
              <a:r>
                <a:rPr lang="en-US" sz="2800" b="1" dirty="0">
                  <a:latin typeface="Century Gothic" panose="020B0502020202020204" pitchFamily="34" charset="0"/>
                </a:rPr>
                <a:t>(1-P)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6B4EB5D-BD14-4E9C-B1AF-7FDEC2367EDB}"/>
                </a:ext>
              </a:extLst>
            </p:cNvPr>
            <p:cNvSpPr txBox="1"/>
            <p:nvPr/>
          </p:nvSpPr>
          <p:spPr>
            <a:xfrm>
              <a:off x="10936436" y="4985016"/>
              <a:ext cx="696278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b="1" dirty="0">
                  <a:latin typeface="Symbol" panose="05050102010706020507" pitchFamily="18" charset="2"/>
                </a:rPr>
                <a:t>b </a:t>
              </a:r>
              <a:r>
                <a:rPr lang="en-US" sz="2800" b="1" dirty="0">
                  <a:latin typeface="Century Gothic" panose="020B0502020202020204" pitchFamily="34" charset="0"/>
                </a:rPr>
                <a:t>P</a:t>
              </a:r>
            </a:p>
          </p:txBody>
        </p:sp>
      </p:grpSp>
      <p:sp>
        <p:nvSpPr>
          <p:cNvPr id="124" name="TextBox 123">
            <a:extLst>
              <a:ext uri="{FF2B5EF4-FFF2-40B4-BE49-F238E27FC236}">
                <a16:creationId xmlns:a16="http://schemas.microsoft.com/office/drawing/2014/main" id="{0C1B499D-53FE-42D8-A931-F137F2AEA209}"/>
              </a:ext>
            </a:extLst>
          </p:cNvPr>
          <p:cNvSpPr txBox="1"/>
          <p:nvPr/>
        </p:nvSpPr>
        <p:spPr>
          <a:xfrm>
            <a:off x="10528867" y="5058041"/>
            <a:ext cx="433132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3200" dirty="0">
                <a:latin typeface="Century Gothic" panose="020B0502020202020204" pitchFamily="34" charset="0"/>
              </a:rPr>
              <a:t>=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44941DB-7C46-47BE-A8AA-9B24B974BB2F}"/>
              </a:ext>
            </a:extLst>
          </p:cNvPr>
          <p:cNvGrpSpPr/>
          <p:nvPr/>
        </p:nvGrpSpPr>
        <p:grpSpPr>
          <a:xfrm>
            <a:off x="9603866" y="5582472"/>
            <a:ext cx="1729438" cy="844490"/>
            <a:chOff x="10038700" y="5716813"/>
            <a:chExt cx="1729438" cy="844490"/>
          </a:xfrm>
        </p:grpSpPr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1D008EAD-C16B-47B1-AC2C-96039B21BE8F}"/>
                </a:ext>
              </a:extLst>
            </p:cNvPr>
            <p:cNvSpPr txBox="1"/>
            <p:nvPr/>
          </p:nvSpPr>
          <p:spPr>
            <a:xfrm>
              <a:off x="11043148" y="5716813"/>
              <a:ext cx="326618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sz="2800" b="1" dirty="0">
                  <a:latin typeface="Symbol" panose="05050102010706020507" pitchFamily="18" charset="2"/>
                </a:rPr>
                <a:t>a</a:t>
              </a:r>
              <a:endParaRPr lang="en-US" sz="2800" b="1" dirty="0">
                <a:latin typeface="Century Gothic" panose="020B0502020202020204" pitchFamily="34" charset="0"/>
              </a:endParaRP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AEF31370-3FBF-4111-ABA8-7E75321265DF}"/>
                </a:ext>
              </a:extLst>
            </p:cNvPr>
            <p:cNvSpPr txBox="1"/>
            <p:nvPr/>
          </p:nvSpPr>
          <p:spPr>
            <a:xfrm>
              <a:off x="10038700" y="5936421"/>
              <a:ext cx="724152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b="1" dirty="0">
                  <a:latin typeface="Century Gothic" panose="020B0502020202020204" pitchFamily="34" charset="0"/>
                </a:rPr>
                <a:t>P </a:t>
              </a:r>
              <a:r>
                <a:rPr lang="en-US" sz="2800" dirty="0">
                  <a:latin typeface="Century Gothic" panose="020B0502020202020204" pitchFamily="34" charset="0"/>
                </a:rPr>
                <a:t>=</a:t>
              </a: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EF20ED11-13AB-4CAB-9D93-BD1FB453AEBC}"/>
                </a:ext>
              </a:extLst>
            </p:cNvPr>
            <p:cNvSpPr txBox="1"/>
            <p:nvPr/>
          </p:nvSpPr>
          <p:spPr>
            <a:xfrm>
              <a:off x="10762852" y="6109897"/>
              <a:ext cx="987866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sz="2800" b="1" dirty="0">
                  <a:latin typeface="Symbol" panose="05050102010706020507" pitchFamily="18" charset="2"/>
                </a:rPr>
                <a:t>a + b</a:t>
              </a:r>
              <a:endParaRPr lang="en-US" sz="2800" b="1" dirty="0">
                <a:latin typeface="Century Gothic" panose="020B0502020202020204" pitchFamily="34" charset="0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0546352-70CF-4345-A8B0-43549F42A061}"/>
                </a:ext>
              </a:extLst>
            </p:cNvPr>
            <p:cNvCxnSpPr>
              <a:cxnSpLocks/>
            </p:cNvCxnSpPr>
            <p:nvPr/>
          </p:nvCxnSpPr>
          <p:spPr>
            <a:xfrm>
              <a:off x="10745433" y="6129085"/>
              <a:ext cx="102270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A77D8AC-FE92-48AF-9910-4FE2B8B05941}"/>
              </a:ext>
            </a:extLst>
          </p:cNvPr>
          <p:cNvGrpSpPr/>
          <p:nvPr/>
        </p:nvGrpSpPr>
        <p:grpSpPr>
          <a:xfrm>
            <a:off x="9857819" y="2305878"/>
            <a:ext cx="603006" cy="750957"/>
            <a:chOff x="9857819" y="2305878"/>
            <a:chExt cx="603006" cy="750957"/>
          </a:xfrm>
        </p:grpSpPr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1F7DDD19-E126-467A-8888-4678B8D7FD6C}"/>
                </a:ext>
              </a:extLst>
            </p:cNvPr>
            <p:cNvCxnSpPr/>
            <p:nvPr/>
          </p:nvCxnSpPr>
          <p:spPr>
            <a:xfrm flipV="1">
              <a:off x="10460825" y="2305878"/>
              <a:ext cx="0" cy="750957"/>
            </a:xfrm>
            <a:prstGeom prst="line">
              <a:avLst/>
            </a:prstGeom>
            <a:ln w="47625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547E16DD-80B6-4C04-8F52-65F2C01A8058}"/>
                </a:ext>
              </a:extLst>
            </p:cNvPr>
            <p:cNvSpPr txBox="1"/>
            <p:nvPr/>
          </p:nvSpPr>
          <p:spPr>
            <a:xfrm>
              <a:off x="9857819" y="2542945"/>
              <a:ext cx="476413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sz="3600" dirty="0">
                  <a:latin typeface="Symbol" panose="05050102010706020507" pitchFamily="18" charset="2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endParaRPr lang="en-US" sz="36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1AA9A62-6C23-493E-A34C-E2C639D00D13}"/>
              </a:ext>
            </a:extLst>
          </p:cNvPr>
          <p:cNvGrpSpPr/>
          <p:nvPr/>
        </p:nvGrpSpPr>
        <p:grpSpPr>
          <a:xfrm>
            <a:off x="11106150" y="2305878"/>
            <a:ext cx="605256" cy="750957"/>
            <a:chOff x="11106150" y="2305878"/>
            <a:chExt cx="605256" cy="750957"/>
          </a:xfrm>
        </p:grpSpPr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F3595A7-1ADA-4D81-8940-5ED43FE15AA3}"/>
                </a:ext>
              </a:extLst>
            </p:cNvPr>
            <p:cNvCxnSpPr>
              <a:cxnSpLocks/>
            </p:cNvCxnSpPr>
            <p:nvPr/>
          </p:nvCxnSpPr>
          <p:spPr>
            <a:xfrm>
              <a:off x="11106150" y="2305878"/>
              <a:ext cx="0" cy="750957"/>
            </a:xfrm>
            <a:prstGeom prst="line">
              <a:avLst/>
            </a:prstGeom>
            <a:ln w="47625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DFCFF85B-C92A-419B-BB8C-CDE2C69AC77A}"/>
                </a:ext>
              </a:extLst>
            </p:cNvPr>
            <p:cNvSpPr txBox="1"/>
            <p:nvPr/>
          </p:nvSpPr>
          <p:spPr>
            <a:xfrm>
              <a:off x="11273466" y="2551809"/>
              <a:ext cx="437940" cy="3865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sz="3600" dirty="0">
                  <a:latin typeface="Symbol" panose="05050102010706020507" pitchFamily="18" charset="2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  <a:endParaRPr lang="en-US" sz="3600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132" name="TextBox 131">
            <a:extLst>
              <a:ext uri="{FF2B5EF4-FFF2-40B4-BE49-F238E27FC236}">
                <a16:creationId xmlns:a16="http://schemas.microsoft.com/office/drawing/2014/main" id="{8AAA131F-B54E-4154-B2E2-CFAFBA793D60}"/>
              </a:ext>
            </a:extLst>
          </p:cNvPr>
          <p:cNvSpPr txBox="1"/>
          <p:nvPr/>
        </p:nvSpPr>
        <p:spPr>
          <a:xfrm>
            <a:off x="9863001" y="1519387"/>
            <a:ext cx="1869423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 dirty="0">
                <a:latin typeface="Century Gothic" panose="020B0502020202020204" pitchFamily="34" charset="0"/>
              </a:rPr>
              <a:t>transition rate</a:t>
            </a:r>
          </a:p>
          <a:p>
            <a:pPr algn="ctr">
              <a:lnSpc>
                <a:spcPts val="2000"/>
              </a:lnSpc>
            </a:pPr>
            <a:r>
              <a:rPr lang="en-US" sz="2000" dirty="0">
                <a:latin typeface="Century Gothic" panose="020B0502020202020204" pitchFamily="34" charset="0"/>
              </a:rPr>
              <a:t>constants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CEB54C2-32E6-46F0-BDE5-CF0BA8AE7BCD}"/>
              </a:ext>
            </a:extLst>
          </p:cNvPr>
          <p:cNvGrpSpPr/>
          <p:nvPr/>
        </p:nvGrpSpPr>
        <p:grpSpPr>
          <a:xfrm>
            <a:off x="9841128" y="6098494"/>
            <a:ext cx="178581" cy="61181"/>
            <a:chOff x="1443990" y="937260"/>
            <a:chExt cx="548640" cy="11430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4BDBC55-43CB-4618-B690-EC3E8CC18B05}"/>
                </a:ext>
              </a:extLst>
            </p:cNvPr>
            <p:cNvSpPr/>
            <p:nvPr/>
          </p:nvSpPr>
          <p:spPr>
            <a:xfrm>
              <a:off x="1443990" y="937260"/>
              <a:ext cx="274320" cy="1143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B74312C8-4314-49A8-89FB-F648AB4EE08A}"/>
                </a:ext>
              </a:extLst>
            </p:cNvPr>
            <p:cNvSpPr/>
            <p:nvPr/>
          </p:nvSpPr>
          <p:spPr>
            <a:xfrm>
              <a:off x="1718310" y="937260"/>
              <a:ext cx="274320" cy="1143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5" name="TextBox 134">
            <a:extLst>
              <a:ext uri="{FF2B5EF4-FFF2-40B4-BE49-F238E27FC236}">
                <a16:creationId xmlns:a16="http://schemas.microsoft.com/office/drawing/2014/main" id="{C73D4F51-8E83-4BA1-9BEB-3C5BEB794371}"/>
              </a:ext>
            </a:extLst>
          </p:cNvPr>
          <p:cNvSpPr txBox="1"/>
          <p:nvPr/>
        </p:nvSpPr>
        <p:spPr>
          <a:xfrm>
            <a:off x="6985106" y="3105317"/>
            <a:ext cx="509145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 dirty="0">
                <a:latin typeface="Century Gothic" panose="020B0502020202020204" pitchFamily="34" charset="0"/>
              </a:rPr>
              <a:t>In reality…</a:t>
            </a:r>
          </a:p>
          <a:p>
            <a:pPr algn="ctr">
              <a:lnSpc>
                <a:spcPts val="2000"/>
              </a:lnSpc>
            </a:pPr>
            <a:r>
              <a:rPr lang="en-US" sz="2000" dirty="0">
                <a:latin typeface="Symbol" panose="05050102010706020507" pitchFamily="18" charset="2"/>
              </a:rPr>
              <a:t>a </a:t>
            </a:r>
            <a:r>
              <a:rPr lang="en-US" sz="2000" dirty="0">
                <a:latin typeface="Century Gothic" panose="020B0502020202020204" pitchFamily="34" charset="0"/>
              </a:rPr>
              <a:t>&amp; </a:t>
            </a:r>
            <a:r>
              <a:rPr lang="en-US" sz="2000" dirty="0">
                <a:latin typeface="Symbol" panose="05050102010706020507" pitchFamily="18" charset="2"/>
              </a:rPr>
              <a:t>b</a:t>
            </a:r>
            <a:r>
              <a:rPr lang="en-US" sz="2000" dirty="0">
                <a:latin typeface="Century Gothic" panose="020B0502020202020204" pitchFamily="34" charset="0"/>
              </a:rPr>
              <a:t> constants = # of times per second</a:t>
            </a:r>
          </a:p>
          <a:p>
            <a:pPr algn="ctr">
              <a:lnSpc>
                <a:spcPts val="2000"/>
              </a:lnSpc>
            </a:pPr>
            <a:r>
              <a:rPr lang="en-US" sz="2000" dirty="0">
                <a:latin typeface="Century Gothic" panose="020B0502020202020204" pitchFamily="34" charset="0"/>
              </a:rPr>
              <a:t>a gate changes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1867E2D7-9CF2-4D80-9B20-75A685CF5EA2}"/>
              </a:ext>
            </a:extLst>
          </p:cNvPr>
          <p:cNvSpPr txBox="1"/>
          <p:nvPr/>
        </p:nvSpPr>
        <p:spPr>
          <a:xfrm>
            <a:off x="4845497" y="624114"/>
            <a:ext cx="2501006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800" dirty="0">
                <a:latin typeface="Century Gothic" panose="020B0502020202020204" pitchFamily="34" charset="0"/>
              </a:rPr>
              <a:t>Gate Kinetics</a:t>
            </a:r>
          </a:p>
        </p:txBody>
      </p:sp>
    </p:spTree>
    <p:extLst>
      <p:ext uri="{BB962C8B-B14F-4D97-AF65-F5344CB8AC3E}">
        <p14:creationId xmlns:p14="http://schemas.microsoft.com/office/powerpoint/2010/main" val="424801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3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0.25209 L 6.25E-7 -0.0020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0231 L 1.15834 0.00231 " pathEditMode="relative" rAng="0" ptsTypes="AA">
                                      <p:cBhvr>
                                        <p:cTn id="52" dur="5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86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8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2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2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2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2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2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2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2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2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2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2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2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2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2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2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2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2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2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/>
      <p:bldP spid="114" grpId="0"/>
      <p:bldP spid="114" grpId="1"/>
      <p:bldP spid="116" grpId="0"/>
      <p:bldP spid="116" grpId="1"/>
      <p:bldP spid="117" grpId="0"/>
      <p:bldP spid="117" grpId="1"/>
      <p:bldP spid="118" grpId="0"/>
      <p:bldP spid="118" grpId="1"/>
      <p:bldP spid="120" grpId="0"/>
      <p:bldP spid="120" grpId="1"/>
      <p:bldP spid="121" grpId="0"/>
      <p:bldP spid="124" grpId="0"/>
      <p:bldP spid="132" grpId="0"/>
      <p:bldP spid="13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502DF8E8-2DEF-49EE-B906-AD5C949E7D54}"/>
              </a:ext>
            </a:extLst>
          </p:cNvPr>
          <p:cNvGrpSpPr/>
          <p:nvPr/>
        </p:nvGrpSpPr>
        <p:grpSpPr>
          <a:xfrm>
            <a:off x="2676473" y="2889542"/>
            <a:ext cx="492627" cy="1199413"/>
            <a:chOff x="4769270" y="2403286"/>
            <a:chExt cx="598188" cy="1664196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88B56599-5434-4C42-91B7-9D0961322F6C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C643B12B-55D0-42AA-A44C-5DBE21C61098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2901C28-369A-4BA4-B792-668DC50B8B52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60DFA6F-12A3-41DC-8A47-21B8921FC54E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D769A17F-C0E4-4B3A-8A6B-B12D7B533FAB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C553397-CE2C-4A37-AAFC-307001D701D7}"/>
              </a:ext>
            </a:extLst>
          </p:cNvPr>
          <p:cNvCxnSpPr/>
          <p:nvPr/>
        </p:nvCxnSpPr>
        <p:spPr>
          <a:xfrm>
            <a:off x="1961322" y="2692736"/>
            <a:ext cx="200549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4D613B8-49D4-47FC-8CC2-08BDDB3F7811}"/>
              </a:ext>
            </a:extLst>
          </p:cNvPr>
          <p:cNvGrpSpPr/>
          <p:nvPr/>
        </p:nvGrpSpPr>
        <p:grpSpPr>
          <a:xfrm>
            <a:off x="3377329" y="2889542"/>
            <a:ext cx="492627" cy="1199413"/>
            <a:chOff x="4769270" y="2403286"/>
            <a:chExt cx="598188" cy="1664196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5E657D0-DE93-4017-A817-B3F7C3A0360E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E0C0850-FEC1-4480-95F4-D7BD6252DE80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9F4F21D-9537-49EA-B68E-19B9D14C1482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136D327-C346-4720-A83D-EC9E6D559656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2DC48CB-D2C3-42AE-8288-187F3BFC6656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75CF9E0-6D68-49E0-95C9-9BDD6A09E3EF}"/>
              </a:ext>
            </a:extLst>
          </p:cNvPr>
          <p:cNvGrpSpPr/>
          <p:nvPr/>
        </p:nvGrpSpPr>
        <p:grpSpPr>
          <a:xfrm>
            <a:off x="4078185" y="2889542"/>
            <a:ext cx="492627" cy="1199413"/>
            <a:chOff x="4769270" y="2403286"/>
            <a:chExt cx="598188" cy="1664196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1ED142F-2090-4728-8F02-C6C809500028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00A49FE-5F25-498E-88FA-47AE27E97570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B0C6DAE-CBCA-4B49-A50E-E4556029CEB9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067317B2-278F-4E7C-80B1-C15B054AB2C8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4763BE8-1004-4DD3-9C11-1B28F6A2722B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DA31E10-D414-44F3-86C9-76A1F76D3B36}"/>
              </a:ext>
            </a:extLst>
          </p:cNvPr>
          <p:cNvGrpSpPr/>
          <p:nvPr/>
        </p:nvGrpSpPr>
        <p:grpSpPr>
          <a:xfrm>
            <a:off x="4779041" y="2889542"/>
            <a:ext cx="492627" cy="1199413"/>
            <a:chOff x="4769270" y="2403286"/>
            <a:chExt cx="598188" cy="1664196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9F1EE79-2EB5-4E08-B01C-91F309592EBB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21326AD-E546-4F12-AC7E-6B20EE67D857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66D21B9A-0334-4B5A-A470-80E0FF20D133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4FB21073-3380-4FEE-BD27-1C28BFDBC13F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45F75E7-DD1A-46A3-A70F-6E28B9534591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F16909C-D9C9-4700-AD6E-3BB6EC08C789}"/>
              </a:ext>
            </a:extLst>
          </p:cNvPr>
          <p:cNvGrpSpPr/>
          <p:nvPr/>
        </p:nvGrpSpPr>
        <p:grpSpPr>
          <a:xfrm>
            <a:off x="5479897" y="1170272"/>
            <a:ext cx="492627" cy="1199413"/>
            <a:chOff x="4769270" y="2403286"/>
            <a:chExt cx="598188" cy="1664196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02776A0E-DFC7-4246-B6EA-D58CF2E665AA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73D0A069-06F0-4938-A3BB-F5282E7EFDC6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0EE7FFE-528B-4EB4-A71A-636FB9206EB2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342561F8-0EA8-4A22-8CF5-33C1D1660933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B87CC385-9FA6-48AD-88FF-07DBAE9C48C9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B848579-AA62-4ACA-8465-F8316BB3B72D}"/>
              </a:ext>
            </a:extLst>
          </p:cNvPr>
          <p:cNvGrpSpPr/>
          <p:nvPr/>
        </p:nvGrpSpPr>
        <p:grpSpPr>
          <a:xfrm>
            <a:off x="6180753" y="1170272"/>
            <a:ext cx="492627" cy="1199413"/>
            <a:chOff x="4769270" y="2403286"/>
            <a:chExt cx="598188" cy="1664196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FAFA67EF-0B6C-4FD2-A535-F5E5DE0405E8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E4D94D56-C250-4D32-A792-F329BFB8EF95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1064951-8906-479B-BA25-B4331FEFC324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68003568-30F7-4657-90AF-775B8468E48E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FAAC3DA-E870-4C70-8BA5-6F223B878AD0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C9F4473-07CD-41A1-B5D2-6B7BF0188A99}"/>
              </a:ext>
            </a:extLst>
          </p:cNvPr>
          <p:cNvGrpSpPr/>
          <p:nvPr/>
        </p:nvGrpSpPr>
        <p:grpSpPr>
          <a:xfrm>
            <a:off x="6881609" y="1170272"/>
            <a:ext cx="492627" cy="1199413"/>
            <a:chOff x="4769270" y="2403286"/>
            <a:chExt cx="598188" cy="1664196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C0D1406-AD96-425F-8E0E-F195B915A0E8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48FD41F8-FA81-459D-B167-10A6D0133640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5A040612-9870-4B2E-9D78-1B4B83B6F569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A32D1D73-4FB6-42D2-8B5F-10A9819B13AD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D5F7663B-F20B-48C5-902C-B2B7DE26B321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DB90C49-60B7-43AF-A373-7C704CA23F5E}"/>
              </a:ext>
            </a:extLst>
          </p:cNvPr>
          <p:cNvGrpSpPr/>
          <p:nvPr/>
        </p:nvGrpSpPr>
        <p:grpSpPr>
          <a:xfrm>
            <a:off x="7582465" y="1170272"/>
            <a:ext cx="492627" cy="1199413"/>
            <a:chOff x="4769270" y="2403286"/>
            <a:chExt cx="598188" cy="1664196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3907B879-F3C5-46C9-8A39-FB89DADAC4F0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4C8FB349-32D7-4C85-B81C-4C23312D325B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1990B1D4-3697-4CAC-9082-21439141229E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46983815-FA8A-4ABA-AE6E-714C94D0CC39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FC8AD812-E743-44BC-9B19-A3009A7DFB68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B19D6E49-4EA7-4834-9551-B59E972C6797}"/>
              </a:ext>
            </a:extLst>
          </p:cNvPr>
          <p:cNvGrpSpPr/>
          <p:nvPr/>
        </p:nvGrpSpPr>
        <p:grpSpPr>
          <a:xfrm>
            <a:off x="8283321" y="1170272"/>
            <a:ext cx="492627" cy="1199413"/>
            <a:chOff x="4769270" y="2403286"/>
            <a:chExt cx="598188" cy="1664196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2CC77081-C053-4DF3-A0DF-E48D7B89BBE0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ABB74E18-98D8-473A-8814-74A933509C56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587FABA3-063B-4649-846F-CB9DED4DBBC3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E7BF34EA-33C7-4E9A-A256-B5E2B5E7C60F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5E7FA252-ECBC-47FD-9401-521543ED8209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A91AACB7-520A-4489-BB45-B050408990DB}"/>
              </a:ext>
            </a:extLst>
          </p:cNvPr>
          <p:cNvGrpSpPr/>
          <p:nvPr/>
        </p:nvGrpSpPr>
        <p:grpSpPr>
          <a:xfrm>
            <a:off x="8984178" y="1170272"/>
            <a:ext cx="492627" cy="1199413"/>
            <a:chOff x="4769270" y="2403286"/>
            <a:chExt cx="598188" cy="1664196"/>
          </a:xfrm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6B55AEDA-9E66-49F5-8117-6FAA404F7D8B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3AFF3293-DAC9-43E4-8501-A17033E408EC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B2D5989A-D7B2-4B4B-866B-1F8BF967F23D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0883DE10-B48A-4650-B209-C64E8FE428A5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10E04581-4D3A-43EC-AC02-035CC35F6E2A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A86FDCA1-9CA4-424F-A90F-8351C1E5A803}"/>
              </a:ext>
            </a:extLst>
          </p:cNvPr>
          <p:cNvSpPr txBox="1"/>
          <p:nvPr/>
        </p:nvSpPr>
        <p:spPr>
          <a:xfrm>
            <a:off x="1300635" y="3271926"/>
            <a:ext cx="1013419" cy="4185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 dirty="0">
                <a:latin typeface="Century Gothic" panose="020B0502020202020204" pitchFamily="34" charset="0"/>
              </a:rPr>
              <a:t>closed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9DC2D34-61E9-4820-8FB7-B3F85B84D82F}"/>
              </a:ext>
            </a:extLst>
          </p:cNvPr>
          <p:cNvSpPr txBox="1"/>
          <p:nvPr/>
        </p:nvSpPr>
        <p:spPr>
          <a:xfrm>
            <a:off x="1381587" y="1714084"/>
            <a:ext cx="851515" cy="4185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 dirty="0">
                <a:latin typeface="Century Gothic" panose="020B0502020202020204" pitchFamily="34" charset="0"/>
              </a:rPr>
              <a:t>open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BA9AFE4-E309-405A-BBB2-AA3061EDFAA3}"/>
              </a:ext>
            </a:extLst>
          </p:cNvPr>
          <p:cNvCxnSpPr>
            <a:cxnSpLocks/>
          </p:cNvCxnSpPr>
          <p:nvPr/>
        </p:nvCxnSpPr>
        <p:spPr>
          <a:xfrm>
            <a:off x="2113722" y="2692729"/>
            <a:ext cx="758272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extBox 120">
            <a:extLst>
              <a:ext uri="{FF2B5EF4-FFF2-40B4-BE49-F238E27FC236}">
                <a16:creationId xmlns:a16="http://schemas.microsoft.com/office/drawing/2014/main" id="{31B019A0-1BD4-4EBF-8BE7-92A89E431127}"/>
              </a:ext>
            </a:extLst>
          </p:cNvPr>
          <p:cNvSpPr txBox="1"/>
          <p:nvPr/>
        </p:nvSpPr>
        <p:spPr>
          <a:xfrm>
            <a:off x="9466548" y="4533610"/>
            <a:ext cx="2004075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u="sng" dirty="0">
                <a:latin typeface="Century Gothic" panose="020B0502020202020204" pitchFamily="34" charset="0"/>
              </a:rPr>
              <a:t>At Equilibrium?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F4D947E-3E08-427C-B08D-167CC0448420}"/>
              </a:ext>
            </a:extLst>
          </p:cNvPr>
          <p:cNvGrpSpPr/>
          <p:nvPr/>
        </p:nvGrpSpPr>
        <p:grpSpPr>
          <a:xfrm>
            <a:off x="9304457" y="4985016"/>
            <a:ext cx="2328257" cy="451406"/>
            <a:chOff x="9304457" y="4985016"/>
            <a:chExt cx="2328257" cy="451406"/>
          </a:xfrm>
        </p:grpSpPr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16A0F289-9E88-41BE-9D09-D42D5E31346E}"/>
                </a:ext>
              </a:extLst>
            </p:cNvPr>
            <p:cNvSpPr txBox="1"/>
            <p:nvPr/>
          </p:nvSpPr>
          <p:spPr>
            <a:xfrm>
              <a:off x="9304457" y="4985016"/>
              <a:ext cx="1904689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b="1" dirty="0">
                  <a:latin typeface="Symbol" panose="05050102010706020507" pitchFamily="18" charset="2"/>
                </a:rPr>
                <a:t>a </a:t>
              </a:r>
              <a:r>
                <a:rPr lang="en-US" sz="2800" b="1" dirty="0">
                  <a:latin typeface="Century Gothic" panose="020B0502020202020204" pitchFamily="34" charset="0"/>
                </a:rPr>
                <a:t>(1-P)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6B4EB5D-BD14-4E9C-B1AF-7FDEC2367EDB}"/>
                </a:ext>
              </a:extLst>
            </p:cNvPr>
            <p:cNvSpPr txBox="1"/>
            <p:nvPr/>
          </p:nvSpPr>
          <p:spPr>
            <a:xfrm>
              <a:off x="10936436" y="4985016"/>
              <a:ext cx="696278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b="1" dirty="0">
                  <a:latin typeface="Symbol" panose="05050102010706020507" pitchFamily="18" charset="2"/>
                </a:rPr>
                <a:t>b </a:t>
              </a:r>
              <a:r>
                <a:rPr lang="en-US" sz="2800" b="1" dirty="0">
                  <a:latin typeface="Century Gothic" panose="020B0502020202020204" pitchFamily="34" charset="0"/>
                </a:rPr>
                <a:t>P</a:t>
              </a:r>
            </a:p>
          </p:txBody>
        </p:sp>
      </p:grpSp>
      <p:sp>
        <p:nvSpPr>
          <p:cNvPr id="124" name="TextBox 123">
            <a:extLst>
              <a:ext uri="{FF2B5EF4-FFF2-40B4-BE49-F238E27FC236}">
                <a16:creationId xmlns:a16="http://schemas.microsoft.com/office/drawing/2014/main" id="{0C1B499D-53FE-42D8-A931-F137F2AEA209}"/>
              </a:ext>
            </a:extLst>
          </p:cNvPr>
          <p:cNvSpPr txBox="1"/>
          <p:nvPr/>
        </p:nvSpPr>
        <p:spPr>
          <a:xfrm>
            <a:off x="10528867" y="5058041"/>
            <a:ext cx="433132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3200" dirty="0">
                <a:latin typeface="Century Gothic" panose="020B0502020202020204" pitchFamily="34" charset="0"/>
              </a:rPr>
              <a:t>=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44941DB-7C46-47BE-A8AA-9B24B974BB2F}"/>
              </a:ext>
            </a:extLst>
          </p:cNvPr>
          <p:cNvGrpSpPr/>
          <p:nvPr/>
        </p:nvGrpSpPr>
        <p:grpSpPr>
          <a:xfrm>
            <a:off x="9603866" y="5582472"/>
            <a:ext cx="1729438" cy="844490"/>
            <a:chOff x="10038700" y="5716813"/>
            <a:chExt cx="1729438" cy="844490"/>
          </a:xfrm>
        </p:grpSpPr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1D008EAD-C16B-47B1-AC2C-96039B21BE8F}"/>
                </a:ext>
              </a:extLst>
            </p:cNvPr>
            <p:cNvSpPr txBox="1"/>
            <p:nvPr/>
          </p:nvSpPr>
          <p:spPr>
            <a:xfrm>
              <a:off x="11043148" y="5716813"/>
              <a:ext cx="326618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sz="2800" b="1" dirty="0">
                  <a:solidFill>
                    <a:srgbClr val="FF0000"/>
                  </a:solidFill>
                  <a:latin typeface="Symbol" panose="05050102010706020507" pitchFamily="18" charset="2"/>
                </a:rPr>
                <a:t>a</a:t>
              </a:r>
              <a:endParaRPr lang="en-US" sz="28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AEF31370-3FBF-4111-ABA8-7E75321265DF}"/>
                </a:ext>
              </a:extLst>
            </p:cNvPr>
            <p:cNvSpPr txBox="1"/>
            <p:nvPr/>
          </p:nvSpPr>
          <p:spPr>
            <a:xfrm>
              <a:off x="10038700" y="5936421"/>
              <a:ext cx="724152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b="1" dirty="0">
                  <a:latin typeface="Century Gothic" panose="020B0502020202020204" pitchFamily="34" charset="0"/>
                </a:rPr>
                <a:t>P </a:t>
              </a:r>
              <a:r>
                <a:rPr lang="en-US" sz="2800" dirty="0">
                  <a:latin typeface="Century Gothic" panose="020B0502020202020204" pitchFamily="34" charset="0"/>
                </a:rPr>
                <a:t>=</a:t>
              </a: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EF20ED11-13AB-4CAB-9D93-BD1FB453AEBC}"/>
                </a:ext>
              </a:extLst>
            </p:cNvPr>
            <p:cNvSpPr txBox="1"/>
            <p:nvPr/>
          </p:nvSpPr>
          <p:spPr>
            <a:xfrm>
              <a:off x="10762852" y="6109897"/>
              <a:ext cx="987866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sz="2800" b="1" dirty="0">
                  <a:solidFill>
                    <a:srgbClr val="FF0000"/>
                  </a:solidFill>
                  <a:latin typeface="Symbol" panose="05050102010706020507" pitchFamily="18" charset="2"/>
                </a:rPr>
                <a:t>a</a:t>
              </a:r>
              <a:r>
                <a:rPr lang="en-US" sz="2800" b="1" dirty="0">
                  <a:latin typeface="Symbol" panose="05050102010706020507" pitchFamily="18" charset="2"/>
                </a:rPr>
                <a:t> + </a:t>
              </a:r>
              <a:r>
                <a:rPr lang="en-US" sz="2800" b="1" dirty="0">
                  <a:solidFill>
                    <a:srgbClr val="0000FF"/>
                  </a:solidFill>
                  <a:latin typeface="Symbol" panose="05050102010706020507" pitchFamily="18" charset="2"/>
                </a:rPr>
                <a:t>b</a:t>
              </a:r>
              <a:endParaRPr lang="en-US" sz="2800" b="1" dirty="0">
                <a:solidFill>
                  <a:srgbClr val="0000FF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0546352-70CF-4345-A8B0-43549F42A061}"/>
                </a:ext>
              </a:extLst>
            </p:cNvPr>
            <p:cNvCxnSpPr>
              <a:cxnSpLocks/>
            </p:cNvCxnSpPr>
            <p:nvPr/>
          </p:nvCxnSpPr>
          <p:spPr>
            <a:xfrm>
              <a:off x="10745433" y="6129085"/>
              <a:ext cx="102270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A77D8AC-FE92-48AF-9910-4FE2B8B05941}"/>
              </a:ext>
            </a:extLst>
          </p:cNvPr>
          <p:cNvGrpSpPr/>
          <p:nvPr/>
        </p:nvGrpSpPr>
        <p:grpSpPr>
          <a:xfrm>
            <a:off x="9857819" y="2305878"/>
            <a:ext cx="603006" cy="750957"/>
            <a:chOff x="9857819" y="2305878"/>
            <a:chExt cx="603006" cy="750957"/>
          </a:xfrm>
        </p:grpSpPr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1F7DDD19-E126-467A-8888-4678B8D7FD6C}"/>
                </a:ext>
              </a:extLst>
            </p:cNvPr>
            <p:cNvCxnSpPr/>
            <p:nvPr/>
          </p:nvCxnSpPr>
          <p:spPr>
            <a:xfrm flipV="1">
              <a:off x="10460825" y="2305878"/>
              <a:ext cx="0" cy="750957"/>
            </a:xfrm>
            <a:prstGeom prst="line">
              <a:avLst/>
            </a:prstGeom>
            <a:ln w="47625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547E16DD-80B6-4C04-8F52-65F2C01A8058}"/>
                </a:ext>
              </a:extLst>
            </p:cNvPr>
            <p:cNvSpPr txBox="1"/>
            <p:nvPr/>
          </p:nvSpPr>
          <p:spPr>
            <a:xfrm>
              <a:off x="9857819" y="2542945"/>
              <a:ext cx="476413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sz="3600" dirty="0">
                  <a:latin typeface="Symbol" panose="05050102010706020507" pitchFamily="18" charset="2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endParaRPr lang="en-US" sz="36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1AA9A62-6C23-493E-A34C-E2C639D00D13}"/>
              </a:ext>
            </a:extLst>
          </p:cNvPr>
          <p:cNvGrpSpPr/>
          <p:nvPr/>
        </p:nvGrpSpPr>
        <p:grpSpPr>
          <a:xfrm>
            <a:off x="11106150" y="2305878"/>
            <a:ext cx="605256" cy="750957"/>
            <a:chOff x="11106150" y="2305878"/>
            <a:chExt cx="605256" cy="750957"/>
          </a:xfrm>
        </p:grpSpPr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F3595A7-1ADA-4D81-8940-5ED43FE15AA3}"/>
                </a:ext>
              </a:extLst>
            </p:cNvPr>
            <p:cNvCxnSpPr>
              <a:cxnSpLocks/>
            </p:cNvCxnSpPr>
            <p:nvPr/>
          </p:nvCxnSpPr>
          <p:spPr>
            <a:xfrm>
              <a:off x="11106150" y="2305878"/>
              <a:ext cx="0" cy="750957"/>
            </a:xfrm>
            <a:prstGeom prst="line">
              <a:avLst/>
            </a:prstGeom>
            <a:ln w="47625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DFCFF85B-C92A-419B-BB8C-CDE2C69AC77A}"/>
                </a:ext>
              </a:extLst>
            </p:cNvPr>
            <p:cNvSpPr txBox="1"/>
            <p:nvPr/>
          </p:nvSpPr>
          <p:spPr>
            <a:xfrm>
              <a:off x="11273466" y="2551809"/>
              <a:ext cx="437940" cy="3865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sz="3600" dirty="0">
                  <a:latin typeface="Symbol" panose="05050102010706020507" pitchFamily="18" charset="2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  <a:endParaRPr lang="en-US" sz="3600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132" name="TextBox 131">
            <a:extLst>
              <a:ext uri="{FF2B5EF4-FFF2-40B4-BE49-F238E27FC236}">
                <a16:creationId xmlns:a16="http://schemas.microsoft.com/office/drawing/2014/main" id="{8AAA131F-B54E-4154-B2E2-CFAFBA793D60}"/>
              </a:ext>
            </a:extLst>
          </p:cNvPr>
          <p:cNvSpPr txBox="1"/>
          <p:nvPr/>
        </p:nvSpPr>
        <p:spPr>
          <a:xfrm>
            <a:off x="9863001" y="1519387"/>
            <a:ext cx="1869423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 dirty="0">
                <a:latin typeface="Century Gothic" panose="020B0502020202020204" pitchFamily="34" charset="0"/>
              </a:rPr>
              <a:t>transition rate</a:t>
            </a:r>
          </a:p>
          <a:p>
            <a:pPr algn="ctr">
              <a:lnSpc>
                <a:spcPts val="2000"/>
              </a:lnSpc>
            </a:pPr>
            <a:r>
              <a:rPr lang="en-US" sz="2000" dirty="0">
                <a:latin typeface="Century Gothic" panose="020B0502020202020204" pitchFamily="34" charset="0"/>
              </a:rPr>
              <a:t>constants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CEB54C2-32E6-46F0-BDE5-CF0BA8AE7BCD}"/>
              </a:ext>
            </a:extLst>
          </p:cNvPr>
          <p:cNvGrpSpPr/>
          <p:nvPr/>
        </p:nvGrpSpPr>
        <p:grpSpPr>
          <a:xfrm>
            <a:off x="9841128" y="6098494"/>
            <a:ext cx="178581" cy="61181"/>
            <a:chOff x="1443990" y="937260"/>
            <a:chExt cx="548640" cy="11430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4BDBC55-43CB-4618-B690-EC3E8CC18B05}"/>
                </a:ext>
              </a:extLst>
            </p:cNvPr>
            <p:cNvSpPr/>
            <p:nvPr/>
          </p:nvSpPr>
          <p:spPr>
            <a:xfrm>
              <a:off x="1443990" y="937260"/>
              <a:ext cx="274320" cy="1143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B74312C8-4314-49A8-89FB-F648AB4EE08A}"/>
                </a:ext>
              </a:extLst>
            </p:cNvPr>
            <p:cNvSpPr/>
            <p:nvPr/>
          </p:nvSpPr>
          <p:spPr>
            <a:xfrm>
              <a:off x="1718310" y="937260"/>
              <a:ext cx="274320" cy="1143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5" name="TextBox 134">
            <a:extLst>
              <a:ext uri="{FF2B5EF4-FFF2-40B4-BE49-F238E27FC236}">
                <a16:creationId xmlns:a16="http://schemas.microsoft.com/office/drawing/2014/main" id="{C73D4F51-8E83-4BA1-9BEB-3C5BEB794371}"/>
              </a:ext>
            </a:extLst>
          </p:cNvPr>
          <p:cNvSpPr txBox="1"/>
          <p:nvPr/>
        </p:nvSpPr>
        <p:spPr>
          <a:xfrm>
            <a:off x="6985106" y="3105317"/>
            <a:ext cx="509145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 dirty="0">
                <a:latin typeface="Century Gothic" panose="020B0502020202020204" pitchFamily="34" charset="0"/>
              </a:rPr>
              <a:t>In reality…</a:t>
            </a:r>
          </a:p>
          <a:p>
            <a:pPr algn="ctr">
              <a:lnSpc>
                <a:spcPts val="2000"/>
              </a:lnSpc>
            </a:pPr>
            <a:r>
              <a:rPr lang="en-US" sz="2000" dirty="0">
                <a:latin typeface="Symbol" panose="05050102010706020507" pitchFamily="18" charset="2"/>
              </a:rPr>
              <a:t>a </a:t>
            </a:r>
            <a:r>
              <a:rPr lang="en-US" sz="2000" dirty="0">
                <a:latin typeface="Century Gothic" panose="020B0502020202020204" pitchFamily="34" charset="0"/>
              </a:rPr>
              <a:t>&amp; </a:t>
            </a:r>
            <a:r>
              <a:rPr lang="en-US" sz="2000" dirty="0">
                <a:latin typeface="Symbol" panose="05050102010706020507" pitchFamily="18" charset="2"/>
              </a:rPr>
              <a:t>b</a:t>
            </a:r>
            <a:r>
              <a:rPr lang="en-US" sz="2000" dirty="0">
                <a:latin typeface="Century Gothic" panose="020B0502020202020204" pitchFamily="34" charset="0"/>
              </a:rPr>
              <a:t> constants = # of times per second</a:t>
            </a:r>
          </a:p>
          <a:p>
            <a:pPr algn="ctr">
              <a:lnSpc>
                <a:spcPts val="2000"/>
              </a:lnSpc>
            </a:pPr>
            <a:r>
              <a:rPr lang="en-US" sz="2000" dirty="0">
                <a:latin typeface="Century Gothic" panose="020B0502020202020204" pitchFamily="34" charset="0"/>
              </a:rPr>
              <a:t>a gate changes</a:t>
            </a:r>
          </a:p>
        </p:txBody>
      </p:sp>
      <p:pic>
        <p:nvPicPr>
          <p:cNvPr id="1026" name="Picture 2" descr="Image result for alpha beta hodgkin huxley">
            <a:extLst>
              <a:ext uri="{FF2B5EF4-FFF2-40B4-BE49-F238E27FC236}">
                <a16:creationId xmlns:a16="http://schemas.microsoft.com/office/drawing/2014/main" id="{327DEA41-FEAB-4AED-B979-F829CE9C6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058" y="4379678"/>
            <a:ext cx="3594353" cy="243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8E515ECB-E9CA-4FDA-AABF-9CB698DCCC3F}"/>
              </a:ext>
            </a:extLst>
          </p:cNvPr>
          <p:cNvSpPr txBox="1"/>
          <p:nvPr/>
        </p:nvSpPr>
        <p:spPr>
          <a:xfrm>
            <a:off x="4845497" y="624114"/>
            <a:ext cx="2501006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800" dirty="0">
                <a:latin typeface="Century Gothic" panose="020B0502020202020204" pitchFamily="34" charset="0"/>
              </a:rPr>
              <a:t>Gate Kinetics</a:t>
            </a:r>
          </a:p>
        </p:txBody>
      </p:sp>
    </p:spTree>
    <p:extLst>
      <p:ext uri="{BB962C8B-B14F-4D97-AF65-F5344CB8AC3E}">
        <p14:creationId xmlns:p14="http://schemas.microsoft.com/office/powerpoint/2010/main" val="36191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502DF8E8-2DEF-49EE-B906-AD5C949E7D54}"/>
              </a:ext>
            </a:extLst>
          </p:cNvPr>
          <p:cNvGrpSpPr/>
          <p:nvPr/>
        </p:nvGrpSpPr>
        <p:grpSpPr>
          <a:xfrm>
            <a:off x="2676473" y="2889542"/>
            <a:ext cx="492627" cy="1199413"/>
            <a:chOff x="4769270" y="2403286"/>
            <a:chExt cx="598188" cy="1664196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88B56599-5434-4C42-91B7-9D0961322F6C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C643B12B-55D0-42AA-A44C-5DBE21C61098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2901C28-369A-4BA4-B792-668DC50B8B52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60DFA6F-12A3-41DC-8A47-21B8921FC54E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D769A17F-C0E4-4B3A-8A6B-B12D7B533FAB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C553397-CE2C-4A37-AAFC-307001D701D7}"/>
              </a:ext>
            </a:extLst>
          </p:cNvPr>
          <p:cNvCxnSpPr/>
          <p:nvPr/>
        </p:nvCxnSpPr>
        <p:spPr>
          <a:xfrm>
            <a:off x="1961322" y="2692736"/>
            <a:ext cx="200549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4D613B8-49D4-47FC-8CC2-08BDDB3F7811}"/>
              </a:ext>
            </a:extLst>
          </p:cNvPr>
          <p:cNvGrpSpPr/>
          <p:nvPr/>
        </p:nvGrpSpPr>
        <p:grpSpPr>
          <a:xfrm>
            <a:off x="3377329" y="2889542"/>
            <a:ext cx="492627" cy="1199413"/>
            <a:chOff x="4769270" y="2403286"/>
            <a:chExt cx="598188" cy="1664196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5E657D0-DE93-4017-A817-B3F7C3A0360E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E0C0850-FEC1-4480-95F4-D7BD6252DE80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9F4F21D-9537-49EA-B68E-19B9D14C1482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136D327-C346-4720-A83D-EC9E6D559656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2DC48CB-D2C3-42AE-8288-187F3BFC6656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75CF9E0-6D68-49E0-95C9-9BDD6A09E3EF}"/>
              </a:ext>
            </a:extLst>
          </p:cNvPr>
          <p:cNvGrpSpPr/>
          <p:nvPr/>
        </p:nvGrpSpPr>
        <p:grpSpPr>
          <a:xfrm>
            <a:off x="4078185" y="2889542"/>
            <a:ext cx="492627" cy="1199413"/>
            <a:chOff x="4769270" y="2403286"/>
            <a:chExt cx="598188" cy="1664196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1ED142F-2090-4728-8F02-C6C809500028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00A49FE-5F25-498E-88FA-47AE27E97570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B0C6DAE-CBCA-4B49-A50E-E4556029CEB9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067317B2-278F-4E7C-80B1-C15B054AB2C8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4763BE8-1004-4DD3-9C11-1B28F6A2722B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DA31E10-D414-44F3-86C9-76A1F76D3B36}"/>
              </a:ext>
            </a:extLst>
          </p:cNvPr>
          <p:cNvGrpSpPr/>
          <p:nvPr/>
        </p:nvGrpSpPr>
        <p:grpSpPr>
          <a:xfrm>
            <a:off x="4779041" y="2889542"/>
            <a:ext cx="492627" cy="1199413"/>
            <a:chOff x="4769270" y="2403286"/>
            <a:chExt cx="598188" cy="1664196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9F1EE79-2EB5-4E08-B01C-91F309592EBB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21326AD-E546-4F12-AC7E-6B20EE67D857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66D21B9A-0334-4B5A-A470-80E0FF20D133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4FB21073-3380-4FEE-BD27-1C28BFDBC13F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45F75E7-DD1A-46A3-A70F-6E28B9534591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F16909C-D9C9-4700-AD6E-3BB6EC08C789}"/>
              </a:ext>
            </a:extLst>
          </p:cNvPr>
          <p:cNvGrpSpPr/>
          <p:nvPr/>
        </p:nvGrpSpPr>
        <p:grpSpPr>
          <a:xfrm>
            <a:off x="5479897" y="1170272"/>
            <a:ext cx="492627" cy="1199413"/>
            <a:chOff x="4769270" y="2403286"/>
            <a:chExt cx="598188" cy="1664196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02776A0E-DFC7-4246-B6EA-D58CF2E665AA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73D0A069-06F0-4938-A3BB-F5282E7EFDC6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0EE7FFE-528B-4EB4-A71A-636FB9206EB2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342561F8-0EA8-4A22-8CF5-33C1D1660933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B87CC385-9FA6-48AD-88FF-07DBAE9C48C9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B848579-AA62-4ACA-8465-F8316BB3B72D}"/>
              </a:ext>
            </a:extLst>
          </p:cNvPr>
          <p:cNvGrpSpPr/>
          <p:nvPr/>
        </p:nvGrpSpPr>
        <p:grpSpPr>
          <a:xfrm>
            <a:off x="6180753" y="1170272"/>
            <a:ext cx="492627" cy="1199413"/>
            <a:chOff x="4769270" y="2403286"/>
            <a:chExt cx="598188" cy="1664196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FAFA67EF-0B6C-4FD2-A535-F5E5DE0405E8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E4D94D56-C250-4D32-A792-F329BFB8EF95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1064951-8906-479B-BA25-B4331FEFC324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68003568-30F7-4657-90AF-775B8468E48E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FAAC3DA-E870-4C70-8BA5-6F223B878AD0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C9F4473-07CD-41A1-B5D2-6B7BF0188A99}"/>
              </a:ext>
            </a:extLst>
          </p:cNvPr>
          <p:cNvGrpSpPr/>
          <p:nvPr/>
        </p:nvGrpSpPr>
        <p:grpSpPr>
          <a:xfrm>
            <a:off x="6881609" y="1170272"/>
            <a:ext cx="492627" cy="1199413"/>
            <a:chOff x="4769270" y="2403286"/>
            <a:chExt cx="598188" cy="1664196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C0D1406-AD96-425F-8E0E-F195B915A0E8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48FD41F8-FA81-459D-B167-10A6D0133640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5A040612-9870-4B2E-9D78-1B4B83B6F569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A32D1D73-4FB6-42D2-8B5F-10A9819B13AD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D5F7663B-F20B-48C5-902C-B2B7DE26B321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DB90C49-60B7-43AF-A373-7C704CA23F5E}"/>
              </a:ext>
            </a:extLst>
          </p:cNvPr>
          <p:cNvGrpSpPr/>
          <p:nvPr/>
        </p:nvGrpSpPr>
        <p:grpSpPr>
          <a:xfrm>
            <a:off x="7582465" y="1170272"/>
            <a:ext cx="492627" cy="1199413"/>
            <a:chOff x="4769270" y="2403286"/>
            <a:chExt cx="598188" cy="1664196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3907B879-F3C5-46C9-8A39-FB89DADAC4F0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4C8FB349-32D7-4C85-B81C-4C23312D325B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1990B1D4-3697-4CAC-9082-21439141229E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46983815-FA8A-4ABA-AE6E-714C94D0CC39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FC8AD812-E743-44BC-9B19-A3009A7DFB68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B19D6E49-4EA7-4834-9551-B59E972C6797}"/>
              </a:ext>
            </a:extLst>
          </p:cNvPr>
          <p:cNvGrpSpPr/>
          <p:nvPr/>
        </p:nvGrpSpPr>
        <p:grpSpPr>
          <a:xfrm>
            <a:off x="8283321" y="1170272"/>
            <a:ext cx="492627" cy="1199413"/>
            <a:chOff x="4769270" y="2403286"/>
            <a:chExt cx="598188" cy="1664196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2CC77081-C053-4DF3-A0DF-E48D7B89BBE0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ABB74E18-98D8-473A-8814-74A933509C56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587FABA3-063B-4649-846F-CB9DED4DBBC3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E7BF34EA-33C7-4E9A-A256-B5E2B5E7C60F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5E7FA252-ECBC-47FD-9401-521543ED8209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A91AACB7-520A-4489-BB45-B050408990DB}"/>
              </a:ext>
            </a:extLst>
          </p:cNvPr>
          <p:cNvGrpSpPr/>
          <p:nvPr/>
        </p:nvGrpSpPr>
        <p:grpSpPr>
          <a:xfrm>
            <a:off x="8984178" y="1170272"/>
            <a:ext cx="492627" cy="1199413"/>
            <a:chOff x="4769270" y="2403286"/>
            <a:chExt cx="598188" cy="1664196"/>
          </a:xfrm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6B55AEDA-9E66-49F5-8117-6FAA404F7D8B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3AFF3293-DAC9-43E4-8501-A17033E408EC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B2D5989A-D7B2-4B4B-866B-1F8BF967F23D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0883DE10-B48A-4650-B209-C64E8FE428A5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10E04581-4D3A-43EC-AC02-035CC35F6E2A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A86FDCA1-9CA4-424F-A90F-8351C1E5A803}"/>
              </a:ext>
            </a:extLst>
          </p:cNvPr>
          <p:cNvSpPr txBox="1"/>
          <p:nvPr/>
        </p:nvSpPr>
        <p:spPr>
          <a:xfrm>
            <a:off x="1300635" y="3271926"/>
            <a:ext cx="1013419" cy="4185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 dirty="0">
                <a:latin typeface="Century Gothic" panose="020B0502020202020204" pitchFamily="34" charset="0"/>
              </a:rPr>
              <a:t>closed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9DC2D34-61E9-4820-8FB7-B3F85B84D82F}"/>
              </a:ext>
            </a:extLst>
          </p:cNvPr>
          <p:cNvSpPr txBox="1"/>
          <p:nvPr/>
        </p:nvSpPr>
        <p:spPr>
          <a:xfrm>
            <a:off x="1381587" y="1714084"/>
            <a:ext cx="851515" cy="4185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 dirty="0">
                <a:latin typeface="Century Gothic" panose="020B0502020202020204" pitchFamily="34" charset="0"/>
              </a:rPr>
              <a:t>open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BA9AFE4-E309-405A-BBB2-AA3061EDFAA3}"/>
              </a:ext>
            </a:extLst>
          </p:cNvPr>
          <p:cNvCxnSpPr>
            <a:cxnSpLocks/>
          </p:cNvCxnSpPr>
          <p:nvPr/>
        </p:nvCxnSpPr>
        <p:spPr>
          <a:xfrm>
            <a:off x="2113722" y="2692729"/>
            <a:ext cx="758272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extBox 120">
            <a:extLst>
              <a:ext uri="{FF2B5EF4-FFF2-40B4-BE49-F238E27FC236}">
                <a16:creationId xmlns:a16="http://schemas.microsoft.com/office/drawing/2014/main" id="{31B019A0-1BD4-4EBF-8BE7-92A89E431127}"/>
              </a:ext>
            </a:extLst>
          </p:cNvPr>
          <p:cNvSpPr txBox="1"/>
          <p:nvPr/>
        </p:nvSpPr>
        <p:spPr>
          <a:xfrm>
            <a:off x="9466548" y="4533610"/>
            <a:ext cx="2004075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u="sng" dirty="0">
                <a:latin typeface="Century Gothic" panose="020B0502020202020204" pitchFamily="34" charset="0"/>
              </a:rPr>
              <a:t>At Equilibrium?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F4D947E-3E08-427C-B08D-167CC0448420}"/>
              </a:ext>
            </a:extLst>
          </p:cNvPr>
          <p:cNvGrpSpPr/>
          <p:nvPr/>
        </p:nvGrpSpPr>
        <p:grpSpPr>
          <a:xfrm>
            <a:off x="9304457" y="4985016"/>
            <a:ext cx="2328257" cy="451406"/>
            <a:chOff x="9304457" y="4985016"/>
            <a:chExt cx="2328257" cy="451406"/>
          </a:xfrm>
        </p:grpSpPr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16A0F289-9E88-41BE-9D09-D42D5E31346E}"/>
                </a:ext>
              </a:extLst>
            </p:cNvPr>
            <p:cNvSpPr txBox="1"/>
            <p:nvPr/>
          </p:nvSpPr>
          <p:spPr>
            <a:xfrm>
              <a:off x="9304457" y="4985016"/>
              <a:ext cx="1904689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b="1" dirty="0">
                  <a:latin typeface="Symbol" panose="05050102010706020507" pitchFamily="18" charset="2"/>
                </a:rPr>
                <a:t>a </a:t>
              </a:r>
              <a:r>
                <a:rPr lang="en-US" sz="2800" b="1" dirty="0">
                  <a:latin typeface="Century Gothic" panose="020B0502020202020204" pitchFamily="34" charset="0"/>
                </a:rPr>
                <a:t>(1-P)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6B4EB5D-BD14-4E9C-B1AF-7FDEC2367EDB}"/>
                </a:ext>
              </a:extLst>
            </p:cNvPr>
            <p:cNvSpPr txBox="1"/>
            <p:nvPr/>
          </p:nvSpPr>
          <p:spPr>
            <a:xfrm>
              <a:off x="10936436" y="4985016"/>
              <a:ext cx="696278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b="1" dirty="0">
                  <a:latin typeface="Symbol" panose="05050102010706020507" pitchFamily="18" charset="2"/>
                </a:rPr>
                <a:t>b </a:t>
              </a:r>
              <a:r>
                <a:rPr lang="en-US" sz="2800" b="1" dirty="0">
                  <a:latin typeface="Century Gothic" panose="020B0502020202020204" pitchFamily="34" charset="0"/>
                </a:rPr>
                <a:t>P</a:t>
              </a:r>
            </a:p>
          </p:txBody>
        </p:sp>
      </p:grpSp>
      <p:sp>
        <p:nvSpPr>
          <p:cNvPr id="124" name="TextBox 123">
            <a:extLst>
              <a:ext uri="{FF2B5EF4-FFF2-40B4-BE49-F238E27FC236}">
                <a16:creationId xmlns:a16="http://schemas.microsoft.com/office/drawing/2014/main" id="{0C1B499D-53FE-42D8-A931-F137F2AEA209}"/>
              </a:ext>
            </a:extLst>
          </p:cNvPr>
          <p:cNvSpPr txBox="1"/>
          <p:nvPr/>
        </p:nvSpPr>
        <p:spPr>
          <a:xfrm>
            <a:off x="10528867" y="5058041"/>
            <a:ext cx="433132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3200" dirty="0">
                <a:latin typeface="Century Gothic" panose="020B0502020202020204" pitchFamily="34" charset="0"/>
              </a:rPr>
              <a:t>=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44941DB-7C46-47BE-A8AA-9B24B974BB2F}"/>
              </a:ext>
            </a:extLst>
          </p:cNvPr>
          <p:cNvGrpSpPr/>
          <p:nvPr/>
        </p:nvGrpSpPr>
        <p:grpSpPr>
          <a:xfrm>
            <a:off x="9603866" y="5582472"/>
            <a:ext cx="1729438" cy="844490"/>
            <a:chOff x="10038700" y="5716813"/>
            <a:chExt cx="1729438" cy="844490"/>
          </a:xfrm>
        </p:grpSpPr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1D008EAD-C16B-47B1-AC2C-96039B21BE8F}"/>
                </a:ext>
              </a:extLst>
            </p:cNvPr>
            <p:cNvSpPr txBox="1"/>
            <p:nvPr/>
          </p:nvSpPr>
          <p:spPr>
            <a:xfrm>
              <a:off x="11043148" y="5716813"/>
              <a:ext cx="326618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sz="2800" b="1" dirty="0">
                  <a:solidFill>
                    <a:srgbClr val="FF0000"/>
                  </a:solidFill>
                  <a:latin typeface="Symbol" panose="05050102010706020507" pitchFamily="18" charset="2"/>
                </a:rPr>
                <a:t>a</a:t>
              </a:r>
              <a:endParaRPr lang="en-US" sz="28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AEF31370-3FBF-4111-ABA8-7E75321265DF}"/>
                </a:ext>
              </a:extLst>
            </p:cNvPr>
            <p:cNvSpPr txBox="1"/>
            <p:nvPr/>
          </p:nvSpPr>
          <p:spPr>
            <a:xfrm>
              <a:off x="10038700" y="5936421"/>
              <a:ext cx="724152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b="1" dirty="0">
                  <a:latin typeface="Century Gothic" panose="020B0502020202020204" pitchFamily="34" charset="0"/>
                </a:rPr>
                <a:t>P </a:t>
              </a:r>
              <a:r>
                <a:rPr lang="en-US" sz="2800" dirty="0">
                  <a:latin typeface="Century Gothic" panose="020B0502020202020204" pitchFamily="34" charset="0"/>
                </a:rPr>
                <a:t>=</a:t>
              </a: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EF20ED11-13AB-4CAB-9D93-BD1FB453AEBC}"/>
                </a:ext>
              </a:extLst>
            </p:cNvPr>
            <p:cNvSpPr txBox="1"/>
            <p:nvPr/>
          </p:nvSpPr>
          <p:spPr>
            <a:xfrm>
              <a:off x="10762852" y="6109897"/>
              <a:ext cx="987866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sz="2800" b="1" dirty="0">
                  <a:solidFill>
                    <a:srgbClr val="FF0000"/>
                  </a:solidFill>
                  <a:latin typeface="Symbol" panose="05050102010706020507" pitchFamily="18" charset="2"/>
                </a:rPr>
                <a:t>a</a:t>
              </a:r>
              <a:r>
                <a:rPr lang="en-US" sz="2800" b="1" dirty="0">
                  <a:latin typeface="Symbol" panose="05050102010706020507" pitchFamily="18" charset="2"/>
                </a:rPr>
                <a:t> + </a:t>
              </a:r>
              <a:r>
                <a:rPr lang="en-US" sz="2800" b="1" dirty="0">
                  <a:solidFill>
                    <a:srgbClr val="0000FF"/>
                  </a:solidFill>
                  <a:latin typeface="Symbol" panose="05050102010706020507" pitchFamily="18" charset="2"/>
                </a:rPr>
                <a:t>b</a:t>
              </a:r>
              <a:endParaRPr lang="en-US" sz="2800" b="1" dirty="0">
                <a:solidFill>
                  <a:srgbClr val="0000FF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0546352-70CF-4345-A8B0-43549F42A061}"/>
                </a:ext>
              </a:extLst>
            </p:cNvPr>
            <p:cNvCxnSpPr>
              <a:cxnSpLocks/>
            </p:cNvCxnSpPr>
            <p:nvPr/>
          </p:nvCxnSpPr>
          <p:spPr>
            <a:xfrm>
              <a:off x="10745433" y="6129085"/>
              <a:ext cx="102270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A77D8AC-FE92-48AF-9910-4FE2B8B05941}"/>
              </a:ext>
            </a:extLst>
          </p:cNvPr>
          <p:cNvGrpSpPr/>
          <p:nvPr/>
        </p:nvGrpSpPr>
        <p:grpSpPr>
          <a:xfrm>
            <a:off x="9857819" y="2305878"/>
            <a:ext cx="603006" cy="750957"/>
            <a:chOff x="9857819" y="2305878"/>
            <a:chExt cx="603006" cy="750957"/>
          </a:xfrm>
        </p:grpSpPr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1F7DDD19-E126-467A-8888-4678B8D7FD6C}"/>
                </a:ext>
              </a:extLst>
            </p:cNvPr>
            <p:cNvCxnSpPr/>
            <p:nvPr/>
          </p:nvCxnSpPr>
          <p:spPr>
            <a:xfrm flipV="1">
              <a:off x="10460825" y="2305878"/>
              <a:ext cx="0" cy="750957"/>
            </a:xfrm>
            <a:prstGeom prst="line">
              <a:avLst/>
            </a:prstGeom>
            <a:ln w="47625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547E16DD-80B6-4C04-8F52-65F2C01A8058}"/>
                </a:ext>
              </a:extLst>
            </p:cNvPr>
            <p:cNvSpPr txBox="1"/>
            <p:nvPr/>
          </p:nvSpPr>
          <p:spPr>
            <a:xfrm>
              <a:off x="9857819" y="2542945"/>
              <a:ext cx="476413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sz="3600" dirty="0">
                  <a:latin typeface="Symbol" panose="05050102010706020507" pitchFamily="18" charset="2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endParaRPr lang="en-US" sz="36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1AA9A62-6C23-493E-A34C-E2C639D00D13}"/>
              </a:ext>
            </a:extLst>
          </p:cNvPr>
          <p:cNvGrpSpPr/>
          <p:nvPr/>
        </p:nvGrpSpPr>
        <p:grpSpPr>
          <a:xfrm>
            <a:off x="11106150" y="2305878"/>
            <a:ext cx="605256" cy="750957"/>
            <a:chOff x="11106150" y="2305878"/>
            <a:chExt cx="605256" cy="750957"/>
          </a:xfrm>
        </p:grpSpPr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F3595A7-1ADA-4D81-8940-5ED43FE15AA3}"/>
                </a:ext>
              </a:extLst>
            </p:cNvPr>
            <p:cNvCxnSpPr>
              <a:cxnSpLocks/>
            </p:cNvCxnSpPr>
            <p:nvPr/>
          </p:nvCxnSpPr>
          <p:spPr>
            <a:xfrm>
              <a:off x="11106150" y="2305878"/>
              <a:ext cx="0" cy="750957"/>
            </a:xfrm>
            <a:prstGeom prst="line">
              <a:avLst/>
            </a:prstGeom>
            <a:ln w="47625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DFCFF85B-C92A-419B-BB8C-CDE2C69AC77A}"/>
                </a:ext>
              </a:extLst>
            </p:cNvPr>
            <p:cNvSpPr txBox="1"/>
            <p:nvPr/>
          </p:nvSpPr>
          <p:spPr>
            <a:xfrm>
              <a:off x="11273466" y="2551809"/>
              <a:ext cx="437940" cy="3865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sz="3600" dirty="0">
                  <a:latin typeface="Symbol" panose="05050102010706020507" pitchFamily="18" charset="2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  <a:endParaRPr lang="en-US" sz="3600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132" name="TextBox 131">
            <a:extLst>
              <a:ext uri="{FF2B5EF4-FFF2-40B4-BE49-F238E27FC236}">
                <a16:creationId xmlns:a16="http://schemas.microsoft.com/office/drawing/2014/main" id="{8AAA131F-B54E-4154-B2E2-CFAFBA793D60}"/>
              </a:ext>
            </a:extLst>
          </p:cNvPr>
          <p:cNvSpPr txBox="1"/>
          <p:nvPr/>
        </p:nvSpPr>
        <p:spPr>
          <a:xfrm>
            <a:off x="9863001" y="1519387"/>
            <a:ext cx="1869423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 dirty="0">
                <a:latin typeface="Century Gothic" panose="020B0502020202020204" pitchFamily="34" charset="0"/>
              </a:rPr>
              <a:t>transition rate</a:t>
            </a:r>
          </a:p>
          <a:p>
            <a:pPr algn="ctr">
              <a:lnSpc>
                <a:spcPts val="2000"/>
              </a:lnSpc>
            </a:pPr>
            <a:r>
              <a:rPr lang="en-US" sz="2000" dirty="0">
                <a:latin typeface="Century Gothic" panose="020B0502020202020204" pitchFamily="34" charset="0"/>
              </a:rPr>
              <a:t>constants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CEB54C2-32E6-46F0-BDE5-CF0BA8AE7BCD}"/>
              </a:ext>
            </a:extLst>
          </p:cNvPr>
          <p:cNvGrpSpPr/>
          <p:nvPr/>
        </p:nvGrpSpPr>
        <p:grpSpPr>
          <a:xfrm>
            <a:off x="9841128" y="6098494"/>
            <a:ext cx="178581" cy="61181"/>
            <a:chOff x="1443990" y="937260"/>
            <a:chExt cx="548640" cy="11430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4BDBC55-43CB-4618-B690-EC3E8CC18B05}"/>
                </a:ext>
              </a:extLst>
            </p:cNvPr>
            <p:cNvSpPr/>
            <p:nvPr/>
          </p:nvSpPr>
          <p:spPr>
            <a:xfrm>
              <a:off x="1443990" y="937260"/>
              <a:ext cx="274320" cy="1143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B74312C8-4314-49A8-89FB-F648AB4EE08A}"/>
                </a:ext>
              </a:extLst>
            </p:cNvPr>
            <p:cNvSpPr/>
            <p:nvPr/>
          </p:nvSpPr>
          <p:spPr>
            <a:xfrm>
              <a:off x="1718310" y="937260"/>
              <a:ext cx="274320" cy="1143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5" name="TextBox 134">
            <a:extLst>
              <a:ext uri="{FF2B5EF4-FFF2-40B4-BE49-F238E27FC236}">
                <a16:creationId xmlns:a16="http://schemas.microsoft.com/office/drawing/2014/main" id="{C73D4F51-8E83-4BA1-9BEB-3C5BEB794371}"/>
              </a:ext>
            </a:extLst>
          </p:cNvPr>
          <p:cNvSpPr txBox="1"/>
          <p:nvPr/>
        </p:nvSpPr>
        <p:spPr>
          <a:xfrm>
            <a:off x="6985106" y="3105317"/>
            <a:ext cx="509145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 dirty="0">
                <a:latin typeface="Century Gothic" panose="020B0502020202020204" pitchFamily="34" charset="0"/>
              </a:rPr>
              <a:t>In reality…</a:t>
            </a:r>
          </a:p>
          <a:p>
            <a:pPr algn="ctr">
              <a:lnSpc>
                <a:spcPts val="2000"/>
              </a:lnSpc>
            </a:pPr>
            <a:r>
              <a:rPr lang="en-US" sz="2000" dirty="0">
                <a:latin typeface="Symbol" panose="05050102010706020507" pitchFamily="18" charset="2"/>
              </a:rPr>
              <a:t>a </a:t>
            </a:r>
            <a:r>
              <a:rPr lang="en-US" sz="2000" dirty="0">
                <a:latin typeface="Century Gothic" panose="020B0502020202020204" pitchFamily="34" charset="0"/>
              </a:rPr>
              <a:t>&amp; </a:t>
            </a:r>
            <a:r>
              <a:rPr lang="en-US" sz="2000" dirty="0">
                <a:latin typeface="Symbol" panose="05050102010706020507" pitchFamily="18" charset="2"/>
              </a:rPr>
              <a:t>b</a:t>
            </a:r>
            <a:r>
              <a:rPr lang="en-US" sz="2000" dirty="0">
                <a:latin typeface="Century Gothic" panose="020B0502020202020204" pitchFamily="34" charset="0"/>
              </a:rPr>
              <a:t> constants = # of times per second</a:t>
            </a:r>
          </a:p>
          <a:p>
            <a:pPr algn="ctr">
              <a:lnSpc>
                <a:spcPts val="2000"/>
              </a:lnSpc>
            </a:pPr>
            <a:r>
              <a:rPr lang="en-US" sz="2000" dirty="0">
                <a:latin typeface="Century Gothic" panose="020B0502020202020204" pitchFamily="34" charset="0"/>
              </a:rPr>
              <a:t>a gate changes</a:t>
            </a:r>
          </a:p>
        </p:txBody>
      </p:sp>
      <p:pic>
        <p:nvPicPr>
          <p:cNvPr id="1026" name="Picture 2" descr="Image result for alpha beta hodgkin huxley">
            <a:extLst>
              <a:ext uri="{FF2B5EF4-FFF2-40B4-BE49-F238E27FC236}">
                <a16:creationId xmlns:a16="http://schemas.microsoft.com/office/drawing/2014/main" id="{327DEA41-FEAB-4AED-B979-F829CE9C6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058" y="4379678"/>
            <a:ext cx="3594353" cy="243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EBA2802-8C1B-44D1-B545-F8F7F5C9A37B}"/>
              </a:ext>
            </a:extLst>
          </p:cNvPr>
          <p:cNvCxnSpPr/>
          <p:nvPr/>
        </p:nvCxnSpPr>
        <p:spPr>
          <a:xfrm>
            <a:off x="6919682" y="4691063"/>
            <a:ext cx="0" cy="1652587"/>
          </a:xfrm>
          <a:prstGeom prst="line">
            <a:avLst/>
          </a:prstGeom>
          <a:ln w="19050">
            <a:solidFill>
              <a:srgbClr val="008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8ADAB0DC-5057-4B2F-AC66-7AD2AA5817BE}"/>
              </a:ext>
            </a:extLst>
          </p:cNvPr>
          <p:cNvCxnSpPr/>
          <p:nvPr/>
        </p:nvCxnSpPr>
        <p:spPr>
          <a:xfrm>
            <a:off x="8032026" y="4683153"/>
            <a:ext cx="0" cy="1652587"/>
          </a:xfrm>
          <a:prstGeom prst="line">
            <a:avLst/>
          </a:prstGeom>
          <a:ln w="19050">
            <a:solidFill>
              <a:srgbClr val="008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7" name="Group 96">
            <a:extLst>
              <a:ext uri="{FF2B5EF4-FFF2-40B4-BE49-F238E27FC236}">
                <a16:creationId xmlns:a16="http://schemas.microsoft.com/office/drawing/2014/main" id="{6FF3FF43-48D1-4E12-A9EA-91941D6FCC08}"/>
              </a:ext>
            </a:extLst>
          </p:cNvPr>
          <p:cNvGrpSpPr/>
          <p:nvPr/>
        </p:nvGrpSpPr>
        <p:grpSpPr>
          <a:xfrm>
            <a:off x="520716" y="4342068"/>
            <a:ext cx="4830085" cy="1182408"/>
            <a:chOff x="520716" y="4342068"/>
            <a:chExt cx="4830085" cy="1182408"/>
          </a:xfrm>
        </p:grpSpPr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51471F33-5912-41A0-A1F0-A6BE7C866D72}"/>
                </a:ext>
              </a:extLst>
            </p:cNvPr>
            <p:cNvSpPr txBox="1"/>
            <p:nvPr/>
          </p:nvSpPr>
          <p:spPr>
            <a:xfrm>
              <a:off x="520716" y="5073070"/>
              <a:ext cx="569387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dirty="0">
                  <a:solidFill>
                    <a:srgbClr val="008000"/>
                  </a:solidFill>
                  <a:latin typeface="Century Gothic" panose="020B0502020202020204" pitchFamily="34" charset="0"/>
                </a:rPr>
                <a:t>V</a:t>
              </a:r>
              <a:r>
                <a:rPr lang="en-US" sz="2800" baseline="-25000" dirty="0">
                  <a:solidFill>
                    <a:srgbClr val="008000"/>
                  </a:solidFill>
                  <a:latin typeface="Century Gothic" panose="020B0502020202020204" pitchFamily="34" charset="0"/>
                </a:rPr>
                <a:t>1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511EE298-48B0-46A8-A4E8-4FB8DB1FB7F6}"/>
                </a:ext>
              </a:extLst>
            </p:cNvPr>
            <p:cNvSpPr txBox="1"/>
            <p:nvPr/>
          </p:nvSpPr>
          <p:spPr>
            <a:xfrm>
              <a:off x="520716" y="4342068"/>
              <a:ext cx="569387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dirty="0">
                  <a:solidFill>
                    <a:srgbClr val="008000"/>
                  </a:solidFill>
                  <a:latin typeface="Century Gothic" panose="020B0502020202020204" pitchFamily="34" charset="0"/>
                </a:rPr>
                <a:t>V</a:t>
              </a:r>
              <a:r>
                <a:rPr lang="en-US" sz="2800" baseline="-25000" dirty="0">
                  <a:solidFill>
                    <a:srgbClr val="008000"/>
                  </a:solidFill>
                  <a:latin typeface="Century Gothic" panose="020B0502020202020204" pitchFamily="34" charset="0"/>
                </a:rPr>
                <a:t>2</a:t>
              </a:r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E9EB3A61-9875-4468-B1E2-A020670D3197}"/>
                </a:ext>
              </a:extLst>
            </p:cNvPr>
            <p:cNvGrpSpPr/>
            <p:nvPr/>
          </p:nvGrpSpPr>
          <p:grpSpPr>
            <a:xfrm>
              <a:off x="1052370" y="4578490"/>
              <a:ext cx="4298431" cy="663149"/>
              <a:chOff x="1050330" y="4919322"/>
              <a:chExt cx="4298431" cy="882758"/>
            </a:xfrm>
          </p:grpSpPr>
          <p:cxnSp>
            <p:nvCxnSpPr>
              <p:cNvPr id="7" name="Connector: Elbow 6">
                <a:extLst>
                  <a:ext uri="{FF2B5EF4-FFF2-40B4-BE49-F238E27FC236}">
                    <a16:creationId xmlns:a16="http://schemas.microsoft.com/office/drawing/2014/main" id="{8D4E033B-BB66-45E3-A613-D1EFF2DCDB9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68590" y="4919322"/>
                <a:ext cx="4280171" cy="882758"/>
              </a:xfrm>
              <a:prstGeom prst="bentConnector3">
                <a:avLst>
                  <a:gd name="adj1" fmla="val 43546"/>
                </a:avLst>
              </a:prstGeom>
              <a:ln w="381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B05BE5BC-E4B0-487A-B292-DC68BA7B90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50330" y="4919322"/>
                <a:ext cx="3065928" cy="101"/>
              </a:xfrm>
              <a:prstGeom prst="line">
                <a:avLst/>
              </a:prstGeom>
              <a:ln w="38100">
                <a:solidFill>
                  <a:srgbClr val="008000">
                    <a:alpha val="40000"/>
                  </a:srgb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5D7E7FA9-692E-40E2-8DCE-CD1F6876C628}"/>
              </a:ext>
            </a:extLst>
          </p:cNvPr>
          <p:cNvGrpSpPr/>
          <p:nvPr/>
        </p:nvGrpSpPr>
        <p:grpSpPr>
          <a:xfrm>
            <a:off x="520716" y="5614877"/>
            <a:ext cx="4784316" cy="1013618"/>
            <a:chOff x="520716" y="5614877"/>
            <a:chExt cx="4784316" cy="1013618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257726E-6085-4629-B9D1-8AEA0837A2CE}"/>
                </a:ext>
              </a:extLst>
            </p:cNvPr>
            <p:cNvSpPr/>
            <p:nvPr/>
          </p:nvSpPr>
          <p:spPr>
            <a:xfrm>
              <a:off x="1063232" y="5921550"/>
              <a:ext cx="4241800" cy="586392"/>
            </a:xfrm>
            <a:custGeom>
              <a:avLst/>
              <a:gdLst>
                <a:gd name="connsiteX0" fmla="*/ 0 w 4191000"/>
                <a:gd name="connsiteY0" fmla="*/ 909715 h 987448"/>
                <a:gd name="connsiteX1" fmla="*/ 1874520 w 4191000"/>
                <a:gd name="connsiteY1" fmla="*/ 905905 h 987448"/>
                <a:gd name="connsiteX2" fmla="*/ 2636520 w 4191000"/>
                <a:gd name="connsiteY2" fmla="*/ 71515 h 987448"/>
                <a:gd name="connsiteX3" fmla="*/ 4191000 w 4191000"/>
                <a:gd name="connsiteY3" fmla="*/ 44845 h 987448"/>
                <a:gd name="connsiteX4" fmla="*/ 4191000 w 4191000"/>
                <a:gd name="connsiteY4" fmla="*/ 44845 h 987448"/>
                <a:gd name="connsiteX0" fmla="*/ 0 w 4191000"/>
                <a:gd name="connsiteY0" fmla="*/ 900953 h 935062"/>
                <a:gd name="connsiteX1" fmla="*/ 1874520 w 4191000"/>
                <a:gd name="connsiteY1" fmla="*/ 897143 h 935062"/>
                <a:gd name="connsiteX2" fmla="*/ 1860550 w 4191000"/>
                <a:gd name="connsiteY2" fmla="*/ 776811 h 935062"/>
                <a:gd name="connsiteX3" fmla="*/ 2636520 w 4191000"/>
                <a:gd name="connsiteY3" fmla="*/ 62753 h 935062"/>
                <a:gd name="connsiteX4" fmla="*/ 4191000 w 4191000"/>
                <a:gd name="connsiteY4" fmla="*/ 36083 h 935062"/>
                <a:gd name="connsiteX5" fmla="*/ 4191000 w 4191000"/>
                <a:gd name="connsiteY5" fmla="*/ 36083 h 935062"/>
                <a:gd name="connsiteX0" fmla="*/ 0 w 4191000"/>
                <a:gd name="connsiteY0" fmla="*/ 900953 h 978686"/>
                <a:gd name="connsiteX1" fmla="*/ 1874520 w 4191000"/>
                <a:gd name="connsiteY1" fmla="*/ 897143 h 978686"/>
                <a:gd name="connsiteX2" fmla="*/ 2636520 w 4191000"/>
                <a:gd name="connsiteY2" fmla="*/ 62753 h 978686"/>
                <a:gd name="connsiteX3" fmla="*/ 4191000 w 4191000"/>
                <a:gd name="connsiteY3" fmla="*/ 36083 h 978686"/>
                <a:gd name="connsiteX4" fmla="*/ 4191000 w 4191000"/>
                <a:gd name="connsiteY4" fmla="*/ 36083 h 978686"/>
                <a:gd name="connsiteX0" fmla="*/ 0 w 4191000"/>
                <a:gd name="connsiteY0" fmla="*/ 900953 h 978686"/>
                <a:gd name="connsiteX1" fmla="*/ 1874520 w 4191000"/>
                <a:gd name="connsiteY1" fmla="*/ 897143 h 978686"/>
                <a:gd name="connsiteX2" fmla="*/ 2636520 w 4191000"/>
                <a:gd name="connsiteY2" fmla="*/ 62753 h 978686"/>
                <a:gd name="connsiteX3" fmla="*/ 4191000 w 4191000"/>
                <a:gd name="connsiteY3" fmla="*/ 36083 h 978686"/>
                <a:gd name="connsiteX4" fmla="*/ 4191000 w 4191000"/>
                <a:gd name="connsiteY4" fmla="*/ 36083 h 978686"/>
                <a:gd name="connsiteX0" fmla="*/ 0 w 4191000"/>
                <a:gd name="connsiteY0" fmla="*/ 900953 h 978686"/>
                <a:gd name="connsiteX1" fmla="*/ 1874520 w 4191000"/>
                <a:gd name="connsiteY1" fmla="*/ 897143 h 978686"/>
                <a:gd name="connsiteX2" fmla="*/ 2636520 w 4191000"/>
                <a:gd name="connsiteY2" fmla="*/ 62753 h 978686"/>
                <a:gd name="connsiteX3" fmla="*/ 4191000 w 4191000"/>
                <a:gd name="connsiteY3" fmla="*/ 36083 h 978686"/>
                <a:gd name="connsiteX4" fmla="*/ 4191000 w 4191000"/>
                <a:gd name="connsiteY4" fmla="*/ 36083 h 978686"/>
                <a:gd name="connsiteX0" fmla="*/ 0 w 4191000"/>
                <a:gd name="connsiteY0" fmla="*/ 900953 h 900953"/>
                <a:gd name="connsiteX1" fmla="*/ 1874520 w 4191000"/>
                <a:gd name="connsiteY1" fmla="*/ 897143 h 900953"/>
                <a:gd name="connsiteX2" fmla="*/ 2636520 w 4191000"/>
                <a:gd name="connsiteY2" fmla="*/ 62753 h 900953"/>
                <a:gd name="connsiteX3" fmla="*/ 4191000 w 4191000"/>
                <a:gd name="connsiteY3" fmla="*/ 36083 h 900953"/>
                <a:gd name="connsiteX4" fmla="*/ 4191000 w 4191000"/>
                <a:gd name="connsiteY4" fmla="*/ 36083 h 900953"/>
                <a:gd name="connsiteX0" fmla="*/ 0 w 4191000"/>
                <a:gd name="connsiteY0" fmla="*/ 928743 h 928743"/>
                <a:gd name="connsiteX1" fmla="*/ 1874520 w 4191000"/>
                <a:gd name="connsiteY1" fmla="*/ 924933 h 928743"/>
                <a:gd name="connsiteX2" fmla="*/ 3039745 w 4191000"/>
                <a:gd name="connsiteY2" fmla="*/ 52443 h 928743"/>
                <a:gd name="connsiteX3" fmla="*/ 4191000 w 4191000"/>
                <a:gd name="connsiteY3" fmla="*/ 63873 h 928743"/>
                <a:gd name="connsiteX4" fmla="*/ 4191000 w 4191000"/>
                <a:gd name="connsiteY4" fmla="*/ 63873 h 928743"/>
                <a:gd name="connsiteX0" fmla="*/ 0 w 4191000"/>
                <a:gd name="connsiteY0" fmla="*/ 928743 h 928743"/>
                <a:gd name="connsiteX1" fmla="*/ 1874520 w 4191000"/>
                <a:gd name="connsiteY1" fmla="*/ 924933 h 928743"/>
                <a:gd name="connsiteX2" fmla="*/ 3039745 w 4191000"/>
                <a:gd name="connsiteY2" fmla="*/ 52443 h 928743"/>
                <a:gd name="connsiteX3" fmla="*/ 4191000 w 4191000"/>
                <a:gd name="connsiteY3" fmla="*/ 63873 h 928743"/>
                <a:gd name="connsiteX4" fmla="*/ 4191000 w 4191000"/>
                <a:gd name="connsiteY4" fmla="*/ 63873 h 928743"/>
                <a:gd name="connsiteX0" fmla="*/ 0 w 4191000"/>
                <a:gd name="connsiteY0" fmla="*/ 928743 h 928743"/>
                <a:gd name="connsiteX1" fmla="*/ 1874520 w 4191000"/>
                <a:gd name="connsiteY1" fmla="*/ 924933 h 928743"/>
                <a:gd name="connsiteX2" fmla="*/ 3039745 w 4191000"/>
                <a:gd name="connsiteY2" fmla="*/ 52443 h 928743"/>
                <a:gd name="connsiteX3" fmla="*/ 4191000 w 4191000"/>
                <a:gd name="connsiteY3" fmla="*/ 63873 h 928743"/>
                <a:gd name="connsiteX4" fmla="*/ 4191000 w 4191000"/>
                <a:gd name="connsiteY4" fmla="*/ 63873 h 928743"/>
                <a:gd name="connsiteX0" fmla="*/ 0 w 4191000"/>
                <a:gd name="connsiteY0" fmla="*/ 880476 h 880476"/>
                <a:gd name="connsiteX1" fmla="*/ 1874520 w 4191000"/>
                <a:gd name="connsiteY1" fmla="*/ 876666 h 880476"/>
                <a:gd name="connsiteX2" fmla="*/ 3039745 w 4191000"/>
                <a:gd name="connsiteY2" fmla="*/ 4176 h 880476"/>
                <a:gd name="connsiteX3" fmla="*/ 4191000 w 4191000"/>
                <a:gd name="connsiteY3" fmla="*/ 15606 h 880476"/>
                <a:gd name="connsiteX4" fmla="*/ 4191000 w 4191000"/>
                <a:gd name="connsiteY4" fmla="*/ 15606 h 880476"/>
                <a:gd name="connsiteX0" fmla="*/ 0 w 4271491"/>
                <a:gd name="connsiteY0" fmla="*/ 902970 h 902970"/>
                <a:gd name="connsiteX1" fmla="*/ 1874520 w 4271491"/>
                <a:gd name="connsiteY1" fmla="*/ 899160 h 902970"/>
                <a:gd name="connsiteX2" fmla="*/ 3039745 w 4271491"/>
                <a:gd name="connsiteY2" fmla="*/ 26670 h 902970"/>
                <a:gd name="connsiteX3" fmla="*/ 4191000 w 4271491"/>
                <a:gd name="connsiteY3" fmla="*/ 38100 h 902970"/>
                <a:gd name="connsiteX4" fmla="*/ 4171950 w 4271491"/>
                <a:gd name="connsiteY4" fmla="*/ 0 h 902970"/>
                <a:gd name="connsiteX0" fmla="*/ 0 w 4191000"/>
                <a:gd name="connsiteY0" fmla="*/ 880476 h 880476"/>
                <a:gd name="connsiteX1" fmla="*/ 1874520 w 4191000"/>
                <a:gd name="connsiteY1" fmla="*/ 876666 h 880476"/>
                <a:gd name="connsiteX2" fmla="*/ 3039745 w 4191000"/>
                <a:gd name="connsiteY2" fmla="*/ 4176 h 880476"/>
                <a:gd name="connsiteX3" fmla="*/ 4191000 w 4191000"/>
                <a:gd name="connsiteY3" fmla="*/ 15606 h 880476"/>
                <a:gd name="connsiteX0" fmla="*/ 0 w 4241800"/>
                <a:gd name="connsiteY0" fmla="*/ 883920 h 883920"/>
                <a:gd name="connsiteX1" fmla="*/ 1874520 w 4241800"/>
                <a:gd name="connsiteY1" fmla="*/ 880110 h 883920"/>
                <a:gd name="connsiteX2" fmla="*/ 3039745 w 4241800"/>
                <a:gd name="connsiteY2" fmla="*/ 7620 h 883920"/>
                <a:gd name="connsiteX3" fmla="*/ 4241800 w 4241800"/>
                <a:gd name="connsiteY3" fmla="*/ 0 h 883920"/>
                <a:gd name="connsiteX0" fmla="*/ 0 w 4241800"/>
                <a:gd name="connsiteY0" fmla="*/ 889889 h 889889"/>
                <a:gd name="connsiteX1" fmla="*/ 1874520 w 4241800"/>
                <a:gd name="connsiteY1" fmla="*/ 886079 h 889889"/>
                <a:gd name="connsiteX2" fmla="*/ 3042920 w 4241800"/>
                <a:gd name="connsiteY2" fmla="*/ 4064 h 889889"/>
                <a:gd name="connsiteX3" fmla="*/ 4241800 w 4241800"/>
                <a:gd name="connsiteY3" fmla="*/ 5969 h 889889"/>
                <a:gd name="connsiteX0" fmla="*/ 0 w 4241800"/>
                <a:gd name="connsiteY0" fmla="*/ 885948 h 885948"/>
                <a:gd name="connsiteX1" fmla="*/ 1874520 w 4241800"/>
                <a:gd name="connsiteY1" fmla="*/ 882138 h 885948"/>
                <a:gd name="connsiteX2" fmla="*/ 3042920 w 4241800"/>
                <a:gd name="connsiteY2" fmla="*/ 123 h 885948"/>
                <a:gd name="connsiteX3" fmla="*/ 4241800 w 4241800"/>
                <a:gd name="connsiteY3" fmla="*/ 2028 h 885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41800" h="885948">
                  <a:moveTo>
                    <a:pt x="0" y="885948"/>
                  </a:moveTo>
                  <a:lnTo>
                    <a:pt x="1874520" y="882138"/>
                  </a:lnTo>
                  <a:cubicBezTo>
                    <a:pt x="2128202" y="258251"/>
                    <a:pt x="2868294" y="-6544"/>
                    <a:pt x="3042920" y="123"/>
                  </a:cubicBezTo>
                  <a:lnTo>
                    <a:pt x="4241800" y="2028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6116A387-0129-4D1B-9BA2-8BAFB08236D2}"/>
                </a:ext>
              </a:extLst>
            </p:cNvPr>
            <p:cNvSpPr txBox="1"/>
            <p:nvPr/>
          </p:nvSpPr>
          <p:spPr>
            <a:xfrm>
              <a:off x="520716" y="6177089"/>
              <a:ext cx="530915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dirty="0">
                  <a:latin typeface="Century Gothic" panose="020B0502020202020204" pitchFamily="34" charset="0"/>
                </a:rPr>
                <a:t>P</a:t>
              </a:r>
              <a:r>
                <a:rPr lang="en-US" sz="2800" baseline="-25000" dirty="0">
                  <a:latin typeface="Century Gothic" panose="020B0502020202020204" pitchFamily="34" charset="0"/>
                </a:rPr>
                <a:t>1</a:t>
              </a:r>
            </a:p>
          </p:txBody>
        </p: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AAA0884F-C0FE-4C31-BF12-4A2EF078DA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52370" y="5911109"/>
              <a:ext cx="3065928" cy="76"/>
            </a:xfrm>
            <a:prstGeom prst="line">
              <a:avLst/>
            </a:prstGeom>
            <a:ln w="38100">
              <a:solidFill>
                <a:srgbClr val="969696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0762B5C3-C6B0-4F64-8C9C-AE1EEA61F23D}"/>
                </a:ext>
              </a:extLst>
            </p:cNvPr>
            <p:cNvSpPr txBox="1"/>
            <p:nvPr/>
          </p:nvSpPr>
          <p:spPr>
            <a:xfrm>
              <a:off x="520716" y="5614877"/>
              <a:ext cx="530915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dirty="0">
                  <a:latin typeface="Century Gothic" panose="020B0502020202020204" pitchFamily="34" charset="0"/>
                </a:rPr>
                <a:t>P</a:t>
              </a:r>
              <a:r>
                <a:rPr lang="en-US" sz="2800" baseline="-25000" dirty="0">
                  <a:latin typeface="Century Gothic" panose="020B0502020202020204" pitchFamily="34" charset="0"/>
                </a:rPr>
                <a:t>2</a:t>
              </a:r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0A4960F0-4348-4058-ABE4-8132C09D8A5E}"/>
              </a:ext>
            </a:extLst>
          </p:cNvPr>
          <p:cNvGrpSpPr/>
          <p:nvPr/>
        </p:nvGrpSpPr>
        <p:grpSpPr>
          <a:xfrm>
            <a:off x="6453045" y="4847367"/>
            <a:ext cx="1620359" cy="858041"/>
            <a:chOff x="6453045" y="4847367"/>
            <a:chExt cx="1620359" cy="858041"/>
          </a:xfrm>
        </p:grpSpPr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034BA48C-F450-4B7F-8931-0EB0F9B6A845}"/>
                </a:ext>
              </a:extLst>
            </p:cNvPr>
            <p:cNvSpPr txBox="1"/>
            <p:nvPr/>
          </p:nvSpPr>
          <p:spPr>
            <a:xfrm>
              <a:off x="6453045" y="5254002"/>
              <a:ext cx="530915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dirty="0">
                  <a:latin typeface="Century Gothic" panose="020B0502020202020204" pitchFamily="34" charset="0"/>
                </a:rPr>
                <a:t>P</a:t>
              </a:r>
              <a:r>
                <a:rPr lang="en-US" sz="2800" baseline="-25000" dirty="0">
                  <a:latin typeface="Century Gothic" panose="020B0502020202020204" pitchFamily="34" charset="0"/>
                </a:rPr>
                <a:t>1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6ED095F1-65C2-4343-B403-BBFEC65371AF}"/>
                </a:ext>
              </a:extLst>
            </p:cNvPr>
            <p:cNvSpPr txBox="1"/>
            <p:nvPr/>
          </p:nvSpPr>
          <p:spPr>
            <a:xfrm>
              <a:off x="7542489" y="4847367"/>
              <a:ext cx="530915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dirty="0">
                  <a:latin typeface="Century Gothic" panose="020B0502020202020204" pitchFamily="34" charset="0"/>
                </a:rPr>
                <a:t>P</a:t>
              </a:r>
              <a:r>
                <a:rPr lang="en-US" sz="2800" baseline="-25000" dirty="0">
                  <a:latin typeface="Century Gothic" panose="020B0502020202020204" pitchFamily="34" charset="0"/>
                </a:rPr>
                <a:t>2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3F8F9301-EFFF-4357-928C-70DA5EB0AFB1}"/>
              </a:ext>
            </a:extLst>
          </p:cNvPr>
          <p:cNvGrpSpPr/>
          <p:nvPr/>
        </p:nvGrpSpPr>
        <p:grpSpPr>
          <a:xfrm>
            <a:off x="6701958" y="6287691"/>
            <a:ext cx="1880945" cy="559402"/>
            <a:chOff x="6701958" y="6287691"/>
            <a:chExt cx="1880945" cy="559402"/>
          </a:xfrm>
        </p:grpSpPr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68C8D2C2-ADA6-4A65-88FD-50A164B97221}"/>
                </a:ext>
              </a:extLst>
            </p:cNvPr>
            <p:cNvSpPr txBox="1"/>
            <p:nvPr/>
          </p:nvSpPr>
          <p:spPr>
            <a:xfrm>
              <a:off x="6701958" y="6395687"/>
              <a:ext cx="431528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b="1" dirty="0">
                  <a:solidFill>
                    <a:srgbClr val="008000"/>
                  </a:solidFill>
                  <a:latin typeface="Century Gothic" panose="020B0502020202020204" pitchFamily="34" charset="0"/>
                </a:rPr>
                <a:t>V</a:t>
              </a:r>
              <a:r>
                <a:rPr lang="en-US" b="1" baseline="-25000" dirty="0">
                  <a:solidFill>
                    <a:srgbClr val="008000"/>
                  </a:solidFill>
                  <a:latin typeface="Century Gothic" panose="020B0502020202020204" pitchFamily="34" charset="0"/>
                </a:rPr>
                <a:t>1</a:t>
              </a:r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768C0EAE-AFD9-483E-BDFD-6F54A361CD72}"/>
                </a:ext>
              </a:extLst>
            </p:cNvPr>
            <p:cNvGrpSpPr/>
            <p:nvPr/>
          </p:nvGrpSpPr>
          <p:grpSpPr>
            <a:xfrm>
              <a:off x="8060531" y="6287691"/>
              <a:ext cx="522372" cy="505675"/>
              <a:chOff x="8060531" y="6287691"/>
              <a:chExt cx="522372" cy="505675"/>
            </a:xfrm>
          </p:grpSpPr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451C43F7-2E9E-4D4F-B76A-9BA08AFC11A8}"/>
                  </a:ext>
                </a:extLst>
              </p:cNvPr>
              <p:cNvSpPr txBox="1"/>
              <p:nvPr/>
            </p:nvSpPr>
            <p:spPr>
              <a:xfrm>
                <a:off x="8149771" y="6381394"/>
                <a:ext cx="433132" cy="4119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ts val="2800"/>
                  </a:lnSpc>
                </a:pPr>
                <a:r>
                  <a:rPr lang="en-US" b="1" dirty="0">
                    <a:solidFill>
                      <a:srgbClr val="008000"/>
                    </a:solidFill>
                    <a:latin typeface="Century Gothic" panose="020B0502020202020204" pitchFamily="34" charset="0"/>
                  </a:rPr>
                  <a:t>V</a:t>
                </a:r>
                <a:r>
                  <a:rPr lang="en-US" b="1" baseline="-25000" dirty="0">
                    <a:solidFill>
                      <a:srgbClr val="008000"/>
                    </a:solidFill>
                    <a:latin typeface="Century Gothic" panose="020B0502020202020204" pitchFamily="34" charset="0"/>
                  </a:rPr>
                  <a:t>2</a:t>
                </a:r>
              </a:p>
            </p:txBody>
          </p:sp>
          <p:cxnSp>
            <p:nvCxnSpPr>
              <p:cNvPr id="86" name="Straight Arrow Connector 85">
                <a:extLst>
                  <a:ext uri="{FF2B5EF4-FFF2-40B4-BE49-F238E27FC236}">
                    <a16:creationId xmlns:a16="http://schemas.microsoft.com/office/drawing/2014/main" id="{6208EEEA-64D8-4C6E-9469-289D050EF2F6}"/>
                  </a:ext>
                </a:extLst>
              </p:cNvPr>
              <p:cNvCxnSpPr/>
              <p:nvPr/>
            </p:nvCxnSpPr>
            <p:spPr>
              <a:xfrm flipH="1" flipV="1">
                <a:off x="8060531" y="6287691"/>
                <a:ext cx="152400" cy="184547"/>
              </a:xfrm>
              <a:prstGeom prst="straightConnector1">
                <a:avLst/>
              </a:prstGeom>
              <a:ln w="19050">
                <a:solidFill>
                  <a:srgbClr val="008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6A1DA63D-F237-4AFA-83F1-401A02CE8AB7}"/>
              </a:ext>
            </a:extLst>
          </p:cNvPr>
          <p:cNvCxnSpPr/>
          <p:nvPr/>
        </p:nvCxnSpPr>
        <p:spPr>
          <a:xfrm>
            <a:off x="7097201" y="5582472"/>
            <a:ext cx="800678" cy="0"/>
          </a:xfrm>
          <a:prstGeom prst="straightConnector1">
            <a:avLst/>
          </a:prstGeom>
          <a:ln w="57150">
            <a:solidFill>
              <a:srgbClr val="008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2CF74C98-D511-4A93-9239-1183135C8F5E}"/>
              </a:ext>
            </a:extLst>
          </p:cNvPr>
          <p:cNvGrpSpPr/>
          <p:nvPr/>
        </p:nvGrpSpPr>
        <p:grpSpPr>
          <a:xfrm>
            <a:off x="4463267" y="4847367"/>
            <a:ext cx="657243" cy="993213"/>
            <a:chOff x="4463267" y="4847367"/>
            <a:chExt cx="657243" cy="993213"/>
          </a:xfrm>
        </p:grpSpPr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76EF9780-892A-4937-A4BE-F49864072DC9}"/>
                </a:ext>
              </a:extLst>
            </p:cNvPr>
            <p:cNvGrpSpPr/>
            <p:nvPr/>
          </p:nvGrpSpPr>
          <p:grpSpPr>
            <a:xfrm>
              <a:off x="4463267" y="4847367"/>
              <a:ext cx="657243" cy="451406"/>
              <a:chOff x="4054077" y="5241639"/>
              <a:chExt cx="657243" cy="451406"/>
            </a:xfrm>
          </p:grpSpPr>
          <p:grpSp>
            <p:nvGrpSpPr>
              <p:cNvPr id="136" name="Group 135">
                <a:extLst>
                  <a:ext uri="{FF2B5EF4-FFF2-40B4-BE49-F238E27FC236}">
                    <a16:creationId xmlns:a16="http://schemas.microsoft.com/office/drawing/2014/main" id="{5D2E929B-6E91-4ABE-A653-083DC89AEA0C}"/>
                  </a:ext>
                </a:extLst>
              </p:cNvPr>
              <p:cNvGrpSpPr/>
              <p:nvPr/>
            </p:nvGrpSpPr>
            <p:grpSpPr>
              <a:xfrm>
                <a:off x="4532739" y="5593348"/>
                <a:ext cx="178581" cy="61181"/>
                <a:chOff x="1443990" y="937260"/>
                <a:chExt cx="548640" cy="114300"/>
              </a:xfrm>
            </p:grpSpPr>
            <p:sp>
              <p:nvSpPr>
                <p:cNvPr id="137" name="Oval 136">
                  <a:extLst>
                    <a:ext uri="{FF2B5EF4-FFF2-40B4-BE49-F238E27FC236}">
                      <a16:creationId xmlns:a16="http://schemas.microsoft.com/office/drawing/2014/main" id="{5AADFB33-14A1-4F6B-977D-97D1494D6C37}"/>
                    </a:ext>
                  </a:extLst>
                </p:cNvPr>
                <p:cNvSpPr/>
                <p:nvPr/>
              </p:nvSpPr>
              <p:spPr>
                <a:xfrm>
                  <a:off x="1443990" y="937260"/>
                  <a:ext cx="274320" cy="1143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8" name="Oval 137">
                  <a:extLst>
                    <a:ext uri="{FF2B5EF4-FFF2-40B4-BE49-F238E27FC236}">
                      <a16:creationId xmlns:a16="http://schemas.microsoft.com/office/drawing/2014/main" id="{14E8FB67-3575-4863-812D-A0A43E5A10F3}"/>
                    </a:ext>
                  </a:extLst>
                </p:cNvPr>
                <p:cNvSpPr/>
                <p:nvPr/>
              </p:nvSpPr>
              <p:spPr>
                <a:xfrm>
                  <a:off x="1718310" y="937260"/>
                  <a:ext cx="274320" cy="1143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1B18D3F5-3270-47A8-AD4B-0DAF319BDA3E}"/>
                  </a:ext>
                </a:extLst>
              </p:cNvPr>
              <p:cNvSpPr txBox="1"/>
              <p:nvPr/>
            </p:nvSpPr>
            <p:spPr>
              <a:xfrm>
                <a:off x="4054077" y="5241639"/>
                <a:ext cx="530915" cy="4514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ts val="2800"/>
                  </a:lnSpc>
                </a:pPr>
                <a:r>
                  <a:rPr lang="en-US" sz="2800" dirty="0">
                    <a:latin typeface="Century Gothic" panose="020B0502020202020204" pitchFamily="34" charset="0"/>
                  </a:rPr>
                  <a:t>P</a:t>
                </a:r>
                <a:r>
                  <a:rPr lang="en-US" sz="2800" baseline="-25000" dirty="0">
                    <a:latin typeface="Century Gothic" panose="020B0502020202020204" pitchFamily="34" charset="0"/>
                  </a:rPr>
                  <a:t>2</a:t>
                </a:r>
              </a:p>
            </p:txBody>
          </p:sp>
        </p:grp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8B066F8C-FC8B-40BA-93A0-709CFC00D8FD}"/>
                </a:ext>
              </a:extLst>
            </p:cNvPr>
            <p:cNvCxnSpPr/>
            <p:nvPr/>
          </p:nvCxnSpPr>
          <p:spPr>
            <a:xfrm>
              <a:off x="4817114" y="5350671"/>
              <a:ext cx="0" cy="489909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08F02D5F-4553-4DD6-96E5-47E2162FB4C4}"/>
              </a:ext>
            </a:extLst>
          </p:cNvPr>
          <p:cNvGrpSpPr/>
          <p:nvPr/>
        </p:nvGrpSpPr>
        <p:grpSpPr>
          <a:xfrm>
            <a:off x="3487793" y="6044922"/>
            <a:ext cx="1937177" cy="844490"/>
            <a:chOff x="3369683" y="6041112"/>
            <a:chExt cx="1937177" cy="84449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E1460CF-668D-42CA-870F-A72C644E2D2D}"/>
                </a:ext>
              </a:extLst>
            </p:cNvPr>
            <p:cNvGrpSpPr/>
            <p:nvPr/>
          </p:nvGrpSpPr>
          <p:grpSpPr>
            <a:xfrm>
              <a:off x="3448549" y="6041112"/>
              <a:ext cx="1858311" cy="844490"/>
              <a:chOff x="2247530" y="5014177"/>
              <a:chExt cx="1858311" cy="844490"/>
            </a:xfrm>
          </p:grpSpPr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7DC22F4A-87CC-4EAC-98DD-C264DEC5AFEF}"/>
                  </a:ext>
                </a:extLst>
              </p:cNvPr>
              <p:cNvSpPr txBox="1"/>
              <p:nvPr/>
            </p:nvSpPr>
            <p:spPr>
              <a:xfrm>
                <a:off x="2247530" y="5293534"/>
                <a:ext cx="519693" cy="3840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2000"/>
                  </a:lnSpc>
                </a:pPr>
                <a:r>
                  <a:rPr lang="en-US" sz="3600" dirty="0">
                    <a:latin typeface="Symbol" panose="05050102010706020507" pitchFamily="18" charset="2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r>
                  <a:rPr lang="en-US" sz="2800" baseline="-25000" dirty="0">
                    <a:latin typeface="Century Gothic" panose="020B0502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  <a:endParaRPr lang="en-US" sz="2800" baseline="-250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28569CDA-F215-4071-9FFE-1908BC4B1079}"/>
                  </a:ext>
                </a:extLst>
              </p:cNvPr>
              <p:cNvSpPr txBox="1"/>
              <p:nvPr/>
            </p:nvSpPr>
            <p:spPr>
              <a:xfrm>
                <a:off x="3380851" y="5014177"/>
                <a:ext cx="326618" cy="4514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800"/>
                  </a:lnSpc>
                </a:pPr>
                <a:r>
                  <a:rPr lang="en-US" sz="2800" dirty="0">
                    <a:latin typeface="Century Gothic" panose="020B0502020202020204" pitchFamily="34" charset="0"/>
                  </a:rPr>
                  <a:t>1</a:t>
                </a: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0EEC6EF1-5078-4C88-9DBC-6709F7C015E8}"/>
                  </a:ext>
                </a:extLst>
              </p:cNvPr>
              <p:cNvSpPr txBox="1"/>
              <p:nvPr/>
            </p:nvSpPr>
            <p:spPr>
              <a:xfrm>
                <a:off x="3100555" y="5407261"/>
                <a:ext cx="987866" cy="4514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800"/>
                  </a:lnSpc>
                </a:pPr>
                <a:r>
                  <a:rPr lang="en-US" sz="2800" b="1" dirty="0">
                    <a:solidFill>
                      <a:srgbClr val="FF0000"/>
                    </a:solidFill>
                    <a:latin typeface="Symbol" panose="05050102010706020507" pitchFamily="18" charset="2"/>
                  </a:rPr>
                  <a:t>a</a:t>
                </a:r>
                <a:r>
                  <a:rPr lang="en-US" sz="2800" b="1" dirty="0">
                    <a:latin typeface="Symbol" panose="05050102010706020507" pitchFamily="18" charset="2"/>
                  </a:rPr>
                  <a:t> + </a:t>
                </a:r>
                <a:r>
                  <a:rPr lang="en-US" sz="2800" b="1" dirty="0">
                    <a:solidFill>
                      <a:srgbClr val="0000FF"/>
                    </a:solidFill>
                    <a:latin typeface="Symbol" panose="05050102010706020507" pitchFamily="18" charset="2"/>
                  </a:rPr>
                  <a:t>b</a:t>
                </a:r>
                <a:endParaRPr lang="en-US" sz="2800" b="1" dirty="0">
                  <a:solidFill>
                    <a:srgbClr val="0000FF"/>
                  </a:solidFill>
                  <a:latin typeface="Century Gothic" panose="020B0502020202020204" pitchFamily="34" charset="0"/>
                </a:endParaRPr>
              </a:p>
            </p:txBody>
          </p: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84CD2C08-DFF8-4895-ACF0-A4C3A306E3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83136" y="5426449"/>
                <a:ext cx="1022705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9BDBBFE5-8EB5-4A92-93AA-8961DA1E456B}"/>
                  </a:ext>
                </a:extLst>
              </p:cNvPr>
              <p:cNvSpPr txBox="1"/>
              <p:nvPr/>
            </p:nvSpPr>
            <p:spPr>
              <a:xfrm>
                <a:off x="2618811" y="5255166"/>
                <a:ext cx="433132" cy="4514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ts val="2800"/>
                  </a:lnSpc>
                </a:pPr>
                <a:r>
                  <a:rPr lang="en-US" sz="3200" dirty="0">
                    <a:latin typeface="Century Gothic" panose="020B0502020202020204" pitchFamily="34" charset="0"/>
                  </a:rPr>
                  <a:t>=</a:t>
                </a:r>
              </a:p>
            </p:txBody>
          </p:sp>
        </p:grpSp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F46E4924-94C1-4D65-8412-ED5CC3F93ED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69683" y="6119940"/>
              <a:ext cx="118362" cy="158650"/>
            </a:xfrm>
            <a:prstGeom prst="straightConnector1">
              <a:avLst/>
            </a:prstGeom>
            <a:ln w="28575">
              <a:solidFill>
                <a:srgbClr val="00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5FAB94DC-4446-48E4-A4B3-9AFD7CAC88E0}"/>
              </a:ext>
            </a:extLst>
          </p:cNvPr>
          <p:cNvGrpSpPr/>
          <p:nvPr/>
        </p:nvGrpSpPr>
        <p:grpSpPr>
          <a:xfrm>
            <a:off x="6448458" y="5775595"/>
            <a:ext cx="2035238" cy="449065"/>
            <a:chOff x="6448458" y="5775595"/>
            <a:chExt cx="2035238" cy="449065"/>
          </a:xfrm>
        </p:grpSpPr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B196F19D-AC85-44B4-A030-999B25B6E6DB}"/>
                </a:ext>
              </a:extLst>
            </p:cNvPr>
            <p:cNvSpPr txBox="1"/>
            <p:nvPr/>
          </p:nvSpPr>
          <p:spPr>
            <a:xfrm>
              <a:off x="6448458" y="5775595"/>
              <a:ext cx="519693" cy="384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sz="3600" dirty="0">
                  <a:latin typeface="Symbol" panose="05050102010706020507" pitchFamily="18" charset="2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r>
                <a:rPr lang="en-US" sz="2800" baseline="-25000" dirty="0">
                  <a:latin typeface="Century Gothic" panose="020B0502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en-US" sz="2800" baseline="-25000" dirty="0">
                <a:latin typeface="Century Gothic" panose="020B0502020202020204" pitchFamily="34" charset="0"/>
              </a:endParaRP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02CD2770-2D03-468B-A136-1B1C07C0EF50}"/>
                </a:ext>
              </a:extLst>
            </p:cNvPr>
            <p:cNvSpPr txBox="1"/>
            <p:nvPr/>
          </p:nvSpPr>
          <p:spPr>
            <a:xfrm>
              <a:off x="7964003" y="5840580"/>
              <a:ext cx="519693" cy="384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sz="3600" dirty="0">
                  <a:latin typeface="Symbol" panose="05050102010706020507" pitchFamily="18" charset="2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r>
                <a:rPr lang="en-US" sz="2800" baseline="-25000" dirty="0">
                  <a:latin typeface="Century Gothic" panose="020B0502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en-US" sz="2800" baseline="-25000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147" name="TextBox 146">
            <a:extLst>
              <a:ext uri="{FF2B5EF4-FFF2-40B4-BE49-F238E27FC236}">
                <a16:creationId xmlns:a16="http://schemas.microsoft.com/office/drawing/2014/main" id="{C683D7BE-58A7-426F-BBD1-86136F80846E}"/>
              </a:ext>
            </a:extLst>
          </p:cNvPr>
          <p:cNvSpPr txBox="1"/>
          <p:nvPr/>
        </p:nvSpPr>
        <p:spPr>
          <a:xfrm>
            <a:off x="4845497" y="624114"/>
            <a:ext cx="2501006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800" dirty="0">
                <a:latin typeface="Century Gothic" panose="020B0502020202020204" pitchFamily="34" charset="0"/>
              </a:rPr>
              <a:t>Gate Kinetics</a:t>
            </a:r>
          </a:p>
        </p:txBody>
      </p:sp>
    </p:spTree>
    <p:extLst>
      <p:ext uri="{BB962C8B-B14F-4D97-AF65-F5344CB8AC3E}">
        <p14:creationId xmlns:p14="http://schemas.microsoft.com/office/powerpoint/2010/main" val="311956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502DF8E8-2DEF-49EE-B906-AD5C949E7D54}"/>
              </a:ext>
            </a:extLst>
          </p:cNvPr>
          <p:cNvGrpSpPr/>
          <p:nvPr/>
        </p:nvGrpSpPr>
        <p:grpSpPr>
          <a:xfrm>
            <a:off x="2676473" y="2889542"/>
            <a:ext cx="492627" cy="1199413"/>
            <a:chOff x="4769270" y="2403286"/>
            <a:chExt cx="598188" cy="1664196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88B56599-5434-4C42-91B7-9D0961322F6C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C643B12B-55D0-42AA-A44C-5DBE21C61098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2901C28-369A-4BA4-B792-668DC50B8B52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60DFA6F-12A3-41DC-8A47-21B8921FC54E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D769A17F-C0E4-4B3A-8A6B-B12D7B533FAB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C553397-CE2C-4A37-AAFC-307001D701D7}"/>
              </a:ext>
            </a:extLst>
          </p:cNvPr>
          <p:cNvCxnSpPr/>
          <p:nvPr/>
        </p:nvCxnSpPr>
        <p:spPr>
          <a:xfrm>
            <a:off x="1961322" y="2692736"/>
            <a:ext cx="200549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4D613B8-49D4-47FC-8CC2-08BDDB3F7811}"/>
              </a:ext>
            </a:extLst>
          </p:cNvPr>
          <p:cNvGrpSpPr/>
          <p:nvPr/>
        </p:nvGrpSpPr>
        <p:grpSpPr>
          <a:xfrm>
            <a:off x="3377329" y="2889542"/>
            <a:ext cx="492627" cy="1199413"/>
            <a:chOff x="4769270" y="2403286"/>
            <a:chExt cx="598188" cy="1664196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5E657D0-DE93-4017-A817-B3F7C3A0360E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E0C0850-FEC1-4480-95F4-D7BD6252DE80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9F4F21D-9537-49EA-B68E-19B9D14C1482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136D327-C346-4720-A83D-EC9E6D559656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2DC48CB-D2C3-42AE-8288-187F3BFC6656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75CF9E0-6D68-49E0-95C9-9BDD6A09E3EF}"/>
              </a:ext>
            </a:extLst>
          </p:cNvPr>
          <p:cNvGrpSpPr/>
          <p:nvPr/>
        </p:nvGrpSpPr>
        <p:grpSpPr>
          <a:xfrm>
            <a:off x="4078185" y="2889542"/>
            <a:ext cx="492627" cy="1199413"/>
            <a:chOff x="4769270" y="2403286"/>
            <a:chExt cx="598188" cy="1664196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1ED142F-2090-4728-8F02-C6C809500028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00A49FE-5F25-498E-88FA-47AE27E97570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B0C6DAE-CBCA-4B49-A50E-E4556029CEB9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067317B2-278F-4E7C-80B1-C15B054AB2C8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4763BE8-1004-4DD3-9C11-1B28F6A2722B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DA31E10-D414-44F3-86C9-76A1F76D3B36}"/>
              </a:ext>
            </a:extLst>
          </p:cNvPr>
          <p:cNvGrpSpPr/>
          <p:nvPr/>
        </p:nvGrpSpPr>
        <p:grpSpPr>
          <a:xfrm>
            <a:off x="4779041" y="2889542"/>
            <a:ext cx="492627" cy="1199413"/>
            <a:chOff x="4769270" y="2403286"/>
            <a:chExt cx="598188" cy="1664196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9F1EE79-2EB5-4E08-B01C-91F309592EBB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21326AD-E546-4F12-AC7E-6B20EE67D857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66D21B9A-0334-4B5A-A470-80E0FF20D133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4FB21073-3380-4FEE-BD27-1C28BFDBC13F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45F75E7-DD1A-46A3-A70F-6E28B9534591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F16909C-D9C9-4700-AD6E-3BB6EC08C789}"/>
              </a:ext>
            </a:extLst>
          </p:cNvPr>
          <p:cNvGrpSpPr/>
          <p:nvPr/>
        </p:nvGrpSpPr>
        <p:grpSpPr>
          <a:xfrm>
            <a:off x="5479897" y="1170272"/>
            <a:ext cx="492627" cy="1199413"/>
            <a:chOff x="4769270" y="2403286"/>
            <a:chExt cx="598188" cy="1664196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02776A0E-DFC7-4246-B6EA-D58CF2E665AA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73D0A069-06F0-4938-A3BB-F5282E7EFDC6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0EE7FFE-528B-4EB4-A71A-636FB9206EB2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342561F8-0EA8-4A22-8CF5-33C1D1660933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B87CC385-9FA6-48AD-88FF-07DBAE9C48C9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B848579-AA62-4ACA-8465-F8316BB3B72D}"/>
              </a:ext>
            </a:extLst>
          </p:cNvPr>
          <p:cNvGrpSpPr/>
          <p:nvPr/>
        </p:nvGrpSpPr>
        <p:grpSpPr>
          <a:xfrm>
            <a:off x="6180753" y="1170272"/>
            <a:ext cx="492627" cy="1199413"/>
            <a:chOff x="4769270" y="2403286"/>
            <a:chExt cx="598188" cy="1664196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FAFA67EF-0B6C-4FD2-A535-F5E5DE0405E8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E4D94D56-C250-4D32-A792-F329BFB8EF95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1064951-8906-479B-BA25-B4331FEFC324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68003568-30F7-4657-90AF-775B8468E48E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FAAC3DA-E870-4C70-8BA5-6F223B878AD0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C9F4473-07CD-41A1-B5D2-6B7BF0188A99}"/>
              </a:ext>
            </a:extLst>
          </p:cNvPr>
          <p:cNvGrpSpPr/>
          <p:nvPr/>
        </p:nvGrpSpPr>
        <p:grpSpPr>
          <a:xfrm>
            <a:off x="6881609" y="1170272"/>
            <a:ext cx="492627" cy="1199413"/>
            <a:chOff x="4769270" y="2403286"/>
            <a:chExt cx="598188" cy="1664196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C0D1406-AD96-425F-8E0E-F195B915A0E8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48FD41F8-FA81-459D-B167-10A6D0133640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5A040612-9870-4B2E-9D78-1B4B83B6F569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A32D1D73-4FB6-42D2-8B5F-10A9819B13AD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D5F7663B-F20B-48C5-902C-B2B7DE26B321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DB90C49-60B7-43AF-A373-7C704CA23F5E}"/>
              </a:ext>
            </a:extLst>
          </p:cNvPr>
          <p:cNvGrpSpPr/>
          <p:nvPr/>
        </p:nvGrpSpPr>
        <p:grpSpPr>
          <a:xfrm>
            <a:off x="7582465" y="1170272"/>
            <a:ext cx="492627" cy="1199413"/>
            <a:chOff x="4769270" y="2403286"/>
            <a:chExt cx="598188" cy="1664196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3907B879-F3C5-46C9-8A39-FB89DADAC4F0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4C8FB349-32D7-4C85-B81C-4C23312D325B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1990B1D4-3697-4CAC-9082-21439141229E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46983815-FA8A-4ABA-AE6E-714C94D0CC39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FC8AD812-E743-44BC-9B19-A3009A7DFB68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B19D6E49-4EA7-4834-9551-B59E972C6797}"/>
              </a:ext>
            </a:extLst>
          </p:cNvPr>
          <p:cNvGrpSpPr/>
          <p:nvPr/>
        </p:nvGrpSpPr>
        <p:grpSpPr>
          <a:xfrm>
            <a:off x="8283321" y="1170272"/>
            <a:ext cx="492627" cy="1199413"/>
            <a:chOff x="4769270" y="2403286"/>
            <a:chExt cx="598188" cy="1664196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2CC77081-C053-4DF3-A0DF-E48D7B89BBE0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ABB74E18-98D8-473A-8814-74A933509C56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587FABA3-063B-4649-846F-CB9DED4DBBC3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E7BF34EA-33C7-4E9A-A256-B5E2B5E7C60F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5E7FA252-ECBC-47FD-9401-521543ED8209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A91AACB7-520A-4489-BB45-B050408990DB}"/>
              </a:ext>
            </a:extLst>
          </p:cNvPr>
          <p:cNvGrpSpPr/>
          <p:nvPr/>
        </p:nvGrpSpPr>
        <p:grpSpPr>
          <a:xfrm>
            <a:off x="8984178" y="1170272"/>
            <a:ext cx="492627" cy="1199413"/>
            <a:chOff x="4769270" y="2403286"/>
            <a:chExt cx="598188" cy="1664196"/>
          </a:xfrm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6B55AEDA-9E66-49F5-8117-6FAA404F7D8B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3AFF3293-DAC9-43E4-8501-A17033E408EC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B2D5989A-D7B2-4B4B-866B-1F8BF967F23D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0883DE10-B48A-4650-B209-C64E8FE428A5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10E04581-4D3A-43EC-AC02-035CC35F6E2A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A86FDCA1-9CA4-424F-A90F-8351C1E5A803}"/>
              </a:ext>
            </a:extLst>
          </p:cNvPr>
          <p:cNvSpPr txBox="1"/>
          <p:nvPr/>
        </p:nvSpPr>
        <p:spPr>
          <a:xfrm>
            <a:off x="1300635" y="3271926"/>
            <a:ext cx="1013419" cy="4185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 dirty="0">
                <a:latin typeface="Century Gothic" panose="020B0502020202020204" pitchFamily="34" charset="0"/>
              </a:rPr>
              <a:t>closed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9DC2D34-61E9-4820-8FB7-B3F85B84D82F}"/>
              </a:ext>
            </a:extLst>
          </p:cNvPr>
          <p:cNvSpPr txBox="1"/>
          <p:nvPr/>
        </p:nvSpPr>
        <p:spPr>
          <a:xfrm>
            <a:off x="1381587" y="1714084"/>
            <a:ext cx="851515" cy="4185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 dirty="0">
                <a:latin typeface="Century Gothic" panose="020B0502020202020204" pitchFamily="34" charset="0"/>
              </a:rPr>
              <a:t>open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BA9AFE4-E309-405A-BBB2-AA3061EDFAA3}"/>
              </a:ext>
            </a:extLst>
          </p:cNvPr>
          <p:cNvCxnSpPr>
            <a:cxnSpLocks/>
          </p:cNvCxnSpPr>
          <p:nvPr/>
        </p:nvCxnSpPr>
        <p:spPr>
          <a:xfrm>
            <a:off x="2113722" y="2692729"/>
            <a:ext cx="758272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extBox 120">
            <a:extLst>
              <a:ext uri="{FF2B5EF4-FFF2-40B4-BE49-F238E27FC236}">
                <a16:creationId xmlns:a16="http://schemas.microsoft.com/office/drawing/2014/main" id="{31B019A0-1BD4-4EBF-8BE7-92A89E431127}"/>
              </a:ext>
            </a:extLst>
          </p:cNvPr>
          <p:cNvSpPr txBox="1"/>
          <p:nvPr/>
        </p:nvSpPr>
        <p:spPr>
          <a:xfrm>
            <a:off x="9466548" y="4533610"/>
            <a:ext cx="2004075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u="sng" dirty="0">
                <a:latin typeface="Century Gothic" panose="020B0502020202020204" pitchFamily="34" charset="0"/>
              </a:rPr>
              <a:t>At Equilibrium?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F4D947E-3E08-427C-B08D-167CC0448420}"/>
              </a:ext>
            </a:extLst>
          </p:cNvPr>
          <p:cNvGrpSpPr/>
          <p:nvPr/>
        </p:nvGrpSpPr>
        <p:grpSpPr>
          <a:xfrm>
            <a:off x="9304457" y="4985016"/>
            <a:ext cx="2328257" cy="451406"/>
            <a:chOff x="9304457" y="4985016"/>
            <a:chExt cx="2328257" cy="451406"/>
          </a:xfrm>
        </p:grpSpPr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16A0F289-9E88-41BE-9D09-D42D5E31346E}"/>
                </a:ext>
              </a:extLst>
            </p:cNvPr>
            <p:cNvSpPr txBox="1"/>
            <p:nvPr/>
          </p:nvSpPr>
          <p:spPr>
            <a:xfrm>
              <a:off x="9304457" y="4985016"/>
              <a:ext cx="1904689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b="1" dirty="0">
                  <a:latin typeface="Symbol" panose="05050102010706020507" pitchFamily="18" charset="2"/>
                </a:rPr>
                <a:t>a </a:t>
              </a:r>
              <a:r>
                <a:rPr lang="en-US" sz="2800" b="1" dirty="0">
                  <a:latin typeface="Century Gothic" panose="020B0502020202020204" pitchFamily="34" charset="0"/>
                </a:rPr>
                <a:t>(1-P)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6B4EB5D-BD14-4E9C-B1AF-7FDEC2367EDB}"/>
                </a:ext>
              </a:extLst>
            </p:cNvPr>
            <p:cNvSpPr txBox="1"/>
            <p:nvPr/>
          </p:nvSpPr>
          <p:spPr>
            <a:xfrm>
              <a:off x="10936436" y="4985016"/>
              <a:ext cx="696278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b="1" dirty="0">
                  <a:latin typeface="Symbol" panose="05050102010706020507" pitchFamily="18" charset="2"/>
                </a:rPr>
                <a:t>b </a:t>
              </a:r>
              <a:r>
                <a:rPr lang="en-US" sz="2800" b="1" dirty="0">
                  <a:latin typeface="Century Gothic" panose="020B0502020202020204" pitchFamily="34" charset="0"/>
                </a:rPr>
                <a:t>P</a:t>
              </a:r>
            </a:p>
          </p:txBody>
        </p:sp>
      </p:grpSp>
      <p:sp>
        <p:nvSpPr>
          <p:cNvPr id="124" name="TextBox 123">
            <a:extLst>
              <a:ext uri="{FF2B5EF4-FFF2-40B4-BE49-F238E27FC236}">
                <a16:creationId xmlns:a16="http://schemas.microsoft.com/office/drawing/2014/main" id="{0C1B499D-53FE-42D8-A931-F137F2AEA209}"/>
              </a:ext>
            </a:extLst>
          </p:cNvPr>
          <p:cNvSpPr txBox="1"/>
          <p:nvPr/>
        </p:nvSpPr>
        <p:spPr>
          <a:xfrm>
            <a:off x="10528867" y="5058041"/>
            <a:ext cx="433132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3200" dirty="0">
                <a:latin typeface="Century Gothic" panose="020B0502020202020204" pitchFamily="34" charset="0"/>
              </a:rPr>
              <a:t>=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44941DB-7C46-47BE-A8AA-9B24B974BB2F}"/>
              </a:ext>
            </a:extLst>
          </p:cNvPr>
          <p:cNvGrpSpPr/>
          <p:nvPr/>
        </p:nvGrpSpPr>
        <p:grpSpPr>
          <a:xfrm>
            <a:off x="9603866" y="5582472"/>
            <a:ext cx="1729438" cy="844490"/>
            <a:chOff x="10038700" y="5716813"/>
            <a:chExt cx="1729438" cy="844490"/>
          </a:xfrm>
        </p:grpSpPr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1D008EAD-C16B-47B1-AC2C-96039B21BE8F}"/>
                </a:ext>
              </a:extLst>
            </p:cNvPr>
            <p:cNvSpPr txBox="1"/>
            <p:nvPr/>
          </p:nvSpPr>
          <p:spPr>
            <a:xfrm>
              <a:off x="11043148" y="5716813"/>
              <a:ext cx="326618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sz="2800" b="1" dirty="0">
                  <a:solidFill>
                    <a:srgbClr val="FF0000"/>
                  </a:solidFill>
                  <a:latin typeface="Symbol" panose="05050102010706020507" pitchFamily="18" charset="2"/>
                </a:rPr>
                <a:t>a</a:t>
              </a:r>
              <a:endParaRPr lang="en-US" sz="28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AEF31370-3FBF-4111-ABA8-7E75321265DF}"/>
                </a:ext>
              </a:extLst>
            </p:cNvPr>
            <p:cNvSpPr txBox="1"/>
            <p:nvPr/>
          </p:nvSpPr>
          <p:spPr>
            <a:xfrm>
              <a:off x="10038700" y="5936421"/>
              <a:ext cx="724152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b="1" dirty="0">
                  <a:latin typeface="Century Gothic" panose="020B0502020202020204" pitchFamily="34" charset="0"/>
                </a:rPr>
                <a:t>P </a:t>
              </a:r>
              <a:r>
                <a:rPr lang="en-US" sz="2800" dirty="0">
                  <a:latin typeface="Century Gothic" panose="020B0502020202020204" pitchFamily="34" charset="0"/>
                </a:rPr>
                <a:t>=</a:t>
              </a: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EF20ED11-13AB-4CAB-9D93-BD1FB453AEBC}"/>
                </a:ext>
              </a:extLst>
            </p:cNvPr>
            <p:cNvSpPr txBox="1"/>
            <p:nvPr/>
          </p:nvSpPr>
          <p:spPr>
            <a:xfrm>
              <a:off x="10762852" y="6109897"/>
              <a:ext cx="987866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sz="2800" b="1" dirty="0">
                  <a:solidFill>
                    <a:srgbClr val="FF0000"/>
                  </a:solidFill>
                  <a:latin typeface="Symbol" panose="05050102010706020507" pitchFamily="18" charset="2"/>
                </a:rPr>
                <a:t>a</a:t>
              </a:r>
              <a:r>
                <a:rPr lang="en-US" sz="2800" b="1" dirty="0">
                  <a:latin typeface="Symbol" panose="05050102010706020507" pitchFamily="18" charset="2"/>
                </a:rPr>
                <a:t> + </a:t>
              </a:r>
              <a:r>
                <a:rPr lang="en-US" sz="2800" b="1" dirty="0">
                  <a:solidFill>
                    <a:srgbClr val="0000FF"/>
                  </a:solidFill>
                  <a:latin typeface="Symbol" panose="05050102010706020507" pitchFamily="18" charset="2"/>
                </a:rPr>
                <a:t>b</a:t>
              </a:r>
              <a:endParaRPr lang="en-US" sz="2800" b="1" dirty="0">
                <a:solidFill>
                  <a:srgbClr val="0000FF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0546352-70CF-4345-A8B0-43549F42A061}"/>
                </a:ext>
              </a:extLst>
            </p:cNvPr>
            <p:cNvCxnSpPr>
              <a:cxnSpLocks/>
            </p:cNvCxnSpPr>
            <p:nvPr/>
          </p:nvCxnSpPr>
          <p:spPr>
            <a:xfrm>
              <a:off x="10745433" y="6129085"/>
              <a:ext cx="102270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A77D8AC-FE92-48AF-9910-4FE2B8B05941}"/>
              </a:ext>
            </a:extLst>
          </p:cNvPr>
          <p:cNvGrpSpPr/>
          <p:nvPr/>
        </p:nvGrpSpPr>
        <p:grpSpPr>
          <a:xfrm>
            <a:off x="9857819" y="2305878"/>
            <a:ext cx="603006" cy="750957"/>
            <a:chOff x="9857819" y="2305878"/>
            <a:chExt cx="603006" cy="750957"/>
          </a:xfrm>
        </p:grpSpPr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1F7DDD19-E126-467A-8888-4678B8D7FD6C}"/>
                </a:ext>
              </a:extLst>
            </p:cNvPr>
            <p:cNvCxnSpPr/>
            <p:nvPr/>
          </p:nvCxnSpPr>
          <p:spPr>
            <a:xfrm flipV="1">
              <a:off x="10460825" y="2305878"/>
              <a:ext cx="0" cy="750957"/>
            </a:xfrm>
            <a:prstGeom prst="line">
              <a:avLst/>
            </a:prstGeom>
            <a:ln w="47625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547E16DD-80B6-4C04-8F52-65F2C01A8058}"/>
                </a:ext>
              </a:extLst>
            </p:cNvPr>
            <p:cNvSpPr txBox="1"/>
            <p:nvPr/>
          </p:nvSpPr>
          <p:spPr>
            <a:xfrm>
              <a:off x="9857819" y="2542945"/>
              <a:ext cx="476413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sz="3600" dirty="0">
                  <a:latin typeface="Symbol" panose="05050102010706020507" pitchFamily="18" charset="2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endParaRPr lang="en-US" sz="36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1AA9A62-6C23-493E-A34C-E2C639D00D13}"/>
              </a:ext>
            </a:extLst>
          </p:cNvPr>
          <p:cNvGrpSpPr/>
          <p:nvPr/>
        </p:nvGrpSpPr>
        <p:grpSpPr>
          <a:xfrm>
            <a:off x="11106150" y="2305878"/>
            <a:ext cx="605256" cy="750957"/>
            <a:chOff x="11106150" y="2305878"/>
            <a:chExt cx="605256" cy="750957"/>
          </a:xfrm>
        </p:grpSpPr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F3595A7-1ADA-4D81-8940-5ED43FE15AA3}"/>
                </a:ext>
              </a:extLst>
            </p:cNvPr>
            <p:cNvCxnSpPr>
              <a:cxnSpLocks/>
            </p:cNvCxnSpPr>
            <p:nvPr/>
          </p:nvCxnSpPr>
          <p:spPr>
            <a:xfrm>
              <a:off x="11106150" y="2305878"/>
              <a:ext cx="0" cy="750957"/>
            </a:xfrm>
            <a:prstGeom prst="line">
              <a:avLst/>
            </a:prstGeom>
            <a:ln w="47625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DFCFF85B-C92A-419B-BB8C-CDE2C69AC77A}"/>
                </a:ext>
              </a:extLst>
            </p:cNvPr>
            <p:cNvSpPr txBox="1"/>
            <p:nvPr/>
          </p:nvSpPr>
          <p:spPr>
            <a:xfrm>
              <a:off x="11273466" y="2551809"/>
              <a:ext cx="437940" cy="3865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sz="3600" dirty="0">
                  <a:latin typeface="Symbol" panose="05050102010706020507" pitchFamily="18" charset="2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  <a:endParaRPr lang="en-US" sz="3600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132" name="TextBox 131">
            <a:extLst>
              <a:ext uri="{FF2B5EF4-FFF2-40B4-BE49-F238E27FC236}">
                <a16:creationId xmlns:a16="http://schemas.microsoft.com/office/drawing/2014/main" id="{8AAA131F-B54E-4154-B2E2-CFAFBA793D60}"/>
              </a:ext>
            </a:extLst>
          </p:cNvPr>
          <p:cNvSpPr txBox="1"/>
          <p:nvPr/>
        </p:nvSpPr>
        <p:spPr>
          <a:xfrm>
            <a:off x="9863001" y="1519387"/>
            <a:ext cx="1869423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 dirty="0">
                <a:latin typeface="Century Gothic" panose="020B0502020202020204" pitchFamily="34" charset="0"/>
              </a:rPr>
              <a:t>transition rate</a:t>
            </a:r>
          </a:p>
          <a:p>
            <a:pPr algn="ctr">
              <a:lnSpc>
                <a:spcPts val="2000"/>
              </a:lnSpc>
            </a:pPr>
            <a:r>
              <a:rPr lang="en-US" sz="2000" dirty="0">
                <a:latin typeface="Century Gothic" panose="020B0502020202020204" pitchFamily="34" charset="0"/>
              </a:rPr>
              <a:t>constants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CEB54C2-32E6-46F0-BDE5-CF0BA8AE7BCD}"/>
              </a:ext>
            </a:extLst>
          </p:cNvPr>
          <p:cNvGrpSpPr/>
          <p:nvPr/>
        </p:nvGrpSpPr>
        <p:grpSpPr>
          <a:xfrm>
            <a:off x="9841128" y="6098494"/>
            <a:ext cx="178581" cy="61181"/>
            <a:chOff x="1443990" y="937260"/>
            <a:chExt cx="548640" cy="11430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4BDBC55-43CB-4618-B690-EC3E8CC18B05}"/>
                </a:ext>
              </a:extLst>
            </p:cNvPr>
            <p:cNvSpPr/>
            <p:nvPr/>
          </p:nvSpPr>
          <p:spPr>
            <a:xfrm>
              <a:off x="1443990" y="937260"/>
              <a:ext cx="274320" cy="1143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B74312C8-4314-49A8-89FB-F648AB4EE08A}"/>
                </a:ext>
              </a:extLst>
            </p:cNvPr>
            <p:cNvSpPr/>
            <p:nvPr/>
          </p:nvSpPr>
          <p:spPr>
            <a:xfrm>
              <a:off x="1718310" y="937260"/>
              <a:ext cx="274320" cy="1143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5" name="TextBox 134">
            <a:extLst>
              <a:ext uri="{FF2B5EF4-FFF2-40B4-BE49-F238E27FC236}">
                <a16:creationId xmlns:a16="http://schemas.microsoft.com/office/drawing/2014/main" id="{C73D4F51-8E83-4BA1-9BEB-3C5BEB794371}"/>
              </a:ext>
            </a:extLst>
          </p:cNvPr>
          <p:cNvSpPr txBox="1"/>
          <p:nvPr/>
        </p:nvSpPr>
        <p:spPr>
          <a:xfrm>
            <a:off x="6985106" y="3105317"/>
            <a:ext cx="509145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 dirty="0">
                <a:latin typeface="Century Gothic" panose="020B0502020202020204" pitchFamily="34" charset="0"/>
              </a:rPr>
              <a:t>In reality…</a:t>
            </a:r>
          </a:p>
          <a:p>
            <a:pPr algn="ctr">
              <a:lnSpc>
                <a:spcPts val="2000"/>
              </a:lnSpc>
            </a:pPr>
            <a:r>
              <a:rPr lang="en-US" sz="2000" dirty="0">
                <a:latin typeface="Symbol" panose="05050102010706020507" pitchFamily="18" charset="2"/>
              </a:rPr>
              <a:t>a </a:t>
            </a:r>
            <a:r>
              <a:rPr lang="en-US" sz="2000" dirty="0">
                <a:latin typeface="Century Gothic" panose="020B0502020202020204" pitchFamily="34" charset="0"/>
              </a:rPr>
              <a:t>&amp; </a:t>
            </a:r>
            <a:r>
              <a:rPr lang="en-US" sz="2000" dirty="0">
                <a:latin typeface="Symbol" panose="05050102010706020507" pitchFamily="18" charset="2"/>
              </a:rPr>
              <a:t>b</a:t>
            </a:r>
            <a:r>
              <a:rPr lang="en-US" sz="2000" dirty="0">
                <a:latin typeface="Century Gothic" panose="020B0502020202020204" pitchFamily="34" charset="0"/>
              </a:rPr>
              <a:t> constants = # of times per second</a:t>
            </a:r>
          </a:p>
          <a:p>
            <a:pPr algn="ctr">
              <a:lnSpc>
                <a:spcPts val="2000"/>
              </a:lnSpc>
            </a:pPr>
            <a:r>
              <a:rPr lang="en-US" sz="2000" dirty="0">
                <a:latin typeface="Century Gothic" panose="020B0502020202020204" pitchFamily="34" charset="0"/>
              </a:rPr>
              <a:t>a gate changes</a:t>
            </a:r>
          </a:p>
        </p:txBody>
      </p:sp>
      <p:pic>
        <p:nvPicPr>
          <p:cNvPr id="1026" name="Picture 2" descr="Image result for alpha beta hodgkin huxley">
            <a:extLst>
              <a:ext uri="{FF2B5EF4-FFF2-40B4-BE49-F238E27FC236}">
                <a16:creationId xmlns:a16="http://schemas.microsoft.com/office/drawing/2014/main" id="{327DEA41-FEAB-4AED-B979-F829CE9C6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058" y="4379678"/>
            <a:ext cx="3594353" cy="243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EBA2802-8C1B-44D1-B545-F8F7F5C9A37B}"/>
              </a:ext>
            </a:extLst>
          </p:cNvPr>
          <p:cNvCxnSpPr/>
          <p:nvPr/>
        </p:nvCxnSpPr>
        <p:spPr>
          <a:xfrm>
            <a:off x="6919682" y="4691063"/>
            <a:ext cx="0" cy="1652587"/>
          </a:xfrm>
          <a:prstGeom prst="line">
            <a:avLst/>
          </a:prstGeom>
          <a:ln w="19050">
            <a:solidFill>
              <a:srgbClr val="008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8ADAB0DC-5057-4B2F-AC66-7AD2AA5817BE}"/>
              </a:ext>
            </a:extLst>
          </p:cNvPr>
          <p:cNvCxnSpPr/>
          <p:nvPr/>
        </p:nvCxnSpPr>
        <p:spPr>
          <a:xfrm>
            <a:off x="8032026" y="4683153"/>
            <a:ext cx="0" cy="1652587"/>
          </a:xfrm>
          <a:prstGeom prst="line">
            <a:avLst/>
          </a:prstGeom>
          <a:ln w="19050">
            <a:solidFill>
              <a:srgbClr val="008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7" name="Group 96">
            <a:extLst>
              <a:ext uri="{FF2B5EF4-FFF2-40B4-BE49-F238E27FC236}">
                <a16:creationId xmlns:a16="http://schemas.microsoft.com/office/drawing/2014/main" id="{6FF3FF43-48D1-4E12-A9EA-91941D6FCC08}"/>
              </a:ext>
            </a:extLst>
          </p:cNvPr>
          <p:cNvGrpSpPr/>
          <p:nvPr/>
        </p:nvGrpSpPr>
        <p:grpSpPr>
          <a:xfrm>
            <a:off x="520716" y="4342068"/>
            <a:ext cx="4830085" cy="1182408"/>
            <a:chOff x="520716" y="4342068"/>
            <a:chExt cx="4830085" cy="1182408"/>
          </a:xfrm>
        </p:grpSpPr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51471F33-5912-41A0-A1F0-A6BE7C866D72}"/>
                </a:ext>
              </a:extLst>
            </p:cNvPr>
            <p:cNvSpPr txBox="1"/>
            <p:nvPr/>
          </p:nvSpPr>
          <p:spPr>
            <a:xfrm>
              <a:off x="520716" y="5073070"/>
              <a:ext cx="569387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dirty="0">
                  <a:solidFill>
                    <a:srgbClr val="008000"/>
                  </a:solidFill>
                  <a:latin typeface="Century Gothic" panose="020B0502020202020204" pitchFamily="34" charset="0"/>
                </a:rPr>
                <a:t>V</a:t>
              </a:r>
              <a:r>
                <a:rPr lang="en-US" sz="2800" baseline="-25000" dirty="0">
                  <a:solidFill>
                    <a:srgbClr val="008000"/>
                  </a:solidFill>
                  <a:latin typeface="Century Gothic" panose="020B0502020202020204" pitchFamily="34" charset="0"/>
                </a:rPr>
                <a:t>1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511EE298-48B0-46A8-A4E8-4FB8DB1FB7F6}"/>
                </a:ext>
              </a:extLst>
            </p:cNvPr>
            <p:cNvSpPr txBox="1"/>
            <p:nvPr/>
          </p:nvSpPr>
          <p:spPr>
            <a:xfrm>
              <a:off x="520716" y="4342068"/>
              <a:ext cx="569387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dirty="0">
                  <a:solidFill>
                    <a:srgbClr val="008000"/>
                  </a:solidFill>
                  <a:latin typeface="Century Gothic" panose="020B0502020202020204" pitchFamily="34" charset="0"/>
                </a:rPr>
                <a:t>V</a:t>
              </a:r>
              <a:r>
                <a:rPr lang="en-US" sz="2800" baseline="-25000" dirty="0">
                  <a:solidFill>
                    <a:srgbClr val="008000"/>
                  </a:solidFill>
                  <a:latin typeface="Century Gothic" panose="020B0502020202020204" pitchFamily="34" charset="0"/>
                </a:rPr>
                <a:t>2</a:t>
              </a:r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E9EB3A61-9875-4468-B1E2-A020670D3197}"/>
                </a:ext>
              </a:extLst>
            </p:cNvPr>
            <p:cNvGrpSpPr/>
            <p:nvPr/>
          </p:nvGrpSpPr>
          <p:grpSpPr>
            <a:xfrm>
              <a:off x="1052370" y="4578490"/>
              <a:ext cx="4298431" cy="663149"/>
              <a:chOff x="1050330" y="4919322"/>
              <a:chExt cx="4298431" cy="882758"/>
            </a:xfrm>
          </p:grpSpPr>
          <p:cxnSp>
            <p:nvCxnSpPr>
              <p:cNvPr id="7" name="Connector: Elbow 6">
                <a:extLst>
                  <a:ext uri="{FF2B5EF4-FFF2-40B4-BE49-F238E27FC236}">
                    <a16:creationId xmlns:a16="http://schemas.microsoft.com/office/drawing/2014/main" id="{8D4E033B-BB66-45E3-A613-D1EFF2DCDB9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68590" y="4919322"/>
                <a:ext cx="4280171" cy="882758"/>
              </a:xfrm>
              <a:prstGeom prst="bentConnector3">
                <a:avLst>
                  <a:gd name="adj1" fmla="val 43546"/>
                </a:avLst>
              </a:prstGeom>
              <a:ln w="381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B05BE5BC-E4B0-487A-B292-DC68BA7B90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50330" y="4919322"/>
                <a:ext cx="3065928" cy="101"/>
              </a:xfrm>
              <a:prstGeom prst="line">
                <a:avLst/>
              </a:prstGeom>
              <a:ln w="38100">
                <a:solidFill>
                  <a:srgbClr val="008000">
                    <a:alpha val="40000"/>
                  </a:srgb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5D7E7FA9-692E-40E2-8DCE-CD1F6876C628}"/>
              </a:ext>
            </a:extLst>
          </p:cNvPr>
          <p:cNvGrpSpPr/>
          <p:nvPr/>
        </p:nvGrpSpPr>
        <p:grpSpPr>
          <a:xfrm>
            <a:off x="520716" y="5614877"/>
            <a:ext cx="4784316" cy="1013618"/>
            <a:chOff x="520716" y="5614877"/>
            <a:chExt cx="4784316" cy="1013618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257726E-6085-4629-B9D1-8AEA0837A2CE}"/>
                </a:ext>
              </a:extLst>
            </p:cNvPr>
            <p:cNvSpPr/>
            <p:nvPr/>
          </p:nvSpPr>
          <p:spPr>
            <a:xfrm>
              <a:off x="1063232" y="5921550"/>
              <a:ext cx="4241800" cy="586392"/>
            </a:xfrm>
            <a:custGeom>
              <a:avLst/>
              <a:gdLst>
                <a:gd name="connsiteX0" fmla="*/ 0 w 4191000"/>
                <a:gd name="connsiteY0" fmla="*/ 909715 h 987448"/>
                <a:gd name="connsiteX1" fmla="*/ 1874520 w 4191000"/>
                <a:gd name="connsiteY1" fmla="*/ 905905 h 987448"/>
                <a:gd name="connsiteX2" fmla="*/ 2636520 w 4191000"/>
                <a:gd name="connsiteY2" fmla="*/ 71515 h 987448"/>
                <a:gd name="connsiteX3" fmla="*/ 4191000 w 4191000"/>
                <a:gd name="connsiteY3" fmla="*/ 44845 h 987448"/>
                <a:gd name="connsiteX4" fmla="*/ 4191000 w 4191000"/>
                <a:gd name="connsiteY4" fmla="*/ 44845 h 987448"/>
                <a:gd name="connsiteX0" fmla="*/ 0 w 4191000"/>
                <a:gd name="connsiteY0" fmla="*/ 900953 h 935062"/>
                <a:gd name="connsiteX1" fmla="*/ 1874520 w 4191000"/>
                <a:gd name="connsiteY1" fmla="*/ 897143 h 935062"/>
                <a:gd name="connsiteX2" fmla="*/ 1860550 w 4191000"/>
                <a:gd name="connsiteY2" fmla="*/ 776811 h 935062"/>
                <a:gd name="connsiteX3" fmla="*/ 2636520 w 4191000"/>
                <a:gd name="connsiteY3" fmla="*/ 62753 h 935062"/>
                <a:gd name="connsiteX4" fmla="*/ 4191000 w 4191000"/>
                <a:gd name="connsiteY4" fmla="*/ 36083 h 935062"/>
                <a:gd name="connsiteX5" fmla="*/ 4191000 w 4191000"/>
                <a:gd name="connsiteY5" fmla="*/ 36083 h 935062"/>
                <a:gd name="connsiteX0" fmla="*/ 0 w 4191000"/>
                <a:gd name="connsiteY0" fmla="*/ 900953 h 978686"/>
                <a:gd name="connsiteX1" fmla="*/ 1874520 w 4191000"/>
                <a:gd name="connsiteY1" fmla="*/ 897143 h 978686"/>
                <a:gd name="connsiteX2" fmla="*/ 2636520 w 4191000"/>
                <a:gd name="connsiteY2" fmla="*/ 62753 h 978686"/>
                <a:gd name="connsiteX3" fmla="*/ 4191000 w 4191000"/>
                <a:gd name="connsiteY3" fmla="*/ 36083 h 978686"/>
                <a:gd name="connsiteX4" fmla="*/ 4191000 w 4191000"/>
                <a:gd name="connsiteY4" fmla="*/ 36083 h 978686"/>
                <a:gd name="connsiteX0" fmla="*/ 0 w 4191000"/>
                <a:gd name="connsiteY0" fmla="*/ 900953 h 978686"/>
                <a:gd name="connsiteX1" fmla="*/ 1874520 w 4191000"/>
                <a:gd name="connsiteY1" fmla="*/ 897143 h 978686"/>
                <a:gd name="connsiteX2" fmla="*/ 2636520 w 4191000"/>
                <a:gd name="connsiteY2" fmla="*/ 62753 h 978686"/>
                <a:gd name="connsiteX3" fmla="*/ 4191000 w 4191000"/>
                <a:gd name="connsiteY3" fmla="*/ 36083 h 978686"/>
                <a:gd name="connsiteX4" fmla="*/ 4191000 w 4191000"/>
                <a:gd name="connsiteY4" fmla="*/ 36083 h 978686"/>
                <a:gd name="connsiteX0" fmla="*/ 0 w 4191000"/>
                <a:gd name="connsiteY0" fmla="*/ 900953 h 978686"/>
                <a:gd name="connsiteX1" fmla="*/ 1874520 w 4191000"/>
                <a:gd name="connsiteY1" fmla="*/ 897143 h 978686"/>
                <a:gd name="connsiteX2" fmla="*/ 2636520 w 4191000"/>
                <a:gd name="connsiteY2" fmla="*/ 62753 h 978686"/>
                <a:gd name="connsiteX3" fmla="*/ 4191000 w 4191000"/>
                <a:gd name="connsiteY3" fmla="*/ 36083 h 978686"/>
                <a:gd name="connsiteX4" fmla="*/ 4191000 w 4191000"/>
                <a:gd name="connsiteY4" fmla="*/ 36083 h 978686"/>
                <a:gd name="connsiteX0" fmla="*/ 0 w 4191000"/>
                <a:gd name="connsiteY0" fmla="*/ 900953 h 900953"/>
                <a:gd name="connsiteX1" fmla="*/ 1874520 w 4191000"/>
                <a:gd name="connsiteY1" fmla="*/ 897143 h 900953"/>
                <a:gd name="connsiteX2" fmla="*/ 2636520 w 4191000"/>
                <a:gd name="connsiteY2" fmla="*/ 62753 h 900953"/>
                <a:gd name="connsiteX3" fmla="*/ 4191000 w 4191000"/>
                <a:gd name="connsiteY3" fmla="*/ 36083 h 900953"/>
                <a:gd name="connsiteX4" fmla="*/ 4191000 w 4191000"/>
                <a:gd name="connsiteY4" fmla="*/ 36083 h 900953"/>
                <a:gd name="connsiteX0" fmla="*/ 0 w 4191000"/>
                <a:gd name="connsiteY0" fmla="*/ 928743 h 928743"/>
                <a:gd name="connsiteX1" fmla="*/ 1874520 w 4191000"/>
                <a:gd name="connsiteY1" fmla="*/ 924933 h 928743"/>
                <a:gd name="connsiteX2" fmla="*/ 3039745 w 4191000"/>
                <a:gd name="connsiteY2" fmla="*/ 52443 h 928743"/>
                <a:gd name="connsiteX3" fmla="*/ 4191000 w 4191000"/>
                <a:gd name="connsiteY3" fmla="*/ 63873 h 928743"/>
                <a:gd name="connsiteX4" fmla="*/ 4191000 w 4191000"/>
                <a:gd name="connsiteY4" fmla="*/ 63873 h 928743"/>
                <a:gd name="connsiteX0" fmla="*/ 0 w 4191000"/>
                <a:gd name="connsiteY0" fmla="*/ 928743 h 928743"/>
                <a:gd name="connsiteX1" fmla="*/ 1874520 w 4191000"/>
                <a:gd name="connsiteY1" fmla="*/ 924933 h 928743"/>
                <a:gd name="connsiteX2" fmla="*/ 3039745 w 4191000"/>
                <a:gd name="connsiteY2" fmla="*/ 52443 h 928743"/>
                <a:gd name="connsiteX3" fmla="*/ 4191000 w 4191000"/>
                <a:gd name="connsiteY3" fmla="*/ 63873 h 928743"/>
                <a:gd name="connsiteX4" fmla="*/ 4191000 w 4191000"/>
                <a:gd name="connsiteY4" fmla="*/ 63873 h 928743"/>
                <a:gd name="connsiteX0" fmla="*/ 0 w 4191000"/>
                <a:gd name="connsiteY0" fmla="*/ 928743 h 928743"/>
                <a:gd name="connsiteX1" fmla="*/ 1874520 w 4191000"/>
                <a:gd name="connsiteY1" fmla="*/ 924933 h 928743"/>
                <a:gd name="connsiteX2" fmla="*/ 3039745 w 4191000"/>
                <a:gd name="connsiteY2" fmla="*/ 52443 h 928743"/>
                <a:gd name="connsiteX3" fmla="*/ 4191000 w 4191000"/>
                <a:gd name="connsiteY3" fmla="*/ 63873 h 928743"/>
                <a:gd name="connsiteX4" fmla="*/ 4191000 w 4191000"/>
                <a:gd name="connsiteY4" fmla="*/ 63873 h 928743"/>
                <a:gd name="connsiteX0" fmla="*/ 0 w 4191000"/>
                <a:gd name="connsiteY0" fmla="*/ 880476 h 880476"/>
                <a:gd name="connsiteX1" fmla="*/ 1874520 w 4191000"/>
                <a:gd name="connsiteY1" fmla="*/ 876666 h 880476"/>
                <a:gd name="connsiteX2" fmla="*/ 3039745 w 4191000"/>
                <a:gd name="connsiteY2" fmla="*/ 4176 h 880476"/>
                <a:gd name="connsiteX3" fmla="*/ 4191000 w 4191000"/>
                <a:gd name="connsiteY3" fmla="*/ 15606 h 880476"/>
                <a:gd name="connsiteX4" fmla="*/ 4191000 w 4191000"/>
                <a:gd name="connsiteY4" fmla="*/ 15606 h 880476"/>
                <a:gd name="connsiteX0" fmla="*/ 0 w 4271491"/>
                <a:gd name="connsiteY0" fmla="*/ 902970 h 902970"/>
                <a:gd name="connsiteX1" fmla="*/ 1874520 w 4271491"/>
                <a:gd name="connsiteY1" fmla="*/ 899160 h 902970"/>
                <a:gd name="connsiteX2" fmla="*/ 3039745 w 4271491"/>
                <a:gd name="connsiteY2" fmla="*/ 26670 h 902970"/>
                <a:gd name="connsiteX3" fmla="*/ 4191000 w 4271491"/>
                <a:gd name="connsiteY3" fmla="*/ 38100 h 902970"/>
                <a:gd name="connsiteX4" fmla="*/ 4171950 w 4271491"/>
                <a:gd name="connsiteY4" fmla="*/ 0 h 902970"/>
                <a:gd name="connsiteX0" fmla="*/ 0 w 4191000"/>
                <a:gd name="connsiteY0" fmla="*/ 880476 h 880476"/>
                <a:gd name="connsiteX1" fmla="*/ 1874520 w 4191000"/>
                <a:gd name="connsiteY1" fmla="*/ 876666 h 880476"/>
                <a:gd name="connsiteX2" fmla="*/ 3039745 w 4191000"/>
                <a:gd name="connsiteY2" fmla="*/ 4176 h 880476"/>
                <a:gd name="connsiteX3" fmla="*/ 4191000 w 4191000"/>
                <a:gd name="connsiteY3" fmla="*/ 15606 h 880476"/>
                <a:gd name="connsiteX0" fmla="*/ 0 w 4241800"/>
                <a:gd name="connsiteY0" fmla="*/ 883920 h 883920"/>
                <a:gd name="connsiteX1" fmla="*/ 1874520 w 4241800"/>
                <a:gd name="connsiteY1" fmla="*/ 880110 h 883920"/>
                <a:gd name="connsiteX2" fmla="*/ 3039745 w 4241800"/>
                <a:gd name="connsiteY2" fmla="*/ 7620 h 883920"/>
                <a:gd name="connsiteX3" fmla="*/ 4241800 w 4241800"/>
                <a:gd name="connsiteY3" fmla="*/ 0 h 883920"/>
                <a:gd name="connsiteX0" fmla="*/ 0 w 4241800"/>
                <a:gd name="connsiteY0" fmla="*/ 889889 h 889889"/>
                <a:gd name="connsiteX1" fmla="*/ 1874520 w 4241800"/>
                <a:gd name="connsiteY1" fmla="*/ 886079 h 889889"/>
                <a:gd name="connsiteX2" fmla="*/ 3042920 w 4241800"/>
                <a:gd name="connsiteY2" fmla="*/ 4064 h 889889"/>
                <a:gd name="connsiteX3" fmla="*/ 4241800 w 4241800"/>
                <a:gd name="connsiteY3" fmla="*/ 5969 h 889889"/>
                <a:gd name="connsiteX0" fmla="*/ 0 w 4241800"/>
                <a:gd name="connsiteY0" fmla="*/ 885948 h 885948"/>
                <a:gd name="connsiteX1" fmla="*/ 1874520 w 4241800"/>
                <a:gd name="connsiteY1" fmla="*/ 882138 h 885948"/>
                <a:gd name="connsiteX2" fmla="*/ 3042920 w 4241800"/>
                <a:gd name="connsiteY2" fmla="*/ 123 h 885948"/>
                <a:gd name="connsiteX3" fmla="*/ 4241800 w 4241800"/>
                <a:gd name="connsiteY3" fmla="*/ 2028 h 885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41800" h="885948">
                  <a:moveTo>
                    <a:pt x="0" y="885948"/>
                  </a:moveTo>
                  <a:lnTo>
                    <a:pt x="1874520" y="882138"/>
                  </a:lnTo>
                  <a:cubicBezTo>
                    <a:pt x="2128202" y="258251"/>
                    <a:pt x="2868294" y="-6544"/>
                    <a:pt x="3042920" y="123"/>
                  </a:cubicBezTo>
                  <a:lnTo>
                    <a:pt x="4241800" y="2028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6116A387-0129-4D1B-9BA2-8BAFB08236D2}"/>
                </a:ext>
              </a:extLst>
            </p:cNvPr>
            <p:cNvSpPr txBox="1"/>
            <p:nvPr/>
          </p:nvSpPr>
          <p:spPr>
            <a:xfrm>
              <a:off x="520716" y="6177089"/>
              <a:ext cx="530915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dirty="0">
                  <a:latin typeface="Century Gothic" panose="020B0502020202020204" pitchFamily="34" charset="0"/>
                </a:rPr>
                <a:t>P</a:t>
              </a:r>
              <a:r>
                <a:rPr lang="en-US" sz="2800" baseline="-25000" dirty="0">
                  <a:latin typeface="Century Gothic" panose="020B0502020202020204" pitchFamily="34" charset="0"/>
                </a:rPr>
                <a:t>1</a:t>
              </a:r>
            </a:p>
          </p:txBody>
        </p: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AAA0884F-C0FE-4C31-BF12-4A2EF078DA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52370" y="5911109"/>
              <a:ext cx="3065928" cy="76"/>
            </a:xfrm>
            <a:prstGeom prst="line">
              <a:avLst/>
            </a:prstGeom>
            <a:ln w="38100">
              <a:solidFill>
                <a:srgbClr val="969696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0762B5C3-C6B0-4F64-8C9C-AE1EEA61F23D}"/>
                </a:ext>
              </a:extLst>
            </p:cNvPr>
            <p:cNvSpPr txBox="1"/>
            <p:nvPr/>
          </p:nvSpPr>
          <p:spPr>
            <a:xfrm>
              <a:off x="520716" y="5614877"/>
              <a:ext cx="530915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dirty="0">
                  <a:latin typeface="Century Gothic" panose="020B0502020202020204" pitchFamily="34" charset="0"/>
                </a:rPr>
                <a:t>P</a:t>
              </a:r>
              <a:r>
                <a:rPr lang="en-US" sz="2800" baseline="-25000" dirty="0">
                  <a:latin typeface="Century Gothic" panose="020B0502020202020204" pitchFamily="34" charset="0"/>
                </a:rPr>
                <a:t>2</a:t>
              </a:r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0A4960F0-4348-4058-ABE4-8132C09D8A5E}"/>
              </a:ext>
            </a:extLst>
          </p:cNvPr>
          <p:cNvGrpSpPr/>
          <p:nvPr/>
        </p:nvGrpSpPr>
        <p:grpSpPr>
          <a:xfrm>
            <a:off x="6453045" y="4847367"/>
            <a:ext cx="1620359" cy="858041"/>
            <a:chOff x="6453045" y="4847367"/>
            <a:chExt cx="1620359" cy="858041"/>
          </a:xfrm>
        </p:grpSpPr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034BA48C-F450-4B7F-8931-0EB0F9B6A845}"/>
                </a:ext>
              </a:extLst>
            </p:cNvPr>
            <p:cNvSpPr txBox="1"/>
            <p:nvPr/>
          </p:nvSpPr>
          <p:spPr>
            <a:xfrm>
              <a:off x="6453045" y="5254002"/>
              <a:ext cx="530915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dirty="0">
                  <a:latin typeface="Century Gothic" panose="020B0502020202020204" pitchFamily="34" charset="0"/>
                </a:rPr>
                <a:t>P</a:t>
              </a:r>
              <a:r>
                <a:rPr lang="en-US" sz="2800" baseline="-25000" dirty="0">
                  <a:latin typeface="Century Gothic" panose="020B0502020202020204" pitchFamily="34" charset="0"/>
                </a:rPr>
                <a:t>1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6ED095F1-65C2-4343-B403-BBFEC65371AF}"/>
                </a:ext>
              </a:extLst>
            </p:cNvPr>
            <p:cNvSpPr txBox="1"/>
            <p:nvPr/>
          </p:nvSpPr>
          <p:spPr>
            <a:xfrm>
              <a:off x="7542489" y="4847367"/>
              <a:ext cx="530915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dirty="0">
                  <a:latin typeface="Century Gothic" panose="020B0502020202020204" pitchFamily="34" charset="0"/>
                </a:rPr>
                <a:t>P</a:t>
              </a:r>
              <a:r>
                <a:rPr lang="en-US" sz="2800" baseline="-25000" dirty="0">
                  <a:latin typeface="Century Gothic" panose="020B0502020202020204" pitchFamily="34" charset="0"/>
                </a:rPr>
                <a:t>2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3F8F9301-EFFF-4357-928C-70DA5EB0AFB1}"/>
              </a:ext>
            </a:extLst>
          </p:cNvPr>
          <p:cNvGrpSpPr/>
          <p:nvPr/>
        </p:nvGrpSpPr>
        <p:grpSpPr>
          <a:xfrm>
            <a:off x="6701958" y="6287691"/>
            <a:ext cx="1880945" cy="559402"/>
            <a:chOff x="6701958" y="6287691"/>
            <a:chExt cx="1880945" cy="559402"/>
          </a:xfrm>
        </p:grpSpPr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68C8D2C2-ADA6-4A65-88FD-50A164B97221}"/>
                </a:ext>
              </a:extLst>
            </p:cNvPr>
            <p:cNvSpPr txBox="1"/>
            <p:nvPr/>
          </p:nvSpPr>
          <p:spPr>
            <a:xfrm>
              <a:off x="6701958" y="6395687"/>
              <a:ext cx="431528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b="1" dirty="0">
                  <a:solidFill>
                    <a:srgbClr val="008000"/>
                  </a:solidFill>
                  <a:latin typeface="Century Gothic" panose="020B0502020202020204" pitchFamily="34" charset="0"/>
                </a:rPr>
                <a:t>V</a:t>
              </a:r>
              <a:r>
                <a:rPr lang="en-US" b="1" baseline="-25000" dirty="0">
                  <a:solidFill>
                    <a:srgbClr val="008000"/>
                  </a:solidFill>
                  <a:latin typeface="Century Gothic" panose="020B0502020202020204" pitchFamily="34" charset="0"/>
                </a:rPr>
                <a:t>1</a:t>
              </a:r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768C0EAE-AFD9-483E-BDFD-6F54A361CD72}"/>
                </a:ext>
              </a:extLst>
            </p:cNvPr>
            <p:cNvGrpSpPr/>
            <p:nvPr/>
          </p:nvGrpSpPr>
          <p:grpSpPr>
            <a:xfrm>
              <a:off x="8060531" y="6287691"/>
              <a:ext cx="522372" cy="505675"/>
              <a:chOff x="8060531" y="6287691"/>
              <a:chExt cx="522372" cy="505675"/>
            </a:xfrm>
          </p:grpSpPr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451C43F7-2E9E-4D4F-B76A-9BA08AFC11A8}"/>
                  </a:ext>
                </a:extLst>
              </p:cNvPr>
              <p:cNvSpPr txBox="1"/>
              <p:nvPr/>
            </p:nvSpPr>
            <p:spPr>
              <a:xfrm>
                <a:off x="8149771" y="6381394"/>
                <a:ext cx="433132" cy="4119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ts val="2800"/>
                  </a:lnSpc>
                </a:pPr>
                <a:r>
                  <a:rPr lang="en-US" b="1" dirty="0">
                    <a:solidFill>
                      <a:srgbClr val="008000"/>
                    </a:solidFill>
                    <a:latin typeface="Century Gothic" panose="020B0502020202020204" pitchFamily="34" charset="0"/>
                  </a:rPr>
                  <a:t>V</a:t>
                </a:r>
                <a:r>
                  <a:rPr lang="en-US" b="1" baseline="-25000" dirty="0">
                    <a:solidFill>
                      <a:srgbClr val="008000"/>
                    </a:solidFill>
                    <a:latin typeface="Century Gothic" panose="020B0502020202020204" pitchFamily="34" charset="0"/>
                  </a:rPr>
                  <a:t>2</a:t>
                </a:r>
              </a:p>
            </p:txBody>
          </p:sp>
          <p:cxnSp>
            <p:nvCxnSpPr>
              <p:cNvPr id="86" name="Straight Arrow Connector 85">
                <a:extLst>
                  <a:ext uri="{FF2B5EF4-FFF2-40B4-BE49-F238E27FC236}">
                    <a16:creationId xmlns:a16="http://schemas.microsoft.com/office/drawing/2014/main" id="{6208EEEA-64D8-4C6E-9469-289D050EF2F6}"/>
                  </a:ext>
                </a:extLst>
              </p:cNvPr>
              <p:cNvCxnSpPr/>
              <p:nvPr/>
            </p:nvCxnSpPr>
            <p:spPr>
              <a:xfrm flipH="1" flipV="1">
                <a:off x="8060531" y="6287691"/>
                <a:ext cx="152400" cy="184547"/>
              </a:xfrm>
              <a:prstGeom prst="straightConnector1">
                <a:avLst/>
              </a:prstGeom>
              <a:ln w="19050">
                <a:solidFill>
                  <a:srgbClr val="008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6A1DA63D-F237-4AFA-83F1-401A02CE8AB7}"/>
              </a:ext>
            </a:extLst>
          </p:cNvPr>
          <p:cNvCxnSpPr/>
          <p:nvPr/>
        </p:nvCxnSpPr>
        <p:spPr>
          <a:xfrm>
            <a:off x="7097201" y="5582472"/>
            <a:ext cx="800678" cy="0"/>
          </a:xfrm>
          <a:prstGeom prst="straightConnector1">
            <a:avLst/>
          </a:prstGeom>
          <a:ln w="57150">
            <a:solidFill>
              <a:srgbClr val="008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2CF74C98-D511-4A93-9239-1183135C8F5E}"/>
              </a:ext>
            </a:extLst>
          </p:cNvPr>
          <p:cNvGrpSpPr/>
          <p:nvPr/>
        </p:nvGrpSpPr>
        <p:grpSpPr>
          <a:xfrm>
            <a:off x="4463267" y="4847367"/>
            <a:ext cx="657243" cy="993213"/>
            <a:chOff x="4463267" y="4847367"/>
            <a:chExt cx="657243" cy="993213"/>
          </a:xfrm>
        </p:grpSpPr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76EF9780-892A-4937-A4BE-F49864072DC9}"/>
                </a:ext>
              </a:extLst>
            </p:cNvPr>
            <p:cNvGrpSpPr/>
            <p:nvPr/>
          </p:nvGrpSpPr>
          <p:grpSpPr>
            <a:xfrm>
              <a:off x="4463267" y="4847367"/>
              <a:ext cx="657243" cy="451406"/>
              <a:chOff x="4054077" y="5241639"/>
              <a:chExt cx="657243" cy="451406"/>
            </a:xfrm>
          </p:grpSpPr>
          <p:grpSp>
            <p:nvGrpSpPr>
              <p:cNvPr id="136" name="Group 135">
                <a:extLst>
                  <a:ext uri="{FF2B5EF4-FFF2-40B4-BE49-F238E27FC236}">
                    <a16:creationId xmlns:a16="http://schemas.microsoft.com/office/drawing/2014/main" id="{5D2E929B-6E91-4ABE-A653-083DC89AEA0C}"/>
                  </a:ext>
                </a:extLst>
              </p:cNvPr>
              <p:cNvGrpSpPr/>
              <p:nvPr/>
            </p:nvGrpSpPr>
            <p:grpSpPr>
              <a:xfrm>
                <a:off x="4532739" y="5593348"/>
                <a:ext cx="178581" cy="61181"/>
                <a:chOff x="1443990" y="937260"/>
                <a:chExt cx="548640" cy="114300"/>
              </a:xfrm>
            </p:grpSpPr>
            <p:sp>
              <p:nvSpPr>
                <p:cNvPr id="137" name="Oval 136">
                  <a:extLst>
                    <a:ext uri="{FF2B5EF4-FFF2-40B4-BE49-F238E27FC236}">
                      <a16:creationId xmlns:a16="http://schemas.microsoft.com/office/drawing/2014/main" id="{5AADFB33-14A1-4F6B-977D-97D1494D6C37}"/>
                    </a:ext>
                  </a:extLst>
                </p:cNvPr>
                <p:cNvSpPr/>
                <p:nvPr/>
              </p:nvSpPr>
              <p:spPr>
                <a:xfrm>
                  <a:off x="1443990" y="937260"/>
                  <a:ext cx="274320" cy="1143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8" name="Oval 137">
                  <a:extLst>
                    <a:ext uri="{FF2B5EF4-FFF2-40B4-BE49-F238E27FC236}">
                      <a16:creationId xmlns:a16="http://schemas.microsoft.com/office/drawing/2014/main" id="{14E8FB67-3575-4863-812D-A0A43E5A10F3}"/>
                    </a:ext>
                  </a:extLst>
                </p:cNvPr>
                <p:cNvSpPr/>
                <p:nvPr/>
              </p:nvSpPr>
              <p:spPr>
                <a:xfrm>
                  <a:off x="1718310" y="937260"/>
                  <a:ext cx="274320" cy="1143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1B18D3F5-3270-47A8-AD4B-0DAF319BDA3E}"/>
                  </a:ext>
                </a:extLst>
              </p:cNvPr>
              <p:cNvSpPr txBox="1"/>
              <p:nvPr/>
            </p:nvSpPr>
            <p:spPr>
              <a:xfrm>
                <a:off x="4054077" y="5241639"/>
                <a:ext cx="530915" cy="4514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ts val="2800"/>
                  </a:lnSpc>
                </a:pPr>
                <a:r>
                  <a:rPr lang="en-US" sz="2800" dirty="0">
                    <a:latin typeface="Century Gothic" panose="020B0502020202020204" pitchFamily="34" charset="0"/>
                  </a:rPr>
                  <a:t>P</a:t>
                </a:r>
                <a:r>
                  <a:rPr lang="en-US" sz="2800" baseline="-25000" dirty="0">
                    <a:latin typeface="Century Gothic" panose="020B0502020202020204" pitchFamily="34" charset="0"/>
                  </a:rPr>
                  <a:t>2</a:t>
                </a:r>
              </a:p>
            </p:txBody>
          </p:sp>
        </p:grp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8B066F8C-FC8B-40BA-93A0-709CFC00D8FD}"/>
                </a:ext>
              </a:extLst>
            </p:cNvPr>
            <p:cNvCxnSpPr/>
            <p:nvPr/>
          </p:nvCxnSpPr>
          <p:spPr>
            <a:xfrm>
              <a:off x="4817114" y="5350671"/>
              <a:ext cx="0" cy="489909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08F02D5F-4553-4DD6-96E5-47E2162FB4C4}"/>
              </a:ext>
            </a:extLst>
          </p:cNvPr>
          <p:cNvGrpSpPr/>
          <p:nvPr/>
        </p:nvGrpSpPr>
        <p:grpSpPr>
          <a:xfrm>
            <a:off x="3487793" y="6044922"/>
            <a:ext cx="1937177" cy="844490"/>
            <a:chOff x="3369683" y="6041112"/>
            <a:chExt cx="1937177" cy="84449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E1460CF-668D-42CA-870F-A72C644E2D2D}"/>
                </a:ext>
              </a:extLst>
            </p:cNvPr>
            <p:cNvGrpSpPr/>
            <p:nvPr/>
          </p:nvGrpSpPr>
          <p:grpSpPr>
            <a:xfrm>
              <a:off x="3448549" y="6041112"/>
              <a:ext cx="1858311" cy="844490"/>
              <a:chOff x="2247530" y="5014177"/>
              <a:chExt cx="1858311" cy="844490"/>
            </a:xfrm>
          </p:grpSpPr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7DC22F4A-87CC-4EAC-98DD-C264DEC5AFEF}"/>
                  </a:ext>
                </a:extLst>
              </p:cNvPr>
              <p:cNvSpPr txBox="1"/>
              <p:nvPr/>
            </p:nvSpPr>
            <p:spPr>
              <a:xfrm>
                <a:off x="2247530" y="5293534"/>
                <a:ext cx="519693" cy="3840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2000"/>
                  </a:lnSpc>
                </a:pPr>
                <a:r>
                  <a:rPr lang="en-US" sz="3600" dirty="0">
                    <a:latin typeface="Symbol" panose="05050102010706020507" pitchFamily="18" charset="2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r>
                  <a:rPr lang="en-US" sz="2800" baseline="-25000" dirty="0">
                    <a:latin typeface="Century Gothic" panose="020B0502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  <a:endParaRPr lang="en-US" sz="2800" baseline="-250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28569CDA-F215-4071-9FFE-1908BC4B1079}"/>
                  </a:ext>
                </a:extLst>
              </p:cNvPr>
              <p:cNvSpPr txBox="1"/>
              <p:nvPr/>
            </p:nvSpPr>
            <p:spPr>
              <a:xfrm>
                <a:off x="3380851" y="5014177"/>
                <a:ext cx="326618" cy="4514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800"/>
                  </a:lnSpc>
                </a:pPr>
                <a:r>
                  <a:rPr lang="en-US" sz="2800" dirty="0">
                    <a:latin typeface="Century Gothic" panose="020B0502020202020204" pitchFamily="34" charset="0"/>
                  </a:rPr>
                  <a:t>1</a:t>
                </a: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0EEC6EF1-5078-4C88-9DBC-6709F7C015E8}"/>
                  </a:ext>
                </a:extLst>
              </p:cNvPr>
              <p:cNvSpPr txBox="1"/>
              <p:nvPr/>
            </p:nvSpPr>
            <p:spPr>
              <a:xfrm>
                <a:off x="3100555" y="5407261"/>
                <a:ext cx="987866" cy="4514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800"/>
                  </a:lnSpc>
                </a:pPr>
                <a:r>
                  <a:rPr lang="en-US" sz="2800" b="1" dirty="0">
                    <a:solidFill>
                      <a:srgbClr val="FF0000"/>
                    </a:solidFill>
                    <a:latin typeface="Symbol" panose="05050102010706020507" pitchFamily="18" charset="2"/>
                  </a:rPr>
                  <a:t>a</a:t>
                </a:r>
                <a:r>
                  <a:rPr lang="en-US" sz="2800" b="1" dirty="0">
                    <a:latin typeface="Symbol" panose="05050102010706020507" pitchFamily="18" charset="2"/>
                  </a:rPr>
                  <a:t> + </a:t>
                </a:r>
                <a:r>
                  <a:rPr lang="en-US" sz="2800" b="1" dirty="0">
                    <a:solidFill>
                      <a:srgbClr val="0000FF"/>
                    </a:solidFill>
                    <a:latin typeface="Symbol" panose="05050102010706020507" pitchFamily="18" charset="2"/>
                  </a:rPr>
                  <a:t>b</a:t>
                </a:r>
                <a:endParaRPr lang="en-US" sz="2800" b="1" dirty="0">
                  <a:solidFill>
                    <a:srgbClr val="0000FF"/>
                  </a:solidFill>
                  <a:latin typeface="Century Gothic" panose="020B0502020202020204" pitchFamily="34" charset="0"/>
                </a:endParaRPr>
              </a:p>
            </p:txBody>
          </p: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84CD2C08-DFF8-4895-ACF0-A4C3A306E3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83136" y="5426449"/>
                <a:ext cx="1022705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9BDBBFE5-8EB5-4A92-93AA-8961DA1E456B}"/>
                  </a:ext>
                </a:extLst>
              </p:cNvPr>
              <p:cNvSpPr txBox="1"/>
              <p:nvPr/>
            </p:nvSpPr>
            <p:spPr>
              <a:xfrm>
                <a:off x="2618811" y="5255166"/>
                <a:ext cx="433132" cy="4514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ts val="2800"/>
                  </a:lnSpc>
                </a:pPr>
                <a:r>
                  <a:rPr lang="en-US" sz="3200" dirty="0">
                    <a:latin typeface="Century Gothic" panose="020B0502020202020204" pitchFamily="34" charset="0"/>
                  </a:rPr>
                  <a:t>=</a:t>
                </a:r>
              </a:p>
            </p:txBody>
          </p:sp>
        </p:grpSp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F46E4924-94C1-4D65-8412-ED5CC3F93ED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69683" y="6119940"/>
              <a:ext cx="118362" cy="158650"/>
            </a:xfrm>
            <a:prstGeom prst="straightConnector1">
              <a:avLst/>
            </a:prstGeom>
            <a:ln w="28575">
              <a:solidFill>
                <a:srgbClr val="00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5FAB94DC-4446-48E4-A4B3-9AFD7CAC88E0}"/>
              </a:ext>
            </a:extLst>
          </p:cNvPr>
          <p:cNvGrpSpPr/>
          <p:nvPr/>
        </p:nvGrpSpPr>
        <p:grpSpPr>
          <a:xfrm>
            <a:off x="6448458" y="5775595"/>
            <a:ext cx="2035238" cy="449065"/>
            <a:chOff x="6448458" y="5775595"/>
            <a:chExt cx="2035238" cy="449065"/>
          </a:xfrm>
        </p:grpSpPr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B196F19D-AC85-44B4-A030-999B25B6E6DB}"/>
                </a:ext>
              </a:extLst>
            </p:cNvPr>
            <p:cNvSpPr txBox="1"/>
            <p:nvPr/>
          </p:nvSpPr>
          <p:spPr>
            <a:xfrm>
              <a:off x="6448458" y="5775595"/>
              <a:ext cx="519693" cy="384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sz="3600" dirty="0">
                  <a:latin typeface="Symbol" panose="05050102010706020507" pitchFamily="18" charset="2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r>
                <a:rPr lang="en-US" sz="2800" baseline="-25000" dirty="0">
                  <a:latin typeface="Century Gothic" panose="020B0502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en-US" sz="2800" baseline="-25000" dirty="0">
                <a:latin typeface="Century Gothic" panose="020B0502020202020204" pitchFamily="34" charset="0"/>
              </a:endParaRP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02CD2770-2D03-468B-A136-1B1C07C0EF50}"/>
                </a:ext>
              </a:extLst>
            </p:cNvPr>
            <p:cNvSpPr txBox="1"/>
            <p:nvPr/>
          </p:nvSpPr>
          <p:spPr>
            <a:xfrm>
              <a:off x="7964003" y="5840580"/>
              <a:ext cx="519693" cy="384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sz="3600" dirty="0">
                  <a:latin typeface="Symbol" panose="05050102010706020507" pitchFamily="18" charset="2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r>
                <a:rPr lang="en-US" sz="2800" baseline="-25000" dirty="0">
                  <a:latin typeface="Century Gothic" panose="020B0502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en-US" sz="2800" baseline="-25000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140" name="TextBox 139">
            <a:extLst>
              <a:ext uri="{FF2B5EF4-FFF2-40B4-BE49-F238E27FC236}">
                <a16:creationId xmlns:a16="http://schemas.microsoft.com/office/drawing/2014/main" id="{54FE36D3-5641-42C4-BDC8-FA883A89B43B}"/>
              </a:ext>
            </a:extLst>
          </p:cNvPr>
          <p:cNvSpPr txBox="1"/>
          <p:nvPr/>
        </p:nvSpPr>
        <p:spPr>
          <a:xfrm>
            <a:off x="4845497" y="624114"/>
            <a:ext cx="2501006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800" dirty="0">
                <a:latin typeface="Century Gothic" panose="020B0502020202020204" pitchFamily="34" charset="0"/>
              </a:rPr>
              <a:t>Gate Kinetics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42D4CE9-88CF-4FB9-98C1-5DED0A11EF1D}"/>
              </a:ext>
            </a:extLst>
          </p:cNvPr>
          <p:cNvGrpSpPr/>
          <p:nvPr/>
        </p:nvGrpSpPr>
        <p:grpSpPr>
          <a:xfrm>
            <a:off x="3930227" y="3517835"/>
            <a:ext cx="4206504" cy="451406"/>
            <a:chOff x="3869956" y="-596900"/>
            <a:chExt cx="4206504" cy="451406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C80555C-E0C6-473E-9E64-2CCD61337E83}"/>
                </a:ext>
              </a:extLst>
            </p:cNvPr>
            <p:cNvSpPr txBox="1"/>
            <p:nvPr/>
          </p:nvSpPr>
          <p:spPr>
            <a:xfrm>
              <a:off x="3869956" y="-596900"/>
              <a:ext cx="4179349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dirty="0">
                  <a:latin typeface="Century Gothic" panose="020B0502020202020204" pitchFamily="34" charset="0"/>
                </a:rPr>
                <a:t>It takes time to reach P</a:t>
              </a:r>
            </a:p>
          </p:txBody>
        </p: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F7B8F25E-D92B-4484-8031-A77EEB4A614F}"/>
                </a:ext>
              </a:extLst>
            </p:cNvPr>
            <p:cNvGrpSpPr/>
            <p:nvPr/>
          </p:nvGrpSpPr>
          <p:grpSpPr>
            <a:xfrm>
              <a:off x="7897879" y="-279430"/>
              <a:ext cx="178581" cy="61181"/>
              <a:chOff x="1443990" y="937260"/>
              <a:chExt cx="548640" cy="114300"/>
            </a:xfrm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97F4918F-5C89-42F7-A498-100061185FA4}"/>
                  </a:ext>
                </a:extLst>
              </p:cNvPr>
              <p:cNvSpPr/>
              <p:nvPr/>
            </p:nvSpPr>
            <p:spPr>
              <a:xfrm>
                <a:off x="1443990" y="937260"/>
                <a:ext cx="274320" cy="1143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E4A154DA-C473-4C12-A694-34ACC2D893F8}"/>
                  </a:ext>
                </a:extLst>
              </p:cNvPr>
              <p:cNvSpPr/>
              <p:nvPr/>
            </p:nvSpPr>
            <p:spPr>
              <a:xfrm>
                <a:off x="1718310" y="937260"/>
                <a:ext cx="274320" cy="1143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6767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5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5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5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5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5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5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5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50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5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5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5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5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5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50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5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1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  <p:bldP spid="121" grpId="0"/>
      <p:bldP spid="124" grpId="0"/>
      <p:bldP spid="132" grpId="0"/>
      <p:bldP spid="1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0BD056-4C42-4B73-AC29-2A042FBC8AFB}"/>
              </a:ext>
            </a:extLst>
          </p:cNvPr>
          <p:cNvSpPr txBox="1"/>
          <p:nvPr/>
        </p:nvSpPr>
        <p:spPr>
          <a:xfrm>
            <a:off x="3406271" y="729414"/>
            <a:ext cx="5107488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4000" dirty="0">
                <a:latin typeface="Century Gothic" panose="020B0502020202020204" pitchFamily="34" charset="0"/>
              </a:rPr>
              <a:t>Ion Channel Gating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903BA20-F886-407B-A2F8-B629C0BE62CF}"/>
              </a:ext>
            </a:extLst>
          </p:cNvPr>
          <p:cNvGrpSpPr/>
          <p:nvPr/>
        </p:nvGrpSpPr>
        <p:grpSpPr>
          <a:xfrm>
            <a:off x="624468" y="1638486"/>
            <a:ext cx="3033132" cy="3129623"/>
            <a:chOff x="624468" y="1638486"/>
            <a:chExt cx="3033132" cy="312962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0510BC-B83E-424E-86BF-6D0C462B53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73" t="34797" r="7235" b="55967"/>
            <a:stretch/>
          </p:blipFill>
          <p:spPr>
            <a:xfrm>
              <a:off x="624468" y="3677891"/>
              <a:ext cx="3033132" cy="44129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8FBE1A3-FF3D-461E-80BA-C4DAD808AC8F}"/>
                </a:ext>
              </a:extLst>
            </p:cNvPr>
            <p:cNvSpPr txBox="1"/>
            <p:nvPr/>
          </p:nvSpPr>
          <p:spPr>
            <a:xfrm>
              <a:off x="792713" y="1638486"/>
              <a:ext cx="2864887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dirty="0">
                  <a:latin typeface="Century Gothic" panose="020B0502020202020204" pitchFamily="34" charset="0"/>
                </a:rPr>
                <a:t>Voltage-Gated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1DC7758-3CB4-4406-9648-E77A02BBE281}"/>
                </a:ext>
              </a:extLst>
            </p:cNvPr>
            <p:cNvGrpSpPr/>
            <p:nvPr/>
          </p:nvGrpSpPr>
          <p:grpSpPr>
            <a:xfrm>
              <a:off x="1211961" y="3084384"/>
              <a:ext cx="1049727" cy="1683725"/>
              <a:chOff x="2147949" y="1655517"/>
              <a:chExt cx="2682618" cy="3888869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A30BA5E2-9045-4F0D-ADFE-9F5AA908F53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54" t="48853" r="56434" b="573"/>
              <a:stretch/>
            </p:blipFill>
            <p:spPr>
              <a:xfrm>
                <a:off x="2147949" y="1655517"/>
                <a:ext cx="2247494" cy="3468322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ACE0D048-1BEE-404F-94C2-ADDFC0F2E66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392" t="56061" r="14201" b="3614"/>
              <a:stretch/>
            </p:blipFill>
            <p:spPr>
              <a:xfrm>
                <a:off x="2962138" y="2778883"/>
                <a:ext cx="828162" cy="2765503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37BD532D-B37E-46E0-BD58-A7F2482FE2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014" t="914" r="30624" b="57606"/>
              <a:stretch/>
            </p:blipFill>
            <p:spPr>
              <a:xfrm>
                <a:off x="3843596" y="2296235"/>
                <a:ext cx="986971" cy="2844635"/>
              </a:xfrm>
              <a:prstGeom prst="rect">
                <a:avLst/>
              </a:prstGeom>
            </p:spPr>
          </p:pic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28B2C1B-A077-4383-B694-53BDD063B25B}"/>
                </a:ext>
              </a:extLst>
            </p:cNvPr>
            <p:cNvGrpSpPr/>
            <p:nvPr/>
          </p:nvGrpSpPr>
          <p:grpSpPr>
            <a:xfrm flipH="1">
              <a:off x="2055422" y="3084384"/>
              <a:ext cx="1049727" cy="1683725"/>
              <a:chOff x="2147949" y="1655517"/>
              <a:chExt cx="2682618" cy="3888869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34A4E8C2-5DB1-4C32-9FD1-A972C136ED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54" t="48853" r="56434" b="573"/>
              <a:stretch/>
            </p:blipFill>
            <p:spPr>
              <a:xfrm>
                <a:off x="2147949" y="1655517"/>
                <a:ext cx="2247494" cy="3468322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4039D04C-74E2-4D3B-8013-F6CB1F0DF7A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392" t="56061" r="14201" b="3614"/>
              <a:stretch/>
            </p:blipFill>
            <p:spPr>
              <a:xfrm>
                <a:off x="2962138" y="2778883"/>
                <a:ext cx="828162" cy="2765503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79A4806E-8790-417A-97EC-EBBC2FEF45E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014" t="914" r="30624" b="57606"/>
              <a:stretch/>
            </p:blipFill>
            <p:spPr>
              <a:xfrm>
                <a:off x="3843596" y="2296235"/>
                <a:ext cx="986971" cy="28446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26F131D-171F-4514-9E4C-A4BC895A690A}"/>
              </a:ext>
            </a:extLst>
          </p:cNvPr>
          <p:cNvGrpSpPr/>
          <p:nvPr/>
        </p:nvGrpSpPr>
        <p:grpSpPr>
          <a:xfrm>
            <a:off x="4751163" y="1638486"/>
            <a:ext cx="3033132" cy="3129622"/>
            <a:chOff x="4751163" y="1638486"/>
            <a:chExt cx="3033132" cy="312962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8994F19-0E79-43AA-82EB-C375985181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73" t="34797" r="7235" b="55967"/>
            <a:stretch/>
          </p:blipFill>
          <p:spPr>
            <a:xfrm>
              <a:off x="4751163" y="3677891"/>
              <a:ext cx="3033132" cy="44129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45BB6B1-1160-4A2E-9FB7-0F7688CA017C}"/>
                </a:ext>
              </a:extLst>
            </p:cNvPr>
            <p:cNvSpPr txBox="1"/>
            <p:nvPr/>
          </p:nvSpPr>
          <p:spPr>
            <a:xfrm>
              <a:off x="4986315" y="1638486"/>
              <a:ext cx="2651688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dirty="0">
                  <a:latin typeface="Century Gothic" panose="020B0502020202020204" pitchFamily="34" charset="0"/>
                </a:rPr>
                <a:t>Ligand-Gated</a:t>
              </a: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13A5CE20-8754-4E6C-8517-837EE842BB07}"/>
                </a:ext>
              </a:extLst>
            </p:cNvPr>
            <p:cNvGrpSpPr/>
            <p:nvPr/>
          </p:nvGrpSpPr>
          <p:grpSpPr>
            <a:xfrm>
              <a:off x="5340126" y="3018751"/>
              <a:ext cx="1670273" cy="1749357"/>
              <a:chOff x="3239417" y="3929692"/>
              <a:chExt cx="3276756" cy="3318959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2BD8D491-AFB0-475D-A4BA-75C5A52715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7823" b="56190"/>
              <a:stretch/>
            </p:blipFill>
            <p:spPr>
              <a:xfrm>
                <a:off x="3239417" y="4169433"/>
                <a:ext cx="1729569" cy="3004457"/>
              </a:xfrm>
              <a:prstGeom prst="rect">
                <a:avLst/>
              </a:prstGeom>
            </p:spPr>
          </p:pic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07B4BDC6-9AA7-479E-A810-248804FC1097}"/>
                  </a:ext>
                </a:extLst>
              </p:cNvPr>
              <p:cNvGrpSpPr/>
              <p:nvPr/>
            </p:nvGrpSpPr>
            <p:grpSpPr>
              <a:xfrm>
                <a:off x="3607784" y="3929692"/>
                <a:ext cx="2908389" cy="3318959"/>
                <a:chOff x="3607784" y="3929692"/>
                <a:chExt cx="2908389" cy="3318959"/>
              </a:xfrm>
            </p:grpSpPr>
            <p:pic>
              <p:nvPicPr>
                <p:cNvPr id="38" name="Picture 37">
                  <a:extLst>
                    <a:ext uri="{FF2B5EF4-FFF2-40B4-BE49-F238E27FC236}">
                      <a16:creationId xmlns:a16="http://schemas.microsoft.com/office/drawing/2014/main" id="{1C5B83FB-56C4-45C9-9A0F-47DBFAFE969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6689" t="53015" b="5080"/>
                <a:stretch/>
              </p:blipFill>
              <p:spPr>
                <a:xfrm flipH="1">
                  <a:off x="4725623" y="4300061"/>
                  <a:ext cx="1790550" cy="2873829"/>
                </a:xfrm>
                <a:prstGeom prst="rect">
                  <a:avLst/>
                </a:prstGeom>
              </p:spPr>
            </p:pic>
            <p:pic>
              <p:nvPicPr>
                <p:cNvPr id="39" name="Picture 38">
                  <a:extLst>
                    <a:ext uri="{FF2B5EF4-FFF2-40B4-BE49-F238E27FC236}">
                      <a16:creationId xmlns:a16="http://schemas.microsoft.com/office/drawing/2014/main" id="{A364B12B-3201-4F40-8F20-EDF67189D49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748" r="5716" b="73891"/>
                <a:stretch/>
              </p:blipFill>
              <p:spPr>
                <a:xfrm>
                  <a:off x="3607784" y="3929692"/>
                  <a:ext cx="932173" cy="1051296"/>
                </a:xfrm>
                <a:prstGeom prst="rect">
                  <a:avLst/>
                </a:prstGeom>
              </p:spPr>
            </p:pic>
            <p:pic>
              <p:nvPicPr>
                <p:cNvPr id="40" name="Picture 39">
                  <a:extLst>
                    <a:ext uri="{FF2B5EF4-FFF2-40B4-BE49-F238E27FC236}">
                      <a16:creationId xmlns:a16="http://schemas.microsoft.com/office/drawing/2014/main" id="{D49DBB79-B3F0-4716-9A22-74BFDE219E2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275" t="53015" r="61372" b="12833"/>
                <a:stretch/>
              </p:blipFill>
              <p:spPr>
                <a:xfrm flipH="1">
                  <a:off x="4903139" y="4906513"/>
                  <a:ext cx="717759" cy="2342138"/>
                </a:xfrm>
                <a:prstGeom prst="rect">
                  <a:avLst/>
                </a:prstGeom>
              </p:spPr>
            </p:pic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2FBAF6AE-D773-4588-835C-2F30790170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275" t="53015" r="61372" b="12833"/>
                <a:stretch/>
              </p:blipFill>
              <p:spPr>
                <a:xfrm>
                  <a:off x="4469026" y="4876723"/>
                  <a:ext cx="717759" cy="2342138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04FF5B8-46EC-474F-967E-12B057D8420C}"/>
              </a:ext>
            </a:extLst>
          </p:cNvPr>
          <p:cNvGrpSpPr/>
          <p:nvPr/>
        </p:nvGrpSpPr>
        <p:grpSpPr>
          <a:xfrm>
            <a:off x="8222111" y="1638486"/>
            <a:ext cx="3632324" cy="3238314"/>
            <a:chOff x="8222111" y="1638486"/>
            <a:chExt cx="3632324" cy="323831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CF3786F-A9F3-4203-B238-AB1B93FC2B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73" t="34797" r="7235" b="55967"/>
            <a:stretch/>
          </p:blipFill>
          <p:spPr>
            <a:xfrm>
              <a:off x="8821303" y="3614558"/>
              <a:ext cx="3033132" cy="44129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75711C2-2C55-44DC-A331-DEAD24542860}"/>
                </a:ext>
              </a:extLst>
            </p:cNvPr>
            <p:cNvSpPr txBox="1"/>
            <p:nvPr/>
          </p:nvSpPr>
          <p:spPr>
            <a:xfrm>
              <a:off x="9118377" y="1638486"/>
              <a:ext cx="2670924" cy="8104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800" dirty="0">
                  <a:latin typeface="Century Gothic" panose="020B0502020202020204" pitchFamily="34" charset="0"/>
                </a:rPr>
                <a:t>Mechanically-</a:t>
              </a:r>
            </a:p>
            <a:p>
              <a:pPr algn="ctr">
                <a:lnSpc>
                  <a:spcPts val="2800"/>
                </a:lnSpc>
              </a:pPr>
              <a:r>
                <a:rPr lang="en-US" sz="2800" dirty="0">
                  <a:latin typeface="Century Gothic" panose="020B0502020202020204" pitchFamily="34" charset="0"/>
                </a:rPr>
                <a:t>Gated</a:t>
              </a: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9726A85B-5C89-4667-9E33-8AF24B115635}"/>
                </a:ext>
              </a:extLst>
            </p:cNvPr>
            <p:cNvGrpSpPr/>
            <p:nvPr/>
          </p:nvGrpSpPr>
          <p:grpSpPr>
            <a:xfrm>
              <a:off x="9557057" y="2802702"/>
              <a:ext cx="1663712" cy="2074098"/>
              <a:chOff x="-2202349" y="3213965"/>
              <a:chExt cx="4374061" cy="5041035"/>
            </a:xfrm>
          </p:grpSpPr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0F240D4C-C255-44F0-9103-AC5C415C86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8" r="5336" b="45185"/>
              <a:stretch/>
            </p:blipFill>
            <p:spPr>
              <a:xfrm flipH="1">
                <a:off x="485679" y="4495800"/>
                <a:ext cx="1686033" cy="3759200"/>
              </a:xfrm>
              <a:prstGeom prst="rect">
                <a:avLst/>
              </a:prstGeom>
            </p:spPr>
          </p:pic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814E3FEF-E337-4470-9DD8-8B898F00C6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6421" b="28455"/>
              <a:stretch/>
            </p:blipFill>
            <p:spPr>
              <a:xfrm>
                <a:off x="-2202349" y="3213965"/>
                <a:ext cx="2342467" cy="4906587"/>
              </a:xfrm>
              <a:prstGeom prst="rect">
                <a:avLst/>
              </a:prstGeom>
            </p:spPr>
          </p:pic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0224A68A-AE69-4F4E-BD91-64EB1196B92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986" t="56667" r="16058"/>
              <a:stretch/>
            </p:blipFill>
            <p:spPr>
              <a:xfrm>
                <a:off x="-585306" y="5283200"/>
                <a:ext cx="965200" cy="2971800"/>
              </a:xfrm>
              <a:prstGeom prst="rect">
                <a:avLst/>
              </a:prstGeom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CCA4A2A9-4912-46DF-AE14-3ABEB3DC5D6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986" t="56667" r="16058"/>
              <a:stretch/>
            </p:blipFill>
            <p:spPr>
              <a:xfrm flipH="1">
                <a:off x="185709" y="5283200"/>
                <a:ext cx="965200" cy="2971800"/>
              </a:xfrm>
              <a:prstGeom prst="rect">
                <a:avLst/>
              </a:prstGeom>
            </p:spPr>
          </p:pic>
        </p:grp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32632D26-48AE-4D20-BBFD-3345FAA39A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667" b="45370"/>
            <a:stretch/>
          </p:blipFill>
          <p:spPr>
            <a:xfrm rot="1448721">
              <a:off x="8550203" y="2510967"/>
              <a:ext cx="1247031" cy="444902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159749C8-A56B-42E7-9FA2-92BAD853DD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136" b="8122"/>
            <a:stretch/>
          </p:blipFill>
          <p:spPr>
            <a:xfrm rot="214894">
              <a:off x="8222111" y="2813256"/>
              <a:ext cx="1020677" cy="4654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743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6060E2BB-2F38-4C59-A499-BE2F5DC1C25A}"/>
              </a:ext>
            </a:extLst>
          </p:cNvPr>
          <p:cNvSpPr/>
          <p:nvPr/>
        </p:nvSpPr>
        <p:spPr>
          <a:xfrm>
            <a:off x="2973171" y="2026669"/>
            <a:ext cx="886531" cy="2865622"/>
          </a:xfrm>
          <a:prstGeom prst="roundRect">
            <a:avLst/>
          </a:prstGeom>
          <a:solidFill>
            <a:schemeClr val="accent6">
              <a:lumMod val="75000"/>
            </a:schemeClr>
          </a:solidFill>
          <a:scene3d>
            <a:camera prst="orthographicFront">
              <a:rot lat="0" lon="4200000" rev="0"/>
            </a:camera>
            <a:lightRig rig="threePt" dir="t"/>
          </a:scene3d>
          <a:sp3d contourW="19050">
            <a:bevelT w="50800" h="146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D88607B-1BCB-4FF7-B63D-5EA882C768DE}"/>
              </a:ext>
            </a:extLst>
          </p:cNvPr>
          <p:cNvSpPr txBox="1"/>
          <p:nvPr/>
        </p:nvSpPr>
        <p:spPr>
          <a:xfrm>
            <a:off x="3737021" y="538389"/>
            <a:ext cx="4717958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800" u="sng" dirty="0">
                <a:latin typeface="Century Gothic" panose="020B0502020202020204" pitchFamily="34" charset="0"/>
              </a:rPr>
              <a:t>Sodium</a:t>
            </a:r>
            <a:r>
              <a:rPr lang="en-US" sz="2800" dirty="0">
                <a:latin typeface="Century Gothic" panose="020B0502020202020204" pitchFamily="34" charset="0"/>
              </a:rPr>
              <a:t> Channel Opening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0521B70-60E6-45A9-9FE7-85FD4FE1812C}"/>
              </a:ext>
            </a:extLst>
          </p:cNvPr>
          <p:cNvSpPr txBox="1"/>
          <p:nvPr/>
        </p:nvSpPr>
        <p:spPr>
          <a:xfrm>
            <a:off x="746394" y="4183466"/>
            <a:ext cx="1257074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 dirty="0">
                <a:latin typeface="Century Gothic" panose="020B0502020202020204" pitchFamily="34" charset="0"/>
              </a:rPr>
              <a:t>Sodium</a:t>
            </a:r>
          </a:p>
          <a:p>
            <a:pPr algn="ctr">
              <a:lnSpc>
                <a:spcPts val="2000"/>
              </a:lnSpc>
            </a:pPr>
            <a:r>
              <a:rPr lang="en-US" sz="2000" dirty="0">
                <a:latin typeface="Century Gothic" panose="020B0502020202020204" pitchFamily="34" charset="0"/>
              </a:rPr>
              <a:t>Channel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0D9B56C-C8D6-4F31-A0C3-471B0C35EB52}"/>
              </a:ext>
            </a:extLst>
          </p:cNvPr>
          <p:cNvSpPr txBox="1"/>
          <p:nvPr/>
        </p:nvSpPr>
        <p:spPr>
          <a:xfrm>
            <a:off x="2197642" y="5706925"/>
            <a:ext cx="886781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 dirty="0">
                <a:latin typeface="Century Gothic" panose="020B0502020202020204" pitchFamily="34" charset="0"/>
              </a:rPr>
              <a:t>inside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F660C9C-DDF2-4B76-8F7B-94505A28B75B}"/>
              </a:ext>
            </a:extLst>
          </p:cNvPr>
          <p:cNvSpPr txBox="1"/>
          <p:nvPr/>
        </p:nvSpPr>
        <p:spPr>
          <a:xfrm>
            <a:off x="3859702" y="5706925"/>
            <a:ext cx="1088761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 dirty="0">
                <a:latin typeface="Century Gothic" panose="020B0502020202020204" pitchFamily="34" charset="0"/>
              </a:rPr>
              <a:t>outside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14BF354-35E6-49BC-8448-B975B411CAA1}"/>
              </a:ext>
            </a:extLst>
          </p:cNvPr>
          <p:cNvSpPr/>
          <p:nvPr/>
        </p:nvSpPr>
        <p:spPr>
          <a:xfrm>
            <a:off x="4617740" y="2902962"/>
            <a:ext cx="690860" cy="119712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CBB5667-5E41-4F46-B5E2-14FF12DBD0BC}"/>
              </a:ext>
            </a:extLst>
          </p:cNvPr>
          <p:cNvGrpSpPr/>
          <p:nvPr/>
        </p:nvGrpSpPr>
        <p:grpSpPr>
          <a:xfrm>
            <a:off x="1460500" y="2904974"/>
            <a:ext cx="3717134" cy="1197125"/>
            <a:chOff x="3492959" y="2983979"/>
            <a:chExt cx="4513651" cy="1661021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8597BAF3-FA06-4746-828E-7355ACD95D81}"/>
                </a:ext>
              </a:extLst>
            </p:cNvPr>
            <p:cNvSpPr/>
            <p:nvPr/>
          </p:nvSpPr>
          <p:spPr>
            <a:xfrm>
              <a:off x="3715274" y="2983979"/>
              <a:ext cx="4228051" cy="1661021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285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1744B03C-BD79-4408-8A75-42747340469C}"/>
                </a:ext>
              </a:extLst>
            </p:cNvPr>
            <p:cNvSpPr/>
            <p:nvPr/>
          </p:nvSpPr>
          <p:spPr>
            <a:xfrm>
              <a:off x="7372972" y="2993218"/>
              <a:ext cx="633638" cy="13749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FF8859FC-E05B-4A44-80C3-0A10C74241F1}"/>
                </a:ext>
              </a:extLst>
            </p:cNvPr>
            <p:cNvSpPr/>
            <p:nvPr/>
          </p:nvSpPr>
          <p:spPr>
            <a:xfrm>
              <a:off x="3492959" y="2983979"/>
              <a:ext cx="838899" cy="1661021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285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E93A014-5000-4C01-A3E7-6C2C4CEE9DBA}"/>
              </a:ext>
            </a:extLst>
          </p:cNvPr>
          <p:cNvGrpSpPr/>
          <p:nvPr/>
        </p:nvGrpSpPr>
        <p:grpSpPr>
          <a:xfrm>
            <a:off x="3050073" y="2889542"/>
            <a:ext cx="492627" cy="1199413"/>
            <a:chOff x="4769270" y="2403286"/>
            <a:chExt cx="598188" cy="1664196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D076F475-9903-47B4-A693-A3622D749A95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A9445F9E-350C-4E17-AD36-52881F4E1BCD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2A528A7-9F92-45A3-AA7E-0BE664036636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270D58BB-0350-451B-B464-4072EF574526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257FDBBE-6EC0-4A72-8E91-620A4E7E7428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C2187DC-393E-465E-B598-9DF7051C01F8}"/>
              </a:ext>
            </a:extLst>
          </p:cNvPr>
          <p:cNvGrpSpPr/>
          <p:nvPr/>
        </p:nvGrpSpPr>
        <p:grpSpPr>
          <a:xfrm>
            <a:off x="2676473" y="2889542"/>
            <a:ext cx="683806" cy="1199413"/>
            <a:chOff x="2676473" y="2889542"/>
            <a:chExt cx="683806" cy="1199413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5C58FC-562E-4C98-95FA-72301F4053B3}"/>
                </a:ext>
              </a:extLst>
            </p:cNvPr>
            <p:cNvGrpSpPr/>
            <p:nvPr/>
          </p:nvGrpSpPr>
          <p:grpSpPr>
            <a:xfrm>
              <a:off x="2867652" y="2889542"/>
              <a:ext cx="492627" cy="1199413"/>
              <a:chOff x="4769270" y="2403286"/>
              <a:chExt cx="598188" cy="1664196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8A5E7031-811A-4A1E-84D5-AD511CBE94FE}"/>
                  </a:ext>
                </a:extLst>
              </p:cNvPr>
              <p:cNvSpPr/>
              <p:nvPr/>
            </p:nvSpPr>
            <p:spPr>
              <a:xfrm>
                <a:off x="4815501" y="2403286"/>
                <a:ext cx="551957" cy="1661021"/>
              </a:xfrm>
              <a:prstGeom prst="ellips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DD2DC4CE-40ED-4E55-BDE0-7A7FB467411A}"/>
                  </a:ext>
                </a:extLst>
              </p:cNvPr>
              <p:cNvSpPr/>
              <p:nvPr/>
            </p:nvSpPr>
            <p:spPr>
              <a:xfrm>
                <a:off x="4815501" y="2403286"/>
                <a:ext cx="551957" cy="1661021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A6DE89EB-8EC8-41B9-8491-D4B3ABA8E354}"/>
                  </a:ext>
                </a:extLst>
              </p:cNvPr>
              <p:cNvSpPr/>
              <p:nvPr/>
            </p:nvSpPr>
            <p:spPr>
              <a:xfrm>
                <a:off x="4816289" y="2434828"/>
                <a:ext cx="262917" cy="1619954"/>
              </a:xfrm>
              <a:custGeom>
                <a:avLst/>
                <a:gdLst>
                  <a:gd name="connsiteX0" fmla="*/ 209775 w 269285"/>
                  <a:gd name="connsiteY0" fmla="*/ 0 h 1730804"/>
                  <a:gd name="connsiteX1" fmla="*/ 225 w 269285"/>
                  <a:gd name="connsiteY1" fmla="*/ 749300 h 1730804"/>
                  <a:gd name="connsiteX2" fmla="*/ 244700 w 269285"/>
                  <a:gd name="connsiteY2" fmla="*/ 1644650 h 1730804"/>
                  <a:gd name="connsiteX3" fmla="*/ 247875 w 269285"/>
                  <a:gd name="connsiteY3" fmla="*/ 1644650 h 1730804"/>
                  <a:gd name="connsiteX0" fmla="*/ 210924 w 270434"/>
                  <a:gd name="connsiteY0" fmla="*/ 0 h 1730804"/>
                  <a:gd name="connsiteX1" fmla="*/ 1374 w 270434"/>
                  <a:gd name="connsiteY1" fmla="*/ 749300 h 1730804"/>
                  <a:gd name="connsiteX2" fmla="*/ 245849 w 270434"/>
                  <a:gd name="connsiteY2" fmla="*/ 1644650 h 1730804"/>
                  <a:gd name="connsiteX3" fmla="*/ 249024 w 270434"/>
                  <a:gd name="connsiteY3" fmla="*/ 1644650 h 1730804"/>
                  <a:gd name="connsiteX0" fmla="*/ 210924 w 270434"/>
                  <a:gd name="connsiteY0" fmla="*/ 0 h 1730804"/>
                  <a:gd name="connsiteX1" fmla="*/ 1374 w 270434"/>
                  <a:gd name="connsiteY1" fmla="*/ 749300 h 1730804"/>
                  <a:gd name="connsiteX2" fmla="*/ 245849 w 270434"/>
                  <a:gd name="connsiteY2" fmla="*/ 1644650 h 1730804"/>
                  <a:gd name="connsiteX3" fmla="*/ 249024 w 270434"/>
                  <a:gd name="connsiteY3" fmla="*/ 1644650 h 1730804"/>
                  <a:gd name="connsiteX0" fmla="*/ 234963 w 269073"/>
                  <a:gd name="connsiteY0" fmla="*/ 0 h 1737154"/>
                  <a:gd name="connsiteX1" fmla="*/ 13 w 269073"/>
                  <a:gd name="connsiteY1" fmla="*/ 755650 h 1737154"/>
                  <a:gd name="connsiteX2" fmla="*/ 244488 w 269073"/>
                  <a:gd name="connsiteY2" fmla="*/ 1651000 h 1737154"/>
                  <a:gd name="connsiteX3" fmla="*/ 247663 w 269073"/>
                  <a:gd name="connsiteY3" fmla="*/ 1651000 h 1737154"/>
                  <a:gd name="connsiteX0" fmla="*/ 234971 w 269081"/>
                  <a:gd name="connsiteY0" fmla="*/ 0 h 1737154"/>
                  <a:gd name="connsiteX1" fmla="*/ 21 w 269081"/>
                  <a:gd name="connsiteY1" fmla="*/ 755650 h 1737154"/>
                  <a:gd name="connsiteX2" fmla="*/ 244496 w 269081"/>
                  <a:gd name="connsiteY2" fmla="*/ 1651000 h 1737154"/>
                  <a:gd name="connsiteX3" fmla="*/ 247671 w 269081"/>
                  <a:gd name="connsiteY3" fmla="*/ 1651000 h 1737154"/>
                  <a:gd name="connsiteX0" fmla="*/ 234971 w 302315"/>
                  <a:gd name="connsiteY0" fmla="*/ 0 h 1732929"/>
                  <a:gd name="connsiteX1" fmla="*/ 21 w 302315"/>
                  <a:gd name="connsiteY1" fmla="*/ 755650 h 1732929"/>
                  <a:gd name="connsiteX2" fmla="*/ 244496 w 302315"/>
                  <a:gd name="connsiteY2" fmla="*/ 1651000 h 1732929"/>
                  <a:gd name="connsiteX3" fmla="*/ 295296 w 302315"/>
                  <a:gd name="connsiteY3" fmla="*/ 1641475 h 1732929"/>
                  <a:gd name="connsiteX0" fmla="*/ 235691 w 296016"/>
                  <a:gd name="connsiteY0" fmla="*/ 0 h 1641475"/>
                  <a:gd name="connsiteX1" fmla="*/ 741 w 296016"/>
                  <a:gd name="connsiteY1" fmla="*/ 755650 h 1641475"/>
                  <a:gd name="connsiteX2" fmla="*/ 296016 w 296016"/>
                  <a:gd name="connsiteY2" fmla="*/ 1641475 h 1641475"/>
                  <a:gd name="connsiteX0" fmla="*/ 235135 w 263710"/>
                  <a:gd name="connsiteY0" fmla="*/ 0 h 1651000"/>
                  <a:gd name="connsiteX1" fmla="*/ 185 w 263710"/>
                  <a:gd name="connsiteY1" fmla="*/ 755650 h 1651000"/>
                  <a:gd name="connsiteX2" fmla="*/ 263710 w 263710"/>
                  <a:gd name="connsiteY2" fmla="*/ 1651000 h 1651000"/>
                  <a:gd name="connsiteX0" fmla="*/ 235135 w 263710"/>
                  <a:gd name="connsiteY0" fmla="*/ 0 h 1651000"/>
                  <a:gd name="connsiteX1" fmla="*/ 185 w 263710"/>
                  <a:gd name="connsiteY1" fmla="*/ 755650 h 1651000"/>
                  <a:gd name="connsiteX2" fmla="*/ 263710 w 263710"/>
                  <a:gd name="connsiteY2" fmla="*/ 1651000 h 1651000"/>
                  <a:gd name="connsiteX0" fmla="*/ 238303 w 266878"/>
                  <a:gd name="connsiteY0" fmla="*/ 0 h 1651000"/>
                  <a:gd name="connsiteX1" fmla="*/ 178 w 266878"/>
                  <a:gd name="connsiteY1" fmla="*/ 822325 h 1651000"/>
                  <a:gd name="connsiteX2" fmla="*/ 266878 w 266878"/>
                  <a:gd name="connsiteY2" fmla="*/ 1651000 h 1651000"/>
                  <a:gd name="connsiteX0" fmla="*/ 225631 w 254206"/>
                  <a:gd name="connsiteY0" fmla="*/ 0 h 1651000"/>
                  <a:gd name="connsiteX1" fmla="*/ 206 w 254206"/>
                  <a:gd name="connsiteY1" fmla="*/ 822325 h 1651000"/>
                  <a:gd name="connsiteX2" fmla="*/ 254206 w 254206"/>
                  <a:gd name="connsiteY2" fmla="*/ 1651000 h 1651000"/>
                  <a:gd name="connsiteX0" fmla="*/ 231966 w 260541"/>
                  <a:gd name="connsiteY0" fmla="*/ 0 h 1651000"/>
                  <a:gd name="connsiteX1" fmla="*/ 191 w 260541"/>
                  <a:gd name="connsiteY1" fmla="*/ 822325 h 1651000"/>
                  <a:gd name="connsiteX2" fmla="*/ 260541 w 260541"/>
                  <a:gd name="connsiteY2" fmla="*/ 1651000 h 1651000"/>
                  <a:gd name="connsiteX0" fmla="*/ 234314 w 260508"/>
                  <a:gd name="connsiteY0" fmla="*/ 0 h 1643856"/>
                  <a:gd name="connsiteX1" fmla="*/ 158 w 260508"/>
                  <a:gd name="connsiteY1" fmla="*/ 815181 h 1643856"/>
                  <a:gd name="connsiteX2" fmla="*/ 260508 w 260508"/>
                  <a:gd name="connsiteY2" fmla="*/ 1643856 h 1643856"/>
                  <a:gd name="connsiteX0" fmla="*/ 234342 w 262917"/>
                  <a:gd name="connsiteY0" fmla="*/ 0 h 1636712"/>
                  <a:gd name="connsiteX1" fmla="*/ 186 w 262917"/>
                  <a:gd name="connsiteY1" fmla="*/ 815181 h 1636712"/>
                  <a:gd name="connsiteX2" fmla="*/ 262917 w 262917"/>
                  <a:gd name="connsiteY2" fmla="*/ 1636712 h 1636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2917" h="1636712">
                    <a:moveTo>
                      <a:pt x="234342" y="0"/>
                    </a:moveTo>
                    <a:cubicBezTo>
                      <a:pt x="82206" y="47096"/>
                      <a:pt x="-4576" y="542396"/>
                      <a:pt x="186" y="815181"/>
                    </a:cubicBezTo>
                    <a:cubicBezTo>
                      <a:pt x="4948" y="1087966"/>
                      <a:pt x="58527" y="1591865"/>
                      <a:pt x="262917" y="1636712"/>
                    </a:cubicBezTo>
                  </a:path>
                </a:pathLst>
              </a:cu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5A6064FC-1A76-42F8-8B18-41BC72092E25}"/>
                  </a:ext>
                </a:extLst>
              </p:cNvPr>
              <p:cNvSpPr/>
              <p:nvPr/>
            </p:nvSpPr>
            <p:spPr>
              <a:xfrm>
                <a:off x="4769270" y="2406461"/>
                <a:ext cx="551957" cy="1661021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81FE5069-C77D-41B4-AB03-B5A4A7DD1B83}"/>
                  </a:ext>
                </a:extLst>
              </p:cNvPr>
              <p:cNvSpPr/>
              <p:nvPr/>
            </p:nvSpPr>
            <p:spPr>
              <a:xfrm flipH="1">
                <a:off x="5064874" y="2433937"/>
                <a:ext cx="262917" cy="1619954"/>
              </a:xfrm>
              <a:custGeom>
                <a:avLst/>
                <a:gdLst>
                  <a:gd name="connsiteX0" fmla="*/ 209775 w 269285"/>
                  <a:gd name="connsiteY0" fmla="*/ 0 h 1730804"/>
                  <a:gd name="connsiteX1" fmla="*/ 225 w 269285"/>
                  <a:gd name="connsiteY1" fmla="*/ 749300 h 1730804"/>
                  <a:gd name="connsiteX2" fmla="*/ 244700 w 269285"/>
                  <a:gd name="connsiteY2" fmla="*/ 1644650 h 1730804"/>
                  <a:gd name="connsiteX3" fmla="*/ 247875 w 269285"/>
                  <a:gd name="connsiteY3" fmla="*/ 1644650 h 1730804"/>
                  <a:gd name="connsiteX0" fmla="*/ 210924 w 270434"/>
                  <a:gd name="connsiteY0" fmla="*/ 0 h 1730804"/>
                  <a:gd name="connsiteX1" fmla="*/ 1374 w 270434"/>
                  <a:gd name="connsiteY1" fmla="*/ 749300 h 1730804"/>
                  <a:gd name="connsiteX2" fmla="*/ 245849 w 270434"/>
                  <a:gd name="connsiteY2" fmla="*/ 1644650 h 1730804"/>
                  <a:gd name="connsiteX3" fmla="*/ 249024 w 270434"/>
                  <a:gd name="connsiteY3" fmla="*/ 1644650 h 1730804"/>
                  <a:gd name="connsiteX0" fmla="*/ 210924 w 270434"/>
                  <a:gd name="connsiteY0" fmla="*/ 0 h 1730804"/>
                  <a:gd name="connsiteX1" fmla="*/ 1374 w 270434"/>
                  <a:gd name="connsiteY1" fmla="*/ 749300 h 1730804"/>
                  <a:gd name="connsiteX2" fmla="*/ 245849 w 270434"/>
                  <a:gd name="connsiteY2" fmla="*/ 1644650 h 1730804"/>
                  <a:gd name="connsiteX3" fmla="*/ 249024 w 270434"/>
                  <a:gd name="connsiteY3" fmla="*/ 1644650 h 1730804"/>
                  <a:gd name="connsiteX0" fmla="*/ 234963 w 269073"/>
                  <a:gd name="connsiteY0" fmla="*/ 0 h 1737154"/>
                  <a:gd name="connsiteX1" fmla="*/ 13 w 269073"/>
                  <a:gd name="connsiteY1" fmla="*/ 755650 h 1737154"/>
                  <a:gd name="connsiteX2" fmla="*/ 244488 w 269073"/>
                  <a:gd name="connsiteY2" fmla="*/ 1651000 h 1737154"/>
                  <a:gd name="connsiteX3" fmla="*/ 247663 w 269073"/>
                  <a:gd name="connsiteY3" fmla="*/ 1651000 h 1737154"/>
                  <a:gd name="connsiteX0" fmla="*/ 234971 w 269081"/>
                  <a:gd name="connsiteY0" fmla="*/ 0 h 1737154"/>
                  <a:gd name="connsiteX1" fmla="*/ 21 w 269081"/>
                  <a:gd name="connsiteY1" fmla="*/ 755650 h 1737154"/>
                  <a:gd name="connsiteX2" fmla="*/ 244496 w 269081"/>
                  <a:gd name="connsiteY2" fmla="*/ 1651000 h 1737154"/>
                  <a:gd name="connsiteX3" fmla="*/ 247671 w 269081"/>
                  <a:gd name="connsiteY3" fmla="*/ 1651000 h 1737154"/>
                  <a:gd name="connsiteX0" fmla="*/ 234971 w 302315"/>
                  <a:gd name="connsiteY0" fmla="*/ 0 h 1732929"/>
                  <a:gd name="connsiteX1" fmla="*/ 21 w 302315"/>
                  <a:gd name="connsiteY1" fmla="*/ 755650 h 1732929"/>
                  <a:gd name="connsiteX2" fmla="*/ 244496 w 302315"/>
                  <a:gd name="connsiteY2" fmla="*/ 1651000 h 1732929"/>
                  <a:gd name="connsiteX3" fmla="*/ 295296 w 302315"/>
                  <a:gd name="connsiteY3" fmla="*/ 1641475 h 1732929"/>
                  <a:gd name="connsiteX0" fmla="*/ 235691 w 296016"/>
                  <a:gd name="connsiteY0" fmla="*/ 0 h 1641475"/>
                  <a:gd name="connsiteX1" fmla="*/ 741 w 296016"/>
                  <a:gd name="connsiteY1" fmla="*/ 755650 h 1641475"/>
                  <a:gd name="connsiteX2" fmla="*/ 296016 w 296016"/>
                  <a:gd name="connsiteY2" fmla="*/ 1641475 h 1641475"/>
                  <a:gd name="connsiteX0" fmla="*/ 235135 w 263710"/>
                  <a:gd name="connsiteY0" fmla="*/ 0 h 1651000"/>
                  <a:gd name="connsiteX1" fmla="*/ 185 w 263710"/>
                  <a:gd name="connsiteY1" fmla="*/ 755650 h 1651000"/>
                  <a:gd name="connsiteX2" fmla="*/ 263710 w 263710"/>
                  <a:gd name="connsiteY2" fmla="*/ 1651000 h 1651000"/>
                  <a:gd name="connsiteX0" fmla="*/ 235135 w 263710"/>
                  <a:gd name="connsiteY0" fmla="*/ 0 h 1651000"/>
                  <a:gd name="connsiteX1" fmla="*/ 185 w 263710"/>
                  <a:gd name="connsiteY1" fmla="*/ 755650 h 1651000"/>
                  <a:gd name="connsiteX2" fmla="*/ 263710 w 263710"/>
                  <a:gd name="connsiteY2" fmla="*/ 1651000 h 1651000"/>
                  <a:gd name="connsiteX0" fmla="*/ 238303 w 266878"/>
                  <a:gd name="connsiteY0" fmla="*/ 0 h 1651000"/>
                  <a:gd name="connsiteX1" fmla="*/ 178 w 266878"/>
                  <a:gd name="connsiteY1" fmla="*/ 822325 h 1651000"/>
                  <a:gd name="connsiteX2" fmla="*/ 266878 w 266878"/>
                  <a:gd name="connsiteY2" fmla="*/ 1651000 h 1651000"/>
                  <a:gd name="connsiteX0" fmla="*/ 225631 w 254206"/>
                  <a:gd name="connsiteY0" fmla="*/ 0 h 1651000"/>
                  <a:gd name="connsiteX1" fmla="*/ 206 w 254206"/>
                  <a:gd name="connsiteY1" fmla="*/ 822325 h 1651000"/>
                  <a:gd name="connsiteX2" fmla="*/ 254206 w 254206"/>
                  <a:gd name="connsiteY2" fmla="*/ 1651000 h 1651000"/>
                  <a:gd name="connsiteX0" fmla="*/ 231966 w 260541"/>
                  <a:gd name="connsiteY0" fmla="*/ 0 h 1651000"/>
                  <a:gd name="connsiteX1" fmla="*/ 191 w 260541"/>
                  <a:gd name="connsiteY1" fmla="*/ 822325 h 1651000"/>
                  <a:gd name="connsiteX2" fmla="*/ 260541 w 260541"/>
                  <a:gd name="connsiteY2" fmla="*/ 1651000 h 1651000"/>
                  <a:gd name="connsiteX0" fmla="*/ 234314 w 260508"/>
                  <a:gd name="connsiteY0" fmla="*/ 0 h 1643856"/>
                  <a:gd name="connsiteX1" fmla="*/ 158 w 260508"/>
                  <a:gd name="connsiteY1" fmla="*/ 815181 h 1643856"/>
                  <a:gd name="connsiteX2" fmla="*/ 260508 w 260508"/>
                  <a:gd name="connsiteY2" fmla="*/ 1643856 h 1643856"/>
                  <a:gd name="connsiteX0" fmla="*/ 234342 w 262917"/>
                  <a:gd name="connsiteY0" fmla="*/ 0 h 1636712"/>
                  <a:gd name="connsiteX1" fmla="*/ 186 w 262917"/>
                  <a:gd name="connsiteY1" fmla="*/ 815181 h 1636712"/>
                  <a:gd name="connsiteX2" fmla="*/ 262917 w 262917"/>
                  <a:gd name="connsiteY2" fmla="*/ 1636712 h 1636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2917" h="1636712">
                    <a:moveTo>
                      <a:pt x="234342" y="0"/>
                    </a:moveTo>
                    <a:cubicBezTo>
                      <a:pt x="82206" y="47096"/>
                      <a:pt x="-4576" y="542396"/>
                      <a:pt x="186" y="815181"/>
                    </a:cubicBezTo>
                    <a:cubicBezTo>
                      <a:pt x="4948" y="1087966"/>
                      <a:pt x="58527" y="1591865"/>
                      <a:pt x="262917" y="1636712"/>
                    </a:cubicBezTo>
                  </a:path>
                </a:pathLst>
              </a:cu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02DF8E8-2DEF-49EE-B906-AD5C949E7D54}"/>
                </a:ext>
              </a:extLst>
            </p:cNvPr>
            <p:cNvGrpSpPr/>
            <p:nvPr/>
          </p:nvGrpSpPr>
          <p:grpSpPr>
            <a:xfrm>
              <a:off x="2676473" y="2889542"/>
              <a:ext cx="492627" cy="1199413"/>
              <a:chOff x="4769270" y="2403286"/>
              <a:chExt cx="598188" cy="1664196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88B56599-5434-4C42-91B7-9D0961322F6C}"/>
                  </a:ext>
                </a:extLst>
              </p:cNvPr>
              <p:cNvSpPr/>
              <p:nvPr/>
            </p:nvSpPr>
            <p:spPr>
              <a:xfrm>
                <a:off x="4815501" y="2403286"/>
                <a:ext cx="551957" cy="1661021"/>
              </a:xfrm>
              <a:prstGeom prst="ellips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C643B12B-55D0-42AA-A44C-5DBE21C61098}"/>
                  </a:ext>
                </a:extLst>
              </p:cNvPr>
              <p:cNvSpPr/>
              <p:nvPr/>
            </p:nvSpPr>
            <p:spPr>
              <a:xfrm>
                <a:off x="4815501" y="2403286"/>
                <a:ext cx="551957" cy="1661021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B2901C28-369A-4BA4-B792-668DC50B8B52}"/>
                  </a:ext>
                </a:extLst>
              </p:cNvPr>
              <p:cNvSpPr/>
              <p:nvPr/>
            </p:nvSpPr>
            <p:spPr>
              <a:xfrm>
                <a:off x="4816289" y="2434828"/>
                <a:ext cx="262917" cy="1619954"/>
              </a:xfrm>
              <a:custGeom>
                <a:avLst/>
                <a:gdLst>
                  <a:gd name="connsiteX0" fmla="*/ 209775 w 269285"/>
                  <a:gd name="connsiteY0" fmla="*/ 0 h 1730804"/>
                  <a:gd name="connsiteX1" fmla="*/ 225 w 269285"/>
                  <a:gd name="connsiteY1" fmla="*/ 749300 h 1730804"/>
                  <a:gd name="connsiteX2" fmla="*/ 244700 w 269285"/>
                  <a:gd name="connsiteY2" fmla="*/ 1644650 h 1730804"/>
                  <a:gd name="connsiteX3" fmla="*/ 247875 w 269285"/>
                  <a:gd name="connsiteY3" fmla="*/ 1644650 h 1730804"/>
                  <a:gd name="connsiteX0" fmla="*/ 210924 w 270434"/>
                  <a:gd name="connsiteY0" fmla="*/ 0 h 1730804"/>
                  <a:gd name="connsiteX1" fmla="*/ 1374 w 270434"/>
                  <a:gd name="connsiteY1" fmla="*/ 749300 h 1730804"/>
                  <a:gd name="connsiteX2" fmla="*/ 245849 w 270434"/>
                  <a:gd name="connsiteY2" fmla="*/ 1644650 h 1730804"/>
                  <a:gd name="connsiteX3" fmla="*/ 249024 w 270434"/>
                  <a:gd name="connsiteY3" fmla="*/ 1644650 h 1730804"/>
                  <a:gd name="connsiteX0" fmla="*/ 210924 w 270434"/>
                  <a:gd name="connsiteY0" fmla="*/ 0 h 1730804"/>
                  <a:gd name="connsiteX1" fmla="*/ 1374 w 270434"/>
                  <a:gd name="connsiteY1" fmla="*/ 749300 h 1730804"/>
                  <a:gd name="connsiteX2" fmla="*/ 245849 w 270434"/>
                  <a:gd name="connsiteY2" fmla="*/ 1644650 h 1730804"/>
                  <a:gd name="connsiteX3" fmla="*/ 249024 w 270434"/>
                  <a:gd name="connsiteY3" fmla="*/ 1644650 h 1730804"/>
                  <a:gd name="connsiteX0" fmla="*/ 234963 w 269073"/>
                  <a:gd name="connsiteY0" fmla="*/ 0 h 1737154"/>
                  <a:gd name="connsiteX1" fmla="*/ 13 w 269073"/>
                  <a:gd name="connsiteY1" fmla="*/ 755650 h 1737154"/>
                  <a:gd name="connsiteX2" fmla="*/ 244488 w 269073"/>
                  <a:gd name="connsiteY2" fmla="*/ 1651000 h 1737154"/>
                  <a:gd name="connsiteX3" fmla="*/ 247663 w 269073"/>
                  <a:gd name="connsiteY3" fmla="*/ 1651000 h 1737154"/>
                  <a:gd name="connsiteX0" fmla="*/ 234971 w 269081"/>
                  <a:gd name="connsiteY0" fmla="*/ 0 h 1737154"/>
                  <a:gd name="connsiteX1" fmla="*/ 21 w 269081"/>
                  <a:gd name="connsiteY1" fmla="*/ 755650 h 1737154"/>
                  <a:gd name="connsiteX2" fmla="*/ 244496 w 269081"/>
                  <a:gd name="connsiteY2" fmla="*/ 1651000 h 1737154"/>
                  <a:gd name="connsiteX3" fmla="*/ 247671 w 269081"/>
                  <a:gd name="connsiteY3" fmla="*/ 1651000 h 1737154"/>
                  <a:gd name="connsiteX0" fmla="*/ 234971 w 302315"/>
                  <a:gd name="connsiteY0" fmla="*/ 0 h 1732929"/>
                  <a:gd name="connsiteX1" fmla="*/ 21 w 302315"/>
                  <a:gd name="connsiteY1" fmla="*/ 755650 h 1732929"/>
                  <a:gd name="connsiteX2" fmla="*/ 244496 w 302315"/>
                  <a:gd name="connsiteY2" fmla="*/ 1651000 h 1732929"/>
                  <a:gd name="connsiteX3" fmla="*/ 295296 w 302315"/>
                  <a:gd name="connsiteY3" fmla="*/ 1641475 h 1732929"/>
                  <a:gd name="connsiteX0" fmla="*/ 235691 w 296016"/>
                  <a:gd name="connsiteY0" fmla="*/ 0 h 1641475"/>
                  <a:gd name="connsiteX1" fmla="*/ 741 w 296016"/>
                  <a:gd name="connsiteY1" fmla="*/ 755650 h 1641475"/>
                  <a:gd name="connsiteX2" fmla="*/ 296016 w 296016"/>
                  <a:gd name="connsiteY2" fmla="*/ 1641475 h 1641475"/>
                  <a:gd name="connsiteX0" fmla="*/ 235135 w 263710"/>
                  <a:gd name="connsiteY0" fmla="*/ 0 h 1651000"/>
                  <a:gd name="connsiteX1" fmla="*/ 185 w 263710"/>
                  <a:gd name="connsiteY1" fmla="*/ 755650 h 1651000"/>
                  <a:gd name="connsiteX2" fmla="*/ 263710 w 263710"/>
                  <a:gd name="connsiteY2" fmla="*/ 1651000 h 1651000"/>
                  <a:gd name="connsiteX0" fmla="*/ 235135 w 263710"/>
                  <a:gd name="connsiteY0" fmla="*/ 0 h 1651000"/>
                  <a:gd name="connsiteX1" fmla="*/ 185 w 263710"/>
                  <a:gd name="connsiteY1" fmla="*/ 755650 h 1651000"/>
                  <a:gd name="connsiteX2" fmla="*/ 263710 w 263710"/>
                  <a:gd name="connsiteY2" fmla="*/ 1651000 h 1651000"/>
                  <a:gd name="connsiteX0" fmla="*/ 238303 w 266878"/>
                  <a:gd name="connsiteY0" fmla="*/ 0 h 1651000"/>
                  <a:gd name="connsiteX1" fmla="*/ 178 w 266878"/>
                  <a:gd name="connsiteY1" fmla="*/ 822325 h 1651000"/>
                  <a:gd name="connsiteX2" fmla="*/ 266878 w 266878"/>
                  <a:gd name="connsiteY2" fmla="*/ 1651000 h 1651000"/>
                  <a:gd name="connsiteX0" fmla="*/ 225631 w 254206"/>
                  <a:gd name="connsiteY0" fmla="*/ 0 h 1651000"/>
                  <a:gd name="connsiteX1" fmla="*/ 206 w 254206"/>
                  <a:gd name="connsiteY1" fmla="*/ 822325 h 1651000"/>
                  <a:gd name="connsiteX2" fmla="*/ 254206 w 254206"/>
                  <a:gd name="connsiteY2" fmla="*/ 1651000 h 1651000"/>
                  <a:gd name="connsiteX0" fmla="*/ 231966 w 260541"/>
                  <a:gd name="connsiteY0" fmla="*/ 0 h 1651000"/>
                  <a:gd name="connsiteX1" fmla="*/ 191 w 260541"/>
                  <a:gd name="connsiteY1" fmla="*/ 822325 h 1651000"/>
                  <a:gd name="connsiteX2" fmla="*/ 260541 w 260541"/>
                  <a:gd name="connsiteY2" fmla="*/ 1651000 h 1651000"/>
                  <a:gd name="connsiteX0" fmla="*/ 234314 w 260508"/>
                  <a:gd name="connsiteY0" fmla="*/ 0 h 1643856"/>
                  <a:gd name="connsiteX1" fmla="*/ 158 w 260508"/>
                  <a:gd name="connsiteY1" fmla="*/ 815181 h 1643856"/>
                  <a:gd name="connsiteX2" fmla="*/ 260508 w 260508"/>
                  <a:gd name="connsiteY2" fmla="*/ 1643856 h 1643856"/>
                  <a:gd name="connsiteX0" fmla="*/ 234342 w 262917"/>
                  <a:gd name="connsiteY0" fmla="*/ 0 h 1636712"/>
                  <a:gd name="connsiteX1" fmla="*/ 186 w 262917"/>
                  <a:gd name="connsiteY1" fmla="*/ 815181 h 1636712"/>
                  <a:gd name="connsiteX2" fmla="*/ 262917 w 262917"/>
                  <a:gd name="connsiteY2" fmla="*/ 1636712 h 1636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2917" h="1636712">
                    <a:moveTo>
                      <a:pt x="234342" y="0"/>
                    </a:moveTo>
                    <a:cubicBezTo>
                      <a:pt x="82206" y="47096"/>
                      <a:pt x="-4576" y="542396"/>
                      <a:pt x="186" y="815181"/>
                    </a:cubicBezTo>
                    <a:cubicBezTo>
                      <a:pt x="4948" y="1087966"/>
                      <a:pt x="58527" y="1591865"/>
                      <a:pt x="262917" y="1636712"/>
                    </a:cubicBezTo>
                  </a:path>
                </a:pathLst>
              </a:cu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360DFA6F-12A3-41DC-8A47-21B8921FC54E}"/>
                  </a:ext>
                </a:extLst>
              </p:cNvPr>
              <p:cNvSpPr/>
              <p:nvPr/>
            </p:nvSpPr>
            <p:spPr>
              <a:xfrm>
                <a:off x="4769270" y="2406461"/>
                <a:ext cx="551957" cy="1661021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D769A17F-C0E4-4B3A-8A6B-B12D7B533FAB}"/>
                  </a:ext>
                </a:extLst>
              </p:cNvPr>
              <p:cNvSpPr/>
              <p:nvPr/>
            </p:nvSpPr>
            <p:spPr>
              <a:xfrm flipH="1">
                <a:off x="5064874" y="2433937"/>
                <a:ext cx="262917" cy="1619954"/>
              </a:xfrm>
              <a:custGeom>
                <a:avLst/>
                <a:gdLst>
                  <a:gd name="connsiteX0" fmla="*/ 209775 w 269285"/>
                  <a:gd name="connsiteY0" fmla="*/ 0 h 1730804"/>
                  <a:gd name="connsiteX1" fmla="*/ 225 w 269285"/>
                  <a:gd name="connsiteY1" fmla="*/ 749300 h 1730804"/>
                  <a:gd name="connsiteX2" fmla="*/ 244700 w 269285"/>
                  <a:gd name="connsiteY2" fmla="*/ 1644650 h 1730804"/>
                  <a:gd name="connsiteX3" fmla="*/ 247875 w 269285"/>
                  <a:gd name="connsiteY3" fmla="*/ 1644650 h 1730804"/>
                  <a:gd name="connsiteX0" fmla="*/ 210924 w 270434"/>
                  <a:gd name="connsiteY0" fmla="*/ 0 h 1730804"/>
                  <a:gd name="connsiteX1" fmla="*/ 1374 w 270434"/>
                  <a:gd name="connsiteY1" fmla="*/ 749300 h 1730804"/>
                  <a:gd name="connsiteX2" fmla="*/ 245849 w 270434"/>
                  <a:gd name="connsiteY2" fmla="*/ 1644650 h 1730804"/>
                  <a:gd name="connsiteX3" fmla="*/ 249024 w 270434"/>
                  <a:gd name="connsiteY3" fmla="*/ 1644650 h 1730804"/>
                  <a:gd name="connsiteX0" fmla="*/ 210924 w 270434"/>
                  <a:gd name="connsiteY0" fmla="*/ 0 h 1730804"/>
                  <a:gd name="connsiteX1" fmla="*/ 1374 w 270434"/>
                  <a:gd name="connsiteY1" fmla="*/ 749300 h 1730804"/>
                  <a:gd name="connsiteX2" fmla="*/ 245849 w 270434"/>
                  <a:gd name="connsiteY2" fmla="*/ 1644650 h 1730804"/>
                  <a:gd name="connsiteX3" fmla="*/ 249024 w 270434"/>
                  <a:gd name="connsiteY3" fmla="*/ 1644650 h 1730804"/>
                  <a:gd name="connsiteX0" fmla="*/ 234963 w 269073"/>
                  <a:gd name="connsiteY0" fmla="*/ 0 h 1737154"/>
                  <a:gd name="connsiteX1" fmla="*/ 13 w 269073"/>
                  <a:gd name="connsiteY1" fmla="*/ 755650 h 1737154"/>
                  <a:gd name="connsiteX2" fmla="*/ 244488 w 269073"/>
                  <a:gd name="connsiteY2" fmla="*/ 1651000 h 1737154"/>
                  <a:gd name="connsiteX3" fmla="*/ 247663 w 269073"/>
                  <a:gd name="connsiteY3" fmla="*/ 1651000 h 1737154"/>
                  <a:gd name="connsiteX0" fmla="*/ 234971 w 269081"/>
                  <a:gd name="connsiteY0" fmla="*/ 0 h 1737154"/>
                  <a:gd name="connsiteX1" fmla="*/ 21 w 269081"/>
                  <a:gd name="connsiteY1" fmla="*/ 755650 h 1737154"/>
                  <a:gd name="connsiteX2" fmla="*/ 244496 w 269081"/>
                  <a:gd name="connsiteY2" fmla="*/ 1651000 h 1737154"/>
                  <a:gd name="connsiteX3" fmla="*/ 247671 w 269081"/>
                  <a:gd name="connsiteY3" fmla="*/ 1651000 h 1737154"/>
                  <a:gd name="connsiteX0" fmla="*/ 234971 w 302315"/>
                  <a:gd name="connsiteY0" fmla="*/ 0 h 1732929"/>
                  <a:gd name="connsiteX1" fmla="*/ 21 w 302315"/>
                  <a:gd name="connsiteY1" fmla="*/ 755650 h 1732929"/>
                  <a:gd name="connsiteX2" fmla="*/ 244496 w 302315"/>
                  <a:gd name="connsiteY2" fmla="*/ 1651000 h 1732929"/>
                  <a:gd name="connsiteX3" fmla="*/ 295296 w 302315"/>
                  <a:gd name="connsiteY3" fmla="*/ 1641475 h 1732929"/>
                  <a:gd name="connsiteX0" fmla="*/ 235691 w 296016"/>
                  <a:gd name="connsiteY0" fmla="*/ 0 h 1641475"/>
                  <a:gd name="connsiteX1" fmla="*/ 741 w 296016"/>
                  <a:gd name="connsiteY1" fmla="*/ 755650 h 1641475"/>
                  <a:gd name="connsiteX2" fmla="*/ 296016 w 296016"/>
                  <a:gd name="connsiteY2" fmla="*/ 1641475 h 1641475"/>
                  <a:gd name="connsiteX0" fmla="*/ 235135 w 263710"/>
                  <a:gd name="connsiteY0" fmla="*/ 0 h 1651000"/>
                  <a:gd name="connsiteX1" fmla="*/ 185 w 263710"/>
                  <a:gd name="connsiteY1" fmla="*/ 755650 h 1651000"/>
                  <a:gd name="connsiteX2" fmla="*/ 263710 w 263710"/>
                  <a:gd name="connsiteY2" fmla="*/ 1651000 h 1651000"/>
                  <a:gd name="connsiteX0" fmla="*/ 235135 w 263710"/>
                  <a:gd name="connsiteY0" fmla="*/ 0 h 1651000"/>
                  <a:gd name="connsiteX1" fmla="*/ 185 w 263710"/>
                  <a:gd name="connsiteY1" fmla="*/ 755650 h 1651000"/>
                  <a:gd name="connsiteX2" fmla="*/ 263710 w 263710"/>
                  <a:gd name="connsiteY2" fmla="*/ 1651000 h 1651000"/>
                  <a:gd name="connsiteX0" fmla="*/ 238303 w 266878"/>
                  <a:gd name="connsiteY0" fmla="*/ 0 h 1651000"/>
                  <a:gd name="connsiteX1" fmla="*/ 178 w 266878"/>
                  <a:gd name="connsiteY1" fmla="*/ 822325 h 1651000"/>
                  <a:gd name="connsiteX2" fmla="*/ 266878 w 266878"/>
                  <a:gd name="connsiteY2" fmla="*/ 1651000 h 1651000"/>
                  <a:gd name="connsiteX0" fmla="*/ 225631 w 254206"/>
                  <a:gd name="connsiteY0" fmla="*/ 0 h 1651000"/>
                  <a:gd name="connsiteX1" fmla="*/ 206 w 254206"/>
                  <a:gd name="connsiteY1" fmla="*/ 822325 h 1651000"/>
                  <a:gd name="connsiteX2" fmla="*/ 254206 w 254206"/>
                  <a:gd name="connsiteY2" fmla="*/ 1651000 h 1651000"/>
                  <a:gd name="connsiteX0" fmla="*/ 231966 w 260541"/>
                  <a:gd name="connsiteY0" fmla="*/ 0 h 1651000"/>
                  <a:gd name="connsiteX1" fmla="*/ 191 w 260541"/>
                  <a:gd name="connsiteY1" fmla="*/ 822325 h 1651000"/>
                  <a:gd name="connsiteX2" fmla="*/ 260541 w 260541"/>
                  <a:gd name="connsiteY2" fmla="*/ 1651000 h 1651000"/>
                  <a:gd name="connsiteX0" fmla="*/ 234314 w 260508"/>
                  <a:gd name="connsiteY0" fmla="*/ 0 h 1643856"/>
                  <a:gd name="connsiteX1" fmla="*/ 158 w 260508"/>
                  <a:gd name="connsiteY1" fmla="*/ 815181 h 1643856"/>
                  <a:gd name="connsiteX2" fmla="*/ 260508 w 260508"/>
                  <a:gd name="connsiteY2" fmla="*/ 1643856 h 1643856"/>
                  <a:gd name="connsiteX0" fmla="*/ 234342 w 262917"/>
                  <a:gd name="connsiteY0" fmla="*/ 0 h 1636712"/>
                  <a:gd name="connsiteX1" fmla="*/ 186 w 262917"/>
                  <a:gd name="connsiteY1" fmla="*/ 815181 h 1636712"/>
                  <a:gd name="connsiteX2" fmla="*/ 262917 w 262917"/>
                  <a:gd name="connsiteY2" fmla="*/ 1636712 h 1636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2917" h="1636712">
                    <a:moveTo>
                      <a:pt x="234342" y="0"/>
                    </a:moveTo>
                    <a:cubicBezTo>
                      <a:pt x="82206" y="47096"/>
                      <a:pt x="-4576" y="542396"/>
                      <a:pt x="186" y="815181"/>
                    </a:cubicBezTo>
                    <a:cubicBezTo>
                      <a:pt x="4948" y="1087966"/>
                      <a:pt x="58527" y="1591865"/>
                      <a:pt x="262917" y="1636712"/>
                    </a:cubicBezTo>
                  </a:path>
                </a:pathLst>
              </a:cu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7BA4D28-F3BE-4286-8E7A-91BB822DA52B}"/>
              </a:ext>
            </a:extLst>
          </p:cNvPr>
          <p:cNvGrpSpPr/>
          <p:nvPr/>
        </p:nvGrpSpPr>
        <p:grpSpPr>
          <a:xfrm>
            <a:off x="3737286" y="2892095"/>
            <a:ext cx="492627" cy="1199413"/>
            <a:chOff x="4769270" y="2403286"/>
            <a:chExt cx="598188" cy="1664196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51A13389-6E88-4AF9-B07A-F9F72329B5A6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242EDEE3-B58E-49FB-9ACC-7241A3123F15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61F9BEF7-A3DA-4531-9FFF-FD8B032E7983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041F9A4A-8E94-43F6-BF87-FBA2312534D7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8165388-BBA0-4550-90F3-231AC92731C1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9B098733-CF0E-4DE2-87B9-ABEA4F4899A1}"/>
              </a:ext>
            </a:extLst>
          </p:cNvPr>
          <p:cNvGrpSpPr/>
          <p:nvPr/>
        </p:nvGrpSpPr>
        <p:grpSpPr>
          <a:xfrm>
            <a:off x="4365690" y="3633489"/>
            <a:ext cx="3925685" cy="352254"/>
            <a:chOff x="4365690" y="3633489"/>
            <a:chExt cx="3925685" cy="352254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D2DBE9BC-8B78-4946-950C-B97F793EE664}"/>
                </a:ext>
              </a:extLst>
            </p:cNvPr>
            <p:cNvSpPr txBox="1"/>
            <p:nvPr/>
          </p:nvSpPr>
          <p:spPr>
            <a:xfrm>
              <a:off x="5408855" y="3636930"/>
              <a:ext cx="2882520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sz="2000" dirty="0">
                  <a:solidFill>
                    <a:srgbClr val="0085A4"/>
                  </a:solidFill>
                  <a:latin typeface="Century Gothic" panose="020B0502020202020204" pitchFamily="34" charset="0"/>
                </a:rPr>
                <a:t>Inactivation Gate (h)</a:t>
              </a:r>
            </a:p>
          </p:txBody>
        </p: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5C29C78E-16BB-4006-9717-8C9412D5D76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365690" y="3633489"/>
              <a:ext cx="1137927" cy="151576"/>
            </a:xfrm>
            <a:prstGeom prst="straightConnector1">
              <a:avLst/>
            </a:prstGeom>
            <a:ln w="28575">
              <a:solidFill>
                <a:srgbClr val="00CCFF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E0BDDF6C-0C26-4567-955E-DFE67FFE97B9}"/>
              </a:ext>
            </a:extLst>
          </p:cNvPr>
          <p:cNvGrpSpPr/>
          <p:nvPr/>
        </p:nvGrpSpPr>
        <p:grpSpPr>
          <a:xfrm>
            <a:off x="3580774" y="2843577"/>
            <a:ext cx="4621776" cy="486808"/>
            <a:chOff x="3580774" y="2843577"/>
            <a:chExt cx="4621776" cy="486808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92D883F5-97A5-4B36-A96B-C6E1987633AF}"/>
                </a:ext>
              </a:extLst>
            </p:cNvPr>
            <p:cNvSpPr txBox="1"/>
            <p:nvPr/>
          </p:nvSpPr>
          <p:spPr>
            <a:xfrm>
              <a:off x="5520405" y="2843577"/>
              <a:ext cx="2682145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sz="20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Activation Gate (m)</a:t>
              </a:r>
            </a:p>
          </p:txBody>
        </p: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A3878FB7-0A8C-49BD-A4CA-6224CF5940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80774" y="3028491"/>
              <a:ext cx="2015117" cy="30189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318E5FC7-CDD3-4A6F-B250-49F7DE319F27}"/>
              </a:ext>
            </a:extLst>
          </p:cNvPr>
          <p:cNvGrpSpPr/>
          <p:nvPr/>
        </p:nvGrpSpPr>
        <p:grpSpPr>
          <a:xfrm>
            <a:off x="8896349" y="719728"/>
            <a:ext cx="3065013" cy="1443722"/>
            <a:chOff x="4926052" y="2512438"/>
            <a:chExt cx="6922339" cy="2921307"/>
          </a:xfrm>
        </p:grpSpPr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DCA58A23-59FB-4B11-A409-757A87726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26052" y="2512438"/>
              <a:ext cx="6922339" cy="2921307"/>
            </a:xfrm>
            <a:prstGeom prst="rect">
              <a:avLst/>
            </a:prstGeom>
          </p:spPr>
        </p:pic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7EFFD9AB-5F63-4721-9FB7-5512CEF34420}"/>
                </a:ext>
              </a:extLst>
            </p:cNvPr>
            <p:cNvSpPr/>
            <p:nvPr/>
          </p:nvSpPr>
          <p:spPr>
            <a:xfrm>
              <a:off x="5930503" y="3908822"/>
              <a:ext cx="278606" cy="1216819"/>
            </a:xfrm>
            <a:custGeom>
              <a:avLst/>
              <a:gdLst>
                <a:gd name="connsiteX0" fmla="*/ 0 w 278606"/>
                <a:gd name="connsiteY0" fmla="*/ 1216819 h 1216819"/>
                <a:gd name="connsiteX1" fmla="*/ 100013 w 278606"/>
                <a:gd name="connsiteY1" fmla="*/ 659606 h 1216819"/>
                <a:gd name="connsiteX2" fmla="*/ 278606 w 278606"/>
                <a:gd name="connsiteY2" fmla="*/ 0 h 1216819"/>
                <a:gd name="connsiteX0" fmla="*/ 0 w 278606"/>
                <a:gd name="connsiteY0" fmla="*/ 1216819 h 1216819"/>
                <a:gd name="connsiteX1" fmla="*/ 73819 w 278606"/>
                <a:gd name="connsiteY1" fmla="*/ 997743 h 1216819"/>
                <a:gd name="connsiteX2" fmla="*/ 278606 w 278606"/>
                <a:gd name="connsiteY2" fmla="*/ 0 h 1216819"/>
                <a:gd name="connsiteX0" fmla="*/ 0 w 278606"/>
                <a:gd name="connsiteY0" fmla="*/ 1216819 h 1216819"/>
                <a:gd name="connsiteX1" fmla="*/ 73819 w 278606"/>
                <a:gd name="connsiteY1" fmla="*/ 997743 h 1216819"/>
                <a:gd name="connsiteX2" fmla="*/ 278606 w 278606"/>
                <a:gd name="connsiteY2" fmla="*/ 0 h 1216819"/>
                <a:gd name="connsiteX0" fmla="*/ 0 w 278606"/>
                <a:gd name="connsiteY0" fmla="*/ 1216819 h 1216819"/>
                <a:gd name="connsiteX1" fmla="*/ 66675 w 278606"/>
                <a:gd name="connsiteY1" fmla="*/ 964405 h 1216819"/>
                <a:gd name="connsiteX2" fmla="*/ 278606 w 278606"/>
                <a:gd name="connsiteY2" fmla="*/ 0 h 1216819"/>
                <a:gd name="connsiteX0" fmla="*/ 0 w 278606"/>
                <a:gd name="connsiteY0" fmla="*/ 1216819 h 1216819"/>
                <a:gd name="connsiteX1" fmla="*/ 66675 w 278606"/>
                <a:gd name="connsiteY1" fmla="*/ 964405 h 1216819"/>
                <a:gd name="connsiteX2" fmla="*/ 278606 w 278606"/>
                <a:gd name="connsiteY2" fmla="*/ 0 h 1216819"/>
                <a:gd name="connsiteX0" fmla="*/ 0 w 278606"/>
                <a:gd name="connsiteY0" fmla="*/ 1216819 h 1216819"/>
                <a:gd name="connsiteX1" fmla="*/ 64294 w 278606"/>
                <a:gd name="connsiteY1" fmla="*/ 964405 h 1216819"/>
                <a:gd name="connsiteX2" fmla="*/ 278606 w 278606"/>
                <a:gd name="connsiteY2" fmla="*/ 0 h 1216819"/>
                <a:gd name="connsiteX0" fmla="*/ 0 w 278606"/>
                <a:gd name="connsiteY0" fmla="*/ 1216819 h 1216819"/>
                <a:gd name="connsiteX1" fmla="*/ 64294 w 278606"/>
                <a:gd name="connsiteY1" fmla="*/ 964405 h 1216819"/>
                <a:gd name="connsiteX2" fmla="*/ 278606 w 278606"/>
                <a:gd name="connsiteY2" fmla="*/ 0 h 1216819"/>
                <a:gd name="connsiteX0" fmla="*/ 0 w 278606"/>
                <a:gd name="connsiteY0" fmla="*/ 1216819 h 1216819"/>
                <a:gd name="connsiteX1" fmla="*/ 61913 w 278606"/>
                <a:gd name="connsiteY1" fmla="*/ 933449 h 1216819"/>
                <a:gd name="connsiteX2" fmla="*/ 278606 w 278606"/>
                <a:gd name="connsiteY2" fmla="*/ 0 h 1216819"/>
                <a:gd name="connsiteX0" fmla="*/ 0 w 278606"/>
                <a:gd name="connsiteY0" fmla="*/ 1216819 h 1216819"/>
                <a:gd name="connsiteX1" fmla="*/ 278606 w 278606"/>
                <a:gd name="connsiteY1" fmla="*/ 0 h 1216819"/>
                <a:gd name="connsiteX0" fmla="*/ 0 w 278606"/>
                <a:gd name="connsiteY0" fmla="*/ 1216819 h 1216819"/>
                <a:gd name="connsiteX1" fmla="*/ 278606 w 278606"/>
                <a:gd name="connsiteY1" fmla="*/ 0 h 1216819"/>
                <a:gd name="connsiteX0" fmla="*/ 0 w 278606"/>
                <a:gd name="connsiteY0" fmla="*/ 1216819 h 1216819"/>
                <a:gd name="connsiteX1" fmla="*/ 278606 w 278606"/>
                <a:gd name="connsiteY1" fmla="*/ 0 h 1216819"/>
                <a:gd name="connsiteX0" fmla="*/ 0 w 278606"/>
                <a:gd name="connsiteY0" fmla="*/ 1216819 h 1216819"/>
                <a:gd name="connsiteX1" fmla="*/ 278606 w 278606"/>
                <a:gd name="connsiteY1" fmla="*/ 0 h 1216819"/>
                <a:gd name="connsiteX0" fmla="*/ 0 w 278606"/>
                <a:gd name="connsiteY0" fmla="*/ 1216819 h 1216819"/>
                <a:gd name="connsiteX1" fmla="*/ 278606 w 278606"/>
                <a:gd name="connsiteY1" fmla="*/ 0 h 1216819"/>
                <a:gd name="connsiteX0" fmla="*/ 0 w 278606"/>
                <a:gd name="connsiteY0" fmla="*/ 1216819 h 1216819"/>
                <a:gd name="connsiteX1" fmla="*/ 278606 w 278606"/>
                <a:gd name="connsiteY1" fmla="*/ 0 h 1216819"/>
                <a:gd name="connsiteX0" fmla="*/ 0 w 278606"/>
                <a:gd name="connsiteY0" fmla="*/ 1216819 h 1216819"/>
                <a:gd name="connsiteX1" fmla="*/ 278606 w 278606"/>
                <a:gd name="connsiteY1" fmla="*/ 0 h 1216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8606" h="1216819">
                  <a:moveTo>
                    <a:pt x="0" y="1216819"/>
                  </a:moveTo>
                  <a:cubicBezTo>
                    <a:pt x="92868" y="1180306"/>
                    <a:pt x="78581" y="72232"/>
                    <a:pt x="278606" y="0"/>
                  </a:cubicBezTo>
                </a:path>
              </a:pathLst>
            </a:cu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D2AA12DF-57DC-45A0-B30D-7D5F4BED2F20}"/>
                </a:ext>
              </a:extLst>
            </p:cNvPr>
            <p:cNvSpPr/>
            <p:nvPr/>
          </p:nvSpPr>
          <p:spPr>
            <a:xfrm>
              <a:off x="6210300" y="3910630"/>
              <a:ext cx="2151063" cy="1206278"/>
            </a:xfrm>
            <a:custGeom>
              <a:avLst/>
              <a:gdLst>
                <a:gd name="connsiteX0" fmla="*/ 0 w 1204913"/>
                <a:gd name="connsiteY0" fmla="*/ 0 h 1040606"/>
                <a:gd name="connsiteX1" fmla="*/ 1204913 w 1204913"/>
                <a:gd name="connsiteY1" fmla="*/ 1040606 h 1040606"/>
                <a:gd name="connsiteX0" fmla="*/ 0 w 2151063"/>
                <a:gd name="connsiteY0" fmla="*/ 0 h 1205706"/>
                <a:gd name="connsiteX1" fmla="*/ 2151063 w 2151063"/>
                <a:gd name="connsiteY1" fmla="*/ 1205706 h 1205706"/>
                <a:gd name="connsiteX0" fmla="*/ 0 w 2151063"/>
                <a:gd name="connsiteY0" fmla="*/ 0 h 1205706"/>
                <a:gd name="connsiteX1" fmla="*/ 2151063 w 2151063"/>
                <a:gd name="connsiteY1" fmla="*/ 1205706 h 1205706"/>
                <a:gd name="connsiteX0" fmla="*/ 0 w 2151063"/>
                <a:gd name="connsiteY0" fmla="*/ 344 h 1206050"/>
                <a:gd name="connsiteX1" fmla="*/ 2151063 w 2151063"/>
                <a:gd name="connsiteY1" fmla="*/ 1206050 h 1206050"/>
                <a:gd name="connsiteX0" fmla="*/ 0 w 2151063"/>
                <a:gd name="connsiteY0" fmla="*/ 342 h 1206048"/>
                <a:gd name="connsiteX1" fmla="*/ 2151063 w 2151063"/>
                <a:gd name="connsiteY1" fmla="*/ 1206048 h 1206048"/>
                <a:gd name="connsiteX0" fmla="*/ 0 w 2151063"/>
                <a:gd name="connsiteY0" fmla="*/ 545 h 1206251"/>
                <a:gd name="connsiteX1" fmla="*/ 2151063 w 2151063"/>
                <a:gd name="connsiteY1" fmla="*/ 1206251 h 1206251"/>
                <a:gd name="connsiteX0" fmla="*/ 0 w 2151063"/>
                <a:gd name="connsiteY0" fmla="*/ 572 h 1206278"/>
                <a:gd name="connsiteX1" fmla="*/ 2151063 w 2151063"/>
                <a:gd name="connsiteY1" fmla="*/ 1206278 h 1206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51063" h="1206278">
                  <a:moveTo>
                    <a:pt x="0" y="572"/>
                  </a:moveTo>
                  <a:cubicBezTo>
                    <a:pt x="253471" y="-29326"/>
                    <a:pt x="195792" y="1121876"/>
                    <a:pt x="2151063" y="1206278"/>
                  </a:cubicBezTo>
                </a:path>
              </a:pathLst>
            </a:cu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B966100-10CB-4916-A12E-C1E96BD63481}"/>
              </a:ext>
            </a:extLst>
          </p:cNvPr>
          <p:cNvGrpSpPr/>
          <p:nvPr/>
        </p:nvGrpSpPr>
        <p:grpSpPr>
          <a:xfrm>
            <a:off x="2414531" y="1431476"/>
            <a:ext cx="413896" cy="4231457"/>
            <a:chOff x="3912743" y="1431476"/>
            <a:chExt cx="413896" cy="4231457"/>
          </a:xfrm>
        </p:grpSpPr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B0C928C5-DAA3-4237-97DA-FA4DC6F9497F}"/>
                </a:ext>
              </a:extLst>
            </p:cNvPr>
            <p:cNvGrpSpPr/>
            <p:nvPr/>
          </p:nvGrpSpPr>
          <p:grpSpPr>
            <a:xfrm>
              <a:off x="3912743" y="1860406"/>
              <a:ext cx="413896" cy="500118"/>
              <a:chOff x="8353168" y="2833687"/>
              <a:chExt cx="413896" cy="500118"/>
            </a:xfrm>
          </p:grpSpPr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51FDFB8C-3DF9-42C6-97F9-4275E8E3E700}"/>
                  </a:ext>
                </a:extLst>
              </p:cNvPr>
              <p:cNvSpPr/>
              <p:nvPr/>
            </p:nvSpPr>
            <p:spPr>
              <a:xfrm>
                <a:off x="8372474" y="2833687"/>
                <a:ext cx="365760" cy="36576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968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CB1E849D-00AE-4709-89B7-422B01EBA006}"/>
                  </a:ext>
                </a:extLst>
              </p:cNvPr>
              <p:cNvSpPr txBox="1"/>
              <p:nvPr/>
            </p:nvSpPr>
            <p:spPr>
              <a:xfrm>
                <a:off x="8353168" y="2882399"/>
                <a:ext cx="413896" cy="4514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ts val="2800"/>
                  </a:lnSpc>
                </a:pPr>
                <a:r>
                  <a:rPr lang="en-US" sz="54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-</a:t>
                </a:r>
              </a:p>
            </p:txBody>
          </p: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F18435F0-D4C8-452F-998F-5E56CFF582EE}"/>
                </a:ext>
              </a:extLst>
            </p:cNvPr>
            <p:cNvGrpSpPr/>
            <p:nvPr/>
          </p:nvGrpSpPr>
          <p:grpSpPr>
            <a:xfrm>
              <a:off x="3912743" y="2289337"/>
              <a:ext cx="413896" cy="500118"/>
              <a:chOff x="8353168" y="2833687"/>
              <a:chExt cx="413896" cy="500118"/>
            </a:xfrm>
          </p:grpSpPr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703658F4-ABA1-4941-B072-EA5610A2D2D4}"/>
                  </a:ext>
                </a:extLst>
              </p:cNvPr>
              <p:cNvSpPr/>
              <p:nvPr/>
            </p:nvSpPr>
            <p:spPr>
              <a:xfrm>
                <a:off x="8372474" y="2833687"/>
                <a:ext cx="365760" cy="36576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968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1FCB4157-8612-4DB1-AAE3-AC62348CB42A}"/>
                  </a:ext>
                </a:extLst>
              </p:cNvPr>
              <p:cNvSpPr txBox="1"/>
              <p:nvPr/>
            </p:nvSpPr>
            <p:spPr>
              <a:xfrm>
                <a:off x="8353168" y="2882399"/>
                <a:ext cx="413896" cy="4514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ts val="2800"/>
                  </a:lnSpc>
                </a:pPr>
                <a:r>
                  <a:rPr lang="en-US" sz="54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-</a:t>
                </a: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7A01C9D1-4EE3-4E50-8422-4EEB4C2A565E}"/>
                </a:ext>
              </a:extLst>
            </p:cNvPr>
            <p:cNvGrpSpPr/>
            <p:nvPr/>
          </p:nvGrpSpPr>
          <p:grpSpPr>
            <a:xfrm>
              <a:off x="3912743" y="4733885"/>
              <a:ext cx="413896" cy="500118"/>
              <a:chOff x="8353168" y="2833687"/>
              <a:chExt cx="413896" cy="500118"/>
            </a:xfrm>
          </p:grpSpPr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A8B018F0-B706-4DE4-804A-284B38F5F65B}"/>
                  </a:ext>
                </a:extLst>
              </p:cNvPr>
              <p:cNvSpPr/>
              <p:nvPr/>
            </p:nvSpPr>
            <p:spPr>
              <a:xfrm>
                <a:off x="8372474" y="2833687"/>
                <a:ext cx="365760" cy="36576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968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1DC5DD30-7658-4449-A922-4C5E84C773E3}"/>
                  </a:ext>
                </a:extLst>
              </p:cNvPr>
              <p:cNvSpPr txBox="1"/>
              <p:nvPr/>
            </p:nvSpPr>
            <p:spPr>
              <a:xfrm>
                <a:off x="8353168" y="2882399"/>
                <a:ext cx="413896" cy="4514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ts val="2800"/>
                  </a:lnSpc>
                </a:pPr>
                <a:r>
                  <a:rPr lang="en-US" sz="54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-</a:t>
                </a:r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FCBF6F6A-3687-421A-925A-634F36ED1CD1}"/>
                </a:ext>
              </a:extLst>
            </p:cNvPr>
            <p:cNvGrpSpPr/>
            <p:nvPr/>
          </p:nvGrpSpPr>
          <p:grpSpPr>
            <a:xfrm>
              <a:off x="3912743" y="5162815"/>
              <a:ext cx="413896" cy="500118"/>
              <a:chOff x="8353168" y="2833687"/>
              <a:chExt cx="413896" cy="500118"/>
            </a:xfrm>
          </p:grpSpPr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918E5A29-48D2-4859-BBDA-0911A16F62F9}"/>
                  </a:ext>
                </a:extLst>
              </p:cNvPr>
              <p:cNvSpPr/>
              <p:nvPr/>
            </p:nvSpPr>
            <p:spPr>
              <a:xfrm>
                <a:off x="8372474" y="2833687"/>
                <a:ext cx="365760" cy="36576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968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ADDD3068-3764-4C41-B24A-D48F30E28F4E}"/>
                  </a:ext>
                </a:extLst>
              </p:cNvPr>
              <p:cNvSpPr txBox="1"/>
              <p:nvPr/>
            </p:nvSpPr>
            <p:spPr>
              <a:xfrm>
                <a:off x="8353168" y="2882399"/>
                <a:ext cx="413896" cy="4514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ts val="2800"/>
                  </a:lnSpc>
                </a:pPr>
                <a:r>
                  <a:rPr lang="en-US" sz="54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-</a:t>
                </a:r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CBC7F8AF-70C3-4D08-9AB1-FED4304F39A2}"/>
                </a:ext>
              </a:extLst>
            </p:cNvPr>
            <p:cNvGrpSpPr/>
            <p:nvPr/>
          </p:nvGrpSpPr>
          <p:grpSpPr>
            <a:xfrm>
              <a:off x="3912743" y="4304954"/>
              <a:ext cx="413896" cy="500118"/>
              <a:chOff x="8353168" y="2833687"/>
              <a:chExt cx="413896" cy="500118"/>
            </a:xfrm>
          </p:grpSpPr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6F68A358-6CDE-4D7A-B876-61FF52DB5819}"/>
                  </a:ext>
                </a:extLst>
              </p:cNvPr>
              <p:cNvSpPr/>
              <p:nvPr/>
            </p:nvSpPr>
            <p:spPr>
              <a:xfrm>
                <a:off x="8372474" y="2833687"/>
                <a:ext cx="365760" cy="36576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968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7E8F7396-9D6E-482F-BF55-7BC1DFC04387}"/>
                  </a:ext>
                </a:extLst>
              </p:cNvPr>
              <p:cNvSpPr txBox="1"/>
              <p:nvPr/>
            </p:nvSpPr>
            <p:spPr>
              <a:xfrm>
                <a:off x="8353168" y="2882399"/>
                <a:ext cx="413896" cy="4514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ts val="2800"/>
                  </a:lnSpc>
                </a:pPr>
                <a:r>
                  <a:rPr lang="en-US" sz="54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-</a:t>
                </a: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AC87AC39-60D3-45F7-868C-6E7561B17ED5}"/>
                </a:ext>
              </a:extLst>
            </p:cNvPr>
            <p:cNvGrpSpPr/>
            <p:nvPr/>
          </p:nvGrpSpPr>
          <p:grpSpPr>
            <a:xfrm>
              <a:off x="3912743" y="1431476"/>
              <a:ext cx="413896" cy="500118"/>
              <a:chOff x="8353168" y="2833687"/>
              <a:chExt cx="413896" cy="500118"/>
            </a:xfrm>
          </p:grpSpPr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id="{BFBA5974-AD7D-4737-A25C-2787D3D5442B}"/>
                  </a:ext>
                </a:extLst>
              </p:cNvPr>
              <p:cNvSpPr/>
              <p:nvPr/>
            </p:nvSpPr>
            <p:spPr>
              <a:xfrm>
                <a:off x="8372474" y="2833687"/>
                <a:ext cx="365760" cy="36576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968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DBD67640-7F87-4E05-8FFC-EF9A9A1D85AB}"/>
                  </a:ext>
                </a:extLst>
              </p:cNvPr>
              <p:cNvSpPr txBox="1"/>
              <p:nvPr/>
            </p:nvSpPr>
            <p:spPr>
              <a:xfrm>
                <a:off x="8353168" y="2882399"/>
                <a:ext cx="413896" cy="4514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ts val="2800"/>
                  </a:lnSpc>
                </a:pPr>
                <a:r>
                  <a:rPr lang="en-US" sz="54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-</a:t>
                </a: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D5A86B2-2B96-4E2A-84BA-E11F948780A7}"/>
              </a:ext>
            </a:extLst>
          </p:cNvPr>
          <p:cNvGrpSpPr/>
          <p:nvPr/>
        </p:nvGrpSpPr>
        <p:grpSpPr>
          <a:xfrm>
            <a:off x="2373632" y="1441589"/>
            <a:ext cx="465192" cy="4204118"/>
            <a:chOff x="4336072" y="1441589"/>
            <a:chExt cx="465192" cy="4204118"/>
          </a:xfrm>
        </p:grpSpPr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7575C5CA-33FB-4B61-803A-CA6F16677E22}"/>
                </a:ext>
              </a:extLst>
            </p:cNvPr>
            <p:cNvGrpSpPr/>
            <p:nvPr/>
          </p:nvGrpSpPr>
          <p:grpSpPr>
            <a:xfrm>
              <a:off x="4336072" y="1885269"/>
              <a:ext cx="465192" cy="487522"/>
              <a:chOff x="7599840" y="3312516"/>
              <a:chExt cx="465192" cy="487522"/>
            </a:xfrm>
          </p:grpSpPr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9048ECB4-04FE-46C7-8FEE-B2808B55E15B}"/>
                  </a:ext>
                </a:extLst>
              </p:cNvPr>
              <p:cNvSpPr/>
              <p:nvPr/>
            </p:nvSpPr>
            <p:spPr>
              <a:xfrm>
                <a:off x="7656990" y="3312516"/>
                <a:ext cx="365760" cy="36576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968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A375465B-48F9-45A6-B3B2-6B0F760A01CA}"/>
                  </a:ext>
                </a:extLst>
              </p:cNvPr>
              <p:cNvSpPr txBox="1"/>
              <p:nvPr/>
            </p:nvSpPr>
            <p:spPr>
              <a:xfrm>
                <a:off x="7599840" y="3348632"/>
                <a:ext cx="465192" cy="4514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ts val="2800"/>
                  </a:lnSpc>
                </a:pPr>
                <a:r>
                  <a:rPr lang="en-US" sz="36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+</a:t>
                </a:r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6C06E90B-B02B-4ABC-9D4A-A593722AFD5C}"/>
                </a:ext>
              </a:extLst>
            </p:cNvPr>
            <p:cNvGrpSpPr/>
            <p:nvPr/>
          </p:nvGrpSpPr>
          <p:grpSpPr>
            <a:xfrm>
              <a:off x="4336072" y="2328949"/>
              <a:ext cx="465192" cy="487522"/>
              <a:chOff x="7599840" y="3312516"/>
              <a:chExt cx="465192" cy="487522"/>
            </a:xfrm>
          </p:grpSpPr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DE916964-67A9-40EF-B516-F8DF7A413664}"/>
                  </a:ext>
                </a:extLst>
              </p:cNvPr>
              <p:cNvSpPr/>
              <p:nvPr/>
            </p:nvSpPr>
            <p:spPr>
              <a:xfrm>
                <a:off x="7656990" y="3312516"/>
                <a:ext cx="365760" cy="36576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968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DD4906ED-3159-4D57-BA8E-A8B8BC511983}"/>
                  </a:ext>
                </a:extLst>
              </p:cNvPr>
              <p:cNvSpPr txBox="1"/>
              <p:nvPr/>
            </p:nvSpPr>
            <p:spPr>
              <a:xfrm>
                <a:off x="7599840" y="3348632"/>
                <a:ext cx="465192" cy="4514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ts val="2800"/>
                  </a:lnSpc>
                </a:pPr>
                <a:r>
                  <a:rPr lang="en-US" sz="36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+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DBF199D-28CB-47DA-A713-886F0CF333C2}"/>
                </a:ext>
              </a:extLst>
            </p:cNvPr>
            <p:cNvGrpSpPr/>
            <p:nvPr/>
          </p:nvGrpSpPr>
          <p:grpSpPr>
            <a:xfrm>
              <a:off x="4336072" y="1441589"/>
              <a:ext cx="465192" cy="4204118"/>
              <a:chOff x="4336072" y="1441589"/>
              <a:chExt cx="465192" cy="4204118"/>
            </a:xfrm>
          </p:grpSpPr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414E730E-A8DE-4154-B352-2FB78324B702}"/>
                  </a:ext>
                </a:extLst>
              </p:cNvPr>
              <p:cNvGrpSpPr/>
              <p:nvPr/>
            </p:nvGrpSpPr>
            <p:grpSpPr>
              <a:xfrm>
                <a:off x="4336072" y="1441589"/>
                <a:ext cx="465192" cy="487522"/>
                <a:chOff x="7599840" y="3312516"/>
                <a:chExt cx="465192" cy="487522"/>
              </a:xfrm>
            </p:grpSpPr>
            <p:sp>
              <p:nvSpPr>
                <p:cNvPr id="132" name="Oval 131">
                  <a:extLst>
                    <a:ext uri="{FF2B5EF4-FFF2-40B4-BE49-F238E27FC236}">
                      <a16:creationId xmlns:a16="http://schemas.microsoft.com/office/drawing/2014/main" id="{BB5EF873-B273-4655-871E-90DDC9211859}"/>
                    </a:ext>
                  </a:extLst>
                </p:cNvPr>
                <p:cNvSpPr/>
                <p:nvPr/>
              </p:nvSpPr>
              <p:spPr>
                <a:xfrm>
                  <a:off x="7656990" y="3312516"/>
                  <a:ext cx="365760" cy="36576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9685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3" name="TextBox 132">
                  <a:extLst>
                    <a:ext uri="{FF2B5EF4-FFF2-40B4-BE49-F238E27FC236}">
                      <a16:creationId xmlns:a16="http://schemas.microsoft.com/office/drawing/2014/main" id="{D2040D06-0B99-4DAA-834E-842D8A4C8DFA}"/>
                    </a:ext>
                  </a:extLst>
                </p:cNvPr>
                <p:cNvSpPr txBox="1"/>
                <p:nvPr/>
              </p:nvSpPr>
              <p:spPr>
                <a:xfrm>
                  <a:off x="7599840" y="3348632"/>
                  <a:ext cx="465192" cy="45140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>
                    <a:lnSpc>
                      <a:spcPts val="2800"/>
                    </a:lnSpc>
                  </a:pPr>
                  <a:r>
                    <a:rPr lang="en-US" sz="3600" b="1" dirty="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+</a:t>
                  </a:r>
                </a:p>
              </p:txBody>
            </p:sp>
          </p:grpSp>
          <p:grpSp>
            <p:nvGrpSpPr>
              <p:cNvPr id="140" name="Group 139">
                <a:extLst>
                  <a:ext uri="{FF2B5EF4-FFF2-40B4-BE49-F238E27FC236}">
                    <a16:creationId xmlns:a16="http://schemas.microsoft.com/office/drawing/2014/main" id="{4DB2F779-F8C7-4D88-A921-C6E92CF7F6E8}"/>
                  </a:ext>
                </a:extLst>
              </p:cNvPr>
              <p:cNvGrpSpPr/>
              <p:nvPr/>
            </p:nvGrpSpPr>
            <p:grpSpPr>
              <a:xfrm>
                <a:off x="4336072" y="4270825"/>
                <a:ext cx="465192" cy="487522"/>
                <a:chOff x="7599840" y="3312516"/>
                <a:chExt cx="465192" cy="487522"/>
              </a:xfrm>
            </p:grpSpPr>
            <p:sp>
              <p:nvSpPr>
                <p:cNvPr id="141" name="Oval 140">
                  <a:extLst>
                    <a:ext uri="{FF2B5EF4-FFF2-40B4-BE49-F238E27FC236}">
                      <a16:creationId xmlns:a16="http://schemas.microsoft.com/office/drawing/2014/main" id="{6C554CC2-AA53-4820-9117-2BAA480DBC5E}"/>
                    </a:ext>
                  </a:extLst>
                </p:cNvPr>
                <p:cNvSpPr/>
                <p:nvPr/>
              </p:nvSpPr>
              <p:spPr>
                <a:xfrm>
                  <a:off x="7656990" y="3312516"/>
                  <a:ext cx="365760" cy="36576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9685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2" name="TextBox 141">
                  <a:extLst>
                    <a:ext uri="{FF2B5EF4-FFF2-40B4-BE49-F238E27FC236}">
                      <a16:creationId xmlns:a16="http://schemas.microsoft.com/office/drawing/2014/main" id="{49F4B7EC-83B4-4E9B-B281-393EDD917220}"/>
                    </a:ext>
                  </a:extLst>
                </p:cNvPr>
                <p:cNvSpPr txBox="1"/>
                <p:nvPr/>
              </p:nvSpPr>
              <p:spPr>
                <a:xfrm>
                  <a:off x="7599840" y="3348632"/>
                  <a:ext cx="465192" cy="45140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>
                    <a:lnSpc>
                      <a:spcPts val="2800"/>
                    </a:lnSpc>
                  </a:pPr>
                  <a:r>
                    <a:rPr lang="en-US" sz="3600" b="1" dirty="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+</a:t>
                  </a:r>
                </a:p>
              </p:txBody>
            </p:sp>
          </p:grpSp>
          <p:grpSp>
            <p:nvGrpSpPr>
              <p:cNvPr id="143" name="Group 142">
                <a:extLst>
                  <a:ext uri="{FF2B5EF4-FFF2-40B4-BE49-F238E27FC236}">
                    <a16:creationId xmlns:a16="http://schemas.microsoft.com/office/drawing/2014/main" id="{DBE0AEA5-FAA1-46ED-9BC9-09D8D5705BF3}"/>
                  </a:ext>
                </a:extLst>
              </p:cNvPr>
              <p:cNvGrpSpPr/>
              <p:nvPr/>
            </p:nvGrpSpPr>
            <p:grpSpPr>
              <a:xfrm>
                <a:off x="4336072" y="4714505"/>
                <a:ext cx="465192" cy="487522"/>
                <a:chOff x="7599840" y="3312516"/>
                <a:chExt cx="465192" cy="487522"/>
              </a:xfrm>
            </p:grpSpPr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0218F551-7239-455A-AE10-D956DAE19375}"/>
                    </a:ext>
                  </a:extLst>
                </p:cNvPr>
                <p:cNvSpPr/>
                <p:nvPr/>
              </p:nvSpPr>
              <p:spPr>
                <a:xfrm>
                  <a:off x="7656990" y="3312516"/>
                  <a:ext cx="365760" cy="36576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9685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5" name="TextBox 144">
                  <a:extLst>
                    <a:ext uri="{FF2B5EF4-FFF2-40B4-BE49-F238E27FC236}">
                      <a16:creationId xmlns:a16="http://schemas.microsoft.com/office/drawing/2014/main" id="{FA99CDBC-855A-4B2A-BDB7-FAA7B409AC7C}"/>
                    </a:ext>
                  </a:extLst>
                </p:cNvPr>
                <p:cNvSpPr txBox="1"/>
                <p:nvPr/>
              </p:nvSpPr>
              <p:spPr>
                <a:xfrm>
                  <a:off x="7599840" y="3348632"/>
                  <a:ext cx="465192" cy="45140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>
                    <a:lnSpc>
                      <a:spcPts val="2800"/>
                    </a:lnSpc>
                  </a:pPr>
                  <a:r>
                    <a:rPr lang="en-US" sz="3600" b="1" dirty="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+</a:t>
                  </a:r>
                </a:p>
              </p:txBody>
            </p:sp>
          </p:grpSp>
          <p:grpSp>
            <p:nvGrpSpPr>
              <p:cNvPr id="146" name="Group 145">
                <a:extLst>
                  <a:ext uri="{FF2B5EF4-FFF2-40B4-BE49-F238E27FC236}">
                    <a16:creationId xmlns:a16="http://schemas.microsoft.com/office/drawing/2014/main" id="{01DE7ACA-1FCA-4208-B55A-310CEC05C7ED}"/>
                  </a:ext>
                </a:extLst>
              </p:cNvPr>
              <p:cNvGrpSpPr/>
              <p:nvPr/>
            </p:nvGrpSpPr>
            <p:grpSpPr>
              <a:xfrm>
                <a:off x="4336072" y="5158185"/>
                <a:ext cx="465192" cy="487522"/>
                <a:chOff x="7599840" y="3312516"/>
                <a:chExt cx="465192" cy="487522"/>
              </a:xfrm>
            </p:grpSpPr>
            <p:sp>
              <p:nvSpPr>
                <p:cNvPr id="147" name="Oval 146">
                  <a:extLst>
                    <a:ext uri="{FF2B5EF4-FFF2-40B4-BE49-F238E27FC236}">
                      <a16:creationId xmlns:a16="http://schemas.microsoft.com/office/drawing/2014/main" id="{A0E39094-FECC-40D6-944A-09341D423DFF}"/>
                    </a:ext>
                  </a:extLst>
                </p:cNvPr>
                <p:cNvSpPr/>
                <p:nvPr/>
              </p:nvSpPr>
              <p:spPr>
                <a:xfrm>
                  <a:off x="7656990" y="3312516"/>
                  <a:ext cx="365760" cy="36576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9685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" name="TextBox 147">
                  <a:extLst>
                    <a:ext uri="{FF2B5EF4-FFF2-40B4-BE49-F238E27FC236}">
                      <a16:creationId xmlns:a16="http://schemas.microsoft.com/office/drawing/2014/main" id="{B1DE6835-ADE9-422D-AFA1-950AD3027C7F}"/>
                    </a:ext>
                  </a:extLst>
                </p:cNvPr>
                <p:cNvSpPr txBox="1"/>
                <p:nvPr/>
              </p:nvSpPr>
              <p:spPr>
                <a:xfrm>
                  <a:off x="7599840" y="3348632"/>
                  <a:ext cx="465192" cy="45140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>
                    <a:lnSpc>
                      <a:spcPts val="2800"/>
                    </a:lnSpc>
                  </a:pPr>
                  <a:r>
                    <a:rPr lang="en-US" sz="3600" b="1" dirty="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+</a:t>
                  </a:r>
                </a:p>
              </p:txBody>
            </p:sp>
          </p:grp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87071AB-11F1-4B0C-A057-D97FB9D514B0}"/>
              </a:ext>
            </a:extLst>
          </p:cNvPr>
          <p:cNvGrpSpPr/>
          <p:nvPr/>
        </p:nvGrpSpPr>
        <p:grpSpPr>
          <a:xfrm>
            <a:off x="8272743" y="3685732"/>
            <a:ext cx="3343335" cy="1225121"/>
            <a:chOff x="8272743" y="3685732"/>
            <a:chExt cx="3343335" cy="1225121"/>
          </a:xfrm>
        </p:grpSpPr>
        <p:sp>
          <p:nvSpPr>
            <p:cNvPr id="2" name="Freeform: Shape 1">
              <a:extLst>
                <a:ext uri="{FF2B5EF4-FFF2-40B4-BE49-F238E27FC236}">
                  <a16:creationId xmlns:a16="http://schemas.microsoft.com/office/drawing/2014/main" id="{4758356D-12E3-4CD1-AA4B-4310AA6D5033}"/>
                </a:ext>
              </a:extLst>
            </p:cNvPr>
            <p:cNvSpPr/>
            <p:nvPr/>
          </p:nvSpPr>
          <p:spPr>
            <a:xfrm>
              <a:off x="8896349" y="3833718"/>
              <a:ext cx="2719729" cy="893829"/>
            </a:xfrm>
            <a:custGeom>
              <a:avLst/>
              <a:gdLst>
                <a:gd name="connsiteX0" fmla="*/ 0 w 2676525"/>
                <a:gd name="connsiteY0" fmla="*/ 1520354 h 1645920"/>
                <a:gd name="connsiteX1" fmla="*/ 638175 w 2676525"/>
                <a:gd name="connsiteY1" fmla="*/ 1520354 h 1645920"/>
                <a:gd name="connsiteX2" fmla="*/ 838200 w 2676525"/>
                <a:gd name="connsiteY2" fmla="*/ 215429 h 1645920"/>
                <a:gd name="connsiteX3" fmla="*/ 2676525 w 2676525"/>
                <a:gd name="connsiteY3" fmla="*/ 15404 h 1645920"/>
                <a:gd name="connsiteX0" fmla="*/ 0 w 2676525"/>
                <a:gd name="connsiteY0" fmla="*/ 1520354 h 1645920"/>
                <a:gd name="connsiteX1" fmla="*/ 638175 w 2676525"/>
                <a:gd name="connsiteY1" fmla="*/ 1520354 h 1645920"/>
                <a:gd name="connsiteX2" fmla="*/ 838200 w 2676525"/>
                <a:gd name="connsiteY2" fmla="*/ 215429 h 1645920"/>
                <a:gd name="connsiteX3" fmla="*/ 2676525 w 2676525"/>
                <a:gd name="connsiteY3" fmla="*/ 15404 h 1645920"/>
                <a:gd name="connsiteX0" fmla="*/ 0 w 2676525"/>
                <a:gd name="connsiteY0" fmla="*/ 1520354 h 1645920"/>
                <a:gd name="connsiteX1" fmla="*/ 638175 w 2676525"/>
                <a:gd name="connsiteY1" fmla="*/ 1520354 h 1645920"/>
                <a:gd name="connsiteX2" fmla="*/ 838200 w 2676525"/>
                <a:gd name="connsiteY2" fmla="*/ 215429 h 1645920"/>
                <a:gd name="connsiteX3" fmla="*/ 2676525 w 2676525"/>
                <a:gd name="connsiteY3" fmla="*/ 15404 h 1645920"/>
                <a:gd name="connsiteX0" fmla="*/ 0 w 2676525"/>
                <a:gd name="connsiteY0" fmla="*/ 1531164 h 1656730"/>
                <a:gd name="connsiteX1" fmla="*/ 638175 w 2676525"/>
                <a:gd name="connsiteY1" fmla="*/ 1531164 h 1656730"/>
                <a:gd name="connsiteX2" fmla="*/ 1276350 w 2676525"/>
                <a:gd name="connsiteY2" fmla="*/ 188139 h 1656730"/>
                <a:gd name="connsiteX3" fmla="*/ 2676525 w 2676525"/>
                <a:gd name="connsiteY3" fmla="*/ 26214 h 1656730"/>
                <a:gd name="connsiteX0" fmla="*/ 0 w 2676525"/>
                <a:gd name="connsiteY0" fmla="*/ 1531164 h 1656730"/>
                <a:gd name="connsiteX1" fmla="*/ 638175 w 2676525"/>
                <a:gd name="connsiteY1" fmla="*/ 1531164 h 1656730"/>
                <a:gd name="connsiteX2" fmla="*/ 1276350 w 2676525"/>
                <a:gd name="connsiteY2" fmla="*/ 188139 h 1656730"/>
                <a:gd name="connsiteX3" fmla="*/ 2676525 w 2676525"/>
                <a:gd name="connsiteY3" fmla="*/ 26214 h 1656730"/>
                <a:gd name="connsiteX0" fmla="*/ 0 w 2676525"/>
                <a:gd name="connsiteY0" fmla="*/ 1531164 h 1656730"/>
                <a:gd name="connsiteX1" fmla="*/ 638175 w 2676525"/>
                <a:gd name="connsiteY1" fmla="*/ 1531164 h 1656730"/>
                <a:gd name="connsiteX2" fmla="*/ 1276350 w 2676525"/>
                <a:gd name="connsiteY2" fmla="*/ 188139 h 1656730"/>
                <a:gd name="connsiteX3" fmla="*/ 2676525 w 2676525"/>
                <a:gd name="connsiteY3" fmla="*/ 26214 h 1656730"/>
                <a:gd name="connsiteX0" fmla="*/ 0 w 2676525"/>
                <a:gd name="connsiteY0" fmla="*/ 1507355 h 1632921"/>
                <a:gd name="connsiteX1" fmla="*/ 638175 w 2676525"/>
                <a:gd name="connsiteY1" fmla="*/ 1507355 h 1632921"/>
                <a:gd name="connsiteX2" fmla="*/ 1276350 w 2676525"/>
                <a:gd name="connsiteY2" fmla="*/ 164330 h 1632921"/>
                <a:gd name="connsiteX3" fmla="*/ 2676525 w 2676525"/>
                <a:gd name="connsiteY3" fmla="*/ 2405 h 1632921"/>
                <a:gd name="connsiteX0" fmla="*/ 0 w 2720975"/>
                <a:gd name="connsiteY0" fmla="*/ 1373056 h 1498622"/>
                <a:gd name="connsiteX1" fmla="*/ 638175 w 2720975"/>
                <a:gd name="connsiteY1" fmla="*/ 1373056 h 1498622"/>
                <a:gd name="connsiteX2" fmla="*/ 1276350 w 2720975"/>
                <a:gd name="connsiteY2" fmla="*/ 30031 h 1498622"/>
                <a:gd name="connsiteX3" fmla="*/ 2720975 w 2720975"/>
                <a:gd name="connsiteY3" fmla="*/ 7806 h 1498622"/>
                <a:gd name="connsiteX0" fmla="*/ 0 w 2720975"/>
                <a:gd name="connsiteY0" fmla="*/ 1373056 h 1373056"/>
                <a:gd name="connsiteX1" fmla="*/ 638175 w 2720975"/>
                <a:gd name="connsiteY1" fmla="*/ 1373056 h 1373056"/>
                <a:gd name="connsiteX2" fmla="*/ 1276350 w 2720975"/>
                <a:gd name="connsiteY2" fmla="*/ 30031 h 1373056"/>
                <a:gd name="connsiteX3" fmla="*/ 2720975 w 2720975"/>
                <a:gd name="connsiteY3" fmla="*/ 7806 h 1373056"/>
                <a:gd name="connsiteX0" fmla="*/ 0 w 2720975"/>
                <a:gd name="connsiteY0" fmla="*/ 1365250 h 1365250"/>
                <a:gd name="connsiteX1" fmla="*/ 638175 w 2720975"/>
                <a:gd name="connsiteY1" fmla="*/ 1365250 h 1365250"/>
                <a:gd name="connsiteX2" fmla="*/ 1276350 w 2720975"/>
                <a:gd name="connsiteY2" fmla="*/ 22225 h 1365250"/>
                <a:gd name="connsiteX3" fmla="*/ 2720975 w 2720975"/>
                <a:gd name="connsiteY3" fmla="*/ 0 h 1365250"/>
                <a:gd name="connsiteX0" fmla="*/ 0 w 1844675"/>
                <a:gd name="connsiteY0" fmla="*/ 1352550 h 1352550"/>
                <a:gd name="connsiteX1" fmla="*/ 638175 w 1844675"/>
                <a:gd name="connsiteY1" fmla="*/ 1352550 h 1352550"/>
                <a:gd name="connsiteX2" fmla="*/ 1276350 w 1844675"/>
                <a:gd name="connsiteY2" fmla="*/ 9525 h 1352550"/>
                <a:gd name="connsiteX3" fmla="*/ 1844675 w 1844675"/>
                <a:gd name="connsiteY3" fmla="*/ 0 h 1352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4675" h="1352550">
                  <a:moveTo>
                    <a:pt x="0" y="1352550"/>
                  </a:moveTo>
                  <a:lnTo>
                    <a:pt x="638175" y="1352550"/>
                  </a:lnTo>
                  <a:cubicBezTo>
                    <a:pt x="644525" y="398463"/>
                    <a:pt x="949325" y="50800"/>
                    <a:pt x="1276350" y="9525"/>
                  </a:cubicBezTo>
                  <a:lnTo>
                    <a:pt x="1844675" y="0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2F7BC9A6-CEC2-48B1-8DC8-6BFC9924E22B}"/>
                </a:ext>
              </a:extLst>
            </p:cNvPr>
            <p:cNvGrpSpPr/>
            <p:nvPr/>
          </p:nvGrpSpPr>
          <p:grpSpPr>
            <a:xfrm>
              <a:off x="8272743" y="4134698"/>
              <a:ext cx="278492" cy="388808"/>
              <a:chOff x="4769270" y="2403286"/>
              <a:chExt cx="598188" cy="1664196"/>
            </a:xfrm>
          </p:grpSpPr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7B905F3E-662A-487B-85D0-47042616FA3D}"/>
                  </a:ext>
                </a:extLst>
              </p:cNvPr>
              <p:cNvSpPr/>
              <p:nvPr/>
            </p:nvSpPr>
            <p:spPr>
              <a:xfrm>
                <a:off x="4815501" y="2403286"/>
                <a:ext cx="551957" cy="1661021"/>
              </a:xfrm>
              <a:prstGeom prst="ellips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9C855531-682D-406E-B7EB-7AA03C8E7633}"/>
                  </a:ext>
                </a:extLst>
              </p:cNvPr>
              <p:cNvSpPr/>
              <p:nvPr/>
            </p:nvSpPr>
            <p:spPr>
              <a:xfrm>
                <a:off x="4815501" y="2403286"/>
                <a:ext cx="551957" cy="1661021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30C1C7C3-0572-4E90-98CF-9D4490D8FCA4}"/>
                  </a:ext>
                </a:extLst>
              </p:cNvPr>
              <p:cNvSpPr/>
              <p:nvPr/>
            </p:nvSpPr>
            <p:spPr>
              <a:xfrm>
                <a:off x="4816289" y="2434828"/>
                <a:ext cx="262917" cy="1619954"/>
              </a:xfrm>
              <a:custGeom>
                <a:avLst/>
                <a:gdLst>
                  <a:gd name="connsiteX0" fmla="*/ 209775 w 269285"/>
                  <a:gd name="connsiteY0" fmla="*/ 0 h 1730804"/>
                  <a:gd name="connsiteX1" fmla="*/ 225 w 269285"/>
                  <a:gd name="connsiteY1" fmla="*/ 749300 h 1730804"/>
                  <a:gd name="connsiteX2" fmla="*/ 244700 w 269285"/>
                  <a:gd name="connsiteY2" fmla="*/ 1644650 h 1730804"/>
                  <a:gd name="connsiteX3" fmla="*/ 247875 w 269285"/>
                  <a:gd name="connsiteY3" fmla="*/ 1644650 h 1730804"/>
                  <a:gd name="connsiteX0" fmla="*/ 210924 w 270434"/>
                  <a:gd name="connsiteY0" fmla="*/ 0 h 1730804"/>
                  <a:gd name="connsiteX1" fmla="*/ 1374 w 270434"/>
                  <a:gd name="connsiteY1" fmla="*/ 749300 h 1730804"/>
                  <a:gd name="connsiteX2" fmla="*/ 245849 w 270434"/>
                  <a:gd name="connsiteY2" fmla="*/ 1644650 h 1730804"/>
                  <a:gd name="connsiteX3" fmla="*/ 249024 w 270434"/>
                  <a:gd name="connsiteY3" fmla="*/ 1644650 h 1730804"/>
                  <a:gd name="connsiteX0" fmla="*/ 210924 w 270434"/>
                  <a:gd name="connsiteY0" fmla="*/ 0 h 1730804"/>
                  <a:gd name="connsiteX1" fmla="*/ 1374 w 270434"/>
                  <a:gd name="connsiteY1" fmla="*/ 749300 h 1730804"/>
                  <a:gd name="connsiteX2" fmla="*/ 245849 w 270434"/>
                  <a:gd name="connsiteY2" fmla="*/ 1644650 h 1730804"/>
                  <a:gd name="connsiteX3" fmla="*/ 249024 w 270434"/>
                  <a:gd name="connsiteY3" fmla="*/ 1644650 h 1730804"/>
                  <a:gd name="connsiteX0" fmla="*/ 234963 w 269073"/>
                  <a:gd name="connsiteY0" fmla="*/ 0 h 1737154"/>
                  <a:gd name="connsiteX1" fmla="*/ 13 w 269073"/>
                  <a:gd name="connsiteY1" fmla="*/ 755650 h 1737154"/>
                  <a:gd name="connsiteX2" fmla="*/ 244488 w 269073"/>
                  <a:gd name="connsiteY2" fmla="*/ 1651000 h 1737154"/>
                  <a:gd name="connsiteX3" fmla="*/ 247663 w 269073"/>
                  <a:gd name="connsiteY3" fmla="*/ 1651000 h 1737154"/>
                  <a:gd name="connsiteX0" fmla="*/ 234971 w 269081"/>
                  <a:gd name="connsiteY0" fmla="*/ 0 h 1737154"/>
                  <a:gd name="connsiteX1" fmla="*/ 21 w 269081"/>
                  <a:gd name="connsiteY1" fmla="*/ 755650 h 1737154"/>
                  <a:gd name="connsiteX2" fmla="*/ 244496 w 269081"/>
                  <a:gd name="connsiteY2" fmla="*/ 1651000 h 1737154"/>
                  <a:gd name="connsiteX3" fmla="*/ 247671 w 269081"/>
                  <a:gd name="connsiteY3" fmla="*/ 1651000 h 1737154"/>
                  <a:gd name="connsiteX0" fmla="*/ 234971 w 302315"/>
                  <a:gd name="connsiteY0" fmla="*/ 0 h 1732929"/>
                  <a:gd name="connsiteX1" fmla="*/ 21 w 302315"/>
                  <a:gd name="connsiteY1" fmla="*/ 755650 h 1732929"/>
                  <a:gd name="connsiteX2" fmla="*/ 244496 w 302315"/>
                  <a:gd name="connsiteY2" fmla="*/ 1651000 h 1732929"/>
                  <a:gd name="connsiteX3" fmla="*/ 295296 w 302315"/>
                  <a:gd name="connsiteY3" fmla="*/ 1641475 h 1732929"/>
                  <a:gd name="connsiteX0" fmla="*/ 235691 w 296016"/>
                  <a:gd name="connsiteY0" fmla="*/ 0 h 1641475"/>
                  <a:gd name="connsiteX1" fmla="*/ 741 w 296016"/>
                  <a:gd name="connsiteY1" fmla="*/ 755650 h 1641475"/>
                  <a:gd name="connsiteX2" fmla="*/ 296016 w 296016"/>
                  <a:gd name="connsiteY2" fmla="*/ 1641475 h 1641475"/>
                  <a:gd name="connsiteX0" fmla="*/ 235135 w 263710"/>
                  <a:gd name="connsiteY0" fmla="*/ 0 h 1651000"/>
                  <a:gd name="connsiteX1" fmla="*/ 185 w 263710"/>
                  <a:gd name="connsiteY1" fmla="*/ 755650 h 1651000"/>
                  <a:gd name="connsiteX2" fmla="*/ 263710 w 263710"/>
                  <a:gd name="connsiteY2" fmla="*/ 1651000 h 1651000"/>
                  <a:gd name="connsiteX0" fmla="*/ 235135 w 263710"/>
                  <a:gd name="connsiteY0" fmla="*/ 0 h 1651000"/>
                  <a:gd name="connsiteX1" fmla="*/ 185 w 263710"/>
                  <a:gd name="connsiteY1" fmla="*/ 755650 h 1651000"/>
                  <a:gd name="connsiteX2" fmla="*/ 263710 w 263710"/>
                  <a:gd name="connsiteY2" fmla="*/ 1651000 h 1651000"/>
                  <a:gd name="connsiteX0" fmla="*/ 238303 w 266878"/>
                  <a:gd name="connsiteY0" fmla="*/ 0 h 1651000"/>
                  <a:gd name="connsiteX1" fmla="*/ 178 w 266878"/>
                  <a:gd name="connsiteY1" fmla="*/ 822325 h 1651000"/>
                  <a:gd name="connsiteX2" fmla="*/ 266878 w 266878"/>
                  <a:gd name="connsiteY2" fmla="*/ 1651000 h 1651000"/>
                  <a:gd name="connsiteX0" fmla="*/ 225631 w 254206"/>
                  <a:gd name="connsiteY0" fmla="*/ 0 h 1651000"/>
                  <a:gd name="connsiteX1" fmla="*/ 206 w 254206"/>
                  <a:gd name="connsiteY1" fmla="*/ 822325 h 1651000"/>
                  <a:gd name="connsiteX2" fmla="*/ 254206 w 254206"/>
                  <a:gd name="connsiteY2" fmla="*/ 1651000 h 1651000"/>
                  <a:gd name="connsiteX0" fmla="*/ 231966 w 260541"/>
                  <a:gd name="connsiteY0" fmla="*/ 0 h 1651000"/>
                  <a:gd name="connsiteX1" fmla="*/ 191 w 260541"/>
                  <a:gd name="connsiteY1" fmla="*/ 822325 h 1651000"/>
                  <a:gd name="connsiteX2" fmla="*/ 260541 w 260541"/>
                  <a:gd name="connsiteY2" fmla="*/ 1651000 h 1651000"/>
                  <a:gd name="connsiteX0" fmla="*/ 234314 w 260508"/>
                  <a:gd name="connsiteY0" fmla="*/ 0 h 1643856"/>
                  <a:gd name="connsiteX1" fmla="*/ 158 w 260508"/>
                  <a:gd name="connsiteY1" fmla="*/ 815181 h 1643856"/>
                  <a:gd name="connsiteX2" fmla="*/ 260508 w 260508"/>
                  <a:gd name="connsiteY2" fmla="*/ 1643856 h 1643856"/>
                  <a:gd name="connsiteX0" fmla="*/ 234342 w 262917"/>
                  <a:gd name="connsiteY0" fmla="*/ 0 h 1636712"/>
                  <a:gd name="connsiteX1" fmla="*/ 186 w 262917"/>
                  <a:gd name="connsiteY1" fmla="*/ 815181 h 1636712"/>
                  <a:gd name="connsiteX2" fmla="*/ 262917 w 262917"/>
                  <a:gd name="connsiteY2" fmla="*/ 1636712 h 1636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2917" h="1636712">
                    <a:moveTo>
                      <a:pt x="234342" y="0"/>
                    </a:moveTo>
                    <a:cubicBezTo>
                      <a:pt x="82206" y="47096"/>
                      <a:pt x="-4576" y="542396"/>
                      <a:pt x="186" y="815181"/>
                    </a:cubicBezTo>
                    <a:cubicBezTo>
                      <a:pt x="4948" y="1087966"/>
                      <a:pt x="58527" y="1591865"/>
                      <a:pt x="262917" y="1636712"/>
                    </a:cubicBezTo>
                  </a:path>
                </a:pathLst>
              </a:cu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1EAE47B0-7942-4770-8BC5-3C8D510E7221}"/>
                  </a:ext>
                </a:extLst>
              </p:cNvPr>
              <p:cNvSpPr/>
              <p:nvPr/>
            </p:nvSpPr>
            <p:spPr>
              <a:xfrm>
                <a:off x="4769270" y="2406461"/>
                <a:ext cx="551957" cy="1661021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A3F0E044-C1D2-4BA5-B1D2-9C02002D9477}"/>
                  </a:ext>
                </a:extLst>
              </p:cNvPr>
              <p:cNvSpPr/>
              <p:nvPr/>
            </p:nvSpPr>
            <p:spPr>
              <a:xfrm flipH="1">
                <a:off x="5064874" y="2433937"/>
                <a:ext cx="262917" cy="1619954"/>
              </a:xfrm>
              <a:custGeom>
                <a:avLst/>
                <a:gdLst>
                  <a:gd name="connsiteX0" fmla="*/ 209775 w 269285"/>
                  <a:gd name="connsiteY0" fmla="*/ 0 h 1730804"/>
                  <a:gd name="connsiteX1" fmla="*/ 225 w 269285"/>
                  <a:gd name="connsiteY1" fmla="*/ 749300 h 1730804"/>
                  <a:gd name="connsiteX2" fmla="*/ 244700 w 269285"/>
                  <a:gd name="connsiteY2" fmla="*/ 1644650 h 1730804"/>
                  <a:gd name="connsiteX3" fmla="*/ 247875 w 269285"/>
                  <a:gd name="connsiteY3" fmla="*/ 1644650 h 1730804"/>
                  <a:gd name="connsiteX0" fmla="*/ 210924 w 270434"/>
                  <a:gd name="connsiteY0" fmla="*/ 0 h 1730804"/>
                  <a:gd name="connsiteX1" fmla="*/ 1374 w 270434"/>
                  <a:gd name="connsiteY1" fmla="*/ 749300 h 1730804"/>
                  <a:gd name="connsiteX2" fmla="*/ 245849 w 270434"/>
                  <a:gd name="connsiteY2" fmla="*/ 1644650 h 1730804"/>
                  <a:gd name="connsiteX3" fmla="*/ 249024 w 270434"/>
                  <a:gd name="connsiteY3" fmla="*/ 1644650 h 1730804"/>
                  <a:gd name="connsiteX0" fmla="*/ 210924 w 270434"/>
                  <a:gd name="connsiteY0" fmla="*/ 0 h 1730804"/>
                  <a:gd name="connsiteX1" fmla="*/ 1374 w 270434"/>
                  <a:gd name="connsiteY1" fmla="*/ 749300 h 1730804"/>
                  <a:gd name="connsiteX2" fmla="*/ 245849 w 270434"/>
                  <a:gd name="connsiteY2" fmla="*/ 1644650 h 1730804"/>
                  <a:gd name="connsiteX3" fmla="*/ 249024 w 270434"/>
                  <a:gd name="connsiteY3" fmla="*/ 1644650 h 1730804"/>
                  <a:gd name="connsiteX0" fmla="*/ 234963 w 269073"/>
                  <a:gd name="connsiteY0" fmla="*/ 0 h 1737154"/>
                  <a:gd name="connsiteX1" fmla="*/ 13 w 269073"/>
                  <a:gd name="connsiteY1" fmla="*/ 755650 h 1737154"/>
                  <a:gd name="connsiteX2" fmla="*/ 244488 w 269073"/>
                  <a:gd name="connsiteY2" fmla="*/ 1651000 h 1737154"/>
                  <a:gd name="connsiteX3" fmla="*/ 247663 w 269073"/>
                  <a:gd name="connsiteY3" fmla="*/ 1651000 h 1737154"/>
                  <a:gd name="connsiteX0" fmla="*/ 234971 w 269081"/>
                  <a:gd name="connsiteY0" fmla="*/ 0 h 1737154"/>
                  <a:gd name="connsiteX1" fmla="*/ 21 w 269081"/>
                  <a:gd name="connsiteY1" fmla="*/ 755650 h 1737154"/>
                  <a:gd name="connsiteX2" fmla="*/ 244496 w 269081"/>
                  <a:gd name="connsiteY2" fmla="*/ 1651000 h 1737154"/>
                  <a:gd name="connsiteX3" fmla="*/ 247671 w 269081"/>
                  <a:gd name="connsiteY3" fmla="*/ 1651000 h 1737154"/>
                  <a:gd name="connsiteX0" fmla="*/ 234971 w 302315"/>
                  <a:gd name="connsiteY0" fmla="*/ 0 h 1732929"/>
                  <a:gd name="connsiteX1" fmla="*/ 21 w 302315"/>
                  <a:gd name="connsiteY1" fmla="*/ 755650 h 1732929"/>
                  <a:gd name="connsiteX2" fmla="*/ 244496 w 302315"/>
                  <a:gd name="connsiteY2" fmla="*/ 1651000 h 1732929"/>
                  <a:gd name="connsiteX3" fmla="*/ 295296 w 302315"/>
                  <a:gd name="connsiteY3" fmla="*/ 1641475 h 1732929"/>
                  <a:gd name="connsiteX0" fmla="*/ 235691 w 296016"/>
                  <a:gd name="connsiteY0" fmla="*/ 0 h 1641475"/>
                  <a:gd name="connsiteX1" fmla="*/ 741 w 296016"/>
                  <a:gd name="connsiteY1" fmla="*/ 755650 h 1641475"/>
                  <a:gd name="connsiteX2" fmla="*/ 296016 w 296016"/>
                  <a:gd name="connsiteY2" fmla="*/ 1641475 h 1641475"/>
                  <a:gd name="connsiteX0" fmla="*/ 235135 w 263710"/>
                  <a:gd name="connsiteY0" fmla="*/ 0 h 1651000"/>
                  <a:gd name="connsiteX1" fmla="*/ 185 w 263710"/>
                  <a:gd name="connsiteY1" fmla="*/ 755650 h 1651000"/>
                  <a:gd name="connsiteX2" fmla="*/ 263710 w 263710"/>
                  <a:gd name="connsiteY2" fmla="*/ 1651000 h 1651000"/>
                  <a:gd name="connsiteX0" fmla="*/ 235135 w 263710"/>
                  <a:gd name="connsiteY0" fmla="*/ 0 h 1651000"/>
                  <a:gd name="connsiteX1" fmla="*/ 185 w 263710"/>
                  <a:gd name="connsiteY1" fmla="*/ 755650 h 1651000"/>
                  <a:gd name="connsiteX2" fmla="*/ 263710 w 263710"/>
                  <a:gd name="connsiteY2" fmla="*/ 1651000 h 1651000"/>
                  <a:gd name="connsiteX0" fmla="*/ 238303 w 266878"/>
                  <a:gd name="connsiteY0" fmla="*/ 0 h 1651000"/>
                  <a:gd name="connsiteX1" fmla="*/ 178 w 266878"/>
                  <a:gd name="connsiteY1" fmla="*/ 822325 h 1651000"/>
                  <a:gd name="connsiteX2" fmla="*/ 266878 w 266878"/>
                  <a:gd name="connsiteY2" fmla="*/ 1651000 h 1651000"/>
                  <a:gd name="connsiteX0" fmla="*/ 225631 w 254206"/>
                  <a:gd name="connsiteY0" fmla="*/ 0 h 1651000"/>
                  <a:gd name="connsiteX1" fmla="*/ 206 w 254206"/>
                  <a:gd name="connsiteY1" fmla="*/ 822325 h 1651000"/>
                  <a:gd name="connsiteX2" fmla="*/ 254206 w 254206"/>
                  <a:gd name="connsiteY2" fmla="*/ 1651000 h 1651000"/>
                  <a:gd name="connsiteX0" fmla="*/ 231966 w 260541"/>
                  <a:gd name="connsiteY0" fmla="*/ 0 h 1651000"/>
                  <a:gd name="connsiteX1" fmla="*/ 191 w 260541"/>
                  <a:gd name="connsiteY1" fmla="*/ 822325 h 1651000"/>
                  <a:gd name="connsiteX2" fmla="*/ 260541 w 260541"/>
                  <a:gd name="connsiteY2" fmla="*/ 1651000 h 1651000"/>
                  <a:gd name="connsiteX0" fmla="*/ 234314 w 260508"/>
                  <a:gd name="connsiteY0" fmla="*/ 0 h 1643856"/>
                  <a:gd name="connsiteX1" fmla="*/ 158 w 260508"/>
                  <a:gd name="connsiteY1" fmla="*/ 815181 h 1643856"/>
                  <a:gd name="connsiteX2" fmla="*/ 260508 w 260508"/>
                  <a:gd name="connsiteY2" fmla="*/ 1643856 h 1643856"/>
                  <a:gd name="connsiteX0" fmla="*/ 234342 w 262917"/>
                  <a:gd name="connsiteY0" fmla="*/ 0 h 1636712"/>
                  <a:gd name="connsiteX1" fmla="*/ 186 w 262917"/>
                  <a:gd name="connsiteY1" fmla="*/ 815181 h 1636712"/>
                  <a:gd name="connsiteX2" fmla="*/ 262917 w 262917"/>
                  <a:gd name="connsiteY2" fmla="*/ 1636712 h 1636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2917" h="1636712">
                    <a:moveTo>
                      <a:pt x="234342" y="0"/>
                    </a:moveTo>
                    <a:cubicBezTo>
                      <a:pt x="82206" y="47096"/>
                      <a:pt x="-4576" y="542396"/>
                      <a:pt x="186" y="815181"/>
                    </a:cubicBezTo>
                    <a:cubicBezTo>
                      <a:pt x="4948" y="1087966"/>
                      <a:pt x="58527" y="1591865"/>
                      <a:pt x="262917" y="1636712"/>
                    </a:cubicBezTo>
                  </a:path>
                </a:pathLst>
              </a:cu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56571FAA-E622-41DA-BD46-769BCE69250C}"/>
                </a:ext>
              </a:extLst>
            </p:cNvPr>
            <p:cNvSpPr txBox="1"/>
            <p:nvPr/>
          </p:nvSpPr>
          <p:spPr>
            <a:xfrm>
              <a:off x="8611822" y="4562040"/>
              <a:ext cx="327333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sz="2000" dirty="0">
                  <a:latin typeface="Century Gothic" panose="020B0502020202020204" pitchFamily="34" charset="0"/>
                </a:rPr>
                <a:t>0</a:t>
              </a:r>
            </a:p>
          </p:txBody>
        </p:sp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AB76AED6-FC21-42C5-AAD9-CF44CEF24674}"/>
                </a:ext>
              </a:extLst>
            </p:cNvPr>
            <p:cNvSpPr txBox="1"/>
            <p:nvPr/>
          </p:nvSpPr>
          <p:spPr>
            <a:xfrm>
              <a:off x="8611822" y="3685732"/>
              <a:ext cx="327333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sz="2000" dirty="0">
                  <a:latin typeface="Century Gothic" panose="020B0502020202020204" pitchFamily="34" charset="0"/>
                </a:rPr>
                <a:t>1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72B92B5-24CE-4A26-AF29-7EE15EF250FF}"/>
              </a:ext>
            </a:extLst>
          </p:cNvPr>
          <p:cNvGrpSpPr/>
          <p:nvPr/>
        </p:nvGrpSpPr>
        <p:grpSpPr>
          <a:xfrm>
            <a:off x="7918930" y="5396121"/>
            <a:ext cx="3693179" cy="1225121"/>
            <a:chOff x="7918930" y="5396121"/>
            <a:chExt cx="3693179" cy="122512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3675337-3219-4409-A4DF-5ED4A2EF4825}"/>
                </a:ext>
              </a:extLst>
            </p:cNvPr>
            <p:cNvGrpSpPr/>
            <p:nvPr/>
          </p:nvGrpSpPr>
          <p:grpSpPr>
            <a:xfrm>
              <a:off x="8637611" y="5396121"/>
              <a:ext cx="2974498" cy="1225121"/>
              <a:chOff x="8637611" y="5015121"/>
              <a:chExt cx="2974498" cy="1225121"/>
            </a:xfrm>
          </p:grpSpPr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6DAAF77B-81DB-45B7-9AB6-ED23B2EBEC82}"/>
                  </a:ext>
                </a:extLst>
              </p:cNvPr>
              <p:cNvSpPr/>
              <p:nvPr/>
            </p:nvSpPr>
            <p:spPr>
              <a:xfrm>
                <a:off x="8892381" y="5167164"/>
                <a:ext cx="2719728" cy="889122"/>
              </a:xfrm>
              <a:custGeom>
                <a:avLst/>
                <a:gdLst>
                  <a:gd name="connsiteX0" fmla="*/ 0 w 2676525"/>
                  <a:gd name="connsiteY0" fmla="*/ 1520354 h 1645920"/>
                  <a:gd name="connsiteX1" fmla="*/ 638175 w 2676525"/>
                  <a:gd name="connsiteY1" fmla="*/ 1520354 h 1645920"/>
                  <a:gd name="connsiteX2" fmla="*/ 838200 w 2676525"/>
                  <a:gd name="connsiteY2" fmla="*/ 215429 h 1645920"/>
                  <a:gd name="connsiteX3" fmla="*/ 2676525 w 2676525"/>
                  <a:gd name="connsiteY3" fmla="*/ 15404 h 1645920"/>
                  <a:gd name="connsiteX0" fmla="*/ 0 w 2676525"/>
                  <a:gd name="connsiteY0" fmla="*/ 1520354 h 1645920"/>
                  <a:gd name="connsiteX1" fmla="*/ 638175 w 2676525"/>
                  <a:gd name="connsiteY1" fmla="*/ 1520354 h 1645920"/>
                  <a:gd name="connsiteX2" fmla="*/ 838200 w 2676525"/>
                  <a:gd name="connsiteY2" fmla="*/ 215429 h 1645920"/>
                  <a:gd name="connsiteX3" fmla="*/ 2676525 w 2676525"/>
                  <a:gd name="connsiteY3" fmla="*/ 15404 h 1645920"/>
                  <a:gd name="connsiteX0" fmla="*/ 0 w 2676525"/>
                  <a:gd name="connsiteY0" fmla="*/ 1520354 h 1645920"/>
                  <a:gd name="connsiteX1" fmla="*/ 638175 w 2676525"/>
                  <a:gd name="connsiteY1" fmla="*/ 1520354 h 1645920"/>
                  <a:gd name="connsiteX2" fmla="*/ 838200 w 2676525"/>
                  <a:gd name="connsiteY2" fmla="*/ 215429 h 1645920"/>
                  <a:gd name="connsiteX3" fmla="*/ 2676525 w 2676525"/>
                  <a:gd name="connsiteY3" fmla="*/ 15404 h 1645920"/>
                  <a:gd name="connsiteX0" fmla="*/ 0 w 2676525"/>
                  <a:gd name="connsiteY0" fmla="*/ 1531164 h 1656730"/>
                  <a:gd name="connsiteX1" fmla="*/ 638175 w 2676525"/>
                  <a:gd name="connsiteY1" fmla="*/ 1531164 h 1656730"/>
                  <a:gd name="connsiteX2" fmla="*/ 1276350 w 2676525"/>
                  <a:gd name="connsiteY2" fmla="*/ 188139 h 1656730"/>
                  <a:gd name="connsiteX3" fmla="*/ 2676525 w 2676525"/>
                  <a:gd name="connsiteY3" fmla="*/ 26214 h 1656730"/>
                  <a:gd name="connsiteX0" fmla="*/ 0 w 2676525"/>
                  <a:gd name="connsiteY0" fmla="*/ 1531164 h 1656730"/>
                  <a:gd name="connsiteX1" fmla="*/ 638175 w 2676525"/>
                  <a:gd name="connsiteY1" fmla="*/ 1531164 h 1656730"/>
                  <a:gd name="connsiteX2" fmla="*/ 1276350 w 2676525"/>
                  <a:gd name="connsiteY2" fmla="*/ 188139 h 1656730"/>
                  <a:gd name="connsiteX3" fmla="*/ 2676525 w 2676525"/>
                  <a:gd name="connsiteY3" fmla="*/ 26214 h 1656730"/>
                  <a:gd name="connsiteX0" fmla="*/ 0 w 2676525"/>
                  <a:gd name="connsiteY0" fmla="*/ 1531164 h 1656730"/>
                  <a:gd name="connsiteX1" fmla="*/ 638175 w 2676525"/>
                  <a:gd name="connsiteY1" fmla="*/ 1531164 h 1656730"/>
                  <a:gd name="connsiteX2" fmla="*/ 1276350 w 2676525"/>
                  <a:gd name="connsiteY2" fmla="*/ 188139 h 1656730"/>
                  <a:gd name="connsiteX3" fmla="*/ 2676525 w 2676525"/>
                  <a:gd name="connsiteY3" fmla="*/ 26214 h 1656730"/>
                  <a:gd name="connsiteX0" fmla="*/ 0 w 2676525"/>
                  <a:gd name="connsiteY0" fmla="*/ 1507355 h 1632921"/>
                  <a:gd name="connsiteX1" fmla="*/ 638175 w 2676525"/>
                  <a:gd name="connsiteY1" fmla="*/ 1507355 h 1632921"/>
                  <a:gd name="connsiteX2" fmla="*/ 1276350 w 2676525"/>
                  <a:gd name="connsiteY2" fmla="*/ 164330 h 1632921"/>
                  <a:gd name="connsiteX3" fmla="*/ 2676525 w 2676525"/>
                  <a:gd name="connsiteY3" fmla="*/ 2405 h 1632921"/>
                  <a:gd name="connsiteX0" fmla="*/ 0 w 2720975"/>
                  <a:gd name="connsiteY0" fmla="*/ 1373056 h 1498622"/>
                  <a:gd name="connsiteX1" fmla="*/ 638175 w 2720975"/>
                  <a:gd name="connsiteY1" fmla="*/ 1373056 h 1498622"/>
                  <a:gd name="connsiteX2" fmla="*/ 1276350 w 2720975"/>
                  <a:gd name="connsiteY2" fmla="*/ 30031 h 1498622"/>
                  <a:gd name="connsiteX3" fmla="*/ 2720975 w 2720975"/>
                  <a:gd name="connsiteY3" fmla="*/ 7806 h 1498622"/>
                  <a:gd name="connsiteX0" fmla="*/ 0 w 2720975"/>
                  <a:gd name="connsiteY0" fmla="*/ 1373056 h 1373056"/>
                  <a:gd name="connsiteX1" fmla="*/ 638175 w 2720975"/>
                  <a:gd name="connsiteY1" fmla="*/ 1373056 h 1373056"/>
                  <a:gd name="connsiteX2" fmla="*/ 1276350 w 2720975"/>
                  <a:gd name="connsiteY2" fmla="*/ 30031 h 1373056"/>
                  <a:gd name="connsiteX3" fmla="*/ 2720975 w 2720975"/>
                  <a:gd name="connsiteY3" fmla="*/ 7806 h 1373056"/>
                  <a:gd name="connsiteX0" fmla="*/ 0 w 2720975"/>
                  <a:gd name="connsiteY0" fmla="*/ 1365250 h 1365250"/>
                  <a:gd name="connsiteX1" fmla="*/ 638175 w 2720975"/>
                  <a:gd name="connsiteY1" fmla="*/ 1365250 h 1365250"/>
                  <a:gd name="connsiteX2" fmla="*/ 1276350 w 2720975"/>
                  <a:gd name="connsiteY2" fmla="*/ 22225 h 1365250"/>
                  <a:gd name="connsiteX3" fmla="*/ 2720975 w 2720975"/>
                  <a:gd name="connsiteY3" fmla="*/ 0 h 1365250"/>
                  <a:gd name="connsiteX0" fmla="*/ 0 w 1844675"/>
                  <a:gd name="connsiteY0" fmla="*/ 1352550 h 1352550"/>
                  <a:gd name="connsiteX1" fmla="*/ 638175 w 1844675"/>
                  <a:gd name="connsiteY1" fmla="*/ 1352550 h 1352550"/>
                  <a:gd name="connsiteX2" fmla="*/ 1276350 w 1844675"/>
                  <a:gd name="connsiteY2" fmla="*/ 9525 h 1352550"/>
                  <a:gd name="connsiteX3" fmla="*/ 1844675 w 1844675"/>
                  <a:gd name="connsiteY3" fmla="*/ 0 h 1352550"/>
                  <a:gd name="connsiteX0" fmla="*/ 0 w 1844675"/>
                  <a:gd name="connsiteY0" fmla="*/ 1352550 h 1352550"/>
                  <a:gd name="connsiteX1" fmla="*/ 638175 w 1844675"/>
                  <a:gd name="connsiteY1" fmla="*/ 1352550 h 1352550"/>
                  <a:gd name="connsiteX2" fmla="*/ 1276350 w 1844675"/>
                  <a:gd name="connsiteY2" fmla="*/ 9525 h 1352550"/>
                  <a:gd name="connsiteX3" fmla="*/ 1844675 w 1844675"/>
                  <a:gd name="connsiteY3" fmla="*/ 0 h 1352550"/>
                  <a:gd name="connsiteX0" fmla="*/ 0 w 1844675"/>
                  <a:gd name="connsiteY0" fmla="*/ 1445012 h 1445012"/>
                  <a:gd name="connsiteX1" fmla="*/ 638175 w 1844675"/>
                  <a:gd name="connsiteY1" fmla="*/ 1445012 h 1445012"/>
                  <a:gd name="connsiteX2" fmla="*/ 1276350 w 1844675"/>
                  <a:gd name="connsiteY2" fmla="*/ 101987 h 1445012"/>
                  <a:gd name="connsiteX3" fmla="*/ 1844675 w 1844675"/>
                  <a:gd name="connsiteY3" fmla="*/ 92462 h 1445012"/>
                  <a:gd name="connsiteX0" fmla="*/ 0 w 1844675"/>
                  <a:gd name="connsiteY0" fmla="*/ 1445012 h 1544495"/>
                  <a:gd name="connsiteX1" fmla="*/ 638175 w 1844675"/>
                  <a:gd name="connsiteY1" fmla="*/ 1445012 h 1544495"/>
                  <a:gd name="connsiteX2" fmla="*/ 1276350 w 1844675"/>
                  <a:gd name="connsiteY2" fmla="*/ 101987 h 1544495"/>
                  <a:gd name="connsiteX3" fmla="*/ 1844675 w 1844675"/>
                  <a:gd name="connsiteY3" fmla="*/ 92462 h 1544495"/>
                  <a:gd name="connsiteX0" fmla="*/ 0 w 1844675"/>
                  <a:gd name="connsiteY0" fmla="*/ 1443590 h 1529094"/>
                  <a:gd name="connsiteX1" fmla="*/ 814760 w 1844675"/>
                  <a:gd name="connsiteY1" fmla="*/ 1424372 h 1529094"/>
                  <a:gd name="connsiteX2" fmla="*/ 1276350 w 1844675"/>
                  <a:gd name="connsiteY2" fmla="*/ 100565 h 1529094"/>
                  <a:gd name="connsiteX3" fmla="*/ 1844675 w 1844675"/>
                  <a:gd name="connsiteY3" fmla="*/ 91040 h 1529094"/>
                  <a:gd name="connsiteX0" fmla="*/ 0 w 1844675"/>
                  <a:gd name="connsiteY0" fmla="*/ 1450676 h 1536890"/>
                  <a:gd name="connsiteX1" fmla="*/ 814760 w 1844675"/>
                  <a:gd name="connsiteY1" fmla="*/ 1431458 h 1536890"/>
                  <a:gd name="connsiteX2" fmla="*/ 1323726 w 1844675"/>
                  <a:gd name="connsiteY2" fmla="*/ 98042 h 1536890"/>
                  <a:gd name="connsiteX3" fmla="*/ 1844675 w 1844675"/>
                  <a:gd name="connsiteY3" fmla="*/ 98126 h 1536890"/>
                  <a:gd name="connsiteX0" fmla="*/ 0 w 1844675"/>
                  <a:gd name="connsiteY0" fmla="*/ 1352634 h 1438848"/>
                  <a:gd name="connsiteX1" fmla="*/ 814760 w 1844675"/>
                  <a:gd name="connsiteY1" fmla="*/ 1333416 h 1438848"/>
                  <a:gd name="connsiteX2" fmla="*/ 1323726 w 1844675"/>
                  <a:gd name="connsiteY2" fmla="*/ 0 h 1438848"/>
                  <a:gd name="connsiteX3" fmla="*/ 1844675 w 1844675"/>
                  <a:gd name="connsiteY3" fmla="*/ 84 h 1438848"/>
                  <a:gd name="connsiteX0" fmla="*/ 0 w 1844675"/>
                  <a:gd name="connsiteY0" fmla="*/ 1352634 h 1438848"/>
                  <a:gd name="connsiteX1" fmla="*/ 814760 w 1844675"/>
                  <a:gd name="connsiteY1" fmla="*/ 1333416 h 1438848"/>
                  <a:gd name="connsiteX2" fmla="*/ 1323726 w 1844675"/>
                  <a:gd name="connsiteY2" fmla="*/ 0 h 1438848"/>
                  <a:gd name="connsiteX3" fmla="*/ 1844675 w 1844675"/>
                  <a:gd name="connsiteY3" fmla="*/ 84 h 1438848"/>
                  <a:gd name="connsiteX0" fmla="*/ 0 w 1844675"/>
                  <a:gd name="connsiteY0" fmla="*/ 1352634 h 1352634"/>
                  <a:gd name="connsiteX1" fmla="*/ 814760 w 1844675"/>
                  <a:gd name="connsiteY1" fmla="*/ 1333416 h 1352634"/>
                  <a:gd name="connsiteX2" fmla="*/ 1323726 w 1844675"/>
                  <a:gd name="connsiteY2" fmla="*/ 0 h 1352634"/>
                  <a:gd name="connsiteX3" fmla="*/ 1844675 w 1844675"/>
                  <a:gd name="connsiteY3" fmla="*/ 84 h 1352634"/>
                  <a:gd name="connsiteX0" fmla="*/ 0 w 1844675"/>
                  <a:gd name="connsiteY0" fmla="*/ 1352634 h 1352634"/>
                  <a:gd name="connsiteX1" fmla="*/ 814760 w 1844675"/>
                  <a:gd name="connsiteY1" fmla="*/ 1333416 h 1352634"/>
                  <a:gd name="connsiteX2" fmla="*/ 1323726 w 1844675"/>
                  <a:gd name="connsiteY2" fmla="*/ 0 h 1352634"/>
                  <a:gd name="connsiteX3" fmla="*/ 1844675 w 1844675"/>
                  <a:gd name="connsiteY3" fmla="*/ 84 h 1352634"/>
                  <a:gd name="connsiteX0" fmla="*/ 0 w 1996494"/>
                  <a:gd name="connsiteY0" fmla="*/ 1449535 h 1449535"/>
                  <a:gd name="connsiteX1" fmla="*/ 814760 w 1996494"/>
                  <a:gd name="connsiteY1" fmla="*/ 1430317 h 1449535"/>
                  <a:gd name="connsiteX2" fmla="*/ 1323726 w 1996494"/>
                  <a:gd name="connsiteY2" fmla="*/ 96901 h 1449535"/>
                  <a:gd name="connsiteX3" fmla="*/ 1996494 w 1996494"/>
                  <a:gd name="connsiteY3" fmla="*/ 104192 h 1449535"/>
                  <a:gd name="connsiteX0" fmla="*/ 0 w 1996494"/>
                  <a:gd name="connsiteY0" fmla="*/ 1352634 h 1352634"/>
                  <a:gd name="connsiteX1" fmla="*/ 814760 w 1996494"/>
                  <a:gd name="connsiteY1" fmla="*/ 1333416 h 1352634"/>
                  <a:gd name="connsiteX2" fmla="*/ 1323726 w 1996494"/>
                  <a:gd name="connsiteY2" fmla="*/ 0 h 1352634"/>
                  <a:gd name="connsiteX3" fmla="*/ 1996494 w 1996494"/>
                  <a:gd name="connsiteY3" fmla="*/ 7291 h 1352634"/>
                  <a:gd name="connsiteX0" fmla="*/ 0 w 1844674"/>
                  <a:gd name="connsiteY0" fmla="*/ 1345428 h 1434803"/>
                  <a:gd name="connsiteX1" fmla="*/ 662940 w 1844674"/>
                  <a:gd name="connsiteY1" fmla="*/ 1333416 h 1434803"/>
                  <a:gd name="connsiteX2" fmla="*/ 1171906 w 1844674"/>
                  <a:gd name="connsiteY2" fmla="*/ 0 h 1434803"/>
                  <a:gd name="connsiteX3" fmla="*/ 1844674 w 1844674"/>
                  <a:gd name="connsiteY3" fmla="*/ 7291 h 1434803"/>
                  <a:gd name="connsiteX0" fmla="*/ 0 w 1844674"/>
                  <a:gd name="connsiteY0" fmla="*/ 1345428 h 1345428"/>
                  <a:gd name="connsiteX1" fmla="*/ 662940 w 1844674"/>
                  <a:gd name="connsiteY1" fmla="*/ 1333416 h 1345428"/>
                  <a:gd name="connsiteX2" fmla="*/ 1171906 w 1844674"/>
                  <a:gd name="connsiteY2" fmla="*/ 0 h 1345428"/>
                  <a:gd name="connsiteX3" fmla="*/ 1844674 w 1844674"/>
                  <a:gd name="connsiteY3" fmla="*/ 7291 h 1345428"/>
                  <a:gd name="connsiteX0" fmla="*/ 0 w 1844674"/>
                  <a:gd name="connsiteY0" fmla="*/ 1435924 h 1435924"/>
                  <a:gd name="connsiteX1" fmla="*/ 662940 w 1844674"/>
                  <a:gd name="connsiteY1" fmla="*/ 1423912 h 1435924"/>
                  <a:gd name="connsiteX2" fmla="*/ 1171906 w 1844674"/>
                  <a:gd name="connsiteY2" fmla="*/ 90496 h 1435924"/>
                  <a:gd name="connsiteX3" fmla="*/ 1844674 w 1844674"/>
                  <a:gd name="connsiteY3" fmla="*/ 97787 h 1435924"/>
                  <a:gd name="connsiteX0" fmla="*/ 0 w 1844674"/>
                  <a:gd name="connsiteY0" fmla="*/ 1345428 h 1345428"/>
                  <a:gd name="connsiteX1" fmla="*/ 662940 w 1844674"/>
                  <a:gd name="connsiteY1" fmla="*/ 1333416 h 1345428"/>
                  <a:gd name="connsiteX2" fmla="*/ 1171906 w 1844674"/>
                  <a:gd name="connsiteY2" fmla="*/ 0 h 1345428"/>
                  <a:gd name="connsiteX3" fmla="*/ 1844674 w 1844674"/>
                  <a:gd name="connsiteY3" fmla="*/ 7291 h 1345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44674" h="1345428">
                    <a:moveTo>
                      <a:pt x="0" y="1345428"/>
                    </a:moveTo>
                    <a:lnTo>
                      <a:pt x="662940" y="1333416"/>
                    </a:lnTo>
                    <a:cubicBezTo>
                      <a:pt x="858258" y="1109178"/>
                      <a:pt x="890965" y="206608"/>
                      <a:pt x="1171906" y="0"/>
                    </a:cubicBezTo>
                    <a:lnTo>
                      <a:pt x="1844674" y="7291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509475A4-6D5B-416E-AE45-CB9D4F91BE1B}"/>
                  </a:ext>
                </a:extLst>
              </p:cNvPr>
              <p:cNvSpPr txBox="1"/>
              <p:nvPr/>
            </p:nvSpPr>
            <p:spPr>
              <a:xfrm>
                <a:off x="8637611" y="5891429"/>
                <a:ext cx="327333" cy="3488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2000"/>
                  </a:lnSpc>
                </a:pPr>
                <a:r>
                  <a:rPr lang="en-US" sz="2000" dirty="0">
                    <a:latin typeface="Century Gothic" panose="020B0502020202020204" pitchFamily="34" charset="0"/>
                  </a:rPr>
                  <a:t>0</a:t>
                </a:r>
              </a:p>
            </p:txBody>
          </p:sp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FC135389-07D0-499C-BF4D-FA6E2D4B27BC}"/>
                  </a:ext>
                </a:extLst>
              </p:cNvPr>
              <p:cNvSpPr txBox="1"/>
              <p:nvPr/>
            </p:nvSpPr>
            <p:spPr>
              <a:xfrm>
                <a:off x="8637611" y="5015121"/>
                <a:ext cx="327333" cy="3488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2000"/>
                  </a:lnSpc>
                </a:pPr>
                <a:r>
                  <a:rPr lang="en-US" sz="2000" dirty="0">
                    <a:latin typeface="Century Gothic" panose="020B0502020202020204" pitchFamily="34" charset="0"/>
                  </a:rPr>
                  <a:t>1</a:t>
                </a:r>
              </a:p>
            </p:txBody>
          </p:sp>
        </p:grp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D0D92A55-E348-4D19-82B6-09911878222B}"/>
                </a:ext>
              </a:extLst>
            </p:cNvPr>
            <p:cNvGrpSpPr/>
            <p:nvPr/>
          </p:nvGrpSpPr>
          <p:grpSpPr>
            <a:xfrm>
              <a:off x="7918930" y="5787494"/>
              <a:ext cx="278492" cy="388808"/>
              <a:chOff x="4769270" y="2403286"/>
              <a:chExt cx="598188" cy="1664196"/>
            </a:xfrm>
          </p:grpSpPr>
          <p:sp>
            <p:nvSpPr>
              <p:cNvPr id="169" name="Oval 168">
                <a:extLst>
                  <a:ext uri="{FF2B5EF4-FFF2-40B4-BE49-F238E27FC236}">
                    <a16:creationId xmlns:a16="http://schemas.microsoft.com/office/drawing/2014/main" id="{19574A70-8684-42A5-B152-D01E6F54A840}"/>
                  </a:ext>
                </a:extLst>
              </p:cNvPr>
              <p:cNvSpPr/>
              <p:nvPr/>
            </p:nvSpPr>
            <p:spPr>
              <a:xfrm>
                <a:off x="4815501" y="2403286"/>
                <a:ext cx="551957" cy="1661021"/>
              </a:xfrm>
              <a:prstGeom prst="ellips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Oval 169">
                <a:extLst>
                  <a:ext uri="{FF2B5EF4-FFF2-40B4-BE49-F238E27FC236}">
                    <a16:creationId xmlns:a16="http://schemas.microsoft.com/office/drawing/2014/main" id="{A8104E51-9AE3-4519-8653-1B4F8D8D1302}"/>
                  </a:ext>
                </a:extLst>
              </p:cNvPr>
              <p:cNvSpPr/>
              <p:nvPr/>
            </p:nvSpPr>
            <p:spPr>
              <a:xfrm>
                <a:off x="4815501" y="2403286"/>
                <a:ext cx="551957" cy="1661021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C0D80B5B-E8AB-4332-9B04-EF94FC004577}"/>
                  </a:ext>
                </a:extLst>
              </p:cNvPr>
              <p:cNvSpPr/>
              <p:nvPr/>
            </p:nvSpPr>
            <p:spPr>
              <a:xfrm>
                <a:off x="4816289" y="2434828"/>
                <a:ext cx="262917" cy="1619954"/>
              </a:xfrm>
              <a:custGeom>
                <a:avLst/>
                <a:gdLst>
                  <a:gd name="connsiteX0" fmla="*/ 209775 w 269285"/>
                  <a:gd name="connsiteY0" fmla="*/ 0 h 1730804"/>
                  <a:gd name="connsiteX1" fmla="*/ 225 w 269285"/>
                  <a:gd name="connsiteY1" fmla="*/ 749300 h 1730804"/>
                  <a:gd name="connsiteX2" fmla="*/ 244700 w 269285"/>
                  <a:gd name="connsiteY2" fmla="*/ 1644650 h 1730804"/>
                  <a:gd name="connsiteX3" fmla="*/ 247875 w 269285"/>
                  <a:gd name="connsiteY3" fmla="*/ 1644650 h 1730804"/>
                  <a:gd name="connsiteX0" fmla="*/ 210924 w 270434"/>
                  <a:gd name="connsiteY0" fmla="*/ 0 h 1730804"/>
                  <a:gd name="connsiteX1" fmla="*/ 1374 w 270434"/>
                  <a:gd name="connsiteY1" fmla="*/ 749300 h 1730804"/>
                  <a:gd name="connsiteX2" fmla="*/ 245849 w 270434"/>
                  <a:gd name="connsiteY2" fmla="*/ 1644650 h 1730804"/>
                  <a:gd name="connsiteX3" fmla="*/ 249024 w 270434"/>
                  <a:gd name="connsiteY3" fmla="*/ 1644650 h 1730804"/>
                  <a:gd name="connsiteX0" fmla="*/ 210924 w 270434"/>
                  <a:gd name="connsiteY0" fmla="*/ 0 h 1730804"/>
                  <a:gd name="connsiteX1" fmla="*/ 1374 w 270434"/>
                  <a:gd name="connsiteY1" fmla="*/ 749300 h 1730804"/>
                  <a:gd name="connsiteX2" fmla="*/ 245849 w 270434"/>
                  <a:gd name="connsiteY2" fmla="*/ 1644650 h 1730804"/>
                  <a:gd name="connsiteX3" fmla="*/ 249024 w 270434"/>
                  <a:gd name="connsiteY3" fmla="*/ 1644650 h 1730804"/>
                  <a:gd name="connsiteX0" fmla="*/ 234963 w 269073"/>
                  <a:gd name="connsiteY0" fmla="*/ 0 h 1737154"/>
                  <a:gd name="connsiteX1" fmla="*/ 13 w 269073"/>
                  <a:gd name="connsiteY1" fmla="*/ 755650 h 1737154"/>
                  <a:gd name="connsiteX2" fmla="*/ 244488 w 269073"/>
                  <a:gd name="connsiteY2" fmla="*/ 1651000 h 1737154"/>
                  <a:gd name="connsiteX3" fmla="*/ 247663 w 269073"/>
                  <a:gd name="connsiteY3" fmla="*/ 1651000 h 1737154"/>
                  <a:gd name="connsiteX0" fmla="*/ 234971 w 269081"/>
                  <a:gd name="connsiteY0" fmla="*/ 0 h 1737154"/>
                  <a:gd name="connsiteX1" fmla="*/ 21 w 269081"/>
                  <a:gd name="connsiteY1" fmla="*/ 755650 h 1737154"/>
                  <a:gd name="connsiteX2" fmla="*/ 244496 w 269081"/>
                  <a:gd name="connsiteY2" fmla="*/ 1651000 h 1737154"/>
                  <a:gd name="connsiteX3" fmla="*/ 247671 w 269081"/>
                  <a:gd name="connsiteY3" fmla="*/ 1651000 h 1737154"/>
                  <a:gd name="connsiteX0" fmla="*/ 234971 w 302315"/>
                  <a:gd name="connsiteY0" fmla="*/ 0 h 1732929"/>
                  <a:gd name="connsiteX1" fmla="*/ 21 w 302315"/>
                  <a:gd name="connsiteY1" fmla="*/ 755650 h 1732929"/>
                  <a:gd name="connsiteX2" fmla="*/ 244496 w 302315"/>
                  <a:gd name="connsiteY2" fmla="*/ 1651000 h 1732929"/>
                  <a:gd name="connsiteX3" fmla="*/ 295296 w 302315"/>
                  <a:gd name="connsiteY3" fmla="*/ 1641475 h 1732929"/>
                  <a:gd name="connsiteX0" fmla="*/ 235691 w 296016"/>
                  <a:gd name="connsiteY0" fmla="*/ 0 h 1641475"/>
                  <a:gd name="connsiteX1" fmla="*/ 741 w 296016"/>
                  <a:gd name="connsiteY1" fmla="*/ 755650 h 1641475"/>
                  <a:gd name="connsiteX2" fmla="*/ 296016 w 296016"/>
                  <a:gd name="connsiteY2" fmla="*/ 1641475 h 1641475"/>
                  <a:gd name="connsiteX0" fmla="*/ 235135 w 263710"/>
                  <a:gd name="connsiteY0" fmla="*/ 0 h 1651000"/>
                  <a:gd name="connsiteX1" fmla="*/ 185 w 263710"/>
                  <a:gd name="connsiteY1" fmla="*/ 755650 h 1651000"/>
                  <a:gd name="connsiteX2" fmla="*/ 263710 w 263710"/>
                  <a:gd name="connsiteY2" fmla="*/ 1651000 h 1651000"/>
                  <a:gd name="connsiteX0" fmla="*/ 235135 w 263710"/>
                  <a:gd name="connsiteY0" fmla="*/ 0 h 1651000"/>
                  <a:gd name="connsiteX1" fmla="*/ 185 w 263710"/>
                  <a:gd name="connsiteY1" fmla="*/ 755650 h 1651000"/>
                  <a:gd name="connsiteX2" fmla="*/ 263710 w 263710"/>
                  <a:gd name="connsiteY2" fmla="*/ 1651000 h 1651000"/>
                  <a:gd name="connsiteX0" fmla="*/ 238303 w 266878"/>
                  <a:gd name="connsiteY0" fmla="*/ 0 h 1651000"/>
                  <a:gd name="connsiteX1" fmla="*/ 178 w 266878"/>
                  <a:gd name="connsiteY1" fmla="*/ 822325 h 1651000"/>
                  <a:gd name="connsiteX2" fmla="*/ 266878 w 266878"/>
                  <a:gd name="connsiteY2" fmla="*/ 1651000 h 1651000"/>
                  <a:gd name="connsiteX0" fmla="*/ 225631 w 254206"/>
                  <a:gd name="connsiteY0" fmla="*/ 0 h 1651000"/>
                  <a:gd name="connsiteX1" fmla="*/ 206 w 254206"/>
                  <a:gd name="connsiteY1" fmla="*/ 822325 h 1651000"/>
                  <a:gd name="connsiteX2" fmla="*/ 254206 w 254206"/>
                  <a:gd name="connsiteY2" fmla="*/ 1651000 h 1651000"/>
                  <a:gd name="connsiteX0" fmla="*/ 231966 w 260541"/>
                  <a:gd name="connsiteY0" fmla="*/ 0 h 1651000"/>
                  <a:gd name="connsiteX1" fmla="*/ 191 w 260541"/>
                  <a:gd name="connsiteY1" fmla="*/ 822325 h 1651000"/>
                  <a:gd name="connsiteX2" fmla="*/ 260541 w 260541"/>
                  <a:gd name="connsiteY2" fmla="*/ 1651000 h 1651000"/>
                  <a:gd name="connsiteX0" fmla="*/ 234314 w 260508"/>
                  <a:gd name="connsiteY0" fmla="*/ 0 h 1643856"/>
                  <a:gd name="connsiteX1" fmla="*/ 158 w 260508"/>
                  <a:gd name="connsiteY1" fmla="*/ 815181 h 1643856"/>
                  <a:gd name="connsiteX2" fmla="*/ 260508 w 260508"/>
                  <a:gd name="connsiteY2" fmla="*/ 1643856 h 1643856"/>
                  <a:gd name="connsiteX0" fmla="*/ 234342 w 262917"/>
                  <a:gd name="connsiteY0" fmla="*/ 0 h 1636712"/>
                  <a:gd name="connsiteX1" fmla="*/ 186 w 262917"/>
                  <a:gd name="connsiteY1" fmla="*/ 815181 h 1636712"/>
                  <a:gd name="connsiteX2" fmla="*/ 262917 w 262917"/>
                  <a:gd name="connsiteY2" fmla="*/ 1636712 h 1636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2917" h="1636712">
                    <a:moveTo>
                      <a:pt x="234342" y="0"/>
                    </a:moveTo>
                    <a:cubicBezTo>
                      <a:pt x="82206" y="47096"/>
                      <a:pt x="-4576" y="542396"/>
                      <a:pt x="186" y="815181"/>
                    </a:cubicBezTo>
                    <a:cubicBezTo>
                      <a:pt x="4948" y="1087966"/>
                      <a:pt x="58527" y="1591865"/>
                      <a:pt x="262917" y="1636712"/>
                    </a:cubicBezTo>
                  </a:path>
                </a:pathLst>
              </a:cu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86D1AC57-2479-41E6-81D2-8AC1A03E8E37}"/>
                  </a:ext>
                </a:extLst>
              </p:cNvPr>
              <p:cNvSpPr/>
              <p:nvPr/>
            </p:nvSpPr>
            <p:spPr>
              <a:xfrm>
                <a:off x="4769270" y="2406461"/>
                <a:ext cx="551957" cy="1661021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86094EE0-394B-4AC7-A293-066980E954A0}"/>
                  </a:ext>
                </a:extLst>
              </p:cNvPr>
              <p:cNvSpPr/>
              <p:nvPr/>
            </p:nvSpPr>
            <p:spPr>
              <a:xfrm flipH="1">
                <a:off x="5064874" y="2433937"/>
                <a:ext cx="262917" cy="1619954"/>
              </a:xfrm>
              <a:custGeom>
                <a:avLst/>
                <a:gdLst>
                  <a:gd name="connsiteX0" fmla="*/ 209775 w 269285"/>
                  <a:gd name="connsiteY0" fmla="*/ 0 h 1730804"/>
                  <a:gd name="connsiteX1" fmla="*/ 225 w 269285"/>
                  <a:gd name="connsiteY1" fmla="*/ 749300 h 1730804"/>
                  <a:gd name="connsiteX2" fmla="*/ 244700 w 269285"/>
                  <a:gd name="connsiteY2" fmla="*/ 1644650 h 1730804"/>
                  <a:gd name="connsiteX3" fmla="*/ 247875 w 269285"/>
                  <a:gd name="connsiteY3" fmla="*/ 1644650 h 1730804"/>
                  <a:gd name="connsiteX0" fmla="*/ 210924 w 270434"/>
                  <a:gd name="connsiteY0" fmla="*/ 0 h 1730804"/>
                  <a:gd name="connsiteX1" fmla="*/ 1374 w 270434"/>
                  <a:gd name="connsiteY1" fmla="*/ 749300 h 1730804"/>
                  <a:gd name="connsiteX2" fmla="*/ 245849 w 270434"/>
                  <a:gd name="connsiteY2" fmla="*/ 1644650 h 1730804"/>
                  <a:gd name="connsiteX3" fmla="*/ 249024 w 270434"/>
                  <a:gd name="connsiteY3" fmla="*/ 1644650 h 1730804"/>
                  <a:gd name="connsiteX0" fmla="*/ 210924 w 270434"/>
                  <a:gd name="connsiteY0" fmla="*/ 0 h 1730804"/>
                  <a:gd name="connsiteX1" fmla="*/ 1374 w 270434"/>
                  <a:gd name="connsiteY1" fmla="*/ 749300 h 1730804"/>
                  <a:gd name="connsiteX2" fmla="*/ 245849 w 270434"/>
                  <a:gd name="connsiteY2" fmla="*/ 1644650 h 1730804"/>
                  <a:gd name="connsiteX3" fmla="*/ 249024 w 270434"/>
                  <a:gd name="connsiteY3" fmla="*/ 1644650 h 1730804"/>
                  <a:gd name="connsiteX0" fmla="*/ 234963 w 269073"/>
                  <a:gd name="connsiteY0" fmla="*/ 0 h 1737154"/>
                  <a:gd name="connsiteX1" fmla="*/ 13 w 269073"/>
                  <a:gd name="connsiteY1" fmla="*/ 755650 h 1737154"/>
                  <a:gd name="connsiteX2" fmla="*/ 244488 w 269073"/>
                  <a:gd name="connsiteY2" fmla="*/ 1651000 h 1737154"/>
                  <a:gd name="connsiteX3" fmla="*/ 247663 w 269073"/>
                  <a:gd name="connsiteY3" fmla="*/ 1651000 h 1737154"/>
                  <a:gd name="connsiteX0" fmla="*/ 234971 w 269081"/>
                  <a:gd name="connsiteY0" fmla="*/ 0 h 1737154"/>
                  <a:gd name="connsiteX1" fmla="*/ 21 w 269081"/>
                  <a:gd name="connsiteY1" fmla="*/ 755650 h 1737154"/>
                  <a:gd name="connsiteX2" fmla="*/ 244496 w 269081"/>
                  <a:gd name="connsiteY2" fmla="*/ 1651000 h 1737154"/>
                  <a:gd name="connsiteX3" fmla="*/ 247671 w 269081"/>
                  <a:gd name="connsiteY3" fmla="*/ 1651000 h 1737154"/>
                  <a:gd name="connsiteX0" fmla="*/ 234971 w 302315"/>
                  <a:gd name="connsiteY0" fmla="*/ 0 h 1732929"/>
                  <a:gd name="connsiteX1" fmla="*/ 21 w 302315"/>
                  <a:gd name="connsiteY1" fmla="*/ 755650 h 1732929"/>
                  <a:gd name="connsiteX2" fmla="*/ 244496 w 302315"/>
                  <a:gd name="connsiteY2" fmla="*/ 1651000 h 1732929"/>
                  <a:gd name="connsiteX3" fmla="*/ 295296 w 302315"/>
                  <a:gd name="connsiteY3" fmla="*/ 1641475 h 1732929"/>
                  <a:gd name="connsiteX0" fmla="*/ 235691 w 296016"/>
                  <a:gd name="connsiteY0" fmla="*/ 0 h 1641475"/>
                  <a:gd name="connsiteX1" fmla="*/ 741 w 296016"/>
                  <a:gd name="connsiteY1" fmla="*/ 755650 h 1641475"/>
                  <a:gd name="connsiteX2" fmla="*/ 296016 w 296016"/>
                  <a:gd name="connsiteY2" fmla="*/ 1641475 h 1641475"/>
                  <a:gd name="connsiteX0" fmla="*/ 235135 w 263710"/>
                  <a:gd name="connsiteY0" fmla="*/ 0 h 1651000"/>
                  <a:gd name="connsiteX1" fmla="*/ 185 w 263710"/>
                  <a:gd name="connsiteY1" fmla="*/ 755650 h 1651000"/>
                  <a:gd name="connsiteX2" fmla="*/ 263710 w 263710"/>
                  <a:gd name="connsiteY2" fmla="*/ 1651000 h 1651000"/>
                  <a:gd name="connsiteX0" fmla="*/ 235135 w 263710"/>
                  <a:gd name="connsiteY0" fmla="*/ 0 h 1651000"/>
                  <a:gd name="connsiteX1" fmla="*/ 185 w 263710"/>
                  <a:gd name="connsiteY1" fmla="*/ 755650 h 1651000"/>
                  <a:gd name="connsiteX2" fmla="*/ 263710 w 263710"/>
                  <a:gd name="connsiteY2" fmla="*/ 1651000 h 1651000"/>
                  <a:gd name="connsiteX0" fmla="*/ 238303 w 266878"/>
                  <a:gd name="connsiteY0" fmla="*/ 0 h 1651000"/>
                  <a:gd name="connsiteX1" fmla="*/ 178 w 266878"/>
                  <a:gd name="connsiteY1" fmla="*/ 822325 h 1651000"/>
                  <a:gd name="connsiteX2" fmla="*/ 266878 w 266878"/>
                  <a:gd name="connsiteY2" fmla="*/ 1651000 h 1651000"/>
                  <a:gd name="connsiteX0" fmla="*/ 225631 w 254206"/>
                  <a:gd name="connsiteY0" fmla="*/ 0 h 1651000"/>
                  <a:gd name="connsiteX1" fmla="*/ 206 w 254206"/>
                  <a:gd name="connsiteY1" fmla="*/ 822325 h 1651000"/>
                  <a:gd name="connsiteX2" fmla="*/ 254206 w 254206"/>
                  <a:gd name="connsiteY2" fmla="*/ 1651000 h 1651000"/>
                  <a:gd name="connsiteX0" fmla="*/ 231966 w 260541"/>
                  <a:gd name="connsiteY0" fmla="*/ 0 h 1651000"/>
                  <a:gd name="connsiteX1" fmla="*/ 191 w 260541"/>
                  <a:gd name="connsiteY1" fmla="*/ 822325 h 1651000"/>
                  <a:gd name="connsiteX2" fmla="*/ 260541 w 260541"/>
                  <a:gd name="connsiteY2" fmla="*/ 1651000 h 1651000"/>
                  <a:gd name="connsiteX0" fmla="*/ 234314 w 260508"/>
                  <a:gd name="connsiteY0" fmla="*/ 0 h 1643856"/>
                  <a:gd name="connsiteX1" fmla="*/ 158 w 260508"/>
                  <a:gd name="connsiteY1" fmla="*/ 815181 h 1643856"/>
                  <a:gd name="connsiteX2" fmla="*/ 260508 w 260508"/>
                  <a:gd name="connsiteY2" fmla="*/ 1643856 h 1643856"/>
                  <a:gd name="connsiteX0" fmla="*/ 234342 w 262917"/>
                  <a:gd name="connsiteY0" fmla="*/ 0 h 1636712"/>
                  <a:gd name="connsiteX1" fmla="*/ 186 w 262917"/>
                  <a:gd name="connsiteY1" fmla="*/ 815181 h 1636712"/>
                  <a:gd name="connsiteX2" fmla="*/ 262917 w 262917"/>
                  <a:gd name="connsiteY2" fmla="*/ 1636712 h 1636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2917" h="1636712">
                    <a:moveTo>
                      <a:pt x="234342" y="0"/>
                    </a:moveTo>
                    <a:cubicBezTo>
                      <a:pt x="82206" y="47096"/>
                      <a:pt x="-4576" y="542396"/>
                      <a:pt x="186" y="815181"/>
                    </a:cubicBezTo>
                    <a:cubicBezTo>
                      <a:pt x="4948" y="1087966"/>
                      <a:pt x="58527" y="1591865"/>
                      <a:pt x="262917" y="1636712"/>
                    </a:cubicBezTo>
                  </a:path>
                </a:pathLst>
              </a:cu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3FFCED70-EE0E-4836-9028-4BDC1159A5AD}"/>
                </a:ext>
              </a:extLst>
            </p:cNvPr>
            <p:cNvGrpSpPr/>
            <p:nvPr/>
          </p:nvGrpSpPr>
          <p:grpSpPr>
            <a:xfrm>
              <a:off x="8067848" y="5787494"/>
              <a:ext cx="278492" cy="388808"/>
              <a:chOff x="4769270" y="2403286"/>
              <a:chExt cx="598188" cy="1664196"/>
            </a:xfrm>
          </p:grpSpPr>
          <p:sp>
            <p:nvSpPr>
              <p:cNvPr id="175" name="Oval 174">
                <a:extLst>
                  <a:ext uri="{FF2B5EF4-FFF2-40B4-BE49-F238E27FC236}">
                    <a16:creationId xmlns:a16="http://schemas.microsoft.com/office/drawing/2014/main" id="{41A472C8-E173-4DA2-8457-80B4255891F6}"/>
                  </a:ext>
                </a:extLst>
              </p:cNvPr>
              <p:cNvSpPr/>
              <p:nvPr/>
            </p:nvSpPr>
            <p:spPr>
              <a:xfrm>
                <a:off x="4815501" y="2403286"/>
                <a:ext cx="551957" cy="1661021"/>
              </a:xfrm>
              <a:prstGeom prst="ellips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2998E6BE-C2BD-45CA-8AF1-50DA1D3F794A}"/>
                  </a:ext>
                </a:extLst>
              </p:cNvPr>
              <p:cNvSpPr/>
              <p:nvPr/>
            </p:nvSpPr>
            <p:spPr>
              <a:xfrm>
                <a:off x="4815501" y="2403286"/>
                <a:ext cx="551957" cy="1661021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7D616C4E-5745-42A6-959B-E5D7DB35A585}"/>
                  </a:ext>
                </a:extLst>
              </p:cNvPr>
              <p:cNvSpPr/>
              <p:nvPr/>
            </p:nvSpPr>
            <p:spPr>
              <a:xfrm>
                <a:off x="4816289" y="2434828"/>
                <a:ext cx="262917" cy="1619954"/>
              </a:xfrm>
              <a:custGeom>
                <a:avLst/>
                <a:gdLst>
                  <a:gd name="connsiteX0" fmla="*/ 209775 w 269285"/>
                  <a:gd name="connsiteY0" fmla="*/ 0 h 1730804"/>
                  <a:gd name="connsiteX1" fmla="*/ 225 w 269285"/>
                  <a:gd name="connsiteY1" fmla="*/ 749300 h 1730804"/>
                  <a:gd name="connsiteX2" fmla="*/ 244700 w 269285"/>
                  <a:gd name="connsiteY2" fmla="*/ 1644650 h 1730804"/>
                  <a:gd name="connsiteX3" fmla="*/ 247875 w 269285"/>
                  <a:gd name="connsiteY3" fmla="*/ 1644650 h 1730804"/>
                  <a:gd name="connsiteX0" fmla="*/ 210924 w 270434"/>
                  <a:gd name="connsiteY0" fmla="*/ 0 h 1730804"/>
                  <a:gd name="connsiteX1" fmla="*/ 1374 w 270434"/>
                  <a:gd name="connsiteY1" fmla="*/ 749300 h 1730804"/>
                  <a:gd name="connsiteX2" fmla="*/ 245849 w 270434"/>
                  <a:gd name="connsiteY2" fmla="*/ 1644650 h 1730804"/>
                  <a:gd name="connsiteX3" fmla="*/ 249024 w 270434"/>
                  <a:gd name="connsiteY3" fmla="*/ 1644650 h 1730804"/>
                  <a:gd name="connsiteX0" fmla="*/ 210924 w 270434"/>
                  <a:gd name="connsiteY0" fmla="*/ 0 h 1730804"/>
                  <a:gd name="connsiteX1" fmla="*/ 1374 w 270434"/>
                  <a:gd name="connsiteY1" fmla="*/ 749300 h 1730804"/>
                  <a:gd name="connsiteX2" fmla="*/ 245849 w 270434"/>
                  <a:gd name="connsiteY2" fmla="*/ 1644650 h 1730804"/>
                  <a:gd name="connsiteX3" fmla="*/ 249024 w 270434"/>
                  <a:gd name="connsiteY3" fmla="*/ 1644650 h 1730804"/>
                  <a:gd name="connsiteX0" fmla="*/ 234963 w 269073"/>
                  <a:gd name="connsiteY0" fmla="*/ 0 h 1737154"/>
                  <a:gd name="connsiteX1" fmla="*/ 13 w 269073"/>
                  <a:gd name="connsiteY1" fmla="*/ 755650 h 1737154"/>
                  <a:gd name="connsiteX2" fmla="*/ 244488 w 269073"/>
                  <a:gd name="connsiteY2" fmla="*/ 1651000 h 1737154"/>
                  <a:gd name="connsiteX3" fmla="*/ 247663 w 269073"/>
                  <a:gd name="connsiteY3" fmla="*/ 1651000 h 1737154"/>
                  <a:gd name="connsiteX0" fmla="*/ 234971 w 269081"/>
                  <a:gd name="connsiteY0" fmla="*/ 0 h 1737154"/>
                  <a:gd name="connsiteX1" fmla="*/ 21 w 269081"/>
                  <a:gd name="connsiteY1" fmla="*/ 755650 h 1737154"/>
                  <a:gd name="connsiteX2" fmla="*/ 244496 w 269081"/>
                  <a:gd name="connsiteY2" fmla="*/ 1651000 h 1737154"/>
                  <a:gd name="connsiteX3" fmla="*/ 247671 w 269081"/>
                  <a:gd name="connsiteY3" fmla="*/ 1651000 h 1737154"/>
                  <a:gd name="connsiteX0" fmla="*/ 234971 w 302315"/>
                  <a:gd name="connsiteY0" fmla="*/ 0 h 1732929"/>
                  <a:gd name="connsiteX1" fmla="*/ 21 w 302315"/>
                  <a:gd name="connsiteY1" fmla="*/ 755650 h 1732929"/>
                  <a:gd name="connsiteX2" fmla="*/ 244496 w 302315"/>
                  <a:gd name="connsiteY2" fmla="*/ 1651000 h 1732929"/>
                  <a:gd name="connsiteX3" fmla="*/ 295296 w 302315"/>
                  <a:gd name="connsiteY3" fmla="*/ 1641475 h 1732929"/>
                  <a:gd name="connsiteX0" fmla="*/ 235691 w 296016"/>
                  <a:gd name="connsiteY0" fmla="*/ 0 h 1641475"/>
                  <a:gd name="connsiteX1" fmla="*/ 741 w 296016"/>
                  <a:gd name="connsiteY1" fmla="*/ 755650 h 1641475"/>
                  <a:gd name="connsiteX2" fmla="*/ 296016 w 296016"/>
                  <a:gd name="connsiteY2" fmla="*/ 1641475 h 1641475"/>
                  <a:gd name="connsiteX0" fmla="*/ 235135 w 263710"/>
                  <a:gd name="connsiteY0" fmla="*/ 0 h 1651000"/>
                  <a:gd name="connsiteX1" fmla="*/ 185 w 263710"/>
                  <a:gd name="connsiteY1" fmla="*/ 755650 h 1651000"/>
                  <a:gd name="connsiteX2" fmla="*/ 263710 w 263710"/>
                  <a:gd name="connsiteY2" fmla="*/ 1651000 h 1651000"/>
                  <a:gd name="connsiteX0" fmla="*/ 235135 w 263710"/>
                  <a:gd name="connsiteY0" fmla="*/ 0 h 1651000"/>
                  <a:gd name="connsiteX1" fmla="*/ 185 w 263710"/>
                  <a:gd name="connsiteY1" fmla="*/ 755650 h 1651000"/>
                  <a:gd name="connsiteX2" fmla="*/ 263710 w 263710"/>
                  <a:gd name="connsiteY2" fmla="*/ 1651000 h 1651000"/>
                  <a:gd name="connsiteX0" fmla="*/ 238303 w 266878"/>
                  <a:gd name="connsiteY0" fmla="*/ 0 h 1651000"/>
                  <a:gd name="connsiteX1" fmla="*/ 178 w 266878"/>
                  <a:gd name="connsiteY1" fmla="*/ 822325 h 1651000"/>
                  <a:gd name="connsiteX2" fmla="*/ 266878 w 266878"/>
                  <a:gd name="connsiteY2" fmla="*/ 1651000 h 1651000"/>
                  <a:gd name="connsiteX0" fmla="*/ 225631 w 254206"/>
                  <a:gd name="connsiteY0" fmla="*/ 0 h 1651000"/>
                  <a:gd name="connsiteX1" fmla="*/ 206 w 254206"/>
                  <a:gd name="connsiteY1" fmla="*/ 822325 h 1651000"/>
                  <a:gd name="connsiteX2" fmla="*/ 254206 w 254206"/>
                  <a:gd name="connsiteY2" fmla="*/ 1651000 h 1651000"/>
                  <a:gd name="connsiteX0" fmla="*/ 231966 w 260541"/>
                  <a:gd name="connsiteY0" fmla="*/ 0 h 1651000"/>
                  <a:gd name="connsiteX1" fmla="*/ 191 w 260541"/>
                  <a:gd name="connsiteY1" fmla="*/ 822325 h 1651000"/>
                  <a:gd name="connsiteX2" fmla="*/ 260541 w 260541"/>
                  <a:gd name="connsiteY2" fmla="*/ 1651000 h 1651000"/>
                  <a:gd name="connsiteX0" fmla="*/ 234314 w 260508"/>
                  <a:gd name="connsiteY0" fmla="*/ 0 h 1643856"/>
                  <a:gd name="connsiteX1" fmla="*/ 158 w 260508"/>
                  <a:gd name="connsiteY1" fmla="*/ 815181 h 1643856"/>
                  <a:gd name="connsiteX2" fmla="*/ 260508 w 260508"/>
                  <a:gd name="connsiteY2" fmla="*/ 1643856 h 1643856"/>
                  <a:gd name="connsiteX0" fmla="*/ 234342 w 262917"/>
                  <a:gd name="connsiteY0" fmla="*/ 0 h 1636712"/>
                  <a:gd name="connsiteX1" fmla="*/ 186 w 262917"/>
                  <a:gd name="connsiteY1" fmla="*/ 815181 h 1636712"/>
                  <a:gd name="connsiteX2" fmla="*/ 262917 w 262917"/>
                  <a:gd name="connsiteY2" fmla="*/ 1636712 h 1636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2917" h="1636712">
                    <a:moveTo>
                      <a:pt x="234342" y="0"/>
                    </a:moveTo>
                    <a:cubicBezTo>
                      <a:pt x="82206" y="47096"/>
                      <a:pt x="-4576" y="542396"/>
                      <a:pt x="186" y="815181"/>
                    </a:cubicBezTo>
                    <a:cubicBezTo>
                      <a:pt x="4948" y="1087966"/>
                      <a:pt x="58527" y="1591865"/>
                      <a:pt x="262917" y="1636712"/>
                    </a:cubicBezTo>
                  </a:path>
                </a:pathLst>
              </a:cu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25639DB0-2E70-4DC7-8ECA-342C3261468A}"/>
                  </a:ext>
                </a:extLst>
              </p:cNvPr>
              <p:cNvSpPr/>
              <p:nvPr/>
            </p:nvSpPr>
            <p:spPr>
              <a:xfrm>
                <a:off x="4769270" y="2406461"/>
                <a:ext cx="551957" cy="1661021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213D53E9-BEA3-4259-8133-D0B1C5CDBFE4}"/>
                  </a:ext>
                </a:extLst>
              </p:cNvPr>
              <p:cNvSpPr/>
              <p:nvPr/>
            </p:nvSpPr>
            <p:spPr>
              <a:xfrm flipH="1">
                <a:off x="5064874" y="2433937"/>
                <a:ext cx="262917" cy="1619954"/>
              </a:xfrm>
              <a:custGeom>
                <a:avLst/>
                <a:gdLst>
                  <a:gd name="connsiteX0" fmla="*/ 209775 w 269285"/>
                  <a:gd name="connsiteY0" fmla="*/ 0 h 1730804"/>
                  <a:gd name="connsiteX1" fmla="*/ 225 w 269285"/>
                  <a:gd name="connsiteY1" fmla="*/ 749300 h 1730804"/>
                  <a:gd name="connsiteX2" fmla="*/ 244700 w 269285"/>
                  <a:gd name="connsiteY2" fmla="*/ 1644650 h 1730804"/>
                  <a:gd name="connsiteX3" fmla="*/ 247875 w 269285"/>
                  <a:gd name="connsiteY3" fmla="*/ 1644650 h 1730804"/>
                  <a:gd name="connsiteX0" fmla="*/ 210924 w 270434"/>
                  <a:gd name="connsiteY0" fmla="*/ 0 h 1730804"/>
                  <a:gd name="connsiteX1" fmla="*/ 1374 w 270434"/>
                  <a:gd name="connsiteY1" fmla="*/ 749300 h 1730804"/>
                  <a:gd name="connsiteX2" fmla="*/ 245849 w 270434"/>
                  <a:gd name="connsiteY2" fmla="*/ 1644650 h 1730804"/>
                  <a:gd name="connsiteX3" fmla="*/ 249024 w 270434"/>
                  <a:gd name="connsiteY3" fmla="*/ 1644650 h 1730804"/>
                  <a:gd name="connsiteX0" fmla="*/ 210924 w 270434"/>
                  <a:gd name="connsiteY0" fmla="*/ 0 h 1730804"/>
                  <a:gd name="connsiteX1" fmla="*/ 1374 w 270434"/>
                  <a:gd name="connsiteY1" fmla="*/ 749300 h 1730804"/>
                  <a:gd name="connsiteX2" fmla="*/ 245849 w 270434"/>
                  <a:gd name="connsiteY2" fmla="*/ 1644650 h 1730804"/>
                  <a:gd name="connsiteX3" fmla="*/ 249024 w 270434"/>
                  <a:gd name="connsiteY3" fmla="*/ 1644650 h 1730804"/>
                  <a:gd name="connsiteX0" fmla="*/ 234963 w 269073"/>
                  <a:gd name="connsiteY0" fmla="*/ 0 h 1737154"/>
                  <a:gd name="connsiteX1" fmla="*/ 13 w 269073"/>
                  <a:gd name="connsiteY1" fmla="*/ 755650 h 1737154"/>
                  <a:gd name="connsiteX2" fmla="*/ 244488 w 269073"/>
                  <a:gd name="connsiteY2" fmla="*/ 1651000 h 1737154"/>
                  <a:gd name="connsiteX3" fmla="*/ 247663 w 269073"/>
                  <a:gd name="connsiteY3" fmla="*/ 1651000 h 1737154"/>
                  <a:gd name="connsiteX0" fmla="*/ 234971 w 269081"/>
                  <a:gd name="connsiteY0" fmla="*/ 0 h 1737154"/>
                  <a:gd name="connsiteX1" fmla="*/ 21 w 269081"/>
                  <a:gd name="connsiteY1" fmla="*/ 755650 h 1737154"/>
                  <a:gd name="connsiteX2" fmla="*/ 244496 w 269081"/>
                  <a:gd name="connsiteY2" fmla="*/ 1651000 h 1737154"/>
                  <a:gd name="connsiteX3" fmla="*/ 247671 w 269081"/>
                  <a:gd name="connsiteY3" fmla="*/ 1651000 h 1737154"/>
                  <a:gd name="connsiteX0" fmla="*/ 234971 w 302315"/>
                  <a:gd name="connsiteY0" fmla="*/ 0 h 1732929"/>
                  <a:gd name="connsiteX1" fmla="*/ 21 w 302315"/>
                  <a:gd name="connsiteY1" fmla="*/ 755650 h 1732929"/>
                  <a:gd name="connsiteX2" fmla="*/ 244496 w 302315"/>
                  <a:gd name="connsiteY2" fmla="*/ 1651000 h 1732929"/>
                  <a:gd name="connsiteX3" fmla="*/ 295296 w 302315"/>
                  <a:gd name="connsiteY3" fmla="*/ 1641475 h 1732929"/>
                  <a:gd name="connsiteX0" fmla="*/ 235691 w 296016"/>
                  <a:gd name="connsiteY0" fmla="*/ 0 h 1641475"/>
                  <a:gd name="connsiteX1" fmla="*/ 741 w 296016"/>
                  <a:gd name="connsiteY1" fmla="*/ 755650 h 1641475"/>
                  <a:gd name="connsiteX2" fmla="*/ 296016 w 296016"/>
                  <a:gd name="connsiteY2" fmla="*/ 1641475 h 1641475"/>
                  <a:gd name="connsiteX0" fmla="*/ 235135 w 263710"/>
                  <a:gd name="connsiteY0" fmla="*/ 0 h 1651000"/>
                  <a:gd name="connsiteX1" fmla="*/ 185 w 263710"/>
                  <a:gd name="connsiteY1" fmla="*/ 755650 h 1651000"/>
                  <a:gd name="connsiteX2" fmla="*/ 263710 w 263710"/>
                  <a:gd name="connsiteY2" fmla="*/ 1651000 h 1651000"/>
                  <a:gd name="connsiteX0" fmla="*/ 235135 w 263710"/>
                  <a:gd name="connsiteY0" fmla="*/ 0 h 1651000"/>
                  <a:gd name="connsiteX1" fmla="*/ 185 w 263710"/>
                  <a:gd name="connsiteY1" fmla="*/ 755650 h 1651000"/>
                  <a:gd name="connsiteX2" fmla="*/ 263710 w 263710"/>
                  <a:gd name="connsiteY2" fmla="*/ 1651000 h 1651000"/>
                  <a:gd name="connsiteX0" fmla="*/ 238303 w 266878"/>
                  <a:gd name="connsiteY0" fmla="*/ 0 h 1651000"/>
                  <a:gd name="connsiteX1" fmla="*/ 178 w 266878"/>
                  <a:gd name="connsiteY1" fmla="*/ 822325 h 1651000"/>
                  <a:gd name="connsiteX2" fmla="*/ 266878 w 266878"/>
                  <a:gd name="connsiteY2" fmla="*/ 1651000 h 1651000"/>
                  <a:gd name="connsiteX0" fmla="*/ 225631 w 254206"/>
                  <a:gd name="connsiteY0" fmla="*/ 0 h 1651000"/>
                  <a:gd name="connsiteX1" fmla="*/ 206 w 254206"/>
                  <a:gd name="connsiteY1" fmla="*/ 822325 h 1651000"/>
                  <a:gd name="connsiteX2" fmla="*/ 254206 w 254206"/>
                  <a:gd name="connsiteY2" fmla="*/ 1651000 h 1651000"/>
                  <a:gd name="connsiteX0" fmla="*/ 231966 w 260541"/>
                  <a:gd name="connsiteY0" fmla="*/ 0 h 1651000"/>
                  <a:gd name="connsiteX1" fmla="*/ 191 w 260541"/>
                  <a:gd name="connsiteY1" fmla="*/ 822325 h 1651000"/>
                  <a:gd name="connsiteX2" fmla="*/ 260541 w 260541"/>
                  <a:gd name="connsiteY2" fmla="*/ 1651000 h 1651000"/>
                  <a:gd name="connsiteX0" fmla="*/ 234314 w 260508"/>
                  <a:gd name="connsiteY0" fmla="*/ 0 h 1643856"/>
                  <a:gd name="connsiteX1" fmla="*/ 158 w 260508"/>
                  <a:gd name="connsiteY1" fmla="*/ 815181 h 1643856"/>
                  <a:gd name="connsiteX2" fmla="*/ 260508 w 260508"/>
                  <a:gd name="connsiteY2" fmla="*/ 1643856 h 1643856"/>
                  <a:gd name="connsiteX0" fmla="*/ 234342 w 262917"/>
                  <a:gd name="connsiteY0" fmla="*/ 0 h 1636712"/>
                  <a:gd name="connsiteX1" fmla="*/ 186 w 262917"/>
                  <a:gd name="connsiteY1" fmla="*/ 815181 h 1636712"/>
                  <a:gd name="connsiteX2" fmla="*/ 262917 w 262917"/>
                  <a:gd name="connsiteY2" fmla="*/ 1636712 h 1636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2917" h="1636712">
                    <a:moveTo>
                      <a:pt x="234342" y="0"/>
                    </a:moveTo>
                    <a:cubicBezTo>
                      <a:pt x="82206" y="47096"/>
                      <a:pt x="-4576" y="542396"/>
                      <a:pt x="186" y="815181"/>
                    </a:cubicBezTo>
                    <a:cubicBezTo>
                      <a:pt x="4948" y="1087966"/>
                      <a:pt x="58527" y="1591865"/>
                      <a:pt x="262917" y="1636712"/>
                    </a:cubicBezTo>
                  </a:path>
                </a:pathLst>
              </a:cu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6353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2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5D88607B-1BCB-4FF7-B63D-5EA882C768DE}"/>
              </a:ext>
            </a:extLst>
          </p:cNvPr>
          <p:cNvSpPr txBox="1"/>
          <p:nvPr/>
        </p:nvSpPr>
        <p:spPr>
          <a:xfrm>
            <a:off x="3737021" y="538389"/>
            <a:ext cx="4717958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800" u="sng" dirty="0">
                <a:latin typeface="Century Gothic" panose="020B0502020202020204" pitchFamily="34" charset="0"/>
              </a:rPr>
              <a:t>Sodium</a:t>
            </a:r>
            <a:r>
              <a:rPr lang="en-US" sz="2800" dirty="0">
                <a:latin typeface="Century Gothic" panose="020B0502020202020204" pitchFamily="34" charset="0"/>
              </a:rPr>
              <a:t> Channel Opening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885F09-628B-4A01-B413-98D1DD5CC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80" y="1277668"/>
            <a:ext cx="5259233" cy="234561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F4B1FBD-CC8E-4C13-9B7E-2C357AE8D721}"/>
              </a:ext>
            </a:extLst>
          </p:cNvPr>
          <p:cNvGrpSpPr/>
          <p:nvPr/>
        </p:nvGrpSpPr>
        <p:grpSpPr>
          <a:xfrm>
            <a:off x="6007503" y="1302484"/>
            <a:ext cx="2307383" cy="1030086"/>
            <a:chOff x="6040315" y="1816834"/>
            <a:chExt cx="2307383" cy="1030086"/>
          </a:xfrm>
        </p:grpSpPr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738374E5-F218-4CBA-9EB0-D3B60BE7DE13}"/>
                </a:ext>
              </a:extLst>
            </p:cNvPr>
            <p:cNvSpPr txBox="1"/>
            <p:nvPr/>
          </p:nvSpPr>
          <p:spPr>
            <a:xfrm>
              <a:off x="7198702" y="1816834"/>
              <a:ext cx="379770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sz="2800" b="1" dirty="0">
                  <a:solidFill>
                    <a:srgbClr val="FF0000"/>
                  </a:solidFill>
                  <a:latin typeface="Symbol" panose="05050102010706020507" pitchFamily="18" charset="2"/>
                </a:rPr>
                <a:t>a</a:t>
              </a:r>
              <a:endParaRPr lang="en-US" sz="28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045888BF-8B3C-4BAC-9928-186B069416B0}"/>
                </a:ext>
              </a:extLst>
            </p:cNvPr>
            <p:cNvSpPr txBox="1"/>
            <p:nvPr/>
          </p:nvSpPr>
          <p:spPr>
            <a:xfrm>
              <a:off x="6040315" y="2036442"/>
              <a:ext cx="841996" cy="810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b="1" dirty="0">
                  <a:latin typeface="Century Gothic" panose="020B0502020202020204" pitchFamily="34" charset="0"/>
                </a:rPr>
                <a:t>m </a:t>
              </a:r>
              <a:r>
                <a:rPr lang="en-US" sz="2800" dirty="0">
                  <a:latin typeface="Century Gothic" panose="020B0502020202020204" pitchFamily="34" charset="0"/>
                </a:rPr>
                <a:t>=</a:t>
              </a: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D90E1332-D1C4-48FD-9086-4C8CFB5A596E}"/>
                </a:ext>
              </a:extLst>
            </p:cNvPr>
            <p:cNvSpPr txBox="1"/>
            <p:nvPr/>
          </p:nvSpPr>
          <p:spPr>
            <a:xfrm>
              <a:off x="6882311" y="2209918"/>
              <a:ext cx="1424954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sz="2800" b="1" dirty="0">
                  <a:solidFill>
                    <a:srgbClr val="FF0000"/>
                  </a:solidFill>
                  <a:latin typeface="Symbol" panose="05050102010706020507" pitchFamily="18" charset="2"/>
                </a:rPr>
                <a:t>a </a:t>
              </a:r>
              <a:r>
                <a:rPr lang="en-US" sz="2800" b="1" dirty="0">
                  <a:latin typeface="Symbol" panose="05050102010706020507" pitchFamily="18" charset="2"/>
                </a:rPr>
                <a:t> +  </a:t>
              </a:r>
              <a:r>
                <a:rPr lang="en-US" sz="2800" b="1" dirty="0">
                  <a:solidFill>
                    <a:srgbClr val="0000FF"/>
                  </a:solidFill>
                  <a:latin typeface="Symbol" panose="05050102010706020507" pitchFamily="18" charset="2"/>
                </a:rPr>
                <a:t>b</a:t>
              </a:r>
              <a:endParaRPr lang="en-US" sz="2800" b="1" dirty="0">
                <a:solidFill>
                  <a:srgbClr val="0000FF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53BB02CC-F1DD-488F-AD80-8D60E920869F}"/>
                </a:ext>
              </a:extLst>
            </p:cNvPr>
            <p:cNvCxnSpPr>
              <a:cxnSpLocks/>
            </p:cNvCxnSpPr>
            <p:nvPr/>
          </p:nvCxnSpPr>
          <p:spPr>
            <a:xfrm>
              <a:off x="6962080" y="2229106"/>
              <a:ext cx="118913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2A2EF409-8EB6-4121-A427-399CE9A69F68}"/>
                </a:ext>
              </a:extLst>
            </p:cNvPr>
            <p:cNvSpPr txBox="1"/>
            <p:nvPr/>
          </p:nvSpPr>
          <p:spPr>
            <a:xfrm>
              <a:off x="7450948" y="1878425"/>
              <a:ext cx="487173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1600" b="1" dirty="0">
                  <a:latin typeface="Century Gothic" panose="020B0502020202020204" pitchFamily="34" charset="0"/>
                </a:rPr>
                <a:t>m</a:t>
              </a:r>
              <a:endParaRPr lang="en-US" sz="1600" dirty="0">
                <a:latin typeface="Century Gothic" panose="020B0502020202020204" pitchFamily="34" charset="0"/>
              </a:endParaRP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AC4EB7B7-30FE-4C0D-9A43-C8C7619C05B7}"/>
                </a:ext>
              </a:extLst>
            </p:cNvPr>
            <p:cNvSpPr txBox="1"/>
            <p:nvPr/>
          </p:nvSpPr>
          <p:spPr>
            <a:xfrm>
              <a:off x="7860525" y="2350215"/>
              <a:ext cx="487173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1600" b="1" dirty="0">
                  <a:latin typeface="Century Gothic" panose="020B0502020202020204" pitchFamily="34" charset="0"/>
                </a:rPr>
                <a:t>m</a:t>
              </a:r>
              <a:endParaRPr lang="en-US" sz="1600" dirty="0">
                <a:latin typeface="Century Gothic" panose="020B0502020202020204" pitchFamily="34" charset="0"/>
              </a:endParaRP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E98EBC9F-0509-4968-8497-CB7A9CAA5DBB}"/>
                </a:ext>
              </a:extLst>
            </p:cNvPr>
            <p:cNvSpPr txBox="1"/>
            <p:nvPr/>
          </p:nvSpPr>
          <p:spPr>
            <a:xfrm>
              <a:off x="7101386" y="2350215"/>
              <a:ext cx="487173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1600" b="1" dirty="0">
                  <a:latin typeface="Century Gothic" panose="020B0502020202020204" pitchFamily="34" charset="0"/>
                </a:rPr>
                <a:t>m</a:t>
              </a:r>
              <a:endParaRPr lang="en-US" sz="1600" dirty="0">
                <a:latin typeface="Century Gothic" panose="020B0502020202020204" pitchFamily="34" charset="0"/>
              </a:endParaRPr>
            </a:p>
          </p:txBody>
        </p: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7955927C-17FE-4D5F-A3AD-C34E1CE182E4}"/>
                </a:ext>
              </a:extLst>
            </p:cNvPr>
            <p:cNvGrpSpPr/>
            <p:nvPr/>
          </p:nvGrpSpPr>
          <p:grpSpPr>
            <a:xfrm>
              <a:off x="6478457" y="2405030"/>
              <a:ext cx="178581" cy="61181"/>
              <a:chOff x="1443990" y="937260"/>
              <a:chExt cx="548640" cy="114300"/>
            </a:xfrm>
          </p:grpSpPr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D326B54B-A015-402C-B452-B1F157F0166B}"/>
                  </a:ext>
                </a:extLst>
              </p:cNvPr>
              <p:cNvSpPr/>
              <p:nvPr/>
            </p:nvSpPr>
            <p:spPr>
              <a:xfrm>
                <a:off x="1443990" y="937260"/>
                <a:ext cx="274320" cy="1143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Oval 159">
                <a:extLst>
                  <a:ext uri="{FF2B5EF4-FFF2-40B4-BE49-F238E27FC236}">
                    <a16:creationId xmlns:a16="http://schemas.microsoft.com/office/drawing/2014/main" id="{B26AA8CA-A3DA-4F76-B840-7747D32EECED}"/>
                  </a:ext>
                </a:extLst>
              </p:cNvPr>
              <p:cNvSpPr/>
              <p:nvPr/>
            </p:nvSpPr>
            <p:spPr>
              <a:xfrm>
                <a:off x="1718310" y="937260"/>
                <a:ext cx="274320" cy="1143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9CC53C2-411C-4C09-B7EE-EC7FED236526}"/>
              </a:ext>
            </a:extLst>
          </p:cNvPr>
          <p:cNvGrpSpPr/>
          <p:nvPr/>
        </p:nvGrpSpPr>
        <p:grpSpPr>
          <a:xfrm>
            <a:off x="5988367" y="2465340"/>
            <a:ext cx="2345654" cy="1052610"/>
            <a:chOff x="5974691" y="3198765"/>
            <a:chExt cx="2345654" cy="1052610"/>
          </a:xfrm>
        </p:grpSpPr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8D162E96-C739-44EF-B306-69ECFEFBFE9A}"/>
                </a:ext>
              </a:extLst>
            </p:cNvPr>
            <p:cNvSpPr txBox="1"/>
            <p:nvPr/>
          </p:nvSpPr>
          <p:spPr>
            <a:xfrm>
              <a:off x="5974691" y="3423416"/>
              <a:ext cx="386644" cy="384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sz="3600" dirty="0">
                  <a:latin typeface="Symbol" panose="05050102010706020507" pitchFamily="18" charset="2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lang="en-US" sz="2800" baseline="-25000" dirty="0">
                <a:latin typeface="Century Gothic" panose="020B0502020202020204" pitchFamily="34" charset="0"/>
              </a:endParaRPr>
            </a:p>
          </p:txBody>
        </p: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D3A055CA-34D5-425F-858B-BD76430DDCD2}"/>
                </a:ext>
              </a:extLst>
            </p:cNvPr>
            <p:cNvSpPr txBox="1"/>
            <p:nvPr/>
          </p:nvSpPr>
          <p:spPr>
            <a:xfrm>
              <a:off x="7252502" y="3198765"/>
              <a:ext cx="326618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sz="2800" dirty="0">
                  <a:latin typeface="Century Gothic" panose="020B0502020202020204" pitchFamily="34" charset="0"/>
                </a:rPr>
                <a:t>1</a:t>
              </a:r>
            </a:p>
          </p:txBody>
        </p: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93D5F414-8845-45A1-B4C6-FB8C5170A592}"/>
                </a:ext>
              </a:extLst>
            </p:cNvPr>
            <p:cNvCxnSpPr>
              <a:cxnSpLocks/>
            </p:cNvCxnSpPr>
            <p:nvPr/>
          </p:nvCxnSpPr>
          <p:spPr>
            <a:xfrm>
              <a:off x="6990220" y="3650171"/>
              <a:ext cx="102270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AB7398B0-1076-4A8E-BF38-ED202C526835}"/>
                </a:ext>
              </a:extLst>
            </p:cNvPr>
            <p:cNvSpPr txBox="1"/>
            <p:nvPr/>
          </p:nvSpPr>
          <p:spPr>
            <a:xfrm>
              <a:off x="7833172" y="3799969"/>
              <a:ext cx="487173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1600" b="1" dirty="0">
                  <a:latin typeface="Century Gothic" panose="020B0502020202020204" pitchFamily="34" charset="0"/>
                </a:rPr>
                <a:t>m</a:t>
              </a:r>
              <a:endParaRPr lang="en-US" sz="1600" dirty="0">
                <a:latin typeface="Century Gothic" panose="020B0502020202020204" pitchFamily="34" charset="0"/>
              </a:endParaRPr>
            </a:p>
          </p:txBody>
        </p: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DF730829-BFE2-4EE8-8C64-C33E5D26E577}"/>
                </a:ext>
              </a:extLst>
            </p:cNvPr>
            <p:cNvSpPr txBox="1"/>
            <p:nvPr/>
          </p:nvSpPr>
          <p:spPr>
            <a:xfrm>
              <a:off x="7074033" y="3799969"/>
              <a:ext cx="487173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1600" b="1" dirty="0">
                  <a:latin typeface="Century Gothic" panose="020B0502020202020204" pitchFamily="34" charset="0"/>
                </a:rPr>
                <a:t>m</a:t>
              </a:r>
              <a:endParaRPr lang="en-US" sz="1600" dirty="0">
                <a:latin typeface="Century Gothic" panose="020B0502020202020204" pitchFamily="34" charset="0"/>
              </a:endParaRPr>
            </a:p>
          </p:txBody>
        </p: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C1B96014-FE00-4613-83A8-5BA3A3E13F76}"/>
                </a:ext>
              </a:extLst>
            </p:cNvPr>
            <p:cNvSpPr txBox="1"/>
            <p:nvPr/>
          </p:nvSpPr>
          <p:spPr>
            <a:xfrm>
              <a:off x="6821169" y="3659672"/>
              <a:ext cx="1424954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sz="2800" b="1" dirty="0">
                  <a:solidFill>
                    <a:srgbClr val="FF0000"/>
                  </a:solidFill>
                  <a:latin typeface="Symbol" panose="05050102010706020507" pitchFamily="18" charset="2"/>
                </a:rPr>
                <a:t>a </a:t>
              </a:r>
              <a:r>
                <a:rPr lang="en-US" sz="2800" b="1" dirty="0">
                  <a:latin typeface="Symbol" panose="05050102010706020507" pitchFamily="18" charset="2"/>
                </a:rPr>
                <a:t> +  </a:t>
              </a:r>
              <a:r>
                <a:rPr lang="en-US" sz="2800" b="1" dirty="0">
                  <a:solidFill>
                    <a:srgbClr val="0000FF"/>
                  </a:solidFill>
                  <a:latin typeface="Symbol" panose="05050102010706020507" pitchFamily="18" charset="2"/>
                </a:rPr>
                <a:t>b</a:t>
              </a:r>
              <a:endParaRPr lang="en-US" sz="2800" b="1" dirty="0">
                <a:solidFill>
                  <a:srgbClr val="0000F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BFCF46B2-DCC0-452E-919C-FAD34E02E439}"/>
                </a:ext>
              </a:extLst>
            </p:cNvPr>
            <p:cNvSpPr txBox="1"/>
            <p:nvPr/>
          </p:nvSpPr>
          <p:spPr>
            <a:xfrm>
              <a:off x="6202621" y="3413108"/>
              <a:ext cx="487173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1600" b="1" dirty="0">
                  <a:latin typeface="Century Gothic" panose="020B0502020202020204" pitchFamily="34" charset="0"/>
                </a:rPr>
                <a:t>m</a:t>
              </a:r>
              <a:endParaRPr lang="en-US" sz="1600" dirty="0">
                <a:latin typeface="Century Gothic" panose="020B0502020202020204" pitchFamily="34" charset="0"/>
              </a:endParaRPr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2439B543-3F63-4B7A-A4A6-F85171F09A22}"/>
                </a:ext>
              </a:extLst>
            </p:cNvPr>
            <p:cNvSpPr txBox="1"/>
            <p:nvPr/>
          </p:nvSpPr>
          <p:spPr>
            <a:xfrm>
              <a:off x="6446207" y="3444459"/>
              <a:ext cx="841996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b="1" dirty="0">
                  <a:latin typeface="Century Gothic" panose="020B0502020202020204" pitchFamily="34" charset="0"/>
                </a:rPr>
                <a:t> </a:t>
              </a:r>
              <a:r>
                <a:rPr lang="en-US" sz="2800" dirty="0">
                  <a:latin typeface="Century Gothic" panose="020B0502020202020204" pitchFamily="34" charset="0"/>
                </a:rPr>
                <a:t>=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766A46C-B1E5-4C15-9E71-CC9CB24C12F1}"/>
              </a:ext>
            </a:extLst>
          </p:cNvPr>
          <p:cNvGrpSpPr/>
          <p:nvPr/>
        </p:nvGrpSpPr>
        <p:grpSpPr>
          <a:xfrm>
            <a:off x="9231349" y="1298578"/>
            <a:ext cx="2307383" cy="940544"/>
            <a:chOff x="9264161" y="1812928"/>
            <a:chExt cx="2307383" cy="940544"/>
          </a:xfrm>
        </p:grpSpPr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4E0F5DD8-F30F-4F3B-8AC7-439486D1A120}"/>
                </a:ext>
              </a:extLst>
            </p:cNvPr>
            <p:cNvSpPr txBox="1"/>
            <p:nvPr/>
          </p:nvSpPr>
          <p:spPr>
            <a:xfrm>
              <a:off x="10422548" y="1812928"/>
              <a:ext cx="379770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sz="2800" b="1" dirty="0">
                  <a:solidFill>
                    <a:srgbClr val="FF0000"/>
                  </a:solidFill>
                  <a:latin typeface="Symbol" panose="05050102010706020507" pitchFamily="18" charset="2"/>
                </a:rPr>
                <a:t>a</a:t>
              </a:r>
              <a:endParaRPr lang="en-US" sz="28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id="{C9D673BB-6A5C-4F10-B111-EB2491BC237A}"/>
                </a:ext>
              </a:extLst>
            </p:cNvPr>
            <p:cNvSpPr txBox="1"/>
            <p:nvPr/>
          </p:nvSpPr>
          <p:spPr>
            <a:xfrm>
              <a:off x="9264161" y="2032536"/>
              <a:ext cx="841996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b="1" dirty="0">
                  <a:latin typeface="Century Gothic" panose="020B0502020202020204" pitchFamily="34" charset="0"/>
                </a:rPr>
                <a:t>h  </a:t>
              </a:r>
              <a:r>
                <a:rPr lang="en-US" sz="2800" dirty="0">
                  <a:latin typeface="Century Gothic" panose="020B0502020202020204" pitchFamily="34" charset="0"/>
                </a:rPr>
                <a:t>=</a:t>
              </a:r>
            </a:p>
          </p:txBody>
        </p: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1497D8D1-8EB0-4306-873D-8AA7E62ABC4C}"/>
                </a:ext>
              </a:extLst>
            </p:cNvPr>
            <p:cNvSpPr txBox="1"/>
            <p:nvPr/>
          </p:nvSpPr>
          <p:spPr>
            <a:xfrm>
              <a:off x="10106157" y="2206012"/>
              <a:ext cx="1424954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sz="2800" b="1" dirty="0">
                  <a:solidFill>
                    <a:srgbClr val="FF0000"/>
                  </a:solidFill>
                  <a:latin typeface="Symbol" panose="05050102010706020507" pitchFamily="18" charset="2"/>
                </a:rPr>
                <a:t>a </a:t>
              </a:r>
              <a:r>
                <a:rPr lang="en-US" sz="2800" b="1" dirty="0">
                  <a:latin typeface="Symbol" panose="05050102010706020507" pitchFamily="18" charset="2"/>
                </a:rPr>
                <a:t> +  </a:t>
              </a:r>
              <a:r>
                <a:rPr lang="en-US" sz="2800" b="1" dirty="0">
                  <a:solidFill>
                    <a:srgbClr val="0000FF"/>
                  </a:solidFill>
                  <a:latin typeface="Symbol" panose="05050102010706020507" pitchFamily="18" charset="2"/>
                </a:rPr>
                <a:t>b</a:t>
              </a:r>
              <a:endParaRPr lang="en-US" sz="2800" b="1" dirty="0">
                <a:solidFill>
                  <a:srgbClr val="0000FF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AC68BDBD-3A7A-4AB2-B7AA-6918C9769C77}"/>
                </a:ext>
              </a:extLst>
            </p:cNvPr>
            <p:cNvCxnSpPr>
              <a:cxnSpLocks/>
            </p:cNvCxnSpPr>
            <p:nvPr/>
          </p:nvCxnSpPr>
          <p:spPr>
            <a:xfrm>
              <a:off x="10185926" y="2225200"/>
              <a:ext cx="118913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10FA09D1-D380-4F2D-9638-A58BE31ED409}"/>
                </a:ext>
              </a:extLst>
            </p:cNvPr>
            <p:cNvSpPr txBox="1"/>
            <p:nvPr/>
          </p:nvSpPr>
          <p:spPr>
            <a:xfrm>
              <a:off x="10674794" y="1874519"/>
              <a:ext cx="487173" cy="40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1600" b="1" dirty="0">
                  <a:latin typeface="Century Gothic" panose="020B0502020202020204" pitchFamily="34" charset="0"/>
                </a:rPr>
                <a:t>h</a:t>
              </a:r>
              <a:endParaRPr lang="en-US" sz="1600" dirty="0">
                <a:latin typeface="Century Gothic" panose="020B0502020202020204" pitchFamily="34" charset="0"/>
              </a:endParaRPr>
            </a:p>
          </p:txBody>
        </p: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AACE2B06-3C77-4F65-A8A2-75B70DFA186B}"/>
                </a:ext>
              </a:extLst>
            </p:cNvPr>
            <p:cNvSpPr txBox="1"/>
            <p:nvPr/>
          </p:nvSpPr>
          <p:spPr>
            <a:xfrm>
              <a:off x="11084371" y="2346309"/>
              <a:ext cx="487173" cy="40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1600" b="1" dirty="0">
                  <a:latin typeface="Century Gothic" panose="020B0502020202020204" pitchFamily="34" charset="0"/>
                </a:rPr>
                <a:t>h</a:t>
              </a:r>
              <a:endParaRPr lang="en-US" sz="1600" dirty="0">
                <a:latin typeface="Century Gothic" panose="020B0502020202020204" pitchFamily="34" charset="0"/>
              </a:endParaRPr>
            </a:p>
          </p:txBody>
        </p: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37EB0894-BE4D-4648-B6B8-3990690EEE23}"/>
                </a:ext>
              </a:extLst>
            </p:cNvPr>
            <p:cNvSpPr txBox="1"/>
            <p:nvPr/>
          </p:nvSpPr>
          <p:spPr>
            <a:xfrm>
              <a:off x="10356982" y="2346309"/>
              <a:ext cx="487173" cy="40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1600" b="1" dirty="0">
                  <a:latin typeface="Century Gothic" panose="020B0502020202020204" pitchFamily="34" charset="0"/>
                </a:rPr>
                <a:t>h</a:t>
              </a:r>
              <a:endParaRPr lang="en-US" sz="1600" dirty="0">
                <a:latin typeface="Century Gothic" panose="020B0502020202020204" pitchFamily="34" charset="0"/>
              </a:endParaRPr>
            </a:p>
          </p:txBody>
        </p:sp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D01A6841-BB95-4DB7-AE37-21559C356D2A}"/>
                </a:ext>
              </a:extLst>
            </p:cNvPr>
            <p:cNvGrpSpPr/>
            <p:nvPr/>
          </p:nvGrpSpPr>
          <p:grpSpPr>
            <a:xfrm>
              <a:off x="9564420" y="2401124"/>
              <a:ext cx="178581" cy="61181"/>
              <a:chOff x="1443990" y="937260"/>
              <a:chExt cx="548640" cy="114300"/>
            </a:xfrm>
          </p:grpSpPr>
          <p:sp>
            <p:nvSpPr>
              <p:cNvPr id="183" name="Oval 182">
                <a:extLst>
                  <a:ext uri="{FF2B5EF4-FFF2-40B4-BE49-F238E27FC236}">
                    <a16:creationId xmlns:a16="http://schemas.microsoft.com/office/drawing/2014/main" id="{8AF8068B-553F-43C4-B4DD-83F3BA3406EC}"/>
                  </a:ext>
                </a:extLst>
              </p:cNvPr>
              <p:cNvSpPr/>
              <p:nvPr/>
            </p:nvSpPr>
            <p:spPr>
              <a:xfrm>
                <a:off x="1443990" y="937260"/>
                <a:ext cx="274320" cy="1143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BA22FE4F-7B91-40A8-8A05-CC9F9247AF72}"/>
                  </a:ext>
                </a:extLst>
              </p:cNvPr>
              <p:cNvSpPr/>
              <p:nvPr/>
            </p:nvSpPr>
            <p:spPr>
              <a:xfrm>
                <a:off x="1718310" y="937260"/>
                <a:ext cx="274320" cy="1143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BA4ACA4-D31A-44B2-B1DD-CE4CD9978BA9}"/>
              </a:ext>
            </a:extLst>
          </p:cNvPr>
          <p:cNvGrpSpPr/>
          <p:nvPr/>
        </p:nvGrpSpPr>
        <p:grpSpPr>
          <a:xfrm>
            <a:off x="9212213" y="2461434"/>
            <a:ext cx="2345654" cy="1008367"/>
            <a:chOff x="9198537" y="3194859"/>
            <a:chExt cx="2345654" cy="1008367"/>
          </a:xfrm>
        </p:grpSpPr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58DDEC72-84A2-4C71-92FC-795AD4D6E16F}"/>
                </a:ext>
              </a:extLst>
            </p:cNvPr>
            <p:cNvSpPr txBox="1"/>
            <p:nvPr/>
          </p:nvSpPr>
          <p:spPr>
            <a:xfrm>
              <a:off x="9198537" y="3419510"/>
              <a:ext cx="386644" cy="384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sz="3600" dirty="0">
                  <a:latin typeface="Symbol" panose="05050102010706020507" pitchFamily="18" charset="2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lang="en-US" sz="2800" baseline="-25000" dirty="0">
                <a:latin typeface="Century Gothic" panose="020B0502020202020204" pitchFamily="34" charset="0"/>
              </a:endParaRPr>
            </a:p>
          </p:txBody>
        </p:sp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733EC01C-03C5-44E9-8F43-96F515FC78E3}"/>
                </a:ext>
              </a:extLst>
            </p:cNvPr>
            <p:cNvSpPr txBox="1"/>
            <p:nvPr/>
          </p:nvSpPr>
          <p:spPr>
            <a:xfrm>
              <a:off x="10476348" y="3194859"/>
              <a:ext cx="326618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sz="2800" dirty="0">
                  <a:latin typeface="Century Gothic" panose="020B0502020202020204" pitchFamily="34" charset="0"/>
                </a:rPr>
                <a:t>1</a:t>
              </a:r>
            </a:p>
          </p:txBody>
        </p: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D626B3D3-5FC7-4B3F-A354-1234ADE99DFA}"/>
                </a:ext>
              </a:extLst>
            </p:cNvPr>
            <p:cNvCxnSpPr>
              <a:cxnSpLocks/>
            </p:cNvCxnSpPr>
            <p:nvPr/>
          </p:nvCxnSpPr>
          <p:spPr>
            <a:xfrm>
              <a:off x="10214066" y="3646265"/>
              <a:ext cx="102270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C674E7CA-3C18-4A55-9594-FFFFEF908CCF}"/>
                </a:ext>
              </a:extLst>
            </p:cNvPr>
            <p:cNvSpPr txBox="1"/>
            <p:nvPr/>
          </p:nvSpPr>
          <p:spPr>
            <a:xfrm>
              <a:off x="11057018" y="3796063"/>
              <a:ext cx="487173" cy="40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1600" b="1" dirty="0">
                  <a:latin typeface="Century Gothic" panose="020B0502020202020204" pitchFamily="34" charset="0"/>
                </a:rPr>
                <a:t>h</a:t>
              </a:r>
              <a:endParaRPr lang="en-US" sz="1600" dirty="0">
                <a:latin typeface="Century Gothic" panose="020B0502020202020204" pitchFamily="34" charset="0"/>
              </a:endParaRPr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876C3ECE-CA71-447A-8DF2-D797C2A2AB46}"/>
                </a:ext>
              </a:extLst>
            </p:cNvPr>
            <p:cNvSpPr txBox="1"/>
            <p:nvPr/>
          </p:nvSpPr>
          <p:spPr>
            <a:xfrm>
              <a:off x="10297879" y="3796063"/>
              <a:ext cx="487173" cy="40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1600" b="1" dirty="0">
                  <a:latin typeface="Century Gothic" panose="020B0502020202020204" pitchFamily="34" charset="0"/>
                </a:rPr>
                <a:t>h</a:t>
              </a:r>
              <a:endParaRPr lang="en-US" sz="1600" dirty="0">
                <a:latin typeface="Century Gothic" panose="020B0502020202020204" pitchFamily="34" charset="0"/>
              </a:endParaRPr>
            </a:p>
          </p:txBody>
        </p:sp>
        <p:sp>
          <p:nvSpPr>
            <p:cNvPr id="190" name="TextBox 189">
              <a:extLst>
                <a:ext uri="{FF2B5EF4-FFF2-40B4-BE49-F238E27FC236}">
                  <a16:creationId xmlns:a16="http://schemas.microsoft.com/office/drawing/2014/main" id="{40117585-48F2-44E3-9807-613D21C0B267}"/>
                </a:ext>
              </a:extLst>
            </p:cNvPr>
            <p:cNvSpPr txBox="1"/>
            <p:nvPr/>
          </p:nvSpPr>
          <p:spPr>
            <a:xfrm>
              <a:off x="10045015" y="3655766"/>
              <a:ext cx="1424954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sz="2800" b="1" dirty="0">
                  <a:solidFill>
                    <a:srgbClr val="FF0000"/>
                  </a:solidFill>
                  <a:latin typeface="Symbol" panose="05050102010706020507" pitchFamily="18" charset="2"/>
                </a:rPr>
                <a:t>a </a:t>
              </a:r>
              <a:r>
                <a:rPr lang="en-US" sz="2800" b="1" dirty="0">
                  <a:latin typeface="Symbol" panose="05050102010706020507" pitchFamily="18" charset="2"/>
                </a:rPr>
                <a:t> +  </a:t>
              </a:r>
              <a:r>
                <a:rPr lang="en-US" sz="2800" b="1" dirty="0">
                  <a:solidFill>
                    <a:srgbClr val="0000FF"/>
                  </a:solidFill>
                  <a:latin typeface="Symbol" panose="05050102010706020507" pitchFamily="18" charset="2"/>
                </a:rPr>
                <a:t>b</a:t>
              </a:r>
              <a:endParaRPr lang="en-US" sz="2800" b="1" dirty="0">
                <a:solidFill>
                  <a:srgbClr val="0000F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C24A071E-F28C-47CE-AE18-93EFCE092D20}"/>
                </a:ext>
              </a:extLst>
            </p:cNvPr>
            <p:cNvSpPr txBox="1"/>
            <p:nvPr/>
          </p:nvSpPr>
          <p:spPr>
            <a:xfrm>
              <a:off x="9426467" y="3409202"/>
              <a:ext cx="487173" cy="40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1600" b="1" dirty="0">
                  <a:latin typeface="Century Gothic" panose="020B0502020202020204" pitchFamily="34" charset="0"/>
                </a:rPr>
                <a:t>h</a:t>
              </a:r>
              <a:endParaRPr lang="en-US" sz="1600" dirty="0">
                <a:latin typeface="Century Gothic" panose="020B0502020202020204" pitchFamily="34" charset="0"/>
              </a:endParaRPr>
            </a:p>
          </p:txBody>
        </p:sp>
        <p:sp>
          <p:nvSpPr>
            <p:cNvPr id="192" name="TextBox 191">
              <a:extLst>
                <a:ext uri="{FF2B5EF4-FFF2-40B4-BE49-F238E27FC236}">
                  <a16:creationId xmlns:a16="http://schemas.microsoft.com/office/drawing/2014/main" id="{68EC26E1-DE38-4A9D-9024-71567C3B3FD8}"/>
                </a:ext>
              </a:extLst>
            </p:cNvPr>
            <p:cNvSpPr txBox="1"/>
            <p:nvPr/>
          </p:nvSpPr>
          <p:spPr>
            <a:xfrm>
              <a:off x="9670053" y="3440553"/>
              <a:ext cx="841996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b="1" dirty="0">
                  <a:latin typeface="Century Gothic" panose="020B0502020202020204" pitchFamily="34" charset="0"/>
                </a:rPr>
                <a:t> </a:t>
              </a:r>
              <a:r>
                <a:rPr lang="en-US" sz="2800" dirty="0">
                  <a:latin typeface="Century Gothic" panose="020B0502020202020204" pitchFamily="34" charset="0"/>
                </a:rPr>
                <a:t>=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2B350274-CA32-4C5D-8E66-A309B58291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166" r="35971"/>
          <a:stretch/>
        </p:blipFill>
        <p:spPr>
          <a:xfrm>
            <a:off x="9504396" y="3770040"/>
            <a:ext cx="2126719" cy="2898784"/>
          </a:xfrm>
          <a:prstGeom prst="rect">
            <a:avLst/>
          </a:prstGeom>
        </p:spPr>
      </p:pic>
      <p:pic>
        <p:nvPicPr>
          <p:cNvPr id="193" name="Picture 192">
            <a:extLst>
              <a:ext uri="{FF2B5EF4-FFF2-40B4-BE49-F238E27FC236}">
                <a16:creationId xmlns:a16="http://schemas.microsoft.com/office/drawing/2014/main" id="{2C683845-48E1-4C97-9DD8-A38E6ECFC1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5092"/>
          <a:stretch/>
        </p:blipFill>
        <p:spPr>
          <a:xfrm>
            <a:off x="5988367" y="3758446"/>
            <a:ext cx="2572189" cy="28987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6D42B53-A5A6-4BED-99F2-D87F078A00A4}"/>
              </a:ext>
            </a:extLst>
          </p:cNvPr>
          <p:cNvGrpSpPr/>
          <p:nvPr/>
        </p:nvGrpSpPr>
        <p:grpSpPr>
          <a:xfrm>
            <a:off x="864058" y="4190710"/>
            <a:ext cx="2004075" cy="2120222"/>
            <a:chOff x="864058" y="4190710"/>
            <a:chExt cx="2004075" cy="212022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E3835AC-A6C1-4FAD-94DD-DE74BF618A80}"/>
                </a:ext>
              </a:extLst>
            </p:cNvPr>
            <p:cNvGrpSpPr/>
            <p:nvPr/>
          </p:nvGrpSpPr>
          <p:grpSpPr>
            <a:xfrm>
              <a:off x="864058" y="4190710"/>
              <a:ext cx="2004075" cy="1169452"/>
              <a:chOff x="864058" y="4190710"/>
              <a:chExt cx="2004075" cy="1169452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1A0ED0F-90DD-4C8A-B033-C0A7F7FB40D4}"/>
                  </a:ext>
                </a:extLst>
              </p:cNvPr>
              <p:cNvSpPr txBox="1"/>
              <p:nvPr/>
            </p:nvSpPr>
            <p:spPr>
              <a:xfrm>
                <a:off x="864058" y="4190710"/>
                <a:ext cx="2004075" cy="4514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ts val="2800"/>
                  </a:lnSpc>
                </a:pPr>
                <a:r>
                  <a:rPr lang="en-US" sz="2000" u="sng" dirty="0">
                    <a:latin typeface="Century Gothic" panose="020B0502020202020204" pitchFamily="34" charset="0"/>
                  </a:rPr>
                  <a:t>At Equilibrium?</a:t>
                </a:r>
              </a:p>
            </p:txBody>
          </p: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148D79CE-F2DA-4B2A-968B-826D8EDD8247}"/>
                  </a:ext>
                </a:extLst>
              </p:cNvPr>
              <p:cNvGrpSpPr/>
              <p:nvPr/>
            </p:nvGrpSpPr>
            <p:grpSpPr>
              <a:xfrm>
                <a:off x="950576" y="4515672"/>
                <a:ext cx="1729438" cy="844490"/>
                <a:chOff x="10038700" y="5716813"/>
                <a:chExt cx="1729438" cy="844490"/>
              </a:xfrm>
            </p:grpSpPr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360FB436-E895-4BE3-999F-79863FE190E0}"/>
                    </a:ext>
                  </a:extLst>
                </p:cNvPr>
                <p:cNvSpPr txBox="1"/>
                <p:nvPr/>
              </p:nvSpPr>
              <p:spPr>
                <a:xfrm>
                  <a:off x="11043148" y="5716813"/>
                  <a:ext cx="326618" cy="4514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ts val="2800"/>
                    </a:lnSpc>
                  </a:pPr>
                  <a:r>
                    <a:rPr lang="en-US" sz="2800" b="1" dirty="0">
                      <a:solidFill>
                        <a:srgbClr val="FF0000"/>
                      </a:solidFill>
                      <a:latin typeface="Symbol" panose="05050102010706020507" pitchFamily="18" charset="2"/>
                    </a:rPr>
                    <a:t>a</a:t>
                  </a:r>
                  <a:endParaRPr lang="en-US" sz="2800" b="1" dirty="0">
                    <a:solidFill>
                      <a:srgbClr val="FF0000"/>
                    </a:solidFill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97129E6D-046E-4E4F-8000-4BE1487BD3CB}"/>
                    </a:ext>
                  </a:extLst>
                </p:cNvPr>
                <p:cNvSpPr txBox="1"/>
                <p:nvPr/>
              </p:nvSpPr>
              <p:spPr>
                <a:xfrm>
                  <a:off x="10038700" y="5936421"/>
                  <a:ext cx="724152" cy="4514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>
                    <a:lnSpc>
                      <a:spcPts val="2800"/>
                    </a:lnSpc>
                  </a:pPr>
                  <a:r>
                    <a:rPr lang="en-US" sz="2800" b="1" dirty="0">
                      <a:latin typeface="Century Gothic" panose="020B0502020202020204" pitchFamily="34" charset="0"/>
                    </a:rPr>
                    <a:t>P </a:t>
                  </a:r>
                  <a:r>
                    <a:rPr lang="en-US" sz="2800" dirty="0">
                      <a:latin typeface="Century Gothic" panose="020B0502020202020204" pitchFamily="34" charset="0"/>
                    </a:rPr>
                    <a:t>=</a:t>
                  </a:r>
                </a:p>
              </p:txBody>
            </p:sp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C56EE75E-8A89-4870-BBA7-AD404F43D792}"/>
                    </a:ext>
                  </a:extLst>
                </p:cNvPr>
                <p:cNvSpPr txBox="1"/>
                <p:nvPr/>
              </p:nvSpPr>
              <p:spPr>
                <a:xfrm>
                  <a:off x="10762852" y="6109897"/>
                  <a:ext cx="987866" cy="4514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ts val="2800"/>
                    </a:lnSpc>
                  </a:pPr>
                  <a:r>
                    <a:rPr lang="en-US" sz="2800" b="1" dirty="0">
                      <a:solidFill>
                        <a:srgbClr val="FF0000"/>
                      </a:solidFill>
                      <a:latin typeface="Symbol" panose="05050102010706020507" pitchFamily="18" charset="2"/>
                    </a:rPr>
                    <a:t>a</a:t>
                  </a:r>
                  <a:r>
                    <a:rPr lang="en-US" sz="2800" b="1" dirty="0">
                      <a:latin typeface="Symbol" panose="05050102010706020507" pitchFamily="18" charset="2"/>
                    </a:rPr>
                    <a:t> + </a:t>
                  </a:r>
                  <a:r>
                    <a:rPr lang="en-US" sz="2800" b="1" dirty="0">
                      <a:solidFill>
                        <a:srgbClr val="0000FF"/>
                      </a:solidFill>
                      <a:latin typeface="Symbol" panose="05050102010706020507" pitchFamily="18" charset="2"/>
                    </a:rPr>
                    <a:t>b</a:t>
                  </a:r>
                  <a:endParaRPr lang="en-US" sz="2800" b="1" dirty="0">
                    <a:solidFill>
                      <a:srgbClr val="0000FF"/>
                    </a:solidFill>
                    <a:latin typeface="Century Gothic" panose="020B0502020202020204" pitchFamily="34" charset="0"/>
                  </a:endParaRPr>
                </a:p>
              </p:txBody>
            </p: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F86FB388-58D0-408F-94F5-8D1936523D6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745433" y="6129085"/>
                  <a:ext cx="1022705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2D5ADFAC-C257-42DE-AD83-0F9BD84D4932}"/>
                  </a:ext>
                </a:extLst>
              </p:cNvPr>
              <p:cNvGrpSpPr/>
              <p:nvPr/>
            </p:nvGrpSpPr>
            <p:grpSpPr>
              <a:xfrm>
                <a:off x="1187838" y="5031694"/>
                <a:ext cx="178581" cy="61181"/>
                <a:chOff x="1443990" y="937260"/>
                <a:chExt cx="548640" cy="114300"/>
              </a:xfrm>
            </p:grpSpPr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3FF46543-70B9-4A1C-BABF-10E882C76DF6}"/>
                    </a:ext>
                  </a:extLst>
                </p:cNvPr>
                <p:cNvSpPr/>
                <p:nvPr/>
              </p:nvSpPr>
              <p:spPr>
                <a:xfrm>
                  <a:off x="1443990" y="937260"/>
                  <a:ext cx="274320" cy="1143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A24403CE-00B2-44F5-9082-48FF07231454}"/>
                    </a:ext>
                  </a:extLst>
                </p:cNvPr>
                <p:cNvSpPr/>
                <p:nvPr/>
              </p:nvSpPr>
              <p:spPr>
                <a:xfrm>
                  <a:off x="1718310" y="937260"/>
                  <a:ext cx="274320" cy="1143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113B261-ECD9-4094-A0C9-72F3407E9F67}"/>
                </a:ext>
              </a:extLst>
            </p:cNvPr>
            <p:cNvGrpSpPr/>
            <p:nvPr/>
          </p:nvGrpSpPr>
          <p:grpSpPr>
            <a:xfrm>
              <a:off x="936725" y="5466442"/>
              <a:ext cx="1791787" cy="844490"/>
              <a:chOff x="974825" y="5466442"/>
              <a:chExt cx="1791787" cy="844490"/>
            </a:xfrm>
          </p:grpSpPr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3EEDDEA9-9855-4641-8429-9753FF2CD259}"/>
                  </a:ext>
                </a:extLst>
              </p:cNvPr>
              <p:cNvSpPr txBox="1"/>
              <p:nvPr/>
            </p:nvSpPr>
            <p:spPr>
              <a:xfrm>
                <a:off x="974825" y="5745799"/>
                <a:ext cx="386644" cy="3840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2000"/>
                  </a:lnSpc>
                </a:pPr>
                <a:r>
                  <a:rPr lang="en-US" sz="3600" dirty="0">
                    <a:latin typeface="Symbol" panose="05050102010706020507" pitchFamily="18" charset="2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endParaRPr lang="en-US" sz="2800" baseline="-250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3927B3B2-ECA9-43A6-93D9-4C85510834D5}"/>
                  </a:ext>
                </a:extLst>
              </p:cNvPr>
              <p:cNvSpPr txBox="1"/>
              <p:nvPr/>
            </p:nvSpPr>
            <p:spPr>
              <a:xfrm>
                <a:off x="2041622" y="5466442"/>
                <a:ext cx="326618" cy="4514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800"/>
                  </a:lnSpc>
                </a:pPr>
                <a:r>
                  <a:rPr lang="en-US" sz="2800" dirty="0">
                    <a:latin typeface="Century Gothic" panose="020B0502020202020204" pitchFamily="34" charset="0"/>
                  </a:rPr>
                  <a:t>1</a:t>
                </a: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4B0E5AB0-6D56-4B35-BB10-B5A960587F63}"/>
                  </a:ext>
                </a:extLst>
              </p:cNvPr>
              <p:cNvSpPr txBox="1"/>
              <p:nvPr/>
            </p:nvSpPr>
            <p:spPr>
              <a:xfrm>
                <a:off x="1761326" y="5859526"/>
                <a:ext cx="987866" cy="4514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800"/>
                  </a:lnSpc>
                </a:pPr>
                <a:r>
                  <a:rPr lang="en-US" sz="2800" b="1" dirty="0">
                    <a:solidFill>
                      <a:srgbClr val="FF0000"/>
                    </a:solidFill>
                    <a:latin typeface="Symbol" panose="05050102010706020507" pitchFamily="18" charset="2"/>
                  </a:rPr>
                  <a:t>a</a:t>
                </a:r>
                <a:r>
                  <a:rPr lang="en-US" sz="2800" b="1" dirty="0">
                    <a:latin typeface="Symbol" panose="05050102010706020507" pitchFamily="18" charset="2"/>
                  </a:rPr>
                  <a:t> + </a:t>
                </a:r>
                <a:r>
                  <a:rPr lang="en-US" sz="2800" b="1" dirty="0">
                    <a:solidFill>
                      <a:srgbClr val="0000FF"/>
                    </a:solidFill>
                    <a:latin typeface="Symbol" panose="05050102010706020507" pitchFamily="18" charset="2"/>
                  </a:rPr>
                  <a:t>b</a:t>
                </a:r>
                <a:endParaRPr lang="en-US" sz="2800" b="1" dirty="0">
                  <a:solidFill>
                    <a:srgbClr val="0000FF"/>
                  </a:solidFill>
                  <a:latin typeface="Century Gothic" panose="020B0502020202020204" pitchFamily="34" charset="0"/>
                </a:endParaRPr>
              </a:p>
            </p:txBody>
          </p: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D701FFD1-22C6-4F36-87F3-7B175F761D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43907" y="5878714"/>
                <a:ext cx="1022705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0D56C0A5-A0C4-4A83-887D-6E0AF5155927}"/>
                  </a:ext>
                </a:extLst>
              </p:cNvPr>
              <p:cNvSpPr txBox="1"/>
              <p:nvPr/>
            </p:nvSpPr>
            <p:spPr>
              <a:xfrm>
                <a:off x="1279582" y="5707431"/>
                <a:ext cx="433132" cy="4514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ts val="2800"/>
                  </a:lnSpc>
                </a:pPr>
                <a:r>
                  <a:rPr lang="en-US" sz="3200" dirty="0">
                    <a:latin typeface="Century Gothic" panose="020B0502020202020204" pitchFamily="34" charset="0"/>
                  </a:rPr>
                  <a:t>=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549849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6060E2BB-2F38-4C59-A499-BE2F5DC1C25A}"/>
              </a:ext>
            </a:extLst>
          </p:cNvPr>
          <p:cNvSpPr/>
          <p:nvPr/>
        </p:nvSpPr>
        <p:spPr>
          <a:xfrm>
            <a:off x="2576931" y="2026669"/>
            <a:ext cx="886531" cy="2865622"/>
          </a:xfrm>
          <a:prstGeom prst="roundRect">
            <a:avLst/>
          </a:prstGeom>
          <a:solidFill>
            <a:schemeClr val="accent6">
              <a:lumMod val="75000"/>
            </a:schemeClr>
          </a:solidFill>
          <a:scene3d>
            <a:camera prst="orthographicFront">
              <a:rot lat="0" lon="4200000" rev="0"/>
            </a:camera>
            <a:lightRig rig="threePt" dir="t"/>
          </a:scene3d>
          <a:sp3d contourW="19050">
            <a:bevelT w="50800" h="146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D88607B-1BCB-4FF7-B63D-5EA882C768DE}"/>
              </a:ext>
            </a:extLst>
          </p:cNvPr>
          <p:cNvSpPr txBox="1"/>
          <p:nvPr/>
        </p:nvSpPr>
        <p:spPr>
          <a:xfrm>
            <a:off x="3737021" y="538389"/>
            <a:ext cx="4717958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800" u="sng" dirty="0">
                <a:latin typeface="Century Gothic" panose="020B0502020202020204" pitchFamily="34" charset="0"/>
              </a:rPr>
              <a:t>Sodium</a:t>
            </a:r>
            <a:r>
              <a:rPr lang="en-US" sz="2800" dirty="0">
                <a:latin typeface="Century Gothic" panose="020B0502020202020204" pitchFamily="34" charset="0"/>
              </a:rPr>
              <a:t> Channel Opening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0D9B56C-C8D6-4F31-A0C3-471B0C35EB52}"/>
              </a:ext>
            </a:extLst>
          </p:cNvPr>
          <p:cNvSpPr txBox="1"/>
          <p:nvPr/>
        </p:nvSpPr>
        <p:spPr>
          <a:xfrm>
            <a:off x="1801402" y="4834726"/>
            <a:ext cx="886781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 dirty="0">
                <a:latin typeface="Century Gothic" panose="020B0502020202020204" pitchFamily="34" charset="0"/>
              </a:rPr>
              <a:t>inside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F660C9C-DDF2-4B76-8F7B-94505A28B75B}"/>
              </a:ext>
            </a:extLst>
          </p:cNvPr>
          <p:cNvSpPr txBox="1"/>
          <p:nvPr/>
        </p:nvSpPr>
        <p:spPr>
          <a:xfrm>
            <a:off x="3463462" y="4834726"/>
            <a:ext cx="1088761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 dirty="0">
                <a:latin typeface="Century Gothic" panose="020B0502020202020204" pitchFamily="34" charset="0"/>
              </a:rPr>
              <a:t>outside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14BF354-35E6-49BC-8448-B975B411CAA1}"/>
              </a:ext>
            </a:extLst>
          </p:cNvPr>
          <p:cNvSpPr/>
          <p:nvPr/>
        </p:nvSpPr>
        <p:spPr>
          <a:xfrm>
            <a:off x="4221500" y="2902962"/>
            <a:ext cx="690860" cy="119712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CBB5667-5E41-4F46-B5E2-14FF12DBD0BC}"/>
              </a:ext>
            </a:extLst>
          </p:cNvPr>
          <p:cNvGrpSpPr/>
          <p:nvPr/>
        </p:nvGrpSpPr>
        <p:grpSpPr>
          <a:xfrm>
            <a:off x="1064260" y="2904974"/>
            <a:ext cx="3717134" cy="1197125"/>
            <a:chOff x="3492959" y="2983979"/>
            <a:chExt cx="4513651" cy="1661021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8597BAF3-FA06-4746-828E-7355ACD95D81}"/>
                </a:ext>
              </a:extLst>
            </p:cNvPr>
            <p:cNvSpPr/>
            <p:nvPr/>
          </p:nvSpPr>
          <p:spPr>
            <a:xfrm>
              <a:off x="3715274" y="2983979"/>
              <a:ext cx="4228051" cy="1661021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285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1744B03C-BD79-4408-8A75-42747340469C}"/>
                </a:ext>
              </a:extLst>
            </p:cNvPr>
            <p:cNvSpPr/>
            <p:nvPr/>
          </p:nvSpPr>
          <p:spPr>
            <a:xfrm>
              <a:off x="7372972" y="2993218"/>
              <a:ext cx="633638" cy="13749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FF8859FC-E05B-4A44-80C3-0A10C74241F1}"/>
                </a:ext>
              </a:extLst>
            </p:cNvPr>
            <p:cNvSpPr/>
            <p:nvPr/>
          </p:nvSpPr>
          <p:spPr>
            <a:xfrm>
              <a:off x="3492959" y="2983979"/>
              <a:ext cx="838899" cy="1661021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285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E93A014-5000-4C01-A3E7-6C2C4CEE9DBA}"/>
              </a:ext>
            </a:extLst>
          </p:cNvPr>
          <p:cNvGrpSpPr/>
          <p:nvPr/>
        </p:nvGrpSpPr>
        <p:grpSpPr>
          <a:xfrm>
            <a:off x="2653833" y="2892095"/>
            <a:ext cx="492627" cy="1199413"/>
            <a:chOff x="4769270" y="2403286"/>
            <a:chExt cx="598188" cy="1664196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D076F475-9903-47B4-A693-A3622D749A95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A9445F9E-350C-4E17-AD36-52881F4E1BCD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2A528A7-9F92-45A3-AA7E-0BE664036636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270D58BB-0350-451B-B464-4072EF574526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257FDBBE-6EC0-4A72-8E91-620A4E7E7428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85C58FC-562E-4C98-95FA-72301F4053B3}"/>
              </a:ext>
            </a:extLst>
          </p:cNvPr>
          <p:cNvGrpSpPr/>
          <p:nvPr/>
        </p:nvGrpSpPr>
        <p:grpSpPr>
          <a:xfrm>
            <a:off x="2471412" y="2892095"/>
            <a:ext cx="492627" cy="1199413"/>
            <a:chOff x="4769270" y="2403286"/>
            <a:chExt cx="598188" cy="1664196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8A5E7031-811A-4A1E-84D5-AD511CBE94FE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DD2DC4CE-40ED-4E55-BDE0-7A7FB467411A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A6DE89EB-8EC8-41B9-8491-D4B3ABA8E354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5A6064FC-1A76-42F8-8B18-41BC72092E25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81FE5069-C77D-41B4-AB03-B5A4A7DD1B83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02DF8E8-2DEF-49EE-B906-AD5C949E7D54}"/>
              </a:ext>
            </a:extLst>
          </p:cNvPr>
          <p:cNvGrpSpPr/>
          <p:nvPr/>
        </p:nvGrpSpPr>
        <p:grpSpPr>
          <a:xfrm>
            <a:off x="2280233" y="2892095"/>
            <a:ext cx="492627" cy="1199413"/>
            <a:chOff x="4769270" y="2403286"/>
            <a:chExt cx="598188" cy="1664196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88B56599-5434-4C42-91B7-9D0961322F6C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C643B12B-55D0-42AA-A44C-5DBE21C61098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2901C28-369A-4BA4-B792-668DC50B8B52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60DFA6F-12A3-41DC-8A47-21B8921FC54E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D769A17F-C0E4-4B3A-8A6B-B12D7B533FAB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7BA4D28-F3BE-4286-8E7A-91BB822DA52B}"/>
              </a:ext>
            </a:extLst>
          </p:cNvPr>
          <p:cNvGrpSpPr/>
          <p:nvPr/>
        </p:nvGrpSpPr>
        <p:grpSpPr>
          <a:xfrm>
            <a:off x="3341046" y="2892095"/>
            <a:ext cx="492627" cy="1199413"/>
            <a:chOff x="4769270" y="2403286"/>
            <a:chExt cx="598188" cy="1664196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51A13389-6E88-4AF9-B07A-F9F72329B5A6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242EDEE3-B58E-49FB-9ACC-7241A3123F15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61F9BEF7-A3DA-4531-9FFF-FD8B032E7983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041F9A4A-8E94-43F6-BF87-FBA2312534D7}"/>
                </a:ext>
              </a:extLst>
            </p:cNvPr>
            <p:cNvSpPr/>
            <p:nvPr/>
          </p:nvSpPr>
          <p:spPr>
            <a:xfrm>
              <a:off x="4769270" y="2406461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8165388-BBA0-4550-90F3-231AC92731C1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976B5B7-3900-469E-918D-C5E615E5A94F}"/>
              </a:ext>
            </a:extLst>
          </p:cNvPr>
          <p:cNvGrpSpPr/>
          <p:nvPr/>
        </p:nvGrpSpPr>
        <p:grpSpPr>
          <a:xfrm>
            <a:off x="3760160" y="2047755"/>
            <a:ext cx="413896" cy="500118"/>
            <a:chOff x="8353168" y="2833687"/>
            <a:chExt cx="413896" cy="500118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59925274-7588-471F-96D5-C57D973C933B}"/>
                </a:ext>
              </a:extLst>
            </p:cNvPr>
            <p:cNvSpPr/>
            <p:nvPr/>
          </p:nvSpPr>
          <p:spPr>
            <a:xfrm>
              <a:off x="8372474" y="2833687"/>
              <a:ext cx="365760" cy="3657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968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63779D5-9AA2-47AC-9362-10CE0B248BF0}"/>
                </a:ext>
              </a:extLst>
            </p:cNvPr>
            <p:cNvSpPr txBox="1"/>
            <p:nvPr/>
          </p:nvSpPr>
          <p:spPr>
            <a:xfrm>
              <a:off x="8353168" y="2882399"/>
              <a:ext cx="413896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5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-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E51E2DD9-BE29-42F0-B294-B961EB79BF30}"/>
              </a:ext>
            </a:extLst>
          </p:cNvPr>
          <p:cNvGrpSpPr/>
          <p:nvPr/>
        </p:nvGrpSpPr>
        <p:grpSpPr>
          <a:xfrm>
            <a:off x="4197431" y="2389424"/>
            <a:ext cx="413896" cy="500118"/>
            <a:chOff x="8353168" y="2833687"/>
            <a:chExt cx="413896" cy="500118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FFD4BB65-6753-4FC3-B637-8A6B04B900AB}"/>
                </a:ext>
              </a:extLst>
            </p:cNvPr>
            <p:cNvSpPr/>
            <p:nvPr/>
          </p:nvSpPr>
          <p:spPr>
            <a:xfrm>
              <a:off x="8372474" y="2833687"/>
              <a:ext cx="365760" cy="3657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968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C0E946A5-91EA-4526-AEBA-BD53B1E146AB}"/>
                </a:ext>
              </a:extLst>
            </p:cNvPr>
            <p:cNvSpPr txBox="1"/>
            <p:nvPr/>
          </p:nvSpPr>
          <p:spPr>
            <a:xfrm>
              <a:off x="8353168" y="2882399"/>
              <a:ext cx="413896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5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-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80868947-050F-4678-8E85-72C11786A011}"/>
              </a:ext>
            </a:extLst>
          </p:cNvPr>
          <p:cNvGrpSpPr/>
          <p:nvPr/>
        </p:nvGrpSpPr>
        <p:grpSpPr>
          <a:xfrm>
            <a:off x="4078325" y="4259705"/>
            <a:ext cx="413896" cy="500118"/>
            <a:chOff x="8353168" y="2833687"/>
            <a:chExt cx="413896" cy="500118"/>
          </a:xfrm>
        </p:grpSpPr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60676A4D-C101-4A44-8B73-50CCCC36DC17}"/>
                </a:ext>
              </a:extLst>
            </p:cNvPr>
            <p:cNvSpPr/>
            <p:nvPr/>
          </p:nvSpPr>
          <p:spPr>
            <a:xfrm>
              <a:off x="8372474" y="2833687"/>
              <a:ext cx="365760" cy="3657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968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788C3156-0B04-44F4-8C3D-F747AD6CAEAD}"/>
                </a:ext>
              </a:extLst>
            </p:cNvPr>
            <p:cNvSpPr txBox="1"/>
            <p:nvPr/>
          </p:nvSpPr>
          <p:spPr>
            <a:xfrm>
              <a:off x="8353168" y="2882399"/>
              <a:ext cx="413896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5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-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A57A7582-264A-4B14-A095-E7592FC98E8D}"/>
              </a:ext>
            </a:extLst>
          </p:cNvPr>
          <p:cNvGrpSpPr/>
          <p:nvPr/>
        </p:nvGrpSpPr>
        <p:grpSpPr>
          <a:xfrm>
            <a:off x="3509994" y="4375406"/>
            <a:ext cx="413896" cy="500118"/>
            <a:chOff x="8353168" y="2833687"/>
            <a:chExt cx="413896" cy="500118"/>
          </a:xfrm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D1986046-B061-4903-A9FB-6FC363C5FB68}"/>
                </a:ext>
              </a:extLst>
            </p:cNvPr>
            <p:cNvSpPr/>
            <p:nvPr/>
          </p:nvSpPr>
          <p:spPr>
            <a:xfrm>
              <a:off x="8372474" y="2833687"/>
              <a:ext cx="365760" cy="3657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968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5442FDD4-F1A8-4CC3-99F9-68668DF1FBD5}"/>
                </a:ext>
              </a:extLst>
            </p:cNvPr>
            <p:cNvSpPr txBox="1"/>
            <p:nvPr/>
          </p:nvSpPr>
          <p:spPr>
            <a:xfrm>
              <a:off x="8353168" y="2882399"/>
              <a:ext cx="413896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5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-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F4C6317B-E1ED-420B-BAB0-DB91A3FC70D4}"/>
              </a:ext>
            </a:extLst>
          </p:cNvPr>
          <p:cNvGrpSpPr/>
          <p:nvPr/>
        </p:nvGrpSpPr>
        <p:grpSpPr>
          <a:xfrm>
            <a:off x="4482697" y="4550041"/>
            <a:ext cx="413896" cy="500118"/>
            <a:chOff x="8353168" y="2833687"/>
            <a:chExt cx="413896" cy="500118"/>
          </a:xfrm>
        </p:grpSpPr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4FF8C6AD-2200-457D-9B7F-E822A9C947ED}"/>
                </a:ext>
              </a:extLst>
            </p:cNvPr>
            <p:cNvSpPr/>
            <p:nvPr/>
          </p:nvSpPr>
          <p:spPr>
            <a:xfrm>
              <a:off x="8372474" y="2833687"/>
              <a:ext cx="365760" cy="3657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968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C658E232-915E-4A62-9695-797093559388}"/>
                </a:ext>
              </a:extLst>
            </p:cNvPr>
            <p:cNvSpPr txBox="1"/>
            <p:nvPr/>
          </p:nvSpPr>
          <p:spPr>
            <a:xfrm>
              <a:off x="8353168" y="2882399"/>
              <a:ext cx="413896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5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-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FD02F053-8A17-4045-87C9-2364635C00C4}"/>
              </a:ext>
            </a:extLst>
          </p:cNvPr>
          <p:cNvGrpSpPr/>
          <p:nvPr/>
        </p:nvGrpSpPr>
        <p:grpSpPr>
          <a:xfrm>
            <a:off x="1641364" y="2206016"/>
            <a:ext cx="465192" cy="487522"/>
            <a:chOff x="7599840" y="3312516"/>
            <a:chExt cx="465192" cy="487522"/>
          </a:xfrm>
        </p:grpSpPr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C8412DE4-04B0-437E-ACE7-D00AD6BCF91D}"/>
                </a:ext>
              </a:extLst>
            </p:cNvPr>
            <p:cNvSpPr/>
            <p:nvPr/>
          </p:nvSpPr>
          <p:spPr>
            <a:xfrm>
              <a:off x="7656990" y="3312516"/>
              <a:ext cx="365760" cy="36576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968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EEED18C6-310B-4310-AA2C-65A05F7F573A}"/>
                </a:ext>
              </a:extLst>
            </p:cNvPr>
            <p:cNvSpPr txBox="1"/>
            <p:nvPr/>
          </p:nvSpPr>
          <p:spPr>
            <a:xfrm>
              <a:off x="7599840" y="3348632"/>
              <a:ext cx="465192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3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+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B95E9A1A-73C0-4A4C-8581-83192BEEC3E1}"/>
              </a:ext>
            </a:extLst>
          </p:cNvPr>
          <p:cNvGrpSpPr/>
          <p:nvPr/>
        </p:nvGrpSpPr>
        <p:grpSpPr>
          <a:xfrm>
            <a:off x="2256299" y="1959728"/>
            <a:ext cx="465192" cy="487522"/>
            <a:chOff x="7599840" y="3312516"/>
            <a:chExt cx="465192" cy="487522"/>
          </a:xfrm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DA4C8C40-49E0-45E0-8DB1-F78B7AA4CD42}"/>
                </a:ext>
              </a:extLst>
            </p:cNvPr>
            <p:cNvSpPr/>
            <p:nvPr/>
          </p:nvSpPr>
          <p:spPr>
            <a:xfrm>
              <a:off x="7656990" y="3312516"/>
              <a:ext cx="365760" cy="36576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968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59AEB28D-58DE-4137-BC76-F16AEFAE2384}"/>
                </a:ext>
              </a:extLst>
            </p:cNvPr>
            <p:cNvSpPr txBox="1"/>
            <p:nvPr/>
          </p:nvSpPr>
          <p:spPr>
            <a:xfrm>
              <a:off x="7599840" y="3348632"/>
              <a:ext cx="465192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3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+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17FD387F-5844-4869-9DC4-0DFEFECBCF2D}"/>
              </a:ext>
            </a:extLst>
          </p:cNvPr>
          <p:cNvGrpSpPr/>
          <p:nvPr/>
        </p:nvGrpSpPr>
        <p:grpSpPr>
          <a:xfrm>
            <a:off x="1736587" y="4272301"/>
            <a:ext cx="465192" cy="487522"/>
            <a:chOff x="7599840" y="3312516"/>
            <a:chExt cx="465192" cy="487522"/>
          </a:xfrm>
        </p:grpSpPr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789C7052-3ADA-4436-B950-74A7E288A081}"/>
                </a:ext>
              </a:extLst>
            </p:cNvPr>
            <p:cNvSpPr/>
            <p:nvPr/>
          </p:nvSpPr>
          <p:spPr>
            <a:xfrm>
              <a:off x="7656990" y="3312516"/>
              <a:ext cx="365760" cy="36576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968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66F78530-B539-4639-95C9-8ED28C516621}"/>
                </a:ext>
              </a:extLst>
            </p:cNvPr>
            <p:cNvSpPr txBox="1"/>
            <p:nvPr/>
          </p:nvSpPr>
          <p:spPr>
            <a:xfrm>
              <a:off x="7599840" y="3348632"/>
              <a:ext cx="465192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3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+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0DA3B413-96F9-4B3D-89B7-726694893EB0}"/>
              </a:ext>
            </a:extLst>
          </p:cNvPr>
          <p:cNvGrpSpPr/>
          <p:nvPr/>
        </p:nvGrpSpPr>
        <p:grpSpPr>
          <a:xfrm>
            <a:off x="2295394" y="4298103"/>
            <a:ext cx="465192" cy="487522"/>
            <a:chOff x="7599840" y="3312516"/>
            <a:chExt cx="465192" cy="487522"/>
          </a:xfrm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E8C01E98-8AE6-47E7-9B0A-95ACC08338C9}"/>
                </a:ext>
              </a:extLst>
            </p:cNvPr>
            <p:cNvSpPr/>
            <p:nvPr/>
          </p:nvSpPr>
          <p:spPr>
            <a:xfrm>
              <a:off x="7656990" y="3312516"/>
              <a:ext cx="365760" cy="36576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968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EA752EF0-DC16-4472-83B1-9D9E1787E1DB}"/>
                </a:ext>
              </a:extLst>
            </p:cNvPr>
            <p:cNvSpPr txBox="1"/>
            <p:nvPr/>
          </p:nvSpPr>
          <p:spPr>
            <a:xfrm>
              <a:off x="7599840" y="3348632"/>
              <a:ext cx="465192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3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+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F9CDAFF-F56B-4AD0-A1E5-EE4A4A1A632D}"/>
              </a:ext>
            </a:extLst>
          </p:cNvPr>
          <p:cNvGrpSpPr/>
          <p:nvPr/>
        </p:nvGrpSpPr>
        <p:grpSpPr>
          <a:xfrm>
            <a:off x="1325100" y="4605880"/>
            <a:ext cx="465192" cy="487522"/>
            <a:chOff x="7599840" y="3312516"/>
            <a:chExt cx="465192" cy="487522"/>
          </a:xfrm>
        </p:grpSpPr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D912643E-64A8-4E24-84B7-37DAC53357B1}"/>
                </a:ext>
              </a:extLst>
            </p:cNvPr>
            <p:cNvSpPr/>
            <p:nvPr/>
          </p:nvSpPr>
          <p:spPr>
            <a:xfrm>
              <a:off x="7656990" y="3312516"/>
              <a:ext cx="365760" cy="36576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968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D10ECEC3-2BDE-4389-A9DF-B888BF6CAF9E}"/>
                </a:ext>
              </a:extLst>
            </p:cNvPr>
            <p:cNvSpPr txBox="1"/>
            <p:nvPr/>
          </p:nvSpPr>
          <p:spPr>
            <a:xfrm>
              <a:off x="7599840" y="3348632"/>
              <a:ext cx="465192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3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+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90521B70-60E6-45A9-9FE7-85FD4FE1812C}"/>
              </a:ext>
            </a:extLst>
          </p:cNvPr>
          <p:cNvSpPr txBox="1"/>
          <p:nvPr/>
        </p:nvSpPr>
        <p:spPr>
          <a:xfrm>
            <a:off x="350154" y="4183466"/>
            <a:ext cx="1257074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 dirty="0">
                <a:latin typeface="Century Gothic" panose="020B0502020202020204" pitchFamily="34" charset="0"/>
              </a:rPr>
              <a:t>Sodium</a:t>
            </a:r>
          </a:p>
          <a:p>
            <a:pPr algn="ctr">
              <a:lnSpc>
                <a:spcPts val="2000"/>
              </a:lnSpc>
            </a:pPr>
            <a:r>
              <a:rPr lang="en-US" sz="2000" dirty="0">
                <a:latin typeface="Century Gothic" panose="020B0502020202020204" pitchFamily="34" charset="0"/>
              </a:rPr>
              <a:t>Channel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14A9A62-68C1-4926-AC15-EA036DB3BC13}"/>
              </a:ext>
            </a:extLst>
          </p:cNvPr>
          <p:cNvCxnSpPr>
            <a:cxnSpLocks/>
          </p:cNvCxnSpPr>
          <p:nvPr/>
        </p:nvCxnSpPr>
        <p:spPr>
          <a:xfrm flipH="1" flipV="1">
            <a:off x="3969450" y="3633489"/>
            <a:ext cx="1137927" cy="151576"/>
          </a:xfrm>
          <a:prstGeom prst="straightConnector1">
            <a:avLst/>
          </a:prstGeom>
          <a:ln w="28575">
            <a:solidFill>
              <a:srgbClr val="00CC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5" name="Straight Arrow Connector 534">
            <a:extLst>
              <a:ext uri="{FF2B5EF4-FFF2-40B4-BE49-F238E27FC236}">
                <a16:creationId xmlns:a16="http://schemas.microsoft.com/office/drawing/2014/main" id="{D21134D4-0D24-45B8-B6F4-2082997037A2}"/>
              </a:ext>
            </a:extLst>
          </p:cNvPr>
          <p:cNvCxnSpPr>
            <a:cxnSpLocks/>
          </p:cNvCxnSpPr>
          <p:nvPr/>
        </p:nvCxnSpPr>
        <p:spPr>
          <a:xfrm flipH="1">
            <a:off x="3184534" y="3028491"/>
            <a:ext cx="2015117" cy="301894"/>
          </a:xfrm>
          <a:prstGeom prst="straightConnector1">
            <a:avLst/>
          </a:prstGeom>
          <a:ln w="2857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9" name="TextBox 538">
            <a:extLst>
              <a:ext uri="{FF2B5EF4-FFF2-40B4-BE49-F238E27FC236}">
                <a16:creationId xmlns:a16="http://schemas.microsoft.com/office/drawing/2014/main" id="{8F6A2E9F-365D-4E98-BBDE-2A17211B137F}"/>
              </a:ext>
            </a:extLst>
          </p:cNvPr>
          <p:cNvSpPr txBox="1"/>
          <p:nvPr/>
        </p:nvSpPr>
        <p:spPr>
          <a:xfrm>
            <a:off x="5012615" y="3636930"/>
            <a:ext cx="2882520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 dirty="0">
                <a:solidFill>
                  <a:srgbClr val="0085A4"/>
                </a:solidFill>
                <a:latin typeface="Century Gothic" panose="020B0502020202020204" pitchFamily="34" charset="0"/>
              </a:rPr>
              <a:t>Inactivation Gate (h)</a:t>
            </a:r>
          </a:p>
        </p:txBody>
      </p:sp>
      <p:sp>
        <p:nvSpPr>
          <p:cNvPr id="540" name="TextBox 539">
            <a:extLst>
              <a:ext uri="{FF2B5EF4-FFF2-40B4-BE49-F238E27FC236}">
                <a16:creationId xmlns:a16="http://schemas.microsoft.com/office/drawing/2014/main" id="{4719A449-D239-49AE-9DBD-BA5A89F61630}"/>
              </a:ext>
            </a:extLst>
          </p:cNvPr>
          <p:cNvSpPr txBox="1"/>
          <p:nvPr/>
        </p:nvSpPr>
        <p:spPr>
          <a:xfrm>
            <a:off x="5124165" y="2843577"/>
            <a:ext cx="2682145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 dirty="0">
                <a:solidFill>
                  <a:srgbClr val="FF0000"/>
                </a:solidFill>
                <a:latin typeface="Century Gothic" panose="020B0502020202020204" pitchFamily="34" charset="0"/>
              </a:rPr>
              <a:t>Activation Gate (m)</a:t>
            </a:r>
          </a:p>
        </p:txBody>
      </p:sp>
      <p:grpSp>
        <p:nvGrpSpPr>
          <p:cNvPr id="541" name="Group 540">
            <a:extLst>
              <a:ext uri="{FF2B5EF4-FFF2-40B4-BE49-F238E27FC236}">
                <a16:creationId xmlns:a16="http://schemas.microsoft.com/office/drawing/2014/main" id="{494F1295-0B31-4724-ADCF-18CA64854786}"/>
              </a:ext>
            </a:extLst>
          </p:cNvPr>
          <p:cNvGrpSpPr/>
          <p:nvPr/>
        </p:nvGrpSpPr>
        <p:grpSpPr>
          <a:xfrm>
            <a:off x="3439597" y="2459370"/>
            <a:ext cx="413896" cy="500118"/>
            <a:chOff x="8353168" y="2833687"/>
            <a:chExt cx="413896" cy="500118"/>
          </a:xfrm>
        </p:grpSpPr>
        <p:sp>
          <p:nvSpPr>
            <p:cNvPr id="542" name="Oval 541">
              <a:extLst>
                <a:ext uri="{FF2B5EF4-FFF2-40B4-BE49-F238E27FC236}">
                  <a16:creationId xmlns:a16="http://schemas.microsoft.com/office/drawing/2014/main" id="{1328C1C8-625E-40BE-8E5D-479879295DEA}"/>
                </a:ext>
              </a:extLst>
            </p:cNvPr>
            <p:cNvSpPr/>
            <p:nvPr/>
          </p:nvSpPr>
          <p:spPr>
            <a:xfrm>
              <a:off x="8372474" y="2833687"/>
              <a:ext cx="365760" cy="3657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968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3" name="TextBox 542">
              <a:extLst>
                <a:ext uri="{FF2B5EF4-FFF2-40B4-BE49-F238E27FC236}">
                  <a16:creationId xmlns:a16="http://schemas.microsoft.com/office/drawing/2014/main" id="{C475944D-2366-4487-995F-19EA221DA872}"/>
                </a:ext>
              </a:extLst>
            </p:cNvPr>
            <p:cNvSpPr txBox="1"/>
            <p:nvPr/>
          </p:nvSpPr>
          <p:spPr>
            <a:xfrm>
              <a:off x="8353168" y="2882399"/>
              <a:ext cx="413896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5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-</a:t>
              </a:r>
            </a:p>
          </p:txBody>
        </p:sp>
      </p:grpSp>
      <p:grpSp>
        <p:nvGrpSpPr>
          <p:cNvPr id="552" name="Group 551">
            <a:extLst>
              <a:ext uri="{FF2B5EF4-FFF2-40B4-BE49-F238E27FC236}">
                <a16:creationId xmlns:a16="http://schemas.microsoft.com/office/drawing/2014/main" id="{6C9F5A60-9F40-FF83-972B-ED52960726F2}"/>
              </a:ext>
            </a:extLst>
          </p:cNvPr>
          <p:cNvGrpSpPr/>
          <p:nvPr/>
        </p:nvGrpSpPr>
        <p:grpSpPr>
          <a:xfrm>
            <a:off x="9571991" y="2426464"/>
            <a:ext cx="2415443" cy="1266451"/>
            <a:chOff x="9571991" y="2426464"/>
            <a:chExt cx="2415443" cy="1266451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B28B66F7-91BB-4A7C-9CCE-51A87A6032B7}"/>
                </a:ext>
              </a:extLst>
            </p:cNvPr>
            <p:cNvGrpSpPr/>
            <p:nvPr/>
          </p:nvGrpSpPr>
          <p:grpSpPr>
            <a:xfrm>
              <a:off x="9571991" y="2426464"/>
              <a:ext cx="1312735" cy="1266451"/>
              <a:chOff x="8727923" y="3973930"/>
              <a:chExt cx="1312735" cy="1266451"/>
            </a:xfrm>
          </p:grpSpPr>
          <p:sp>
            <p:nvSpPr>
              <p:cNvPr id="319" name="Rectangle: Rounded Corners 318">
                <a:extLst>
                  <a:ext uri="{FF2B5EF4-FFF2-40B4-BE49-F238E27FC236}">
                    <a16:creationId xmlns:a16="http://schemas.microsoft.com/office/drawing/2014/main" id="{5AEA1EF1-C7DA-4AD6-BB1C-CC671ADE148C}"/>
                  </a:ext>
                </a:extLst>
              </p:cNvPr>
              <p:cNvSpPr/>
              <p:nvPr/>
            </p:nvSpPr>
            <p:spPr>
              <a:xfrm>
                <a:off x="9262135" y="4109533"/>
                <a:ext cx="313086" cy="950806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scene3d>
                <a:camera prst="orthographicFront">
                  <a:rot lat="0" lon="4200000" rev="0"/>
                </a:camera>
                <a:lightRig rig="threePt" dir="t"/>
              </a:scene3d>
              <a:sp3d>
                <a:bevelT w="254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grpSp>
            <p:nvGrpSpPr>
              <p:cNvPr id="321" name="Group 320">
                <a:extLst>
                  <a:ext uri="{FF2B5EF4-FFF2-40B4-BE49-F238E27FC236}">
                    <a16:creationId xmlns:a16="http://schemas.microsoft.com/office/drawing/2014/main" id="{0C9F3ED8-3235-4672-BD58-A82DE08A618E}"/>
                  </a:ext>
                </a:extLst>
              </p:cNvPr>
              <p:cNvGrpSpPr/>
              <p:nvPr/>
            </p:nvGrpSpPr>
            <p:grpSpPr>
              <a:xfrm>
                <a:off x="8727923" y="4400952"/>
                <a:ext cx="1312735" cy="397203"/>
                <a:chOff x="3492959" y="2983979"/>
                <a:chExt cx="4513651" cy="1661021"/>
              </a:xfrm>
            </p:grpSpPr>
            <p:sp>
              <p:nvSpPr>
                <p:cNvPr id="370" name="Rectangle: Rounded Corners 369">
                  <a:extLst>
                    <a:ext uri="{FF2B5EF4-FFF2-40B4-BE49-F238E27FC236}">
                      <a16:creationId xmlns:a16="http://schemas.microsoft.com/office/drawing/2014/main" id="{B86625AD-B92D-43E9-8111-51C9F54E0D26}"/>
                    </a:ext>
                  </a:extLst>
                </p:cNvPr>
                <p:cNvSpPr/>
                <p:nvPr/>
              </p:nvSpPr>
              <p:spPr>
                <a:xfrm>
                  <a:off x="3715274" y="2983979"/>
                  <a:ext cx="4228051" cy="1661021"/>
                </a:xfrm>
                <a:prstGeom prst="round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28575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371" name="Oval 370">
                  <a:extLst>
                    <a:ext uri="{FF2B5EF4-FFF2-40B4-BE49-F238E27FC236}">
                      <a16:creationId xmlns:a16="http://schemas.microsoft.com/office/drawing/2014/main" id="{6F87A938-C1A1-4DFA-8005-D62413BA7F1E}"/>
                    </a:ext>
                  </a:extLst>
                </p:cNvPr>
                <p:cNvSpPr/>
                <p:nvPr/>
              </p:nvSpPr>
              <p:spPr>
                <a:xfrm>
                  <a:off x="7372972" y="2993218"/>
                  <a:ext cx="633638" cy="137493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372" name="Oval 371">
                  <a:extLst>
                    <a:ext uri="{FF2B5EF4-FFF2-40B4-BE49-F238E27FC236}">
                      <a16:creationId xmlns:a16="http://schemas.microsoft.com/office/drawing/2014/main" id="{02C121EB-967C-4FFD-A4A9-263AB540617D}"/>
                    </a:ext>
                  </a:extLst>
                </p:cNvPr>
                <p:cNvSpPr/>
                <p:nvPr/>
              </p:nvSpPr>
              <p:spPr>
                <a:xfrm>
                  <a:off x="3492959" y="2983979"/>
                  <a:ext cx="838899" cy="1661021"/>
                </a:xfrm>
                <a:prstGeom prst="ellipse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28575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</p:grpSp>
          <p:sp>
            <p:nvSpPr>
              <p:cNvPr id="329" name="TextBox 328">
                <a:extLst>
                  <a:ext uri="{FF2B5EF4-FFF2-40B4-BE49-F238E27FC236}">
                    <a16:creationId xmlns:a16="http://schemas.microsoft.com/office/drawing/2014/main" id="{F03BAFE6-F58A-44DF-AA8E-11BF5D32B47F}"/>
                  </a:ext>
                </a:extLst>
              </p:cNvPr>
              <p:cNvSpPr txBox="1"/>
              <p:nvPr/>
            </p:nvSpPr>
            <p:spPr>
              <a:xfrm>
                <a:off x="9529762" y="4792127"/>
                <a:ext cx="216455" cy="3621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ts val="2800"/>
                  </a:lnSpc>
                </a:pPr>
                <a:r>
                  <a:rPr lang="en-US" sz="12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-</a:t>
                </a:r>
              </a:p>
            </p:txBody>
          </p:sp>
          <p:sp>
            <p:nvSpPr>
              <p:cNvPr id="337" name="TextBox 336">
                <a:extLst>
                  <a:ext uri="{FF2B5EF4-FFF2-40B4-BE49-F238E27FC236}">
                    <a16:creationId xmlns:a16="http://schemas.microsoft.com/office/drawing/2014/main" id="{B972E5E0-AB87-41E3-889A-D7DC29716B2A}"/>
                  </a:ext>
                </a:extLst>
              </p:cNvPr>
              <p:cNvSpPr txBox="1"/>
              <p:nvPr/>
            </p:nvSpPr>
            <p:spPr>
              <a:xfrm>
                <a:off x="8872934" y="4059965"/>
                <a:ext cx="254688" cy="3616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ts val="2800"/>
                  </a:lnSpc>
                </a:pPr>
                <a:r>
                  <a:rPr lang="en-US" sz="12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+</a:t>
                </a:r>
              </a:p>
            </p:txBody>
          </p:sp>
          <p:sp>
            <p:nvSpPr>
              <p:cNvPr id="343" name="TextBox 342">
                <a:extLst>
                  <a:ext uri="{FF2B5EF4-FFF2-40B4-BE49-F238E27FC236}">
                    <a16:creationId xmlns:a16="http://schemas.microsoft.com/office/drawing/2014/main" id="{D76C4F67-77ED-4B82-A7A2-8A21A806824B}"/>
                  </a:ext>
                </a:extLst>
              </p:cNvPr>
              <p:cNvSpPr txBox="1"/>
              <p:nvPr/>
            </p:nvSpPr>
            <p:spPr>
              <a:xfrm>
                <a:off x="9104832" y="4753578"/>
                <a:ext cx="254688" cy="3616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ts val="2800"/>
                  </a:lnSpc>
                </a:pPr>
                <a:r>
                  <a:rPr lang="en-US" sz="12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+</a:t>
                </a:r>
              </a:p>
            </p:txBody>
          </p:sp>
          <p:grpSp>
            <p:nvGrpSpPr>
              <p:cNvPr id="347" name="Group 346">
                <a:extLst>
                  <a:ext uri="{FF2B5EF4-FFF2-40B4-BE49-F238E27FC236}">
                    <a16:creationId xmlns:a16="http://schemas.microsoft.com/office/drawing/2014/main" id="{D0FD364C-9AEB-401D-AA27-E5BE31485A0A}"/>
                  </a:ext>
                </a:extLst>
              </p:cNvPr>
              <p:cNvGrpSpPr/>
              <p:nvPr/>
            </p:nvGrpSpPr>
            <p:grpSpPr>
              <a:xfrm>
                <a:off x="9306807" y="3973930"/>
                <a:ext cx="167072" cy="397484"/>
                <a:chOff x="9215195" y="1745064"/>
                <a:chExt cx="196120" cy="509279"/>
              </a:xfrm>
            </p:grpSpPr>
            <p:sp>
              <p:nvSpPr>
                <p:cNvPr id="360" name="Oval 359">
                  <a:extLst>
                    <a:ext uri="{FF2B5EF4-FFF2-40B4-BE49-F238E27FC236}">
                      <a16:creationId xmlns:a16="http://schemas.microsoft.com/office/drawing/2014/main" id="{939C4770-C819-416D-87FB-80C8B44B160D}"/>
                    </a:ext>
                  </a:extLst>
                </p:cNvPr>
                <p:cNvSpPr/>
                <p:nvPr/>
              </p:nvSpPr>
              <p:spPr>
                <a:xfrm>
                  <a:off x="9222875" y="1745064"/>
                  <a:ext cx="188440" cy="508918"/>
                </a:xfrm>
                <a:prstGeom prst="ellips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361" name="Oval 360">
                  <a:extLst>
                    <a:ext uri="{FF2B5EF4-FFF2-40B4-BE49-F238E27FC236}">
                      <a16:creationId xmlns:a16="http://schemas.microsoft.com/office/drawing/2014/main" id="{DA63A0EA-1BA4-475F-8CB5-1F4F97E042F4}"/>
                    </a:ext>
                  </a:extLst>
                </p:cNvPr>
                <p:cNvSpPr/>
                <p:nvPr/>
              </p:nvSpPr>
              <p:spPr>
                <a:xfrm>
                  <a:off x="9222875" y="1745064"/>
                  <a:ext cx="188440" cy="508918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362" name="Freeform: Shape 361">
                  <a:extLst>
                    <a:ext uri="{FF2B5EF4-FFF2-40B4-BE49-F238E27FC236}">
                      <a16:creationId xmlns:a16="http://schemas.microsoft.com/office/drawing/2014/main" id="{3E2AD094-D1BC-4E21-A9F4-EFFF337FFC70}"/>
                    </a:ext>
                  </a:extLst>
                </p:cNvPr>
                <p:cNvSpPr/>
                <p:nvPr/>
              </p:nvSpPr>
              <p:spPr>
                <a:xfrm>
                  <a:off x="9223144" y="1754728"/>
                  <a:ext cx="89760" cy="496336"/>
                </a:xfrm>
                <a:custGeom>
                  <a:avLst/>
                  <a:gdLst>
                    <a:gd name="connsiteX0" fmla="*/ 209775 w 269285"/>
                    <a:gd name="connsiteY0" fmla="*/ 0 h 1730804"/>
                    <a:gd name="connsiteX1" fmla="*/ 225 w 269285"/>
                    <a:gd name="connsiteY1" fmla="*/ 749300 h 1730804"/>
                    <a:gd name="connsiteX2" fmla="*/ 244700 w 269285"/>
                    <a:gd name="connsiteY2" fmla="*/ 1644650 h 1730804"/>
                    <a:gd name="connsiteX3" fmla="*/ 247875 w 269285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34963 w 269073"/>
                    <a:gd name="connsiteY0" fmla="*/ 0 h 1737154"/>
                    <a:gd name="connsiteX1" fmla="*/ 13 w 269073"/>
                    <a:gd name="connsiteY1" fmla="*/ 755650 h 1737154"/>
                    <a:gd name="connsiteX2" fmla="*/ 244488 w 269073"/>
                    <a:gd name="connsiteY2" fmla="*/ 1651000 h 1737154"/>
                    <a:gd name="connsiteX3" fmla="*/ 247663 w 269073"/>
                    <a:gd name="connsiteY3" fmla="*/ 1651000 h 1737154"/>
                    <a:gd name="connsiteX0" fmla="*/ 234971 w 269081"/>
                    <a:gd name="connsiteY0" fmla="*/ 0 h 1737154"/>
                    <a:gd name="connsiteX1" fmla="*/ 21 w 269081"/>
                    <a:gd name="connsiteY1" fmla="*/ 755650 h 1737154"/>
                    <a:gd name="connsiteX2" fmla="*/ 244496 w 269081"/>
                    <a:gd name="connsiteY2" fmla="*/ 1651000 h 1737154"/>
                    <a:gd name="connsiteX3" fmla="*/ 247671 w 269081"/>
                    <a:gd name="connsiteY3" fmla="*/ 1651000 h 1737154"/>
                    <a:gd name="connsiteX0" fmla="*/ 234971 w 302315"/>
                    <a:gd name="connsiteY0" fmla="*/ 0 h 1732929"/>
                    <a:gd name="connsiteX1" fmla="*/ 21 w 302315"/>
                    <a:gd name="connsiteY1" fmla="*/ 755650 h 1732929"/>
                    <a:gd name="connsiteX2" fmla="*/ 244496 w 302315"/>
                    <a:gd name="connsiteY2" fmla="*/ 1651000 h 1732929"/>
                    <a:gd name="connsiteX3" fmla="*/ 295296 w 302315"/>
                    <a:gd name="connsiteY3" fmla="*/ 1641475 h 1732929"/>
                    <a:gd name="connsiteX0" fmla="*/ 235691 w 296016"/>
                    <a:gd name="connsiteY0" fmla="*/ 0 h 1641475"/>
                    <a:gd name="connsiteX1" fmla="*/ 741 w 296016"/>
                    <a:gd name="connsiteY1" fmla="*/ 755650 h 1641475"/>
                    <a:gd name="connsiteX2" fmla="*/ 296016 w 296016"/>
                    <a:gd name="connsiteY2" fmla="*/ 1641475 h 1641475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8303 w 266878"/>
                    <a:gd name="connsiteY0" fmla="*/ 0 h 1651000"/>
                    <a:gd name="connsiteX1" fmla="*/ 178 w 266878"/>
                    <a:gd name="connsiteY1" fmla="*/ 822325 h 1651000"/>
                    <a:gd name="connsiteX2" fmla="*/ 266878 w 266878"/>
                    <a:gd name="connsiteY2" fmla="*/ 1651000 h 1651000"/>
                    <a:gd name="connsiteX0" fmla="*/ 225631 w 254206"/>
                    <a:gd name="connsiteY0" fmla="*/ 0 h 1651000"/>
                    <a:gd name="connsiteX1" fmla="*/ 206 w 254206"/>
                    <a:gd name="connsiteY1" fmla="*/ 822325 h 1651000"/>
                    <a:gd name="connsiteX2" fmla="*/ 254206 w 254206"/>
                    <a:gd name="connsiteY2" fmla="*/ 1651000 h 1651000"/>
                    <a:gd name="connsiteX0" fmla="*/ 231966 w 260541"/>
                    <a:gd name="connsiteY0" fmla="*/ 0 h 1651000"/>
                    <a:gd name="connsiteX1" fmla="*/ 191 w 260541"/>
                    <a:gd name="connsiteY1" fmla="*/ 822325 h 1651000"/>
                    <a:gd name="connsiteX2" fmla="*/ 260541 w 260541"/>
                    <a:gd name="connsiteY2" fmla="*/ 1651000 h 1651000"/>
                    <a:gd name="connsiteX0" fmla="*/ 234314 w 260508"/>
                    <a:gd name="connsiteY0" fmla="*/ 0 h 1643856"/>
                    <a:gd name="connsiteX1" fmla="*/ 158 w 260508"/>
                    <a:gd name="connsiteY1" fmla="*/ 815181 h 1643856"/>
                    <a:gd name="connsiteX2" fmla="*/ 260508 w 260508"/>
                    <a:gd name="connsiteY2" fmla="*/ 1643856 h 1643856"/>
                    <a:gd name="connsiteX0" fmla="*/ 234342 w 262917"/>
                    <a:gd name="connsiteY0" fmla="*/ 0 h 1636712"/>
                    <a:gd name="connsiteX1" fmla="*/ 186 w 262917"/>
                    <a:gd name="connsiteY1" fmla="*/ 815181 h 1636712"/>
                    <a:gd name="connsiteX2" fmla="*/ 262917 w 262917"/>
                    <a:gd name="connsiteY2" fmla="*/ 1636712 h 1636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2917" h="1636712">
                      <a:moveTo>
                        <a:pt x="234342" y="0"/>
                      </a:moveTo>
                      <a:cubicBezTo>
                        <a:pt x="82206" y="47096"/>
                        <a:pt x="-4576" y="542396"/>
                        <a:pt x="186" y="815181"/>
                      </a:cubicBezTo>
                      <a:cubicBezTo>
                        <a:pt x="4948" y="1087966"/>
                        <a:pt x="58527" y="1591865"/>
                        <a:pt x="262917" y="1636712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363" name="Oval 362">
                  <a:extLst>
                    <a:ext uri="{FF2B5EF4-FFF2-40B4-BE49-F238E27FC236}">
                      <a16:creationId xmlns:a16="http://schemas.microsoft.com/office/drawing/2014/main" id="{B0A6B72B-F5DE-4BFD-B6F4-DAB77FFBE54F}"/>
                    </a:ext>
                  </a:extLst>
                </p:cNvPr>
                <p:cNvSpPr/>
                <p:nvPr/>
              </p:nvSpPr>
              <p:spPr>
                <a:xfrm>
                  <a:off x="9215195" y="1745425"/>
                  <a:ext cx="188440" cy="508918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rgbClr val="FF0000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364" name="Freeform: Shape 363">
                  <a:extLst>
                    <a:ext uri="{FF2B5EF4-FFF2-40B4-BE49-F238E27FC236}">
                      <a16:creationId xmlns:a16="http://schemas.microsoft.com/office/drawing/2014/main" id="{759949D9-92CF-463E-BE1E-461C006D094E}"/>
                    </a:ext>
                  </a:extLst>
                </p:cNvPr>
                <p:cNvSpPr/>
                <p:nvPr/>
              </p:nvSpPr>
              <p:spPr>
                <a:xfrm flipH="1">
                  <a:off x="9305427" y="1759874"/>
                  <a:ext cx="89760" cy="474334"/>
                </a:xfrm>
                <a:custGeom>
                  <a:avLst/>
                  <a:gdLst>
                    <a:gd name="connsiteX0" fmla="*/ 209775 w 269285"/>
                    <a:gd name="connsiteY0" fmla="*/ 0 h 1730804"/>
                    <a:gd name="connsiteX1" fmla="*/ 225 w 269285"/>
                    <a:gd name="connsiteY1" fmla="*/ 749300 h 1730804"/>
                    <a:gd name="connsiteX2" fmla="*/ 244700 w 269285"/>
                    <a:gd name="connsiteY2" fmla="*/ 1644650 h 1730804"/>
                    <a:gd name="connsiteX3" fmla="*/ 247875 w 269285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34963 w 269073"/>
                    <a:gd name="connsiteY0" fmla="*/ 0 h 1737154"/>
                    <a:gd name="connsiteX1" fmla="*/ 13 w 269073"/>
                    <a:gd name="connsiteY1" fmla="*/ 755650 h 1737154"/>
                    <a:gd name="connsiteX2" fmla="*/ 244488 w 269073"/>
                    <a:gd name="connsiteY2" fmla="*/ 1651000 h 1737154"/>
                    <a:gd name="connsiteX3" fmla="*/ 247663 w 269073"/>
                    <a:gd name="connsiteY3" fmla="*/ 1651000 h 1737154"/>
                    <a:gd name="connsiteX0" fmla="*/ 234971 w 269081"/>
                    <a:gd name="connsiteY0" fmla="*/ 0 h 1737154"/>
                    <a:gd name="connsiteX1" fmla="*/ 21 w 269081"/>
                    <a:gd name="connsiteY1" fmla="*/ 755650 h 1737154"/>
                    <a:gd name="connsiteX2" fmla="*/ 244496 w 269081"/>
                    <a:gd name="connsiteY2" fmla="*/ 1651000 h 1737154"/>
                    <a:gd name="connsiteX3" fmla="*/ 247671 w 269081"/>
                    <a:gd name="connsiteY3" fmla="*/ 1651000 h 1737154"/>
                    <a:gd name="connsiteX0" fmla="*/ 234971 w 302315"/>
                    <a:gd name="connsiteY0" fmla="*/ 0 h 1732929"/>
                    <a:gd name="connsiteX1" fmla="*/ 21 w 302315"/>
                    <a:gd name="connsiteY1" fmla="*/ 755650 h 1732929"/>
                    <a:gd name="connsiteX2" fmla="*/ 244496 w 302315"/>
                    <a:gd name="connsiteY2" fmla="*/ 1651000 h 1732929"/>
                    <a:gd name="connsiteX3" fmla="*/ 295296 w 302315"/>
                    <a:gd name="connsiteY3" fmla="*/ 1641475 h 1732929"/>
                    <a:gd name="connsiteX0" fmla="*/ 235691 w 296016"/>
                    <a:gd name="connsiteY0" fmla="*/ 0 h 1641475"/>
                    <a:gd name="connsiteX1" fmla="*/ 741 w 296016"/>
                    <a:gd name="connsiteY1" fmla="*/ 755650 h 1641475"/>
                    <a:gd name="connsiteX2" fmla="*/ 296016 w 296016"/>
                    <a:gd name="connsiteY2" fmla="*/ 1641475 h 1641475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8303 w 266878"/>
                    <a:gd name="connsiteY0" fmla="*/ 0 h 1651000"/>
                    <a:gd name="connsiteX1" fmla="*/ 178 w 266878"/>
                    <a:gd name="connsiteY1" fmla="*/ 822325 h 1651000"/>
                    <a:gd name="connsiteX2" fmla="*/ 266878 w 266878"/>
                    <a:gd name="connsiteY2" fmla="*/ 1651000 h 1651000"/>
                    <a:gd name="connsiteX0" fmla="*/ 225631 w 254206"/>
                    <a:gd name="connsiteY0" fmla="*/ 0 h 1651000"/>
                    <a:gd name="connsiteX1" fmla="*/ 206 w 254206"/>
                    <a:gd name="connsiteY1" fmla="*/ 822325 h 1651000"/>
                    <a:gd name="connsiteX2" fmla="*/ 254206 w 254206"/>
                    <a:gd name="connsiteY2" fmla="*/ 1651000 h 1651000"/>
                    <a:gd name="connsiteX0" fmla="*/ 231966 w 260541"/>
                    <a:gd name="connsiteY0" fmla="*/ 0 h 1651000"/>
                    <a:gd name="connsiteX1" fmla="*/ 191 w 260541"/>
                    <a:gd name="connsiteY1" fmla="*/ 822325 h 1651000"/>
                    <a:gd name="connsiteX2" fmla="*/ 260541 w 260541"/>
                    <a:gd name="connsiteY2" fmla="*/ 1651000 h 1651000"/>
                    <a:gd name="connsiteX0" fmla="*/ 234314 w 260508"/>
                    <a:gd name="connsiteY0" fmla="*/ 0 h 1643856"/>
                    <a:gd name="connsiteX1" fmla="*/ 158 w 260508"/>
                    <a:gd name="connsiteY1" fmla="*/ 815181 h 1643856"/>
                    <a:gd name="connsiteX2" fmla="*/ 260508 w 260508"/>
                    <a:gd name="connsiteY2" fmla="*/ 1643856 h 1643856"/>
                    <a:gd name="connsiteX0" fmla="*/ 234342 w 262917"/>
                    <a:gd name="connsiteY0" fmla="*/ 0 h 1636712"/>
                    <a:gd name="connsiteX1" fmla="*/ 186 w 262917"/>
                    <a:gd name="connsiteY1" fmla="*/ 815181 h 1636712"/>
                    <a:gd name="connsiteX2" fmla="*/ 262917 w 262917"/>
                    <a:gd name="connsiteY2" fmla="*/ 1636712 h 1636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2917" h="1636712">
                      <a:moveTo>
                        <a:pt x="234342" y="0"/>
                      </a:moveTo>
                      <a:cubicBezTo>
                        <a:pt x="82206" y="47096"/>
                        <a:pt x="-4576" y="542396"/>
                        <a:pt x="186" y="815181"/>
                      </a:cubicBezTo>
                      <a:cubicBezTo>
                        <a:pt x="4948" y="1087966"/>
                        <a:pt x="58527" y="1591865"/>
                        <a:pt x="262917" y="1636712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</p:grpSp>
          <p:grpSp>
            <p:nvGrpSpPr>
              <p:cNvPr id="348" name="Group 347">
                <a:extLst>
                  <a:ext uri="{FF2B5EF4-FFF2-40B4-BE49-F238E27FC236}">
                    <a16:creationId xmlns:a16="http://schemas.microsoft.com/office/drawing/2014/main" id="{6D5F3711-CE48-476D-921B-4C29601934BB}"/>
                  </a:ext>
                </a:extLst>
              </p:cNvPr>
              <p:cNvGrpSpPr/>
              <p:nvPr/>
            </p:nvGrpSpPr>
            <p:grpSpPr>
              <a:xfrm>
                <a:off x="9239672" y="4397675"/>
                <a:ext cx="167072" cy="397484"/>
                <a:chOff x="9215195" y="1745064"/>
                <a:chExt cx="196120" cy="509279"/>
              </a:xfrm>
            </p:grpSpPr>
            <p:sp>
              <p:nvSpPr>
                <p:cNvPr id="355" name="Oval 354">
                  <a:extLst>
                    <a:ext uri="{FF2B5EF4-FFF2-40B4-BE49-F238E27FC236}">
                      <a16:creationId xmlns:a16="http://schemas.microsoft.com/office/drawing/2014/main" id="{54DD0241-B4D3-4201-920D-6005393AD7D8}"/>
                    </a:ext>
                  </a:extLst>
                </p:cNvPr>
                <p:cNvSpPr/>
                <p:nvPr/>
              </p:nvSpPr>
              <p:spPr>
                <a:xfrm>
                  <a:off x="9222875" y="1745064"/>
                  <a:ext cx="188440" cy="508918"/>
                </a:xfrm>
                <a:prstGeom prst="ellips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356" name="Oval 355">
                  <a:extLst>
                    <a:ext uri="{FF2B5EF4-FFF2-40B4-BE49-F238E27FC236}">
                      <a16:creationId xmlns:a16="http://schemas.microsoft.com/office/drawing/2014/main" id="{CE9C65C5-0032-4C86-B420-510A7A339223}"/>
                    </a:ext>
                  </a:extLst>
                </p:cNvPr>
                <p:cNvSpPr/>
                <p:nvPr/>
              </p:nvSpPr>
              <p:spPr>
                <a:xfrm>
                  <a:off x="9222875" y="1745064"/>
                  <a:ext cx="188440" cy="508918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357" name="Freeform: Shape 356">
                  <a:extLst>
                    <a:ext uri="{FF2B5EF4-FFF2-40B4-BE49-F238E27FC236}">
                      <a16:creationId xmlns:a16="http://schemas.microsoft.com/office/drawing/2014/main" id="{CF339EA0-BAD4-4CD9-8814-E53D1098DAFE}"/>
                    </a:ext>
                  </a:extLst>
                </p:cNvPr>
                <p:cNvSpPr/>
                <p:nvPr/>
              </p:nvSpPr>
              <p:spPr>
                <a:xfrm>
                  <a:off x="9223144" y="1754728"/>
                  <a:ext cx="89760" cy="496336"/>
                </a:xfrm>
                <a:custGeom>
                  <a:avLst/>
                  <a:gdLst>
                    <a:gd name="connsiteX0" fmla="*/ 209775 w 269285"/>
                    <a:gd name="connsiteY0" fmla="*/ 0 h 1730804"/>
                    <a:gd name="connsiteX1" fmla="*/ 225 w 269285"/>
                    <a:gd name="connsiteY1" fmla="*/ 749300 h 1730804"/>
                    <a:gd name="connsiteX2" fmla="*/ 244700 w 269285"/>
                    <a:gd name="connsiteY2" fmla="*/ 1644650 h 1730804"/>
                    <a:gd name="connsiteX3" fmla="*/ 247875 w 269285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34963 w 269073"/>
                    <a:gd name="connsiteY0" fmla="*/ 0 h 1737154"/>
                    <a:gd name="connsiteX1" fmla="*/ 13 w 269073"/>
                    <a:gd name="connsiteY1" fmla="*/ 755650 h 1737154"/>
                    <a:gd name="connsiteX2" fmla="*/ 244488 w 269073"/>
                    <a:gd name="connsiteY2" fmla="*/ 1651000 h 1737154"/>
                    <a:gd name="connsiteX3" fmla="*/ 247663 w 269073"/>
                    <a:gd name="connsiteY3" fmla="*/ 1651000 h 1737154"/>
                    <a:gd name="connsiteX0" fmla="*/ 234971 w 269081"/>
                    <a:gd name="connsiteY0" fmla="*/ 0 h 1737154"/>
                    <a:gd name="connsiteX1" fmla="*/ 21 w 269081"/>
                    <a:gd name="connsiteY1" fmla="*/ 755650 h 1737154"/>
                    <a:gd name="connsiteX2" fmla="*/ 244496 w 269081"/>
                    <a:gd name="connsiteY2" fmla="*/ 1651000 h 1737154"/>
                    <a:gd name="connsiteX3" fmla="*/ 247671 w 269081"/>
                    <a:gd name="connsiteY3" fmla="*/ 1651000 h 1737154"/>
                    <a:gd name="connsiteX0" fmla="*/ 234971 w 302315"/>
                    <a:gd name="connsiteY0" fmla="*/ 0 h 1732929"/>
                    <a:gd name="connsiteX1" fmla="*/ 21 w 302315"/>
                    <a:gd name="connsiteY1" fmla="*/ 755650 h 1732929"/>
                    <a:gd name="connsiteX2" fmla="*/ 244496 w 302315"/>
                    <a:gd name="connsiteY2" fmla="*/ 1651000 h 1732929"/>
                    <a:gd name="connsiteX3" fmla="*/ 295296 w 302315"/>
                    <a:gd name="connsiteY3" fmla="*/ 1641475 h 1732929"/>
                    <a:gd name="connsiteX0" fmla="*/ 235691 w 296016"/>
                    <a:gd name="connsiteY0" fmla="*/ 0 h 1641475"/>
                    <a:gd name="connsiteX1" fmla="*/ 741 w 296016"/>
                    <a:gd name="connsiteY1" fmla="*/ 755650 h 1641475"/>
                    <a:gd name="connsiteX2" fmla="*/ 296016 w 296016"/>
                    <a:gd name="connsiteY2" fmla="*/ 1641475 h 1641475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8303 w 266878"/>
                    <a:gd name="connsiteY0" fmla="*/ 0 h 1651000"/>
                    <a:gd name="connsiteX1" fmla="*/ 178 w 266878"/>
                    <a:gd name="connsiteY1" fmla="*/ 822325 h 1651000"/>
                    <a:gd name="connsiteX2" fmla="*/ 266878 w 266878"/>
                    <a:gd name="connsiteY2" fmla="*/ 1651000 h 1651000"/>
                    <a:gd name="connsiteX0" fmla="*/ 225631 w 254206"/>
                    <a:gd name="connsiteY0" fmla="*/ 0 h 1651000"/>
                    <a:gd name="connsiteX1" fmla="*/ 206 w 254206"/>
                    <a:gd name="connsiteY1" fmla="*/ 822325 h 1651000"/>
                    <a:gd name="connsiteX2" fmla="*/ 254206 w 254206"/>
                    <a:gd name="connsiteY2" fmla="*/ 1651000 h 1651000"/>
                    <a:gd name="connsiteX0" fmla="*/ 231966 w 260541"/>
                    <a:gd name="connsiteY0" fmla="*/ 0 h 1651000"/>
                    <a:gd name="connsiteX1" fmla="*/ 191 w 260541"/>
                    <a:gd name="connsiteY1" fmla="*/ 822325 h 1651000"/>
                    <a:gd name="connsiteX2" fmla="*/ 260541 w 260541"/>
                    <a:gd name="connsiteY2" fmla="*/ 1651000 h 1651000"/>
                    <a:gd name="connsiteX0" fmla="*/ 234314 w 260508"/>
                    <a:gd name="connsiteY0" fmla="*/ 0 h 1643856"/>
                    <a:gd name="connsiteX1" fmla="*/ 158 w 260508"/>
                    <a:gd name="connsiteY1" fmla="*/ 815181 h 1643856"/>
                    <a:gd name="connsiteX2" fmla="*/ 260508 w 260508"/>
                    <a:gd name="connsiteY2" fmla="*/ 1643856 h 1643856"/>
                    <a:gd name="connsiteX0" fmla="*/ 234342 w 262917"/>
                    <a:gd name="connsiteY0" fmla="*/ 0 h 1636712"/>
                    <a:gd name="connsiteX1" fmla="*/ 186 w 262917"/>
                    <a:gd name="connsiteY1" fmla="*/ 815181 h 1636712"/>
                    <a:gd name="connsiteX2" fmla="*/ 262917 w 262917"/>
                    <a:gd name="connsiteY2" fmla="*/ 1636712 h 1636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2917" h="1636712">
                      <a:moveTo>
                        <a:pt x="234342" y="0"/>
                      </a:moveTo>
                      <a:cubicBezTo>
                        <a:pt x="82206" y="47096"/>
                        <a:pt x="-4576" y="542396"/>
                        <a:pt x="186" y="815181"/>
                      </a:cubicBezTo>
                      <a:cubicBezTo>
                        <a:pt x="4948" y="1087966"/>
                        <a:pt x="58527" y="1591865"/>
                        <a:pt x="262917" y="1636712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358" name="Oval 357">
                  <a:extLst>
                    <a:ext uri="{FF2B5EF4-FFF2-40B4-BE49-F238E27FC236}">
                      <a16:creationId xmlns:a16="http://schemas.microsoft.com/office/drawing/2014/main" id="{0668E524-FF92-4451-B4B5-3C5872FC282F}"/>
                    </a:ext>
                  </a:extLst>
                </p:cNvPr>
                <p:cNvSpPr/>
                <p:nvPr/>
              </p:nvSpPr>
              <p:spPr>
                <a:xfrm>
                  <a:off x="9215195" y="1745425"/>
                  <a:ext cx="188440" cy="508918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rgbClr val="FF0000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359" name="Freeform: Shape 358">
                  <a:extLst>
                    <a:ext uri="{FF2B5EF4-FFF2-40B4-BE49-F238E27FC236}">
                      <a16:creationId xmlns:a16="http://schemas.microsoft.com/office/drawing/2014/main" id="{C2672DAC-6E1E-493E-B010-0D8464BDC7E7}"/>
                    </a:ext>
                  </a:extLst>
                </p:cNvPr>
                <p:cNvSpPr/>
                <p:nvPr/>
              </p:nvSpPr>
              <p:spPr>
                <a:xfrm flipH="1">
                  <a:off x="9305427" y="1759874"/>
                  <a:ext cx="89760" cy="474334"/>
                </a:xfrm>
                <a:custGeom>
                  <a:avLst/>
                  <a:gdLst>
                    <a:gd name="connsiteX0" fmla="*/ 209775 w 269285"/>
                    <a:gd name="connsiteY0" fmla="*/ 0 h 1730804"/>
                    <a:gd name="connsiteX1" fmla="*/ 225 w 269285"/>
                    <a:gd name="connsiteY1" fmla="*/ 749300 h 1730804"/>
                    <a:gd name="connsiteX2" fmla="*/ 244700 w 269285"/>
                    <a:gd name="connsiteY2" fmla="*/ 1644650 h 1730804"/>
                    <a:gd name="connsiteX3" fmla="*/ 247875 w 269285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34963 w 269073"/>
                    <a:gd name="connsiteY0" fmla="*/ 0 h 1737154"/>
                    <a:gd name="connsiteX1" fmla="*/ 13 w 269073"/>
                    <a:gd name="connsiteY1" fmla="*/ 755650 h 1737154"/>
                    <a:gd name="connsiteX2" fmla="*/ 244488 w 269073"/>
                    <a:gd name="connsiteY2" fmla="*/ 1651000 h 1737154"/>
                    <a:gd name="connsiteX3" fmla="*/ 247663 w 269073"/>
                    <a:gd name="connsiteY3" fmla="*/ 1651000 h 1737154"/>
                    <a:gd name="connsiteX0" fmla="*/ 234971 w 269081"/>
                    <a:gd name="connsiteY0" fmla="*/ 0 h 1737154"/>
                    <a:gd name="connsiteX1" fmla="*/ 21 w 269081"/>
                    <a:gd name="connsiteY1" fmla="*/ 755650 h 1737154"/>
                    <a:gd name="connsiteX2" fmla="*/ 244496 w 269081"/>
                    <a:gd name="connsiteY2" fmla="*/ 1651000 h 1737154"/>
                    <a:gd name="connsiteX3" fmla="*/ 247671 w 269081"/>
                    <a:gd name="connsiteY3" fmla="*/ 1651000 h 1737154"/>
                    <a:gd name="connsiteX0" fmla="*/ 234971 w 302315"/>
                    <a:gd name="connsiteY0" fmla="*/ 0 h 1732929"/>
                    <a:gd name="connsiteX1" fmla="*/ 21 w 302315"/>
                    <a:gd name="connsiteY1" fmla="*/ 755650 h 1732929"/>
                    <a:gd name="connsiteX2" fmla="*/ 244496 w 302315"/>
                    <a:gd name="connsiteY2" fmla="*/ 1651000 h 1732929"/>
                    <a:gd name="connsiteX3" fmla="*/ 295296 w 302315"/>
                    <a:gd name="connsiteY3" fmla="*/ 1641475 h 1732929"/>
                    <a:gd name="connsiteX0" fmla="*/ 235691 w 296016"/>
                    <a:gd name="connsiteY0" fmla="*/ 0 h 1641475"/>
                    <a:gd name="connsiteX1" fmla="*/ 741 w 296016"/>
                    <a:gd name="connsiteY1" fmla="*/ 755650 h 1641475"/>
                    <a:gd name="connsiteX2" fmla="*/ 296016 w 296016"/>
                    <a:gd name="connsiteY2" fmla="*/ 1641475 h 1641475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8303 w 266878"/>
                    <a:gd name="connsiteY0" fmla="*/ 0 h 1651000"/>
                    <a:gd name="connsiteX1" fmla="*/ 178 w 266878"/>
                    <a:gd name="connsiteY1" fmla="*/ 822325 h 1651000"/>
                    <a:gd name="connsiteX2" fmla="*/ 266878 w 266878"/>
                    <a:gd name="connsiteY2" fmla="*/ 1651000 h 1651000"/>
                    <a:gd name="connsiteX0" fmla="*/ 225631 w 254206"/>
                    <a:gd name="connsiteY0" fmla="*/ 0 h 1651000"/>
                    <a:gd name="connsiteX1" fmla="*/ 206 w 254206"/>
                    <a:gd name="connsiteY1" fmla="*/ 822325 h 1651000"/>
                    <a:gd name="connsiteX2" fmla="*/ 254206 w 254206"/>
                    <a:gd name="connsiteY2" fmla="*/ 1651000 h 1651000"/>
                    <a:gd name="connsiteX0" fmla="*/ 231966 w 260541"/>
                    <a:gd name="connsiteY0" fmla="*/ 0 h 1651000"/>
                    <a:gd name="connsiteX1" fmla="*/ 191 w 260541"/>
                    <a:gd name="connsiteY1" fmla="*/ 822325 h 1651000"/>
                    <a:gd name="connsiteX2" fmla="*/ 260541 w 260541"/>
                    <a:gd name="connsiteY2" fmla="*/ 1651000 h 1651000"/>
                    <a:gd name="connsiteX0" fmla="*/ 234314 w 260508"/>
                    <a:gd name="connsiteY0" fmla="*/ 0 h 1643856"/>
                    <a:gd name="connsiteX1" fmla="*/ 158 w 260508"/>
                    <a:gd name="connsiteY1" fmla="*/ 815181 h 1643856"/>
                    <a:gd name="connsiteX2" fmla="*/ 260508 w 260508"/>
                    <a:gd name="connsiteY2" fmla="*/ 1643856 h 1643856"/>
                    <a:gd name="connsiteX0" fmla="*/ 234342 w 262917"/>
                    <a:gd name="connsiteY0" fmla="*/ 0 h 1636712"/>
                    <a:gd name="connsiteX1" fmla="*/ 186 w 262917"/>
                    <a:gd name="connsiteY1" fmla="*/ 815181 h 1636712"/>
                    <a:gd name="connsiteX2" fmla="*/ 262917 w 262917"/>
                    <a:gd name="connsiteY2" fmla="*/ 1636712 h 1636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2917" h="1636712">
                      <a:moveTo>
                        <a:pt x="234342" y="0"/>
                      </a:moveTo>
                      <a:cubicBezTo>
                        <a:pt x="82206" y="47096"/>
                        <a:pt x="-4576" y="542396"/>
                        <a:pt x="186" y="815181"/>
                      </a:cubicBezTo>
                      <a:cubicBezTo>
                        <a:pt x="4948" y="1087966"/>
                        <a:pt x="58527" y="1591865"/>
                        <a:pt x="262917" y="1636712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</p:grpSp>
          <p:grpSp>
            <p:nvGrpSpPr>
              <p:cNvPr id="349" name="Group 348">
                <a:extLst>
                  <a:ext uri="{FF2B5EF4-FFF2-40B4-BE49-F238E27FC236}">
                    <a16:creationId xmlns:a16="http://schemas.microsoft.com/office/drawing/2014/main" id="{F2160566-4345-41D1-8D98-5192A51436C1}"/>
                  </a:ext>
                </a:extLst>
              </p:cNvPr>
              <p:cNvGrpSpPr/>
              <p:nvPr/>
            </p:nvGrpSpPr>
            <p:grpSpPr>
              <a:xfrm>
                <a:off x="9175020" y="4397675"/>
                <a:ext cx="167072" cy="397484"/>
                <a:chOff x="9215195" y="1745064"/>
                <a:chExt cx="196120" cy="509279"/>
              </a:xfrm>
            </p:grpSpPr>
            <p:sp>
              <p:nvSpPr>
                <p:cNvPr id="350" name="Oval 349">
                  <a:extLst>
                    <a:ext uri="{FF2B5EF4-FFF2-40B4-BE49-F238E27FC236}">
                      <a16:creationId xmlns:a16="http://schemas.microsoft.com/office/drawing/2014/main" id="{22324315-FA16-4ACF-B647-9B995383A163}"/>
                    </a:ext>
                  </a:extLst>
                </p:cNvPr>
                <p:cNvSpPr/>
                <p:nvPr/>
              </p:nvSpPr>
              <p:spPr>
                <a:xfrm>
                  <a:off x="9222875" y="1745064"/>
                  <a:ext cx="188440" cy="508918"/>
                </a:xfrm>
                <a:prstGeom prst="ellips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351" name="Oval 350">
                  <a:extLst>
                    <a:ext uri="{FF2B5EF4-FFF2-40B4-BE49-F238E27FC236}">
                      <a16:creationId xmlns:a16="http://schemas.microsoft.com/office/drawing/2014/main" id="{DAEFC3C3-0904-456B-AFBC-0E57AC9E7143}"/>
                    </a:ext>
                  </a:extLst>
                </p:cNvPr>
                <p:cNvSpPr/>
                <p:nvPr/>
              </p:nvSpPr>
              <p:spPr>
                <a:xfrm>
                  <a:off x="9222875" y="1745064"/>
                  <a:ext cx="188440" cy="508918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352" name="Freeform: Shape 351">
                  <a:extLst>
                    <a:ext uri="{FF2B5EF4-FFF2-40B4-BE49-F238E27FC236}">
                      <a16:creationId xmlns:a16="http://schemas.microsoft.com/office/drawing/2014/main" id="{ECB3376C-8A8C-4275-A2E2-3AC111C9E832}"/>
                    </a:ext>
                  </a:extLst>
                </p:cNvPr>
                <p:cNvSpPr/>
                <p:nvPr/>
              </p:nvSpPr>
              <p:spPr>
                <a:xfrm>
                  <a:off x="9223144" y="1754728"/>
                  <a:ext cx="89760" cy="496336"/>
                </a:xfrm>
                <a:custGeom>
                  <a:avLst/>
                  <a:gdLst>
                    <a:gd name="connsiteX0" fmla="*/ 209775 w 269285"/>
                    <a:gd name="connsiteY0" fmla="*/ 0 h 1730804"/>
                    <a:gd name="connsiteX1" fmla="*/ 225 w 269285"/>
                    <a:gd name="connsiteY1" fmla="*/ 749300 h 1730804"/>
                    <a:gd name="connsiteX2" fmla="*/ 244700 w 269285"/>
                    <a:gd name="connsiteY2" fmla="*/ 1644650 h 1730804"/>
                    <a:gd name="connsiteX3" fmla="*/ 247875 w 269285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34963 w 269073"/>
                    <a:gd name="connsiteY0" fmla="*/ 0 h 1737154"/>
                    <a:gd name="connsiteX1" fmla="*/ 13 w 269073"/>
                    <a:gd name="connsiteY1" fmla="*/ 755650 h 1737154"/>
                    <a:gd name="connsiteX2" fmla="*/ 244488 w 269073"/>
                    <a:gd name="connsiteY2" fmla="*/ 1651000 h 1737154"/>
                    <a:gd name="connsiteX3" fmla="*/ 247663 w 269073"/>
                    <a:gd name="connsiteY3" fmla="*/ 1651000 h 1737154"/>
                    <a:gd name="connsiteX0" fmla="*/ 234971 w 269081"/>
                    <a:gd name="connsiteY0" fmla="*/ 0 h 1737154"/>
                    <a:gd name="connsiteX1" fmla="*/ 21 w 269081"/>
                    <a:gd name="connsiteY1" fmla="*/ 755650 h 1737154"/>
                    <a:gd name="connsiteX2" fmla="*/ 244496 w 269081"/>
                    <a:gd name="connsiteY2" fmla="*/ 1651000 h 1737154"/>
                    <a:gd name="connsiteX3" fmla="*/ 247671 w 269081"/>
                    <a:gd name="connsiteY3" fmla="*/ 1651000 h 1737154"/>
                    <a:gd name="connsiteX0" fmla="*/ 234971 w 302315"/>
                    <a:gd name="connsiteY0" fmla="*/ 0 h 1732929"/>
                    <a:gd name="connsiteX1" fmla="*/ 21 w 302315"/>
                    <a:gd name="connsiteY1" fmla="*/ 755650 h 1732929"/>
                    <a:gd name="connsiteX2" fmla="*/ 244496 w 302315"/>
                    <a:gd name="connsiteY2" fmla="*/ 1651000 h 1732929"/>
                    <a:gd name="connsiteX3" fmla="*/ 295296 w 302315"/>
                    <a:gd name="connsiteY3" fmla="*/ 1641475 h 1732929"/>
                    <a:gd name="connsiteX0" fmla="*/ 235691 w 296016"/>
                    <a:gd name="connsiteY0" fmla="*/ 0 h 1641475"/>
                    <a:gd name="connsiteX1" fmla="*/ 741 w 296016"/>
                    <a:gd name="connsiteY1" fmla="*/ 755650 h 1641475"/>
                    <a:gd name="connsiteX2" fmla="*/ 296016 w 296016"/>
                    <a:gd name="connsiteY2" fmla="*/ 1641475 h 1641475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8303 w 266878"/>
                    <a:gd name="connsiteY0" fmla="*/ 0 h 1651000"/>
                    <a:gd name="connsiteX1" fmla="*/ 178 w 266878"/>
                    <a:gd name="connsiteY1" fmla="*/ 822325 h 1651000"/>
                    <a:gd name="connsiteX2" fmla="*/ 266878 w 266878"/>
                    <a:gd name="connsiteY2" fmla="*/ 1651000 h 1651000"/>
                    <a:gd name="connsiteX0" fmla="*/ 225631 w 254206"/>
                    <a:gd name="connsiteY0" fmla="*/ 0 h 1651000"/>
                    <a:gd name="connsiteX1" fmla="*/ 206 w 254206"/>
                    <a:gd name="connsiteY1" fmla="*/ 822325 h 1651000"/>
                    <a:gd name="connsiteX2" fmla="*/ 254206 w 254206"/>
                    <a:gd name="connsiteY2" fmla="*/ 1651000 h 1651000"/>
                    <a:gd name="connsiteX0" fmla="*/ 231966 w 260541"/>
                    <a:gd name="connsiteY0" fmla="*/ 0 h 1651000"/>
                    <a:gd name="connsiteX1" fmla="*/ 191 w 260541"/>
                    <a:gd name="connsiteY1" fmla="*/ 822325 h 1651000"/>
                    <a:gd name="connsiteX2" fmla="*/ 260541 w 260541"/>
                    <a:gd name="connsiteY2" fmla="*/ 1651000 h 1651000"/>
                    <a:gd name="connsiteX0" fmla="*/ 234314 w 260508"/>
                    <a:gd name="connsiteY0" fmla="*/ 0 h 1643856"/>
                    <a:gd name="connsiteX1" fmla="*/ 158 w 260508"/>
                    <a:gd name="connsiteY1" fmla="*/ 815181 h 1643856"/>
                    <a:gd name="connsiteX2" fmla="*/ 260508 w 260508"/>
                    <a:gd name="connsiteY2" fmla="*/ 1643856 h 1643856"/>
                    <a:gd name="connsiteX0" fmla="*/ 234342 w 262917"/>
                    <a:gd name="connsiteY0" fmla="*/ 0 h 1636712"/>
                    <a:gd name="connsiteX1" fmla="*/ 186 w 262917"/>
                    <a:gd name="connsiteY1" fmla="*/ 815181 h 1636712"/>
                    <a:gd name="connsiteX2" fmla="*/ 262917 w 262917"/>
                    <a:gd name="connsiteY2" fmla="*/ 1636712 h 1636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2917" h="1636712">
                      <a:moveTo>
                        <a:pt x="234342" y="0"/>
                      </a:moveTo>
                      <a:cubicBezTo>
                        <a:pt x="82206" y="47096"/>
                        <a:pt x="-4576" y="542396"/>
                        <a:pt x="186" y="815181"/>
                      </a:cubicBezTo>
                      <a:cubicBezTo>
                        <a:pt x="4948" y="1087966"/>
                        <a:pt x="58527" y="1591865"/>
                        <a:pt x="262917" y="1636712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353" name="Oval 352">
                  <a:extLst>
                    <a:ext uri="{FF2B5EF4-FFF2-40B4-BE49-F238E27FC236}">
                      <a16:creationId xmlns:a16="http://schemas.microsoft.com/office/drawing/2014/main" id="{600F3E91-274C-4634-8E9E-33AFC151CEBB}"/>
                    </a:ext>
                  </a:extLst>
                </p:cNvPr>
                <p:cNvSpPr/>
                <p:nvPr/>
              </p:nvSpPr>
              <p:spPr>
                <a:xfrm>
                  <a:off x="9215195" y="1745425"/>
                  <a:ext cx="188440" cy="508918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rgbClr val="FF0000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354" name="Freeform: Shape 353">
                  <a:extLst>
                    <a:ext uri="{FF2B5EF4-FFF2-40B4-BE49-F238E27FC236}">
                      <a16:creationId xmlns:a16="http://schemas.microsoft.com/office/drawing/2014/main" id="{1376E960-5C89-4608-9D6C-2DC3AD609358}"/>
                    </a:ext>
                  </a:extLst>
                </p:cNvPr>
                <p:cNvSpPr/>
                <p:nvPr/>
              </p:nvSpPr>
              <p:spPr>
                <a:xfrm flipH="1">
                  <a:off x="9305427" y="1759874"/>
                  <a:ext cx="89760" cy="474334"/>
                </a:xfrm>
                <a:custGeom>
                  <a:avLst/>
                  <a:gdLst>
                    <a:gd name="connsiteX0" fmla="*/ 209775 w 269285"/>
                    <a:gd name="connsiteY0" fmla="*/ 0 h 1730804"/>
                    <a:gd name="connsiteX1" fmla="*/ 225 w 269285"/>
                    <a:gd name="connsiteY1" fmla="*/ 749300 h 1730804"/>
                    <a:gd name="connsiteX2" fmla="*/ 244700 w 269285"/>
                    <a:gd name="connsiteY2" fmla="*/ 1644650 h 1730804"/>
                    <a:gd name="connsiteX3" fmla="*/ 247875 w 269285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34963 w 269073"/>
                    <a:gd name="connsiteY0" fmla="*/ 0 h 1737154"/>
                    <a:gd name="connsiteX1" fmla="*/ 13 w 269073"/>
                    <a:gd name="connsiteY1" fmla="*/ 755650 h 1737154"/>
                    <a:gd name="connsiteX2" fmla="*/ 244488 w 269073"/>
                    <a:gd name="connsiteY2" fmla="*/ 1651000 h 1737154"/>
                    <a:gd name="connsiteX3" fmla="*/ 247663 w 269073"/>
                    <a:gd name="connsiteY3" fmla="*/ 1651000 h 1737154"/>
                    <a:gd name="connsiteX0" fmla="*/ 234971 w 269081"/>
                    <a:gd name="connsiteY0" fmla="*/ 0 h 1737154"/>
                    <a:gd name="connsiteX1" fmla="*/ 21 w 269081"/>
                    <a:gd name="connsiteY1" fmla="*/ 755650 h 1737154"/>
                    <a:gd name="connsiteX2" fmla="*/ 244496 w 269081"/>
                    <a:gd name="connsiteY2" fmla="*/ 1651000 h 1737154"/>
                    <a:gd name="connsiteX3" fmla="*/ 247671 w 269081"/>
                    <a:gd name="connsiteY3" fmla="*/ 1651000 h 1737154"/>
                    <a:gd name="connsiteX0" fmla="*/ 234971 w 302315"/>
                    <a:gd name="connsiteY0" fmla="*/ 0 h 1732929"/>
                    <a:gd name="connsiteX1" fmla="*/ 21 w 302315"/>
                    <a:gd name="connsiteY1" fmla="*/ 755650 h 1732929"/>
                    <a:gd name="connsiteX2" fmla="*/ 244496 w 302315"/>
                    <a:gd name="connsiteY2" fmla="*/ 1651000 h 1732929"/>
                    <a:gd name="connsiteX3" fmla="*/ 295296 w 302315"/>
                    <a:gd name="connsiteY3" fmla="*/ 1641475 h 1732929"/>
                    <a:gd name="connsiteX0" fmla="*/ 235691 w 296016"/>
                    <a:gd name="connsiteY0" fmla="*/ 0 h 1641475"/>
                    <a:gd name="connsiteX1" fmla="*/ 741 w 296016"/>
                    <a:gd name="connsiteY1" fmla="*/ 755650 h 1641475"/>
                    <a:gd name="connsiteX2" fmla="*/ 296016 w 296016"/>
                    <a:gd name="connsiteY2" fmla="*/ 1641475 h 1641475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8303 w 266878"/>
                    <a:gd name="connsiteY0" fmla="*/ 0 h 1651000"/>
                    <a:gd name="connsiteX1" fmla="*/ 178 w 266878"/>
                    <a:gd name="connsiteY1" fmla="*/ 822325 h 1651000"/>
                    <a:gd name="connsiteX2" fmla="*/ 266878 w 266878"/>
                    <a:gd name="connsiteY2" fmla="*/ 1651000 h 1651000"/>
                    <a:gd name="connsiteX0" fmla="*/ 225631 w 254206"/>
                    <a:gd name="connsiteY0" fmla="*/ 0 h 1651000"/>
                    <a:gd name="connsiteX1" fmla="*/ 206 w 254206"/>
                    <a:gd name="connsiteY1" fmla="*/ 822325 h 1651000"/>
                    <a:gd name="connsiteX2" fmla="*/ 254206 w 254206"/>
                    <a:gd name="connsiteY2" fmla="*/ 1651000 h 1651000"/>
                    <a:gd name="connsiteX0" fmla="*/ 231966 w 260541"/>
                    <a:gd name="connsiteY0" fmla="*/ 0 h 1651000"/>
                    <a:gd name="connsiteX1" fmla="*/ 191 w 260541"/>
                    <a:gd name="connsiteY1" fmla="*/ 822325 h 1651000"/>
                    <a:gd name="connsiteX2" fmla="*/ 260541 w 260541"/>
                    <a:gd name="connsiteY2" fmla="*/ 1651000 h 1651000"/>
                    <a:gd name="connsiteX0" fmla="*/ 234314 w 260508"/>
                    <a:gd name="connsiteY0" fmla="*/ 0 h 1643856"/>
                    <a:gd name="connsiteX1" fmla="*/ 158 w 260508"/>
                    <a:gd name="connsiteY1" fmla="*/ 815181 h 1643856"/>
                    <a:gd name="connsiteX2" fmla="*/ 260508 w 260508"/>
                    <a:gd name="connsiteY2" fmla="*/ 1643856 h 1643856"/>
                    <a:gd name="connsiteX0" fmla="*/ 234342 w 262917"/>
                    <a:gd name="connsiteY0" fmla="*/ 0 h 1636712"/>
                    <a:gd name="connsiteX1" fmla="*/ 186 w 262917"/>
                    <a:gd name="connsiteY1" fmla="*/ 815181 h 1636712"/>
                    <a:gd name="connsiteX2" fmla="*/ 262917 w 262917"/>
                    <a:gd name="connsiteY2" fmla="*/ 1636712 h 1636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2917" h="1636712">
                      <a:moveTo>
                        <a:pt x="234342" y="0"/>
                      </a:moveTo>
                      <a:cubicBezTo>
                        <a:pt x="82206" y="47096"/>
                        <a:pt x="-4576" y="542396"/>
                        <a:pt x="186" y="815181"/>
                      </a:cubicBezTo>
                      <a:cubicBezTo>
                        <a:pt x="4948" y="1087966"/>
                        <a:pt x="58527" y="1591865"/>
                        <a:pt x="262917" y="1636712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D850FA26-48C0-8A8E-83E3-743006E9A3E4}"/>
                  </a:ext>
                </a:extLst>
              </p:cNvPr>
              <p:cNvGrpSpPr/>
              <p:nvPr/>
            </p:nvGrpSpPr>
            <p:grpSpPr>
              <a:xfrm>
                <a:off x="9613754" y="4842221"/>
                <a:ext cx="167072" cy="398160"/>
                <a:chOff x="9751250" y="1750322"/>
                <a:chExt cx="196120" cy="510145"/>
              </a:xfrm>
            </p:grpSpPr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10DF5CF8-4E44-45AB-BF0E-919B728D94E6}"/>
                    </a:ext>
                  </a:extLst>
                </p:cNvPr>
                <p:cNvSpPr/>
                <p:nvPr/>
              </p:nvSpPr>
              <p:spPr>
                <a:xfrm>
                  <a:off x="9758930" y="1751549"/>
                  <a:ext cx="188440" cy="508918"/>
                </a:xfrm>
                <a:prstGeom prst="ellips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6B7275E8-2FF7-3E8D-EAB0-688B2F66BF8E}"/>
                    </a:ext>
                  </a:extLst>
                </p:cNvPr>
                <p:cNvSpPr/>
                <p:nvPr/>
              </p:nvSpPr>
              <p:spPr>
                <a:xfrm>
                  <a:off x="9758930" y="1751549"/>
                  <a:ext cx="188440" cy="508918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rgbClr val="00CC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F5571399-C141-AFB9-13FA-A775B47C71AF}"/>
                    </a:ext>
                  </a:extLst>
                </p:cNvPr>
                <p:cNvSpPr/>
                <p:nvPr/>
              </p:nvSpPr>
              <p:spPr>
                <a:xfrm>
                  <a:off x="9759199" y="1761213"/>
                  <a:ext cx="89760" cy="496336"/>
                </a:xfrm>
                <a:custGeom>
                  <a:avLst/>
                  <a:gdLst>
                    <a:gd name="connsiteX0" fmla="*/ 209775 w 269285"/>
                    <a:gd name="connsiteY0" fmla="*/ 0 h 1730804"/>
                    <a:gd name="connsiteX1" fmla="*/ 225 w 269285"/>
                    <a:gd name="connsiteY1" fmla="*/ 749300 h 1730804"/>
                    <a:gd name="connsiteX2" fmla="*/ 244700 w 269285"/>
                    <a:gd name="connsiteY2" fmla="*/ 1644650 h 1730804"/>
                    <a:gd name="connsiteX3" fmla="*/ 247875 w 269285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34963 w 269073"/>
                    <a:gd name="connsiteY0" fmla="*/ 0 h 1737154"/>
                    <a:gd name="connsiteX1" fmla="*/ 13 w 269073"/>
                    <a:gd name="connsiteY1" fmla="*/ 755650 h 1737154"/>
                    <a:gd name="connsiteX2" fmla="*/ 244488 w 269073"/>
                    <a:gd name="connsiteY2" fmla="*/ 1651000 h 1737154"/>
                    <a:gd name="connsiteX3" fmla="*/ 247663 w 269073"/>
                    <a:gd name="connsiteY3" fmla="*/ 1651000 h 1737154"/>
                    <a:gd name="connsiteX0" fmla="*/ 234971 w 269081"/>
                    <a:gd name="connsiteY0" fmla="*/ 0 h 1737154"/>
                    <a:gd name="connsiteX1" fmla="*/ 21 w 269081"/>
                    <a:gd name="connsiteY1" fmla="*/ 755650 h 1737154"/>
                    <a:gd name="connsiteX2" fmla="*/ 244496 w 269081"/>
                    <a:gd name="connsiteY2" fmla="*/ 1651000 h 1737154"/>
                    <a:gd name="connsiteX3" fmla="*/ 247671 w 269081"/>
                    <a:gd name="connsiteY3" fmla="*/ 1651000 h 1737154"/>
                    <a:gd name="connsiteX0" fmla="*/ 234971 w 302315"/>
                    <a:gd name="connsiteY0" fmla="*/ 0 h 1732929"/>
                    <a:gd name="connsiteX1" fmla="*/ 21 w 302315"/>
                    <a:gd name="connsiteY1" fmla="*/ 755650 h 1732929"/>
                    <a:gd name="connsiteX2" fmla="*/ 244496 w 302315"/>
                    <a:gd name="connsiteY2" fmla="*/ 1651000 h 1732929"/>
                    <a:gd name="connsiteX3" fmla="*/ 295296 w 302315"/>
                    <a:gd name="connsiteY3" fmla="*/ 1641475 h 1732929"/>
                    <a:gd name="connsiteX0" fmla="*/ 235691 w 296016"/>
                    <a:gd name="connsiteY0" fmla="*/ 0 h 1641475"/>
                    <a:gd name="connsiteX1" fmla="*/ 741 w 296016"/>
                    <a:gd name="connsiteY1" fmla="*/ 755650 h 1641475"/>
                    <a:gd name="connsiteX2" fmla="*/ 296016 w 296016"/>
                    <a:gd name="connsiteY2" fmla="*/ 1641475 h 1641475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8303 w 266878"/>
                    <a:gd name="connsiteY0" fmla="*/ 0 h 1651000"/>
                    <a:gd name="connsiteX1" fmla="*/ 178 w 266878"/>
                    <a:gd name="connsiteY1" fmla="*/ 822325 h 1651000"/>
                    <a:gd name="connsiteX2" fmla="*/ 266878 w 266878"/>
                    <a:gd name="connsiteY2" fmla="*/ 1651000 h 1651000"/>
                    <a:gd name="connsiteX0" fmla="*/ 225631 w 254206"/>
                    <a:gd name="connsiteY0" fmla="*/ 0 h 1651000"/>
                    <a:gd name="connsiteX1" fmla="*/ 206 w 254206"/>
                    <a:gd name="connsiteY1" fmla="*/ 822325 h 1651000"/>
                    <a:gd name="connsiteX2" fmla="*/ 254206 w 254206"/>
                    <a:gd name="connsiteY2" fmla="*/ 1651000 h 1651000"/>
                    <a:gd name="connsiteX0" fmla="*/ 231966 w 260541"/>
                    <a:gd name="connsiteY0" fmla="*/ 0 h 1651000"/>
                    <a:gd name="connsiteX1" fmla="*/ 191 w 260541"/>
                    <a:gd name="connsiteY1" fmla="*/ 822325 h 1651000"/>
                    <a:gd name="connsiteX2" fmla="*/ 260541 w 260541"/>
                    <a:gd name="connsiteY2" fmla="*/ 1651000 h 1651000"/>
                    <a:gd name="connsiteX0" fmla="*/ 234314 w 260508"/>
                    <a:gd name="connsiteY0" fmla="*/ 0 h 1643856"/>
                    <a:gd name="connsiteX1" fmla="*/ 158 w 260508"/>
                    <a:gd name="connsiteY1" fmla="*/ 815181 h 1643856"/>
                    <a:gd name="connsiteX2" fmla="*/ 260508 w 260508"/>
                    <a:gd name="connsiteY2" fmla="*/ 1643856 h 1643856"/>
                    <a:gd name="connsiteX0" fmla="*/ 234342 w 262917"/>
                    <a:gd name="connsiteY0" fmla="*/ 0 h 1636712"/>
                    <a:gd name="connsiteX1" fmla="*/ 186 w 262917"/>
                    <a:gd name="connsiteY1" fmla="*/ 815181 h 1636712"/>
                    <a:gd name="connsiteX2" fmla="*/ 262917 w 262917"/>
                    <a:gd name="connsiteY2" fmla="*/ 1636712 h 1636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2917" h="1636712">
                      <a:moveTo>
                        <a:pt x="234342" y="0"/>
                      </a:moveTo>
                      <a:cubicBezTo>
                        <a:pt x="82206" y="47096"/>
                        <a:pt x="-4576" y="542396"/>
                        <a:pt x="186" y="815181"/>
                      </a:cubicBezTo>
                      <a:cubicBezTo>
                        <a:pt x="4948" y="1087966"/>
                        <a:pt x="58527" y="1591865"/>
                        <a:pt x="262917" y="1636712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79043025-5E48-97EC-290F-42A2A7E6E243}"/>
                    </a:ext>
                  </a:extLst>
                </p:cNvPr>
                <p:cNvSpPr/>
                <p:nvPr/>
              </p:nvSpPr>
              <p:spPr>
                <a:xfrm>
                  <a:off x="9751250" y="1750322"/>
                  <a:ext cx="188440" cy="508918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rgbClr val="00CCF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D02A73D8-67D7-83D8-9D7B-71784A8092DE}"/>
                    </a:ext>
                  </a:extLst>
                </p:cNvPr>
                <p:cNvSpPr/>
                <p:nvPr/>
              </p:nvSpPr>
              <p:spPr>
                <a:xfrm flipH="1">
                  <a:off x="9841482" y="1766359"/>
                  <a:ext cx="89760" cy="474334"/>
                </a:xfrm>
                <a:custGeom>
                  <a:avLst/>
                  <a:gdLst>
                    <a:gd name="connsiteX0" fmla="*/ 209775 w 269285"/>
                    <a:gd name="connsiteY0" fmla="*/ 0 h 1730804"/>
                    <a:gd name="connsiteX1" fmla="*/ 225 w 269285"/>
                    <a:gd name="connsiteY1" fmla="*/ 749300 h 1730804"/>
                    <a:gd name="connsiteX2" fmla="*/ 244700 w 269285"/>
                    <a:gd name="connsiteY2" fmla="*/ 1644650 h 1730804"/>
                    <a:gd name="connsiteX3" fmla="*/ 247875 w 269285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34963 w 269073"/>
                    <a:gd name="connsiteY0" fmla="*/ 0 h 1737154"/>
                    <a:gd name="connsiteX1" fmla="*/ 13 w 269073"/>
                    <a:gd name="connsiteY1" fmla="*/ 755650 h 1737154"/>
                    <a:gd name="connsiteX2" fmla="*/ 244488 w 269073"/>
                    <a:gd name="connsiteY2" fmla="*/ 1651000 h 1737154"/>
                    <a:gd name="connsiteX3" fmla="*/ 247663 w 269073"/>
                    <a:gd name="connsiteY3" fmla="*/ 1651000 h 1737154"/>
                    <a:gd name="connsiteX0" fmla="*/ 234971 w 269081"/>
                    <a:gd name="connsiteY0" fmla="*/ 0 h 1737154"/>
                    <a:gd name="connsiteX1" fmla="*/ 21 w 269081"/>
                    <a:gd name="connsiteY1" fmla="*/ 755650 h 1737154"/>
                    <a:gd name="connsiteX2" fmla="*/ 244496 w 269081"/>
                    <a:gd name="connsiteY2" fmla="*/ 1651000 h 1737154"/>
                    <a:gd name="connsiteX3" fmla="*/ 247671 w 269081"/>
                    <a:gd name="connsiteY3" fmla="*/ 1651000 h 1737154"/>
                    <a:gd name="connsiteX0" fmla="*/ 234971 w 302315"/>
                    <a:gd name="connsiteY0" fmla="*/ 0 h 1732929"/>
                    <a:gd name="connsiteX1" fmla="*/ 21 w 302315"/>
                    <a:gd name="connsiteY1" fmla="*/ 755650 h 1732929"/>
                    <a:gd name="connsiteX2" fmla="*/ 244496 w 302315"/>
                    <a:gd name="connsiteY2" fmla="*/ 1651000 h 1732929"/>
                    <a:gd name="connsiteX3" fmla="*/ 295296 w 302315"/>
                    <a:gd name="connsiteY3" fmla="*/ 1641475 h 1732929"/>
                    <a:gd name="connsiteX0" fmla="*/ 235691 w 296016"/>
                    <a:gd name="connsiteY0" fmla="*/ 0 h 1641475"/>
                    <a:gd name="connsiteX1" fmla="*/ 741 w 296016"/>
                    <a:gd name="connsiteY1" fmla="*/ 755650 h 1641475"/>
                    <a:gd name="connsiteX2" fmla="*/ 296016 w 296016"/>
                    <a:gd name="connsiteY2" fmla="*/ 1641475 h 1641475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8303 w 266878"/>
                    <a:gd name="connsiteY0" fmla="*/ 0 h 1651000"/>
                    <a:gd name="connsiteX1" fmla="*/ 178 w 266878"/>
                    <a:gd name="connsiteY1" fmla="*/ 822325 h 1651000"/>
                    <a:gd name="connsiteX2" fmla="*/ 266878 w 266878"/>
                    <a:gd name="connsiteY2" fmla="*/ 1651000 h 1651000"/>
                    <a:gd name="connsiteX0" fmla="*/ 225631 w 254206"/>
                    <a:gd name="connsiteY0" fmla="*/ 0 h 1651000"/>
                    <a:gd name="connsiteX1" fmla="*/ 206 w 254206"/>
                    <a:gd name="connsiteY1" fmla="*/ 822325 h 1651000"/>
                    <a:gd name="connsiteX2" fmla="*/ 254206 w 254206"/>
                    <a:gd name="connsiteY2" fmla="*/ 1651000 h 1651000"/>
                    <a:gd name="connsiteX0" fmla="*/ 231966 w 260541"/>
                    <a:gd name="connsiteY0" fmla="*/ 0 h 1651000"/>
                    <a:gd name="connsiteX1" fmla="*/ 191 w 260541"/>
                    <a:gd name="connsiteY1" fmla="*/ 822325 h 1651000"/>
                    <a:gd name="connsiteX2" fmla="*/ 260541 w 260541"/>
                    <a:gd name="connsiteY2" fmla="*/ 1651000 h 1651000"/>
                    <a:gd name="connsiteX0" fmla="*/ 234314 w 260508"/>
                    <a:gd name="connsiteY0" fmla="*/ 0 h 1643856"/>
                    <a:gd name="connsiteX1" fmla="*/ 158 w 260508"/>
                    <a:gd name="connsiteY1" fmla="*/ 815181 h 1643856"/>
                    <a:gd name="connsiteX2" fmla="*/ 260508 w 260508"/>
                    <a:gd name="connsiteY2" fmla="*/ 1643856 h 1643856"/>
                    <a:gd name="connsiteX0" fmla="*/ 234342 w 262917"/>
                    <a:gd name="connsiteY0" fmla="*/ 0 h 1636712"/>
                    <a:gd name="connsiteX1" fmla="*/ 186 w 262917"/>
                    <a:gd name="connsiteY1" fmla="*/ 815181 h 1636712"/>
                    <a:gd name="connsiteX2" fmla="*/ 262917 w 262917"/>
                    <a:gd name="connsiteY2" fmla="*/ 1636712 h 1636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2917" h="1636712">
                      <a:moveTo>
                        <a:pt x="234342" y="0"/>
                      </a:moveTo>
                      <a:cubicBezTo>
                        <a:pt x="82206" y="47096"/>
                        <a:pt x="-4576" y="542396"/>
                        <a:pt x="186" y="815181"/>
                      </a:cubicBezTo>
                      <a:cubicBezTo>
                        <a:pt x="4948" y="1087966"/>
                        <a:pt x="58527" y="1591865"/>
                        <a:pt x="262917" y="1636712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</p:grpSp>
        </p:grpSp>
        <p:sp>
          <p:nvSpPr>
            <p:cNvPr id="548" name="TextBox 547">
              <a:extLst>
                <a:ext uri="{FF2B5EF4-FFF2-40B4-BE49-F238E27FC236}">
                  <a16:creationId xmlns:a16="http://schemas.microsoft.com/office/drawing/2014/main" id="{BFE43E65-E3D1-9463-F750-7D8A8173096C}"/>
                </a:ext>
              </a:extLst>
            </p:cNvPr>
            <p:cNvSpPr txBox="1"/>
            <p:nvPr/>
          </p:nvSpPr>
          <p:spPr>
            <a:xfrm>
              <a:off x="11012487" y="2902962"/>
              <a:ext cx="974947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sz="2000" dirty="0">
                  <a:latin typeface="Century Gothic" panose="020B0502020202020204" pitchFamily="34" charset="0"/>
                </a:rPr>
                <a:t>-30mV</a:t>
              </a:r>
            </a:p>
          </p:txBody>
        </p:sp>
      </p:grpSp>
      <p:grpSp>
        <p:nvGrpSpPr>
          <p:cNvPr id="553" name="Group 552">
            <a:extLst>
              <a:ext uri="{FF2B5EF4-FFF2-40B4-BE49-F238E27FC236}">
                <a16:creationId xmlns:a16="http://schemas.microsoft.com/office/drawing/2014/main" id="{5AB22B57-B7FC-2675-9B69-7B43DDD26C9C}"/>
              </a:ext>
            </a:extLst>
          </p:cNvPr>
          <p:cNvGrpSpPr/>
          <p:nvPr/>
        </p:nvGrpSpPr>
        <p:grpSpPr>
          <a:xfrm>
            <a:off x="9571991" y="3919083"/>
            <a:ext cx="2415443" cy="1304270"/>
            <a:chOff x="9571991" y="3919083"/>
            <a:chExt cx="2415443" cy="130427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F30C80F-B4A1-5A80-A781-9D0BF282B6B5}"/>
                </a:ext>
              </a:extLst>
            </p:cNvPr>
            <p:cNvGrpSpPr/>
            <p:nvPr/>
          </p:nvGrpSpPr>
          <p:grpSpPr>
            <a:xfrm>
              <a:off x="9571991" y="3919083"/>
              <a:ext cx="1312735" cy="1304270"/>
              <a:chOff x="8727923" y="2424410"/>
              <a:chExt cx="1312735" cy="1304270"/>
            </a:xfrm>
          </p:grpSpPr>
          <p:sp>
            <p:nvSpPr>
              <p:cNvPr id="110" name="Rectangle: Rounded Corners 109">
                <a:extLst>
                  <a:ext uri="{FF2B5EF4-FFF2-40B4-BE49-F238E27FC236}">
                    <a16:creationId xmlns:a16="http://schemas.microsoft.com/office/drawing/2014/main" id="{8BD7FBB9-B57A-4F30-B1C9-4EA7228CD192}"/>
                  </a:ext>
                </a:extLst>
              </p:cNvPr>
              <p:cNvSpPr/>
              <p:nvPr/>
            </p:nvSpPr>
            <p:spPr>
              <a:xfrm>
                <a:off x="9262135" y="2574387"/>
                <a:ext cx="313086" cy="950806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scene3d>
                <a:camera prst="orthographicFront">
                  <a:rot lat="0" lon="4200000" rev="0"/>
                </a:camera>
                <a:lightRig rig="threePt" dir="t"/>
              </a:scene3d>
              <a:sp3d>
                <a:bevelT w="254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3BD39A71-904E-4CB1-A840-97E8A5A454B3}"/>
                  </a:ext>
                </a:extLst>
              </p:cNvPr>
              <p:cNvGrpSpPr/>
              <p:nvPr/>
            </p:nvGrpSpPr>
            <p:grpSpPr>
              <a:xfrm>
                <a:off x="8727923" y="2865806"/>
                <a:ext cx="1312735" cy="397203"/>
                <a:chOff x="3492959" y="2983979"/>
                <a:chExt cx="4513651" cy="1661021"/>
              </a:xfrm>
            </p:grpSpPr>
            <p:sp>
              <p:nvSpPr>
                <p:cNvPr id="140" name="Rectangle: Rounded Corners 139">
                  <a:extLst>
                    <a:ext uri="{FF2B5EF4-FFF2-40B4-BE49-F238E27FC236}">
                      <a16:creationId xmlns:a16="http://schemas.microsoft.com/office/drawing/2014/main" id="{17D3E745-6338-435F-9635-A9FC6D603C38}"/>
                    </a:ext>
                  </a:extLst>
                </p:cNvPr>
                <p:cNvSpPr/>
                <p:nvPr/>
              </p:nvSpPr>
              <p:spPr>
                <a:xfrm>
                  <a:off x="3715274" y="2983979"/>
                  <a:ext cx="4228051" cy="1661021"/>
                </a:xfrm>
                <a:prstGeom prst="round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28575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41" name="Oval 140">
                  <a:extLst>
                    <a:ext uri="{FF2B5EF4-FFF2-40B4-BE49-F238E27FC236}">
                      <a16:creationId xmlns:a16="http://schemas.microsoft.com/office/drawing/2014/main" id="{55265940-3C19-4406-BA96-63F10CAC7E5E}"/>
                    </a:ext>
                  </a:extLst>
                </p:cNvPr>
                <p:cNvSpPr/>
                <p:nvPr/>
              </p:nvSpPr>
              <p:spPr>
                <a:xfrm>
                  <a:off x="7372972" y="2993218"/>
                  <a:ext cx="633638" cy="137493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42" name="Oval 141">
                  <a:extLst>
                    <a:ext uri="{FF2B5EF4-FFF2-40B4-BE49-F238E27FC236}">
                      <a16:creationId xmlns:a16="http://schemas.microsoft.com/office/drawing/2014/main" id="{614EDF38-7771-4459-97BB-8D221C9BA3A8}"/>
                    </a:ext>
                  </a:extLst>
                </p:cNvPr>
                <p:cNvSpPr/>
                <p:nvPr/>
              </p:nvSpPr>
              <p:spPr>
                <a:xfrm>
                  <a:off x="3492959" y="2983979"/>
                  <a:ext cx="838899" cy="1661021"/>
                </a:xfrm>
                <a:prstGeom prst="ellipse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28575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</p:grpSp>
          <p:sp>
            <p:nvSpPr>
              <p:cNvPr id="168" name="Oval 167">
                <a:extLst>
                  <a:ext uri="{FF2B5EF4-FFF2-40B4-BE49-F238E27FC236}">
                    <a16:creationId xmlns:a16="http://schemas.microsoft.com/office/drawing/2014/main" id="{C530F719-E84C-49F9-965D-AB709DA1497D}"/>
                  </a:ext>
                </a:extLst>
              </p:cNvPr>
              <p:cNvSpPr/>
              <p:nvPr/>
            </p:nvSpPr>
            <p:spPr>
              <a:xfrm>
                <a:off x="9169084" y="2552175"/>
                <a:ext cx="129171" cy="12135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968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B5CBF13E-9CD0-459E-8DE9-9F36E8F5DE63}"/>
                  </a:ext>
                </a:extLst>
              </p:cNvPr>
              <p:cNvSpPr txBox="1"/>
              <p:nvPr/>
            </p:nvSpPr>
            <p:spPr>
              <a:xfrm>
                <a:off x="9089554" y="2438943"/>
                <a:ext cx="254688" cy="3616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ts val="2800"/>
                  </a:lnSpc>
                </a:pPr>
                <a:r>
                  <a:rPr lang="en-US" sz="12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+</a:t>
                </a:r>
              </a:p>
            </p:txBody>
          </p:sp>
          <p:grpSp>
            <p:nvGrpSpPr>
              <p:cNvPr id="312" name="Group 311">
                <a:extLst>
                  <a:ext uri="{FF2B5EF4-FFF2-40B4-BE49-F238E27FC236}">
                    <a16:creationId xmlns:a16="http://schemas.microsoft.com/office/drawing/2014/main" id="{8F5CA49F-5AD1-46AD-BED1-6394E9E0C279}"/>
                  </a:ext>
                </a:extLst>
              </p:cNvPr>
              <p:cNvGrpSpPr/>
              <p:nvPr/>
            </p:nvGrpSpPr>
            <p:grpSpPr>
              <a:xfrm>
                <a:off x="9306107" y="2424410"/>
                <a:ext cx="167072" cy="397484"/>
                <a:chOff x="9215195" y="1745064"/>
                <a:chExt cx="196120" cy="509279"/>
              </a:xfrm>
            </p:grpSpPr>
            <p:sp>
              <p:nvSpPr>
                <p:cNvPr id="313" name="Oval 312">
                  <a:extLst>
                    <a:ext uri="{FF2B5EF4-FFF2-40B4-BE49-F238E27FC236}">
                      <a16:creationId xmlns:a16="http://schemas.microsoft.com/office/drawing/2014/main" id="{A3C4127A-2575-4BF1-BDA4-77F8270A2A77}"/>
                    </a:ext>
                  </a:extLst>
                </p:cNvPr>
                <p:cNvSpPr/>
                <p:nvPr/>
              </p:nvSpPr>
              <p:spPr>
                <a:xfrm>
                  <a:off x="9222875" y="1745064"/>
                  <a:ext cx="188440" cy="508918"/>
                </a:xfrm>
                <a:prstGeom prst="ellips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314" name="Oval 313">
                  <a:extLst>
                    <a:ext uri="{FF2B5EF4-FFF2-40B4-BE49-F238E27FC236}">
                      <a16:creationId xmlns:a16="http://schemas.microsoft.com/office/drawing/2014/main" id="{237F79B7-2E09-4D7E-A024-C5247708D43A}"/>
                    </a:ext>
                  </a:extLst>
                </p:cNvPr>
                <p:cNvSpPr/>
                <p:nvPr/>
              </p:nvSpPr>
              <p:spPr>
                <a:xfrm>
                  <a:off x="9222875" y="1745064"/>
                  <a:ext cx="188440" cy="508918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315" name="Freeform: Shape 314">
                  <a:extLst>
                    <a:ext uri="{FF2B5EF4-FFF2-40B4-BE49-F238E27FC236}">
                      <a16:creationId xmlns:a16="http://schemas.microsoft.com/office/drawing/2014/main" id="{0E768AE8-DE80-4FCA-8D25-7069268399BB}"/>
                    </a:ext>
                  </a:extLst>
                </p:cNvPr>
                <p:cNvSpPr/>
                <p:nvPr/>
              </p:nvSpPr>
              <p:spPr>
                <a:xfrm>
                  <a:off x="9223144" y="1754728"/>
                  <a:ext cx="89760" cy="496336"/>
                </a:xfrm>
                <a:custGeom>
                  <a:avLst/>
                  <a:gdLst>
                    <a:gd name="connsiteX0" fmla="*/ 209775 w 269285"/>
                    <a:gd name="connsiteY0" fmla="*/ 0 h 1730804"/>
                    <a:gd name="connsiteX1" fmla="*/ 225 w 269285"/>
                    <a:gd name="connsiteY1" fmla="*/ 749300 h 1730804"/>
                    <a:gd name="connsiteX2" fmla="*/ 244700 w 269285"/>
                    <a:gd name="connsiteY2" fmla="*/ 1644650 h 1730804"/>
                    <a:gd name="connsiteX3" fmla="*/ 247875 w 269285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34963 w 269073"/>
                    <a:gd name="connsiteY0" fmla="*/ 0 h 1737154"/>
                    <a:gd name="connsiteX1" fmla="*/ 13 w 269073"/>
                    <a:gd name="connsiteY1" fmla="*/ 755650 h 1737154"/>
                    <a:gd name="connsiteX2" fmla="*/ 244488 w 269073"/>
                    <a:gd name="connsiteY2" fmla="*/ 1651000 h 1737154"/>
                    <a:gd name="connsiteX3" fmla="*/ 247663 w 269073"/>
                    <a:gd name="connsiteY3" fmla="*/ 1651000 h 1737154"/>
                    <a:gd name="connsiteX0" fmla="*/ 234971 w 269081"/>
                    <a:gd name="connsiteY0" fmla="*/ 0 h 1737154"/>
                    <a:gd name="connsiteX1" fmla="*/ 21 w 269081"/>
                    <a:gd name="connsiteY1" fmla="*/ 755650 h 1737154"/>
                    <a:gd name="connsiteX2" fmla="*/ 244496 w 269081"/>
                    <a:gd name="connsiteY2" fmla="*/ 1651000 h 1737154"/>
                    <a:gd name="connsiteX3" fmla="*/ 247671 w 269081"/>
                    <a:gd name="connsiteY3" fmla="*/ 1651000 h 1737154"/>
                    <a:gd name="connsiteX0" fmla="*/ 234971 w 302315"/>
                    <a:gd name="connsiteY0" fmla="*/ 0 h 1732929"/>
                    <a:gd name="connsiteX1" fmla="*/ 21 w 302315"/>
                    <a:gd name="connsiteY1" fmla="*/ 755650 h 1732929"/>
                    <a:gd name="connsiteX2" fmla="*/ 244496 w 302315"/>
                    <a:gd name="connsiteY2" fmla="*/ 1651000 h 1732929"/>
                    <a:gd name="connsiteX3" fmla="*/ 295296 w 302315"/>
                    <a:gd name="connsiteY3" fmla="*/ 1641475 h 1732929"/>
                    <a:gd name="connsiteX0" fmla="*/ 235691 w 296016"/>
                    <a:gd name="connsiteY0" fmla="*/ 0 h 1641475"/>
                    <a:gd name="connsiteX1" fmla="*/ 741 w 296016"/>
                    <a:gd name="connsiteY1" fmla="*/ 755650 h 1641475"/>
                    <a:gd name="connsiteX2" fmla="*/ 296016 w 296016"/>
                    <a:gd name="connsiteY2" fmla="*/ 1641475 h 1641475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8303 w 266878"/>
                    <a:gd name="connsiteY0" fmla="*/ 0 h 1651000"/>
                    <a:gd name="connsiteX1" fmla="*/ 178 w 266878"/>
                    <a:gd name="connsiteY1" fmla="*/ 822325 h 1651000"/>
                    <a:gd name="connsiteX2" fmla="*/ 266878 w 266878"/>
                    <a:gd name="connsiteY2" fmla="*/ 1651000 h 1651000"/>
                    <a:gd name="connsiteX0" fmla="*/ 225631 w 254206"/>
                    <a:gd name="connsiteY0" fmla="*/ 0 h 1651000"/>
                    <a:gd name="connsiteX1" fmla="*/ 206 w 254206"/>
                    <a:gd name="connsiteY1" fmla="*/ 822325 h 1651000"/>
                    <a:gd name="connsiteX2" fmla="*/ 254206 w 254206"/>
                    <a:gd name="connsiteY2" fmla="*/ 1651000 h 1651000"/>
                    <a:gd name="connsiteX0" fmla="*/ 231966 w 260541"/>
                    <a:gd name="connsiteY0" fmla="*/ 0 h 1651000"/>
                    <a:gd name="connsiteX1" fmla="*/ 191 w 260541"/>
                    <a:gd name="connsiteY1" fmla="*/ 822325 h 1651000"/>
                    <a:gd name="connsiteX2" fmla="*/ 260541 w 260541"/>
                    <a:gd name="connsiteY2" fmla="*/ 1651000 h 1651000"/>
                    <a:gd name="connsiteX0" fmla="*/ 234314 w 260508"/>
                    <a:gd name="connsiteY0" fmla="*/ 0 h 1643856"/>
                    <a:gd name="connsiteX1" fmla="*/ 158 w 260508"/>
                    <a:gd name="connsiteY1" fmla="*/ 815181 h 1643856"/>
                    <a:gd name="connsiteX2" fmla="*/ 260508 w 260508"/>
                    <a:gd name="connsiteY2" fmla="*/ 1643856 h 1643856"/>
                    <a:gd name="connsiteX0" fmla="*/ 234342 w 262917"/>
                    <a:gd name="connsiteY0" fmla="*/ 0 h 1636712"/>
                    <a:gd name="connsiteX1" fmla="*/ 186 w 262917"/>
                    <a:gd name="connsiteY1" fmla="*/ 815181 h 1636712"/>
                    <a:gd name="connsiteX2" fmla="*/ 262917 w 262917"/>
                    <a:gd name="connsiteY2" fmla="*/ 1636712 h 1636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2917" h="1636712">
                      <a:moveTo>
                        <a:pt x="234342" y="0"/>
                      </a:moveTo>
                      <a:cubicBezTo>
                        <a:pt x="82206" y="47096"/>
                        <a:pt x="-4576" y="542396"/>
                        <a:pt x="186" y="815181"/>
                      </a:cubicBezTo>
                      <a:cubicBezTo>
                        <a:pt x="4948" y="1087966"/>
                        <a:pt x="58527" y="1591865"/>
                        <a:pt x="262917" y="1636712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316" name="Oval 315">
                  <a:extLst>
                    <a:ext uri="{FF2B5EF4-FFF2-40B4-BE49-F238E27FC236}">
                      <a16:creationId xmlns:a16="http://schemas.microsoft.com/office/drawing/2014/main" id="{13DAA43D-B893-4B3A-8DE7-22F421CEA956}"/>
                    </a:ext>
                  </a:extLst>
                </p:cNvPr>
                <p:cNvSpPr/>
                <p:nvPr/>
              </p:nvSpPr>
              <p:spPr>
                <a:xfrm>
                  <a:off x="9215195" y="1745425"/>
                  <a:ext cx="188440" cy="508918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rgbClr val="FF0000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317" name="Freeform: Shape 316">
                  <a:extLst>
                    <a:ext uri="{FF2B5EF4-FFF2-40B4-BE49-F238E27FC236}">
                      <a16:creationId xmlns:a16="http://schemas.microsoft.com/office/drawing/2014/main" id="{DE12FCF6-943B-4DA2-8170-002653DB8078}"/>
                    </a:ext>
                  </a:extLst>
                </p:cNvPr>
                <p:cNvSpPr/>
                <p:nvPr/>
              </p:nvSpPr>
              <p:spPr>
                <a:xfrm flipH="1">
                  <a:off x="9305427" y="1759874"/>
                  <a:ext cx="89760" cy="474334"/>
                </a:xfrm>
                <a:custGeom>
                  <a:avLst/>
                  <a:gdLst>
                    <a:gd name="connsiteX0" fmla="*/ 209775 w 269285"/>
                    <a:gd name="connsiteY0" fmla="*/ 0 h 1730804"/>
                    <a:gd name="connsiteX1" fmla="*/ 225 w 269285"/>
                    <a:gd name="connsiteY1" fmla="*/ 749300 h 1730804"/>
                    <a:gd name="connsiteX2" fmla="*/ 244700 w 269285"/>
                    <a:gd name="connsiteY2" fmla="*/ 1644650 h 1730804"/>
                    <a:gd name="connsiteX3" fmla="*/ 247875 w 269285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34963 w 269073"/>
                    <a:gd name="connsiteY0" fmla="*/ 0 h 1737154"/>
                    <a:gd name="connsiteX1" fmla="*/ 13 w 269073"/>
                    <a:gd name="connsiteY1" fmla="*/ 755650 h 1737154"/>
                    <a:gd name="connsiteX2" fmla="*/ 244488 w 269073"/>
                    <a:gd name="connsiteY2" fmla="*/ 1651000 h 1737154"/>
                    <a:gd name="connsiteX3" fmla="*/ 247663 w 269073"/>
                    <a:gd name="connsiteY3" fmla="*/ 1651000 h 1737154"/>
                    <a:gd name="connsiteX0" fmla="*/ 234971 w 269081"/>
                    <a:gd name="connsiteY0" fmla="*/ 0 h 1737154"/>
                    <a:gd name="connsiteX1" fmla="*/ 21 w 269081"/>
                    <a:gd name="connsiteY1" fmla="*/ 755650 h 1737154"/>
                    <a:gd name="connsiteX2" fmla="*/ 244496 w 269081"/>
                    <a:gd name="connsiteY2" fmla="*/ 1651000 h 1737154"/>
                    <a:gd name="connsiteX3" fmla="*/ 247671 w 269081"/>
                    <a:gd name="connsiteY3" fmla="*/ 1651000 h 1737154"/>
                    <a:gd name="connsiteX0" fmla="*/ 234971 w 302315"/>
                    <a:gd name="connsiteY0" fmla="*/ 0 h 1732929"/>
                    <a:gd name="connsiteX1" fmla="*/ 21 w 302315"/>
                    <a:gd name="connsiteY1" fmla="*/ 755650 h 1732929"/>
                    <a:gd name="connsiteX2" fmla="*/ 244496 w 302315"/>
                    <a:gd name="connsiteY2" fmla="*/ 1651000 h 1732929"/>
                    <a:gd name="connsiteX3" fmla="*/ 295296 w 302315"/>
                    <a:gd name="connsiteY3" fmla="*/ 1641475 h 1732929"/>
                    <a:gd name="connsiteX0" fmla="*/ 235691 w 296016"/>
                    <a:gd name="connsiteY0" fmla="*/ 0 h 1641475"/>
                    <a:gd name="connsiteX1" fmla="*/ 741 w 296016"/>
                    <a:gd name="connsiteY1" fmla="*/ 755650 h 1641475"/>
                    <a:gd name="connsiteX2" fmla="*/ 296016 w 296016"/>
                    <a:gd name="connsiteY2" fmla="*/ 1641475 h 1641475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8303 w 266878"/>
                    <a:gd name="connsiteY0" fmla="*/ 0 h 1651000"/>
                    <a:gd name="connsiteX1" fmla="*/ 178 w 266878"/>
                    <a:gd name="connsiteY1" fmla="*/ 822325 h 1651000"/>
                    <a:gd name="connsiteX2" fmla="*/ 266878 w 266878"/>
                    <a:gd name="connsiteY2" fmla="*/ 1651000 h 1651000"/>
                    <a:gd name="connsiteX0" fmla="*/ 225631 w 254206"/>
                    <a:gd name="connsiteY0" fmla="*/ 0 h 1651000"/>
                    <a:gd name="connsiteX1" fmla="*/ 206 w 254206"/>
                    <a:gd name="connsiteY1" fmla="*/ 822325 h 1651000"/>
                    <a:gd name="connsiteX2" fmla="*/ 254206 w 254206"/>
                    <a:gd name="connsiteY2" fmla="*/ 1651000 h 1651000"/>
                    <a:gd name="connsiteX0" fmla="*/ 231966 w 260541"/>
                    <a:gd name="connsiteY0" fmla="*/ 0 h 1651000"/>
                    <a:gd name="connsiteX1" fmla="*/ 191 w 260541"/>
                    <a:gd name="connsiteY1" fmla="*/ 822325 h 1651000"/>
                    <a:gd name="connsiteX2" fmla="*/ 260541 w 260541"/>
                    <a:gd name="connsiteY2" fmla="*/ 1651000 h 1651000"/>
                    <a:gd name="connsiteX0" fmla="*/ 234314 w 260508"/>
                    <a:gd name="connsiteY0" fmla="*/ 0 h 1643856"/>
                    <a:gd name="connsiteX1" fmla="*/ 158 w 260508"/>
                    <a:gd name="connsiteY1" fmla="*/ 815181 h 1643856"/>
                    <a:gd name="connsiteX2" fmla="*/ 260508 w 260508"/>
                    <a:gd name="connsiteY2" fmla="*/ 1643856 h 1643856"/>
                    <a:gd name="connsiteX0" fmla="*/ 234342 w 262917"/>
                    <a:gd name="connsiteY0" fmla="*/ 0 h 1636712"/>
                    <a:gd name="connsiteX1" fmla="*/ 186 w 262917"/>
                    <a:gd name="connsiteY1" fmla="*/ 815181 h 1636712"/>
                    <a:gd name="connsiteX2" fmla="*/ 262917 w 262917"/>
                    <a:gd name="connsiteY2" fmla="*/ 1636712 h 1636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2917" h="1636712">
                      <a:moveTo>
                        <a:pt x="234342" y="0"/>
                      </a:moveTo>
                      <a:cubicBezTo>
                        <a:pt x="82206" y="47096"/>
                        <a:pt x="-4576" y="542396"/>
                        <a:pt x="186" y="815181"/>
                      </a:cubicBezTo>
                      <a:cubicBezTo>
                        <a:pt x="4948" y="1087966"/>
                        <a:pt x="58527" y="1591865"/>
                        <a:pt x="262917" y="1636712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</p:grpSp>
          <p:grpSp>
            <p:nvGrpSpPr>
              <p:cNvPr id="306" name="Group 305">
                <a:extLst>
                  <a:ext uri="{FF2B5EF4-FFF2-40B4-BE49-F238E27FC236}">
                    <a16:creationId xmlns:a16="http://schemas.microsoft.com/office/drawing/2014/main" id="{2075BA2D-A1BD-4C51-9626-61124352D518}"/>
                  </a:ext>
                </a:extLst>
              </p:cNvPr>
              <p:cNvGrpSpPr/>
              <p:nvPr/>
            </p:nvGrpSpPr>
            <p:grpSpPr>
              <a:xfrm>
                <a:off x="9238971" y="2424410"/>
                <a:ext cx="167072" cy="397484"/>
                <a:chOff x="9215195" y="1745064"/>
                <a:chExt cx="196120" cy="509279"/>
              </a:xfrm>
            </p:grpSpPr>
            <p:sp>
              <p:nvSpPr>
                <p:cNvPr id="307" name="Oval 306">
                  <a:extLst>
                    <a:ext uri="{FF2B5EF4-FFF2-40B4-BE49-F238E27FC236}">
                      <a16:creationId xmlns:a16="http://schemas.microsoft.com/office/drawing/2014/main" id="{D93F1DAD-3BAC-4D0D-ACDA-CBEA5C860F66}"/>
                    </a:ext>
                  </a:extLst>
                </p:cNvPr>
                <p:cNvSpPr/>
                <p:nvPr/>
              </p:nvSpPr>
              <p:spPr>
                <a:xfrm>
                  <a:off x="9222875" y="1745064"/>
                  <a:ext cx="188440" cy="508918"/>
                </a:xfrm>
                <a:prstGeom prst="ellips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308" name="Oval 307">
                  <a:extLst>
                    <a:ext uri="{FF2B5EF4-FFF2-40B4-BE49-F238E27FC236}">
                      <a16:creationId xmlns:a16="http://schemas.microsoft.com/office/drawing/2014/main" id="{D376A138-9215-4CB0-86D1-4D825EC757DA}"/>
                    </a:ext>
                  </a:extLst>
                </p:cNvPr>
                <p:cNvSpPr/>
                <p:nvPr/>
              </p:nvSpPr>
              <p:spPr>
                <a:xfrm>
                  <a:off x="9222875" y="1745064"/>
                  <a:ext cx="188440" cy="508918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309" name="Freeform: Shape 308">
                  <a:extLst>
                    <a:ext uri="{FF2B5EF4-FFF2-40B4-BE49-F238E27FC236}">
                      <a16:creationId xmlns:a16="http://schemas.microsoft.com/office/drawing/2014/main" id="{68187296-3D5F-4857-8883-ECFAB9A9939B}"/>
                    </a:ext>
                  </a:extLst>
                </p:cNvPr>
                <p:cNvSpPr/>
                <p:nvPr/>
              </p:nvSpPr>
              <p:spPr>
                <a:xfrm>
                  <a:off x="9223144" y="1754728"/>
                  <a:ext cx="89760" cy="496336"/>
                </a:xfrm>
                <a:custGeom>
                  <a:avLst/>
                  <a:gdLst>
                    <a:gd name="connsiteX0" fmla="*/ 209775 w 269285"/>
                    <a:gd name="connsiteY0" fmla="*/ 0 h 1730804"/>
                    <a:gd name="connsiteX1" fmla="*/ 225 w 269285"/>
                    <a:gd name="connsiteY1" fmla="*/ 749300 h 1730804"/>
                    <a:gd name="connsiteX2" fmla="*/ 244700 w 269285"/>
                    <a:gd name="connsiteY2" fmla="*/ 1644650 h 1730804"/>
                    <a:gd name="connsiteX3" fmla="*/ 247875 w 269285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34963 w 269073"/>
                    <a:gd name="connsiteY0" fmla="*/ 0 h 1737154"/>
                    <a:gd name="connsiteX1" fmla="*/ 13 w 269073"/>
                    <a:gd name="connsiteY1" fmla="*/ 755650 h 1737154"/>
                    <a:gd name="connsiteX2" fmla="*/ 244488 w 269073"/>
                    <a:gd name="connsiteY2" fmla="*/ 1651000 h 1737154"/>
                    <a:gd name="connsiteX3" fmla="*/ 247663 w 269073"/>
                    <a:gd name="connsiteY3" fmla="*/ 1651000 h 1737154"/>
                    <a:gd name="connsiteX0" fmla="*/ 234971 w 269081"/>
                    <a:gd name="connsiteY0" fmla="*/ 0 h 1737154"/>
                    <a:gd name="connsiteX1" fmla="*/ 21 w 269081"/>
                    <a:gd name="connsiteY1" fmla="*/ 755650 h 1737154"/>
                    <a:gd name="connsiteX2" fmla="*/ 244496 w 269081"/>
                    <a:gd name="connsiteY2" fmla="*/ 1651000 h 1737154"/>
                    <a:gd name="connsiteX3" fmla="*/ 247671 w 269081"/>
                    <a:gd name="connsiteY3" fmla="*/ 1651000 h 1737154"/>
                    <a:gd name="connsiteX0" fmla="*/ 234971 w 302315"/>
                    <a:gd name="connsiteY0" fmla="*/ 0 h 1732929"/>
                    <a:gd name="connsiteX1" fmla="*/ 21 w 302315"/>
                    <a:gd name="connsiteY1" fmla="*/ 755650 h 1732929"/>
                    <a:gd name="connsiteX2" fmla="*/ 244496 w 302315"/>
                    <a:gd name="connsiteY2" fmla="*/ 1651000 h 1732929"/>
                    <a:gd name="connsiteX3" fmla="*/ 295296 w 302315"/>
                    <a:gd name="connsiteY3" fmla="*/ 1641475 h 1732929"/>
                    <a:gd name="connsiteX0" fmla="*/ 235691 w 296016"/>
                    <a:gd name="connsiteY0" fmla="*/ 0 h 1641475"/>
                    <a:gd name="connsiteX1" fmla="*/ 741 w 296016"/>
                    <a:gd name="connsiteY1" fmla="*/ 755650 h 1641475"/>
                    <a:gd name="connsiteX2" fmla="*/ 296016 w 296016"/>
                    <a:gd name="connsiteY2" fmla="*/ 1641475 h 1641475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8303 w 266878"/>
                    <a:gd name="connsiteY0" fmla="*/ 0 h 1651000"/>
                    <a:gd name="connsiteX1" fmla="*/ 178 w 266878"/>
                    <a:gd name="connsiteY1" fmla="*/ 822325 h 1651000"/>
                    <a:gd name="connsiteX2" fmla="*/ 266878 w 266878"/>
                    <a:gd name="connsiteY2" fmla="*/ 1651000 h 1651000"/>
                    <a:gd name="connsiteX0" fmla="*/ 225631 w 254206"/>
                    <a:gd name="connsiteY0" fmla="*/ 0 h 1651000"/>
                    <a:gd name="connsiteX1" fmla="*/ 206 w 254206"/>
                    <a:gd name="connsiteY1" fmla="*/ 822325 h 1651000"/>
                    <a:gd name="connsiteX2" fmla="*/ 254206 w 254206"/>
                    <a:gd name="connsiteY2" fmla="*/ 1651000 h 1651000"/>
                    <a:gd name="connsiteX0" fmla="*/ 231966 w 260541"/>
                    <a:gd name="connsiteY0" fmla="*/ 0 h 1651000"/>
                    <a:gd name="connsiteX1" fmla="*/ 191 w 260541"/>
                    <a:gd name="connsiteY1" fmla="*/ 822325 h 1651000"/>
                    <a:gd name="connsiteX2" fmla="*/ 260541 w 260541"/>
                    <a:gd name="connsiteY2" fmla="*/ 1651000 h 1651000"/>
                    <a:gd name="connsiteX0" fmla="*/ 234314 w 260508"/>
                    <a:gd name="connsiteY0" fmla="*/ 0 h 1643856"/>
                    <a:gd name="connsiteX1" fmla="*/ 158 w 260508"/>
                    <a:gd name="connsiteY1" fmla="*/ 815181 h 1643856"/>
                    <a:gd name="connsiteX2" fmla="*/ 260508 w 260508"/>
                    <a:gd name="connsiteY2" fmla="*/ 1643856 h 1643856"/>
                    <a:gd name="connsiteX0" fmla="*/ 234342 w 262917"/>
                    <a:gd name="connsiteY0" fmla="*/ 0 h 1636712"/>
                    <a:gd name="connsiteX1" fmla="*/ 186 w 262917"/>
                    <a:gd name="connsiteY1" fmla="*/ 815181 h 1636712"/>
                    <a:gd name="connsiteX2" fmla="*/ 262917 w 262917"/>
                    <a:gd name="connsiteY2" fmla="*/ 1636712 h 1636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2917" h="1636712">
                      <a:moveTo>
                        <a:pt x="234342" y="0"/>
                      </a:moveTo>
                      <a:cubicBezTo>
                        <a:pt x="82206" y="47096"/>
                        <a:pt x="-4576" y="542396"/>
                        <a:pt x="186" y="815181"/>
                      </a:cubicBezTo>
                      <a:cubicBezTo>
                        <a:pt x="4948" y="1087966"/>
                        <a:pt x="58527" y="1591865"/>
                        <a:pt x="262917" y="1636712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310" name="Oval 309">
                  <a:extLst>
                    <a:ext uri="{FF2B5EF4-FFF2-40B4-BE49-F238E27FC236}">
                      <a16:creationId xmlns:a16="http://schemas.microsoft.com/office/drawing/2014/main" id="{B3C36860-D1FA-45DA-8802-3490AA108A7C}"/>
                    </a:ext>
                  </a:extLst>
                </p:cNvPr>
                <p:cNvSpPr/>
                <p:nvPr/>
              </p:nvSpPr>
              <p:spPr>
                <a:xfrm>
                  <a:off x="9215195" y="1745425"/>
                  <a:ext cx="188440" cy="508918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rgbClr val="FF0000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311" name="Freeform: Shape 310">
                  <a:extLst>
                    <a:ext uri="{FF2B5EF4-FFF2-40B4-BE49-F238E27FC236}">
                      <a16:creationId xmlns:a16="http://schemas.microsoft.com/office/drawing/2014/main" id="{C08AD0E4-1374-48CE-B9EF-B34DD78A453E}"/>
                    </a:ext>
                  </a:extLst>
                </p:cNvPr>
                <p:cNvSpPr/>
                <p:nvPr/>
              </p:nvSpPr>
              <p:spPr>
                <a:xfrm flipH="1">
                  <a:off x="9305427" y="1759874"/>
                  <a:ext cx="89760" cy="474334"/>
                </a:xfrm>
                <a:custGeom>
                  <a:avLst/>
                  <a:gdLst>
                    <a:gd name="connsiteX0" fmla="*/ 209775 w 269285"/>
                    <a:gd name="connsiteY0" fmla="*/ 0 h 1730804"/>
                    <a:gd name="connsiteX1" fmla="*/ 225 w 269285"/>
                    <a:gd name="connsiteY1" fmla="*/ 749300 h 1730804"/>
                    <a:gd name="connsiteX2" fmla="*/ 244700 w 269285"/>
                    <a:gd name="connsiteY2" fmla="*/ 1644650 h 1730804"/>
                    <a:gd name="connsiteX3" fmla="*/ 247875 w 269285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34963 w 269073"/>
                    <a:gd name="connsiteY0" fmla="*/ 0 h 1737154"/>
                    <a:gd name="connsiteX1" fmla="*/ 13 w 269073"/>
                    <a:gd name="connsiteY1" fmla="*/ 755650 h 1737154"/>
                    <a:gd name="connsiteX2" fmla="*/ 244488 w 269073"/>
                    <a:gd name="connsiteY2" fmla="*/ 1651000 h 1737154"/>
                    <a:gd name="connsiteX3" fmla="*/ 247663 w 269073"/>
                    <a:gd name="connsiteY3" fmla="*/ 1651000 h 1737154"/>
                    <a:gd name="connsiteX0" fmla="*/ 234971 w 269081"/>
                    <a:gd name="connsiteY0" fmla="*/ 0 h 1737154"/>
                    <a:gd name="connsiteX1" fmla="*/ 21 w 269081"/>
                    <a:gd name="connsiteY1" fmla="*/ 755650 h 1737154"/>
                    <a:gd name="connsiteX2" fmla="*/ 244496 w 269081"/>
                    <a:gd name="connsiteY2" fmla="*/ 1651000 h 1737154"/>
                    <a:gd name="connsiteX3" fmla="*/ 247671 w 269081"/>
                    <a:gd name="connsiteY3" fmla="*/ 1651000 h 1737154"/>
                    <a:gd name="connsiteX0" fmla="*/ 234971 w 302315"/>
                    <a:gd name="connsiteY0" fmla="*/ 0 h 1732929"/>
                    <a:gd name="connsiteX1" fmla="*/ 21 w 302315"/>
                    <a:gd name="connsiteY1" fmla="*/ 755650 h 1732929"/>
                    <a:gd name="connsiteX2" fmla="*/ 244496 w 302315"/>
                    <a:gd name="connsiteY2" fmla="*/ 1651000 h 1732929"/>
                    <a:gd name="connsiteX3" fmla="*/ 295296 w 302315"/>
                    <a:gd name="connsiteY3" fmla="*/ 1641475 h 1732929"/>
                    <a:gd name="connsiteX0" fmla="*/ 235691 w 296016"/>
                    <a:gd name="connsiteY0" fmla="*/ 0 h 1641475"/>
                    <a:gd name="connsiteX1" fmla="*/ 741 w 296016"/>
                    <a:gd name="connsiteY1" fmla="*/ 755650 h 1641475"/>
                    <a:gd name="connsiteX2" fmla="*/ 296016 w 296016"/>
                    <a:gd name="connsiteY2" fmla="*/ 1641475 h 1641475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8303 w 266878"/>
                    <a:gd name="connsiteY0" fmla="*/ 0 h 1651000"/>
                    <a:gd name="connsiteX1" fmla="*/ 178 w 266878"/>
                    <a:gd name="connsiteY1" fmla="*/ 822325 h 1651000"/>
                    <a:gd name="connsiteX2" fmla="*/ 266878 w 266878"/>
                    <a:gd name="connsiteY2" fmla="*/ 1651000 h 1651000"/>
                    <a:gd name="connsiteX0" fmla="*/ 225631 w 254206"/>
                    <a:gd name="connsiteY0" fmla="*/ 0 h 1651000"/>
                    <a:gd name="connsiteX1" fmla="*/ 206 w 254206"/>
                    <a:gd name="connsiteY1" fmla="*/ 822325 h 1651000"/>
                    <a:gd name="connsiteX2" fmla="*/ 254206 w 254206"/>
                    <a:gd name="connsiteY2" fmla="*/ 1651000 h 1651000"/>
                    <a:gd name="connsiteX0" fmla="*/ 231966 w 260541"/>
                    <a:gd name="connsiteY0" fmla="*/ 0 h 1651000"/>
                    <a:gd name="connsiteX1" fmla="*/ 191 w 260541"/>
                    <a:gd name="connsiteY1" fmla="*/ 822325 h 1651000"/>
                    <a:gd name="connsiteX2" fmla="*/ 260541 w 260541"/>
                    <a:gd name="connsiteY2" fmla="*/ 1651000 h 1651000"/>
                    <a:gd name="connsiteX0" fmla="*/ 234314 w 260508"/>
                    <a:gd name="connsiteY0" fmla="*/ 0 h 1643856"/>
                    <a:gd name="connsiteX1" fmla="*/ 158 w 260508"/>
                    <a:gd name="connsiteY1" fmla="*/ 815181 h 1643856"/>
                    <a:gd name="connsiteX2" fmla="*/ 260508 w 260508"/>
                    <a:gd name="connsiteY2" fmla="*/ 1643856 h 1643856"/>
                    <a:gd name="connsiteX0" fmla="*/ 234342 w 262917"/>
                    <a:gd name="connsiteY0" fmla="*/ 0 h 1636712"/>
                    <a:gd name="connsiteX1" fmla="*/ 186 w 262917"/>
                    <a:gd name="connsiteY1" fmla="*/ 815181 h 1636712"/>
                    <a:gd name="connsiteX2" fmla="*/ 262917 w 262917"/>
                    <a:gd name="connsiteY2" fmla="*/ 1636712 h 1636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2917" h="1636712">
                      <a:moveTo>
                        <a:pt x="234342" y="0"/>
                      </a:moveTo>
                      <a:cubicBezTo>
                        <a:pt x="82206" y="47096"/>
                        <a:pt x="-4576" y="542396"/>
                        <a:pt x="186" y="815181"/>
                      </a:cubicBezTo>
                      <a:cubicBezTo>
                        <a:pt x="4948" y="1087966"/>
                        <a:pt x="58527" y="1591865"/>
                        <a:pt x="262917" y="1636712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2FE54D4A-6A39-4C1C-9FA8-5EF001EFA553}"/>
                  </a:ext>
                </a:extLst>
              </p:cNvPr>
              <p:cNvGrpSpPr/>
              <p:nvPr/>
            </p:nvGrpSpPr>
            <p:grpSpPr>
              <a:xfrm>
                <a:off x="9174320" y="2424410"/>
                <a:ext cx="167072" cy="397484"/>
                <a:chOff x="9215195" y="1745064"/>
                <a:chExt cx="196120" cy="509279"/>
              </a:xfrm>
            </p:grpSpPr>
            <p:sp>
              <p:nvSpPr>
                <p:cNvPr id="125" name="Oval 124">
                  <a:extLst>
                    <a:ext uri="{FF2B5EF4-FFF2-40B4-BE49-F238E27FC236}">
                      <a16:creationId xmlns:a16="http://schemas.microsoft.com/office/drawing/2014/main" id="{347DDEE2-8841-48EE-8291-255CF43C269B}"/>
                    </a:ext>
                  </a:extLst>
                </p:cNvPr>
                <p:cNvSpPr/>
                <p:nvPr/>
              </p:nvSpPr>
              <p:spPr>
                <a:xfrm>
                  <a:off x="9222875" y="1745064"/>
                  <a:ext cx="188440" cy="508918"/>
                </a:xfrm>
                <a:prstGeom prst="ellips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26" name="Oval 125">
                  <a:extLst>
                    <a:ext uri="{FF2B5EF4-FFF2-40B4-BE49-F238E27FC236}">
                      <a16:creationId xmlns:a16="http://schemas.microsoft.com/office/drawing/2014/main" id="{FC51E410-DB91-4C3D-AE2B-E36325DBECFB}"/>
                    </a:ext>
                  </a:extLst>
                </p:cNvPr>
                <p:cNvSpPr/>
                <p:nvPr/>
              </p:nvSpPr>
              <p:spPr>
                <a:xfrm>
                  <a:off x="9222875" y="1745064"/>
                  <a:ext cx="188440" cy="508918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27" name="Freeform: Shape 126">
                  <a:extLst>
                    <a:ext uri="{FF2B5EF4-FFF2-40B4-BE49-F238E27FC236}">
                      <a16:creationId xmlns:a16="http://schemas.microsoft.com/office/drawing/2014/main" id="{0A93E78B-B8F7-4438-9C74-F94ECC662811}"/>
                    </a:ext>
                  </a:extLst>
                </p:cNvPr>
                <p:cNvSpPr/>
                <p:nvPr/>
              </p:nvSpPr>
              <p:spPr>
                <a:xfrm>
                  <a:off x="9223144" y="1754728"/>
                  <a:ext cx="89760" cy="496336"/>
                </a:xfrm>
                <a:custGeom>
                  <a:avLst/>
                  <a:gdLst>
                    <a:gd name="connsiteX0" fmla="*/ 209775 w 269285"/>
                    <a:gd name="connsiteY0" fmla="*/ 0 h 1730804"/>
                    <a:gd name="connsiteX1" fmla="*/ 225 w 269285"/>
                    <a:gd name="connsiteY1" fmla="*/ 749300 h 1730804"/>
                    <a:gd name="connsiteX2" fmla="*/ 244700 w 269285"/>
                    <a:gd name="connsiteY2" fmla="*/ 1644650 h 1730804"/>
                    <a:gd name="connsiteX3" fmla="*/ 247875 w 269285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34963 w 269073"/>
                    <a:gd name="connsiteY0" fmla="*/ 0 h 1737154"/>
                    <a:gd name="connsiteX1" fmla="*/ 13 w 269073"/>
                    <a:gd name="connsiteY1" fmla="*/ 755650 h 1737154"/>
                    <a:gd name="connsiteX2" fmla="*/ 244488 w 269073"/>
                    <a:gd name="connsiteY2" fmla="*/ 1651000 h 1737154"/>
                    <a:gd name="connsiteX3" fmla="*/ 247663 w 269073"/>
                    <a:gd name="connsiteY3" fmla="*/ 1651000 h 1737154"/>
                    <a:gd name="connsiteX0" fmla="*/ 234971 w 269081"/>
                    <a:gd name="connsiteY0" fmla="*/ 0 h 1737154"/>
                    <a:gd name="connsiteX1" fmla="*/ 21 w 269081"/>
                    <a:gd name="connsiteY1" fmla="*/ 755650 h 1737154"/>
                    <a:gd name="connsiteX2" fmla="*/ 244496 w 269081"/>
                    <a:gd name="connsiteY2" fmla="*/ 1651000 h 1737154"/>
                    <a:gd name="connsiteX3" fmla="*/ 247671 w 269081"/>
                    <a:gd name="connsiteY3" fmla="*/ 1651000 h 1737154"/>
                    <a:gd name="connsiteX0" fmla="*/ 234971 w 302315"/>
                    <a:gd name="connsiteY0" fmla="*/ 0 h 1732929"/>
                    <a:gd name="connsiteX1" fmla="*/ 21 w 302315"/>
                    <a:gd name="connsiteY1" fmla="*/ 755650 h 1732929"/>
                    <a:gd name="connsiteX2" fmla="*/ 244496 w 302315"/>
                    <a:gd name="connsiteY2" fmla="*/ 1651000 h 1732929"/>
                    <a:gd name="connsiteX3" fmla="*/ 295296 w 302315"/>
                    <a:gd name="connsiteY3" fmla="*/ 1641475 h 1732929"/>
                    <a:gd name="connsiteX0" fmla="*/ 235691 w 296016"/>
                    <a:gd name="connsiteY0" fmla="*/ 0 h 1641475"/>
                    <a:gd name="connsiteX1" fmla="*/ 741 w 296016"/>
                    <a:gd name="connsiteY1" fmla="*/ 755650 h 1641475"/>
                    <a:gd name="connsiteX2" fmla="*/ 296016 w 296016"/>
                    <a:gd name="connsiteY2" fmla="*/ 1641475 h 1641475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8303 w 266878"/>
                    <a:gd name="connsiteY0" fmla="*/ 0 h 1651000"/>
                    <a:gd name="connsiteX1" fmla="*/ 178 w 266878"/>
                    <a:gd name="connsiteY1" fmla="*/ 822325 h 1651000"/>
                    <a:gd name="connsiteX2" fmla="*/ 266878 w 266878"/>
                    <a:gd name="connsiteY2" fmla="*/ 1651000 h 1651000"/>
                    <a:gd name="connsiteX0" fmla="*/ 225631 w 254206"/>
                    <a:gd name="connsiteY0" fmla="*/ 0 h 1651000"/>
                    <a:gd name="connsiteX1" fmla="*/ 206 w 254206"/>
                    <a:gd name="connsiteY1" fmla="*/ 822325 h 1651000"/>
                    <a:gd name="connsiteX2" fmla="*/ 254206 w 254206"/>
                    <a:gd name="connsiteY2" fmla="*/ 1651000 h 1651000"/>
                    <a:gd name="connsiteX0" fmla="*/ 231966 w 260541"/>
                    <a:gd name="connsiteY0" fmla="*/ 0 h 1651000"/>
                    <a:gd name="connsiteX1" fmla="*/ 191 w 260541"/>
                    <a:gd name="connsiteY1" fmla="*/ 822325 h 1651000"/>
                    <a:gd name="connsiteX2" fmla="*/ 260541 w 260541"/>
                    <a:gd name="connsiteY2" fmla="*/ 1651000 h 1651000"/>
                    <a:gd name="connsiteX0" fmla="*/ 234314 w 260508"/>
                    <a:gd name="connsiteY0" fmla="*/ 0 h 1643856"/>
                    <a:gd name="connsiteX1" fmla="*/ 158 w 260508"/>
                    <a:gd name="connsiteY1" fmla="*/ 815181 h 1643856"/>
                    <a:gd name="connsiteX2" fmla="*/ 260508 w 260508"/>
                    <a:gd name="connsiteY2" fmla="*/ 1643856 h 1643856"/>
                    <a:gd name="connsiteX0" fmla="*/ 234342 w 262917"/>
                    <a:gd name="connsiteY0" fmla="*/ 0 h 1636712"/>
                    <a:gd name="connsiteX1" fmla="*/ 186 w 262917"/>
                    <a:gd name="connsiteY1" fmla="*/ 815181 h 1636712"/>
                    <a:gd name="connsiteX2" fmla="*/ 262917 w 262917"/>
                    <a:gd name="connsiteY2" fmla="*/ 1636712 h 1636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2917" h="1636712">
                      <a:moveTo>
                        <a:pt x="234342" y="0"/>
                      </a:moveTo>
                      <a:cubicBezTo>
                        <a:pt x="82206" y="47096"/>
                        <a:pt x="-4576" y="542396"/>
                        <a:pt x="186" y="815181"/>
                      </a:cubicBezTo>
                      <a:cubicBezTo>
                        <a:pt x="4948" y="1087966"/>
                        <a:pt x="58527" y="1591865"/>
                        <a:pt x="262917" y="1636712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28" name="Oval 127">
                  <a:extLst>
                    <a:ext uri="{FF2B5EF4-FFF2-40B4-BE49-F238E27FC236}">
                      <a16:creationId xmlns:a16="http://schemas.microsoft.com/office/drawing/2014/main" id="{3BF6D9E7-0CBD-42A2-B1AA-B2AFEF5B1C09}"/>
                    </a:ext>
                  </a:extLst>
                </p:cNvPr>
                <p:cNvSpPr/>
                <p:nvPr/>
              </p:nvSpPr>
              <p:spPr>
                <a:xfrm>
                  <a:off x="9215195" y="1745425"/>
                  <a:ext cx="188440" cy="508918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rgbClr val="FF0000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29" name="Freeform: Shape 128">
                  <a:extLst>
                    <a:ext uri="{FF2B5EF4-FFF2-40B4-BE49-F238E27FC236}">
                      <a16:creationId xmlns:a16="http://schemas.microsoft.com/office/drawing/2014/main" id="{7BE61584-990E-4352-B8BC-6C8F23F269BF}"/>
                    </a:ext>
                  </a:extLst>
                </p:cNvPr>
                <p:cNvSpPr/>
                <p:nvPr/>
              </p:nvSpPr>
              <p:spPr>
                <a:xfrm flipH="1">
                  <a:off x="9305427" y="1759874"/>
                  <a:ext cx="89760" cy="474334"/>
                </a:xfrm>
                <a:custGeom>
                  <a:avLst/>
                  <a:gdLst>
                    <a:gd name="connsiteX0" fmla="*/ 209775 w 269285"/>
                    <a:gd name="connsiteY0" fmla="*/ 0 h 1730804"/>
                    <a:gd name="connsiteX1" fmla="*/ 225 w 269285"/>
                    <a:gd name="connsiteY1" fmla="*/ 749300 h 1730804"/>
                    <a:gd name="connsiteX2" fmla="*/ 244700 w 269285"/>
                    <a:gd name="connsiteY2" fmla="*/ 1644650 h 1730804"/>
                    <a:gd name="connsiteX3" fmla="*/ 247875 w 269285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34963 w 269073"/>
                    <a:gd name="connsiteY0" fmla="*/ 0 h 1737154"/>
                    <a:gd name="connsiteX1" fmla="*/ 13 w 269073"/>
                    <a:gd name="connsiteY1" fmla="*/ 755650 h 1737154"/>
                    <a:gd name="connsiteX2" fmla="*/ 244488 w 269073"/>
                    <a:gd name="connsiteY2" fmla="*/ 1651000 h 1737154"/>
                    <a:gd name="connsiteX3" fmla="*/ 247663 w 269073"/>
                    <a:gd name="connsiteY3" fmla="*/ 1651000 h 1737154"/>
                    <a:gd name="connsiteX0" fmla="*/ 234971 w 269081"/>
                    <a:gd name="connsiteY0" fmla="*/ 0 h 1737154"/>
                    <a:gd name="connsiteX1" fmla="*/ 21 w 269081"/>
                    <a:gd name="connsiteY1" fmla="*/ 755650 h 1737154"/>
                    <a:gd name="connsiteX2" fmla="*/ 244496 w 269081"/>
                    <a:gd name="connsiteY2" fmla="*/ 1651000 h 1737154"/>
                    <a:gd name="connsiteX3" fmla="*/ 247671 w 269081"/>
                    <a:gd name="connsiteY3" fmla="*/ 1651000 h 1737154"/>
                    <a:gd name="connsiteX0" fmla="*/ 234971 w 302315"/>
                    <a:gd name="connsiteY0" fmla="*/ 0 h 1732929"/>
                    <a:gd name="connsiteX1" fmla="*/ 21 w 302315"/>
                    <a:gd name="connsiteY1" fmla="*/ 755650 h 1732929"/>
                    <a:gd name="connsiteX2" fmla="*/ 244496 w 302315"/>
                    <a:gd name="connsiteY2" fmla="*/ 1651000 h 1732929"/>
                    <a:gd name="connsiteX3" fmla="*/ 295296 w 302315"/>
                    <a:gd name="connsiteY3" fmla="*/ 1641475 h 1732929"/>
                    <a:gd name="connsiteX0" fmla="*/ 235691 w 296016"/>
                    <a:gd name="connsiteY0" fmla="*/ 0 h 1641475"/>
                    <a:gd name="connsiteX1" fmla="*/ 741 w 296016"/>
                    <a:gd name="connsiteY1" fmla="*/ 755650 h 1641475"/>
                    <a:gd name="connsiteX2" fmla="*/ 296016 w 296016"/>
                    <a:gd name="connsiteY2" fmla="*/ 1641475 h 1641475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8303 w 266878"/>
                    <a:gd name="connsiteY0" fmla="*/ 0 h 1651000"/>
                    <a:gd name="connsiteX1" fmla="*/ 178 w 266878"/>
                    <a:gd name="connsiteY1" fmla="*/ 822325 h 1651000"/>
                    <a:gd name="connsiteX2" fmla="*/ 266878 w 266878"/>
                    <a:gd name="connsiteY2" fmla="*/ 1651000 h 1651000"/>
                    <a:gd name="connsiteX0" fmla="*/ 225631 w 254206"/>
                    <a:gd name="connsiteY0" fmla="*/ 0 h 1651000"/>
                    <a:gd name="connsiteX1" fmla="*/ 206 w 254206"/>
                    <a:gd name="connsiteY1" fmla="*/ 822325 h 1651000"/>
                    <a:gd name="connsiteX2" fmla="*/ 254206 w 254206"/>
                    <a:gd name="connsiteY2" fmla="*/ 1651000 h 1651000"/>
                    <a:gd name="connsiteX0" fmla="*/ 231966 w 260541"/>
                    <a:gd name="connsiteY0" fmla="*/ 0 h 1651000"/>
                    <a:gd name="connsiteX1" fmla="*/ 191 w 260541"/>
                    <a:gd name="connsiteY1" fmla="*/ 822325 h 1651000"/>
                    <a:gd name="connsiteX2" fmla="*/ 260541 w 260541"/>
                    <a:gd name="connsiteY2" fmla="*/ 1651000 h 1651000"/>
                    <a:gd name="connsiteX0" fmla="*/ 234314 w 260508"/>
                    <a:gd name="connsiteY0" fmla="*/ 0 h 1643856"/>
                    <a:gd name="connsiteX1" fmla="*/ 158 w 260508"/>
                    <a:gd name="connsiteY1" fmla="*/ 815181 h 1643856"/>
                    <a:gd name="connsiteX2" fmla="*/ 260508 w 260508"/>
                    <a:gd name="connsiteY2" fmla="*/ 1643856 h 1643856"/>
                    <a:gd name="connsiteX0" fmla="*/ 234342 w 262917"/>
                    <a:gd name="connsiteY0" fmla="*/ 0 h 1636712"/>
                    <a:gd name="connsiteX1" fmla="*/ 186 w 262917"/>
                    <a:gd name="connsiteY1" fmla="*/ 815181 h 1636712"/>
                    <a:gd name="connsiteX2" fmla="*/ 262917 w 262917"/>
                    <a:gd name="connsiteY2" fmla="*/ 1636712 h 1636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2917" h="1636712">
                      <a:moveTo>
                        <a:pt x="234342" y="0"/>
                      </a:moveTo>
                      <a:cubicBezTo>
                        <a:pt x="82206" y="47096"/>
                        <a:pt x="-4576" y="542396"/>
                        <a:pt x="186" y="815181"/>
                      </a:cubicBezTo>
                      <a:cubicBezTo>
                        <a:pt x="4948" y="1087966"/>
                        <a:pt x="58527" y="1591865"/>
                        <a:pt x="262917" y="1636712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</p:grp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7B583E18-F97C-8A3A-1D43-E894A9EDA16F}"/>
                  </a:ext>
                </a:extLst>
              </p:cNvPr>
              <p:cNvGrpSpPr/>
              <p:nvPr/>
            </p:nvGrpSpPr>
            <p:grpSpPr>
              <a:xfrm>
                <a:off x="9613754" y="3330520"/>
                <a:ext cx="167072" cy="398160"/>
                <a:chOff x="9751250" y="1750322"/>
                <a:chExt cx="196120" cy="510145"/>
              </a:xfrm>
            </p:grpSpPr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B6961B82-D733-43AF-0C65-BDB6974F0E1C}"/>
                    </a:ext>
                  </a:extLst>
                </p:cNvPr>
                <p:cNvSpPr/>
                <p:nvPr/>
              </p:nvSpPr>
              <p:spPr>
                <a:xfrm>
                  <a:off x="9758930" y="1751549"/>
                  <a:ext cx="188440" cy="508918"/>
                </a:xfrm>
                <a:prstGeom prst="ellips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FF3FBF45-C8D5-239C-1772-AF43C25E92F3}"/>
                    </a:ext>
                  </a:extLst>
                </p:cNvPr>
                <p:cNvSpPr/>
                <p:nvPr/>
              </p:nvSpPr>
              <p:spPr>
                <a:xfrm>
                  <a:off x="9758930" y="1751549"/>
                  <a:ext cx="188440" cy="508918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rgbClr val="00CC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1" name="Freeform: Shape 10">
                  <a:extLst>
                    <a:ext uri="{FF2B5EF4-FFF2-40B4-BE49-F238E27FC236}">
                      <a16:creationId xmlns:a16="http://schemas.microsoft.com/office/drawing/2014/main" id="{75238EC3-51B0-914E-F56A-52D162E28DC5}"/>
                    </a:ext>
                  </a:extLst>
                </p:cNvPr>
                <p:cNvSpPr/>
                <p:nvPr/>
              </p:nvSpPr>
              <p:spPr>
                <a:xfrm>
                  <a:off x="9759199" y="1761213"/>
                  <a:ext cx="89760" cy="496336"/>
                </a:xfrm>
                <a:custGeom>
                  <a:avLst/>
                  <a:gdLst>
                    <a:gd name="connsiteX0" fmla="*/ 209775 w 269285"/>
                    <a:gd name="connsiteY0" fmla="*/ 0 h 1730804"/>
                    <a:gd name="connsiteX1" fmla="*/ 225 w 269285"/>
                    <a:gd name="connsiteY1" fmla="*/ 749300 h 1730804"/>
                    <a:gd name="connsiteX2" fmla="*/ 244700 w 269285"/>
                    <a:gd name="connsiteY2" fmla="*/ 1644650 h 1730804"/>
                    <a:gd name="connsiteX3" fmla="*/ 247875 w 269285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34963 w 269073"/>
                    <a:gd name="connsiteY0" fmla="*/ 0 h 1737154"/>
                    <a:gd name="connsiteX1" fmla="*/ 13 w 269073"/>
                    <a:gd name="connsiteY1" fmla="*/ 755650 h 1737154"/>
                    <a:gd name="connsiteX2" fmla="*/ 244488 w 269073"/>
                    <a:gd name="connsiteY2" fmla="*/ 1651000 h 1737154"/>
                    <a:gd name="connsiteX3" fmla="*/ 247663 w 269073"/>
                    <a:gd name="connsiteY3" fmla="*/ 1651000 h 1737154"/>
                    <a:gd name="connsiteX0" fmla="*/ 234971 w 269081"/>
                    <a:gd name="connsiteY0" fmla="*/ 0 h 1737154"/>
                    <a:gd name="connsiteX1" fmla="*/ 21 w 269081"/>
                    <a:gd name="connsiteY1" fmla="*/ 755650 h 1737154"/>
                    <a:gd name="connsiteX2" fmla="*/ 244496 w 269081"/>
                    <a:gd name="connsiteY2" fmla="*/ 1651000 h 1737154"/>
                    <a:gd name="connsiteX3" fmla="*/ 247671 w 269081"/>
                    <a:gd name="connsiteY3" fmla="*/ 1651000 h 1737154"/>
                    <a:gd name="connsiteX0" fmla="*/ 234971 w 302315"/>
                    <a:gd name="connsiteY0" fmla="*/ 0 h 1732929"/>
                    <a:gd name="connsiteX1" fmla="*/ 21 w 302315"/>
                    <a:gd name="connsiteY1" fmla="*/ 755650 h 1732929"/>
                    <a:gd name="connsiteX2" fmla="*/ 244496 w 302315"/>
                    <a:gd name="connsiteY2" fmla="*/ 1651000 h 1732929"/>
                    <a:gd name="connsiteX3" fmla="*/ 295296 w 302315"/>
                    <a:gd name="connsiteY3" fmla="*/ 1641475 h 1732929"/>
                    <a:gd name="connsiteX0" fmla="*/ 235691 w 296016"/>
                    <a:gd name="connsiteY0" fmla="*/ 0 h 1641475"/>
                    <a:gd name="connsiteX1" fmla="*/ 741 w 296016"/>
                    <a:gd name="connsiteY1" fmla="*/ 755650 h 1641475"/>
                    <a:gd name="connsiteX2" fmla="*/ 296016 w 296016"/>
                    <a:gd name="connsiteY2" fmla="*/ 1641475 h 1641475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8303 w 266878"/>
                    <a:gd name="connsiteY0" fmla="*/ 0 h 1651000"/>
                    <a:gd name="connsiteX1" fmla="*/ 178 w 266878"/>
                    <a:gd name="connsiteY1" fmla="*/ 822325 h 1651000"/>
                    <a:gd name="connsiteX2" fmla="*/ 266878 w 266878"/>
                    <a:gd name="connsiteY2" fmla="*/ 1651000 h 1651000"/>
                    <a:gd name="connsiteX0" fmla="*/ 225631 w 254206"/>
                    <a:gd name="connsiteY0" fmla="*/ 0 h 1651000"/>
                    <a:gd name="connsiteX1" fmla="*/ 206 w 254206"/>
                    <a:gd name="connsiteY1" fmla="*/ 822325 h 1651000"/>
                    <a:gd name="connsiteX2" fmla="*/ 254206 w 254206"/>
                    <a:gd name="connsiteY2" fmla="*/ 1651000 h 1651000"/>
                    <a:gd name="connsiteX0" fmla="*/ 231966 w 260541"/>
                    <a:gd name="connsiteY0" fmla="*/ 0 h 1651000"/>
                    <a:gd name="connsiteX1" fmla="*/ 191 w 260541"/>
                    <a:gd name="connsiteY1" fmla="*/ 822325 h 1651000"/>
                    <a:gd name="connsiteX2" fmla="*/ 260541 w 260541"/>
                    <a:gd name="connsiteY2" fmla="*/ 1651000 h 1651000"/>
                    <a:gd name="connsiteX0" fmla="*/ 234314 w 260508"/>
                    <a:gd name="connsiteY0" fmla="*/ 0 h 1643856"/>
                    <a:gd name="connsiteX1" fmla="*/ 158 w 260508"/>
                    <a:gd name="connsiteY1" fmla="*/ 815181 h 1643856"/>
                    <a:gd name="connsiteX2" fmla="*/ 260508 w 260508"/>
                    <a:gd name="connsiteY2" fmla="*/ 1643856 h 1643856"/>
                    <a:gd name="connsiteX0" fmla="*/ 234342 w 262917"/>
                    <a:gd name="connsiteY0" fmla="*/ 0 h 1636712"/>
                    <a:gd name="connsiteX1" fmla="*/ 186 w 262917"/>
                    <a:gd name="connsiteY1" fmla="*/ 815181 h 1636712"/>
                    <a:gd name="connsiteX2" fmla="*/ 262917 w 262917"/>
                    <a:gd name="connsiteY2" fmla="*/ 1636712 h 1636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2917" h="1636712">
                      <a:moveTo>
                        <a:pt x="234342" y="0"/>
                      </a:moveTo>
                      <a:cubicBezTo>
                        <a:pt x="82206" y="47096"/>
                        <a:pt x="-4576" y="542396"/>
                        <a:pt x="186" y="815181"/>
                      </a:cubicBezTo>
                      <a:cubicBezTo>
                        <a:pt x="4948" y="1087966"/>
                        <a:pt x="58527" y="1591865"/>
                        <a:pt x="262917" y="1636712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7682E018-3566-2F50-BFF0-3F1934CE5322}"/>
                    </a:ext>
                  </a:extLst>
                </p:cNvPr>
                <p:cNvSpPr/>
                <p:nvPr/>
              </p:nvSpPr>
              <p:spPr>
                <a:xfrm>
                  <a:off x="9751250" y="1750322"/>
                  <a:ext cx="188440" cy="508918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rgbClr val="00CCF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F8CE686B-9D4D-4CC2-2861-DFC1D190E5A3}"/>
                    </a:ext>
                  </a:extLst>
                </p:cNvPr>
                <p:cNvSpPr/>
                <p:nvPr/>
              </p:nvSpPr>
              <p:spPr>
                <a:xfrm flipH="1">
                  <a:off x="9841482" y="1766359"/>
                  <a:ext cx="89760" cy="474334"/>
                </a:xfrm>
                <a:custGeom>
                  <a:avLst/>
                  <a:gdLst>
                    <a:gd name="connsiteX0" fmla="*/ 209775 w 269285"/>
                    <a:gd name="connsiteY0" fmla="*/ 0 h 1730804"/>
                    <a:gd name="connsiteX1" fmla="*/ 225 w 269285"/>
                    <a:gd name="connsiteY1" fmla="*/ 749300 h 1730804"/>
                    <a:gd name="connsiteX2" fmla="*/ 244700 w 269285"/>
                    <a:gd name="connsiteY2" fmla="*/ 1644650 h 1730804"/>
                    <a:gd name="connsiteX3" fmla="*/ 247875 w 269285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34963 w 269073"/>
                    <a:gd name="connsiteY0" fmla="*/ 0 h 1737154"/>
                    <a:gd name="connsiteX1" fmla="*/ 13 w 269073"/>
                    <a:gd name="connsiteY1" fmla="*/ 755650 h 1737154"/>
                    <a:gd name="connsiteX2" fmla="*/ 244488 w 269073"/>
                    <a:gd name="connsiteY2" fmla="*/ 1651000 h 1737154"/>
                    <a:gd name="connsiteX3" fmla="*/ 247663 w 269073"/>
                    <a:gd name="connsiteY3" fmla="*/ 1651000 h 1737154"/>
                    <a:gd name="connsiteX0" fmla="*/ 234971 w 269081"/>
                    <a:gd name="connsiteY0" fmla="*/ 0 h 1737154"/>
                    <a:gd name="connsiteX1" fmla="*/ 21 w 269081"/>
                    <a:gd name="connsiteY1" fmla="*/ 755650 h 1737154"/>
                    <a:gd name="connsiteX2" fmla="*/ 244496 w 269081"/>
                    <a:gd name="connsiteY2" fmla="*/ 1651000 h 1737154"/>
                    <a:gd name="connsiteX3" fmla="*/ 247671 w 269081"/>
                    <a:gd name="connsiteY3" fmla="*/ 1651000 h 1737154"/>
                    <a:gd name="connsiteX0" fmla="*/ 234971 w 302315"/>
                    <a:gd name="connsiteY0" fmla="*/ 0 h 1732929"/>
                    <a:gd name="connsiteX1" fmla="*/ 21 w 302315"/>
                    <a:gd name="connsiteY1" fmla="*/ 755650 h 1732929"/>
                    <a:gd name="connsiteX2" fmla="*/ 244496 w 302315"/>
                    <a:gd name="connsiteY2" fmla="*/ 1651000 h 1732929"/>
                    <a:gd name="connsiteX3" fmla="*/ 295296 w 302315"/>
                    <a:gd name="connsiteY3" fmla="*/ 1641475 h 1732929"/>
                    <a:gd name="connsiteX0" fmla="*/ 235691 w 296016"/>
                    <a:gd name="connsiteY0" fmla="*/ 0 h 1641475"/>
                    <a:gd name="connsiteX1" fmla="*/ 741 w 296016"/>
                    <a:gd name="connsiteY1" fmla="*/ 755650 h 1641475"/>
                    <a:gd name="connsiteX2" fmla="*/ 296016 w 296016"/>
                    <a:gd name="connsiteY2" fmla="*/ 1641475 h 1641475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8303 w 266878"/>
                    <a:gd name="connsiteY0" fmla="*/ 0 h 1651000"/>
                    <a:gd name="connsiteX1" fmla="*/ 178 w 266878"/>
                    <a:gd name="connsiteY1" fmla="*/ 822325 h 1651000"/>
                    <a:gd name="connsiteX2" fmla="*/ 266878 w 266878"/>
                    <a:gd name="connsiteY2" fmla="*/ 1651000 h 1651000"/>
                    <a:gd name="connsiteX0" fmla="*/ 225631 w 254206"/>
                    <a:gd name="connsiteY0" fmla="*/ 0 h 1651000"/>
                    <a:gd name="connsiteX1" fmla="*/ 206 w 254206"/>
                    <a:gd name="connsiteY1" fmla="*/ 822325 h 1651000"/>
                    <a:gd name="connsiteX2" fmla="*/ 254206 w 254206"/>
                    <a:gd name="connsiteY2" fmla="*/ 1651000 h 1651000"/>
                    <a:gd name="connsiteX0" fmla="*/ 231966 w 260541"/>
                    <a:gd name="connsiteY0" fmla="*/ 0 h 1651000"/>
                    <a:gd name="connsiteX1" fmla="*/ 191 w 260541"/>
                    <a:gd name="connsiteY1" fmla="*/ 822325 h 1651000"/>
                    <a:gd name="connsiteX2" fmla="*/ 260541 w 260541"/>
                    <a:gd name="connsiteY2" fmla="*/ 1651000 h 1651000"/>
                    <a:gd name="connsiteX0" fmla="*/ 234314 w 260508"/>
                    <a:gd name="connsiteY0" fmla="*/ 0 h 1643856"/>
                    <a:gd name="connsiteX1" fmla="*/ 158 w 260508"/>
                    <a:gd name="connsiteY1" fmla="*/ 815181 h 1643856"/>
                    <a:gd name="connsiteX2" fmla="*/ 260508 w 260508"/>
                    <a:gd name="connsiteY2" fmla="*/ 1643856 h 1643856"/>
                    <a:gd name="connsiteX0" fmla="*/ 234342 w 262917"/>
                    <a:gd name="connsiteY0" fmla="*/ 0 h 1636712"/>
                    <a:gd name="connsiteX1" fmla="*/ 186 w 262917"/>
                    <a:gd name="connsiteY1" fmla="*/ 815181 h 1636712"/>
                    <a:gd name="connsiteX2" fmla="*/ 262917 w 262917"/>
                    <a:gd name="connsiteY2" fmla="*/ 1636712 h 1636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2917" h="1636712">
                      <a:moveTo>
                        <a:pt x="234342" y="0"/>
                      </a:moveTo>
                      <a:cubicBezTo>
                        <a:pt x="82206" y="47096"/>
                        <a:pt x="-4576" y="542396"/>
                        <a:pt x="186" y="815181"/>
                      </a:cubicBezTo>
                      <a:cubicBezTo>
                        <a:pt x="4948" y="1087966"/>
                        <a:pt x="58527" y="1591865"/>
                        <a:pt x="262917" y="1636712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</p:grpSp>
        </p:grpSp>
        <p:sp>
          <p:nvSpPr>
            <p:cNvPr id="549" name="TextBox 548">
              <a:extLst>
                <a:ext uri="{FF2B5EF4-FFF2-40B4-BE49-F238E27FC236}">
                  <a16:creationId xmlns:a16="http://schemas.microsoft.com/office/drawing/2014/main" id="{DEF0EE7B-76F9-3C4F-47B2-27A129C89CFE}"/>
                </a:ext>
              </a:extLst>
            </p:cNvPr>
            <p:cNvSpPr txBox="1"/>
            <p:nvPr/>
          </p:nvSpPr>
          <p:spPr>
            <a:xfrm>
              <a:off x="11012487" y="4392353"/>
              <a:ext cx="974947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sz="2000" dirty="0">
                  <a:latin typeface="Century Gothic" panose="020B0502020202020204" pitchFamily="34" charset="0"/>
                </a:rPr>
                <a:t>-30mV</a:t>
              </a:r>
            </a:p>
          </p:txBody>
        </p:sp>
      </p:grpSp>
      <p:grpSp>
        <p:nvGrpSpPr>
          <p:cNvPr id="554" name="Group 553">
            <a:extLst>
              <a:ext uri="{FF2B5EF4-FFF2-40B4-BE49-F238E27FC236}">
                <a16:creationId xmlns:a16="http://schemas.microsoft.com/office/drawing/2014/main" id="{F0D1198B-B534-C401-DDBA-92BE8B60FCA6}"/>
              </a:ext>
            </a:extLst>
          </p:cNvPr>
          <p:cNvGrpSpPr/>
          <p:nvPr/>
        </p:nvGrpSpPr>
        <p:grpSpPr>
          <a:xfrm>
            <a:off x="9564007" y="5398293"/>
            <a:ext cx="2423427" cy="1100783"/>
            <a:chOff x="9564007" y="5398293"/>
            <a:chExt cx="2423427" cy="1100783"/>
          </a:xfrm>
        </p:grpSpPr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3E9854DF-106E-85A4-5EA1-1E231E5F186A}"/>
                </a:ext>
              </a:extLst>
            </p:cNvPr>
            <p:cNvGrpSpPr/>
            <p:nvPr/>
          </p:nvGrpSpPr>
          <p:grpSpPr>
            <a:xfrm>
              <a:off x="9564007" y="5398293"/>
              <a:ext cx="1312735" cy="1100783"/>
              <a:chOff x="8719939" y="5515529"/>
              <a:chExt cx="1312735" cy="1100783"/>
            </a:xfrm>
          </p:grpSpPr>
          <p:sp>
            <p:nvSpPr>
              <p:cNvPr id="79" name="Rectangle: Rounded Corners 78">
                <a:extLst>
                  <a:ext uri="{FF2B5EF4-FFF2-40B4-BE49-F238E27FC236}">
                    <a16:creationId xmlns:a16="http://schemas.microsoft.com/office/drawing/2014/main" id="{8999E51D-B6B8-B87D-1642-D5B4D0E7AC47}"/>
                  </a:ext>
                </a:extLst>
              </p:cNvPr>
              <p:cNvSpPr/>
              <p:nvPr/>
            </p:nvSpPr>
            <p:spPr>
              <a:xfrm>
                <a:off x="9254151" y="5665506"/>
                <a:ext cx="313086" cy="950806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scene3d>
                <a:camera prst="orthographicFront">
                  <a:rot lat="0" lon="4200000" rev="0"/>
                </a:camera>
                <a:lightRig rig="threePt" dir="t"/>
              </a:scene3d>
              <a:sp3d>
                <a:bevelT w="254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D9BFA114-CA30-2A35-8854-99F2794C131C}"/>
                  </a:ext>
                </a:extLst>
              </p:cNvPr>
              <p:cNvGrpSpPr/>
              <p:nvPr/>
            </p:nvGrpSpPr>
            <p:grpSpPr>
              <a:xfrm>
                <a:off x="8719939" y="5956925"/>
                <a:ext cx="1312735" cy="397203"/>
                <a:chOff x="3492959" y="2983979"/>
                <a:chExt cx="4513651" cy="1661021"/>
              </a:xfrm>
            </p:grpSpPr>
            <p:sp>
              <p:nvSpPr>
                <p:cNvPr id="135" name="Rectangle: Rounded Corners 134">
                  <a:extLst>
                    <a:ext uri="{FF2B5EF4-FFF2-40B4-BE49-F238E27FC236}">
                      <a16:creationId xmlns:a16="http://schemas.microsoft.com/office/drawing/2014/main" id="{592675AB-CE93-01B9-8C5C-108DE4554216}"/>
                    </a:ext>
                  </a:extLst>
                </p:cNvPr>
                <p:cNvSpPr/>
                <p:nvPr/>
              </p:nvSpPr>
              <p:spPr>
                <a:xfrm>
                  <a:off x="3715274" y="2983979"/>
                  <a:ext cx="4228051" cy="1661021"/>
                </a:xfrm>
                <a:prstGeom prst="round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28575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36" name="Oval 135">
                  <a:extLst>
                    <a:ext uri="{FF2B5EF4-FFF2-40B4-BE49-F238E27FC236}">
                      <a16:creationId xmlns:a16="http://schemas.microsoft.com/office/drawing/2014/main" id="{C6BF4B71-2DBE-9D10-0065-BC62ACCE3AFB}"/>
                    </a:ext>
                  </a:extLst>
                </p:cNvPr>
                <p:cNvSpPr/>
                <p:nvPr/>
              </p:nvSpPr>
              <p:spPr>
                <a:xfrm>
                  <a:off x="7372972" y="2993218"/>
                  <a:ext cx="633638" cy="137493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37" name="Oval 136">
                  <a:extLst>
                    <a:ext uri="{FF2B5EF4-FFF2-40B4-BE49-F238E27FC236}">
                      <a16:creationId xmlns:a16="http://schemas.microsoft.com/office/drawing/2014/main" id="{E199A5D3-F839-42A0-6C82-B742AA48320E}"/>
                    </a:ext>
                  </a:extLst>
                </p:cNvPr>
                <p:cNvSpPr/>
                <p:nvPr/>
              </p:nvSpPr>
              <p:spPr>
                <a:xfrm>
                  <a:off x="3492959" y="2983979"/>
                  <a:ext cx="838899" cy="1661021"/>
                </a:xfrm>
                <a:prstGeom prst="ellipse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28575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</p:grp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40712284-A25E-FF72-93F5-0EB75E4D2A74}"/>
                  </a:ext>
                </a:extLst>
              </p:cNvPr>
              <p:cNvSpPr/>
              <p:nvPr/>
            </p:nvSpPr>
            <p:spPr>
              <a:xfrm>
                <a:off x="9161100" y="5643294"/>
                <a:ext cx="129171" cy="12135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968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91D58724-BB6F-8464-F020-FB52DEAC1F14}"/>
                  </a:ext>
                </a:extLst>
              </p:cNvPr>
              <p:cNvSpPr txBox="1"/>
              <p:nvPr/>
            </p:nvSpPr>
            <p:spPr>
              <a:xfrm>
                <a:off x="9081570" y="5530062"/>
                <a:ext cx="254688" cy="3616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ts val="2800"/>
                  </a:lnSpc>
                </a:pPr>
                <a:r>
                  <a:rPr lang="en-US" sz="12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+</a:t>
                </a:r>
              </a:p>
            </p:txBody>
          </p: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926FF6F9-9136-48A4-4700-E2D2FBA85187}"/>
                  </a:ext>
                </a:extLst>
              </p:cNvPr>
              <p:cNvGrpSpPr/>
              <p:nvPr/>
            </p:nvGrpSpPr>
            <p:grpSpPr>
              <a:xfrm>
                <a:off x="9298123" y="5515529"/>
                <a:ext cx="167072" cy="397484"/>
                <a:chOff x="9215195" y="1745064"/>
                <a:chExt cx="196120" cy="509279"/>
              </a:xfrm>
            </p:grpSpPr>
            <p:sp>
              <p:nvSpPr>
                <p:cNvPr id="130" name="Oval 129">
                  <a:extLst>
                    <a:ext uri="{FF2B5EF4-FFF2-40B4-BE49-F238E27FC236}">
                      <a16:creationId xmlns:a16="http://schemas.microsoft.com/office/drawing/2014/main" id="{073334B8-0E0C-D559-0637-D22C74AAD226}"/>
                    </a:ext>
                  </a:extLst>
                </p:cNvPr>
                <p:cNvSpPr/>
                <p:nvPr/>
              </p:nvSpPr>
              <p:spPr>
                <a:xfrm>
                  <a:off x="9222875" y="1745064"/>
                  <a:ext cx="188440" cy="508918"/>
                </a:xfrm>
                <a:prstGeom prst="ellips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31" name="Oval 130">
                  <a:extLst>
                    <a:ext uri="{FF2B5EF4-FFF2-40B4-BE49-F238E27FC236}">
                      <a16:creationId xmlns:a16="http://schemas.microsoft.com/office/drawing/2014/main" id="{04835B4C-220F-8B3A-FB9D-428256E12C76}"/>
                    </a:ext>
                  </a:extLst>
                </p:cNvPr>
                <p:cNvSpPr/>
                <p:nvPr/>
              </p:nvSpPr>
              <p:spPr>
                <a:xfrm>
                  <a:off x="9222875" y="1745064"/>
                  <a:ext cx="188440" cy="508918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32" name="Freeform: Shape 131">
                  <a:extLst>
                    <a:ext uri="{FF2B5EF4-FFF2-40B4-BE49-F238E27FC236}">
                      <a16:creationId xmlns:a16="http://schemas.microsoft.com/office/drawing/2014/main" id="{BB1D943B-722E-30FA-D607-AC641475AF18}"/>
                    </a:ext>
                  </a:extLst>
                </p:cNvPr>
                <p:cNvSpPr/>
                <p:nvPr/>
              </p:nvSpPr>
              <p:spPr>
                <a:xfrm>
                  <a:off x="9223144" y="1754728"/>
                  <a:ext cx="89760" cy="496336"/>
                </a:xfrm>
                <a:custGeom>
                  <a:avLst/>
                  <a:gdLst>
                    <a:gd name="connsiteX0" fmla="*/ 209775 w 269285"/>
                    <a:gd name="connsiteY0" fmla="*/ 0 h 1730804"/>
                    <a:gd name="connsiteX1" fmla="*/ 225 w 269285"/>
                    <a:gd name="connsiteY1" fmla="*/ 749300 h 1730804"/>
                    <a:gd name="connsiteX2" fmla="*/ 244700 w 269285"/>
                    <a:gd name="connsiteY2" fmla="*/ 1644650 h 1730804"/>
                    <a:gd name="connsiteX3" fmla="*/ 247875 w 269285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34963 w 269073"/>
                    <a:gd name="connsiteY0" fmla="*/ 0 h 1737154"/>
                    <a:gd name="connsiteX1" fmla="*/ 13 w 269073"/>
                    <a:gd name="connsiteY1" fmla="*/ 755650 h 1737154"/>
                    <a:gd name="connsiteX2" fmla="*/ 244488 w 269073"/>
                    <a:gd name="connsiteY2" fmla="*/ 1651000 h 1737154"/>
                    <a:gd name="connsiteX3" fmla="*/ 247663 w 269073"/>
                    <a:gd name="connsiteY3" fmla="*/ 1651000 h 1737154"/>
                    <a:gd name="connsiteX0" fmla="*/ 234971 w 269081"/>
                    <a:gd name="connsiteY0" fmla="*/ 0 h 1737154"/>
                    <a:gd name="connsiteX1" fmla="*/ 21 w 269081"/>
                    <a:gd name="connsiteY1" fmla="*/ 755650 h 1737154"/>
                    <a:gd name="connsiteX2" fmla="*/ 244496 w 269081"/>
                    <a:gd name="connsiteY2" fmla="*/ 1651000 h 1737154"/>
                    <a:gd name="connsiteX3" fmla="*/ 247671 w 269081"/>
                    <a:gd name="connsiteY3" fmla="*/ 1651000 h 1737154"/>
                    <a:gd name="connsiteX0" fmla="*/ 234971 w 302315"/>
                    <a:gd name="connsiteY0" fmla="*/ 0 h 1732929"/>
                    <a:gd name="connsiteX1" fmla="*/ 21 w 302315"/>
                    <a:gd name="connsiteY1" fmla="*/ 755650 h 1732929"/>
                    <a:gd name="connsiteX2" fmla="*/ 244496 w 302315"/>
                    <a:gd name="connsiteY2" fmla="*/ 1651000 h 1732929"/>
                    <a:gd name="connsiteX3" fmla="*/ 295296 w 302315"/>
                    <a:gd name="connsiteY3" fmla="*/ 1641475 h 1732929"/>
                    <a:gd name="connsiteX0" fmla="*/ 235691 w 296016"/>
                    <a:gd name="connsiteY0" fmla="*/ 0 h 1641475"/>
                    <a:gd name="connsiteX1" fmla="*/ 741 w 296016"/>
                    <a:gd name="connsiteY1" fmla="*/ 755650 h 1641475"/>
                    <a:gd name="connsiteX2" fmla="*/ 296016 w 296016"/>
                    <a:gd name="connsiteY2" fmla="*/ 1641475 h 1641475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8303 w 266878"/>
                    <a:gd name="connsiteY0" fmla="*/ 0 h 1651000"/>
                    <a:gd name="connsiteX1" fmla="*/ 178 w 266878"/>
                    <a:gd name="connsiteY1" fmla="*/ 822325 h 1651000"/>
                    <a:gd name="connsiteX2" fmla="*/ 266878 w 266878"/>
                    <a:gd name="connsiteY2" fmla="*/ 1651000 h 1651000"/>
                    <a:gd name="connsiteX0" fmla="*/ 225631 w 254206"/>
                    <a:gd name="connsiteY0" fmla="*/ 0 h 1651000"/>
                    <a:gd name="connsiteX1" fmla="*/ 206 w 254206"/>
                    <a:gd name="connsiteY1" fmla="*/ 822325 h 1651000"/>
                    <a:gd name="connsiteX2" fmla="*/ 254206 w 254206"/>
                    <a:gd name="connsiteY2" fmla="*/ 1651000 h 1651000"/>
                    <a:gd name="connsiteX0" fmla="*/ 231966 w 260541"/>
                    <a:gd name="connsiteY0" fmla="*/ 0 h 1651000"/>
                    <a:gd name="connsiteX1" fmla="*/ 191 w 260541"/>
                    <a:gd name="connsiteY1" fmla="*/ 822325 h 1651000"/>
                    <a:gd name="connsiteX2" fmla="*/ 260541 w 260541"/>
                    <a:gd name="connsiteY2" fmla="*/ 1651000 h 1651000"/>
                    <a:gd name="connsiteX0" fmla="*/ 234314 w 260508"/>
                    <a:gd name="connsiteY0" fmla="*/ 0 h 1643856"/>
                    <a:gd name="connsiteX1" fmla="*/ 158 w 260508"/>
                    <a:gd name="connsiteY1" fmla="*/ 815181 h 1643856"/>
                    <a:gd name="connsiteX2" fmla="*/ 260508 w 260508"/>
                    <a:gd name="connsiteY2" fmla="*/ 1643856 h 1643856"/>
                    <a:gd name="connsiteX0" fmla="*/ 234342 w 262917"/>
                    <a:gd name="connsiteY0" fmla="*/ 0 h 1636712"/>
                    <a:gd name="connsiteX1" fmla="*/ 186 w 262917"/>
                    <a:gd name="connsiteY1" fmla="*/ 815181 h 1636712"/>
                    <a:gd name="connsiteX2" fmla="*/ 262917 w 262917"/>
                    <a:gd name="connsiteY2" fmla="*/ 1636712 h 1636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2917" h="1636712">
                      <a:moveTo>
                        <a:pt x="234342" y="0"/>
                      </a:moveTo>
                      <a:cubicBezTo>
                        <a:pt x="82206" y="47096"/>
                        <a:pt x="-4576" y="542396"/>
                        <a:pt x="186" y="815181"/>
                      </a:cubicBezTo>
                      <a:cubicBezTo>
                        <a:pt x="4948" y="1087966"/>
                        <a:pt x="58527" y="1591865"/>
                        <a:pt x="262917" y="1636712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33" name="Oval 132">
                  <a:extLst>
                    <a:ext uri="{FF2B5EF4-FFF2-40B4-BE49-F238E27FC236}">
                      <a16:creationId xmlns:a16="http://schemas.microsoft.com/office/drawing/2014/main" id="{F5A0964D-3371-8CE2-ADF3-1B35EF6FA6C0}"/>
                    </a:ext>
                  </a:extLst>
                </p:cNvPr>
                <p:cNvSpPr/>
                <p:nvPr/>
              </p:nvSpPr>
              <p:spPr>
                <a:xfrm>
                  <a:off x="9215195" y="1745425"/>
                  <a:ext cx="188440" cy="508918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rgbClr val="FF0000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34" name="Freeform: Shape 133">
                  <a:extLst>
                    <a:ext uri="{FF2B5EF4-FFF2-40B4-BE49-F238E27FC236}">
                      <a16:creationId xmlns:a16="http://schemas.microsoft.com/office/drawing/2014/main" id="{67D4DB75-825C-573B-5EBC-A42F5E7CE28D}"/>
                    </a:ext>
                  </a:extLst>
                </p:cNvPr>
                <p:cNvSpPr/>
                <p:nvPr/>
              </p:nvSpPr>
              <p:spPr>
                <a:xfrm flipH="1">
                  <a:off x="9305427" y="1759874"/>
                  <a:ext cx="89760" cy="474334"/>
                </a:xfrm>
                <a:custGeom>
                  <a:avLst/>
                  <a:gdLst>
                    <a:gd name="connsiteX0" fmla="*/ 209775 w 269285"/>
                    <a:gd name="connsiteY0" fmla="*/ 0 h 1730804"/>
                    <a:gd name="connsiteX1" fmla="*/ 225 w 269285"/>
                    <a:gd name="connsiteY1" fmla="*/ 749300 h 1730804"/>
                    <a:gd name="connsiteX2" fmla="*/ 244700 w 269285"/>
                    <a:gd name="connsiteY2" fmla="*/ 1644650 h 1730804"/>
                    <a:gd name="connsiteX3" fmla="*/ 247875 w 269285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34963 w 269073"/>
                    <a:gd name="connsiteY0" fmla="*/ 0 h 1737154"/>
                    <a:gd name="connsiteX1" fmla="*/ 13 w 269073"/>
                    <a:gd name="connsiteY1" fmla="*/ 755650 h 1737154"/>
                    <a:gd name="connsiteX2" fmla="*/ 244488 w 269073"/>
                    <a:gd name="connsiteY2" fmla="*/ 1651000 h 1737154"/>
                    <a:gd name="connsiteX3" fmla="*/ 247663 w 269073"/>
                    <a:gd name="connsiteY3" fmla="*/ 1651000 h 1737154"/>
                    <a:gd name="connsiteX0" fmla="*/ 234971 w 269081"/>
                    <a:gd name="connsiteY0" fmla="*/ 0 h 1737154"/>
                    <a:gd name="connsiteX1" fmla="*/ 21 w 269081"/>
                    <a:gd name="connsiteY1" fmla="*/ 755650 h 1737154"/>
                    <a:gd name="connsiteX2" fmla="*/ 244496 w 269081"/>
                    <a:gd name="connsiteY2" fmla="*/ 1651000 h 1737154"/>
                    <a:gd name="connsiteX3" fmla="*/ 247671 w 269081"/>
                    <a:gd name="connsiteY3" fmla="*/ 1651000 h 1737154"/>
                    <a:gd name="connsiteX0" fmla="*/ 234971 w 302315"/>
                    <a:gd name="connsiteY0" fmla="*/ 0 h 1732929"/>
                    <a:gd name="connsiteX1" fmla="*/ 21 w 302315"/>
                    <a:gd name="connsiteY1" fmla="*/ 755650 h 1732929"/>
                    <a:gd name="connsiteX2" fmla="*/ 244496 w 302315"/>
                    <a:gd name="connsiteY2" fmla="*/ 1651000 h 1732929"/>
                    <a:gd name="connsiteX3" fmla="*/ 295296 w 302315"/>
                    <a:gd name="connsiteY3" fmla="*/ 1641475 h 1732929"/>
                    <a:gd name="connsiteX0" fmla="*/ 235691 w 296016"/>
                    <a:gd name="connsiteY0" fmla="*/ 0 h 1641475"/>
                    <a:gd name="connsiteX1" fmla="*/ 741 w 296016"/>
                    <a:gd name="connsiteY1" fmla="*/ 755650 h 1641475"/>
                    <a:gd name="connsiteX2" fmla="*/ 296016 w 296016"/>
                    <a:gd name="connsiteY2" fmla="*/ 1641475 h 1641475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8303 w 266878"/>
                    <a:gd name="connsiteY0" fmla="*/ 0 h 1651000"/>
                    <a:gd name="connsiteX1" fmla="*/ 178 w 266878"/>
                    <a:gd name="connsiteY1" fmla="*/ 822325 h 1651000"/>
                    <a:gd name="connsiteX2" fmla="*/ 266878 w 266878"/>
                    <a:gd name="connsiteY2" fmla="*/ 1651000 h 1651000"/>
                    <a:gd name="connsiteX0" fmla="*/ 225631 w 254206"/>
                    <a:gd name="connsiteY0" fmla="*/ 0 h 1651000"/>
                    <a:gd name="connsiteX1" fmla="*/ 206 w 254206"/>
                    <a:gd name="connsiteY1" fmla="*/ 822325 h 1651000"/>
                    <a:gd name="connsiteX2" fmla="*/ 254206 w 254206"/>
                    <a:gd name="connsiteY2" fmla="*/ 1651000 h 1651000"/>
                    <a:gd name="connsiteX0" fmla="*/ 231966 w 260541"/>
                    <a:gd name="connsiteY0" fmla="*/ 0 h 1651000"/>
                    <a:gd name="connsiteX1" fmla="*/ 191 w 260541"/>
                    <a:gd name="connsiteY1" fmla="*/ 822325 h 1651000"/>
                    <a:gd name="connsiteX2" fmla="*/ 260541 w 260541"/>
                    <a:gd name="connsiteY2" fmla="*/ 1651000 h 1651000"/>
                    <a:gd name="connsiteX0" fmla="*/ 234314 w 260508"/>
                    <a:gd name="connsiteY0" fmla="*/ 0 h 1643856"/>
                    <a:gd name="connsiteX1" fmla="*/ 158 w 260508"/>
                    <a:gd name="connsiteY1" fmla="*/ 815181 h 1643856"/>
                    <a:gd name="connsiteX2" fmla="*/ 260508 w 260508"/>
                    <a:gd name="connsiteY2" fmla="*/ 1643856 h 1643856"/>
                    <a:gd name="connsiteX0" fmla="*/ 234342 w 262917"/>
                    <a:gd name="connsiteY0" fmla="*/ 0 h 1636712"/>
                    <a:gd name="connsiteX1" fmla="*/ 186 w 262917"/>
                    <a:gd name="connsiteY1" fmla="*/ 815181 h 1636712"/>
                    <a:gd name="connsiteX2" fmla="*/ 262917 w 262917"/>
                    <a:gd name="connsiteY2" fmla="*/ 1636712 h 1636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2917" h="1636712">
                      <a:moveTo>
                        <a:pt x="234342" y="0"/>
                      </a:moveTo>
                      <a:cubicBezTo>
                        <a:pt x="82206" y="47096"/>
                        <a:pt x="-4576" y="542396"/>
                        <a:pt x="186" y="815181"/>
                      </a:cubicBezTo>
                      <a:cubicBezTo>
                        <a:pt x="4948" y="1087966"/>
                        <a:pt x="58527" y="1591865"/>
                        <a:pt x="262917" y="1636712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</p:grpSp>
          <p:grpSp>
            <p:nvGrpSpPr>
              <p:cNvPr id="104" name="Group 103">
                <a:extLst>
                  <a:ext uri="{FF2B5EF4-FFF2-40B4-BE49-F238E27FC236}">
                    <a16:creationId xmlns:a16="http://schemas.microsoft.com/office/drawing/2014/main" id="{FAD8A4A1-21B0-F908-4366-6CEFC6DFA7BD}"/>
                  </a:ext>
                </a:extLst>
              </p:cNvPr>
              <p:cNvGrpSpPr/>
              <p:nvPr/>
            </p:nvGrpSpPr>
            <p:grpSpPr>
              <a:xfrm>
                <a:off x="9230987" y="5515529"/>
                <a:ext cx="167072" cy="397484"/>
                <a:chOff x="9215195" y="1745064"/>
                <a:chExt cx="196120" cy="509279"/>
              </a:xfrm>
            </p:grpSpPr>
            <p:sp>
              <p:nvSpPr>
                <p:cNvPr id="120" name="Oval 119">
                  <a:extLst>
                    <a:ext uri="{FF2B5EF4-FFF2-40B4-BE49-F238E27FC236}">
                      <a16:creationId xmlns:a16="http://schemas.microsoft.com/office/drawing/2014/main" id="{F1A9BBF4-2B22-FC09-C04B-3DED87A23328}"/>
                    </a:ext>
                  </a:extLst>
                </p:cNvPr>
                <p:cNvSpPr/>
                <p:nvPr/>
              </p:nvSpPr>
              <p:spPr>
                <a:xfrm>
                  <a:off x="9222875" y="1745064"/>
                  <a:ext cx="188440" cy="508918"/>
                </a:xfrm>
                <a:prstGeom prst="ellips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21" name="Oval 120">
                  <a:extLst>
                    <a:ext uri="{FF2B5EF4-FFF2-40B4-BE49-F238E27FC236}">
                      <a16:creationId xmlns:a16="http://schemas.microsoft.com/office/drawing/2014/main" id="{3DDD89AD-C89F-6223-B739-4F8298984C2E}"/>
                    </a:ext>
                  </a:extLst>
                </p:cNvPr>
                <p:cNvSpPr/>
                <p:nvPr/>
              </p:nvSpPr>
              <p:spPr>
                <a:xfrm>
                  <a:off x="9222875" y="1745064"/>
                  <a:ext cx="188440" cy="508918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22" name="Freeform: Shape 121">
                  <a:extLst>
                    <a:ext uri="{FF2B5EF4-FFF2-40B4-BE49-F238E27FC236}">
                      <a16:creationId xmlns:a16="http://schemas.microsoft.com/office/drawing/2014/main" id="{D9898C3A-6E4C-887A-4D4F-A683F49B942D}"/>
                    </a:ext>
                  </a:extLst>
                </p:cNvPr>
                <p:cNvSpPr/>
                <p:nvPr/>
              </p:nvSpPr>
              <p:spPr>
                <a:xfrm>
                  <a:off x="9223144" y="1754728"/>
                  <a:ext cx="89760" cy="496336"/>
                </a:xfrm>
                <a:custGeom>
                  <a:avLst/>
                  <a:gdLst>
                    <a:gd name="connsiteX0" fmla="*/ 209775 w 269285"/>
                    <a:gd name="connsiteY0" fmla="*/ 0 h 1730804"/>
                    <a:gd name="connsiteX1" fmla="*/ 225 w 269285"/>
                    <a:gd name="connsiteY1" fmla="*/ 749300 h 1730804"/>
                    <a:gd name="connsiteX2" fmla="*/ 244700 w 269285"/>
                    <a:gd name="connsiteY2" fmla="*/ 1644650 h 1730804"/>
                    <a:gd name="connsiteX3" fmla="*/ 247875 w 269285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34963 w 269073"/>
                    <a:gd name="connsiteY0" fmla="*/ 0 h 1737154"/>
                    <a:gd name="connsiteX1" fmla="*/ 13 w 269073"/>
                    <a:gd name="connsiteY1" fmla="*/ 755650 h 1737154"/>
                    <a:gd name="connsiteX2" fmla="*/ 244488 w 269073"/>
                    <a:gd name="connsiteY2" fmla="*/ 1651000 h 1737154"/>
                    <a:gd name="connsiteX3" fmla="*/ 247663 w 269073"/>
                    <a:gd name="connsiteY3" fmla="*/ 1651000 h 1737154"/>
                    <a:gd name="connsiteX0" fmla="*/ 234971 w 269081"/>
                    <a:gd name="connsiteY0" fmla="*/ 0 h 1737154"/>
                    <a:gd name="connsiteX1" fmla="*/ 21 w 269081"/>
                    <a:gd name="connsiteY1" fmla="*/ 755650 h 1737154"/>
                    <a:gd name="connsiteX2" fmla="*/ 244496 w 269081"/>
                    <a:gd name="connsiteY2" fmla="*/ 1651000 h 1737154"/>
                    <a:gd name="connsiteX3" fmla="*/ 247671 w 269081"/>
                    <a:gd name="connsiteY3" fmla="*/ 1651000 h 1737154"/>
                    <a:gd name="connsiteX0" fmla="*/ 234971 w 302315"/>
                    <a:gd name="connsiteY0" fmla="*/ 0 h 1732929"/>
                    <a:gd name="connsiteX1" fmla="*/ 21 w 302315"/>
                    <a:gd name="connsiteY1" fmla="*/ 755650 h 1732929"/>
                    <a:gd name="connsiteX2" fmla="*/ 244496 w 302315"/>
                    <a:gd name="connsiteY2" fmla="*/ 1651000 h 1732929"/>
                    <a:gd name="connsiteX3" fmla="*/ 295296 w 302315"/>
                    <a:gd name="connsiteY3" fmla="*/ 1641475 h 1732929"/>
                    <a:gd name="connsiteX0" fmla="*/ 235691 w 296016"/>
                    <a:gd name="connsiteY0" fmla="*/ 0 h 1641475"/>
                    <a:gd name="connsiteX1" fmla="*/ 741 w 296016"/>
                    <a:gd name="connsiteY1" fmla="*/ 755650 h 1641475"/>
                    <a:gd name="connsiteX2" fmla="*/ 296016 w 296016"/>
                    <a:gd name="connsiteY2" fmla="*/ 1641475 h 1641475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8303 w 266878"/>
                    <a:gd name="connsiteY0" fmla="*/ 0 h 1651000"/>
                    <a:gd name="connsiteX1" fmla="*/ 178 w 266878"/>
                    <a:gd name="connsiteY1" fmla="*/ 822325 h 1651000"/>
                    <a:gd name="connsiteX2" fmla="*/ 266878 w 266878"/>
                    <a:gd name="connsiteY2" fmla="*/ 1651000 h 1651000"/>
                    <a:gd name="connsiteX0" fmla="*/ 225631 w 254206"/>
                    <a:gd name="connsiteY0" fmla="*/ 0 h 1651000"/>
                    <a:gd name="connsiteX1" fmla="*/ 206 w 254206"/>
                    <a:gd name="connsiteY1" fmla="*/ 822325 h 1651000"/>
                    <a:gd name="connsiteX2" fmla="*/ 254206 w 254206"/>
                    <a:gd name="connsiteY2" fmla="*/ 1651000 h 1651000"/>
                    <a:gd name="connsiteX0" fmla="*/ 231966 w 260541"/>
                    <a:gd name="connsiteY0" fmla="*/ 0 h 1651000"/>
                    <a:gd name="connsiteX1" fmla="*/ 191 w 260541"/>
                    <a:gd name="connsiteY1" fmla="*/ 822325 h 1651000"/>
                    <a:gd name="connsiteX2" fmla="*/ 260541 w 260541"/>
                    <a:gd name="connsiteY2" fmla="*/ 1651000 h 1651000"/>
                    <a:gd name="connsiteX0" fmla="*/ 234314 w 260508"/>
                    <a:gd name="connsiteY0" fmla="*/ 0 h 1643856"/>
                    <a:gd name="connsiteX1" fmla="*/ 158 w 260508"/>
                    <a:gd name="connsiteY1" fmla="*/ 815181 h 1643856"/>
                    <a:gd name="connsiteX2" fmla="*/ 260508 w 260508"/>
                    <a:gd name="connsiteY2" fmla="*/ 1643856 h 1643856"/>
                    <a:gd name="connsiteX0" fmla="*/ 234342 w 262917"/>
                    <a:gd name="connsiteY0" fmla="*/ 0 h 1636712"/>
                    <a:gd name="connsiteX1" fmla="*/ 186 w 262917"/>
                    <a:gd name="connsiteY1" fmla="*/ 815181 h 1636712"/>
                    <a:gd name="connsiteX2" fmla="*/ 262917 w 262917"/>
                    <a:gd name="connsiteY2" fmla="*/ 1636712 h 1636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2917" h="1636712">
                      <a:moveTo>
                        <a:pt x="234342" y="0"/>
                      </a:moveTo>
                      <a:cubicBezTo>
                        <a:pt x="82206" y="47096"/>
                        <a:pt x="-4576" y="542396"/>
                        <a:pt x="186" y="815181"/>
                      </a:cubicBezTo>
                      <a:cubicBezTo>
                        <a:pt x="4948" y="1087966"/>
                        <a:pt x="58527" y="1591865"/>
                        <a:pt x="262917" y="1636712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23" name="Oval 122">
                  <a:extLst>
                    <a:ext uri="{FF2B5EF4-FFF2-40B4-BE49-F238E27FC236}">
                      <a16:creationId xmlns:a16="http://schemas.microsoft.com/office/drawing/2014/main" id="{2E346D97-0893-DDDD-8F8E-1F6DF37FFB1B}"/>
                    </a:ext>
                  </a:extLst>
                </p:cNvPr>
                <p:cNvSpPr/>
                <p:nvPr/>
              </p:nvSpPr>
              <p:spPr>
                <a:xfrm>
                  <a:off x="9215195" y="1745425"/>
                  <a:ext cx="188440" cy="508918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rgbClr val="FF0000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24" name="Freeform: Shape 123">
                  <a:extLst>
                    <a:ext uri="{FF2B5EF4-FFF2-40B4-BE49-F238E27FC236}">
                      <a16:creationId xmlns:a16="http://schemas.microsoft.com/office/drawing/2014/main" id="{E4A34314-0B7F-194B-A83F-1784BB024885}"/>
                    </a:ext>
                  </a:extLst>
                </p:cNvPr>
                <p:cNvSpPr/>
                <p:nvPr/>
              </p:nvSpPr>
              <p:spPr>
                <a:xfrm flipH="1">
                  <a:off x="9305427" y="1759874"/>
                  <a:ext cx="89760" cy="474334"/>
                </a:xfrm>
                <a:custGeom>
                  <a:avLst/>
                  <a:gdLst>
                    <a:gd name="connsiteX0" fmla="*/ 209775 w 269285"/>
                    <a:gd name="connsiteY0" fmla="*/ 0 h 1730804"/>
                    <a:gd name="connsiteX1" fmla="*/ 225 w 269285"/>
                    <a:gd name="connsiteY1" fmla="*/ 749300 h 1730804"/>
                    <a:gd name="connsiteX2" fmla="*/ 244700 w 269285"/>
                    <a:gd name="connsiteY2" fmla="*/ 1644650 h 1730804"/>
                    <a:gd name="connsiteX3" fmla="*/ 247875 w 269285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34963 w 269073"/>
                    <a:gd name="connsiteY0" fmla="*/ 0 h 1737154"/>
                    <a:gd name="connsiteX1" fmla="*/ 13 w 269073"/>
                    <a:gd name="connsiteY1" fmla="*/ 755650 h 1737154"/>
                    <a:gd name="connsiteX2" fmla="*/ 244488 w 269073"/>
                    <a:gd name="connsiteY2" fmla="*/ 1651000 h 1737154"/>
                    <a:gd name="connsiteX3" fmla="*/ 247663 w 269073"/>
                    <a:gd name="connsiteY3" fmla="*/ 1651000 h 1737154"/>
                    <a:gd name="connsiteX0" fmla="*/ 234971 w 269081"/>
                    <a:gd name="connsiteY0" fmla="*/ 0 h 1737154"/>
                    <a:gd name="connsiteX1" fmla="*/ 21 w 269081"/>
                    <a:gd name="connsiteY1" fmla="*/ 755650 h 1737154"/>
                    <a:gd name="connsiteX2" fmla="*/ 244496 w 269081"/>
                    <a:gd name="connsiteY2" fmla="*/ 1651000 h 1737154"/>
                    <a:gd name="connsiteX3" fmla="*/ 247671 w 269081"/>
                    <a:gd name="connsiteY3" fmla="*/ 1651000 h 1737154"/>
                    <a:gd name="connsiteX0" fmla="*/ 234971 w 302315"/>
                    <a:gd name="connsiteY0" fmla="*/ 0 h 1732929"/>
                    <a:gd name="connsiteX1" fmla="*/ 21 w 302315"/>
                    <a:gd name="connsiteY1" fmla="*/ 755650 h 1732929"/>
                    <a:gd name="connsiteX2" fmla="*/ 244496 w 302315"/>
                    <a:gd name="connsiteY2" fmla="*/ 1651000 h 1732929"/>
                    <a:gd name="connsiteX3" fmla="*/ 295296 w 302315"/>
                    <a:gd name="connsiteY3" fmla="*/ 1641475 h 1732929"/>
                    <a:gd name="connsiteX0" fmla="*/ 235691 w 296016"/>
                    <a:gd name="connsiteY0" fmla="*/ 0 h 1641475"/>
                    <a:gd name="connsiteX1" fmla="*/ 741 w 296016"/>
                    <a:gd name="connsiteY1" fmla="*/ 755650 h 1641475"/>
                    <a:gd name="connsiteX2" fmla="*/ 296016 w 296016"/>
                    <a:gd name="connsiteY2" fmla="*/ 1641475 h 1641475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8303 w 266878"/>
                    <a:gd name="connsiteY0" fmla="*/ 0 h 1651000"/>
                    <a:gd name="connsiteX1" fmla="*/ 178 w 266878"/>
                    <a:gd name="connsiteY1" fmla="*/ 822325 h 1651000"/>
                    <a:gd name="connsiteX2" fmla="*/ 266878 w 266878"/>
                    <a:gd name="connsiteY2" fmla="*/ 1651000 h 1651000"/>
                    <a:gd name="connsiteX0" fmla="*/ 225631 w 254206"/>
                    <a:gd name="connsiteY0" fmla="*/ 0 h 1651000"/>
                    <a:gd name="connsiteX1" fmla="*/ 206 w 254206"/>
                    <a:gd name="connsiteY1" fmla="*/ 822325 h 1651000"/>
                    <a:gd name="connsiteX2" fmla="*/ 254206 w 254206"/>
                    <a:gd name="connsiteY2" fmla="*/ 1651000 h 1651000"/>
                    <a:gd name="connsiteX0" fmla="*/ 231966 w 260541"/>
                    <a:gd name="connsiteY0" fmla="*/ 0 h 1651000"/>
                    <a:gd name="connsiteX1" fmla="*/ 191 w 260541"/>
                    <a:gd name="connsiteY1" fmla="*/ 822325 h 1651000"/>
                    <a:gd name="connsiteX2" fmla="*/ 260541 w 260541"/>
                    <a:gd name="connsiteY2" fmla="*/ 1651000 h 1651000"/>
                    <a:gd name="connsiteX0" fmla="*/ 234314 w 260508"/>
                    <a:gd name="connsiteY0" fmla="*/ 0 h 1643856"/>
                    <a:gd name="connsiteX1" fmla="*/ 158 w 260508"/>
                    <a:gd name="connsiteY1" fmla="*/ 815181 h 1643856"/>
                    <a:gd name="connsiteX2" fmla="*/ 260508 w 260508"/>
                    <a:gd name="connsiteY2" fmla="*/ 1643856 h 1643856"/>
                    <a:gd name="connsiteX0" fmla="*/ 234342 w 262917"/>
                    <a:gd name="connsiteY0" fmla="*/ 0 h 1636712"/>
                    <a:gd name="connsiteX1" fmla="*/ 186 w 262917"/>
                    <a:gd name="connsiteY1" fmla="*/ 815181 h 1636712"/>
                    <a:gd name="connsiteX2" fmla="*/ 262917 w 262917"/>
                    <a:gd name="connsiteY2" fmla="*/ 1636712 h 1636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2917" h="1636712">
                      <a:moveTo>
                        <a:pt x="234342" y="0"/>
                      </a:moveTo>
                      <a:cubicBezTo>
                        <a:pt x="82206" y="47096"/>
                        <a:pt x="-4576" y="542396"/>
                        <a:pt x="186" y="815181"/>
                      </a:cubicBezTo>
                      <a:cubicBezTo>
                        <a:pt x="4948" y="1087966"/>
                        <a:pt x="58527" y="1591865"/>
                        <a:pt x="262917" y="1636712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</p:grpSp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B7223547-5E52-0DF2-A3B9-86985914270B}"/>
                  </a:ext>
                </a:extLst>
              </p:cNvPr>
              <p:cNvGrpSpPr/>
              <p:nvPr/>
            </p:nvGrpSpPr>
            <p:grpSpPr>
              <a:xfrm>
                <a:off x="9166336" y="5515529"/>
                <a:ext cx="167072" cy="397484"/>
                <a:chOff x="9215195" y="1745064"/>
                <a:chExt cx="196120" cy="509279"/>
              </a:xfrm>
            </p:grpSpPr>
            <p:sp>
              <p:nvSpPr>
                <p:cNvPr id="113" name="Oval 112">
                  <a:extLst>
                    <a:ext uri="{FF2B5EF4-FFF2-40B4-BE49-F238E27FC236}">
                      <a16:creationId xmlns:a16="http://schemas.microsoft.com/office/drawing/2014/main" id="{1992E342-BF87-5A66-7F21-530CB0F40D87}"/>
                    </a:ext>
                  </a:extLst>
                </p:cNvPr>
                <p:cNvSpPr/>
                <p:nvPr/>
              </p:nvSpPr>
              <p:spPr>
                <a:xfrm>
                  <a:off x="9222875" y="1745064"/>
                  <a:ext cx="188440" cy="508918"/>
                </a:xfrm>
                <a:prstGeom prst="ellips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D3E9F1DB-60C0-BC67-2CC9-E31F72B20394}"/>
                    </a:ext>
                  </a:extLst>
                </p:cNvPr>
                <p:cNvSpPr/>
                <p:nvPr/>
              </p:nvSpPr>
              <p:spPr>
                <a:xfrm>
                  <a:off x="9222875" y="1745064"/>
                  <a:ext cx="188440" cy="508918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17" name="Freeform: Shape 116">
                  <a:extLst>
                    <a:ext uri="{FF2B5EF4-FFF2-40B4-BE49-F238E27FC236}">
                      <a16:creationId xmlns:a16="http://schemas.microsoft.com/office/drawing/2014/main" id="{7E24CE24-9E56-81EC-DE79-20CEC7FF4013}"/>
                    </a:ext>
                  </a:extLst>
                </p:cNvPr>
                <p:cNvSpPr/>
                <p:nvPr/>
              </p:nvSpPr>
              <p:spPr>
                <a:xfrm>
                  <a:off x="9223144" y="1754728"/>
                  <a:ext cx="89760" cy="496336"/>
                </a:xfrm>
                <a:custGeom>
                  <a:avLst/>
                  <a:gdLst>
                    <a:gd name="connsiteX0" fmla="*/ 209775 w 269285"/>
                    <a:gd name="connsiteY0" fmla="*/ 0 h 1730804"/>
                    <a:gd name="connsiteX1" fmla="*/ 225 w 269285"/>
                    <a:gd name="connsiteY1" fmla="*/ 749300 h 1730804"/>
                    <a:gd name="connsiteX2" fmla="*/ 244700 w 269285"/>
                    <a:gd name="connsiteY2" fmla="*/ 1644650 h 1730804"/>
                    <a:gd name="connsiteX3" fmla="*/ 247875 w 269285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34963 w 269073"/>
                    <a:gd name="connsiteY0" fmla="*/ 0 h 1737154"/>
                    <a:gd name="connsiteX1" fmla="*/ 13 w 269073"/>
                    <a:gd name="connsiteY1" fmla="*/ 755650 h 1737154"/>
                    <a:gd name="connsiteX2" fmla="*/ 244488 w 269073"/>
                    <a:gd name="connsiteY2" fmla="*/ 1651000 h 1737154"/>
                    <a:gd name="connsiteX3" fmla="*/ 247663 w 269073"/>
                    <a:gd name="connsiteY3" fmla="*/ 1651000 h 1737154"/>
                    <a:gd name="connsiteX0" fmla="*/ 234971 w 269081"/>
                    <a:gd name="connsiteY0" fmla="*/ 0 h 1737154"/>
                    <a:gd name="connsiteX1" fmla="*/ 21 w 269081"/>
                    <a:gd name="connsiteY1" fmla="*/ 755650 h 1737154"/>
                    <a:gd name="connsiteX2" fmla="*/ 244496 w 269081"/>
                    <a:gd name="connsiteY2" fmla="*/ 1651000 h 1737154"/>
                    <a:gd name="connsiteX3" fmla="*/ 247671 w 269081"/>
                    <a:gd name="connsiteY3" fmla="*/ 1651000 h 1737154"/>
                    <a:gd name="connsiteX0" fmla="*/ 234971 w 302315"/>
                    <a:gd name="connsiteY0" fmla="*/ 0 h 1732929"/>
                    <a:gd name="connsiteX1" fmla="*/ 21 w 302315"/>
                    <a:gd name="connsiteY1" fmla="*/ 755650 h 1732929"/>
                    <a:gd name="connsiteX2" fmla="*/ 244496 w 302315"/>
                    <a:gd name="connsiteY2" fmla="*/ 1651000 h 1732929"/>
                    <a:gd name="connsiteX3" fmla="*/ 295296 w 302315"/>
                    <a:gd name="connsiteY3" fmla="*/ 1641475 h 1732929"/>
                    <a:gd name="connsiteX0" fmla="*/ 235691 w 296016"/>
                    <a:gd name="connsiteY0" fmla="*/ 0 h 1641475"/>
                    <a:gd name="connsiteX1" fmla="*/ 741 w 296016"/>
                    <a:gd name="connsiteY1" fmla="*/ 755650 h 1641475"/>
                    <a:gd name="connsiteX2" fmla="*/ 296016 w 296016"/>
                    <a:gd name="connsiteY2" fmla="*/ 1641475 h 1641475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8303 w 266878"/>
                    <a:gd name="connsiteY0" fmla="*/ 0 h 1651000"/>
                    <a:gd name="connsiteX1" fmla="*/ 178 w 266878"/>
                    <a:gd name="connsiteY1" fmla="*/ 822325 h 1651000"/>
                    <a:gd name="connsiteX2" fmla="*/ 266878 w 266878"/>
                    <a:gd name="connsiteY2" fmla="*/ 1651000 h 1651000"/>
                    <a:gd name="connsiteX0" fmla="*/ 225631 w 254206"/>
                    <a:gd name="connsiteY0" fmla="*/ 0 h 1651000"/>
                    <a:gd name="connsiteX1" fmla="*/ 206 w 254206"/>
                    <a:gd name="connsiteY1" fmla="*/ 822325 h 1651000"/>
                    <a:gd name="connsiteX2" fmla="*/ 254206 w 254206"/>
                    <a:gd name="connsiteY2" fmla="*/ 1651000 h 1651000"/>
                    <a:gd name="connsiteX0" fmla="*/ 231966 w 260541"/>
                    <a:gd name="connsiteY0" fmla="*/ 0 h 1651000"/>
                    <a:gd name="connsiteX1" fmla="*/ 191 w 260541"/>
                    <a:gd name="connsiteY1" fmla="*/ 822325 h 1651000"/>
                    <a:gd name="connsiteX2" fmla="*/ 260541 w 260541"/>
                    <a:gd name="connsiteY2" fmla="*/ 1651000 h 1651000"/>
                    <a:gd name="connsiteX0" fmla="*/ 234314 w 260508"/>
                    <a:gd name="connsiteY0" fmla="*/ 0 h 1643856"/>
                    <a:gd name="connsiteX1" fmla="*/ 158 w 260508"/>
                    <a:gd name="connsiteY1" fmla="*/ 815181 h 1643856"/>
                    <a:gd name="connsiteX2" fmla="*/ 260508 w 260508"/>
                    <a:gd name="connsiteY2" fmla="*/ 1643856 h 1643856"/>
                    <a:gd name="connsiteX0" fmla="*/ 234342 w 262917"/>
                    <a:gd name="connsiteY0" fmla="*/ 0 h 1636712"/>
                    <a:gd name="connsiteX1" fmla="*/ 186 w 262917"/>
                    <a:gd name="connsiteY1" fmla="*/ 815181 h 1636712"/>
                    <a:gd name="connsiteX2" fmla="*/ 262917 w 262917"/>
                    <a:gd name="connsiteY2" fmla="*/ 1636712 h 1636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2917" h="1636712">
                      <a:moveTo>
                        <a:pt x="234342" y="0"/>
                      </a:moveTo>
                      <a:cubicBezTo>
                        <a:pt x="82206" y="47096"/>
                        <a:pt x="-4576" y="542396"/>
                        <a:pt x="186" y="815181"/>
                      </a:cubicBezTo>
                      <a:cubicBezTo>
                        <a:pt x="4948" y="1087966"/>
                        <a:pt x="58527" y="1591865"/>
                        <a:pt x="262917" y="1636712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B5835E0C-ABD2-9B7D-6D00-4FF54D10668E}"/>
                    </a:ext>
                  </a:extLst>
                </p:cNvPr>
                <p:cNvSpPr/>
                <p:nvPr/>
              </p:nvSpPr>
              <p:spPr>
                <a:xfrm>
                  <a:off x="9215195" y="1745425"/>
                  <a:ext cx="188440" cy="508918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rgbClr val="FF0000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19" name="Freeform: Shape 118">
                  <a:extLst>
                    <a:ext uri="{FF2B5EF4-FFF2-40B4-BE49-F238E27FC236}">
                      <a16:creationId xmlns:a16="http://schemas.microsoft.com/office/drawing/2014/main" id="{C724EFE8-BA69-167D-9BD2-53FC824B1CA0}"/>
                    </a:ext>
                  </a:extLst>
                </p:cNvPr>
                <p:cNvSpPr/>
                <p:nvPr/>
              </p:nvSpPr>
              <p:spPr>
                <a:xfrm flipH="1">
                  <a:off x="9305427" y="1759874"/>
                  <a:ext cx="89760" cy="474334"/>
                </a:xfrm>
                <a:custGeom>
                  <a:avLst/>
                  <a:gdLst>
                    <a:gd name="connsiteX0" fmla="*/ 209775 w 269285"/>
                    <a:gd name="connsiteY0" fmla="*/ 0 h 1730804"/>
                    <a:gd name="connsiteX1" fmla="*/ 225 w 269285"/>
                    <a:gd name="connsiteY1" fmla="*/ 749300 h 1730804"/>
                    <a:gd name="connsiteX2" fmla="*/ 244700 w 269285"/>
                    <a:gd name="connsiteY2" fmla="*/ 1644650 h 1730804"/>
                    <a:gd name="connsiteX3" fmla="*/ 247875 w 269285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34963 w 269073"/>
                    <a:gd name="connsiteY0" fmla="*/ 0 h 1737154"/>
                    <a:gd name="connsiteX1" fmla="*/ 13 w 269073"/>
                    <a:gd name="connsiteY1" fmla="*/ 755650 h 1737154"/>
                    <a:gd name="connsiteX2" fmla="*/ 244488 w 269073"/>
                    <a:gd name="connsiteY2" fmla="*/ 1651000 h 1737154"/>
                    <a:gd name="connsiteX3" fmla="*/ 247663 w 269073"/>
                    <a:gd name="connsiteY3" fmla="*/ 1651000 h 1737154"/>
                    <a:gd name="connsiteX0" fmla="*/ 234971 w 269081"/>
                    <a:gd name="connsiteY0" fmla="*/ 0 h 1737154"/>
                    <a:gd name="connsiteX1" fmla="*/ 21 w 269081"/>
                    <a:gd name="connsiteY1" fmla="*/ 755650 h 1737154"/>
                    <a:gd name="connsiteX2" fmla="*/ 244496 w 269081"/>
                    <a:gd name="connsiteY2" fmla="*/ 1651000 h 1737154"/>
                    <a:gd name="connsiteX3" fmla="*/ 247671 w 269081"/>
                    <a:gd name="connsiteY3" fmla="*/ 1651000 h 1737154"/>
                    <a:gd name="connsiteX0" fmla="*/ 234971 w 302315"/>
                    <a:gd name="connsiteY0" fmla="*/ 0 h 1732929"/>
                    <a:gd name="connsiteX1" fmla="*/ 21 w 302315"/>
                    <a:gd name="connsiteY1" fmla="*/ 755650 h 1732929"/>
                    <a:gd name="connsiteX2" fmla="*/ 244496 w 302315"/>
                    <a:gd name="connsiteY2" fmla="*/ 1651000 h 1732929"/>
                    <a:gd name="connsiteX3" fmla="*/ 295296 w 302315"/>
                    <a:gd name="connsiteY3" fmla="*/ 1641475 h 1732929"/>
                    <a:gd name="connsiteX0" fmla="*/ 235691 w 296016"/>
                    <a:gd name="connsiteY0" fmla="*/ 0 h 1641475"/>
                    <a:gd name="connsiteX1" fmla="*/ 741 w 296016"/>
                    <a:gd name="connsiteY1" fmla="*/ 755650 h 1641475"/>
                    <a:gd name="connsiteX2" fmla="*/ 296016 w 296016"/>
                    <a:gd name="connsiteY2" fmla="*/ 1641475 h 1641475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8303 w 266878"/>
                    <a:gd name="connsiteY0" fmla="*/ 0 h 1651000"/>
                    <a:gd name="connsiteX1" fmla="*/ 178 w 266878"/>
                    <a:gd name="connsiteY1" fmla="*/ 822325 h 1651000"/>
                    <a:gd name="connsiteX2" fmla="*/ 266878 w 266878"/>
                    <a:gd name="connsiteY2" fmla="*/ 1651000 h 1651000"/>
                    <a:gd name="connsiteX0" fmla="*/ 225631 w 254206"/>
                    <a:gd name="connsiteY0" fmla="*/ 0 h 1651000"/>
                    <a:gd name="connsiteX1" fmla="*/ 206 w 254206"/>
                    <a:gd name="connsiteY1" fmla="*/ 822325 h 1651000"/>
                    <a:gd name="connsiteX2" fmla="*/ 254206 w 254206"/>
                    <a:gd name="connsiteY2" fmla="*/ 1651000 h 1651000"/>
                    <a:gd name="connsiteX0" fmla="*/ 231966 w 260541"/>
                    <a:gd name="connsiteY0" fmla="*/ 0 h 1651000"/>
                    <a:gd name="connsiteX1" fmla="*/ 191 w 260541"/>
                    <a:gd name="connsiteY1" fmla="*/ 822325 h 1651000"/>
                    <a:gd name="connsiteX2" fmla="*/ 260541 w 260541"/>
                    <a:gd name="connsiteY2" fmla="*/ 1651000 h 1651000"/>
                    <a:gd name="connsiteX0" fmla="*/ 234314 w 260508"/>
                    <a:gd name="connsiteY0" fmla="*/ 0 h 1643856"/>
                    <a:gd name="connsiteX1" fmla="*/ 158 w 260508"/>
                    <a:gd name="connsiteY1" fmla="*/ 815181 h 1643856"/>
                    <a:gd name="connsiteX2" fmla="*/ 260508 w 260508"/>
                    <a:gd name="connsiteY2" fmla="*/ 1643856 h 1643856"/>
                    <a:gd name="connsiteX0" fmla="*/ 234342 w 262917"/>
                    <a:gd name="connsiteY0" fmla="*/ 0 h 1636712"/>
                    <a:gd name="connsiteX1" fmla="*/ 186 w 262917"/>
                    <a:gd name="connsiteY1" fmla="*/ 815181 h 1636712"/>
                    <a:gd name="connsiteX2" fmla="*/ 262917 w 262917"/>
                    <a:gd name="connsiteY2" fmla="*/ 1636712 h 1636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2917" h="1636712">
                      <a:moveTo>
                        <a:pt x="234342" y="0"/>
                      </a:moveTo>
                      <a:cubicBezTo>
                        <a:pt x="82206" y="47096"/>
                        <a:pt x="-4576" y="542396"/>
                        <a:pt x="186" y="815181"/>
                      </a:cubicBezTo>
                      <a:cubicBezTo>
                        <a:pt x="4948" y="1087966"/>
                        <a:pt x="58527" y="1591865"/>
                        <a:pt x="262917" y="1636712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</p:grp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2C6BD024-EE15-4A46-F758-A91F209C31F6}"/>
                  </a:ext>
                </a:extLst>
              </p:cNvPr>
              <p:cNvGrpSpPr/>
              <p:nvPr/>
            </p:nvGrpSpPr>
            <p:grpSpPr>
              <a:xfrm>
                <a:off x="9605770" y="5958565"/>
                <a:ext cx="167072" cy="398160"/>
                <a:chOff x="9751250" y="1750322"/>
                <a:chExt cx="196120" cy="510145"/>
              </a:xfrm>
            </p:grpSpPr>
            <p:sp>
              <p:nvSpPr>
                <p:cNvPr id="107" name="Oval 106">
                  <a:extLst>
                    <a:ext uri="{FF2B5EF4-FFF2-40B4-BE49-F238E27FC236}">
                      <a16:creationId xmlns:a16="http://schemas.microsoft.com/office/drawing/2014/main" id="{8AB0E2BE-F6A7-84B0-EB76-F380508D646E}"/>
                    </a:ext>
                  </a:extLst>
                </p:cNvPr>
                <p:cNvSpPr/>
                <p:nvPr/>
              </p:nvSpPr>
              <p:spPr>
                <a:xfrm>
                  <a:off x="9758930" y="1751549"/>
                  <a:ext cx="188440" cy="508918"/>
                </a:xfrm>
                <a:prstGeom prst="ellips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08" name="Oval 107">
                  <a:extLst>
                    <a:ext uri="{FF2B5EF4-FFF2-40B4-BE49-F238E27FC236}">
                      <a16:creationId xmlns:a16="http://schemas.microsoft.com/office/drawing/2014/main" id="{FAA62E80-BF5B-A8AA-FA08-9A14187D1A55}"/>
                    </a:ext>
                  </a:extLst>
                </p:cNvPr>
                <p:cNvSpPr/>
                <p:nvPr/>
              </p:nvSpPr>
              <p:spPr>
                <a:xfrm>
                  <a:off x="9758930" y="1751549"/>
                  <a:ext cx="188440" cy="508918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rgbClr val="00CC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id="{C0C7460D-8497-EB18-71CC-229A4BE3ADF6}"/>
                    </a:ext>
                  </a:extLst>
                </p:cNvPr>
                <p:cNvSpPr/>
                <p:nvPr/>
              </p:nvSpPr>
              <p:spPr>
                <a:xfrm>
                  <a:off x="9759199" y="1761213"/>
                  <a:ext cx="89760" cy="496336"/>
                </a:xfrm>
                <a:custGeom>
                  <a:avLst/>
                  <a:gdLst>
                    <a:gd name="connsiteX0" fmla="*/ 209775 w 269285"/>
                    <a:gd name="connsiteY0" fmla="*/ 0 h 1730804"/>
                    <a:gd name="connsiteX1" fmla="*/ 225 w 269285"/>
                    <a:gd name="connsiteY1" fmla="*/ 749300 h 1730804"/>
                    <a:gd name="connsiteX2" fmla="*/ 244700 w 269285"/>
                    <a:gd name="connsiteY2" fmla="*/ 1644650 h 1730804"/>
                    <a:gd name="connsiteX3" fmla="*/ 247875 w 269285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34963 w 269073"/>
                    <a:gd name="connsiteY0" fmla="*/ 0 h 1737154"/>
                    <a:gd name="connsiteX1" fmla="*/ 13 w 269073"/>
                    <a:gd name="connsiteY1" fmla="*/ 755650 h 1737154"/>
                    <a:gd name="connsiteX2" fmla="*/ 244488 w 269073"/>
                    <a:gd name="connsiteY2" fmla="*/ 1651000 h 1737154"/>
                    <a:gd name="connsiteX3" fmla="*/ 247663 w 269073"/>
                    <a:gd name="connsiteY3" fmla="*/ 1651000 h 1737154"/>
                    <a:gd name="connsiteX0" fmla="*/ 234971 w 269081"/>
                    <a:gd name="connsiteY0" fmla="*/ 0 h 1737154"/>
                    <a:gd name="connsiteX1" fmla="*/ 21 w 269081"/>
                    <a:gd name="connsiteY1" fmla="*/ 755650 h 1737154"/>
                    <a:gd name="connsiteX2" fmla="*/ 244496 w 269081"/>
                    <a:gd name="connsiteY2" fmla="*/ 1651000 h 1737154"/>
                    <a:gd name="connsiteX3" fmla="*/ 247671 w 269081"/>
                    <a:gd name="connsiteY3" fmla="*/ 1651000 h 1737154"/>
                    <a:gd name="connsiteX0" fmla="*/ 234971 w 302315"/>
                    <a:gd name="connsiteY0" fmla="*/ 0 h 1732929"/>
                    <a:gd name="connsiteX1" fmla="*/ 21 w 302315"/>
                    <a:gd name="connsiteY1" fmla="*/ 755650 h 1732929"/>
                    <a:gd name="connsiteX2" fmla="*/ 244496 w 302315"/>
                    <a:gd name="connsiteY2" fmla="*/ 1651000 h 1732929"/>
                    <a:gd name="connsiteX3" fmla="*/ 295296 w 302315"/>
                    <a:gd name="connsiteY3" fmla="*/ 1641475 h 1732929"/>
                    <a:gd name="connsiteX0" fmla="*/ 235691 w 296016"/>
                    <a:gd name="connsiteY0" fmla="*/ 0 h 1641475"/>
                    <a:gd name="connsiteX1" fmla="*/ 741 w 296016"/>
                    <a:gd name="connsiteY1" fmla="*/ 755650 h 1641475"/>
                    <a:gd name="connsiteX2" fmla="*/ 296016 w 296016"/>
                    <a:gd name="connsiteY2" fmla="*/ 1641475 h 1641475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8303 w 266878"/>
                    <a:gd name="connsiteY0" fmla="*/ 0 h 1651000"/>
                    <a:gd name="connsiteX1" fmla="*/ 178 w 266878"/>
                    <a:gd name="connsiteY1" fmla="*/ 822325 h 1651000"/>
                    <a:gd name="connsiteX2" fmla="*/ 266878 w 266878"/>
                    <a:gd name="connsiteY2" fmla="*/ 1651000 h 1651000"/>
                    <a:gd name="connsiteX0" fmla="*/ 225631 w 254206"/>
                    <a:gd name="connsiteY0" fmla="*/ 0 h 1651000"/>
                    <a:gd name="connsiteX1" fmla="*/ 206 w 254206"/>
                    <a:gd name="connsiteY1" fmla="*/ 822325 h 1651000"/>
                    <a:gd name="connsiteX2" fmla="*/ 254206 w 254206"/>
                    <a:gd name="connsiteY2" fmla="*/ 1651000 h 1651000"/>
                    <a:gd name="connsiteX0" fmla="*/ 231966 w 260541"/>
                    <a:gd name="connsiteY0" fmla="*/ 0 h 1651000"/>
                    <a:gd name="connsiteX1" fmla="*/ 191 w 260541"/>
                    <a:gd name="connsiteY1" fmla="*/ 822325 h 1651000"/>
                    <a:gd name="connsiteX2" fmla="*/ 260541 w 260541"/>
                    <a:gd name="connsiteY2" fmla="*/ 1651000 h 1651000"/>
                    <a:gd name="connsiteX0" fmla="*/ 234314 w 260508"/>
                    <a:gd name="connsiteY0" fmla="*/ 0 h 1643856"/>
                    <a:gd name="connsiteX1" fmla="*/ 158 w 260508"/>
                    <a:gd name="connsiteY1" fmla="*/ 815181 h 1643856"/>
                    <a:gd name="connsiteX2" fmla="*/ 260508 w 260508"/>
                    <a:gd name="connsiteY2" fmla="*/ 1643856 h 1643856"/>
                    <a:gd name="connsiteX0" fmla="*/ 234342 w 262917"/>
                    <a:gd name="connsiteY0" fmla="*/ 0 h 1636712"/>
                    <a:gd name="connsiteX1" fmla="*/ 186 w 262917"/>
                    <a:gd name="connsiteY1" fmla="*/ 815181 h 1636712"/>
                    <a:gd name="connsiteX2" fmla="*/ 262917 w 262917"/>
                    <a:gd name="connsiteY2" fmla="*/ 1636712 h 1636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2917" h="1636712">
                      <a:moveTo>
                        <a:pt x="234342" y="0"/>
                      </a:moveTo>
                      <a:cubicBezTo>
                        <a:pt x="82206" y="47096"/>
                        <a:pt x="-4576" y="542396"/>
                        <a:pt x="186" y="815181"/>
                      </a:cubicBezTo>
                      <a:cubicBezTo>
                        <a:pt x="4948" y="1087966"/>
                        <a:pt x="58527" y="1591865"/>
                        <a:pt x="262917" y="1636712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11" name="Oval 110">
                  <a:extLst>
                    <a:ext uri="{FF2B5EF4-FFF2-40B4-BE49-F238E27FC236}">
                      <a16:creationId xmlns:a16="http://schemas.microsoft.com/office/drawing/2014/main" id="{07038FBF-F332-41BC-E828-7D9EE3CD820A}"/>
                    </a:ext>
                  </a:extLst>
                </p:cNvPr>
                <p:cNvSpPr/>
                <p:nvPr/>
              </p:nvSpPr>
              <p:spPr>
                <a:xfrm>
                  <a:off x="9751250" y="1750322"/>
                  <a:ext cx="188440" cy="508918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rgbClr val="00CCF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id="{AEB75308-CC6D-4544-8BFD-4C5ADBA19C9A}"/>
                    </a:ext>
                  </a:extLst>
                </p:cNvPr>
                <p:cNvSpPr/>
                <p:nvPr/>
              </p:nvSpPr>
              <p:spPr>
                <a:xfrm flipH="1">
                  <a:off x="9841482" y="1766359"/>
                  <a:ext cx="89760" cy="474334"/>
                </a:xfrm>
                <a:custGeom>
                  <a:avLst/>
                  <a:gdLst>
                    <a:gd name="connsiteX0" fmla="*/ 209775 w 269285"/>
                    <a:gd name="connsiteY0" fmla="*/ 0 h 1730804"/>
                    <a:gd name="connsiteX1" fmla="*/ 225 w 269285"/>
                    <a:gd name="connsiteY1" fmla="*/ 749300 h 1730804"/>
                    <a:gd name="connsiteX2" fmla="*/ 244700 w 269285"/>
                    <a:gd name="connsiteY2" fmla="*/ 1644650 h 1730804"/>
                    <a:gd name="connsiteX3" fmla="*/ 247875 w 269285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34963 w 269073"/>
                    <a:gd name="connsiteY0" fmla="*/ 0 h 1737154"/>
                    <a:gd name="connsiteX1" fmla="*/ 13 w 269073"/>
                    <a:gd name="connsiteY1" fmla="*/ 755650 h 1737154"/>
                    <a:gd name="connsiteX2" fmla="*/ 244488 w 269073"/>
                    <a:gd name="connsiteY2" fmla="*/ 1651000 h 1737154"/>
                    <a:gd name="connsiteX3" fmla="*/ 247663 w 269073"/>
                    <a:gd name="connsiteY3" fmla="*/ 1651000 h 1737154"/>
                    <a:gd name="connsiteX0" fmla="*/ 234971 w 269081"/>
                    <a:gd name="connsiteY0" fmla="*/ 0 h 1737154"/>
                    <a:gd name="connsiteX1" fmla="*/ 21 w 269081"/>
                    <a:gd name="connsiteY1" fmla="*/ 755650 h 1737154"/>
                    <a:gd name="connsiteX2" fmla="*/ 244496 w 269081"/>
                    <a:gd name="connsiteY2" fmla="*/ 1651000 h 1737154"/>
                    <a:gd name="connsiteX3" fmla="*/ 247671 w 269081"/>
                    <a:gd name="connsiteY3" fmla="*/ 1651000 h 1737154"/>
                    <a:gd name="connsiteX0" fmla="*/ 234971 w 302315"/>
                    <a:gd name="connsiteY0" fmla="*/ 0 h 1732929"/>
                    <a:gd name="connsiteX1" fmla="*/ 21 w 302315"/>
                    <a:gd name="connsiteY1" fmla="*/ 755650 h 1732929"/>
                    <a:gd name="connsiteX2" fmla="*/ 244496 w 302315"/>
                    <a:gd name="connsiteY2" fmla="*/ 1651000 h 1732929"/>
                    <a:gd name="connsiteX3" fmla="*/ 295296 w 302315"/>
                    <a:gd name="connsiteY3" fmla="*/ 1641475 h 1732929"/>
                    <a:gd name="connsiteX0" fmla="*/ 235691 w 296016"/>
                    <a:gd name="connsiteY0" fmla="*/ 0 h 1641475"/>
                    <a:gd name="connsiteX1" fmla="*/ 741 w 296016"/>
                    <a:gd name="connsiteY1" fmla="*/ 755650 h 1641475"/>
                    <a:gd name="connsiteX2" fmla="*/ 296016 w 296016"/>
                    <a:gd name="connsiteY2" fmla="*/ 1641475 h 1641475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8303 w 266878"/>
                    <a:gd name="connsiteY0" fmla="*/ 0 h 1651000"/>
                    <a:gd name="connsiteX1" fmla="*/ 178 w 266878"/>
                    <a:gd name="connsiteY1" fmla="*/ 822325 h 1651000"/>
                    <a:gd name="connsiteX2" fmla="*/ 266878 w 266878"/>
                    <a:gd name="connsiteY2" fmla="*/ 1651000 h 1651000"/>
                    <a:gd name="connsiteX0" fmla="*/ 225631 w 254206"/>
                    <a:gd name="connsiteY0" fmla="*/ 0 h 1651000"/>
                    <a:gd name="connsiteX1" fmla="*/ 206 w 254206"/>
                    <a:gd name="connsiteY1" fmla="*/ 822325 h 1651000"/>
                    <a:gd name="connsiteX2" fmla="*/ 254206 w 254206"/>
                    <a:gd name="connsiteY2" fmla="*/ 1651000 h 1651000"/>
                    <a:gd name="connsiteX0" fmla="*/ 231966 w 260541"/>
                    <a:gd name="connsiteY0" fmla="*/ 0 h 1651000"/>
                    <a:gd name="connsiteX1" fmla="*/ 191 w 260541"/>
                    <a:gd name="connsiteY1" fmla="*/ 822325 h 1651000"/>
                    <a:gd name="connsiteX2" fmla="*/ 260541 w 260541"/>
                    <a:gd name="connsiteY2" fmla="*/ 1651000 h 1651000"/>
                    <a:gd name="connsiteX0" fmla="*/ 234314 w 260508"/>
                    <a:gd name="connsiteY0" fmla="*/ 0 h 1643856"/>
                    <a:gd name="connsiteX1" fmla="*/ 158 w 260508"/>
                    <a:gd name="connsiteY1" fmla="*/ 815181 h 1643856"/>
                    <a:gd name="connsiteX2" fmla="*/ 260508 w 260508"/>
                    <a:gd name="connsiteY2" fmla="*/ 1643856 h 1643856"/>
                    <a:gd name="connsiteX0" fmla="*/ 234342 w 262917"/>
                    <a:gd name="connsiteY0" fmla="*/ 0 h 1636712"/>
                    <a:gd name="connsiteX1" fmla="*/ 186 w 262917"/>
                    <a:gd name="connsiteY1" fmla="*/ 815181 h 1636712"/>
                    <a:gd name="connsiteX2" fmla="*/ 262917 w 262917"/>
                    <a:gd name="connsiteY2" fmla="*/ 1636712 h 1636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2917" h="1636712">
                      <a:moveTo>
                        <a:pt x="234342" y="0"/>
                      </a:moveTo>
                      <a:cubicBezTo>
                        <a:pt x="82206" y="47096"/>
                        <a:pt x="-4576" y="542396"/>
                        <a:pt x="186" y="815181"/>
                      </a:cubicBezTo>
                      <a:cubicBezTo>
                        <a:pt x="4948" y="1087966"/>
                        <a:pt x="58527" y="1591865"/>
                        <a:pt x="262917" y="1636712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</p:grpSp>
        </p:grpSp>
        <p:sp>
          <p:nvSpPr>
            <p:cNvPr id="550" name="TextBox 549">
              <a:extLst>
                <a:ext uri="{FF2B5EF4-FFF2-40B4-BE49-F238E27FC236}">
                  <a16:creationId xmlns:a16="http://schemas.microsoft.com/office/drawing/2014/main" id="{B325AB3F-32F5-799F-8115-7E95F9E5B261}"/>
                </a:ext>
              </a:extLst>
            </p:cNvPr>
            <p:cNvSpPr txBox="1"/>
            <p:nvPr/>
          </p:nvSpPr>
          <p:spPr>
            <a:xfrm>
              <a:off x="11012487" y="5889850"/>
              <a:ext cx="974947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sz="2000" dirty="0">
                  <a:latin typeface="Century Gothic" panose="020B0502020202020204" pitchFamily="34" charset="0"/>
                </a:rPr>
                <a:t>-30mV</a:t>
              </a:r>
            </a:p>
          </p:txBody>
        </p:sp>
      </p:grpSp>
      <p:grpSp>
        <p:nvGrpSpPr>
          <p:cNvPr id="560" name="Group 559">
            <a:extLst>
              <a:ext uri="{FF2B5EF4-FFF2-40B4-BE49-F238E27FC236}">
                <a16:creationId xmlns:a16="http://schemas.microsoft.com/office/drawing/2014/main" id="{91640815-9EED-8129-0D06-DF5319717BDE}"/>
              </a:ext>
            </a:extLst>
          </p:cNvPr>
          <p:cNvGrpSpPr/>
          <p:nvPr/>
        </p:nvGrpSpPr>
        <p:grpSpPr>
          <a:xfrm>
            <a:off x="8962834" y="612912"/>
            <a:ext cx="3024600" cy="1609200"/>
            <a:chOff x="8962834" y="612912"/>
            <a:chExt cx="3024600" cy="1609200"/>
          </a:xfrm>
        </p:grpSpPr>
        <p:grpSp>
          <p:nvGrpSpPr>
            <p:cNvPr id="551" name="Group 550">
              <a:extLst>
                <a:ext uri="{FF2B5EF4-FFF2-40B4-BE49-F238E27FC236}">
                  <a16:creationId xmlns:a16="http://schemas.microsoft.com/office/drawing/2014/main" id="{6C32F192-1D9B-3516-5A08-31787EE69E82}"/>
                </a:ext>
              </a:extLst>
            </p:cNvPr>
            <p:cNvGrpSpPr/>
            <p:nvPr/>
          </p:nvGrpSpPr>
          <p:grpSpPr>
            <a:xfrm>
              <a:off x="9571991" y="948969"/>
              <a:ext cx="2415443" cy="1273143"/>
              <a:chOff x="9571991" y="948969"/>
              <a:chExt cx="2415443" cy="1273143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673FA0DC-5D68-6673-8A0E-A3FFC8459C0D}"/>
                  </a:ext>
                </a:extLst>
              </p:cNvPr>
              <p:cNvGrpSpPr/>
              <p:nvPr/>
            </p:nvGrpSpPr>
            <p:grpSpPr>
              <a:xfrm>
                <a:off x="9571991" y="948969"/>
                <a:ext cx="1312735" cy="1273143"/>
                <a:chOff x="8727923" y="5509236"/>
                <a:chExt cx="1312735" cy="1273143"/>
              </a:xfrm>
            </p:grpSpPr>
            <p:sp>
              <p:nvSpPr>
                <p:cNvPr id="374" name="Rectangle: Rounded Corners 373">
                  <a:extLst>
                    <a:ext uri="{FF2B5EF4-FFF2-40B4-BE49-F238E27FC236}">
                      <a16:creationId xmlns:a16="http://schemas.microsoft.com/office/drawing/2014/main" id="{EF5021DF-4CCF-431E-B3BA-7793A48C503B}"/>
                    </a:ext>
                  </a:extLst>
                </p:cNvPr>
                <p:cNvSpPr/>
                <p:nvPr/>
              </p:nvSpPr>
              <p:spPr>
                <a:xfrm>
                  <a:off x="9262135" y="5644680"/>
                  <a:ext cx="313086" cy="950806"/>
                </a:xfrm>
                <a:prstGeom prst="roundRect">
                  <a:avLst/>
                </a:prstGeom>
                <a:solidFill>
                  <a:schemeClr val="accent6">
                    <a:lumMod val="75000"/>
                  </a:schemeClr>
                </a:solidFill>
                <a:scene3d>
                  <a:camera prst="orthographicFront">
                    <a:rot lat="0" lon="4200000" rev="0"/>
                  </a:camera>
                  <a:lightRig rig="threePt" dir="t"/>
                </a:scene3d>
                <a:sp3d>
                  <a:bevelT w="25400" h="889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grpSp>
              <p:nvGrpSpPr>
                <p:cNvPr id="376" name="Group 375">
                  <a:extLst>
                    <a:ext uri="{FF2B5EF4-FFF2-40B4-BE49-F238E27FC236}">
                      <a16:creationId xmlns:a16="http://schemas.microsoft.com/office/drawing/2014/main" id="{F38944A1-82C3-41A1-B641-254A074E8C4D}"/>
                    </a:ext>
                  </a:extLst>
                </p:cNvPr>
                <p:cNvGrpSpPr/>
                <p:nvPr/>
              </p:nvGrpSpPr>
              <p:grpSpPr>
                <a:xfrm>
                  <a:off x="8727923" y="5936099"/>
                  <a:ext cx="1312735" cy="397203"/>
                  <a:chOff x="3492959" y="2983979"/>
                  <a:chExt cx="4513651" cy="1661021"/>
                </a:xfrm>
              </p:grpSpPr>
              <p:sp>
                <p:nvSpPr>
                  <p:cNvPr id="425" name="Rectangle: Rounded Corners 424">
                    <a:extLst>
                      <a:ext uri="{FF2B5EF4-FFF2-40B4-BE49-F238E27FC236}">
                        <a16:creationId xmlns:a16="http://schemas.microsoft.com/office/drawing/2014/main" id="{910474C1-9316-466E-AFD4-784AD1BC5503}"/>
                      </a:ext>
                    </a:extLst>
                  </p:cNvPr>
                  <p:cNvSpPr/>
                  <p:nvPr/>
                </p:nvSpPr>
                <p:spPr>
                  <a:xfrm>
                    <a:off x="3715274" y="2983979"/>
                    <a:ext cx="4228051" cy="1661021"/>
                  </a:xfrm>
                  <a:prstGeom prst="round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28575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426" name="Oval 425">
                    <a:extLst>
                      <a:ext uri="{FF2B5EF4-FFF2-40B4-BE49-F238E27FC236}">
                        <a16:creationId xmlns:a16="http://schemas.microsoft.com/office/drawing/2014/main" id="{49C9F9E6-44C8-4F0C-A6BB-546BD849A30F}"/>
                      </a:ext>
                    </a:extLst>
                  </p:cNvPr>
                  <p:cNvSpPr/>
                  <p:nvPr/>
                </p:nvSpPr>
                <p:spPr>
                  <a:xfrm>
                    <a:off x="7372972" y="2993218"/>
                    <a:ext cx="633638" cy="1374938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427" name="Oval 426">
                    <a:extLst>
                      <a:ext uri="{FF2B5EF4-FFF2-40B4-BE49-F238E27FC236}">
                        <a16:creationId xmlns:a16="http://schemas.microsoft.com/office/drawing/2014/main" id="{C3418B50-DD75-4836-A0E8-683E38026E9C}"/>
                      </a:ext>
                    </a:extLst>
                  </p:cNvPr>
                  <p:cNvSpPr/>
                  <p:nvPr/>
                </p:nvSpPr>
                <p:spPr>
                  <a:xfrm>
                    <a:off x="3492959" y="2983979"/>
                    <a:ext cx="838899" cy="1661021"/>
                  </a:xfrm>
                  <a:prstGeom prst="ellipse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>
                    <a:solidFill>
                      <a:schemeClr val="tx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28575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</p:grpSp>
            <p:sp>
              <p:nvSpPr>
                <p:cNvPr id="384" name="TextBox 383">
                  <a:extLst>
                    <a:ext uri="{FF2B5EF4-FFF2-40B4-BE49-F238E27FC236}">
                      <a16:creationId xmlns:a16="http://schemas.microsoft.com/office/drawing/2014/main" id="{C2085EB6-18E0-4922-B780-B427C7ACDC8B}"/>
                    </a:ext>
                  </a:extLst>
                </p:cNvPr>
                <p:cNvSpPr txBox="1"/>
                <p:nvPr/>
              </p:nvSpPr>
              <p:spPr>
                <a:xfrm>
                  <a:off x="9529762" y="6327274"/>
                  <a:ext cx="216455" cy="36217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>
                    <a:lnSpc>
                      <a:spcPts val="2800"/>
                    </a:lnSpc>
                  </a:pPr>
                  <a:r>
                    <a:rPr lang="en-US" sz="1200" dirty="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-</a:t>
                  </a:r>
                </a:p>
              </p:txBody>
            </p:sp>
            <p:sp>
              <p:nvSpPr>
                <p:cNvPr id="394" name="TextBox 393">
                  <a:extLst>
                    <a:ext uri="{FF2B5EF4-FFF2-40B4-BE49-F238E27FC236}">
                      <a16:creationId xmlns:a16="http://schemas.microsoft.com/office/drawing/2014/main" id="{E76D700C-0C61-4AF3-AE23-F4DD07B82CBA}"/>
                    </a:ext>
                  </a:extLst>
                </p:cNvPr>
                <p:cNvSpPr txBox="1"/>
                <p:nvPr/>
              </p:nvSpPr>
              <p:spPr>
                <a:xfrm>
                  <a:off x="9089554" y="5509236"/>
                  <a:ext cx="254688" cy="36165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>
                    <a:lnSpc>
                      <a:spcPts val="2800"/>
                    </a:lnSpc>
                  </a:pPr>
                  <a:r>
                    <a:rPr lang="en-US" sz="1200" b="1" dirty="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+</a:t>
                  </a:r>
                </a:p>
              </p:txBody>
            </p:sp>
            <p:sp>
              <p:nvSpPr>
                <p:cNvPr id="398" name="TextBox 397">
                  <a:extLst>
                    <a:ext uri="{FF2B5EF4-FFF2-40B4-BE49-F238E27FC236}">
                      <a16:creationId xmlns:a16="http://schemas.microsoft.com/office/drawing/2014/main" id="{A6B8538D-F00D-44CE-BF91-8EB4F1C159D1}"/>
                    </a:ext>
                  </a:extLst>
                </p:cNvPr>
                <p:cNvSpPr txBox="1"/>
                <p:nvPr/>
              </p:nvSpPr>
              <p:spPr>
                <a:xfrm>
                  <a:off x="9104832" y="6288726"/>
                  <a:ext cx="254688" cy="36165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>
                    <a:lnSpc>
                      <a:spcPts val="2800"/>
                    </a:lnSpc>
                  </a:pPr>
                  <a:r>
                    <a:rPr lang="en-US" sz="1200" b="1" dirty="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+</a:t>
                  </a:r>
                </a:p>
              </p:txBody>
            </p:sp>
            <p:grpSp>
              <p:nvGrpSpPr>
                <p:cNvPr id="402" name="Group 401">
                  <a:extLst>
                    <a:ext uri="{FF2B5EF4-FFF2-40B4-BE49-F238E27FC236}">
                      <a16:creationId xmlns:a16="http://schemas.microsoft.com/office/drawing/2014/main" id="{D4C632FE-C7AD-4C5A-BF8A-9E7E52961E07}"/>
                    </a:ext>
                  </a:extLst>
                </p:cNvPr>
                <p:cNvGrpSpPr/>
                <p:nvPr/>
              </p:nvGrpSpPr>
              <p:grpSpPr>
                <a:xfrm>
                  <a:off x="9306807" y="5932822"/>
                  <a:ext cx="167072" cy="397484"/>
                  <a:chOff x="9215195" y="1745064"/>
                  <a:chExt cx="196120" cy="509279"/>
                </a:xfrm>
              </p:grpSpPr>
              <p:sp>
                <p:nvSpPr>
                  <p:cNvPr id="415" name="Oval 414">
                    <a:extLst>
                      <a:ext uri="{FF2B5EF4-FFF2-40B4-BE49-F238E27FC236}">
                        <a16:creationId xmlns:a16="http://schemas.microsoft.com/office/drawing/2014/main" id="{3D0395D4-39C2-4BEE-93A8-9A8A31FB925C}"/>
                      </a:ext>
                    </a:extLst>
                  </p:cNvPr>
                  <p:cNvSpPr/>
                  <p:nvPr/>
                </p:nvSpPr>
                <p:spPr>
                  <a:xfrm>
                    <a:off x="9222875" y="1745064"/>
                    <a:ext cx="188440" cy="508918"/>
                  </a:xfrm>
                  <a:prstGeom prst="ellipse">
                    <a:avLst/>
                  </a:prstGeom>
                  <a:ln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416" name="Oval 415">
                    <a:extLst>
                      <a:ext uri="{FF2B5EF4-FFF2-40B4-BE49-F238E27FC236}">
                        <a16:creationId xmlns:a16="http://schemas.microsoft.com/office/drawing/2014/main" id="{389B80CE-58B7-4869-9330-FEBB4F806374}"/>
                      </a:ext>
                    </a:extLst>
                  </p:cNvPr>
                  <p:cNvSpPr/>
                  <p:nvPr/>
                </p:nvSpPr>
                <p:spPr>
                  <a:xfrm>
                    <a:off x="9222875" y="1745064"/>
                    <a:ext cx="188440" cy="508918"/>
                  </a:xfrm>
                  <a:prstGeom prst="ellipse">
                    <a:avLst/>
                  </a:prstGeom>
                  <a:solidFill>
                    <a:schemeClr val="tx1"/>
                  </a:solidFill>
                  <a:ln w="190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417" name="Freeform: Shape 416">
                    <a:extLst>
                      <a:ext uri="{FF2B5EF4-FFF2-40B4-BE49-F238E27FC236}">
                        <a16:creationId xmlns:a16="http://schemas.microsoft.com/office/drawing/2014/main" id="{A2FD4552-065F-4AB7-A386-61BFD25BDA8E}"/>
                      </a:ext>
                    </a:extLst>
                  </p:cNvPr>
                  <p:cNvSpPr/>
                  <p:nvPr/>
                </p:nvSpPr>
                <p:spPr>
                  <a:xfrm>
                    <a:off x="9223144" y="1754728"/>
                    <a:ext cx="89760" cy="496336"/>
                  </a:xfrm>
                  <a:custGeom>
                    <a:avLst/>
                    <a:gdLst>
                      <a:gd name="connsiteX0" fmla="*/ 209775 w 269285"/>
                      <a:gd name="connsiteY0" fmla="*/ 0 h 1730804"/>
                      <a:gd name="connsiteX1" fmla="*/ 225 w 269285"/>
                      <a:gd name="connsiteY1" fmla="*/ 749300 h 1730804"/>
                      <a:gd name="connsiteX2" fmla="*/ 244700 w 269285"/>
                      <a:gd name="connsiteY2" fmla="*/ 1644650 h 1730804"/>
                      <a:gd name="connsiteX3" fmla="*/ 247875 w 269285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34963 w 269073"/>
                      <a:gd name="connsiteY0" fmla="*/ 0 h 1737154"/>
                      <a:gd name="connsiteX1" fmla="*/ 13 w 269073"/>
                      <a:gd name="connsiteY1" fmla="*/ 755650 h 1737154"/>
                      <a:gd name="connsiteX2" fmla="*/ 244488 w 269073"/>
                      <a:gd name="connsiteY2" fmla="*/ 1651000 h 1737154"/>
                      <a:gd name="connsiteX3" fmla="*/ 247663 w 269073"/>
                      <a:gd name="connsiteY3" fmla="*/ 1651000 h 1737154"/>
                      <a:gd name="connsiteX0" fmla="*/ 234971 w 269081"/>
                      <a:gd name="connsiteY0" fmla="*/ 0 h 1737154"/>
                      <a:gd name="connsiteX1" fmla="*/ 21 w 269081"/>
                      <a:gd name="connsiteY1" fmla="*/ 755650 h 1737154"/>
                      <a:gd name="connsiteX2" fmla="*/ 244496 w 269081"/>
                      <a:gd name="connsiteY2" fmla="*/ 1651000 h 1737154"/>
                      <a:gd name="connsiteX3" fmla="*/ 247671 w 269081"/>
                      <a:gd name="connsiteY3" fmla="*/ 1651000 h 1737154"/>
                      <a:gd name="connsiteX0" fmla="*/ 234971 w 302315"/>
                      <a:gd name="connsiteY0" fmla="*/ 0 h 1732929"/>
                      <a:gd name="connsiteX1" fmla="*/ 21 w 302315"/>
                      <a:gd name="connsiteY1" fmla="*/ 755650 h 1732929"/>
                      <a:gd name="connsiteX2" fmla="*/ 244496 w 302315"/>
                      <a:gd name="connsiteY2" fmla="*/ 1651000 h 1732929"/>
                      <a:gd name="connsiteX3" fmla="*/ 295296 w 302315"/>
                      <a:gd name="connsiteY3" fmla="*/ 1641475 h 1732929"/>
                      <a:gd name="connsiteX0" fmla="*/ 235691 w 296016"/>
                      <a:gd name="connsiteY0" fmla="*/ 0 h 1641475"/>
                      <a:gd name="connsiteX1" fmla="*/ 741 w 296016"/>
                      <a:gd name="connsiteY1" fmla="*/ 755650 h 1641475"/>
                      <a:gd name="connsiteX2" fmla="*/ 296016 w 296016"/>
                      <a:gd name="connsiteY2" fmla="*/ 1641475 h 1641475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8303 w 266878"/>
                      <a:gd name="connsiteY0" fmla="*/ 0 h 1651000"/>
                      <a:gd name="connsiteX1" fmla="*/ 178 w 266878"/>
                      <a:gd name="connsiteY1" fmla="*/ 822325 h 1651000"/>
                      <a:gd name="connsiteX2" fmla="*/ 266878 w 266878"/>
                      <a:gd name="connsiteY2" fmla="*/ 1651000 h 1651000"/>
                      <a:gd name="connsiteX0" fmla="*/ 225631 w 254206"/>
                      <a:gd name="connsiteY0" fmla="*/ 0 h 1651000"/>
                      <a:gd name="connsiteX1" fmla="*/ 206 w 254206"/>
                      <a:gd name="connsiteY1" fmla="*/ 822325 h 1651000"/>
                      <a:gd name="connsiteX2" fmla="*/ 254206 w 254206"/>
                      <a:gd name="connsiteY2" fmla="*/ 1651000 h 1651000"/>
                      <a:gd name="connsiteX0" fmla="*/ 231966 w 260541"/>
                      <a:gd name="connsiteY0" fmla="*/ 0 h 1651000"/>
                      <a:gd name="connsiteX1" fmla="*/ 191 w 260541"/>
                      <a:gd name="connsiteY1" fmla="*/ 822325 h 1651000"/>
                      <a:gd name="connsiteX2" fmla="*/ 260541 w 260541"/>
                      <a:gd name="connsiteY2" fmla="*/ 1651000 h 1651000"/>
                      <a:gd name="connsiteX0" fmla="*/ 234314 w 260508"/>
                      <a:gd name="connsiteY0" fmla="*/ 0 h 1643856"/>
                      <a:gd name="connsiteX1" fmla="*/ 158 w 260508"/>
                      <a:gd name="connsiteY1" fmla="*/ 815181 h 1643856"/>
                      <a:gd name="connsiteX2" fmla="*/ 260508 w 260508"/>
                      <a:gd name="connsiteY2" fmla="*/ 1643856 h 1643856"/>
                      <a:gd name="connsiteX0" fmla="*/ 234342 w 262917"/>
                      <a:gd name="connsiteY0" fmla="*/ 0 h 1636712"/>
                      <a:gd name="connsiteX1" fmla="*/ 186 w 262917"/>
                      <a:gd name="connsiteY1" fmla="*/ 815181 h 1636712"/>
                      <a:gd name="connsiteX2" fmla="*/ 262917 w 262917"/>
                      <a:gd name="connsiteY2" fmla="*/ 1636712 h 1636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2917" h="1636712">
                        <a:moveTo>
                          <a:pt x="234342" y="0"/>
                        </a:moveTo>
                        <a:cubicBezTo>
                          <a:pt x="82206" y="47096"/>
                          <a:pt x="-4576" y="542396"/>
                          <a:pt x="186" y="815181"/>
                        </a:cubicBezTo>
                        <a:cubicBezTo>
                          <a:pt x="4948" y="1087966"/>
                          <a:pt x="58527" y="1591865"/>
                          <a:pt x="262917" y="1636712"/>
                        </a:cubicBezTo>
                      </a:path>
                    </a:pathLst>
                  </a:cu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418" name="Oval 417">
                    <a:extLst>
                      <a:ext uri="{FF2B5EF4-FFF2-40B4-BE49-F238E27FC236}">
                        <a16:creationId xmlns:a16="http://schemas.microsoft.com/office/drawing/2014/main" id="{5BC79CDA-DE10-488F-B271-FAC0167F8C1B}"/>
                      </a:ext>
                    </a:extLst>
                  </p:cNvPr>
                  <p:cNvSpPr/>
                  <p:nvPr/>
                </p:nvSpPr>
                <p:spPr>
                  <a:xfrm>
                    <a:off x="9215195" y="1745425"/>
                    <a:ext cx="188440" cy="508918"/>
                  </a:xfrm>
                  <a:prstGeom prst="ellipse">
                    <a:avLst/>
                  </a:prstGeom>
                  <a:solidFill>
                    <a:schemeClr val="tx1"/>
                  </a:solidFill>
                  <a:ln w="19050">
                    <a:solidFill>
                      <a:srgbClr val="FF0000"/>
                    </a:solidFill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419" name="Freeform: Shape 418">
                    <a:extLst>
                      <a:ext uri="{FF2B5EF4-FFF2-40B4-BE49-F238E27FC236}">
                        <a16:creationId xmlns:a16="http://schemas.microsoft.com/office/drawing/2014/main" id="{07ADA8CA-74CC-4FBA-ABF5-32D4CAA48A3B}"/>
                      </a:ext>
                    </a:extLst>
                  </p:cNvPr>
                  <p:cNvSpPr/>
                  <p:nvPr/>
                </p:nvSpPr>
                <p:spPr>
                  <a:xfrm flipH="1">
                    <a:off x="9305427" y="1759874"/>
                    <a:ext cx="89760" cy="474334"/>
                  </a:xfrm>
                  <a:custGeom>
                    <a:avLst/>
                    <a:gdLst>
                      <a:gd name="connsiteX0" fmla="*/ 209775 w 269285"/>
                      <a:gd name="connsiteY0" fmla="*/ 0 h 1730804"/>
                      <a:gd name="connsiteX1" fmla="*/ 225 w 269285"/>
                      <a:gd name="connsiteY1" fmla="*/ 749300 h 1730804"/>
                      <a:gd name="connsiteX2" fmla="*/ 244700 w 269285"/>
                      <a:gd name="connsiteY2" fmla="*/ 1644650 h 1730804"/>
                      <a:gd name="connsiteX3" fmla="*/ 247875 w 269285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34963 w 269073"/>
                      <a:gd name="connsiteY0" fmla="*/ 0 h 1737154"/>
                      <a:gd name="connsiteX1" fmla="*/ 13 w 269073"/>
                      <a:gd name="connsiteY1" fmla="*/ 755650 h 1737154"/>
                      <a:gd name="connsiteX2" fmla="*/ 244488 w 269073"/>
                      <a:gd name="connsiteY2" fmla="*/ 1651000 h 1737154"/>
                      <a:gd name="connsiteX3" fmla="*/ 247663 w 269073"/>
                      <a:gd name="connsiteY3" fmla="*/ 1651000 h 1737154"/>
                      <a:gd name="connsiteX0" fmla="*/ 234971 w 269081"/>
                      <a:gd name="connsiteY0" fmla="*/ 0 h 1737154"/>
                      <a:gd name="connsiteX1" fmla="*/ 21 w 269081"/>
                      <a:gd name="connsiteY1" fmla="*/ 755650 h 1737154"/>
                      <a:gd name="connsiteX2" fmla="*/ 244496 w 269081"/>
                      <a:gd name="connsiteY2" fmla="*/ 1651000 h 1737154"/>
                      <a:gd name="connsiteX3" fmla="*/ 247671 w 269081"/>
                      <a:gd name="connsiteY3" fmla="*/ 1651000 h 1737154"/>
                      <a:gd name="connsiteX0" fmla="*/ 234971 w 302315"/>
                      <a:gd name="connsiteY0" fmla="*/ 0 h 1732929"/>
                      <a:gd name="connsiteX1" fmla="*/ 21 w 302315"/>
                      <a:gd name="connsiteY1" fmla="*/ 755650 h 1732929"/>
                      <a:gd name="connsiteX2" fmla="*/ 244496 w 302315"/>
                      <a:gd name="connsiteY2" fmla="*/ 1651000 h 1732929"/>
                      <a:gd name="connsiteX3" fmla="*/ 295296 w 302315"/>
                      <a:gd name="connsiteY3" fmla="*/ 1641475 h 1732929"/>
                      <a:gd name="connsiteX0" fmla="*/ 235691 w 296016"/>
                      <a:gd name="connsiteY0" fmla="*/ 0 h 1641475"/>
                      <a:gd name="connsiteX1" fmla="*/ 741 w 296016"/>
                      <a:gd name="connsiteY1" fmla="*/ 755650 h 1641475"/>
                      <a:gd name="connsiteX2" fmla="*/ 296016 w 296016"/>
                      <a:gd name="connsiteY2" fmla="*/ 1641475 h 1641475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8303 w 266878"/>
                      <a:gd name="connsiteY0" fmla="*/ 0 h 1651000"/>
                      <a:gd name="connsiteX1" fmla="*/ 178 w 266878"/>
                      <a:gd name="connsiteY1" fmla="*/ 822325 h 1651000"/>
                      <a:gd name="connsiteX2" fmla="*/ 266878 w 266878"/>
                      <a:gd name="connsiteY2" fmla="*/ 1651000 h 1651000"/>
                      <a:gd name="connsiteX0" fmla="*/ 225631 w 254206"/>
                      <a:gd name="connsiteY0" fmla="*/ 0 h 1651000"/>
                      <a:gd name="connsiteX1" fmla="*/ 206 w 254206"/>
                      <a:gd name="connsiteY1" fmla="*/ 822325 h 1651000"/>
                      <a:gd name="connsiteX2" fmla="*/ 254206 w 254206"/>
                      <a:gd name="connsiteY2" fmla="*/ 1651000 h 1651000"/>
                      <a:gd name="connsiteX0" fmla="*/ 231966 w 260541"/>
                      <a:gd name="connsiteY0" fmla="*/ 0 h 1651000"/>
                      <a:gd name="connsiteX1" fmla="*/ 191 w 260541"/>
                      <a:gd name="connsiteY1" fmla="*/ 822325 h 1651000"/>
                      <a:gd name="connsiteX2" fmla="*/ 260541 w 260541"/>
                      <a:gd name="connsiteY2" fmla="*/ 1651000 h 1651000"/>
                      <a:gd name="connsiteX0" fmla="*/ 234314 w 260508"/>
                      <a:gd name="connsiteY0" fmla="*/ 0 h 1643856"/>
                      <a:gd name="connsiteX1" fmla="*/ 158 w 260508"/>
                      <a:gd name="connsiteY1" fmla="*/ 815181 h 1643856"/>
                      <a:gd name="connsiteX2" fmla="*/ 260508 w 260508"/>
                      <a:gd name="connsiteY2" fmla="*/ 1643856 h 1643856"/>
                      <a:gd name="connsiteX0" fmla="*/ 234342 w 262917"/>
                      <a:gd name="connsiteY0" fmla="*/ 0 h 1636712"/>
                      <a:gd name="connsiteX1" fmla="*/ 186 w 262917"/>
                      <a:gd name="connsiteY1" fmla="*/ 815181 h 1636712"/>
                      <a:gd name="connsiteX2" fmla="*/ 262917 w 262917"/>
                      <a:gd name="connsiteY2" fmla="*/ 1636712 h 1636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2917" h="1636712">
                        <a:moveTo>
                          <a:pt x="234342" y="0"/>
                        </a:moveTo>
                        <a:cubicBezTo>
                          <a:pt x="82206" y="47096"/>
                          <a:pt x="-4576" y="542396"/>
                          <a:pt x="186" y="815181"/>
                        </a:cubicBezTo>
                        <a:cubicBezTo>
                          <a:pt x="4948" y="1087966"/>
                          <a:pt x="58527" y="1591865"/>
                          <a:pt x="262917" y="1636712"/>
                        </a:cubicBezTo>
                      </a:path>
                    </a:pathLst>
                  </a:cu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</p:grpSp>
            <p:grpSp>
              <p:nvGrpSpPr>
                <p:cNvPr id="403" name="Group 402">
                  <a:extLst>
                    <a:ext uri="{FF2B5EF4-FFF2-40B4-BE49-F238E27FC236}">
                      <a16:creationId xmlns:a16="http://schemas.microsoft.com/office/drawing/2014/main" id="{CF96ABAB-0C8C-4506-87AB-ADA88657C5A9}"/>
                    </a:ext>
                  </a:extLst>
                </p:cNvPr>
                <p:cNvGrpSpPr/>
                <p:nvPr/>
              </p:nvGrpSpPr>
              <p:grpSpPr>
                <a:xfrm>
                  <a:off x="9239672" y="5932822"/>
                  <a:ext cx="167072" cy="397484"/>
                  <a:chOff x="9215195" y="1745064"/>
                  <a:chExt cx="196120" cy="509279"/>
                </a:xfrm>
              </p:grpSpPr>
              <p:sp>
                <p:nvSpPr>
                  <p:cNvPr id="410" name="Oval 409">
                    <a:extLst>
                      <a:ext uri="{FF2B5EF4-FFF2-40B4-BE49-F238E27FC236}">
                        <a16:creationId xmlns:a16="http://schemas.microsoft.com/office/drawing/2014/main" id="{FD8791EB-439B-45C9-98EF-9D554D746E45}"/>
                      </a:ext>
                    </a:extLst>
                  </p:cNvPr>
                  <p:cNvSpPr/>
                  <p:nvPr/>
                </p:nvSpPr>
                <p:spPr>
                  <a:xfrm>
                    <a:off x="9222875" y="1745064"/>
                    <a:ext cx="188440" cy="508918"/>
                  </a:xfrm>
                  <a:prstGeom prst="ellipse">
                    <a:avLst/>
                  </a:prstGeom>
                  <a:ln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411" name="Oval 410">
                    <a:extLst>
                      <a:ext uri="{FF2B5EF4-FFF2-40B4-BE49-F238E27FC236}">
                        <a16:creationId xmlns:a16="http://schemas.microsoft.com/office/drawing/2014/main" id="{0A197518-993D-48D3-9C26-DE19B100E17C}"/>
                      </a:ext>
                    </a:extLst>
                  </p:cNvPr>
                  <p:cNvSpPr/>
                  <p:nvPr/>
                </p:nvSpPr>
                <p:spPr>
                  <a:xfrm>
                    <a:off x="9222875" y="1745064"/>
                    <a:ext cx="188440" cy="508918"/>
                  </a:xfrm>
                  <a:prstGeom prst="ellipse">
                    <a:avLst/>
                  </a:prstGeom>
                  <a:solidFill>
                    <a:schemeClr val="tx1"/>
                  </a:solidFill>
                  <a:ln w="190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412" name="Freeform: Shape 411">
                    <a:extLst>
                      <a:ext uri="{FF2B5EF4-FFF2-40B4-BE49-F238E27FC236}">
                        <a16:creationId xmlns:a16="http://schemas.microsoft.com/office/drawing/2014/main" id="{F8DFCCB5-FCBA-4F37-91D4-DEE0913D6471}"/>
                      </a:ext>
                    </a:extLst>
                  </p:cNvPr>
                  <p:cNvSpPr/>
                  <p:nvPr/>
                </p:nvSpPr>
                <p:spPr>
                  <a:xfrm>
                    <a:off x="9223144" y="1754728"/>
                    <a:ext cx="89760" cy="496336"/>
                  </a:xfrm>
                  <a:custGeom>
                    <a:avLst/>
                    <a:gdLst>
                      <a:gd name="connsiteX0" fmla="*/ 209775 w 269285"/>
                      <a:gd name="connsiteY0" fmla="*/ 0 h 1730804"/>
                      <a:gd name="connsiteX1" fmla="*/ 225 w 269285"/>
                      <a:gd name="connsiteY1" fmla="*/ 749300 h 1730804"/>
                      <a:gd name="connsiteX2" fmla="*/ 244700 w 269285"/>
                      <a:gd name="connsiteY2" fmla="*/ 1644650 h 1730804"/>
                      <a:gd name="connsiteX3" fmla="*/ 247875 w 269285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34963 w 269073"/>
                      <a:gd name="connsiteY0" fmla="*/ 0 h 1737154"/>
                      <a:gd name="connsiteX1" fmla="*/ 13 w 269073"/>
                      <a:gd name="connsiteY1" fmla="*/ 755650 h 1737154"/>
                      <a:gd name="connsiteX2" fmla="*/ 244488 w 269073"/>
                      <a:gd name="connsiteY2" fmla="*/ 1651000 h 1737154"/>
                      <a:gd name="connsiteX3" fmla="*/ 247663 w 269073"/>
                      <a:gd name="connsiteY3" fmla="*/ 1651000 h 1737154"/>
                      <a:gd name="connsiteX0" fmla="*/ 234971 w 269081"/>
                      <a:gd name="connsiteY0" fmla="*/ 0 h 1737154"/>
                      <a:gd name="connsiteX1" fmla="*/ 21 w 269081"/>
                      <a:gd name="connsiteY1" fmla="*/ 755650 h 1737154"/>
                      <a:gd name="connsiteX2" fmla="*/ 244496 w 269081"/>
                      <a:gd name="connsiteY2" fmla="*/ 1651000 h 1737154"/>
                      <a:gd name="connsiteX3" fmla="*/ 247671 w 269081"/>
                      <a:gd name="connsiteY3" fmla="*/ 1651000 h 1737154"/>
                      <a:gd name="connsiteX0" fmla="*/ 234971 w 302315"/>
                      <a:gd name="connsiteY0" fmla="*/ 0 h 1732929"/>
                      <a:gd name="connsiteX1" fmla="*/ 21 w 302315"/>
                      <a:gd name="connsiteY1" fmla="*/ 755650 h 1732929"/>
                      <a:gd name="connsiteX2" fmla="*/ 244496 w 302315"/>
                      <a:gd name="connsiteY2" fmla="*/ 1651000 h 1732929"/>
                      <a:gd name="connsiteX3" fmla="*/ 295296 w 302315"/>
                      <a:gd name="connsiteY3" fmla="*/ 1641475 h 1732929"/>
                      <a:gd name="connsiteX0" fmla="*/ 235691 w 296016"/>
                      <a:gd name="connsiteY0" fmla="*/ 0 h 1641475"/>
                      <a:gd name="connsiteX1" fmla="*/ 741 w 296016"/>
                      <a:gd name="connsiteY1" fmla="*/ 755650 h 1641475"/>
                      <a:gd name="connsiteX2" fmla="*/ 296016 w 296016"/>
                      <a:gd name="connsiteY2" fmla="*/ 1641475 h 1641475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8303 w 266878"/>
                      <a:gd name="connsiteY0" fmla="*/ 0 h 1651000"/>
                      <a:gd name="connsiteX1" fmla="*/ 178 w 266878"/>
                      <a:gd name="connsiteY1" fmla="*/ 822325 h 1651000"/>
                      <a:gd name="connsiteX2" fmla="*/ 266878 w 266878"/>
                      <a:gd name="connsiteY2" fmla="*/ 1651000 h 1651000"/>
                      <a:gd name="connsiteX0" fmla="*/ 225631 w 254206"/>
                      <a:gd name="connsiteY0" fmla="*/ 0 h 1651000"/>
                      <a:gd name="connsiteX1" fmla="*/ 206 w 254206"/>
                      <a:gd name="connsiteY1" fmla="*/ 822325 h 1651000"/>
                      <a:gd name="connsiteX2" fmla="*/ 254206 w 254206"/>
                      <a:gd name="connsiteY2" fmla="*/ 1651000 h 1651000"/>
                      <a:gd name="connsiteX0" fmla="*/ 231966 w 260541"/>
                      <a:gd name="connsiteY0" fmla="*/ 0 h 1651000"/>
                      <a:gd name="connsiteX1" fmla="*/ 191 w 260541"/>
                      <a:gd name="connsiteY1" fmla="*/ 822325 h 1651000"/>
                      <a:gd name="connsiteX2" fmla="*/ 260541 w 260541"/>
                      <a:gd name="connsiteY2" fmla="*/ 1651000 h 1651000"/>
                      <a:gd name="connsiteX0" fmla="*/ 234314 w 260508"/>
                      <a:gd name="connsiteY0" fmla="*/ 0 h 1643856"/>
                      <a:gd name="connsiteX1" fmla="*/ 158 w 260508"/>
                      <a:gd name="connsiteY1" fmla="*/ 815181 h 1643856"/>
                      <a:gd name="connsiteX2" fmla="*/ 260508 w 260508"/>
                      <a:gd name="connsiteY2" fmla="*/ 1643856 h 1643856"/>
                      <a:gd name="connsiteX0" fmla="*/ 234342 w 262917"/>
                      <a:gd name="connsiteY0" fmla="*/ 0 h 1636712"/>
                      <a:gd name="connsiteX1" fmla="*/ 186 w 262917"/>
                      <a:gd name="connsiteY1" fmla="*/ 815181 h 1636712"/>
                      <a:gd name="connsiteX2" fmla="*/ 262917 w 262917"/>
                      <a:gd name="connsiteY2" fmla="*/ 1636712 h 1636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2917" h="1636712">
                        <a:moveTo>
                          <a:pt x="234342" y="0"/>
                        </a:moveTo>
                        <a:cubicBezTo>
                          <a:pt x="82206" y="47096"/>
                          <a:pt x="-4576" y="542396"/>
                          <a:pt x="186" y="815181"/>
                        </a:cubicBezTo>
                        <a:cubicBezTo>
                          <a:pt x="4948" y="1087966"/>
                          <a:pt x="58527" y="1591865"/>
                          <a:pt x="262917" y="1636712"/>
                        </a:cubicBezTo>
                      </a:path>
                    </a:pathLst>
                  </a:cu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413" name="Oval 412">
                    <a:extLst>
                      <a:ext uri="{FF2B5EF4-FFF2-40B4-BE49-F238E27FC236}">
                        <a16:creationId xmlns:a16="http://schemas.microsoft.com/office/drawing/2014/main" id="{D02BE86A-DAC3-438A-847B-33D34BE9BAE0}"/>
                      </a:ext>
                    </a:extLst>
                  </p:cNvPr>
                  <p:cNvSpPr/>
                  <p:nvPr/>
                </p:nvSpPr>
                <p:spPr>
                  <a:xfrm>
                    <a:off x="9215195" y="1745425"/>
                    <a:ext cx="188440" cy="508918"/>
                  </a:xfrm>
                  <a:prstGeom prst="ellipse">
                    <a:avLst/>
                  </a:prstGeom>
                  <a:solidFill>
                    <a:schemeClr val="tx1"/>
                  </a:solidFill>
                  <a:ln w="19050">
                    <a:solidFill>
                      <a:srgbClr val="FF0000"/>
                    </a:solidFill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414" name="Freeform: Shape 413">
                    <a:extLst>
                      <a:ext uri="{FF2B5EF4-FFF2-40B4-BE49-F238E27FC236}">
                        <a16:creationId xmlns:a16="http://schemas.microsoft.com/office/drawing/2014/main" id="{3118810C-ECC0-4204-A388-692A49A830EA}"/>
                      </a:ext>
                    </a:extLst>
                  </p:cNvPr>
                  <p:cNvSpPr/>
                  <p:nvPr/>
                </p:nvSpPr>
                <p:spPr>
                  <a:xfrm flipH="1">
                    <a:off x="9305427" y="1759874"/>
                    <a:ext cx="89760" cy="474334"/>
                  </a:xfrm>
                  <a:custGeom>
                    <a:avLst/>
                    <a:gdLst>
                      <a:gd name="connsiteX0" fmla="*/ 209775 w 269285"/>
                      <a:gd name="connsiteY0" fmla="*/ 0 h 1730804"/>
                      <a:gd name="connsiteX1" fmla="*/ 225 w 269285"/>
                      <a:gd name="connsiteY1" fmla="*/ 749300 h 1730804"/>
                      <a:gd name="connsiteX2" fmla="*/ 244700 w 269285"/>
                      <a:gd name="connsiteY2" fmla="*/ 1644650 h 1730804"/>
                      <a:gd name="connsiteX3" fmla="*/ 247875 w 269285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34963 w 269073"/>
                      <a:gd name="connsiteY0" fmla="*/ 0 h 1737154"/>
                      <a:gd name="connsiteX1" fmla="*/ 13 w 269073"/>
                      <a:gd name="connsiteY1" fmla="*/ 755650 h 1737154"/>
                      <a:gd name="connsiteX2" fmla="*/ 244488 w 269073"/>
                      <a:gd name="connsiteY2" fmla="*/ 1651000 h 1737154"/>
                      <a:gd name="connsiteX3" fmla="*/ 247663 w 269073"/>
                      <a:gd name="connsiteY3" fmla="*/ 1651000 h 1737154"/>
                      <a:gd name="connsiteX0" fmla="*/ 234971 w 269081"/>
                      <a:gd name="connsiteY0" fmla="*/ 0 h 1737154"/>
                      <a:gd name="connsiteX1" fmla="*/ 21 w 269081"/>
                      <a:gd name="connsiteY1" fmla="*/ 755650 h 1737154"/>
                      <a:gd name="connsiteX2" fmla="*/ 244496 w 269081"/>
                      <a:gd name="connsiteY2" fmla="*/ 1651000 h 1737154"/>
                      <a:gd name="connsiteX3" fmla="*/ 247671 w 269081"/>
                      <a:gd name="connsiteY3" fmla="*/ 1651000 h 1737154"/>
                      <a:gd name="connsiteX0" fmla="*/ 234971 w 302315"/>
                      <a:gd name="connsiteY0" fmla="*/ 0 h 1732929"/>
                      <a:gd name="connsiteX1" fmla="*/ 21 w 302315"/>
                      <a:gd name="connsiteY1" fmla="*/ 755650 h 1732929"/>
                      <a:gd name="connsiteX2" fmla="*/ 244496 w 302315"/>
                      <a:gd name="connsiteY2" fmla="*/ 1651000 h 1732929"/>
                      <a:gd name="connsiteX3" fmla="*/ 295296 w 302315"/>
                      <a:gd name="connsiteY3" fmla="*/ 1641475 h 1732929"/>
                      <a:gd name="connsiteX0" fmla="*/ 235691 w 296016"/>
                      <a:gd name="connsiteY0" fmla="*/ 0 h 1641475"/>
                      <a:gd name="connsiteX1" fmla="*/ 741 w 296016"/>
                      <a:gd name="connsiteY1" fmla="*/ 755650 h 1641475"/>
                      <a:gd name="connsiteX2" fmla="*/ 296016 w 296016"/>
                      <a:gd name="connsiteY2" fmla="*/ 1641475 h 1641475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8303 w 266878"/>
                      <a:gd name="connsiteY0" fmla="*/ 0 h 1651000"/>
                      <a:gd name="connsiteX1" fmla="*/ 178 w 266878"/>
                      <a:gd name="connsiteY1" fmla="*/ 822325 h 1651000"/>
                      <a:gd name="connsiteX2" fmla="*/ 266878 w 266878"/>
                      <a:gd name="connsiteY2" fmla="*/ 1651000 h 1651000"/>
                      <a:gd name="connsiteX0" fmla="*/ 225631 w 254206"/>
                      <a:gd name="connsiteY0" fmla="*/ 0 h 1651000"/>
                      <a:gd name="connsiteX1" fmla="*/ 206 w 254206"/>
                      <a:gd name="connsiteY1" fmla="*/ 822325 h 1651000"/>
                      <a:gd name="connsiteX2" fmla="*/ 254206 w 254206"/>
                      <a:gd name="connsiteY2" fmla="*/ 1651000 h 1651000"/>
                      <a:gd name="connsiteX0" fmla="*/ 231966 w 260541"/>
                      <a:gd name="connsiteY0" fmla="*/ 0 h 1651000"/>
                      <a:gd name="connsiteX1" fmla="*/ 191 w 260541"/>
                      <a:gd name="connsiteY1" fmla="*/ 822325 h 1651000"/>
                      <a:gd name="connsiteX2" fmla="*/ 260541 w 260541"/>
                      <a:gd name="connsiteY2" fmla="*/ 1651000 h 1651000"/>
                      <a:gd name="connsiteX0" fmla="*/ 234314 w 260508"/>
                      <a:gd name="connsiteY0" fmla="*/ 0 h 1643856"/>
                      <a:gd name="connsiteX1" fmla="*/ 158 w 260508"/>
                      <a:gd name="connsiteY1" fmla="*/ 815181 h 1643856"/>
                      <a:gd name="connsiteX2" fmla="*/ 260508 w 260508"/>
                      <a:gd name="connsiteY2" fmla="*/ 1643856 h 1643856"/>
                      <a:gd name="connsiteX0" fmla="*/ 234342 w 262917"/>
                      <a:gd name="connsiteY0" fmla="*/ 0 h 1636712"/>
                      <a:gd name="connsiteX1" fmla="*/ 186 w 262917"/>
                      <a:gd name="connsiteY1" fmla="*/ 815181 h 1636712"/>
                      <a:gd name="connsiteX2" fmla="*/ 262917 w 262917"/>
                      <a:gd name="connsiteY2" fmla="*/ 1636712 h 1636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2917" h="1636712">
                        <a:moveTo>
                          <a:pt x="234342" y="0"/>
                        </a:moveTo>
                        <a:cubicBezTo>
                          <a:pt x="82206" y="47096"/>
                          <a:pt x="-4576" y="542396"/>
                          <a:pt x="186" y="815181"/>
                        </a:cubicBezTo>
                        <a:cubicBezTo>
                          <a:pt x="4948" y="1087966"/>
                          <a:pt x="58527" y="1591865"/>
                          <a:pt x="262917" y="1636712"/>
                        </a:cubicBezTo>
                      </a:path>
                    </a:pathLst>
                  </a:cu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</p:grpSp>
            <p:grpSp>
              <p:nvGrpSpPr>
                <p:cNvPr id="404" name="Group 403">
                  <a:extLst>
                    <a:ext uri="{FF2B5EF4-FFF2-40B4-BE49-F238E27FC236}">
                      <a16:creationId xmlns:a16="http://schemas.microsoft.com/office/drawing/2014/main" id="{A545F635-1E41-4DEF-A2DA-C3343820D41B}"/>
                    </a:ext>
                  </a:extLst>
                </p:cNvPr>
                <p:cNvGrpSpPr/>
                <p:nvPr/>
              </p:nvGrpSpPr>
              <p:grpSpPr>
                <a:xfrm>
                  <a:off x="9175020" y="5932822"/>
                  <a:ext cx="167072" cy="397484"/>
                  <a:chOff x="9215195" y="1745064"/>
                  <a:chExt cx="196120" cy="509279"/>
                </a:xfrm>
              </p:grpSpPr>
              <p:sp>
                <p:nvSpPr>
                  <p:cNvPr id="405" name="Oval 404">
                    <a:extLst>
                      <a:ext uri="{FF2B5EF4-FFF2-40B4-BE49-F238E27FC236}">
                        <a16:creationId xmlns:a16="http://schemas.microsoft.com/office/drawing/2014/main" id="{29A11B32-B979-47D3-B3C6-6582053803D4}"/>
                      </a:ext>
                    </a:extLst>
                  </p:cNvPr>
                  <p:cNvSpPr/>
                  <p:nvPr/>
                </p:nvSpPr>
                <p:spPr>
                  <a:xfrm>
                    <a:off x="9222875" y="1745064"/>
                    <a:ext cx="188440" cy="508918"/>
                  </a:xfrm>
                  <a:prstGeom prst="ellipse">
                    <a:avLst/>
                  </a:prstGeom>
                  <a:ln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406" name="Oval 405">
                    <a:extLst>
                      <a:ext uri="{FF2B5EF4-FFF2-40B4-BE49-F238E27FC236}">
                        <a16:creationId xmlns:a16="http://schemas.microsoft.com/office/drawing/2014/main" id="{D102CCA1-FA6D-4BE7-974F-A5FE79936FE9}"/>
                      </a:ext>
                    </a:extLst>
                  </p:cNvPr>
                  <p:cNvSpPr/>
                  <p:nvPr/>
                </p:nvSpPr>
                <p:spPr>
                  <a:xfrm>
                    <a:off x="9222875" y="1745064"/>
                    <a:ext cx="188440" cy="508918"/>
                  </a:xfrm>
                  <a:prstGeom prst="ellipse">
                    <a:avLst/>
                  </a:prstGeom>
                  <a:solidFill>
                    <a:schemeClr val="tx1"/>
                  </a:solidFill>
                  <a:ln w="190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407" name="Freeform: Shape 406">
                    <a:extLst>
                      <a:ext uri="{FF2B5EF4-FFF2-40B4-BE49-F238E27FC236}">
                        <a16:creationId xmlns:a16="http://schemas.microsoft.com/office/drawing/2014/main" id="{97E39842-E4E8-4D1F-8117-D29D8CD8E908}"/>
                      </a:ext>
                    </a:extLst>
                  </p:cNvPr>
                  <p:cNvSpPr/>
                  <p:nvPr/>
                </p:nvSpPr>
                <p:spPr>
                  <a:xfrm>
                    <a:off x="9223144" y="1754728"/>
                    <a:ext cx="89760" cy="496336"/>
                  </a:xfrm>
                  <a:custGeom>
                    <a:avLst/>
                    <a:gdLst>
                      <a:gd name="connsiteX0" fmla="*/ 209775 w 269285"/>
                      <a:gd name="connsiteY0" fmla="*/ 0 h 1730804"/>
                      <a:gd name="connsiteX1" fmla="*/ 225 w 269285"/>
                      <a:gd name="connsiteY1" fmla="*/ 749300 h 1730804"/>
                      <a:gd name="connsiteX2" fmla="*/ 244700 w 269285"/>
                      <a:gd name="connsiteY2" fmla="*/ 1644650 h 1730804"/>
                      <a:gd name="connsiteX3" fmla="*/ 247875 w 269285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34963 w 269073"/>
                      <a:gd name="connsiteY0" fmla="*/ 0 h 1737154"/>
                      <a:gd name="connsiteX1" fmla="*/ 13 w 269073"/>
                      <a:gd name="connsiteY1" fmla="*/ 755650 h 1737154"/>
                      <a:gd name="connsiteX2" fmla="*/ 244488 w 269073"/>
                      <a:gd name="connsiteY2" fmla="*/ 1651000 h 1737154"/>
                      <a:gd name="connsiteX3" fmla="*/ 247663 w 269073"/>
                      <a:gd name="connsiteY3" fmla="*/ 1651000 h 1737154"/>
                      <a:gd name="connsiteX0" fmla="*/ 234971 w 269081"/>
                      <a:gd name="connsiteY0" fmla="*/ 0 h 1737154"/>
                      <a:gd name="connsiteX1" fmla="*/ 21 w 269081"/>
                      <a:gd name="connsiteY1" fmla="*/ 755650 h 1737154"/>
                      <a:gd name="connsiteX2" fmla="*/ 244496 w 269081"/>
                      <a:gd name="connsiteY2" fmla="*/ 1651000 h 1737154"/>
                      <a:gd name="connsiteX3" fmla="*/ 247671 w 269081"/>
                      <a:gd name="connsiteY3" fmla="*/ 1651000 h 1737154"/>
                      <a:gd name="connsiteX0" fmla="*/ 234971 w 302315"/>
                      <a:gd name="connsiteY0" fmla="*/ 0 h 1732929"/>
                      <a:gd name="connsiteX1" fmla="*/ 21 w 302315"/>
                      <a:gd name="connsiteY1" fmla="*/ 755650 h 1732929"/>
                      <a:gd name="connsiteX2" fmla="*/ 244496 w 302315"/>
                      <a:gd name="connsiteY2" fmla="*/ 1651000 h 1732929"/>
                      <a:gd name="connsiteX3" fmla="*/ 295296 w 302315"/>
                      <a:gd name="connsiteY3" fmla="*/ 1641475 h 1732929"/>
                      <a:gd name="connsiteX0" fmla="*/ 235691 w 296016"/>
                      <a:gd name="connsiteY0" fmla="*/ 0 h 1641475"/>
                      <a:gd name="connsiteX1" fmla="*/ 741 w 296016"/>
                      <a:gd name="connsiteY1" fmla="*/ 755650 h 1641475"/>
                      <a:gd name="connsiteX2" fmla="*/ 296016 w 296016"/>
                      <a:gd name="connsiteY2" fmla="*/ 1641475 h 1641475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8303 w 266878"/>
                      <a:gd name="connsiteY0" fmla="*/ 0 h 1651000"/>
                      <a:gd name="connsiteX1" fmla="*/ 178 w 266878"/>
                      <a:gd name="connsiteY1" fmla="*/ 822325 h 1651000"/>
                      <a:gd name="connsiteX2" fmla="*/ 266878 w 266878"/>
                      <a:gd name="connsiteY2" fmla="*/ 1651000 h 1651000"/>
                      <a:gd name="connsiteX0" fmla="*/ 225631 w 254206"/>
                      <a:gd name="connsiteY0" fmla="*/ 0 h 1651000"/>
                      <a:gd name="connsiteX1" fmla="*/ 206 w 254206"/>
                      <a:gd name="connsiteY1" fmla="*/ 822325 h 1651000"/>
                      <a:gd name="connsiteX2" fmla="*/ 254206 w 254206"/>
                      <a:gd name="connsiteY2" fmla="*/ 1651000 h 1651000"/>
                      <a:gd name="connsiteX0" fmla="*/ 231966 w 260541"/>
                      <a:gd name="connsiteY0" fmla="*/ 0 h 1651000"/>
                      <a:gd name="connsiteX1" fmla="*/ 191 w 260541"/>
                      <a:gd name="connsiteY1" fmla="*/ 822325 h 1651000"/>
                      <a:gd name="connsiteX2" fmla="*/ 260541 w 260541"/>
                      <a:gd name="connsiteY2" fmla="*/ 1651000 h 1651000"/>
                      <a:gd name="connsiteX0" fmla="*/ 234314 w 260508"/>
                      <a:gd name="connsiteY0" fmla="*/ 0 h 1643856"/>
                      <a:gd name="connsiteX1" fmla="*/ 158 w 260508"/>
                      <a:gd name="connsiteY1" fmla="*/ 815181 h 1643856"/>
                      <a:gd name="connsiteX2" fmla="*/ 260508 w 260508"/>
                      <a:gd name="connsiteY2" fmla="*/ 1643856 h 1643856"/>
                      <a:gd name="connsiteX0" fmla="*/ 234342 w 262917"/>
                      <a:gd name="connsiteY0" fmla="*/ 0 h 1636712"/>
                      <a:gd name="connsiteX1" fmla="*/ 186 w 262917"/>
                      <a:gd name="connsiteY1" fmla="*/ 815181 h 1636712"/>
                      <a:gd name="connsiteX2" fmla="*/ 262917 w 262917"/>
                      <a:gd name="connsiteY2" fmla="*/ 1636712 h 1636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2917" h="1636712">
                        <a:moveTo>
                          <a:pt x="234342" y="0"/>
                        </a:moveTo>
                        <a:cubicBezTo>
                          <a:pt x="82206" y="47096"/>
                          <a:pt x="-4576" y="542396"/>
                          <a:pt x="186" y="815181"/>
                        </a:cubicBezTo>
                        <a:cubicBezTo>
                          <a:pt x="4948" y="1087966"/>
                          <a:pt x="58527" y="1591865"/>
                          <a:pt x="262917" y="1636712"/>
                        </a:cubicBezTo>
                      </a:path>
                    </a:pathLst>
                  </a:cu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408" name="Oval 407">
                    <a:extLst>
                      <a:ext uri="{FF2B5EF4-FFF2-40B4-BE49-F238E27FC236}">
                        <a16:creationId xmlns:a16="http://schemas.microsoft.com/office/drawing/2014/main" id="{3ECBD82C-C8B4-47A4-B807-0C5FA035282E}"/>
                      </a:ext>
                    </a:extLst>
                  </p:cNvPr>
                  <p:cNvSpPr/>
                  <p:nvPr/>
                </p:nvSpPr>
                <p:spPr>
                  <a:xfrm>
                    <a:off x="9215195" y="1745425"/>
                    <a:ext cx="188440" cy="508918"/>
                  </a:xfrm>
                  <a:prstGeom prst="ellipse">
                    <a:avLst/>
                  </a:prstGeom>
                  <a:solidFill>
                    <a:schemeClr val="tx1"/>
                  </a:solidFill>
                  <a:ln w="19050">
                    <a:solidFill>
                      <a:srgbClr val="FF0000"/>
                    </a:solidFill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409" name="Freeform: Shape 408">
                    <a:extLst>
                      <a:ext uri="{FF2B5EF4-FFF2-40B4-BE49-F238E27FC236}">
                        <a16:creationId xmlns:a16="http://schemas.microsoft.com/office/drawing/2014/main" id="{5F33EE86-EC11-4E15-A575-DCED1ED71A85}"/>
                      </a:ext>
                    </a:extLst>
                  </p:cNvPr>
                  <p:cNvSpPr/>
                  <p:nvPr/>
                </p:nvSpPr>
                <p:spPr>
                  <a:xfrm flipH="1">
                    <a:off x="9305427" y="1759874"/>
                    <a:ext cx="89760" cy="474334"/>
                  </a:xfrm>
                  <a:custGeom>
                    <a:avLst/>
                    <a:gdLst>
                      <a:gd name="connsiteX0" fmla="*/ 209775 w 269285"/>
                      <a:gd name="connsiteY0" fmla="*/ 0 h 1730804"/>
                      <a:gd name="connsiteX1" fmla="*/ 225 w 269285"/>
                      <a:gd name="connsiteY1" fmla="*/ 749300 h 1730804"/>
                      <a:gd name="connsiteX2" fmla="*/ 244700 w 269285"/>
                      <a:gd name="connsiteY2" fmla="*/ 1644650 h 1730804"/>
                      <a:gd name="connsiteX3" fmla="*/ 247875 w 269285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34963 w 269073"/>
                      <a:gd name="connsiteY0" fmla="*/ 0 h 1737154"/>
                      <a:gd name="connsiteX1" fmla="*/ 13 w 269073"/>
                      <a:gd name="connsiteY1" fmla="*/ 755650 h 1737154"/>
                      <a:gd name="connsiteX2" fmla="*/ 244488 w 269073"/>
                      <a:gd name="connsiteY2" fmla="*/ 1651000 h 1737154"/>
                      <a:gd name="connsiteX3" fmla="*/ 247663 w 269073"/>
                      <a:gd name="connsiteY3" fmla="*/ 1651000 h 1737154"/>
                      <a:gd name="connsiteX0" fmla="*/ 234971 w 269081"/>
                      <a:gd name="connsiteY0" fmla="*/ 0 h 1737154"/>
                      <a:gd name="connsiteX1" fmla="*/ 21 w 269081"/>
                      <a:gd name="connsiteY1" fmla="*/ 755650 h 1737154"/>
                      <a:gd name="connsiteX2" fmla="*/ 244496 w 269081"/>
                      <a:gd name="connsiteY2" fmla="*/ 1651000 h 1737154"/>
                      <a:gd name="connsiteX3" fmla="*/ 247671 w 269081"/>
                      <a:gd name="connsiteY3" fmla="*/ 1651000 h 1737154"/>
                      <a:gd name="connsiteX0" fmla="*/ 234971 w 302315"/>
                      <a:gd name="connsiteY0" fmla="*/ 0 h 1732929"/>
                      <a:gd name="connsiteX1" fmla="*/ 21 w 302315"/>
                      <a:gd name="connsiteY1" fmla="*/ 755650 h 1732929"/>
                      <a:gd name="connsiteX2" fmla="*/ 244496 w 302315"/>
                      <a:gd name="connsiteY2" fmla="*/ 1651000 h 1732929"/>
                      <a:gd name="connsiteX3" fmla="*/ 295296 w 302315"/>
                      <a:gd name="connsiteY3" fmla="*/ 1641475 h 1732929"/>
                      <a:gd name="connsiteX0" fmla="*/ 235691 w 296016"/>
                      <a:gd name="connsiteY0" fmla="*/ 0 h 1641475"/>
                      <a:gd name="connsiteX1" fmla="*/ 741 w 296016"/>
                      <a:gd name="connsiteY1" fmla="*/ 755650 h 1641475"/>
                      <a:gd name="connsiteX2" fmla="*/ 296016 w 296016"/>
                      <a:gd name="connsiteY2" fmla="*/ 1641475 h 1641475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8303 w 266878"/>
                      <a:gd name="connsiteY0" fmla="*/ 0 h 1651000"/>
                      <a:gd name="connsiteX1" fmla="*/ 178 w 266878"/>
                      <a:gd name="connsiteY1" fmla="*/ 822325 h 1651000"/>
                      <a:gd name="connsiteX2" fmla="*/ 266878 w 266878"/>
                      <a:gd name="connsiteY2" fmla="*/ 1651000 h 1651000"/>
                      <a:gd name="connsiteX0" fmla="*/ 225631 w 254206"/>
                      <a:gd name="connsiteY0" fmla="*/ 0 h 1651000"/>
                      <a:gd name="connsiteX1" fmla="*/ 206 w 254206"/>
                      <a:gd name="connsiteY1" fmla="*/ 822325 h 1651000"/>
                      <a:gd name="connsiteX2" fmla="*/ 254206 w 254206"/>
                      <a:gd name="connsiteY2" fmla="*/ 1651000 h 1651000"/>
                      <a:gd name="connsiteX0" fmla="*/ 231966 w 260541"/>
                      <a:gd name="connsiteY0" fmla="*/ 0 h 1651000"/>
                      <a:gd name="connsiteX1" fmla="*/ 191 w 260541"/>
                      <a:gd name="connsiteY1" fmla="*/ 822325 h 1651000"/>
                      <a:gd name="connsiteX2" fmla="*/ 260541 w 260541"/>
                      <a:gd name="connsiteY2" fmla="*/ 1651000 h 1651000"/>
                      <a:gd name="connsiteX0" fmla="*/ 234314 w 260508"/>
                      <a:gd name="connsiteY0" fmla="*/ 0 h 1643856"/>
                      <a:gd name="connsiteX1" fmla="*/ 158 w 260508"/>
                      <a:gd name="connsiteY1" fmla="*/ 815181 h 1643856"/>
                      <a:gd name="connsiteX2" fmla="*/ 260508 w 260508"/>
                      <a:gd name="connsiteY2" fmla="*/ 1643856 h 1643856"/>
                      <a:gd name="connsiteX0" fmla="*/ 234342 w 262917"/>
                      <a:gd name="connsiteY0" fmla="*/ 0 h 1636712"/>
                      <a:gd name="connsiteX1" fmla="*/ 186 w 262917"/>
                      <a:gd name="connsiteY1" fmla="*/ 815181 h 1636712"/>
                      <a:gd name="connsiteX2" fmla="*/ 262917 w 262917"/>
                      <a:gd name="connsiteY2" fmla="*/ 1636712 h 1636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2917" h="1636712">
                        <a:moveTo>
                          <a:pt x="234342" y="0"/>
                        </a:moveTo>
                        <a:cubicBezTo>
                          <a:pt x="82206" y="47096"/>
                          <a:pt x="-4576" y="542396"/>
                          <a:pt x="186" y="815181"/>
                        </a:cubicBezTo>
                        <a:cubicBezTo>
                          <a:pt x="4948" y="1087966"/>
                          <a:pt x="58527" y="1591865"/>
                          <a:pt x="262917" y="1636712"/>
                        </a:cubicBezTo>
                      </a:path>
                    </a:pathLst>
                  </a:cu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</p:grpSp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F62C829F-C7C7-E902-3397-1982E5FF6E15}"/>
                    </a:ext>
                  </a:extLst>
                </p:cNvPr>
                <p:cNvGrpSpPr/>
                <p:nvPr/>
              </p:nvGrpSpPr>
              <p:grpSpPr>
                <a:xfrm>
                  <a:off x="9592590" y="6384219"/>
                  <a:ext cx="167072" cy="398160"/>
                  <a:chOff x="9751250" y="1750322"/>
                  <a:chExt cx="196120" cy="510145"/>
                </a:xfrm>
              </p:grpSpPr>
              <p:sp>
                <p:nvSpPr>
                  <p:cNvPr id="24" name="Oval 23">
                    <a:extLst>
                      <a:ext uri="{FF2B5EF4-FFF2-40B4-BE49-F238E27FC236}">
                        <a16:creationId xmlns:a16="http://schemas.microsoft.com/office/drawing/2014/main" id="{A89240C3-B0B9-F640-F8C1-3C85D7B62161}"/>
                      </a:ext>
                    </a:extLst>
                  </p:cNvPr>
                  <p:cNvSpPr/>
                  <p:nvPr/>
                </p:nvSpPr>
                <p:spPr>
                  <a:xfrm>
                    <a:off x="9758930" y="1751549"/>
                    <a:ext cx="188440" cy="508918"/>
                  </a:xfrm>
                  <a:prstGeom prst="ellipse">
                    <a:avLst/>
                  </a:prstGeom>
                  <a:ln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25" name="Oval 24">
                    <a:extLst>
                      <a:ext uri="{FF2B5EF4-FFF2-40B4-BE49-F238E27FC236}">
                        <a16:creationId xmlns:a16="http://schemas.microsoft.com/office/drawing/2014/main" id="{3936C019-77CE-A72C-A56E-CDB4D1133452}"/>
                      </a:ext>
                    </a:extLst>
                  </p:cNvPr>
                  <p:cNvSpPr/>
                  <p:nvPr/>
                </p:nvSpPr>
                <p:spPr>
                  <a:xfrm>
                    <a:off x="9758930" y="1751549"/>
                    <a:ext cx="188440" cy="508918"/>
                  </a:xfrm>
                  <a:prstGeom prst="ellipse">
                    <a:avLst/>
                  </a:prstGeom>
                  <a:solidFill>
                    <a:schemeClr val="tx1"/>
                  </a:solidFill>
                  <a:ln w="19050">
                    <a:solidFill>
                      <a:srgbClr val="00CC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26" name="Freeform: Shape 25">
                    <a:extLst>
                      <a:ext uri="{FF2B5EF4-FFF2-40B4-BE49-F238E27FC236}">
                        <a16:creationId xmlns:a16="http://schemas.microsoft.com/office/drawing/2014/main" id="{A2F2BA11-2B7B-E385-BFFB-EB94284A5F76}"/>
                      </a:ext>
                    </a:extLst>
                  </p:cNvPr>
                  <p:cNvSpPr/>
                  <p:nvPr/>
                </p:nvSpPr>
                <p:spPr>
                  <a:xfrm>
                    <a:off x="9759199" y="1761213"/>
                    <a:ext cx="89760" cy="496336"/>
                  </a:xfrm>
                  <a:custGeom>
                    <a:avLst/>
                    <a:gdLst>
                      <a:gd name="connsiteX0" fmla="*/ 209775 w 269285"/>
                      <a:gd name="connsiteY0" fmla="*/ 0 h 1730804"/>
                      <a:gd name="connsiteX1" fmla="*/ 225 w 269285"/>
                      <a:gd name="connsiteY1" fmla="*/ 749300 h 1730804"/>
                      <a:gd name="connsiteX2" fmla="*/ 244700 w 269285"/>
                      <a:gd name="connsiteY2" fmla="*/ 1644650 h 1730804"/>
                      <a:gd name="connsiteX3" fmla="*/ 247875 w 269285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34963 w 269073"/>
                      <a:gd name="connsiteY0" fmla="*/ 0 h 1737154"/>
                      <a:gd name="connsiteX1" fmla="*/ 13 w 269073"/>
                      <a:gd name="connsiteY1" fmla="*/ 755650 h 1737154"/>
                      <a:gd name="connsiteX2" fmla="*/ 244488 w 269073"/>
                      <a:gd name="connsiteY2" fmla="*/ 1651000 h 1737154"/>
                      <a:gd name="connsiteX3" fmla="*/ 247663 w 269073"/>
                      <a:gd name="connsiteY3" fmla="*/ 1651000 h 1737154"/>
                      <a:gd name="connsiteX0" fmla="*/ 234971 w 269081"/>
                      <a:gd name="connsiteY0" fmla="*/ 0 h 1737154"/>
                      <a:gd name="connsiteX1" fmla="*/ 21 w 269081"/>
                      <a:gd name="connsiteY1" fmla="*/ 755650 h 1737154"/>
                      <a:gd name="connsiteX2" fmla="*/ 244496 w 269081"/>
                      <a:gd name="connsiteY2" fmla="*/ 1651000 h 1737154"/>
                      <a:gd name="connsiteX3" fmla="*/ 247671 w 269081"/>
                      <a:gd name="connsiteY3" fmla="*/ 1651000 h 1737154"/>
                      <a:gd name="connsiteX0" fmla="*/ 234971 w 302315"/>
                      <a:gd name="connsiteY0" fmla="*/ 0 h 1732929"/>
                      <a:gd name="connsiteX1" fmla="*/ 21 w 302315"/>
                      <a:gd name="connsiteY1" fmla="*/ 755650 h 1732929"/>
                      <a:gd name="connsiteX2" fmla="*/ 244496 w 302315"/>
                      <a:gd name="connsiteY2" fmla="*/ 1651000 h 1732929"/>
                      <a:gd name="connsiteX3" fmla="*/ 295296 w 302315"/>
                      <a:gd name="connsiteY3" fmla="*/ 1641475 h 1732929"/>
                      <a:gd name="connsiteX0" fmla="*/ 235691 w 296016"/>
                      <a:gd name="connsiteY0" fmla="*/ 0 h 1641475"/>
                      <a:gd name="connsiteX1" fmla="*/ 741 w 296016"/>
                      <a:gd name="connsiteY1" fmla="*/ 755650 h 1641475"/>
                      <a:gd name="connsiteX2" fmla="*/ 296016 w 296016"/>
                      <a:gd name="connsiteY2" fmla="*/ 1641475 h 1641475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8303 w 266878"/>
                      <a:gd name="connsiteY0" fmla="*/ 0 h 1651000"/>
                      <a:gd name="connsiteX1" fmla="*/ 178 w 266878"/>
                      <a:gd name="connsiteY1" fmla="*/ 822325 h 1651000"/>
                      <a:gd name="connsiteX2" fmla="*/ 266878 w 266878"/>
                      <a:gd name="connsiteY2" fmla="*/ 1651000 h 1651000"/>
                      <a:gd name="connsiteX0" fmla="*/ 225631 w 254206"/>
                      <a:gd name="connsiteY0" fmla="*/ 0 h 1651000"/>
                      <a:gd name="connsiteX1" fmla="*/ 206 w 254206"/>
                      <a:gd name="connsiteY1" fmla="*/ 822325 h 1651000"/>
                      <a:gd name="connsiteX2" fmla="*/ 254206 w 254206"/>
                      <a:gd name="connsiteY2" fmla="*/ 1651000 h 1651000"/>
                      <a:gd name="connsiteX0" fmla="*/ 231966 w 260541"/>
                      <a:gd name="connsiteY0" fmla="*/ 0 h 1651000"/>
                      <a:gd name="connsiteX1" fmla="*/ 191 w 260541"/>
                      <a:gd name="connsiteY1" fmla="*/ 822325 h 1651000"/>
                      <a:gd name="connsiteX2" fmla="*/ 260541 w 260541"/>
                      <a:gd name="connsiteY2" fmla="*/ 1651000 h 1651000"/>
                      <a:gd name="connsiteX0" fmla="*/ 234314 w 260508"/>
                      <a:gd name="connsiteY0" fmla="*/ 0 h 1643856"/>
                      <a:gd name="connsiteX1" fmla="*/ 158 w 260508"/>
                      <a:gd name="connsiteY1" fmla="*/ 815181 h 1643856"/>
                      <a:gd name="connsiteX2" fmla="*/ 260508 w 260508"/>
                      <a:gd name="connsiteY2" fmla="*/ 1643856 h 1643856"/>
                      <a:gd name="connsiteX0" fmla="*/ 234342 w 262917"/>
                      <a:gd name="connsiteY0" fmla="*/ 0 h 1636712"/>
                      <a:gd name="connsiteX1" fmla="*/ 186 w 262917"/>
                      <a:gd name="connsiteY1" fmla="*/ 815181 h 1636712"/>
                      <a:gd name="connsiteX2" fmla="*/ 262917 w 262917"/>
                      <a:gd name="connsiteY2" fmla="*/ 1636712 h 1636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2917" h="1636712">
                        <a:moveTo>
                          <a:pt x="234342" y="0"/>
                        </a:moveTo>
                        <a:cubicBezTo>
                          <a:pt x="82206" y="47096"/>
                          <a:pt x="-4576" y="542396"/>
                          <a:pt x="186" y="815181"/>
                        </a:cubicBezTo>
                        <a:cubicBezTo>
                          <a:pt x="4948" y="1087966"/>
                          <a:pt x="58527" y="1591865"/>
                          <a:pt x="262917" y="1636712"/>
                        </a:cubicBezTo>
                      </a:path>
                    </a:pathLst>
                  </a:cu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30" name="Oval 29">
                    <a:extLst>
                      <a:ext uri="{FF2B5EF4-FFF2-40B4-BE49-F238E27FC236}">
                        <a16:creationId xmlns:a16="http://schemas.microsoft.com/office/drawing/2014/main" id="{4DB2F2E0-B2A2-EE02-4297-0999491876D7}"/>
                      </a:ext>
                    </a:extLst>
                  </p:cNvPr>
                  <p:cNvSpPr/>
                  <p:nvPr/>
                </p:nvSpPr>
                <p:spPr>
                  <a:xfrm>
                    <a:off x="9751250" y="1750322"/>
                    <a:ext cx="188440" cy="508918"/>
                  </a:xfrm>
                  <a:prstGeom prst="ellipse">
                    <a:avLst/>
                  </a:prstGeom>
                  <a:solidFill>
                    <a:schemeClr val="tx1"/>
                  </a:solidFill>
                  <a:ln w="19050">
                    <a:solidFill>
                      <a:srgbClr val="00CCFF"/>
                    </a:solidFill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31" name="Freeform: Shape 30">
                    <a:extLst>
                      <a:ext uri="{FF2B5EF4-FFF2-40B4-BE49-F238E27FC236}">
                        <a16:creationId xmlns:a16="http://schemas.microsoft.com/office/drawing/2014/main" id="{14B5F172-888E-A3EF-2BB6-3457ECE66497}"/>
                      </a:ext>
                    </a:extLst>
                  </p:cNvPr>
                  <p:cNvSpPr/>
                  <p:nvPr/>
                </p:nvSpPr>
                <p:spPr>
                  <a:xfrm flipH="1">
                    <a:off x="9841482" y="1766359"/>
                    <a:ext cx="89760" cy="474334"/>
                  </a:xfrm>
                  <a:custGeom>
                    <a:avLst/>
                    <a:gdLst>
                      <a:gd name="connsiteX0" fmla="*/ 209775 w 269285"/>
                      <a:gd name="connsiteY0" fmla="*/ 0 h 1730804"/>
                      <a:gd name="connsiteX1" fmla="*/ 225 w 269285"/>
                      <a:gd name="connsiteY1" fmla="*/ 749300 h 1730804"/>
                      <a:gd name="connsiteX2" fmla="*/ 244700 w 269285"/>
                      <a:gd name="connsiteY2" fmla="*/ 1644650 h 1730804"/>
                      <a:gd name="connsiteX3" fmla="*/ 247875 w 269285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34963 w 269073"/>
                      <a:gd name="connsiteY0" fmla="*/ 0 h 1737154"/>
                      <a:gd name="connsiteX1" fmla="*/ 13 w 269073"/>
                      <a:gd name="connsiteY1" fmla="*/ 755650 h 1737154"/>
                      <a:gd name="connsiteX2" fmla="*/ 244488 w 269073"/>
                      <a:gd name="connsiteY2" fmla="*/ 1651000 h 1737154"/>
                      <a:gd name="connsiteX3" fmla="*/ 247663 w 269073"/>
                      <a:gd name="connsiteY3" fmla="*/ 1651000 h 1737154"/>
                      <a:gd name="connsiteX0" fmla="*/ 234971 w 269081"/>
                      <a:gd name="connsiteY0" fmla="*/ 0 h 1737154"/>
                      <a:gd name="connsiteX1" fmla="*/ 21 w 269081"/>
                      <a:gd name="connsiteY1" fmla="*/ 755650 h 1737154"/>
                      <a:gd name="connsiteX2" fmla="*/ 244496 w 269081"/>
                      <a:gd name="connsiteY2" fmla="*/ 1651000 h 1737154"/>
                      <a:gd name="connsiteX3" fmla="*/ 247671 w 269081"/>
                      <a:gd name="connsiteY3" fmla="*/ 1651000 h 1737154"/>
                      <a:gd name="connsiteX0" fmla="*/ 234971 w 302315"/>
                      <a:gd name="connsiteY0" fmla="*/ 0 h 1732929"/>
                      <a:gd name="connsiteX1" fmla="*/ 21 w 302315"/>
                      <a:gd name="connsiteY1" fmla="*/ 755650 h 1732929"/>
                      <a:gd name="connsiteX2" fmla="*/ 244496 w 302315"/>
                      <a:gd name="connsiteY2" fmla="*/ 1651000 h 1732929"/>
                      <a:gd name="connsiteX3" fmla="*/ 295296 w 302315"/>
                      <a:gd name="connsiteY3" fmla="*/ 1641475 h 1732929"/>
                      <a:gd name="connsiteX0" fmla="*/ 235691 w 296016"/>
                      <a:gd name="connsiteY0" fmla="*/ 0 h 1641475"/>
                      <a:gd name="connsiteX1" fmla="*/ 741 w 296016"/>
                      <a:gd name="connsiteY1" fmla="*/ 755650 h 1641475"/>
                      <a:gd name="connsiteX2" fmla="*/ 296016 w 296016"/>
                      <a:gd name="connsiteY2" fmla="*/ 1641475 h 1641475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8303 w 266878"/>
                      <a:gd name="connsiteY0" fmla="*/ 0 h 1651000"/>
                      <a:gd name="connsiteX1" fmla="*/ 178 w 266878"/>
                      <a:gd name="connsiteY1" fmla="*/ 822325 h 1651000"/>
                      <a:gd name="connsiteX2" fmla="*/ 266878 w 266878"/>
                      <a:gd name="connsiteY2" fmla="*/ 1651000 h 1651000"/>
                      <a:gd name="connsiteX0" fmla="*/ 225631 w 254206"/>
                      <a:gd name="connsiteY0" fmla="*/ 0 h 1651000"/>
                      <a:gd name="connsiteX1" fmla="*/ 206 w 254206"/>
                      <a:gd name="connsiteY1" fmla="*/ 822325 h 1651000"/>
                      <a:gd name="connsiteX2" fmla="*/ 254206 w 254206"/>
                      <a:gd name="connsiteY2" fmla="*/ 1651000 h 1651000"/>
                      <a:gd name="connsiteX0" fmla="*/ 231966 w 260541"/>
                      <a:gd name="connsiteY0" fmla="*/ 0 h 1651000"/>
                      <a:gd name="connsiteX1" fmla="*/ 191 w 260541"/>
                      <a:gd name="connsiteY1" fmla="*/ 822325 h 1651000"/>
                      <a:gd name="connsiteX2" fmla="*/ 260541 w 260541"/>
                      <a:gd name="connsiteY2" fmla="*/ 1651000 h 1651000"/>
                      <a:gd name="connsiteX0" fmla="*/ 234314 w 260508"/>
                      <a:gd name="connsiteY0" fmla="*/ 0 h 1643856"/>
                      <a:gd name="connsiteX1" fmla="*/ 158 w 260508"/>
                      <a:gd name="connsiteY1" fmla="*/ 815181 h 1643856"/>
                      <a:gd name="connsiteX2" fmla="*/ 260508 w 260508"/>
                      <a:gd name="connsiteY2" fmla="*/ 1643856 h 1643856"/>
                      <a:gd name="connsiteX0" fmla="*/ 234342 w 262917"/>
                      <a:gd name="connsiteY0" fmla="*/ 0 h 1636712"/>
                      <a:gd name="connsiteX1" fmla="*/ 186 w 262917"/>
                      <a:gd name="connsiteY1" fmla="*/ 815181 h 1636712"/>
                      <a:gd name="connsiteX2" fmla="*/ 262917 w 262917"/>
                      <a:gd name="connsiteY2" fmla="*/ 1636712 h 1636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2917" h="1636712">
                        <a:moveTo>
                          <a:pt x="234342" y="0"/>
                        </a:moveTo>
                        <a:cubicBezTo>
                          <a:pt x="82206" y="47096"/>
                          <a:pt x="-4576" y="542396"/>
                          <a:pt x="186" y="815181"/>
                        </a:cubicBezTo>
                        <a:cubicBezTo>
                          <a:pt x="4948" y="1087966"/>
                          <a:pt x="58527" y="1591865"/>
                          <a:pt x="262917" y="1636712"/>
                        </a:cubicBezTo>
                      </a:path>
                    </a:pathLst>
                  </a:cu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</p:grpSp>
          </p:grpSp>
          <p:sp>
            <p:nvSpPr>
              <p:cNvPr id="547" name="TextBox 546">
                <a:extLst>
                  <a:ext uri="{FF2B5EF4-FFF2-40B4-BE49-F238E27FC236}">
                    <a16:creationId xmlns:a16="http://schemas.microsoft.com/office/drawing/2014/main" id="{7CBDA33E-F610-D862-5ABF-5DD087FAAD1B}"/>
                  </a:ext>
                </a:extLst>
              </p:cNvPr>
              <p:cNvSpPr txBox="1"/>
              <p:nvPr/>
            </p:nvSpPr>
            <p:spPr>
              <a:xfrm>
                <a:off x="11012487" y="1405511"/>
                <a:ext cx="974947" cy="3488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2000"/>
                  </a:lnSpc>
                </a:pPr>
                <a:r>
                  <a:rPr lang="en-US" sz="2000" dirty="0">
                    <a:latin typeface="Century Gothic" panose="020B0502020202020204" pitchFamily="34" charset="0"/>
                  </a:rPr>
                  <a:t>-70mV</a:t>
                </a:r>
              </a:p>
            </p:txBody>
          </p:sp>
        </p:grpSp>
        <p:sp>
          <p:nvSpPr>
            <p:cNvPr id="557" name="TextBox 556">
              <a:extLst>
                <a:ext uri="{FF2B5EF4-FFF2-40B4-BE49-F238E27FC236}">
                  <a16:creationId xmlns:a16="http://schemas.microsoft.com/office/drawing/2014/main" id="{E3E6E32F-1AD0-B06D-7A47-C5BA3F0CC511}"/>
                </a:ext>
              </a:extLst>
            </p:cNvPr>
            <p:cNvSpPr txBox="1"/>
            <p:nvPr/>
          </p:nvSpPr>
          <p:spPr>
            <a:xfrm>
              <a:off x="8962834" y="612912"/>
              <a:ext cx="886781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sz="2000" dirty="0">
                  <a:latin typeface="Century Gothic" panose="020B0502020202020204" pitchFamily="34" charset="0"/>
                </a:rPr>
                <a:t>inside</a:t>
              </a:r>
            </a:p>
          </p:txBody>
        </p:sp>
        <p:sp>
          <p:nvSpPr>
            <p:cNvPr id="558" name="TextBox 557">
              <a:extLst>
                <a:ext uri="{FF2B5EF4-FFF2-40B4-BE49-F238E27FC236}">
                  <a16:creationId xmlns:a16="http://schemas.microsoft.com/office/drawing/2014/main" id="{064E04A7-76E1-845F-FD93-8F47D4D273DA}"/>
                </a:ext>
              </a:extLst>
            </p:cNvPr>
            <p:cNvSpPr txBox="1"/>
            <p:nvPr/>
          </p:nvSpPr>
          <p:spPr>
            <a:xfrm>
              <a:off x="10624894" y="612912"/>
              <a:ext cx="1088761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sz="2000" dirty="0">
                  <a:latin typeface="Century Gothic" panose="020B0502020202020204" pitchFamily="34" charset="0"/>
                </a:rPr>
                <a:t>outside</a:t>
              </a:r>
            </a:p>
          </p:txBody>
        </p:sp>
      </p:grpSp>
      <p:grpSp>
        <p:nvGrpSpPr>
          <p:cNvPr id="561" name="Group 560">
            <a:extLst>
              <a:ext uri="{FF2B5EF4-FFF2-40B4-BE49-F238E27FC236}">
                <a16:creationId xmlns:a16="http://schemas.microsoft.com/office/drawing/2014/main" id="{AEFEC67F-E94B-6D45-6E9A-8BD46A31079D}"/>
              </a:ext>
            </a:extLst>
          </p:cNvPr>
          <p:cNvGrpSpPr/>
          <p:nvPr/>
        </p:nvGrpSpPr>
        <p:grpSpPr>
          <a:xfrm>
            <a:off x="8338177" y="1567164"/>
            <a:ext cx="436546" cy="4411605"/>
            <a:chOff x="8338177" y="1567164"/>
            <a:chExt cx="436546" cy="4411605"/>
          </a:xfrm>
        </p:grpSpPr>
        <p:cxnSp>
          <p:nvCxnSpPr>
            <p:cNvPr id="556" name="Straight Connector 555">
              <a:extLst>
                <a:ext uri="{FF2B5EF4-FFF2-40B4-BE49-F238E27FC236}">
                  <a16:creationId xmlns:a16="http://schemas.microsoft.com/office/drawing/2014/main" id="{B9CFE11C-7646-390B-22F0-92D3247B994A}"/>
                </a:ext>
              </a:extLst>
            </p:cNvPr>
            <p:cNvCxnSpPr/>
            <p:nvPr/>
          </p:nvCxnSpPr>
          <p:spPr>
            <a:xfrm>
              <a:off x="8774723" y="1567164"/>
              <a:ext cx="0" cy="4411605"/>
            </a:xfrm>
            <a:prstGeom prst="line">
              <a:avLst/>
            </a:prstGeom>
            <a:ln w="85725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9" name="TextBox 558">
              <a:extLst>
                <a:ext uri="{FF2B5EF4-FFF2-40B4-BE49-F238E27FC236}">
                  <a16:creationId xmlns:a16="http://schemas.microsoft.com/office/drawing/2014/main" id="{DD7ED809-CD0F-DDD8-014A-E7D7B9C34C04}"/>
                </a:ext>
              </a:extLst>
            </p:cNvPr>
            <p:cNvSpPr txBox="1"/>
            <p:nvPr/>
          </p:nvSpPr>
          <p:spPr>
            <a:xfrm rot="16200000">
              <a:off x="8147740" y="3340688"/>
              <a:ext cx="729687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sz="2000" dirty="0">
                  <a:latin typeface="Century Gothic" panose="020B0502020202020204" pitchFamily="34" charset="0"/>
                </a:rPr>
                <a:t>time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124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5D88607B-1BCB-4FF7-B63D-5EA882C768DE}"/>
              </a:ext>
            </a:extLst>
          </p:cNvPr>
          <p:cNvSpPr txBox="1"/>
          <p:nvPr/>
        </p:nvSpPr>
        <p:spPr>
          <a:xfrm>
            <a:off x="3737021" y="538389"/>
            <a:ext cx="4717958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800" u="sng" dirty="0">
                <a:latin typeface="Century Gothic" panose="020B0502020202020204" pitchFamily="34" charset="0"/>
              </a:rPr>
              <a:t>Sodium</a:t>
            </a:r>
            <a:r>
              <a:rPr lang="en-US" sz="2800" dirty="0">
                <a:latin typeface="Century Gothic" panose="020B0502020202020204" pitchFamily="34" charset="0"/>
              </a:rPr>
              <a:t> Channel Opening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885F09-628B-4A01-B413-98D1DD5CC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80" y="1277668"/>
            <a:ext cx="5259233" cy="234561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F4B1FBD-CC8E-4C13-9B7E-2C357AE8D721}"/>
              </a:ext>
            </a:extLst>
          </p:cNvPr>
          <p:cNvGrpSpPr/>
          <p:nvPr/>
        </p:nvGrpSpPr>
        <p:grpSpPr>
          <a:xfrm>
            <a:off x="6007503" y="1302484"/>
            <a:ext cx="2307383" cy="1030086"/>
            <a:chOff x="6040315" y="1816834"/>
            <a:chExt cx="2307383" cy="1030086"/>
          </a:xfrm>
        </p:grpSpPr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738374E5-F218-4CBA-9EB0-D3B60BE7DE13}"/>
                </a:ext>
              </a:extLst>
            </p:cNvPr>
            <p:cNvSpPr txBox="1"/>
            <p:nvPr/>
          </p:nvSpPr>
          <p:spPr>
            <a:xfrm>
              <a:off x="7198702" y="1816834"/>
              <a:ext cx="379770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sz="2800" b="1" dirty="0">
                  <a:solidFill>
                    <a:srgbClr val="FF0000"/>
                  </a:solidFill>
                  <a:latin typeface="Symbol" panose="05050102010706020507" pitchFamily="18" charset="2"/>
                </a:rPr>
                <a:t>a</a:t>
              </a:r>
              <a:endParaRPr lang="en-US" sz="28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045888BF-8B3C-4BAC-9928-186B069416B0}"/>
                </a:ext>
              </a:extLst>
            </p:cNvPr>
            <p:cNvSpPr txBox="1"/>
            <p:nvPr/>
          </p:nvSpPr>
          <p:spPr>
            <a:xfrm>
              <a:off x="6040315" y="2036442"/>
              <a:ext cx="841996" cy="810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b="1" dirty="0">
                  <a:latin typeface="Century Gothic" panose="020B0502020202020204" pitchFamily="34" charset="0"/>
                </a:rPr>
                <a:t>m </a:t>
              </a:r>
              <a:r>
                <a:rPr lang="en-US" sz="2800" dirty="0">
                  <a:latin typeface="Century Gothic" panose="020B0502020202020204" pitchFamily="34" charset="0"/>
                </a:rPr>
                <a:t>=</a:t>
              </a: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D90E1332-D1C4-48FD-9086-4C8CFB5A596E}"/>
                </a:ext>
              </a:extLst>
            </p:cNvPr>
            <p:cNvSpPr txBox="1"/>
            <p:nvPr/>
          </p:nvSpPr>
          <p:spPr>
            <a:xfrm>
              <a:off x="6882311" y="2209918"/>
              <a:ext cx="1424954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sz="2800" b="1" dirty="0">
                  <a:solidFill>
                    <a:srgbClr val="FF0000"/>
                  </a:solidFill>
                  <a:latin typeface="Symbol" panose="05050102010706020507" pitchFamily="18" charset="2"/>
                </a:rPr>
                <a:t>a </a:t>
              </a:r>
              <a:r>
                <a:rPr lang="en-US" sz="2800" b="1" dirty="0">
                  <a:latin typeface="Symbol" panose="05050102010706020507" pitchFamily="18" charset="2"/>
                </a:rPr>
                <a:t> +  </a:t>
              </a:r>
              <a:r>
                <a:rPr lang="en-US" sz="2800" b="1" dirty="0">
                  <a:solidFill>
                    <a:srgbClr val="0000FF"/>
                  </a:solidFill>
                  <a:latin typeface="Symbol" panose="05050102010706020507" pitchFamily="18" charset="2"/>
                </a:rPr>
                <a:t>b</a:t>
              </a:r>
              <a:endParaRPr lang="en-US" sz="2800" b="1" dirty="0">
                <a:solidFill>
                  <a:srgbClr val="0000FF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53BB02CC-F1DD-488F-AD80-8D60E920869F}"/>
                </a:ext>
              </a:extLst>
            </p:cNvPr>
            <p:cNvCxnSpPr>
              <a:cxnSpLocks/>
            </p:cNvCxnSpPr>
            <p:nvPr/>
          </p:nvCxnSpPr>
          <p:spPr>
            <a:xfrm>
              <a:off x="6962080" y="2229106"/>
              <a:ext cx="118913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2A2EF409-8EB6-4121-A427-399CE9A69F68}"/>
                </a:ext>
              </a:extLst>
            </p:cNvPr>
            <p:cNvSpPr txBox="1"/>
            <p:nvPr/>
          </p:nvSpPr>
          <p:spPr>
            <a:xfrm>
              <a:off x="7450948" y="1878425"/>
              <a:ext cx="487173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1600" b="1" dirty="0">
                  <a:latin typeface="Century Gothic" panose="020B0502020202020204" pitchFamily="34" charset="0"/>
                </a:rPr>
                <a:t>m</a:t>
              </a:r>
              <a:endParaRPr lang="en-US" sz="1600" dirty="0">
                <a:latin typeface="Century Gothic" panose="020B0502020202020204" pitchFamily="34" charset="0"/>
              </a:endParaRP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AC4EB7B7-30FE-4C0D-9A43-C8C7619C05B7}"/>
                </a:ext>
              </a:extLst>
            </p:cNvPr>
            <p:cNvSpPr txBox="1"/>
            <p:nvPr/>
          </p:nvSpPr>
          <p:spPr>
            <a:xfrm>
              <a:off x="7860525" y="2350215"/>
              <a:ext cx="487173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1600" b="1" dirty="0">
                  <a:latin typeface="Century Gothic" panose="020B0502020202020204" pitchFamily="34" charset="0"/>
                </a:rPr>
                <a:t>m</a:t>
              </a:r>
              <a:endParaRPr lang="en-US" sz="1600" dirty="0">
                <a:latin typeface="Century Gothic" panose="020B0502020202020204" pitchFamily="34" charset="0"/>
              </a:endParaRP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E98EBC9F-0509-4968-8497-CB7A9CAA5DBB}"/>
                </a:ext>
              </a:extLst>
            </p:cNvPr>
            <p:cNvSpPr txBox="1"/>
            <p:nvPr/>
          </p:nvSpPr>
          <p:spPr>
            <a:xfrm>
              <a:off x="7101386" y="2350215"/>
              <a:ext cx="487173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1600" b="1" dirty="0">
                  <a:latin typeface="Century Gothic" panose="020B0502020202020204" pitchFamily="34" charset="0"/>
                </a:rPr>
                <a:t>m</a:t>
              </a:r>
              <a:endParaRPr lang="en-US" sz="1600" dirty="0">
                <a:latin typeface="Century Gothic" panose="020B0502020202020204" pitchFamily="34" charset="0"/>
              </a:endParaRPr>
            </a:p>
          </p:txBody>
        </p: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7955927C-17FE-4D5F-A3AD-C34E1CE182E4}"/>
                </a:ext>
              </a:extLst>
            </p:cNvPr>
            <p:cNvGrpSpPr/>
            <p:nvPr/>
          </p:nvGrpSpPr>
          <p:grpSpPr>
            <a:xfrm>
              <a:off x="6478457" y="2405030"/>
              <a:ext cx="178581" cy="61181"/>
              <a:chOff x="1443990" y="937260"/>
              <a:chExt cx="548640" cy="114300"/>
            </a:xfrm>
          </p:grpSpPr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D326B54B-A015-402C-B452-B1F157F0166B}"/>
                  </a:ext>
                </a:extLst>
              </p:cNvPr>
              <p:cNvSpPr/>
              <p:nvPr/>
            </p:nvSpPr>
            <p:spPr>
              <a:xfrm>
                <a:off x="1443990" y="937260"/>
                <a:ext cx="274320" cy="1143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Oval 159">
                <a:extLst>
                  <a:ext uri="{FF2B5EF4-FFF2-40B4-BE49-F238E27FC236}">
                    <a16:creationId xmlns:a16="http://schemas.microsoft.com/office/drawing/2014/main" id="{B26AA8CA-A3DA-4F76-B840-7747D32EECED}"/>
                  </a:ext>
                </a:extLst>
              </p:cNvPr>
              <p:cNvSpPr/>
              <p:nvPr/>
            </p:nvSpPr>
            <p:spPr>
              <a:xfrm>
                <a:off x="1718310" y="937260"/>
                <a:ext cx="274320" cy="1143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9CC53C2-411C-4C09-B7EE-EC7FED236526}"/>
              </a:ext>
            </a:extLst>
          </p:cNvPr>
          <p:cNvGrpSpPr/>
          <p:nvPr/>
        </p:nvGrpSpPr>
        <p:grpSpPr>
          <a:xfrm>
            <a:off x="5988367" y="2465340"/>
            <a:ext cx="2345654" cy="1052610"/>
            <a:chOff x="5974691" y="3198765"/>
            <a:chExt cx="2345654" cy="1052610"/>
          </a:xfrm>
        </p:grpSpPr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8D162E96-C739-44EF-B306-69ECFEFBFE9A}"/>
                </a:ext>
              </a:extLst>
            </p:cNvPr>
            <p:cNvSpPr txBox="1"/>
            <p:nvPr/>
          </p:nvSpPr>
          <p:spPr>
            <a:xfrm>
              <a:off x="5974691" y="3423416"/>
              <a:ext cx="386644" cy="384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sz="3600" dirty="0">
                  <a:latin typeface="Symbol" panose="05050102010706020507" pitchFamily="18" charset="2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lang="en-US" sz="2800" baseline="-25000" dirty="0">
                <a:latin typeface="Century Gothic" panose="020B0502020202020204" pitchFamily="34" charset="0"/>
              </a:endParaRPr>
            </a:p>
          </p:txBody>
        </p: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D3A055CA-34D5-425F-858B-BD76430DDCD2}"/>
                </a:ext>
              </a:extLst>
            </p:cNvPr>
            <p:cNvSpPr txBox="1"/>
            <p:nvPr/>
          </p:nvSpPr>
          <p:spPr>
            <a:xfrm>
              <a:off x="7252502" y="3198765"/>
              <a:ext cx="326618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sz="2800" dirty="0">
                  <a:latin typeface="Century Gothic" panose="020B0502020202020204" pitchFamily="34" charset="0"/>
                </a:rPr>
                <a:t>1</a:t>
              </a:r>
            </a:p>
          </p:txBody>
        </p: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93D5F414-8845-45A1-B4C6-FB8C5170A592}"/>
                </a:ext>
              </a:extLst>
            </p:cNvPr>
            <p:cNvCxnSpPr>
              <a:cxnSpLocks/>
            </p:cNvCxnSpPr>
            <p:nvPr/>
          </p:nvCxnSpPr>
          <p:spPr>
            <a:xfrm>
              <a:off x="6990220" y="3650171"/>
              <a:ext cx="102270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AB7398B0-1076-4A8E-BF38-ED202C526835}"/>
                </a:ext>
              </a:extLst>
            </p:cNvPr>
            <p:cNvSpPr txBox="1"/>
            <p:nvPr/>
          </p:nvSpPr>
          <p:spPr>
            <a:xfrm>
              <a:off x="7833172" y="3799969"/>
              <a:ext cx="487173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1600" b="1" dirty="0">
                  <a:latin typeface="Century Gothic" panose="020B0502020202020204" pitchFamily="34" charset="0"/>
                </a:rPr>
                <a:t>m</a:t>
              </a:r>
              <a:endParaRPr lang="en-US" sz="1600" dirty="0">
                <a:latin typeface="Century Gothic" panose="020B0502020202020204" pitchFamily="34" charset="0"/>
              </a:endParaRPr>
            </a:p>
          </p:txBody>
        </p: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DF730829-BFE2-4EE8-8C64-C33E5D26E577}"/>
                </a:ext>
              </a:extLst>
            </p:cNvPr>
            <p:cNvSpPr txBox="1"/>
            <p:nvPr/>
          </p:nvSpPr>
          <p:spPr>
            <a:xfrm>
              <a:off x="7074033" y="3799969"/>
              <a:ext cx="487173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1600" b="1" dirty="0">
                  <a:latin typeface="Century Gothic" panose="020B0502020202020204" pitchFamily="34" charset="0"/>
                </a:rPr>
                <a:t>m</a:t>
              </a:r>
              <a:endParaRPr lang="en-US" sz="1600" dirty="0">
                <a:latin typeface="Century Gothic" panose="020B0502020202020204" pitchFamily="34" charset="0"/>
              </a:endParaRPr>
            </a:p>
          </p:txBody>
        </p: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C1B96014-FE00-4613-83A8-5BA3A3E13F76}"/>
                </a:ext>
              </a:extLst>
            </p:cNvPr>
            <p:cNvSpPr txBox="1"/>
            <p:nvPr/>
          </p:nvSpPr>
          <p:spPr>
            <a:xfrm>
              <a:off x="6821169" y="3659672"/>
              <a:ext cx="1424954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sz="2800" b="1" dirty="0">
                  <a:solidFill>
                    <a:srgbClr val="FF0000"/>
                  </a:solidFill>
                  <a:latin typeface="Symbol" panose="05050102010706020507" pitchFamily="18" charset="2"/>
                </a:rPr>
                <a:t>a </a:t>
              </a:r>
              <a:r>
                <a:rPr lang="en-US" sz="2800" b="1" dirty="0">
                  <a:latin typeface="Symbol" panose="05050102010706020507" pitchFamily="18" charset="2"/>
                </a:rPr>
                <a:t> +  </a:t>
              </a:r>
              <a:r>
                <a:rPr lang="en-US" sz="2800" b="1" dirty="0">
                  <a:solidFill>
                    <a:srgbClr val="0000FF"/>
                  </a:solidFill>
                  <a:latin typeface="Symbol" panose="05050102010706020507" pitchFamily="18" charset="2"/>
                </a:rPr>
                <a:t>b</a:t>
              </a:r>
              <a:endParaRPr lang="en-US" sz="2800" b="1" dirty="0">
                <a:solidFill>
                  <a:srgbClr val="0000F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BFCF46B2-DCC0-452E-919C-FAD34E02E439}"/>
                </a:ext>
              </a:extLst>
            </p:cNvPr>
            <p:cNvSpPr txBox="1"/>
            <p:nvPr/>
          </p:nvSpPr>
          <p:spPr>
            <a:xfrm>
              <a:off x="6202621" y="3413108"/>
              <a:ext cx="487173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1600" b="1" dirty="0">
                  <a:latin typeface="Century Gothic" panose="020B0502020202020204" pitchFamily="34" charset="0"/>
                </a:rPr>
                <a:t>m</a:t>
              </a:r>
              <a:endParaRPr lang="en-US" sz="1600" dirty="0">
                <a:latin typeface="Century Gothic" panose="020B0502020202020204" pitchFamily="34" charset="0"/>
              </a:endParaRPr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2439B543-3F63-4B7A-A4A6-F85171F09A22}"/>
                </a:ext>
              </a:extLst>
            </p:cNvPr>
            <p:cNvSpPr txBox="1"/>
            <p:nvPr/>
          </p:nvSpPr>
          <p:spPr>
            <a:xfrm>
              <a:off x="6446207" y="3444459"/>
              <a:ext cx="841996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b="1" dirty="0">
                  <a:latin typeface="Century Gothic" panose="020B0502020202020204" pitchFamily="34" charset="0"/>
                </a:rPr>
                <a:t> </a:t>
              </a:r>
              <a:r>
                <a:rPr lang="en-US" sz="2800" dirty="0">
                  <a:latin typeface="Century Gothic" panose="020B0502020202020204" pitchFamily="34" charset="0"/>
                </a:rPr>
                <a:t>=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766A46C-B1E5-4C15-9E71-CC9CB24C12F1}"/>
              </a:ext>
            </a:extLst>
          </p:cNvPr>
          <p:cNvGrpSpPr/>
          <p:nvPr/>
        </p:nvGrpSpPr>
        <p:grpSpPr>
          <a:xfrm>
            <a:off x="9231349" y="1298578"/>
            <a:ext cx="2307383" cy="940544"/>
            <a:chOff x="9264161" y="1812928"/>
            <a:chExt cx="2307383" cy="940544"/>
          </a:xfrm>
        </p:grpSpPr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4E0F5DD8-F30F-4F3B-8AC7-439486D1A120}"/>
                </a:ext>
              </a:extLst>
            </p:cNvPr>
            <p:cNvSpPr txBox="1"/>
            <p:nvPr/>
          </p:nvSpPr>
          <p:spPr>
            <a:xfrm>
              <a:off x="10422548" y="1812928"/>
              <a:ext cx="379770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sz="2800" b="1" dirty="0">
                  <a:solidFill>
                    <a:srgbClr val="FF0000"/>
                  </a:solidFill>
                  <a:latin typeface="Symbol" panose="05050102010706020507" pitchFamily="18" charset="2"/>
                </a:rPr>
                <a:t>a</a:t>
              </a:r>
              <a:endParaRPr lang="en-US" sz="28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id="{C9D673BB-6A5C-4F10-B111-EB2491BC237A}"/>
                </a:ext>
              </a:extLst>
            </p:cNvPr>
            <p:cNvSpPr txBox="1"/>
            <p:nvPr/>
          </p:nvSpPr>
          <p:spPr>
            <a:xfrm>
              <a:off x="9264161" y="2032536"/>
              <a:ext cx="841996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b="1" dirty="0">
                  <a:latin typeface="Century Gothic" panose="020B0502020202020204" pitchFamily="34" charset="0"/>
                </a:rPr>
                <a:t>h  </a:t>
              </a:r>
              <a:r>
                <a:rPr lang="en-US" sz="2800" dirty="0">
                  <a:latin typeface="Century Gothic" panose="020B0502020202020204" pitchFamily="34" charset="0"/>
                </a:rPr>
                <a:t>=</a:t>
              </a:r>
            </a:p>
          </p:txBody>
        </p: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1497D8D1-8EB0-4306-873D-8AA7E62ABC4C}"/>
                </a:ext>
              </a:extLst>
            </p:cNvPr>
            <p:cNvSpPr txBox="1"/>
            <p:nvPr/>
          </p:nvSpPr>
          <p:spPr>
            <a:xfrm>
              <a:off x="10106157" y="2206012"/>
              <a:ext cx="1424954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sz="2800" b="1" dirty="0">
                  <a:solidFill>
                    <a:srgbClr val="FF0000"/>
                  </a:solidFill>
                  <a:latin typeface="Symbol" panose="05050102010706020507" pitchFamily="18" charset="2"/>
                </a:rPr>
                <a:t>a </a:t>
              </a:r>
              <a:r>
                <a:rPr lang="en-US" sz="2800" b="1" dirty="0">
                  <a:latin typeface="Symbol" panose="05050102010706020507" pitchFamily="18" charset="2"/>
                </a:rPr>
                <a:t> +  </a:t>
              </a:r>
              <a:r>
                <a:rPr lang="en-US" sz="2800" b="1" dirty="0">
                  <a:solidFill>
                    <a:srgbClr val="0000FF"/>
                  </a:solidFill>
                  <a:latin typeface="Symbol" panose="05050102010706020507" pitchFamily="18" charset="2"/>
                </a:rPr>
                <a:t>b</a:t>
              </a:r>
              <a:endParaRPr lang="en-US" sz="2800" b="1" dirty="0">
                <a:solidFill>
                  <a:srgbClr val="0000FF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AC68BDBD-3A7A-4AB2-B7AA-6918C9769C77}"/>
                </a:ext>
              </a:extLst>
            </p:cNvPr>
            <p:cNvCxnSpPr>
              <a:cxnSpLocks/>
            </p:cNvCxnSpPr>
            <p:nvPr/>
          </p:nvCxnSpPr>
          <p:spPr>
            <a:xfrm>
              <a:off x="10185926" y="2225200"/>
              <a:ext cx="118913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10FA09D1-D380-4F2D-9638-A58BE31ED409}"/>
                </a:ext>
              </a:extLst>
            </p:cNvPr>
            <p:cNvSpPr txBox="1"/>
            <p:nvPr/>
          </p:nvSpPr>
          <p:spPr>
            <a:xfrm>
              <a:off x="10674794" y="1874519"/>
              <a:ext cx="487173" cy="40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1600" b="1" dirty="0">
                  <a:latin typeface="Century Gothic" panose="020B0502020202020204" pitchFamily="34" charset="0"/>
                </a:rPr>
                <a:t>h</a:t>
              </a:r>
              <a:endParaRPr lang="en-US" sz="1600" dirty="0">
                <a:latin typeface="Century Gothic" panose="020B0502020202020204" pitchFamily="34" charset="0"/>
              </a:endParaRPr>
            </a:p>
          </p:txBody>
        </p: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AACE2B06-3C77-4F65-A8A2-75B70DFA186B}"/>
                </a:ext>
              </a:extLst>
            </p:cNvPr>
            <p:cNvSpPr txBox="1"/>
            <p:nvPr/>
          </p:nvSpPr>
          <p:spPr>
            <a:xfrm>
              <a:off x="11084371" y="2346309"/>
              <a:ext cx="487173" cy="40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1600" b="1" dirty="0">
                  <a:latin typeface="Century Gothic" panose="020B0502020202020204" pitchFamily="34" charset="0"/>
                </a:rPr>
                <a:t>h</a:t>
              </a:r>
              <a:endParaRPr lang="en-US" sz="1600" dirty="0">
                <a:latin typeface="Century Gothic" panose="020B0502020202020204" pitchFamily="34" charset="0"/>
              </a:endParaRPr>
            </a:p>
          </p:txBody>
        </p: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37EB0894-BE4D-4648-B6B8-3990690EEE23}"/>
                </a:ext>
              </a:extLst>
            </p:cNvPr>
            <p:cNvSpPr txBox="1"/>
            <p:nvPr/>
          </p:nvSpPr>
          <p:spPr>
            <a:xfrm>
              <a:off x="10356982" y="2346309"/>
              <a:ext cx="487173" cy="40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1600" b="1" dirty="0">
                  <a:latin typeface="Century Gothic" panose="020B0502020202020204" pitchFamily="34" charset="0"/>
                </a:rPr>
                <a:t>h</a:t>
              </a:r>
              <a:endParaRPr lang="en-US" sz="1600" dirty="0">
                <a:latin typeface="Century Gothic" panose="020B0502020202020204" pitchFamily="34" charset="0"/>
              </a:endParaRPr>
            </a:p>
          </p:txBody>
        </p:sp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D01A6841-BB95-4DB7-AE37-21559C356D2A}"/>
                </a:ext>
              </a:extLst>
            </p:cNvPr>
            <p:cNvGrpSpPr/>
            <p:nvPr/>
          </p:nvGrpSpPr>
          <p:grpSpPr>
            <a:xfrm>
              <a:off x="9564420" y="2401124"/>
              <a:ext cx="178581" cy="61181"/>
              <a:chOff x="1443990" y="937260"/>
              <a:chExt cx="548640" cy="114300"/>
            </a:xfrm>
          </p:grpSpPr>
          <p:sp>
            <p:nvSpPr>
              <p:cNvPr id="183" name="Oval 182">
                <a:extLst>
                  <a:ext uri="{FF2B5EF4-FFF2-40B4-BE49-F238E27FC236}">
                    <a16:creationId xmlns:a16="http://schemas.microsoft.com/office/drawing/2014/main" id="{8AF8068B-553F-43C4-B4DD-83F3BA3406EC}"/>
                  </a:ext>
                </a:extLst>
              </p:cNvPr>
              <p:cNvSpPr/>
              <p:nvPr/>
            </p:nvSpPr>
            <p:spPr>
              <a:xfrm>
                <a:off x="1443990" y="937260"/>
                <a:ext cx="274320" cy="1143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BA22FE4F-7B91-40A8-8A05-CC9F9247AF72}"/>
                  </a:ext>
                </a:extLst>
              </p:cNvPr>
              <p:cNvSpPr/>
              <p:nvPr/>
            </p:nvSpPr>
            <p:spPr>
              <a:xfrm>
                <a:off x="1718310" y="937260"/>
                <a:ext cx="274320" cy="1143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BA4ACA4-D31A-44B2-B1DD-CE4CD9978BA9}"/>
              </a:ext>
            </a:extLst>
          </p:cNvPr>
          <p:cNvGrpSpPr/>
          <p:nvPr/>
        </p:nvGrpSpPr>
        <p:grpSpPr>
          <a:xfrm>
            <a:off x="9212213" y="2461434"/>
            <a:ext cx="2345654" cy="1008367"/>
            <a:chOff x="9198537" y="3194859"/>
            <a:chExt cx="2345654" cy="1008367"/>
          </a:xfrm>
        </p:grpSpPr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58DDEC72-84A2-4C71-92FC-795AD4D6E16F}"/>
                </a:ext>
              </a:extLst>
            </p:cNvPr>
            <p:cNvSpPr txBox="1"/>
            <p:nvPr/>
          </p:nvSpPr>
          <p:spPr>
            <a:xfrm>
              <a:off x="9198537" y="3419510"/>
              <a:ext cx="386644" cy="384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sz="3600" dirty="0">
                  <a:latin typeface="Symbol" panose="05050102010706020507" pitchFamily="18" charset="2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lang="en-US" sz="2800" baseline="-25000" dirty="0">
                <a:latin typeface="Century Gothic" panose="020B0502020202020204" pitchFamily="34" charset="0"/>
              </a:endParaRPr>
            </a:p>
          </p:txBody>
        </p:sp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733EC01C-03C5-44E9-8F43-96F515FC78E3}"/>
                </a:ext>
              </a:extLst>
            </p:cNvPr>
            <p:cNvSpPr txBox="1"/>
            <p:nvPr/>
          </p:nvSpPr>
          <p:spPr>
            <a:xfrm>
              <a:off x="10476348" y="3194859"/>
              <a:ext cx="326618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sz="2800" dirty="0">
                  <a:latin typeface="Century Gothic" panose="020B0502020202020204" pitchFamily="34" charset="0"/>
                </a:rPr>
                <a:t>1</a:t>
              </a:r>
            </a:p>
          </p:txBody>
        </p: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D626B3D3-5FC7-4B3F-A354-1234ADE99DFA}"/>
                </a:ext>
              </a:extLst>
            </p:cNvPr>
            <p:cNvCxnSpPr>
              <a:cxnSpLocks/>
            </p:cNvCxnSpPr>
            <p:nvPr/>
          </p:nvCxnSpPr>
          <p:spPr>
            <a:xfrm>
              <a:off x="10214066" y="3646265"/>
              <a:ext cx="102270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C674E7CA-3C18-4A55-9594-FFFFEF908CCF}"/>
                </a:ext>
              </a:extLst>
            </p:cNvPr>
            <p:cNvSpPr txBox="1"/>
            <p:nvPr/>
          </p:nvSpPr>
          <p:spPr>
            <a:xfrm>
              <a:off x="11057018" y="3796063"/>
              <a:ext cx="487173" cy="40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1600" b="1" dirty="0">
                  <a:latin typeface="Century Gothic" panose="020B0502020202020204" pitchFamily="34" charset="0"/>
                </a:rPr>
                <a:t>h</a:t>
              </a:r>
              <a:endParaRPr lang="en-US" sz="1600" dirty="0">
                <a:latin typeface="Century Gothic" panose="020B0502020202020204" pitchFamily="34" charset="0"/>
              </a:endParaRPr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876C3ECE-CA71-447A-8DF2-D797C2A2AB46}"/>
                </a:ext>
              </a:extLst>
            </p:cNvPr>
            <p:cNvSpPr txBox="1"/>
            <p:nvPr/>
          </p:nvSpPr>
          <p:spPr>
            <a:xfrm>
              <a:off x="10297879" y="3796063"/>
              <a:ext cx="487173" cy="40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1600" b="1" dirty="0">
                  <a:latin typeface="Century Gothic" panose="020B0502020202020204" pitchFamily="34" charset="0"/>
                </a:rPr>
                <a:t>h</a:t>
              </a:r>
              <a:endParaRPr lang="en-US" sz="1600" dirty="0">
                <a:latin typeface="Century Gothic" panose="020B0502020202020204" pitchFamily="34" charset="0"/>
              </a:endParaRPr>
            </a:p>
          </p:txBody>
        </p:sp>
        <p:sp>
          <p:nvSpPr>
            <p:cNvPr id="190" name="TextBox 189">
              <a:extLst>
                <a:ext uri="{FF2B5EF4-FFF2-40B4-BE49-F238E27FC236}">
                  <a16:creationId xmlns:a16="http://schemas.microsoft.com/office/drawing/2014/main" id="{40117585-48F2-44E3-9807-613D21C0B267}"/>
                </a:ext>
              </a:extLst>
            </p:cNvPr>
            <p:cNvSpPr txBox="1"/>
            <p:nvPr/>
          </p:nvSpPr>
          <p:spPr>
            <a:xfrm>
              <a:off x="10045015" y="3655766"/>
              <a:ext cx="1424954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sz="2800" b="1" dirty="0">
                  <a:solidFill>
                    <a:srgbClr val="FF0000"/>
                  </a:solidFill>
                  <a:latin typeface="Symbol" panose="05050102010706020507" pitchFamily="18" charset="2"/>
                </a:rPr>
                <a:t>a </a:t>
              </a:r>
              <a:r>
                <a:rPr lang="en-US" sz="2800" b="1" dirty="0">
                  <a:latin typeface="Symbol" panose="05050102010706020507" pitchFamily="18" charset="2"/>
                </a:rPr>
                <a:t> +  </a:t>
              </a:r>
              <a:r>
                <a:rPr lang="en-US" sz="2800" b="1" dirty="0">
                  <a:solidFill>
                    <a:srgbClr val="0000FF"/>
                  </a:solidFill>
                  <a:latin typeface="Symbol" panose="05050102010706020507" pitchFamily="18" charset="2"/>
                </a:rPr>
                <a:t>b</a:t>
              </a:r>
              <a:endParaRPr lang="en-US" sz="2800" b="1" dirty="0">
                <a:solidFill>
                  <a:srgbClr val="0000F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C24A071E-F28C-47CE-AE18-93EFCE092D20}"/>
                </a:ext>
              </a:extLst>
            </p:cNvPr>
            <p:cNvSpPr txBox="1"/>
            <p:nvPr/>
          </p:nvSpPr>
          <p:spPr>
            <a:xfrm>
              <a:off x="9426467" y="3409202"/>
              <a:ext cx="487173" cy="40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1600" b="1" dirty="0">
                  <a:latin typeface="Century Gothic" panose="020B0502020202020204" pitchFamily="34" charset="0"/>
                </a:rPr>
                <a:t>h</a:t>
              </a:r>
              <a:endParaRPr lang="en-US" sz="1600" dirty="0">
                <a:latin typeface="Century Gothic" panose="020B0502020202020204" pitchFamily="34" charset="0"/>
              </a:endParaRPr>
            </a:p>
          </p:txBody>
        </p:sp>
        <p:sp>
          <p:nvSpPr>
            <p:cNvPr id="192" name="TextBox 191">
              <a:extLst>
                <a:ext uri="{FF2B5EF4-FFF2-40B4-BE49-F238E27FC236}">
                  <a16:creationId xmlns:a16="http://schemas.microsoft.com/office/drawing/2014/main" id="{68EC26E1-DE38-4A9D-9024-71567C3B3FD8}"/>
                </a:ext>
              </a:extLst>
            </p:cNvPr>
            <p:cNvSpPr txBox="1"/>
            <p:nvPr/>
          </p:nvSpPr>
          <p:spPr>
            <a:xfrm>
              <a:off x="9670053" y="3440553"/>
              <a:ext cx="841996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800"/>
                </a:lnSpc>
              </a:pPr>
              <a:r>
                <a:rPr lang="en-US" sz="2800" b="1" dirty="0">
                  <a:latin typeface="Century Gothic" panose="020B0502020202020204" pitchFamily="34" charset="0"/>
                </a:rPr>
                <a:t> </a:t>
              </a:r>
              <a:r>
                <a:rPr lang="en-US" sz="2800" dirty="0">
                  <a:latin typeface="Century Gothic" panose="020B0502020202020204" pitchFamily="34" charset="0"/>
                </a:rPr>
                <a:t>=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2B350274-CA32-4C5D-8E66-A309B58291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166" r="35971"/>
          <a:stretch/>
        </p:blipFill>
        <p:spPr>
          <a:xfrm>
            <a:off x="9504396" y="3770040"/>
            <a:ext cx="2126719" cy="2898784"/>
          </a:xfrm>
          <a:prstGeom prst="rect">
            <a:avLst/>
          </a:prstGeom>
        </p:spPr>
      </p:pic>
      <p:pic>
        <p:nvPicPr>
          <p:cNvPr id="193" name="Picture 192">
            <a:extLst>
              <a:ext uri="{FF2B5EF4-FFF2-40B4-BE49-F238E27FC236}">
                <a16:creationId xmlns:a16="http://schemas.microsoft.com/office/drawing/2014/main" id="{2C683845-48E1-4C97-9DD8-A38E6ECFC1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5092"/>
          <a:stretch/>
        </p:blipFill>
        <p:spPr>
          <a:xfrm>
            <a:off x="5988367" y="3758446"/>
            <a:ext cx="2572189" cy="28987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45F9DA-053E-42BC-93FF-C6AC53CE96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9510" y="3429000"/>
            <a:ext cx="1495959" cy="32725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6D42B53-A5A6-4BED-99F2-D87F078A00A4}"/>
              </a:ext>
            </a:extLst>
          </p:cNvPr>
          <p:cNvGrpSpPr/>
          <p:nvPr/>
        </p:nvGrpSpPr>
        <p:grpSpPr>
          <a:xfrm>
            <a:off x="864058" y="4190710"/>
            <a:ext cx="2004075" cy="2120222"/>
            <a:chOff x="864058" y="4190710"/>
            <a:chExt cx="2004075" cy="212022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E3835AC-A6C1-4FAD-94DD-DE74BF618A80}"/>
                </a:ext>
              </a:extLst>
            </p:cNvPr>
            <p:cNvGrpSpPr/>
            <p:nvPr/>
          </p:nvGrpSpPr>
          <p:grpSpPr>
            <a:xfrm>
              <a:off x="864058" y="4190710"/>
              <a:ext cx="2004075" cy="1169452"/>
              <a:chOff x="864058" y="4190710"/>
              <a:chExt cx="2004075" cy="1169452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1A0ED0F-90DD-4C8A-B033-C0A7F7FB40D4}"/>
                  </a:ext>
                </a:extLst>
              </p:cNvPr>
              <p:cNvSpPr txBox="1"/>
              <p:nvPr/>
            </p:nvSpPr>
            <p:spPr>
              <a:xfrm>
                <a:off x="864058" y="4190710"/>
                <a:ext cx="2004075" cy="4514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ts val="2800"/>
                  </a:lnSpc>
                </a:pPr>
                <a:r>
                  <a:rPr lang="en-US" sz="2000" u="sng" dirty="0">
                    <a:latin typeface="Century Gothic" panose="020B0502020202020204" pitchFamily="34" charset="0"/>
                  </a:rPr>
                  <a:t>At Equilibrium?</a:t>
                </a:r>
              </a:p>
            </p:txBody>
          </p: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148D79CE-F2DA-4B2A-968B-826D8EDD8247}"/>
                  </a:ext>
                </a:extLst>
              </p:cNvPr>
              <p:cNvGrpSpPr/>
              <p:nvPr/>
            </p:nvGrpSpPr>
            <p:grpSpPr>
              <a:xfrm>
                <a:off x="950576" y="4515672"/>
                <a:ext cx="1729438" cy="844490"/>
                <a:chOff x="10038700" y="5716813"/>
                <a:chExt cx="1729438" cy="844490"/>
              </a:xfrm>
            </p:grpSpPr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360FB436-E895-4BE3-999F-79863FE190E0}"/>
                    </a:ext>
                  </a:extLst>
                </p:cNvPr>
                <p:cNvSpPr txBox="1"/>
                <p:nvPr/>
              </p:nvSpPr>
              <p:spPr>
                <a:xfrm>
                  <a:off x="11043148" y="5716813"/>
                  <a:ext cx="326618" cy="4514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ts val="2800"/>
                    </a:lnSpc>
                  </a:pPr>
                  <a:r>
                    <a:rPr lang="en-US" sz="2800" b="1" dirty="0">
                      <a:solidFill>
                        <a:srgbClr val="FF0000"/>
                      </a:solidFill>
                      <a:latin typeface="Symbol" panose="05050102010706020507" pitchFamily="18" charset="2"/>
                    </a:rPr>
                    <a:t>a</a:t>
                  </a:r>
                  <a:endParaRPr lang="en-US" sz="2800" b="1" dirty="0">
                    <a:solidFill>
                      <a:srgbClr val="FF0000"/>
                    </a:solidFill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97129E6D-046E-4E4F-8000-4BE1487BD3CB}"/>
                    </a:ext>
                  </a:extLst>
                </p:cNvPr>
                <p:cNvSpPr txBox="1"/>
                <p:nvPr/>
              </p:nvSpPr>
              <p:spPr>
                <a:xfrm>
                  <a:off x="10038700" y="5936421"/>
                  <a:ext cx="724152" cy="4514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>
                    <a:lnSpc>
                      <a:spcPts val="2800"/>
                    </a:lnSpc>
                  </a:pPr>
                  <a:r>
                    <a:rPr lang="en-US" sz="2800" b="1" dirty="0">
                      <a:latin typeface="Century Gothic" panose="020B0502020202020204" pitchFamily="34" charset="0"/>
                    </a:rPr>
                    <a:t>P </a:t>
                  </a:r>
                  <a:r>
                    <a:rPr lang="en-US" sz="2800" dirty="0">
                      <a:latin typeface="Century Gothic" panose="020B0502020202020204" pitchFamily="34" charset="0"/>
                    </a:rPr>
                    <a:t>=</a:t>
                  </a:r>
                </a:p>
              </p:txBody>
            </p:sp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C56EE75E-8A89-4870-BBA7-AD404F43D792}"/>
                    </a:ext>
                  </a:extLst>
                </p:cNvPr>
                <p:cNvSpPr txBox="1"/>
                <p:nvPr/>
              </p:nvSpPr>
              <p:spPr>
                <a:xfrm>
                  <a:off x="10762852" y="6109897"/>
                  <a:ext cx="987866" cy="4514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ts val="2800"/>
                    </a:lnSpc>
                  </a:pPr>
                  <a:r>
                    <a:rPr lang="en-US" sz="2800" b="1" dirty="0">
                      <a:solidFill>
                        <a:srgbClr val="FF0000"/>
                      </a:solidFill>
                      <a:latin typeface="Symbol" panose="05050102010706020507" pitchFamily="18" charset="2"/>
                    </a:rPr>
                    <a:t>a</a:t>
                  </a:r>
                  <a:r>
                    <a:rPr lang="en-US" sz="2800" b="1" dirty="0">
                      <a:latin typeface="Symbol" panose="05050102010706020507" pitchFamily="18" charset="2"/>
                    </a:rPr>
                    <a:t> + </a:t>
                  </a:r>
                  <a:r>
                    <a:rPr lang="en-US" sz="2800" b="1" dirty="0">
                      <a:solidFill>
                        <a:srgbClr val="0000FF"/>
                      </a:solidFill>
                      <a:latin typeface="Symbol" panose="05050102010706020507" pitchFamily="18" charset="2"/>
                    </a:rPr>
                    <a:t>b</a:t>
                  </a:r>
                  <a:endParaRPr lang="en-US" sz="2800" b="1" dirty="0">
                    <a:solidFill>
                      <a:srgbClr val="0000FF"/>
                    </a:solidFill>
                    <a:latin typeface="Century Gothic" panose="020B0502020202020204" pitchFamily="34" charset="0"/>
                  </a:endParaRPr>
                </a:p>
              </p:txBody>
            </p: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F86FB388-58D0-408F-94F5-8D1936523D6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745433" y="6129085"/>
                  <a:ext cx="1022705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2D5ADFAC-C257-42DE-AD83-0F9BD84D4932}"/>
                  </a:ext>
                </a:extLst>
              </p:cNvPr>
              <p:cNvGrpSpPr/>
              <p:nvPr/>
            </p:nvGrpSpPr>
            <p:grpSpPr>
              <a:xfrm>
                <a:off x="1187838" y="5031694"/>
                <a:ext cx="178581" cy="61181"/>
                <a:chOff x="1443990" y="937260"/>
                <a:chExt cx="548640" cy="114300"/>
              </a:xfrm>
            </p:grpSpPr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3FF46543-70B9-4A1C-BABF-10E882C76DF6}"/>
                    </a:ext>
                  </a:extLst>
                </p:cNvPr>
                <p:cNvSpPr/>
                <p:nvPr/>
              </p:nvSpPr>
              <p:spPr>
                <a:xfrm>
                  <a:off x="1443990" y="937260"/>
                  <a:ext cx="274320" cy="1143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A24403CE-00B2-44F5-9082-48FF07231454}"/>
                    </a:ext>
                  </a:extLst>
                </p:cNvPr>
                <p:cNvSpPr/>
                <p:nvPr/>
              </p:nvSpPr>
              <p:spPr>
                <a:xfrm>
                  <a:off x="1718310" y="937260"/>
                  <a:ext cx="274320" cy="1143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113B261-ECD9-4094-A0C9-72F3407E9F67}"/>
                </a:ext>
              </a:extLst>
            </p:cNvPr>
            <p:cNvGrpSpPr/>
            <p:nvPr/>
          </p:nvGrpSpPr>
          <p:grpSpPr>
            <a:xfrm>
              <a:off x="936725" y="5466442"/>
              <a:ext cx="1791787" cy="844490"/>
              <a:chOff x="974825" y="5466442"/>
              <a:chExt cx="1791787" cy="844490"/>
            </a:xfrm>
          </p:grpSpPr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3EEDDEA9-9855-4641-8429-9753FF2CD259}"/>
                  </a:ext>
                </a:extLst>
              </p:cNvPr>
              <p:cNvSpPr txBox="1"/>
              <p:nvPr/>
            </p:nvSpPr>
            <p:spPr>
              <a:xfrm>
                <a:off x="974825" y="5745799"/>
                <a:ext cx="386644" cy="3840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2000"/>
                  </a:lnSpc>
                </a:pPr>
                <a:r>
                  <a:rPr lang="en-US" sz="3600" dirty="0">
                    <a:latin typeface="Symbol" panose="05050102010706020507" pitchFamily="18" charset="2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endParaRPr lang="en-US" sz="2800" baseline="-250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3927B3B2-ECA9-43A6-93D9-4C85510834D5}"/>
                  </a:ext>
                </a:extLst>
              </p:cNvPr>
              <p:cNvSpPr txBox="1"/>
              <p:nvPr/>
            </p:nvSpPr>
            <p:spPr>
              <a:xfrm>
                <a:off x="2041622" y="5466442"/>
                <a:ext cx="326618" cy="4514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800"/>
                  </a:lnSpc>
                </a:pPr>
                <a:r>
                  <a:rPr lang="en-US" sz="2800" dirty="0">
                    <a:latin typeface="Century Gothic" panose="020B0502020202020204" pitchFamily="34" charset="0"/>
                  </a:rPr>
                  <a:t>1</a:t>
                </a: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4B0E5AB0-6D56-4B35-BB10-B5A960587F63}"/>
                  </a:ext>
                </a:extLst>
              </p:cNvPr>
              <p:cNvSpPr txBox="1"/>
              <p:nvPr/>
            </p:nvSpPr>
            <p:spPr>
              <a:xfrm>
                <a:off x="1761326" y="5859526"/>
                <a:ext cx="987866" cy="4514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800"/>
                  </a:lnSpc>
                </a:pPr>
                <a:r>
                  <a:rPr lang="en-US" sz="2800" b="1" dirty="0">
                    <a:solidFill>
                      <a:srgbClr val="FF0000"/>
                    </a:solidFill>
                    <a:latin typeface="Symbol" panose="05050102010706020507" pitchFamily="18" charset="2"/>
                  </a:rPr>
                  <a:t>a</a:t>
                </a:r>
                <a:r>
                  <a:rPr lang="en-US" sz="2800" b="1" dirty="0">
                    <a:latin typeface="Symbol" panose="05050102010706020507" pitchFamily="18" charset="2"/>
                  </a:rPr>
                  <a:t> + </a:t>
                </a:r>
                <a:r>
                  <a:rPr lang="en-US" sz="2800" b="1" dirty="0">
                    <a:solidFill>
                      <a:srgbClr val="0000FF"/>
                    </a:solidFill>
                    <a:latin typeface="Symbol" panose="05050102010706020507" pitchFamily="18" charset="2"/>
                  </a:rPr>
                  <a:t>b</a:t>
                </a:r>
                <a:endParaRPr lang="en-US" sz="2800" b="1" dirty="0">
                  <a:solidFill>
                    <a:srgbClr val="0000FF"/>
                  </a:solidFill>
                  <a:latin typeface="Century Gothic" panose="020B0502020202020204" pitchFamily="34" charset="0"/>
                </a:endParaRPr>
              </a:p>
            </p:txBody>
          </p: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D701FFD1-22C6-4F36-87F3-7B175F761D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43907" y="5878714"/>
                <a:ext cx="1022705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0D56C0A5-A0C4-4A83-887D-6E0AF5155927}"/>
                  </a:ext>
                </a:extLst>
              </p:cNvPr>
              <p:cNvSpPr txBox="1"/>
              <p:nvPr/>
            </p:nvSpPr>
            <p:spPr>
              <a:xfrm>
                <a:off x="1279582" y="5707431"/>
                <a:ext cx="433132" cy="4514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ts val="2800"/>
                  </a:lnSpc>
                </a:pPr>
                <a:r>
                  <a:rPr lang="en-US" sz="3200" dirty="0">
                    <a:latin typeface="Century Gothic" panose="020B0502020202020204" pitchFamily="34" charset="0"/>
                  </a:rPr>
                  <a:t>=</a:t>
                </a: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4302175-7F6C-2EE2-DF2D-C90D789CCD30}"/>
              </a:ext>
            </a:extLst>
          </p:cNvPr>
          <p:cNvGrpSpPr/>
          <p:nvPr/>
        </p:nvGrpSpPr>
        <p:grpSpPr>
          <a:xfrm>
            <a:off x="474619" y="680196"/>
            <a:ext cx="3032037" cy="5886164"/>
            <a:chOff x="8955397" y="612912"/>
            <a:chExt cx="3032037" cy="5886164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6131CFF-9AC8-6D08-979E-35858233CA1B}"/>
                </a:ext>
              </a:extLst>
            </p:cNvPr>
            <p:cNvGrpSpPr/>
            <p:nvPr/>
          </p:nvGrpSpPr>
          <p:grpSpPr>
            <a:xfrm>
              <a:off x="9571991" y="2426464"/>
              <a:ext cx="2415443" cy="1266451"/>
              <a:chOff x="9571991" y="2426464"/>
              <a:chExt cx="2415443" cy="1266451"/>
            </a:xfrm>
          </p:grpSpPr>
          <p:grpSp>
            <p:nvGrpSpPr>
              <p:cNvPr id="207" name="Group 206">
                <a:extLst>
                  <a:ext uri="{FF2B5EF4-FFF2-40B4-BE49-F238E27FC236}">
                    <a16:creationId xmlns:a16="http://schemas.microsoft.com/office/drawing/2014/main" id="{7884A10D-0A29-8478-538B-1BD915C73EBF}"/>
                  </a:ext>
                </a:extLst>
              </p:cNvPr>
              <p:cNvGrpSpPr/>
              <p:nvPr/>
            </p:nvGrpSpPr>
            <p:grpSpPr>
              <a:xfrm>
                <a:off x="9571991" y="2426464"/>
                <a:ext cx="1312735" cy="1266451"/>
                <a:chOff x="8727923" y="3973930"/>
                <a:chExt cx="1312735" cy="1266451"/>
              </a:xfrm>
            </p:grpSpPr>
            <p:sp>
              <p:nvSpPr>
                <p:cNvPr id="209" name="Rectangle: Rounded Corners 208">
                  <a:extLst>
                    <a:ext uri="{FF2B5EF4-FFF2-40B4-BE49-F238E27FC236}">
                      <a16:creationId xmlns:a16="http://schemas.microsoft.com/office/drawing/2014/main" id="{52A734C5-566C-A8A1-DEC9-04CBF549012A}"/>
                    </a:ext>
                  </a:extLst>
                </p:cNvPr>
                <p:cNvSpPr/>
                <p:nvPr/>
              </p:nvSpPr>
              <p:spPr>
                <a:xfrm>
                  <a:off x="9262135" y="4109533"/>
                  <a:ext cx="313086" cy="950806"/>
                </a:xfrm>
                <a:prstGeom prst="roundRect">
                  <a:avLst/>
                </a:prstGeom>
                <a:solidFill>
                  <a:schemeClr val="accent6">
                    <a:lumMod val="75000"/>
                  </a:schemeClr>
                </a:solidFill>
                <a:scene3d>
                  <a:camera prst="orthographicFront">
                    <a:rot lat="0" lon="4200000" rev="0"/>
                  </a:camera>
                  <a:lightRig rig="threePt" dir="t"/>
                </a:scene3d>
                <a:sp3d>
                  <a:bevelT w="25400" h="889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grpSp>
              <p:nvGrpSpPr>
                <p:cNvPr id="210" name="Group 209">
                  <a:extLst>
                    <a:ext uri="{FF2B5EF4-FFF2-40B4-BE49-F238E27FC236}">
                      <a16:creationId xmlns:a16="http://schemas.microsoft.com/office/drawing/2014/main" id="{3086C07F-90B7-81C9-F1B3-A234EE6E801A}"/>
                    </a:ext>
                  </a:extLst>
                </p:cNvPr>
                <p:cNvGrpSpPr/>
                <p:nvPr/>
              </p:nvGrpSpPr>
              <p:grpSpPr>
                <a:xfrm>
                  <a:off x="8727923" y="4400952"/>
                  <a:ext cx="1312735" cy="397203"/>
                  <a:chOff x="3492959" y="2983979"/>
                  <a:chExt cx="4513651" cy="1661021"/>
                </a:xfrm>
              </p:grpSpPr>
              <p:sp>
                <p:nvSpPr>
                  <p:cNvPr id="238" name="Rectangle: Rounded Corners 237">
                    <a:extLst>
                      <a:ext uri="{FF2B5EF4-FFF2-40B4-BE49-F238E27FC236}">
                        <a16:creationId xmlns:a16="http://schemas.microsoft.com/office/drawing/2014/main" id="{611C3361-0D77-4D86-6457-B7A7A634136F}"/>
                      </a:ext>
                    </a:extLst>
                  </p:cNvPr>
                  <p:cNvSpPr/>
                  <p:nvPr/>
                </p:nvSpPr>
                <p:spPr>
                  <a:xfrm>
                    <a:off x="3715274" y="2983979"/>
                    <a:ext cx="4228051" cy="1661021"/>
                  </a:xfrm>
                  <a:prstGeom prst="round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28575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239" name="Oval 238">
                    <a:extLst>
                      <a:ext uri="{FF2B5EF4-FFF2-40B4-BE49-F238E27FC236}">
                        <a16:creationId xmlns:a16="http://schemas.microsoft.com/office/drawing/2014/main" id="{0AEE8618-5A72-3AF0-855D-45698AC6C745}"/>
                      </a:ext>
                    </a:extLst>
                  </p:cNvPr>
                  <p:cNvSpPr/>
                  <p:nvPr/>
                </p:nvSpPr>
                <p:spPr>
                  <a:xfrm>
                    <a:off x="7372972" y="2993218"/>
                    <a:ext cx="633638" cy="1374938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240" name="Oval 239">
                    <a:extLst>
                      <a:ext uri="{FF2B5EF4-FFF2-40B4-BE49-F238E27FC236}">
                        <a16:creationId xmlns:a16="http://schemas.microsoft.com/office/drawing/2014/main" id="{A1BD1F70-149D-2635-E518-11346ACCF58E}"/>
                      </a:ext>
                    </a:extLst>
                  </p:cNvPr>
                  <p:cNvSpPr/>
                  <p:nvPr/>
                </p:nvSpPr>
                <p:spPr>
                  <a:xfrm>
                    <a:off x="3492959" y="2983979"/>
                    <a:ext cx="838899" cy="1661021"/>
                  </a:xfrm>
                  <a:prstGeom prst="ellipse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>
                    <a:solidFill>
                      <a:schemeClr val="tx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28575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</p:grpSp>
            <p:sp>
              <p:nvSpPr>
                <p:cNvPr id="211" name="TextBox 210">
                  <a:extLst>
                    <a:ext uri="{FF2B5EF4-FFF2-40B4-BE49-F238E27FC236}">
                      <a16:creationId xmlns:a16="http://schemas.microsoft.com/office/drawing/2014/main" id="{B633959F-C55A-7FC0-9DDF-0D163F18341A}"/>
                    </a:ext>
                  </a:extLst>
                </p:cNvPr>
                <p:cNvSpPr txBox="1"/>
                <p:nvPr/>
              </p:nvSpPr>
              <p:spPr>
                <a:xfrm>
                  <a:off x="9529762" y="4792127"/>
                  <a:ext cx="216455" cy="36217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>
                    <a:lnSpc>
                      <a:spcPts val="2800"/>
                    </a:lnSpc>
                  </a:pPr>
                  <a:r>
                    <a:rPr lang="en-US" sz="1200" dirty="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-</a:t>
                  </a:r>
                </a:p>
              </p:txBody>
            </p:sp>
            <p:sp>
              <p:nvSpPr>
                <p:cNvPr id="212" name="TextBox 211">
                  <a:extLst>
                    <a:ext uri="{FF2B5EF4-FFF2-40B4-BE49-F238E27FC236}">
                      <a16:creationId xmlns:a16="http://schemas.microsoft.com/office/drawing/2014/main" id="{E933E551-4443-F3ED-EF61-455F5F28EE70}"/>
                    </a:ext>
                  </a:extLst>
                </p:cNvPr>
                <p:cNvSpPr txBox="1"/>
                <p:nvPr/>
              </p:nvSpPr>
              <p:spPr>
                <a:xfrm>
                  <a:off x="8872934" y="4059965"/>
                  <a:ext cx="254688" cy="36165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>
                    <a:lnSpc>
                      <a:spcPts val="2800"/>
                    </a:lnSpc>
                  </a:pPr>
                  <a:r>
                    <a:rPr lang="en-US" sz="1200" b="1" dirty="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+</a:t>
                  </a:r>
                </a:p>
              </p:txBody>
            </p:sp>
            <p:sp>
              <p:nvSpPr>
                <p:cNvPr id="213" name="TextBox 212">
                  <a:extLst>
                    <a:ext uri="{FF2B5EF4-FFF2-40B4-BE49-F238E27FC236}">
                      <a16:creationId xmlns:a16="http://schemas.microsoft.com/office/drawing/2014/main" id="{1DC8483C-059F-31B8-3BEC-8DC77E6FD35B}"/>
                    </a:ext>
                  </a:extLst>
                </p:cNvPr>
                <p:cNvSpPr txBox="1"/>
                <p:nvPr/>
              </p:nvSpPr>
              <p:spPr>
                <a:xfrm>
                  <a:off x="9104832" y="4753578"/>
                  <a:ext cx="254688" cy="36165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>
                    <a:lnSpc>
                      <a:spcPts val="2800"/>
                    </a:lnSpc>
                  </a:pPr>
                  <a:r>
                    <a:rPr lang="en-US" sz="1200" b="1" dirty="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+</a:t>
                  </a:r>
                </a:p>
              </p:txBody>
            </p:sp>
            <p:grpSp>
              <p:nvGrpSpPr>
                <p:cNvPr id="214" name="Group 213">
                  <a:extLst>
                    <a:ext uri="{FF2B5EF4-FFF2-40B4-BE49-F238E27FC236}">
                      <a16:creationId xmlns:a16="http://schemas.microsoft.com/office/drawing/2014/main" id="{F6C435B7-1026-EC06-D3CE-B558171315D8}"/>
                    </a:ext>
                  </a:extLst>
                </p:cNvPr>
                <p:cNvGrpSpPr/>
                <p:nvPr/>
              </p:nvGrpSpPr>
              <p:grpSpPr>
                <a:xfrm>
                  <a:off x="9306807" y="3973930"/>
                  <a:ext cx="167072" cy="397484"/>
                  <a:chOff x="9215195" y="1745064"/>
                  <a:chExt cx="196120" cy="509279"/>
                </a:xfrm>
              </p:grpSpPr>
              <p:sp>
                <p:nvSpPr>
                  <p:cNvPr id="233" name="Oval 232">
                    <a:extLst>
                      <a:ext uri="{FF2B5EF4-FFF2-40B4-BE49-F238E27FC236}">
                        <a16:creationId xmlns:a16="http://schemas.microsoft.com/office/drawing/2014/main" id="{03CDA3B5-22EB-F491-4F4D-EEC2A78B3851}"/>
                      </a:ext>
                    </a:extLst>
                  </p:cNvPr>
                  <p:cNvSpPr/>
                  <p:nvPr/>
                </p:nvSpPr>
                <p:spPr>
                  <a:xfrm>
                    <a:off x="9222875" y="1745064"/>
                    <a:ext cx="188440" cy="508918"/>
                  </a:xfrm>
                  <a:prstGeom prst="ellipse">
                    <a:avLst/>
                  </a:prstGeom>
                  <a:ln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234" name="Oval 233">
                    <a:extLst>
                      <a:ext uri="{FF2B5EF4-FFF2-40B4-BE49-F238E27FC236}">
                        <a16:creationId xmlns:a16="http://schemas.microsoft.com/office/drawing/2014/main" id="{A508F66C-9265-108B-2B95-9BE40516BD82}"/>
                      </a:ext>
                    </a:extLst>
                  </p:cNvPr>
                  <p:cNvSpPr/>
                  <p:nvPr/>
                </p:nvSpPr>
                <p:spPr>
                  <a:xfrm>
                    <a:off x="9222875" y="1745064"/>
                    <a:ext cx="188440" cy="508918"/>
                  </a:xfrm>
                  <a:prstGeom prst="ellipse">
                    <a:avLst/>
                  </a:prstGeom>
                  <a:solidFill>
                    <a:schemeClr val="tx1"/>
                  </a:solidFill>
                  <a:ln w="190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235" name="Freeform: Shape 234">
                    <a:extLst>
                      <a:ext uri="{FF2B5EF4-FFF2-40B4-BE49-F238E27FC236}">
                        <a16:creationId xmlns:a16="http://schemas.microsoft.com/office/drawing/2014/main" id="{CB03FD53-7CB6-6E90-E48A-85D36D0728B8}"/>
                      </a:ext>
                    </a:extLst>
                  </p:cNvPr>
                  <p:cNvSpPr/>
                  <p:nvPr/>
                </p:nvSpPr>
                <p:spPr>
                  <a:xfrm>
                    <a:off x="9223144" y="1754728"/>
                    <a:ext cx="89760" cy="496336"/>
                  </a:xfrm>
                  <a:custGeom>
                    <a:avLst/>
                    <a:gdLst>
                      <a:gd name="connsiteX0" fmla="*/ 209775 w 269285"/>
                      <a:gd name="connsiteY0" fmla="*/ 0 h 1730804"/>
                      <a:gd name="connsiteX1" fmla="*/ 225 w 269285"/>
                      <a:gd name="connsiteY1" fmla="*/ 749300 h 1730804"/>
                      <a:gd name="connsiteX2" fmla="*/ 244700 w 269285"/>
                      <a:gd name="connsiteY2" fmla="*/ 1644650 h 1730804"/>
                      <a:gd name="connsiteX3" fmla="*/ 247875 w 269285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34963 w 269073"/>
                      <a:gd name="connsiteY0" fmla="*/ 0 h 1737154"/>
                      <a:gd name="connsiteX1" fmla="*/ 13 w 269073"/>
                      <a:gd name="connsiteY1" fmla="*/ 755650 h 1737154"/>
                      <a:gd name="connsiteX2" fmla="*/ 244488 w 269073"/>
                      <a:gd name="connsiteY2" fmla="*/ 1651000 h 1737154"/>
                      <a:gd name="connsiteX3" fmla="*/ 247663 w 269073"/>
                      <a:gd name="connsiteY3" fmla="*/ 1651000 h 1737154"/>
                      <a:gd name="connsiteX0" fmla="*/ 234971 w 269081"/>
                      <a:gd name="connsiteY0" fmla="*/ 0 h 1737154"/>
                      <a:gd name="connsiteX1" fmla="*/ 21 w 269081"/>
                      <a:gd name="connsiteY1" fmla="*/ 755650 h 1737154"/>
                      <a:gd name="connsiteX2" fmla="*/ 244496 w 269081"/>
                      <a:gd name="connsiteY2" fmla="*/ 1651000 h 1737154"/>
                      <a:gd name="connsiteX3" fmla="*/ 247671 w 269081"/>
                      <a:gd name="connsiteY3" fmla="*/ 1651000 h 1737154"/>
                      <a:gd name="connsiteX0" fmla="*/ 234971 w 302315"/>
                      <a:gd name="connsiteY0" fmla="*/ 0 h 1732929"/>
                      <a:gd name="connsiteX1" fmla="*/ 21 w 302315"/>
                      <a:gd name="connsiteY1" fmla="*/ 755650 h 1732929"/>
                      <a:gd name="connsiteX2" fmla="*/ 244496 w 302315"/>
                      <a:gd name="connsiteY2" fmla="*/ 1651000 h 1732929"/>
                      <a:gd name="connsiteX3" fmla="*/ 295296 w 302315"/>
                      <a:gd name="connsiteY3" fmla="*/ 1641475 h 1732929"/>
                      <a:gd name="connsiteX0" fmla="*/ 235691 w 296016"/>
                      <a:gd name="connsiteY0" fmla="*/ 0 h 1641475"/>
                      <a:gd name="connsiteX1" fmla="*/ 741 w 296016"/>
                      <a:gd name="connsiteY1" fmla="*/ 755650 h 1641475"/>
                      <a:gd name="connsiteX2" fmla="*/ 296016 w 296016"/>
                      <a:gd name="connsiteY2" fmla="*/ 1641475 h 1641475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8303 w 266878"/>
                      <a:gd name="connsiteY0" fmla="*/ 0 h 1651000"/>
                      <a:gd name="connsiteX1" fmla="*/ 178 w 266878"/>
                      <a:gd name="connsiteY1" fmla="*/ 822325 h 1651000"/>
                      <a:gd name="connsiteX2" fmla="*/ 266878 w 266878"/>
                      <a:gd name="connsiteY2" fmla="*/ 1651000 h 1651000"/>
                      <a:gd name="connsiteX0" fmla="*/ 225631 w 254206"/>
                      <a:gd name="connsiteY0" fmla="*/ 0 h 1651000"/>
                      <a:gd name="connsiteX1" fmla="*/ 206 w 254206"/>
                      <a:gd name="connsiteY1" fmla="*/ 822325 h 1651000"/>
                      <a:gd name="connsiteX2" fmla="*/ 254206 w 254206"/>
                      <a:gd name="connsiteY2" fmla="*/ 1651000 h 1651000"/>
                      <a:gd name="connsiteX0" fmla="*/ 231966 w 260541"/>
                      <a:gd name="connsiteY0" fmla="*/ 0 h 1651000"/>
                      <a:gd name="connsiteX1" fmla="*/ 191 w 260541"/>
                      <a:gd name="connsiteY1" fmla="*/ 822325 h 1651000"/>
                      <a:gd name="connsiteX2" fmla="*/ 260541 w 260541"/>
                      <a:gd name="connsiteY2" fmla="*/ 1651000 h 1651000"/>
                      <a:gd name="connsiteX0" fmla="*/ 234314 w 260508"/>
                      <a:gd name="connsiteY0" fmla="*/ 0 h 1643856"/>
                      <a:gd name="connsiteX1" fmla="*/ 158 w 260508"/>
                      <a:gd name="connsiteY1" fmla="*/ 815181 h 1643856"/>
                      <a:gd name="connsiteX2" fmla="*/ 260508 w 260508"/>
                      <a:gd name="connsiteY2" fmla="*/ 1643856 h 1643856"/>
                      <a:gd name="connsiteX0" fmla="*/ 234342 w 262917"/>
                      <a:gd name="connsiteY0" fmla="*/ 0 h 1636712"/>
                      <a:gd name="connsiteX1" fmla="*/ 186 w 262917"/>
                      <a:gd name="connsiteY1" fmla="*/ 815181 h 1636712"/>
                      <a:gd name="connsiteX2" fmla="*/ 262917 w 262917"/>
                      <a:gd name="connsiteY2" fmla="*/ 1636712 h 1636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2917" h="1636712">
                        <a:moveTo>
                          <a:pt x="234342" y="0"/>
                        </a:moveTo>
                        <a:cubicBezTo>
                          <a:pt x="82206" y="47096"/>
                          <a:pt x="-4576" y="542396"/>
                          <a:pt x="186" y="815181"/>
                        </a:cubicBezTo>
                        <a:cubicBezTo>
                          <a:pt x="4948" y="1087966"/>
                          <a:pt x="58527" y="1591865"/>
                          <a:pt x="262917" y="1636712"/>
                        </a:cubicBezTo>
                      </a:path>
                    </a:pathLst>
                  </a:cu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236" name="Oval 235">
                    <a:extLst>
                      <a:ext uri="{FF2B5EF4-FFF2-40B4-BE49-F238E27FC236}">
                        <a16:creationId xmlns:a16="http://schemas.microsoft.com/office/drawing/2014/main" id="{708F0DE1-0CD5-DCBF-6464-1A83A57CF1A6}"/>
                      </a:ext>
                    </a:extLst>
                  </p:cNvPr>
                  <p:cNvSpPr/>
                  <p:nvPr/>
                </p:nvSpPr>
                <p:spPr>
                  <a:xfrm>
                    <a:off x="9215195" y="1745425"/>
                    <a:ext cx="188440" cy="508918"/>
                  </a:xfrm>
                  <a:prstGeom prst="ellipse">
                    <a:avLst/>
                  </a:prstGeom>
                  <a:solidFill>
                    <a:schemeClr val="tx1"/>
                  </a:solidFill>
                  <a:ln w="19050">
                    <a:solidFill>
                      <a:srgbClr val="FF0000"/>
                    </a:solidFill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237" name="Freeform: Shape 236">
                    <a:extLst>
                      <a:ext uri="{FF2B5EF4-FFF2-40B4-BE49-F238E27FC236}">
                        <a16:creationId xmlns:a16="http://schemas.microsoft.com/office/drawing/2014/main" id="{2B83793C-C2D8-E8F7-5763-F97F6288E97D}"/>
                      </a:ext>
                    </a:extLst>
                  </p:cNvPr>
                  <p:cNvSpPr/>
                  <p:nvPr/>
                </p:nvSpPr>
                <p:spPr>
                  <a:xfrm flipH="1">
                    <a:off x="9305427" y="1759874"/>
                    <a:ext cx="89760" cy="474334"/>
                  </a:xfrm>
                  <a:custGeom>
                    <a:avLst/>
                    <a:gdLst>
                      <a:gd name="connsiteX0" fmla="*/ 209775 w 269285"/>
                      <a:gd name="connsiteY0" fmla="*/ 0 h 1730804"/>
                      <a:gd name="connsiteX1" fmla="*/ 225 w 269285"/>
                      <a:gd name="connsiteY1" fmla="*/ 749300 h 1730804"/>
                      <a:gd name="connsiteX2" fmla="*/ 244700 w 269285"/>
                      <a:gd name="connsiteY2" fmla="*/ 1644650 h 1730804"/>
                      <a:gd name="connsiteX3" fmla="*/ 247875 w 269285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34963 w 269073"/>
                      <a:gd name="connsiteY0" fmla="*/ 0 h 1737154"/>
                      <a:gd name="connsiteX1" fmla="*/ 13 w 269073"/>
                      <a:gd name="connsiteY1" fmla="*/ 755650 h 1737154"/>
                      <a:gd name="connsiteX2" fmla="*/ 244488 w 269073"/>
                      <a:gd name="connsiteY2" fmla="*/ 1651000 h 1737154"/>
                      <a:gd name="connsiteX3" fmla="*/ 247663 w 269073"/>
                      <a:gd name="connsiteY3" fmla="*/ 1651000 h 1737154"/>
                      <a:gd name="connsiteX0" fmla="*/ 234971 w 269081"/>
                      <a:gd name="connsiteY0" fmla="*/ 0 h 1737154"/>
                      <a:gd name="connsiteX1" fmla="*/ 21 w 269081"/>
                      <a:gd name="connsiteY1" fmla="*/ 755650 h 1737154"/>
                      <a:gd name="connsiteX2" fmla="*/ 244496 w 269081"/>
                      <a:gd name="connsiteY2" fmla="*/ 1651000 h 1737154"/>
                      <a:gd name="connsiteX3" fmla="*/ 247671 w 269081"/>
                      <a:gd name="connsiteY3" fmla="*/ 1651000 h 1737154"/>
                      <a:gd name="connsiteX0" fmla="*/ 234971 w 302315"/>
                      <a:gd name="connsiteY0" fmla="*/ 0 h 1732929"/>
                      <a:gd name="connsiteX1" fmla="*/ 21 w 302315"/>
                      <a:gd name="connsiteY1" fmla="*/ 755650 h 1732929"/>
                      <a:gd name="connsiteX2" fmla="*/ 244496 w 302315"/>
                      <a:gd name="connsiteY2" fmla="*/ 1651000 h 1732929"/>
                      <a:gd name="connsiteX3" fmla="*/ 295296 w 302315"/>
                      <a:gd name="connsiteY3" fmla="*/ 1641475 h 1732929"/>
                      <a:gd name="connsiteX0" fmla="*/ 235691 w 296016"/>
                      <a:gd name="connsiteY0" fmla="*/ 0 h 1641475"/>
                      <a:gd name="connsiteX1" fmla="*/ 741 w 296016"/>
                      <a:gd name="connsiteY1" fmla="*/ 755650 h 1641475"/>
                      <a:gd name="connsiteX2" fmla="*/ 296016 w 296016"/>
                      <a:gd name="connsiteY2" fmla="*/ 1641475 h 1641475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8303 w 266878"/>
                      <a:gd name="connsiteY0" fmla="*/ 0 h 1651000"/>
                      <a:gd name="connsiteX1" fmla="*/ 178 w 266878"/>
                      <a:gd name="connsiteY1" fmla="*/ 822325 h 1651000"/>
                      <a:gd name="connsiteX2" fmla="*/ 266878 w 266878"/>
                      <a:gd name="connsiteY2" fmla="*/ 1651000 h 1651000"/>
                      <a:gd name="connsiteX0" fmla="*/ 225631 w 254206"/>
                      <a:gd name="connsiteY0" fmla="*/ 0 h 1651000"/>
                      <a:gd name="connsiteX1" fmla="*/ 206 w 254206"/>
                      <a:gd name="connsiteY1" fmla="*/ 822325 h 1651000"/>
                      <a:gd name="connsiteX2" fmla="*/ 254206 w 254206"/>
                      <a:gd name="connsiteY2" fmla="*/ 1651000 h 1651000"/>
                      <a:gd name="connsiteX0" fmla="*/ 231966 w 260541"/>
                      <a:gd name="connsiteY0" fmla="*/ 0 h 1651000"/>
                      <a:gd name="connsiteX1" fmla="*/ 191 w 260541"/>
                      <a:gd name="connsiteY1" fmla="*/ 822325 h 1651000"/>
                      <a:gd name="connsiteX2" fmla="*/ 260541 w 260541"/>
                      <a:gd name="connsiteY2" fmla="*/ 1651000 h 1651000"/>
                      <a:gd name="connsiteX0" fmla="*/ 234314 w 260508"/>
                      <a:gd name="connsiteY0" fmla="*/ 0 h 1643856"/>
                      <a:gd name="connsiteX1" fmla="*/ 158 w 260508"/>
                      <a:gd name="connsiteY1" fmla="*/ 815181 h 1643856"/>
                      <a:gd name="connsiteX2" fmla="*/ 260508 w 260508"/>
                      <a:gd name="connsiteY2" fmla="*/ 1643856 h 1643856"/>
                      <a:gd name="connsiteX0" fmla="*/ 234342 w 262917"/>
                      <a:gd name="connsiteY0" fmla="*/ 0 h 1636712"/>
                      <a:gd name="connsiteX1" fmla="*/ 186 w 262917"/>
                      <a:gd name="connsiteY1" fmla="*/ 815181 h 1636712"/>
                      <a:gd name="connsiteX2" fmla="*/ 262917 w 262917"/>
                      <a:gd name="connsiteY2" fmla="*/ 1636712 h 1636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2917" h="1636712">
                        <a:moveTo>
                          <a:pt x="234342" y="0"/>
                        </a:moveTo>
                        <a:cubicBezTo>
                          <a:pt x="82206" y="47096"/>
                          <a:pt x="-4576" y="542396"/>
                          <a:pt x="186" y="815181"/>
                        </a:cubicBezTo>
                        <a:cubicBezTo>
                          <a:pt x="4948" y="1087966"/>
                          <a:pt x="58527" y="1591865"/>
                          <a:pt x="262917" y="1636712"/>
                        </a:cubicBezTo>
                      </a:path>
                    </a:pathLst>
                  </a:cu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</p:grpSp>
            <p:grpSp>
              <p:nvGrpSpPr>
                <p:cNvPr id="215" name="Group 214">
                  <a:extLst>
                    <a:ext uri="{FF2B5EF4-FFF2-40B4-BE49-F238E27FC236}">
                      <a16:creationId xmlns:a16="http://schemas.microsoft.com/office/drawing/2014/main" id="{D562DEDD-FF96-DD2C-609D-0AB069C67185}"/>
                    </a:ext>
                  </a:extLst>
                </p:cNvPr>
                <p:cNvGrpSpPr/>
                <p:nvPr/>
              </p:nvGrpSpPr>
              <p:grpSpPr>
                <a:xfrm>
                  <a:off x="9239672" y="4397675"/>
                  <a:ext cx="167072" cy="397484"/>
                  <a:chOff x="9215195" y="1745064"/>
                  <a:chExt cx="196120" cy="509279"/>
                </a:xfrm>
              </p:grpSpPr>
              <p:sp>
                <p:nvSpPr>
                  <p:cNvPr id="228" name="Oval 227">
                    <a:extLst>
                      <a:ext uri="{FF2B5EF4-FFF2-40B4-BE49-F238E27FC236}">
                        <a16:creationId xmlns:a16="http://schemas.microsoft.com/office/drawing/2014/main" id="{5C2E8BD8-F0C2-B3CC-627D-270A83AAE0C5}"/>
                      </a:ext>
                    </a:extLst>
                  </p:cNvPr>
                  <p:cNvSpPr/>
                  <p:nvPr/>
                </p:nvSpPr>
                <p:spPr>
                  <a:xfrm>
                    <a:off x="9222875" y="1745064"/>
                    <a:ext cx="188440" cy="508918"/>
                  </a:xfrm>
                  <a:prstGeom prst="ellipse">
                    <a:avLst/>
                  </a:prstGeom>
                  <a:ln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229" name="Oval 228">
                    <a:extLst>
                      <a:ext uri="{FF2B5EF4-FFF2-40B4-BE49-F238E27FC236}">
                        <a16:creationId xmlns:a16="http://schemas.microsoft.com/office/drawing/2014/main" id="{8F71AD30-540C-3806-6AD8-3E4911D0F7D6}"/>
                      </a:ext>
                    </a:extLst>
                  </p:cNvPr>
                  <p:cNvSpPr/>
                  <p:nvPr/>
                </p:nvSpPr>
                <p:spPr>
                  <a:xfrm>
                    <a:off x="9222875" y="1745064"/>
                    <a:ext cx="188440" cy="508918"/>
                  </a:xfrm>
                  <a:prstGeom prst="ellipse">
                    <a:avLst/>
                  </a:prstGeom>
                  <a:solidFill>
                    <a:schemeClr val="tx1"/>
                  </a:solidFill>
                  <a:ln w="190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230" name="Freeform: Shape 229">
                    <a:extLst>
                      <a:ext uri="{FF2B5EF4-FFF2-40B4-BE49-F238E27FC236}">
                        <a16:creationId xmlns:a16="http://schemas.microsoft.com/office/drawing/2014/main" id="{03D46C7D-47A9-9840-F19E-BFFD318E700C}"/>
                      </a:ext>
                    </a:extLst>
                  </p:cNvPr>
                  <p:cNvSpPr/>
                  <p:nvPr/>
                </p:nvSpPr>
                <p:spPr>
                  <a:xfrm>
                    <a:off x="9223144" y="1754728"/>
                    <a:ext cx="89760" cy="496336"/>
                  </a:xfrm>
                  <a:custGeom>
                    <a:avLst/>
                    <a:gdLst>
                      <a:gd name="connsiteX0" fmla="*/ 209775 w 269285"/>
                      <a:gd name="connsiteY0" fmla="*/ 0 h 1730804"/>
                      <a:gd name="connsiteX1" fmla="*/ 225 w 269285"/>
                      <a:gd name="connsiteY1" fmla="*/ 749300 h 1730804"/>
                      <a:gd name="connsiteX2" fmla="*/ 244700 w 269285"/>
                      <a:gd name="connsiteY2" fmla="*/ 1644650 h 1730804"/>
                      <a:gd name="connsiteX3" fmla="*/ 247875 w 269285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34963 w 269073"/>
                      <a:gd name="connsiteY0" fmla="*/ 0 h 1737154"/>
                      <a:gd name="connsiteX1" fmla="*/ 13 w 269073"/>
                      <a:gd name="connsiteY1" fmla="*/ 755650 h 1737154"/>
                      <a:gd name="connsiteX2" fmla="*/ 244488 w 269073"/>
                      <a:gd name="connsiteY2" fmla="*/ 1651000 h 1737154"/>
                      <a:gd name="connsiteX3" fmla="*/ 247663 w 269073"/>
                      <a:gd name="connsiteY3" fmla="*/ 1651000 h 1737154"/>
                      <a:gd name="connsiteX0" fmla="*/ 234971 w 269081"/>
                      <a:gd name="connsiteY0" fmla="*/ 0 h 1737154"/>
                      <a:gd name="connsiteX1" fmla="*/ 21 w 269081"/>
                      <a:gd name="connsiteY1" fmla="*/ 755650 h 1737154"/>
                      <a:gd name="connsiteX2" fmla="*/ 244496 w 269081"/>
                      <a:gd name="connsiteY2" fmla="*/ 1651000 h 1737154"/>
                      <a:gd name="connsiteX3" fmla="*/ 247671 w 269081"/>
                      <a:gd name="connsiteY3" fmla="*/ 1651000 h 1737154"/>
                      <a:gd name="connsiteX0" fmla="*/ 234971 w 302315"/>
                      <a:gd name="connsiteY0" fmla="*/ 0 h 1732929"/>
                      <a:gd name="connsiteX1" fmla="*/ 21 w 302315"/>
                      <a:gd name="connsiteY1" fmla="*/ 755650 h 1732929"/>
                      <a:gd name="connsiteX2" fmla="*/ 244496 w 302315"/>
                      <a:gd name="connsiteY2" fmla="*/ 1651000 h 1732929"/>
                      <a:gd name="connsiteX3" fmla="*/ 295296 w 302315"/>
                      <a:gd name="connsiteY3" fmla="*/ 1641475 h 1732929"/>
                      <a:gd name="connsiteX0" fmla="*/ 235691 w 296016"/>
                      <a:gd name="connsiteY0" fmla="*/ 0 h 1641475"/>
                      <a:gd name="connsiteX1" fmla="*/ 741 w 296016"/>
                      <a:gd name="connsiteY1" fmla="*/ 755650 h 1641475"/>
                      <a:gd name="connsiteX2" fmla="*/ 296016 w 296016"/>
                      <a:gd name="connsiteY2" fmla="*/ 1641475 h 1641475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8303 w 266878"/>
                      <a:gd name="connsiteY0" fmla="*/ 0 h 1651000"/>
                      <a:gd name="connsiteX1" fmla="*/ 178 w 266878"/>
                      <a:gd name="connsiteY1" fmla="*/ 822325 h 1651000"/>
                      <a:gd name="connsiteX2" fmla="*/ 266878 w 266878"/>
                      <a:gd name="connsiteY2" fmla="*/ 1651000 h 1651000"/>
                      <a:gd name="connsiteX0" fmla="*/ 225631 w 254206"/>
                      <a:gd name="connsiteY0" fmla="*/ 0 h 1651000"/>
                      <a:gd name="connsiteX1" fmla="*/ 206 w 254206"/>
                      <a:gd name="connsiteY1" fmla="*/ 822325 h 1651000"/>
                      <a:gd name="connsiteX2" fmla="*/ 254206 w 254206"/>
                      <a:gd name="connsiteY2" fmla="*/ 1651000 h 1651000"/>
                      <a:gd name="connsiteX0" fmla="*/ 231966 w 260541"/>
                      <a:gd name="connsiteY0" fmla="*/ 0 h 1651000"/>
                      <a:gd name="connsiteX1" fmla="*/ 191 w 260541"/>
                      <a:gd name="connsiteY1" fmla="*/ 822325 h 1651000"/>
                      <a:gd name="connsiteX2" fmla="*/ 260541 w 260541"/>
                      <a:gd name="connsiteY2" fmla="*/ 1651000 h 1651000"/>
                      <a:gd name="connsiteX0" fmla="*/ 234314 w 260508"/>
                      <a:gd name="connsiteY0" fmla="*/ 0 h 1643856"/>
                      <a:gd name="connsiteX1" fmla="*/ 158 w 260508"/>
                      <a:gd name="connsiteY1" fmla="*/ 815181 h 1643856"/>
                      <a:gd name="connsiteX2" fmla="*/ 260508 w 260508"/>
                      <a:gd name="connsiteY2" fmla="*/ 1643856 h 1643856"/>
                      <a:gd name="connsiteX0" fmla="*/ 234342 w 262917"/>
                      <a:gd name="connsiteY0" fmla="*/ 0 h 1636712"/>
                      <a:gd name="connsiteX1" fmla="*/ 186 w 262917"/>
                      <a:gd name="connsiteY1" fmla="*/ 815181 h 1636712"/>
                      <a:gd name="connsiteX2" fmla="*/ 262917 w 262917"/>
                      <a:gd name="connsiteY2" fmla="*/ 1636712 h 1636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2917" h="1636712">
                        <a:moveTo>
                          <a:pt x="234342" y="0"/>
                        </a:moveTo>
                        <a:cubicBezTo>
                          <a:pt x="82206" y="47096"/>
                          <a:pt x="-4576" y="542396"/>
                          <a:pt x="186" y="815181"/>
                        </a:cubicBezTo>
                        <a:cubicBezTo>
                          <a:pt x="4948" y="1087966"/>
                          <a:pt x="58527" y="1591865"/>
                          <a:pt x="262917" y="1636712"/>
                        </a:cubicBezTo>
                      </a:path>
                    </a:pathLst>
                  </a:cu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231" name="Oval 230">
                    <a:extLst>
                      <a:ext uri="{FF2B5EF4-FFF2-40B4-BE49-F238E27FC236}">
                        <a16:creationId xmlns:a16="http://schemas.microsoft.com/office/drawing/2014/main" id="{02C0D02D-4F7E-80F7-505D-34E3AEAB6B2E}"/>
                      </a:ext>
                    </a:extLst>
                  </p:cNvPr>
                  <p:cNvSpPr/>
                  <p:nvPr/>
                </p:nvSpPr>
                <p:spPr>
                  <a:xfrm>
                    <a:off x="9215195" y="1745425"/>
                    <a:ext cx="188440" cy="508918"/>
                  </a:xfrm>
                  <a:prstGeom prst="ellipse">
                    <a:avLst/>
                  </a:prstGeom>
                  <a:solidFill>
                    <a:schemeClr val="tx1"/>
                  </a:solidFill>
                  <a:ln w="19050">
                    <a:solidFill>
                      <a:srgbClr val="FF0000"/>
                    </a:solidFill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232" name="Freeform: Shape 231">
                    <a:extLst>
                      <a:ext uri="{FF2B5EF4-FFF2-40B4-BE49-F238E27FC236}">
                        <a16:creationId xmlns:a16="http://schemas.microsoft.com/office/drawing/2014/main" id="{B2880191-65B6-2F70-859E-E202314ADB9A}"/>
                      </a:ext>
                    </a:extLst>
                  </p:cNvPr>
                  <p:cNvSpPr/>
                  <p:nvPr/>
                </p:nvSpPr>
                <p:spPr>
                  <a:xfrm flipH="1">
                    <a:off x="9305427" y="1759874"/>
                    <a:ext cx="89760" cy="474334"/>
                  </a:xfrm>
                  <a:custGeom>
                    <a:avLst/>
                    <a:gdLst>
                      <a:gd name="connsiteX0" fmla="*/ 209775 w 269285"/>
                      <a:gd name="connsiteY0" fmla="*/ 0 h 1730804"/>
                      <a:gd name="connsiteX1" fmla="*/ 225 w 269285"/>
                      <a:gd name="connsiteY1" fmla="*/ 749300 h 1730804"/>
                      <a:gd name="connsiteX2" fmla="*/ 244700 w 269285"/>
                      <a:gd name="connsiteY2" fmla="*/ 1644650 h 1730804"/>
                      <a:gd name="connsiteX3" fmla="*/ 247875 w 269285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34963 w 269073"/>
                      <a:gd name="connsiteY0" fmla="*/ 0 h 1737154"/>
                      <a:gd name="connsiteX1" fmla="*/ 13 w 269073"/>
                      <a:gd name="connsiteY1" fmla="*/ 755650 h 1737154"/>
                      <a:gd name="connsiteX2" fmla="*/ 244488 w 269073"/>
                      <a:gd name="connsiteY2" fmla="*/ 1651000 h 1737154"/>
                      <a:gd name="connsiteX3" fmla="*/ 247663 w 269073"/>
                      <a:gd name="connsiteY3" fmla="*/ 1651000 h 1737154"/>
                      <a:gd name="connsiteX0" fmla="*/ 234971 w 269081"/>
                      <a:gd name="connsiteY0" fmla="*/ 0 h 1737154"/>
                      <a:gd name="connsiteX1" fmla="*/ 21 w 269081"/>
                      <a:gd name="connsiteY1" fmla="*/ 755650 h 1737154"/>
                      <a:gd name="connsiteX2" fmla="*/ 244496 w 269081"/>
                      <a:gd name="connsiteY2" fmla="*/ 1651000 h 1737154"/>
                      <a:gd name="connsiteX3" fmla="*/ 247671 w 269081"/>
                      <a:gd name="connsiteY3" fmla="*/ 1651000 h 1737154"/>
                      <a:gd name="connsiteX0" fmla="*/ 234971 w 302315"/>
                      <a:gd name="connsiteY0" fmla="*/ 0 h 1732929"/>
                      <a:gd name="connsiteX1" fmla="*/ 21 w 302315"/>
                      <a:gd name="connsiteY1" fmla="*/ 755650 h 1732929"/>
                      <a:gd name="connsiteX2" fmla="*/ 244496 w 302315"/>
                      <a:gd name="connsiteY2" fmla="*/ 1651000 h 1732929"/>
                      <a:gd name="connsiteX3" fmla="*/ 295296 w 302315"/>
                      <a:gd name="connsiteY3" fmla="*/ 1641475 h 1732929"/>
                      <a:gd name="connsiteX0" fmla="*/ 235691 w 296016"/>
                      <a:gd name="connsiteY0" fmla="*/ 0 h 1641475"/>
                      <a:gd name="connsiteX1" fmla="*/ 741 w 296016"/>
                      <a:gd name="connsiteY1" fmla="*/ 755650 h 1641475"/>
                      <a:gd name="connsiteX2" fmla="*/ 296016 w 296016"/>
                      <a:gd name="connsiteY2" fmla="*/ 1641475 h 1641475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8303 w 266878"/>
                      <a:gd name="connsiteY0" fmla="*/ 0 h 1651000"/>
                      <a:gd name="connsiteX1" fmla="*/ 178 w 266878"/>
                      <a:gd name="connsiteY1" fmla="*/ 822325 h 1651000"/>
                      <a:gd name="connsiteX2" fmla="*/ 266878 w 266878"/>
                      <a:gd name="connsiteY2" fmla="*/ 1651000 h 1651000"/>
                      <a:gd name="connsiteX0" fmla="*/ 225631 w 254206"/>
                      <a:gd name="connsiteY0" fmla="*/ 0 h 1651000"/>
                      <a:gd name="connsiteX1" fmla="*/ 206 w 254206"/>
                      <a:gd name="connsiteY1" fmla="*/ 822325 h 1651000"/>
                      <a:gd name="connsiteX2" fmla="*/ 254206 w 254206"/>
                      <a:gd name="connsiteY2" fmla="*/ 1651000 h 1651000"/>
                      <a:gd name="connsiteX0" fmla="*/ 231966 w 260541"/>
                      <a:gd name="connsiteY0" fmla="*/ 0 h 1651000"/>
                      <a:gd name="connsiteX1" fmla="*/ 191 w 260541"/>
                      <a:gd name="connsiteY1" fmla="*/ 822325 h 1651000"/>
                      <a:gd name="connsiteX2" fmla="*/ 260541 w 260541"/>
                      <a:gd name="connsiteY2" fmla="*/ 1651000 h 1651000"/>
                      <a:gd name="connsiteX0" fmla="*/ 234314 w 260508"/>
                      <a:gd name="connsiteY0" fmla="*/ 0 h 1643856"/>
                      <a:gd name="connsiteX1" fmla="*/ 158 w 260508"/>
                      <a:gd name="connsiteY1" fmla="*/ 815181 h 1643856"/>
                      <a:gd name="connsiteX2" fmla="*/ 260508 w 260508"/>
                      <a:gd name="connsiteY2" fmla="*/ 1643856 h 1643856"/>
                      <a:gd name="connsiteX0" fmla="*/ 234342 w 262917"/>
                      <a:gd name="connsiteY0" fmla="*/ 0 h 1636712"/>
                      <a:gd name="connsiteX1" fmla="*/ 186 w 262917"/>
                      <a:gd name="connsiteY1" fmla="*/ 815181 h 1636712"/>
                      <a:gd name="connsiteX2" fmla="*/ 262917 w 262917"/>
                      <a:gd name="connsiteY2" fmla="*/ 1636712 h 1636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2917" h="1636712">
                        <a:moveTo>
                          <a:pt x="234342" y="0"/>
                        </a:moveTo>
                        <a:cubicBezTo>
                          <a:pt x="82206" y="47096"/>
                          <a:pt x="-4576" y="542396"/>
                          <a:pt x="186" y="815181"/>
                        </a:cubicBezTo>
                        <a:cubicBezTo>
                          <a:pt x="4948" y="1087966"/>
                          <a:pt x="58527" y="1591865"/>
                          <a:pt x="262917" y="1636712"/>
                        </a:cubicBezTo>
                      </a:path>
                    </a:pathLst>
                  </a:cu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</p:grpSp>
            <p:grpSp>
              <p:nvGrpSpPr>
                <p:cNvPr id="216" name="Group 215">
                  <a:extLst>
                    <a:ext uri="{FF2B5EF4-FFF2-40B4-BE49-F238E27FC236}">
                      <a16:creationId xmlns:a16="http://schemas.microsoft.com/office/drawing/2014/main" id="{432B1368-494E-EEA4-35CA-193EF258065F}"/>
                    </a:ext>
                  </a:extLst>
                </p:cNvPr>
                <p:cNvGrpSpPr/>
                <p:nvPr/>
              </p:nvGrpSpPr>
              <p:grpSpPr>
                <a:xfrm>
                  <a:off x="9175020" y="4397675"/>
                  <a:ext cx="167072" cy="397484"/>
                  <a:chOff x="9215195" y="1745064"/>
                  <a:chExt cx="196120" cy="509279"/>
                </a:xfrm>
              </p:grpSpPr>
              <p:sp>
                <p:nvSpPr>
                  <p:cNvPr id="223" name="Oval 222">
                    <a:extLst>
                      <a:ext uri="{FF2B5EF4-FFF2-40B4-BE49-F238E27FC236}">
                        <a16:creationId xmlns:a16="http://schemas.microsoft.com/office/drawing/2014/main" id="{D0356B2D-6130-274B-7376-F0BEA7D68143}"/>
                      </a:ext>
                    </a:extLst>
                  </p:cNvPr>
                  <p:cNvSpPr/>
                  <p:nvPr/>
                </p:nvSpPr>
                <p:spPr>
                  <a:xfrm>
                    <a:off x="9222875" y="1745064"/>
                    <a:ext cx="188440" cy="508918"/>
                  </a:xfrm>
                  <a:prstGeom prst="ellipse">
                    <a:avLst/>
                  </a:prstGeom>
                  <a:ln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224" name="Oval 223">
                    <a:extLst>
                      <a:ext uri="{FF2B5EF4-FFF2-40B4-BE49-F238E27FC236}">
                        <a16:creationId xmlns:a16="http://schemas.microsoft.com/office/drawing/2014/main" id="{0E5CF2E4-BCAE-B5C2-5FF1-C51064A41885}"/>
                      </a:ext>
                    </a:extLst>
                  </p:cNvPr>
                  <p:cNvSpPr/>
                  <p:nvPr/>
                </p:nvSpPr>
                <p:spPr>
                  <a:xfrm>
                    <a:off x="9222875" y="1745064"/>
                    <a:ext cx="188440" cy="508918"/>
                  </a:xfrm>
                  <a:prstGeom prst="ellipse">
                    <a:avLst/>
                  </a:prstGeom>
                  <a:solidFill>
                    <a:schemeClr val="tx1"/>
                  </a:solidFill>
                  <a:ln w="190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225" name="Freeform: Shape 224">
                    <a:extLst>
                      <a:ext uri="{FF2B5EF4-FFF2-40B4-BE49-F238E27FC236}">
                        <a16:creationId xmlns:a16="http://schemas.microsoft.com/office/drawing/2014/main" id="{79F8E98E-3BB1-0608-B837-0FA021E0D2CD}"/>
                      </a:ext>
                    </a:extLst>
                  </p:cNvPr>
                  <p:cNvSpPr/>
                  <p:nvPr/>
                </p:nvSpPr>
                <p:spPr>
                  <a:xfrm>
                    <a:off x="9223144" y="1754728"/>
                    <a:ext cx="89760" cy="496336"/>
                  </a:xfrm>
                  <a:custGeom>
                    <a:avLst/>
                    <a:gdLst>
                      <a:gd name="connsiteX0" fmla="*/ 209775 w 269285"/>
                      <a:gd name="connsiteY0" fmla="*/ 0 h 1730804"/>
                      <a:gd name="connsiteX1" fmla="*/ 225 w 269285"/>
                      <a:gd name="connsiteY1" fmla="*/ 749300 h 1730804"/>
                      <a:gd name="connsiteX2" fmla="*/ 244700 w 269285"/>
                      <a:gd name="connsiteY2" fmla="*/ 1644650 h 1730804"/>
                      <a:gd name="connsiteX3" fmla="*/ 247875 w 269285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34963 w 269073"/>
                      <a:gd name="connsiteY0" fmla="*/ 0 h 1737154"/>
                      <a:gd name="connsiteX1" fmla="*/ 13 w 269073"/>
                      <a:gd name="connsiteY1" fmla="*/ 755650 h 1737154"/>
                      <a:gd name="connsiteX2" fmla="*/ 244488 w 269073"/>
                      <a:gd name="connsiteY2" fmla="*/ 1651000 h 1737154"/>
                      <a:gd name="connsiteX3" fmla="*/ 247663 w 269073"/>
                      <a:gd name="connsiteY3" fmla="*/ 1651000 h 1737154"/>
                      <a:gd name="connsiteX0" fmla="*/ 234971 w 269081"/>
                      <a:gd name="connsiteY0" fmla="*/ 0 h 1737154"/>
                      <a:gd name="connsiteX1" fmla="*/ 21 w 269081"/>
                      <a:gd name="connsiteY1" fmla="*/ 755650 h 1737154"/>
                      <a:gd name="connsiteX2" fmla="*/ 244496 w 269081"/>
                      <a:gd name="connsiteY2" fmla="*/ 1651000 h 1737154"/>
                      <a:gd name="connsiteX3" fmla="*/ 247671 w 269081"/>
                      <a:gd name="connsiteY3" fmla="*/ 1651000 h 1737154"/>
                      <a:gd name="connsiteX0" fmla="*/ 234971 w 302315"/>
                      <a:gd name="connsiteY0" fmla="*/ 0 h 1732929"/>
                      <a:gd name="connsiteX1" fmla="*/ 21 w 302315"/>
                      <a:gd name="connsiteY1" fmla="*/ 755650 h 1732929"/>
                      <a:gd name="connsiteX2" fmla="*/ 244496 w 302315"/>
                      <a:gd name="connsiteY2" fmla="*/ 1651000 h 1732929"/>
                      <a:gd name="connsiteX3" fmla="*/ 295296 w 302315"/>
                      <a:gd name="connsiteY3" fmla="*/ 1641475 h 1732929"/>
                      <a:gd name="connsiteX0" fmla="*/ 235691 w 296016"/>
                      <a:gd name="connsiteY0" fmla="*/ 0 h 1641475"/>
                      <a:gd name="connsiteX1" fmla="*/ 741 w 296016"/>
                      <a:gd name="connsiteY1" fmla="*/ 755650 h 1641475"/>
                      <a:gd name="connsiteX2" fmla="*/ 296016 w 296016"/>
                      <a:gd name="connsiteY2" fmla="*/ 1641475 h 1641475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8303 w 266878"/>
                      <a:gd name="connsiteY0" fmla="*/ 0 h 1651000"/>
                      <a:gd name="connsiteX1" fmla="*/ 178 w 266878"/>
                      <a:gd name="connsiteY1" fmla="*/ 822325 h 1651000"/>
                      <a:gd name="connsiteX2" fmla="*/ 266878 w 266878"/>
                      <a:gd name="connsiteY2" fmla="*/ 1651000 h 1651000"/>
                      <a:gd name="connsiteX0" fmla="*/ 225631 w 254206"/>
                      <a:gd name="connsiteY0" fmla="*/ 0 h 1651000"/>
                      <a:gd name="connsiteX1" fmla="*/ 206 w 254206"/>
                      <a:gd name="connsiteY1" fmla="*/ 822325 h 1651000"/>
                      <a:gd name="connsiteX2" fmla="*/ 254206 w 254206"/>
                      <a:gd name="connsiteY2" fmla="*/ 1651000 h 1651000"/>
                      <a:gd name="connsiteX0" fmla="*/ 231966 w 260541"/>
                      <a:gd name="connsiteY0" fmla="*/ 0 h 1651000"/>
                      <a:gd name="connsiteX1" fmla="*/ 191 w 260541"/>
                      <a:gd name="connsiteY1" fmla="*/ 822325 h 1651000"/>
                      <a:gd name="connsiteX2" fmla="*/ 260541 w 260541"/>
                      <a:gd name="connsiteY2" fmla="*/ 1651000 h 1651000"/>
                      <a:gd name="connsiteX0" fmla="*/ 234314 w 260508"/>
                      <a:gd name="connsiteY0" fmla="*/ 0 h 1643856"/>
                      <a:gd name="connsiteX1" fmla="*/ 158 w 260508"/>
                      <a:gd name="connsiteY1" fmla="*/ 815181 h 1643856"/>
                      <a:gd name="connsiteX2" fmla="*/ 260508 w 260508"/>
                      <a:gd name="connsiteY2" fmla="*/ 1643856 h 1643856"/>
                      <a:gd name="connsiteX0" fmla="*/ 234342 w 262917"/>
                      <a:gd name="connsiteY0" fmla="*/ 0 h 1636712"/>
                      <a:gd name="connsiteX1" fmla="*/ 186 w 262917"/>
                      <a:gd name="connsiteY1" fmla="*/ 815181 h 1636712"/>
                      <a:gd name="connsiteX2" fmla="*/ 262917 w 262917"/>
                      <a:gd name="connsiteY2" fmla="*/ 1636712 h 1636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2917" h="1636712">
                        <a:moveTo>
                          <a:pt x="234342" y="0"/>
                        </a:moveTo>
                        <a:cubicBezTo>
                          <a:pt x="82206" y="47096"/>
                          <a:pt x="-4576" y="542396"/>
                          <a:pt x="186" y="815181"/>
                        </a:cubicBezTo>
                        <a:cubicBezTo>
                          <a:pt x="4948" y="1087966"/>
                          <a:pt x="58527" y="1591865"/>
                          <a:pt x="262917" y="1636712"/>
                        </a:cubicBezTo>
                      </a:path>
                    </a:pathLst>
                  </a:cu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226" name="Oval 225">
                    <a:extLst>
                      <a:ext uri="{FF2B5EF4-FFF2-40B4-BE49-F238E27FC236}">
                        <a16:creationId xmlns:a16="http://schemas.microsoft.com/office/drawing/2014/main" id="{0E43A3A2-F3AA-61D9-8400-FA5D7C7E160E}"/>
                      </a:ext>
                    </a:extLst>
                  </p:cNvPr>
                  <p:cNvSpPr/>
                  <p:nvPr/>
                </p:nvSpPr>
                <p:spPr>
                  <a:xfrm>
                    <a:off x="9215195" y="1745425"/>
                    <a:ext cx="188440" cy="508918"/>
                  </a:xfrm>
                  <a:prstGeom prst="ellipse">
                    <a:avLst/>
                  </a:prstGeom>
                  <a:solidFill>
                    <a:schemeClr val="tx1"/>
                  </a:solidFill>
                  <a:ln w="19050">
                    <a:solidFill>
                      <a:srgbClr val="FF0000"/>
                    </a:solidFill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227" name="Freeform: Shape 226">
                    <a:extLst>
                      <a:ext uri="{FF2B5EF4-FFF2-40B4-BE49-F238E27FC236}">
                        <a16:creationId xmlns:a16="http://schemas.microsoft.com/office/drawing/2014/main" id="{40067304-B6A6-20E4-8165-62C6C10A10AA}"/>
                      </a:ext>
                    </a:extLst>
                  </p:cNvPr>
                  <p:cNvSpPr/>
                  <p:nvPr/>
                </p:nvSpPr>
                <p:spPr>
                  <a:xfrm flipH="1">
                    <a:off x="9305427" y="1759874"/>
                    <a:ext cx="89760" cy="474334"/>
                  </a:xfrm>
                  <a:custGeom>
                    <a:avLst/>
                    <a:gdLst>
                      <a:gd name="connsiteX0" fmla="*/ 209775 w 269285"/>
                      <a:gd name="connsiteY0" fmla="*/ 0 h 1730804"/>
                      <a:gd name="connsiteX1" fmla="*/ 225 w 269285"/>
                      <a:gd name="connsiteY1" fmla="*/ 749300 h 1730804"/>
                      <a:gd name="connsiteX2" fmla="*/ 244700 w 269285"/>
                      <a:gd name="connsiteY2" fmla="*/ 1644650 h 1730804"/>
                      <a:gd name="connsiteX3" fmla="*/ 247875 w 269285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34963 w 269073"/>
                      <a:gd name="connsiteY0" fmla="*/ 0 h 1737154"/>
                      <a:gd name="connsiteX1" fmla="*/ 13 w 269073"/>
                      <a:gd name="connsiteY1" fmla="*/ 755650 h 1737154"/>
                      <a:gd name="connsiteX2" fmla="*/ 244488 w 269073"/>
                      <a:gd name="connsiteY2" fmla="*/ 1651000 h 1737154"/>
                      <a:gd name="connsiteX3" fmla="*/ 247663 w 269073"/>
                      <a:gd name="connsiteY3" fmla="*/ 1651000 h 1737154"/>
                      <a:gd name="connsiteX0" fmla="*/ 234971 w 269081"/>
                      <a:gd name="connsiteY0" fmla="*/ 0 h 1737154"/>
                      <a:gd name="connsiteX1" fmla="*/ 21 w 269081"/>
                      <a:gd name="connsiteY1" fmla="*/ 755650 h 1737154"/>
                      <a:gd name="connsiteX2" fmla="*/ 244496 w 269081"/>
                      <a:gd name="connsiteY2" fmla="*/ 1651000 h 1737154"/>
                      <a:gd name="connsiteX3" fmla="*/ 247671 w 269081"/>
                      <a:gd name="connsiteY3" fmla="*/ 1651000 h 1737154"/>
                      <a:gd name="connsiteX0" fmla="*/ 234971 w 302315"/>
                      <a:gd name="connsiteY0" fmla="*/ 0 h 1732929"/>
                      <a:gd name="connsiteX1" fmla="*/ 21 w 302315"/>
                      <a:gd name="connsiteY1" fmla="*/ 755650 h 1732929"/>
                      <a:gd name="connsiteX2" fmla="*/ 244496 w 302315"/>
                      <a:gd name="connsiteY2" fmla="*/ 1651000 h 1732929"/>
                      <a:gd name="connsiteX3" fmla="*/ 295296 w 302315"/>
                      <a:gd name="connsiteY3" fmla="*/ 1641475 h 1732929"/>
                      <a:gd name="connsiteX0" fmla="*/ 235691 w 296016"/>
                      <a:gd name="connsiteY0" fmla="*/ 0 h 1641475"/>
                      <a:gd name="connsiteX1" fmla="*/ 741 w 296016"/>
                      <a:gd name="connsiteY1" fmla="*/ 755650 h 1641475"/>
                      <a:gd name="connsiteX2" fmla="*/ 296016 w 296016"/>
                      <a:gd name="connsiteY2" fmla="*/ 1641475 h 1641475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8303 w 266878"/>
                      <a:gd name="connsiteY0" fmla="*/ 0 h 1651000"/>
                      <a:gd name="connsiteX1" fmla="*/ 178 w 266878"/>
                      <a:gd name="connsiteY1" fmla="*/ 822325 h 1651000"/>
                      <a:gd name="connsiteX2" fmla="*/ 266878 w 266878"/>
                      <a:gd name="connsiteY2" fmla="*/ 1651000 h 1651000"/>
                      <a:gd name="connsiteX0" fmla="*/ 225631 w 254206"/>
                      <a:gd name="connsiteY0" fmla="*/ 0 h 1651000"/>
                      <a:gd name="connsiteX1" fmla="*/ 206 w 254206"/>
                      <a:gd name="connsiteY1" fmla="*/ 822325 h 1651000"/>
                      <a:gd name="connsiteX2" fmla="*/ 254206 w 254206"/>
                      <a:gd name="connsiteY2" fmla="*/ 1651000 h 1651000"/>
                      <a:gd name="connsiteX0" fmla="*/ 231966 w 260541"/>
                      <a:gd name="connsiteY0" fmla="*/ 0 h 1651000"/>
                      <a:gd name="connsiteX1" fmla="*/ 191 w 260541"/>
                      <a:gd name="connsiteY1" fmla="*/ 822325 h 1651000"/>
                      <a:gd name="connsiteX2" fmla="*/ 260541 w 260541"/>
                      <a:gd name="connsiteY2" fmla="*/ 1651000 h 1651000"/>
                      <a:gd name="connsiteX0" fmla="*/ 234314 w 260508"/>
                      <a:gd name="connsiteY0" fmla="*/ 0 h 1643856"/>
                      <a:gd name="connsiteX1" fmla="*/ 158 w 260508"/>
                      <a:gd name="connsiteY1" fmla="*/ 815181 h 1643856"/>
                      <a:gd name="connsiteX2" fmla="*/ 260508 w 260508"/>
                      <a:gd name="connsiteY2" fmla="*/ 1643856 h 1643856"/>
                      <a:gd name="connsiteX0" fmla="*/ 234342 w 262917"/>
                      <a:gd name="connsiteY0" fmla="*/ 0 h 1636712"/>
                      <a:gd name="connsiteX1" fmla="*/ 186 w 262917"/>
                      <a:gd name="connsiteY1" fmla="*/ 815181 h 1636712"/>
                      <a:gd name="connsiteX2" fmla="*/ 262917 w 262917"/>
                      <a:gd name="connsiteY2" fmla="*/ 1636712 h 1636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2917" h="1636712">
                        <a:moveTo>
                          <a:pt x="234342" y="0"/>
                        </a:moveTo>
                        <a:cubicBezTo>
                          <a:pt x="82206" y="47096"/>
                          <a:pt x="-4576" y="542396"/>
                          <a:pt x="186" y="815181"/>
                        </a:cubicBezTo>
                        <a:cubicBezTo>
                          <a:pt x="4948" y="1087966"/>
                          <a:pt x="58527" y="1591865"/>
                          <a:pt x="262917" y="1636712"/>
                        </a:cubicBezTo>
                      </a:path>
                    </a:pathLst>
                  </a:cu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</p:grpSp>
            <p:grpSp>
              <p:nvGrpSpPr>
                <p:cNvPr id="217" name="Group 216">
                  <a:extLst>
                    <a:ext uri="{FF2B5EF4-FFF2-40B4-BE49-F238E27FC236}">
                      <a16:creationId xmlns:a16="http://schemas.microsoft.com/office/drawing/2014/main" id="{3DC63256-A997-73ED-93C4-6E00D456CCD8}"/>
                    </a:ext>
                  </a:extLst>
                </p:cNvPr>
                <p:cNvGrpSpPr/>
                <p:nvPr/>
              </p:nvGrpSpPr>
              <p:grpSpPr>
                <a:xfrm>
                  <a:off x="9613754" y="4842221"/>
                  <a:ext cx="167072" cy="398160"/>
                  <a:chOff x="9751250" y="1750322"/>
                  <a:chExt cx="196120" cy="510145"/>
                </a:xfrm>
              </p:grpSpPr>
              <p:sp>
                <p:nvSpPr>
                  <p:cNvPr id="218" name="Oval 217">
                    <a:extLst>
                      <a:ext uri="{FF2B5EF4-FFF2-40B4-BE49-F238E27FC236}">
                        <a16:creationId xmlns:a16="http://schemas.microsoft.com/office/drawing/2014/main" id="{995EBF0B-C78B-06B3-DCCD-D66B05AC49D5}"/>
                      </a:ext>
                    </a:extLst>
                  </p:cNvPr>
                  <p:cNvSpPr/>
                  <p:nvPr/>
                </p:nvSpPr>
                <p:spPr>
                  <a:xfrm>
                    <a:off x="9758930" y="1751549"/>
                    <a:ext cx="188440" cy="508918"/>
                  </a:xfrm>
                  <a:prstGeom prst="ellipse">
                    <a:avLst/>
                  </a:prstGeom>
                  <a:ln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219" name="Oval 218">
                    <a:extLst>
                      <a:ext uri="{FF2B5EF4-FFF2-40B4-BE49-F238E27FC236}">
                        <a16:creationId xmlns:a16="http://schemas.microsoft.com/office/drawing/2014/main" id="{55FED9B3-A59A-6261-8FE4-E455B15E6B54}"/>
                      </a:ext>
                    </a:extLst>
                  </p:cNvPr>
                  <p:cNvSpPr/>
                  <p:nvPr/>
                </p:nvSpPr>
                <p:spPr>
                  <a:xfrm>
                    <a:off x="9758930" y="1751549"/>
                    <a:ext cx="188440" cy="508918"/>
                  </a:xfrm>
                  <a:prstGeom prst="ellipse">
                    <a:avLst/>
                  </a:prstGeom>
                  <a:solidFill>
                    <a:schemeClr val="tx1"/>
                  </a:solidFill>
                  <a:ln w="19050">
                    <a:solidFill>
                      <a:srgbClr val="00CC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220" name="Freeform: Shape 219">
                    <a:extLst>
                      <a:ext uri="{FF2B5EF4-FFF2-40B4-BE49-F238E27FC236}">
                        <a16:creationId xmlns:a16="http://schemas.microsoft.com/office/drawing/2014/main" id="{683515D2-4EC2-169B-1D32-7F3FBE6F179E}"/>
                      </a:ext>
                    </a:extLst>
                  </p:cNvPr>
                  <p:cNvSpPr/>
                  <p:nvPr/>
                </p:nvSpPr>
                <p:spPr>
                  <a:xfrm>
                    <a:off x="9759199" y="1761213"/>
                    <a:ext cx="89760" cy="496336"/>
                  </a:xfrm>
                  <a:custGeom>
                    <a:avLst/>
                    <a:gdLst>
                      <a:gd name="connsiteX0" fmla="*/ 209775 w 269285"/>
                      <a:gd name="connsiteY0" fmla="*/ 0 h 1730804"/>
                      <a:gd name="connsiteX1" fmla="*/ 225 w 269285"/>
                      <a:gd name="connsiteY1" fmla="*/ 749300 h 1730804"/>
                      <a:gd name="connsiteX2" fmla="*/ 244700 w 269285"/>
                      <a:gd name="connsiteY2" fmla="*/ 1644650 h 1730804"/>
                      <a:gd name="connsiteX3" fmla="*/ 247875 w 269285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34963 w 269073"/>
                      <a:gd name="connsiteY0" fmla="*/ 0 h 1737154"/>
                      <a:gd name="connsiteX1" fmla="*/ 13 w 269073"/>
                      <a:gd name="connsiteY1" fmla="*/ 755650 h 1737154"/>
                      <a:gd name="connsiteX2" fmla="*/ 244488 w 269073"/>
                      <a:gd name="connsiteY2" fmla="*/ 1651000 h 1737154"/>
                      <a:gd name="connsiteX3" fmla="*/ 247663 w 269073"/>
                      <a:gd name="connsiteY3" fmla="*/ 1651000 h 1737154"/>
                      <a:gd name="connsiteX0" fmla="*/ 234971 w 269081"/>
                      <a:gd name="connsiteY0" fmla="*/ 0 h 1737154"/>
                      <a:gd name="connsiteX1" fmla="*/ 21 w 269081"/>
                      <a:gd name="connsiteY1" fmla="*/ 755650 h 1737154"/>
                      <a:gd name="connsiteX2" fmla="*/ 244496 w 269081"/>
                      <a:gd name="connsiteY2" fmla="*/ 1651000 h 1737154"/>
                      <a:gd name="connsiteX3" fmla="*/ 247671 w 269081"/>
                      <a:gd name="connsiteY3" fmla="*/ 1651000 h 1737154"/>
                      <a:gd name="connsiteX0" fmla="*/ 234971 w 302315"/>
                      <a:gd name="connsiteY0" fmla="*/ 0 h 1732929"/>
                      <a:gd name="connsiteX1" fmla="*/ 21 w 302315"/>
                      <a:gd name="connsiteY1" fmla="*/ 755650 h 1732929"/>
                      <a:gd name="connsiteX2" fmla="*/ 244496 w 302315"/>
                      <a:gd name="connsiteY2" fmla="*/ 1651000 h 1732929"/>
                      <a:gd name="connsiteX3" fmla="*/ 295296 w 302315"/>
                      <a:gd name="connsiteY3" fmla="*/ 1641475 h 1732929"/>
                      <a:gd name="connsiteX0" fmla="*/ 235691 w 296016"/>
                      <a:gd name="connsiteY0" fmla="*/ 0 h 1641475"/>
                      <a:gd name="connsiteX1" fmla="*/ 741 w 296016"/>
                      <a:gd name="connsiteY1" fmla="*/ 755650 h 1641475"/>
                      <a:gd name="connsiteX2" fmla="*/ 296016 w 296016"/>
                      <a:gd name="connsiteY2" fmla="*/ 1641475 h 1641475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8303 w 266878"/>
                      <a:gd name="connsiteY0" fmla="*/ 0 h 1651000"/>
                      <a:gd name="connsiteX1" fmla="*/ 178 w 266878"/>
                      <a:gd name="connsiteY1" fmla="*/ 822325 h 1651000"/>
                      <a:gd name="connsiteX2" fmla="*/ 266878 w 266878"/>
                      <a:gd name="connsiteY2" fmla="*/ 1651000 h 1651000"/>
                      <a:gd name="connsiteX0" fmla="*/ 225631 w 254206"/>
                      <a:gd name="connsiteY0" fmla="*/ 0 h 1651000"/>
                      <a:gd name="connsiteX1" fmla="*/ 206 w 254206"/>
                      <a:gd name="connsiteY1" fmla="*/ 822325 h 1651000"/>
                      <a:gd name="connsiteX2" fmla="*/ 254206 w 254206"/>
                      <a:gd name="connsiteY2" fmla="*/ 1651000 h 1651000"/>
                      <a:gd name="connsiteX0" fmla="*/ 231966 w 260541"/>
                      <a:gd name="connsiteY0" fmla="*/ 0 h 1651000"/>
                      <a:gd name="connsiteX1" fmla="*/ 191 w 260541"/>
                      <a:gd name="connsiteY1" fmla="*/ 822325 h 1651000"/>
                      <a:gd name="connsiteX2" fmla="*/ 260541 w 260541"/>
                      <a:gd name="connsiteY2" fmla="*/ 1651000 h 1651000"/>
                      <a:gd name="connsiteX0" fmla="*/ 234314 w 260508"/>
                      <a:gd name="connsiteY0" fmla="*/ 0 h 1643856"/>
                      <a:gd name="connsiteX1" fmla="*/ 158 w 260508"/>
                      <a:gd name="connsiteY1" fmla="*/ 815181 h 1643856"/>
                      <a:gd name="connsiteX2" fmla="*/ 260508 w 260508"/>
                      <a:gd name="connsiteY2" fmla="*/ 1643856 h 1643856"/>
                      <a:gd name="connsiteX0" fmla="*/ 234342 w 262917"/>
                      <a:gd name="connsiteY0" fmla="*/ 0 h 1636712"/>
                      <a:gd name="connsiteX1" fmla="*/ 186 w 262917"/>
                      <a:gd name="connsiteY1" fmla="*/ 815181 h 1636712"/>
                      <a:gd name="connsiteX2" fmla="*/ 262917 w 262917"/>
                      <a:gd name="connsiteY2" fmla="*/ 1636712 h 1636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2917" h="1636712">
                        <a:moveTo>
                          <a:pt x="234342" y="0"/>
                        </a:moveTo>
                        <a:cubicBezTo>
                          <a:pt x="82206" y="47096"/>
                          <a:pt x="-4576" y="542396"/>
                          <a:pt x="186" y="815181"/>
                        </a:cubicBezTo>
                        <a:cubicBezTo>
                          <a:pt x="4948" y="1087966"/>
                          <a:pt x="58527" y="1591865"/>
                          <a:pt x="262917" y="1636712"/>
                        </a:cubicBezTo>
                      </a:path>
                    </a:pathLst>
                  </a:cu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221" name="Oval 220">
                    <a:extLst>
                      <a:ext uri="{FF2B5EF4-FFF2-40B4-BE49-F238E27FC236}">
                        <a16:creationId xmlns:a16="http://schemas.microsoft.com/office/drawing/2014/main" id="{7D07CC4E-012E-D7A0-367F-D0A2CD7EA8AE}"/>
                      </a:ext>
                    </a:extLst>
                  </p:cNvPr>
                  <p:cNvSpPr/>
                  <p:nvPr/>
                </p:nvSpPr>
                <p:spPr>
                  <a:xfrm>
                    <a:off x="9751250" y="1750322"/>
                    <a:ext cx="188440" cy="508918"/>
                  </a:xfrm>
                  <a:prstGeom prst="ellipse">
                    <a:avLst/>
                  </a:prstGeom>
                  <a:solidFill>
                    <a:schemeClr val="tx1"/>
                  </a:solidFill>
                  <a:ln w="19050">
                    <a:solidFill>
                      <a:srgbClr val="00CCFF"/>
                    </a:solidFill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222" name="Freeform: Shape 221">
                    <a:extLst>
                      <a:ext uri="{FF2B5EF4-FFF2-40B4-BE49-F238E27FC236}">
                        <a16:creationId xmlns:a16="http://schemas.microsoft.com/office/drawing/2014/main" id="{246BAE30-2F27-A0AE-6C6A-B69A911147F4}"/>
                      </a:ext>
                    </a:extLst>
                  </p:cNvPr>
                  <p:cNvSpPr/>
                  <p:nvPr/>
                </p:nvSpPr>
                <p:spPr>
                  <a:xfrm flipH="1">
                    <a:off x="9841482" y="1766359"/>
                    <a:ext cx="89760" cy="474334"/>
                  </a:xfrm>
                  <a:custGeom>
                    <a:avLst/>
                    <a:gdLst>
                      <a:gd name="connsiteX0" fmla="*/ 209775 w 269285"/>
                      <a:gd name="connsiteY0" fmla="*/ 0 h 1730804"/>
                      <a:gd name="connsiteX1" fmla="*/ 225 w 269285"/>
                      <a:gd name="connsiteY1" fmla="*/ 749300 h 1730804"/>
                      <a:gd name="connsiteX2" fmla="*/ 244700 w 269285"/>
                      <a:gd name="connsiteY2" fmla="*/ 1644650 h 1730804"/>
                      <a:gd name="connsiteX3" fmla="*/ 247875 w 269285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34963 w 269073"/>
                      <a:gd name="connsiteY0" fmla="*/ 0 h 1737154"/>
                      <a:gd name="connsiteX1" fmla="*/ 13 w 269073"/>
                      <a:gd name="connsiteY1" fmla="*/ 755650 h 1737154"/>
                      <a:gd name="connsiteX2" fmla="*/ 244488 w 269073"/>
                      <a:gd name="connsiteY2" fmla="*/ 1651000 h 1737154"/>
                      <a:gd name="connsiteX3" fmla="*/ 247663 w 269073"/>
                      <a:gd name="connsiteY3" fmla="*/ 1651000 h 1737154"/>
                      <a:gd name="connsiteX0" fmla="*/ 234971 w 269081"/>
                      <a:gd name="connsiteY0" fmla="*/ 0 h 1737154"/>
                      <a:gd name="connsiteX1" fmla="*/ 21 w 269081"/>
                      <a:gd name="connsiteY1" fmla="*/ 755650 h 1737154"/>
                      <a:gd name="connsiteX2" fmla="*/ 244496 w 269081"/>
                      <a:gd name="connsiteY2" fmla="*/ 1651000 h 1737154"/>
                      <a:gd name="connsiteX3" fmla="*/ 247671 w 269081"/>
                      <a:gd name="connsiteY3" fmla="*/ 1651000 h 1737154"/>
                      <a:gd name="connsiteX0" fmla="*/ 234971 w 302315"/>
                      <a:gd name="connsiteY0" fmla="*/ 0 h 1732929"/>
                      <a:gd name="connsiteX1" fmla="*/ 21 w 302315"/>
                      <a:gd name="connsiteY1" fmla="*/ 755650 h 1732929"/>
                      <a:gd name="connsiteX2" fmla="*/ 244496 w 302315"/>
                      <a:gd name="connsiteY2" fmla="*/ 1651000 h 1732929"/>
                      <a:gd name="connsiteX3" fmla="*/ 295296 w 302315"/>
                      <a:gd name="connsiteY3" fmla="*/ 1641475 h 1732929"/>
                      <a:gd name="connsiteX0" fmla="*/ 235691 w 296016"/>
                      <a:gd name="connsiteY0" fmla="*/ 0 h 1641475"/>
                      <a:gd name="connsiteX1" fmla="*/ 741 w 296016"/>
                      <a:gd name="connsiteY1" fmla="*/ 755650 h 1641475"/>
                      <a:gd name="connsiteX2" fmla="*/ 296016 w 296016"/>
                      <a:gd name="connsiteY2" fmla="*/ 1641475 h 1641475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8303 w 266878"/>
                      <a:gd name="connsiteY0" fmla="*/ 0 h 1651000"/>
                      <a:gd name="connsiteX1" fmla="*/ 178 w 266878"/>
                      <a:gd name="connsiteY1" fmla="*/ 822325 h 1651000"/>
                      <a:gd name="connsiteX2" fmla="*/ 266878 w 266878"/>
                      <a:gd name="connsiteY2" fmla="*/ 1651000 h 1651000"/>
                      <a:gd name="connsiteX0" fmla="*/ 225631 w 254206"/>
                      <a:gd name="connsiteY0" fmla="*/ 0 h 1651000"/>
                      <a:gd name="connsiteX1" fmla="*/ 206 w 254206"/>
                      <a:gd name="connsiteY1" fmla="*/ 822325 h 1651000"/>
                      <a:gd name="connsiteX2" fmla="*/ 254206 w 254206"/>
                      <a:gd name="connsiteY2" fmla="*/ 1651000 h 1651000"/>
                      <a:gd name="connsiteX0" fmla="*/ 231966 w 260541"/>
                      <a:gd name="connsiteY0" fmla="*/ 0 h 1651000"/>
                      <a:gd name="connsiteX1" fmla="*/ 191 w 260541"/>
                      <a:gd name="connsiteY1" fmla="*/ 822325 h 1651000"/>
                      <a:gd name="connsiteX2" fmla="*/ 260541 w 260541"/>
                      <a:gd name="connsiteY2" fmla="*/ 1651000 h 1651000"/>
                      <a:gd name="connsiteX0" fmla="*/ 234314 w 260508"/>
                      <a:gd name="connsiteY0" fmla="*/ 0 h 1643856"/>
                      <a:gd name="connsiteX1" fmla="*/ 158 w 260508"/>
                      <a:gd name="connsiteY1" fmla="*/ 815181 h 1643856"/>
                      <a:gd name="connsiteX2" fmla="*/ 260508 w 260508"/>
                      <a:gd name="connsiteY2" fmla="*/ 1643856 h 1643856"/>
                      <a:gd name="connsiteX0" fmla="*/ 234342 w 262917"/>
                      <a:gd name="connsiteY0" fmla="*/ 0 h 1636712"/>
                      <a:gd name="connsiteX1" fmla="*/ 186 w 262917"/>
                      <a:gd name="connsiteY1" fmla="*/ 815181 h 1636712"/>
                      <a:gd name="connsiteX2" fmla="*/ 262917 w 262917"/>
                      <a:gd name="connsiteY2" fmla="*/ 1636712 h 1636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2917" h="1636712">
                        <a:moveTo>
                          <a:pt x="234342" y="0"/>
                        </a:moveTo>
                        <a:cubicBezTo>
                          <a:pt x="82206" y="47096"/>
                          <a:pt x="-4576" y="542396"/>
                          <a:pt x="186" y="815181"/>
                        </a:cubicBezTo>
                        <a:cubicBezTo>
                          <a:pt x="4948" y="1087966"/>
                          <a:pt x="58527" y="1591865"/>
                          <a:pt x="262917" y="1636712"/>
                        </a:cubicBezTo>
                      </a:path>
                    </a:pathLst>
                  </a:cu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</p:grpSp>
          </p:grpSp>
          <p:sp>
            <p:nvSpPr>
              <p:cNvPr id="208" name="TextBox 207">
                <a:extLst>
                  <a:ext uri="{FF2B5EF4-FFF2-40B4-BE49-F238E27FC236}">
                    <a16:creationId xmlns:a16="http://schemas.microsoft.com/office/drawing/2014/main" id="{4743033D-CE58-5A0F-899F-EC55397206B4}"/>
                  </a:ext>
                </a:extLst>
              </p:cNvPr>
              <p:cNvSpPr txBox="1"/>
              <p:nvPr/>
            </p:nvSpPr>
            <p:spPr>
              <a:xfrm>
                <a:off x="11012487" y="2902962"/>
                <a:ext cx="974947" cy="3488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2000"/>
                  </a:lnSpc>
                </a:pPr>
                <a:r>
                  <a:rPr lang="en-US" sz="2000" dirty="0">
                    <a:latin typeface="Century Gothic" panose="020B0502020202020204" pitchFamily="34" charset="0"/>
                  </a:rPr>
                  <a:t>-30mV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C92CE9B-A071-D3EF-23C3-0F0499783096}"/>
                </a:ext>
              </a:extLst>
            </p:cNvPr>
            <p:cNvGrpSpPr/>
            <p:nvPr/>
          </p:nvGrpSpPr>
          <p:grpSpPr>
            <a:xfrm>
              <a:off x="9571991" y="3919083"/>
              <a:ext cx="2415443" cy="1304270"/>
              <a:chOff x="9571991" y="3919083"/>
              <a:chExt cx="2415443" cy="1304270"/>
            </a:xfrm>
          </p:grpSpPr>
          <p:grpSp>
            <p:nvGrpSpPr>
              <p:cNvPr id="137" name="Group 136">
                <a:extLst>
                  <a:ext uri="{FF2B5EF4-FFF2-40B4-BE49-F238E27FC236}">
                    <a16:creationId xmlns:a16="http://schemas.microsoft.com/office/drawing/2014/main" id="{92D39926-B150-1450-8A03-6ADD62186EB1}"/>
                  </a:ext>
                </a:extLst>
              </p:cNvPr>
              <p:cNvGrpSpPr/>
              <p:nvPr/>
            </p:nvGrpSpPr>
            <p:grpSpPr>
              <a:xfrm>
                <a:off x="9571991" y="3919083"/>
                <a:ext cx="1312735" cy="1304270"/>
                <a:chOff x="8727923" y="2424410"/>
                <a:chExt cx="1312735" cy="1304270"/>
              </a:xfrm>
            </p:grpSpPr>
            <p:sp>
              <p:nvSpPr>
                <p:cNvPr id="139" name="Rectangle: Rounded Corners 138">
                  <a:extLst>
                    <a:ext uri="{FF2B5EF4-FFF2-40B4-BE49-F238E27FC236}">
                      <a16:creationId xmlns:a16="http://schemas.microsoft.com/office/drawing/2014/main" id="{94A9453B-F85B-AA76-7B74-6F7A8DA60BF0}"/>
                    </a:ext>
                  </a:extLst>
                </p:cNvPr>
                <p:cNvSpPr/>
                <p:nvPr/>
              </p:nvSpPr>
              <p:spPr>
                <a:xfrm>
                  <a:off x="9262135" y="2574387"/>
                  <a:ext cx="313086" cy="950806"/>
                </a:xfrm>
                <a:prstGeom prst="roundRect">
                  <a:avLst/>
                </a:prstGeom>
                <a:solidFill>
                  <a:schemeClr val="accent6">
                    <a:lumMod val="75000"/>
                  </a:schemeClr>
                </a:solidFill>
                <a:scene3d>
                  <a:camera prst="orthographicFront">
                    <a:rot lat="0" lon="4200000" rev="0"/>
                  </a:camera>
                  <a:lightRig rig="threePt" dir="t"/>
                </a:scene3d>
                <a:sp3d>
                  <a:bevelT w="25400" h="889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grpSp>
              <p:nvGrpSpPr>
                <p:cNvPr id="140" name="Group 139">
                  <a:extLst>
                    <a:ext uri="{FF2B5EF4-FFF2-40B4-BE49-F238E27FC236}">
                      <a16:creationId xmlns:a16="http://schemas.microsoft.com/office/drawing/2014/main" id="{38D3A8C7-B466-F107-D21D-BD747CA19D60}"/>
                    </a:ext>
                  </a:extLst>
                </p:cNvPr>
                <p:cNvGrpSpPr/>
                <p:nvPr/>
              </p:nvGrpSpPr>
              <p:grpSpPr>
                <a:xfrm>
                  <a:off x="8727923" y="2865806"/>
                  <a:ext cx="1312735" cy="397203"/>
                  <a:chOff x="3492959" y="2983979"/>
                  <a:chExt cx="4513651" cy="1661021"/>
                </a:xfrm>
              </p:grpSpPr>
              <p:sp>
                <p:nvSpPr>
                  <p:cNvPr id="204" name="Rectangle: Rounded Corners 203">
                    <a:extLst>
                      <a:ext uri="{FF2B5EF4-FFF2-40B4-BE49-F238E27FC236}">
                        <a16:creationId xmlns:a16="http://schemas.microsoft.com/office/drawing/2014/main" id="{0235A43E-2035-A505-4D56-23BEA41600D5}"/>
                      </a:ext>
                    </a:extLst>
                  </p:cNvPr>
                  <p:cNvSpPr/>
                  <p:nvPr/>
                </p:nvSpPr>
                <p:spPr>
                  <a:xfrm>
                    <a:off x="3715274" y="2983979"/>
                    <a:ext cx="4228051" cy="1661021"/>
                  </a:xfrm>
                  <a:prstGeom prst="round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28575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205" name="Oval 204">
                    <a:extLst>
                      <a:ext uri="{FF2B5EF4-FFF2-40B4-BE49-F238E27FC236}">
                        <a16:creationId xmlns:a16="http://schemas.microsoft.com/office/drawing/2014/main" id="{180C73A5-065E-C52D-F754-01BE30502F9E}"/>
                      </a:ext>
                    </a:extLst>
                  </p:cNvPr>
                  <p:cNvSpPr/>
                  <p:nvPr/>
                </p:nvSpPr>
                <p:spPr>
                  <a:xfrm>
                    <a:off x="7372972" y="2993218"/>
                    <a:ext cx="633638" cy="1374938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206" name="Oval 205">
                    <a:extLst>
                      <a:ext uri="{FF2B5EF4-FFF2-40B4-BE49-F238E27FC236}">
                        <a16:creationId xmlns:a16="http://schemas.microsoft.com/office/drawing/2014/main" id="{E4B5F3F4-7FCD-1599-D6E8-788EE73ADD97}"/>
                      </a:ext>
                    </a:extLst>
                  </p:cNvPr>
                  <p:cNvSpPr/>
                  <p:nvPr/>
                </p:nvSpPr>
                <p:spPr>
                  <a:xfrm>
                    <a:off x="3492959" y="2983979"/>
                    <a:ext cx="838899" cy="1661021"/>
                  </a:xfrm>
                  <a:prstGeom prst="ellipse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>
                    <a:solidFill>
                      <a:schemeClr val="tx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28575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</p:grpSp>
            <p:sp>
              <p:nvSpPr>
                <p:cNvPr id="141" name="Oval 140">
                  <a:extLst>
                    <a:ext uri="{FF2B5EF4-FFF2-40B4-BE49-F238E27FC236}">
                      <a16:creationId xmlns:a16="http://schemas.microsoft.com/office/drawing/2014/main" id="{827D0C7A-A882-D160-69C0-44699296B931}"/>
                    </a:ext>
                  </a:extLst>
                </p:cNvPr>
                <p:cNvSpPr/>
                <p:nvPr/>
              </p:nvSpPr>
              <p:spPr>
                <a:xfrm>
                  <a:off x="9169084" y="2552175"/>
                  <a:ext cx="129171" cy="12135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9685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42" name="TextBox 141">
                  <a:extLst>
                    <a:ext uri="{FF2B5EF4-FFF2-40B4-BE49-F238E27FC236}">
                      <a16:creationId xmlns:a16="http://schemas.microsoft.com/office/drawing/2014/main" id="{0E793675-0133-DCBC-2F9F-2443BC454213}"/>
                    </a:ext>
                  </a:extLst>
                </p:cNvPr>
                <p:cNvSpPr txBox="1"/>
                <p:nvPr/>
              </p:nvSpPr>
              <p:spPr>
                <a:xfrm>
                  <a:off x="9089554" y="2438943"/>
                  <a:ext cx="254688" cy="36165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>
                    <a:lnSpc>
                      <a:spcPts val="2800"/>
                    </a:lnSpc>
                  </a:pPr>
                  <a:r>
                    <a:rPr lang="en-US" sz="1200" b="1" dirty="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+</a:t>
                  </a:r>
                </a:p>
              </p:txBody>
            </p:sp>
            <p:grpSp>
              <p:nvGrpSpPr>
                <p:cNvPr id="143" name="Group 142">
                  <a:extLst>
                    <a:ext uri="{FF2B5EF4-FFF2-40B4-BE49-F238E27FC236}">
                      <a16:creationId xmlns:a16="http://schemas.microsoft.com/office/drawing/2014/main" id="{AEF6D77F-8DB6-CDEC-31B6-155EB292EABC}"/>
                    </a:ext>
                  </a:extLst>
                </p:cNvPr>
                <p:cNvGrpSpPr/>
                <p:nvPr/>
              </p:nvGrpSpPr>
              <p:grpSpPr>
                <a:xfrm>
                  <a:off x="9306107" y="2424410"/>
                  <a:ext cx="167072" cy="397484"/>
                  <a:chOff x="9215195" y="1745064"/>
                  <a:chExt cx="196120" cy="509279"/>
                </a:xfrm>
              </p:grpSpPr>
              <p:sp>
                <p:nvSpPr>
                  <p:cNvPr id="199" name="Oval 198">
                    <a:extLst>
                      <a:ext uri="{FF2B5EF4-FFF2-40B4-BE49-F238E27FC236}">
                        <a16:creationId xmlns:a16="http://schemas.microsoft.com/office/drawing/2014/main" id="{0E943414-A9FB-76DA-20DE-7F9DD8124CAB}"/>
                      </a:ext>
                    </a:extLst>
                  </p:cNvPr>
                  <p:cNvSpPr/>
                  <p:nvPr/>
                </p:nvSpPr>
                <p:spPr>
                  <a:xfrm>
                    <a:off x="9222875" y="1745064"/>
                    <a:ext cx="188440" cy="508918"/>
                  </a:xfrm>
                  <a:prstGeom prst="ellipse">
                    <a:avLst/>
                  </a:prstGeom>
                  <a:ln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200" name="Oval 199">
                    <a:extLst>
                      <a:ext uri="{FF2B5EF4-FFF2-40B4-BE49-F238E27FC236}">
                        <a16:creationId xmlns:a16="http://schemas.microsoft.com/office/drawing/2014/main" id="{B7C2F939-3E7F-6006-5E40-8C8B1CF468C0}"/>
                      </a:ext>
                    </a:extLst>
                  </p:cNvPr>
                  <p:cNvSpPr/>
                  <p:nvPr/>
                </p:nvSpPr>
                <p:spPr>
                  <a:xfrm>
                    <a:off x="9222875" y="1745064"/>
                    <a:ext cx="188440" cy="508918"/>
                  </a:xfrm>
                  <a:prstGeom prst="ellipse">
                    <a:avLst/>
                  </a:prstGeom>
                  <a:solidFill>
                    <a:schemeClr val="tx1"/>
                  </a:solidFill>
                  <a:ln w="190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201" name="Freeform: Shape 200">
                    <a:extLst>
                      <a:ext uri="{FF2B5EF4-FFF2-40B4-BE49-F238E27FC236}">
                        <a16:creationId xmlns:a16="http://schemas.microsoft.com/office/drawing/2014/main" id="{DCF50E83-A0C6-94E0-D525-CBED8920B4C1}"/>
                      </a:ext>
                    </a:extLst>
                  </p:cNvPr>
                  <p:cNvSpPr/>
                  <p:nvPr/>
                </p:nvSpPr>
                <p:spPr>
                  <a:xfrm>
                    <a:off x="9223144" y="1754728"/>
                    <a:ext cx="89760" cy="496336"/>
                  </a:xfrm>
                  <a:custGeom>
                    <a:avLst/>
                    <a:gdLst>
                      <a:gd name="connsiteX0" fmla="*/ 209775 w 269285"/>
                      <a:gd name="connsiteY0" fmla="*/ 0 h 1730804"/>
                      <a:gd name="connsiteX1" fmla="*/ 225 w 269285"/>
                      <a:gd name="connsiteY1" fmla="*/ 749300 h 1730804"/>
                      <a:gd name="connsiteX2" fmla="*/ 244700 w 269285"/>
                      <a:gd name="connsiteY2" fmla="*/ 1644650 h 1730804"/>
                      <a:gd name="connsiteX3" fmla="*/ 247875 w 269285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34963 w 269073"/>
                      <a:gd name="connsiteY0" fmla="*/ 0 h 1737154"/>
                      <a:gd name="connsiteX1" fmla="*/ 13 w 269073"/>
                      <a:gd name="connsiteY1" fmla="*/ 755650 h 1737154"/>
                      <a:gd name="connsiteX2" fmla="*/ 244488 w 269073"/>
                      <a:gd name="connsiteY2" fmla="*/ 1651000 h 1737154"/>
                      <a:gd name="connsiteX3" fmla="*/ 247663 w 269073"/>
                      <a:gd name="connsiteY3" fmla="*/ 1651000 h 1737154"/>
                      <a:gd name="connsiteX0" fmla="*/ 234971 w 269081"/>
                      <a:gd name="connsiteY0" fmla="*/ 0 h 1737154"/>
                      <a:gd name="connsiteX1" fmla="*/ 21 w 269081"/>
                      <a:gd name="connsiteY1" fmla="*/ 755650 h 1737154"/>
                      <a:gd name="connsiteX2" fmla="*/ 244496 w 269081"/>
                      <a:gd name="connsiteY2" fmla="*/ 1651000 h 1737154"/>
                      <a:gd name="connsiteX3" fmla="*/ 247671 w 269081"/>
                      <a:gd name="connsiteY3" fmla="*/ 1651000 h 1737154"/>
                      <a:gd name="connsiteX0" fmla="*/ 234971 w 302315"/>
                      <a:gd name="connsiteY0" fmla="*/ 0 h 1732929"/>
                      <a:gd name="connsiteX1" fmla="*/ 21 w 302315"/>
                      <a:gd name="connsiteY1" fmla="*/ 755650 h 1732929"/>
                      <a:gd name="connsiteX2" fmla="*/ 244496 w 302315"/>
                      <a:gd name="connsiteY2" fmla="*/ 1651000 h 1732929"/>
                      <a:gd name="connsiteX3" fmla="*/ 295296 w 302315"/>
                      <a:gd name="connsiteY3" fmla="*/ 1641475 h 1732929"/>
                      <a:gd name="connsiteX0" fmla="*/ 235691 w 296016"/>
                      <a:gd name="connsiteY0" fmla="*/ 0 h 1641475"/>
                      <a:gd name="connsiteX1" fmla="*/ 741 w 296016"/>
                      <a:gd name="connsiteY1" fmla="*/ 755650 h 1641475"/>
                      <a:gd name="connsiteX2" fmla="*/ 296016 w 296016"/>
                      <a:gd name="connsiteY2" fmla="*/ 1641475 h 1641475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8303 w 266878"/>
                      <a:gd name="connsiteY0" fmla="*/ 0 h 1651000"/>
                      <a:gd name="connsiteX1" fmla="*/ 178 w 266878"/>
                      <a:gd name="connsiteY1" fmla="*/ 822325 h 1651000"/>
                      <a:gd name="connsiteX2" fmla="*/ 266878 w 266878"/>
                      <a:gd name="connsiteY2" fmla="*/ 1651000 h 1651000"/>
                      <a:gd name="connsiteX0" fmla="*/ 225631 w 254206"/>
                      <a:gd name="connsiteY0" fmla="*/ 0 h 1651000"/>
                      <a:gd name="connsiteX1" fmla="*/ 206 w 254206"/>
                      <a:gd name="connsiteY1" fmla="*/ 822325 h 1651000"/>
                      <a:gd name="connsiteX2" fmla="*/ 254206 w 254206"/>
                      <a:gd name="connsiteY2" fmla="*/ 1651000 h 1651000"/>
                      <a:gd name="connsiteX0" fmla="*/ 231966 w 260541"/>
                      <a:gd name="connsiteY0" fmla="*/ 0 h 1651000"/>
                      <a:gd name="connsiteX1" fmla="*/ 191 w 260541"/>
                      <a:gd name="connsiteY1" fmla="*/ 822325 h 1651000"/>
                      <a:gd name="connsiteX2" fmla="*/ 260541 w 260541"/>
                      <a:gd name="connsiteY2" fmla="*/ 1651000 h 1651000"/>
                      <a:gd name="connsiteX0" fmla="*/ 234314 w 260508"/>
                      <a:gd name="connsiteY0" fmla="*/ 0 h 1643856"/>
                      <a:gd name="connsiteX1" fmla="*/ 158 w 260508"/>
                      <a:gd name="connsiteY1" fmla="*/ 815181 h 1643856"/>
                      <a:gd name="connsiteX2" fmla="*/ 260508 w 260508"/>
                      <a:gd name="connsiteY2" fmla="*/ 1643856 h 1643856"/>
                      <a:gd name="connsiteX0" fmla="*/ 234342 w 262917"/>
                      <a:gd name="connsiteY0" fmla="*/ 0 h 1636712"/>
                      <a:gd name="connsiteX1" fmla="*/ 186 w 262917"/>
                      <a:gd name="connsiteY1" fmla="*/ 815181 h 1636712"/>
                      <a:gd name="connsiteX2" fmla="*/ 262917 w 262917"/>
                      <a:gd name="connsiteY2" fmla="*/ 1636712 h 1636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2917" h="1636712">
                        <a:moveTo>
                          <a:pt x="234342" y="0"/>
                        </a:moveTo>
                        <a:cubicBezTo>
                          <a:pt x="82206" y="47096"/>
                          <a:pt x="-4576" y="542396"/>
                          <a:pt x="186" y="815181"/>
                        </a:cubicBezTo>
                        <a:cubicBezTo>
                          <a:pt x="4948" y="1087966"/>
                          <a:pt x="58527" y="1591865"/>
                          <a:pt x="262917" y="1636712"/>
                        </a:cubicBezTo>
                      </a:path>
                    </a:pathLst>
                  </a:cu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202" name="Oval 201">
                    <a:extLst>
                      <a:ext uri="{FF2B5EF4-FFF2-40B4-BE49-F238E27FC236}">
                        <a16:creationId xmlns:a16="http://schemas.microsoft.com/office/drawing/2014/main" id="{963B8B11-D65E-52E3-199D-E10FC430EC1A}"/>
                      </a:ext>
                    </a:extLst>
                  </p:cNvPr>
                  <p:cNvSpPr/>
                  <p:nvPr/>
                </p:nvSpPr>
                <p:spPr>
                  <a:xfrm>
                    <a:off x="9215195" y="1745425"/>
                    <a:ext cx="188440" cy="508918"/>
                  </a:xfrm>
                  <a:prstGeom prst="ellipse">
                    <a:avLst/>
                  </a:prstGeom>
                  <a:solidFill>
                    <a:schemeClr val="tx1"/>
                  </a:solidFill>
                  <a:ln w="19050">
                    <a:solidFill>
                      <a:srgbClr val="FF0000"/>
                    </a:solidFill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203" name="Freeform: Shape 202">
                    <a:extLst>
                      <a:ext uri="{FF2B5EF4-FFF2-40B4-BE49-F238E27FC236}">
                        <a16:creationId xmlns:a16="http://schemas.microsoft.com/office/drawing/2014/main" id="{37CEC100-7275-E40A-B8EF-60FA8ABD399D}"/>
                      </a:ext>
                    </a:extLst>
                  </p:cNvPr>
                  <p:cNvSpPr/>
                  <p:nvPr/>
                </p:nvSpPr>
                <p:spPr>
                  <a:xfrm flipH="1">
                    <a:off x="9305427" y="1759874"/>
                    <a:ext cx="89760" cy="474334"/>
                  </a:xfrm>
                  <a:custGeom>
                    <a:avLst/>
                    <a:gdLst>
                      <a:gd name="connsiteX0" fmla="*/ 209775 w 269285"/>
                      <a:gd name="connsiteY0" fmla="*/ 0 h 1730804"/>
                      <a:gd name="connsiteX1" fmla="*/ 225 w 269285"/>
                      <a:gd name="connsiteY1" fmla="*/ 749300 h 1730804"/>
                      <a:gd name="connsiteX2" fmla="*/ 244700 w 269285"/>
                      <a:gd name="connsiteY2" fmla="*/ 1644650 h 1730804"/>
                      <a:gd name="connsiteX3" fmla="*/ 247875 w 269285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34963 w 269073"/>
                      <a:gd name="connsiteY0" fmla="*/ 0 h 1737154"/>
                      <a:gd name="connsiteX1" fmla="*/ 13 w 269073"/>
                      <a:gd name="connsiteY1" fmla="*/ 755650 h 1737154"/>
                      <a:gd name="connsiteX2" fmla="*/ 244488 w 269073"/>
                      <a:gd name="connsiteY2" fmla="*/ 1651000 h 1737154"/>
                      <a:gd name="connsiteX3" fmla="*/ 247663 w 269073"/>
                      <a:gd name="connsiteY3" fmla="*/ 1651000 h 1737154"/>
                      <a:gd name="connsiteX0" fmla="*/ 234971 w 269081"/>
                      <a:gd name="connsiteY0" fmla="*/ 0 h 1737154"/>
                      <a:gd name="connsiteX1" fmla="*/ 21 w 269081"/>
                      <a:gd name="connsiteY1" fmla="*/ 755650 h 1737154"/>
                      <a:gd name="connsiteX2" fmla="*/ 244496 w 269081"/>
                      <a:gd name="connsiteY2" fmla="*/ 1651000 h 1737154"/>
                      <a:gd name="connsiteX3" fmla="*/ 247671 w 269081"/>
                      <a:gd name="connsiteY3" fmla="*/ 1651000 h 1737154"/>
                      <a:gd name="connsiteX0" fmla="*/ 234971 w 302315"/>
                      <a:gd name="connsiteY0" fmla="*/ 0 h 1732929"/>
                      <a:gd name="connsiteX1" fmla="*/ 21 w 302315"/>
                      <a:gd name="connsiteY1" fmla="*/ 755650 h 1732929"/>
                      <a:gd name="connsiteX2" fmla="*/ 244496 w 302315"/>
                      <a:gd name="connsiteY2" fmla="*/ 1651000 h 1732929"/>
                      <a:gd name="connsiteX3" fmla="*/ 295296 w 302315"/>
                      <a:gd name="connsiteY3" fmla="*/ 1641475 h 1732929"/>
                      <a:gd name="connsiteX0" fmla="*/ 235691 w 296016"/>
                      <a:gd name="connsiteY0" fmla="*/ 0 h 1641475"/>
                      <a:gd name="connsiteX1" fmla="*/ 741 w 296016"/>
                      <a:gd name="connsiteY1" fmla="*/ 755650 h 1641475"/>
                      <a:gd name="connsiteX2" fmla="*/ 296016 w 296016"/>
                      <a:gd name="connsiteY2" fmla="*/ 1641475 h 1641475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8303 w 266878"/>
                      <a:gd name="connsiteY0" fmla="*/ 0 h 1651000"/>
                      <a:gd name="connsiteX1" fmla="*/ 178 w 266878"/>
                      <a:gd name="connsiteY1" fmla="*/ 822325 h 1651000"/>
                      <a:gd name="connsiteX2" fmla="*/ 266878 w 266878"/>
                      <a:gd name="connsiteY2" fmla="*/ 1651000 h 1651000"/>
                      <a:gd name="connsiteX0" fmla="*/ 225631 w 254206"/>
                      <a:gd name="connsiteY0" fmla="*/ 0 h 1651000"/>
                      <a:gd name="connsiteX1" fmla="*/ 206 w 254206"/>
                      <a:gd name="connsiteY1" fmla="*/ 822325 h 1651000"/>
                      <a:gd name="connsiteX2" fmla="*/ 254206 w 254206"/>
                      <a:gd name="connsiteY2" fmla="*/ 1651000 h 1651000"/>
                      <a:gd name="connsiteX0" fmla="*/ 231966 w 260541"/>
                      <a:gd name="connsiteY0" fmla="*/ 0 h 1651000"/>
                      <a:gd name="connsiteX1" fmla="*/ 191 w 260541"/>
                      <a:gd name="connsiteY1" fmla="*/ 822325 h 1651000"/>
                      <a:gd name="connsiteX2" fmla="*/ 260541 w 260541"/>
                      <a:gd name="connsiteY2" fmla="*/ 1651000 h 1651000"/>
                      <a:gd name="connsiteX0" fmla="*/ 234314 w 260508"/>
                      <a:gd name="connsiteY0" fmla="*/ 0 h 1643856"/>
                      <a:gd name="connsiteX1" fmla="*/ 158 w 260508"/>
                      <a:gd name="connsiteY1" fmla="*/ 815181 h 1643856"/>
                      <a:gd name="connsiteX2" fmla="*/ 260508 w 260508"/>
                      <a:gd name="connsiteY2" fmla="*/ 1643856 h 1643856"/>
                      <a:gd name="connsiteX0" fmla="*/ 234342 w 262917"/>
                      <a:gd name="connsiteY0" fmla="*/ 0 h 1636712"/>
                      <a:gd name="connsiteX1" fmla="*/ 186 w 262917"/>
                      <a:gd name="connsiteY1" fmla="*/ 815181 h 1636712"/>
                      <a:gd name="connsiteX2" fmla="*/ 262917 w 262917"/>
                      <a:gd name="connsiteY2" fmla="*/ 1636712 h 1636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2917" h="1636712">
                        <a:moveTo>
                          <a:pt x="234342" y="0"/>
                        </a:moveTo>
                        <a:cubicBezTo>
                          <a:pt x="82206" y="47096"/>
                          <a:pt x="-4576" y="542396"/>
                          <a:pt x="186" y="815181"/>
                        </a:cubicBezTo>
                        <a:cubicBezTo>
                          <a:pt x="4948" y="1087966"/>
                          <a:pt x="58527" y="1591865"/>
                          <a:pt x="262917" y="1636712"/>
                        </a:cubicBezTo>
                      </a:path>
                    </a:pathLst>
                  </a:cu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</p:grpSp>
            <p:grpSp>
              <p:nvGrpSpPr>
                <p:cNvPr id="144" name="Group 143">
                  <a:extLst>
                    <a:ext uri="{FF2B5EF4-FFF2-40B4-BE49-F238E27FC236}">
                      <a16:creationId xmlns:a16="http://schemas.microsoft.com/office/drawing/2014/main" id="{764D7118-A00A-9B31-5516-1D1B833206D4}"/>
                    </a:ext>
                  </a:extLst>
                </p:cNvPr>
                <p:cNvGrpSpPr/>
                <p:nvPr/>
              </p:nvGrpSpPr>
              <p:grpSpPr>
                <a:xfrm>
                  <a:off x="9238971" y="2424410"/>
                  <a:ext cx="167072" cy="397484"/>
                  <a:chOff x="9215195" y="1745064"/>
                  <a:chExt cx="196120" cy="509279"/>
                </a:xfrm>
              </p:grpSpPr>
              <p:sp>
                <p:nvSpPr>
                  <p:cNvPr id="194" name="Oval 193">
                    <a:extLst>
                      <a:ext uri="{FF2B5EF4-FFF2-40B4-BE49-F238E27FC236}">
                        <a16:creationId xmlns:a16="http://schemas.microsoft.com/office/drawing/2014/main" id="{848D0DE1-FAC1-4C84-6368-8417959036C9}"/>
                      </a:ext>
                    </a:extLst>
                  </p:cNvPr>
                  <p:cNvSpPr/>
                  <p:nvPr/>
                </p:nvSpPr>
                <p:spPr>
                  <a:xfrm>
                    <a:off x="9222875" y="1745064"/>
                    <a:ext cx="188440" cy="508918"/>
                  </a:xfrm>
                  <a:prstGeom prst="ellipse">
                    <a:avLst/>
                  </a:prstGeom>
                  <a:ln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195" name="Oval 194">
                    <a:extLst>
                      <a:ext uri="{FF2B5EF4-FFF2-40B4-BE49-F238E27FC236}">
                        <a16:creationId xmlns:a16="http://schemas.microsoft.com/office/drawing/2014/main" id="{FEF308CC-C7C4-D8DD-7D50-4C697F98000B}"/>
                      </a:ext>
                    </a:extLst>
                  </p:cNvPr>
                  <p:cNvSpPr/>
                  <p:nvPr/>
                </p:nvSpPr>
                <p:spPr>
                  <a:xfrm>
                    <a:off x="9222875" y="1745064"/>
                    <a:ext cx="188440" cy="508918"/>
                  </a:xfrm>
                  <a:prstGeom prst="ellipse">
                    <a:avLst/>
                  </a:prstGeom>
                  <a:solidFill>
                    <a:schemeClr val="tx1"/>
                  </a:solidFill>
                  <a:ln w="190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196" name="Freeform: Shape 195">
                    <a:extLst>
                      <a:ext uri="{FF2B5EF4-FFF2-40B4-BE49-F238E27FC236}">
                        <a16:creationId xmlns:a16="http://schemas.microsoft.com/office/drawing/2014/main" id="{8545E0CC-4126-C78A-2F33-3BA5CC77CE2A}"/>
                      </a:ext>
                    </a:extLst>
                  </p:cNvPr>
                  <p:cNvSpPr/>
                  <p:nvPr/>
                </p:nvSpPr>
                <p:spPr>
                  <a:xfrm>
                    <a:off x="9223144" y="1754728"/>
                    <a:ext cx="89760" cy="496336"/>
                  </a:xfrm>
                  <a:custGeom>
                    <a:avLst/>
                    <a:gdLst>
                      <a:gd name="connsiteX0" fmla="*/ 209775 w 269285"/>
                      <a:gd name="connsiteY0" fmla="*/ 0 h 1730804"/>
                      <a:gd name="connsiteX1" fmla="*/ 225 w 269285"/>
                      <a:gd name="connsiteY1" fmla="*/ 749300 h 1730804"/>
                      <a:gd name="connsiteX2" fmla="*/ 244700 w 269285"/>
                      <a:gd name="connsiteY2" fmla="*/ 1644650 h 1730804"/>
                      <a:gd name="connsiteX3" fmla="*/ 247875 w 269285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34963 w 269073"/>
                      <a:gd name="connsiteY0" fmla="*/ 0 h 1737154"/>
                      <a:gd name="connsiteX1" fmla="*/ 13 w 269073"/>
                      <a:gd name="connsiteY1" fmla="*/ 755650 h 1737154"/>
                      <a:gd name="connsiteX2" fmla="*/ 244488 w 269073"/>
                      <a:gd name="connsiteY2" fmla="*/ 1651000 h 1737154"/>
                      <a:gd name="connsiteX3" fmla="*/ 247663 w 269073"/>
                      <a:gd name="connsiteY3" fmla="*/ 1651000 h 1737154"/>
                      <a:gd name="connsiteX0" fmla="*/ 234971 w 269081"/>
                      <a:gd name="connsiteY0" fmla="*/ 0 h 1737154"/>
                      <a:gd name="connsiteX1" fmla="*/ 21 w 269081"/>
                      <a:gd name="connsiteY1" fmla="*/ 755650 h 1737154"/>
                      <a:gd name="connsiteX2" fmla="*/ 244496 w 269081"/>
                      <a:gd name="connsiteY2" fmla="*/ 1651000 h 1737154"/>
                      <a:gd name="connsiteX3" fmla="*/ 247671 w 269081"/>
                      <a:gd name="connsiteY3" fmla="*/ 1651000 h 1737154"/>
                      <a:gd name="connsiteX0" fmla="*/ 234971 w 302315"/>
                      <a:gd name="connsiteY0" fmla="*/ 0 h 1732929"/>
                      <a:gd name="connsiteX1" fmla="*/ 21 w 302315"/>
                      <a:gd name="connsiteY1" fmla="*/ 755650 h 1732929"/>
                      <a:gd name="connsiteX2" fmla="*/ 244496 w 302315"/>
                      <a:gd name="connsiteY2" fmla="*/ 1651000 h 1732929"/>
                      <a:gd name="connsiteX3" fmla="*/ 295296 w 302315"/>
                      <a:gd name="connsiteY3" fmla="*/ 1641475 h 1732929"/>
                      <a:gd name="connsiteX0" fmla="*/ 235691 w 296016"/>
                      <a:gd name="connsiteY0" fmla="*/ 0 h 1641475"/>
                      <a:gd name="connsiteX1" fmla="*/ 741 w 296016"/>
                      <a:gd name="connsiteY1" fmla="*/ 755650 h 1641475"/>
                      <a:gd name="connsiteX2" fmla="*/ 296016 w 296016"/>
                      <a:gd name="connsiteY2" fmla="*/ 1641475 h 1641475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8303 w 266878"/>
                      <a:gd name="connsiteY0" fmla="*/ 0 h 1651000"/>
                      <a:gd name="connsiteX1" fmla="*/ 178 w 266878"/>
                      <a:gd name="connsiteY1" fmla="*/ 822325 h 1651000"/>
                      <a:gd name="connsiteX2" fmla="*/ 266878 w 266878"/>
                      <a:gd name="connsiteY2" fmla="*/ 1651000 h 1651000"/>
                      <a:gd name="connsiteX0" fmla="*/ 225631 w 254206"/>
                      <a:gd name="connsiteY0" fmla="*/ 0 h 1651000"/>
                      <a:gd name="connsiteX1" fmla="*/ 206 w 254206"/>
                      <a:gd name="connsiteY1" fmla="*/ 822325 h 1651000"/>
                      <a:gd name="connsiteX2" fmla="*/ 254206 w 254206"/>
                      <a:gd name="connsiteY2" fmla="*/ 1651000 h 1651000"/>
                      <a:gd name="connsiteX0" fmla="*/ 231966 w 260541"/>
                      <a:gd name="connsiteY0" fmla="*/ 0 h 1651000"/>
                      <a:gd name="connsiteX1" fmla="*/ 191 w 260541"/>
                      <a:gd name="connsiteY1" fmla="*/ 822325 h 1651000"/>
                      <a:gd name="connsiteX2" fmla="*/ 260541 w 260541"/>
                      <a:gd name="connsiteY2" fmla="*/ 1651000 h 1651000"/>
                      <a:gd name="connsiteX0" fmla="*/ 234314 w 260508"/>
                      <a:gd name="connsiteY0" fmla="*/ 0 h 1643856"/>
                      <a:gd name="connsiteX1" fmla="*/ 158 w 260508"/>
                      <a:gd name="connsiteY1" fmla="*/ 815181 h 1643856"/>
                      <a:gd name="connsiteX2" fmla="*/ 260508 w 260508"/>
                      <a:gd name="connsiteY2" fmla="*/ 1643856 h 1643856"/>
                      <a:gd name="connsiteX0" fmla="*/ 234342 w 262917"/>
                      <a:gd name="connsiteY0" fmla="*/ 0 h 1636712"/>
                      <a:gd name="connsiteX1" fmla="*/ 186 w 262917"/>
                      <a:gd name="connsiteY1" fmla="*/ 815181 h 1636712"/>
                      <a:gd name="connsiteX2" fmla="*/ 262917 w 262917"/>
                      <a:gd name="connsiteY2" fmla="*/ 1636712 h 1636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2917" h="1636712">
                        <a:moveTo>
                          <a:pt x="234342" y="0"/>
                        </a:moveTo>
                        <a:cubicBezTo>
                          <a:pt x="82206" y="47096"/>
                          <a:pt x="-4576" y="542396"/>
                          <a:pt x="186" y="815181"/>
                        </a:cubicBezTo>
                        <a:cubicBezTo>
                          <a:pt x="4948" y="1087966"/>
                          <a:pt x="58527" y="1591865"/>
                          <a:pt x="262917" y="1636712"/>
                        </a:cubicBezTo>
                      </a:path>
                    </a:pathLst>
                  </a:cu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197" name="Oval 196">
                    <a:extLst>
                      <a:ext uri="{FF2B5EF4-FFF2-40B4-BE49-F238E27FC236}">
                        <a16:creationId xmlns:a16="http://schemas.microsoft.com/office/drawing/2014/main" id="{6461BF22-C3C0-3094-7B4E-49E6AF148F3F}"/>
                      </a:ext>
                    </a:extLst>
                  </p:cNvPr>
                  <p:cNvSpPr/>
                  <p:nvPr/>
                </p:nvSpPr>
                <p:spPr>
                  <a:xfrm>
                    <a:off x="9215195" y="1745425"/>
                    <a:ext cx="188440" cy="508918"/>
                  </a:xfrm>
                  <a:prstGeom prst="ellipse">
                    <a:avLst/>
                  </a:prstGeom>
                  <a:solidFill>
                    <a:schemeClr val="tx1"/>
                  </a:solidFill>
                  <a:ln w="19050">
                    <a:solidFill>
                      <a:srgbClr val="FF0000"/>
                    </a:solidFill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198" name="Freeform: Shape 197">
                    <a:extLst>
                      <a:ext uri="{FF2B5EF4-FFF2-40B4-BE49-F238E27FC236}">
                        <a16:creationId xmlns:a16="http://schemas.microsoft.com/office/drawing/2014/main" id="{05802417-4764-D1D4-6A6C-892D85293268}"/>
                      </a:ext>
                    </a:extLst>
                  </p:cNvPr>
                  <p:cNvSpPr/>
                  <p:nvPr/>
                </p:nvSpPr>
                <p:spPr>
                  <a:xfrm flipH="1">
                    <a:off x="9305427" y="1759874"/>
                    <a:ext cx="89760" cy="474334"/>
                  </a:xfrm>
                  <a:custGeom>
                    <a:avLst/>
                    <a:gdLst>
                      <a:gd name="connsiteX0" fmla="*/ 209775 w 269285"/>
                      <a:gd name="connsiteY0" fmla="*/ 0 h 1730804"/>
                      <a:gd name="connsiteX1" fmla="*/ 225 w 269285"/>
                      <a:gd name="connsiteY1" fmla="*/ 749300 h 1730804"/>
                      <a:gd name="connsiteX2" fmla="*/ 244700 w 269285"/>
                      <a:gd name="connsiteY2" fmla="*/ 1644650 h 1730804"/>
                      <a:gd name="connsiteX3" fmla="*/ 247875 w 269285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34963 w 269073"/>
                      <a:gd name="connsiteY0" fmla="*/ 0 h 1737154"/>
                      <a:gd name="connsiteX1" fmla="*/ 13 w 269073"/>
                      <a:gd name="connsiteY1" fmla="*/ 755650 h 1737154"/>
                      <a:gd name="connsiteX2" fmla="*/ 244488 w 269073"/>
                      <a:gd name="connsiteY2" fmla="*/ 1651000 h 1737154"/>
                      <a:gd name="connsiteX3" fmla="*/ 247663 w 269073"/>
                      <a:gd name="connsiteY3" fmla="*/ 1651000 h 1737154"/>
                      <a:gd name="connsiteX0" fmla="*/ 234971 w 269081"/>
                      <a:gd name="connsiteY0" fmla="*/ 0 h 1737154"/>
                      <a:gd name="connsiteX1" fmla="*/ 21 w 269081"/>
                      <a:gd name="connsiteY1" fmla="*/ 755650 h 1737154"/>
                      <a:gd name="connsiteX2" fmla="*/ 244496 w 269081"/>
                      <a:gd name="connsiteY2" fmla="*/ 1651000 h 1737154"/>
                      <a:gd name="connsiteX3" fmla="*/ 247671 w 269081"/>
                      <a:gd name="connsiteY3" fmla="*/ 1651000 h 1737154"/>
                      <a:gd name="connsiteX0" fmla="*/ 234971 w 302315"/>
                      <a:gd name="connsiteY0" fmla="*/ 0 h 1732929"/>
                      <a:gd name="connsiteX1" fmla="*/ 21 w 302315"/>
                      <a:gd name="connsiteY1" fmla="*/ 755650 h 1732929"/>
                      <a:gd name="connsiteX2" fmla="*/ 244496 w 302315"/>
                      <a:gd name="connsiteY2" fmla="*/ 1651000 h 1732929"/>
                      <a:gd name="connsiteX3" fmla="*/ 295296 w 302315"/>
                      <a:gd name="connsiteY3" fmla="*/ 1641475 h 1732929"/>
                      <a:gd name="connsiteX0" fmla="*/ 235691 w 296016"/>
                      <a:gd name="connsiteY0" fmla="*/ 0 h 1641475"/>
                      <a:gd name="connsiteX1" fmla="*/ 741 w 296016"/>
                      <a:gd name="connsiteY1" fmla="*/ 755650 h 1641475"/>
                      <a:gd name="connsiteX2" fmla="*/ 296016 w 296016"/>
                      <a:gd name="connsiteY2" fmla="*/ 1641475 h 1641475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8303 w 266878"/>
                      <a:gd name="connsiteY0" fmla="*/ 0 h 1651000"/>
                      <a:gd name="connsiteX1" fmla="*/ 178 w 266878"/>
                      <a:gd name="connsiteY1" fmla="*/ 822325 h 1651000"/>
                      <a:gd name="connsiteX2" fmla="*/ 266878 w 266878"/>
                      <a:gd name="connsiteY2" fmla="*/ 1651000 h 1651000"/>
                      <a:gd name="connsiteX0" fmla="*/ 225631 w 254206"/>
                      <a:gd name="connsiteY0" fmla="*/ 0 h 1651000"/>
                      <a:gd name="connsiteX1" fmla="*/ 206 w 254206"/>
                      <a:gd name="connsiteY1" fmla="*/ 822325 h 1651000"/>
                      <a:gd name="connsiteX2" fmla="*/ 254206 w 254206"/>
                      <a:gd name="connsiteY2" fmla="*/ 1651000 h 1651000"/>
                      <a:gd name="connsiteX0" fmla="*/ 231966 w 260541"/>
                      <a:gd name="connsiteY0" fmla="*/ 0 h 1651000"/>
                      <a:gd name="connsiteX1" fmla="*/ 191 w 260541"/>
                      <a:gd name="connsiteY1" fmla="*/ 822325 h 1651000"/>
                      <a:gd name="connsiteX2" fmla="*/ 260541 w 260541"/>
                      <a:gd name="connsiteY2" fmla="*/ 1651000 h 1651000"/>
                      <a:gd name="connsiteX0" fmla="*/ 234314 w 260508"/>
                      <a:gd name="connsiteY0" fmla="*/ 0 h 1643856"/>
                      <a:gd name="connsiteX1" fmla="*/ 158 w 260508"/>
                      <a:gd name="connsiteY1" fmla="*/ 815181 h 1643856"/>
                      <a:gd name="connsiteX2" fmla="*/ 260508 w 260508"/>
                      <a:gd name="connsiteY2" fmla="*/ 1643856 h 1643856"/>
                      <a:gd name="connsiteX0" fmla="*/ 234342 w 262917"/>
                      <a:gd name="connsiteY0" fmla="*/ 0 h 1636712"/>
                      <a:gd name="connsiteX1" fmla="*/ 186 w 262917"/>
                      <a:gd name="connsiteY1" fmla="*/ 815181 h 1636712"/>
                      <a:gd name="connsiteX2" fmla="*/ 262917 w 262917"/>
                      <a:gd name="connsiteY2" fmla="*/ 1636712 h 1636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2917" h="1636712">
                        <a:moveTo>
                          <a:pt x="234342" y="0"/>
                        </a:moveTo>
                        <a:cubicBezTo>
                          <a:pt x="82206" y="47096"/>
                          <a:pt x="-4576" y="542396"/>
                          <a:pt x="186" y="815181"/>
                        </a:cubicBezTo>
                        <a:cubicBezTo>
                          <a:pt x="4948" y="1087966"/>
                          <a:pt x="58527" y="1591865"/>
                          <a:pt x="262917" y="1636712"/>
                        </a:cubicBezTo>
                      </a:path>
                    </a:pathLst>
                  </a:cu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</p:grpSp>
            <p:grpSp>
              <p:nvGrpSpPr>
                <p:cNvPr id="145" name="Group 144">
                  <a:extLst>
                    <a:ext uri="{FF2B5EF4-FFF2-40B4-BE49-F238E27FC236}">
                      <a16:creationId xmlns:a16="http://schemas.microsoft.com/office/drawing/2014/main" id="{5A7D329A-9ED3-B249-6C96-C67DA5A2AC40}"/>
                    </a:ext>
                  </a:extLst>
                </p:cNvPr>
                <p:cNvGrpSpPr/>
                <p:nvPr/>
              </p:nvGrpSpPr>
              <p:grpSpPr>
                <a:xfrm>
                  <a:off x="9174320" y="2424410"/>
                  <a:ext cx="167072" cy="397484"/>
                  <a:chOff x="9215195" y="1745064"/>
                  <a:chExt cx="196120" cy="509279"/>
                </a:xfrm>
              </p:grpSpPr>
              <p:sp>
                <p:nvSpPr>
                  <p:cNvPr id="162" name="Oval 161">
                    <a:extLst>
                      <a:ext uri="{FF2B5EF4-FFF2-40B4-BE49-F238E27FC236}">
                        <a16:creationId xmlns:a16="http://schemas.microsoft.com/office/drawing/2014/main" id="{9A9061C4-2FDF-C2FD-FA60-B326EDC3C179}"/>
                      </a:ext>
                    </a:extLst>
                  </p:cNvPr>
                  <p:cNvSpPr/>
                  <p:nvPr/>
                </p:nvSpPr>
                <p:spPr>
                  <a:xfrm>
                    <a:off x="9222875" y="1745064"/>
                    <a:ext cx="188440" cy="508918"/>
                  </a:xfrm>
                  <a:prstGeom prst="ellipse">
                    <a:avLst/>
                  </a:prstGeom>
                  <a:ln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163" name="Oval 162">
                    <a:extLst>
                      <a:ext uri="{FF2B5EF4-FFF2-40B4-BE49-F238E27FC236}">
                        <a16:creationId xmlns:a16="http://schemas.microsoft.com/office/drawing/2014/main" id="{43F6FBAB-9323-9939-A02D-2919642BDDC8}"/>
                      </a:ext>
                    </a:extLst>
                  </p:cNvPr>
                  <p:cNvSpPr/>
                  <p:nvPr/>
                </p:nvSpPr>
                <p:spPr>
                  <a:xfrm>
                    <a:off x="9222875" y="1745064"/>
                    <a:ext cx="188440" cy="508918"/>
                  </a:xfrm>
                  <a:prstGeom prst="ellipse">
                    <a:avLst/>
                  </a:prstGeom>
                  <a:solidFill>
                    <a:schemeClr val="tx1"/>
                  </a:solidFill>
                  <a:ln w="190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166" name="Freeform: Shape 165">
                    <a:extLst>
                      <a:ext uri="{FF2B5EF4-FFF2-40B4-BE49-F238E27FC236}">
                        <a16:creationId xmlns:a16="http://schemas.microsoft.com/office/drawing/2014/main" id="{A17BF9B3-4A81-28DF-AA8C-1036722510B9}"/>
                      </a:ext>
                    </a:extLst>
                  </p:cNvPr>
                  <p:cNvSpPr/>
                  <p:nvPr/>
                </p:nvSpPr>
                <p:spPr>
                  <a:xfrm>
                    <a:off x="9223144" y="1754728"/>
                    <a:ext cx="89760" cy="496336"/>
                  </a:xfrm>
                  <a:custGeom>
                    <a:avLst/>
                    <a:gdLst>
                      <a:gd name="connsiteX0" fmla="*/ 209775 w 269285"/>
                      <a:gd name="connsiteY0" fmla="*/ 0 h 1730804"/>
                      <a:gd name="connsiteX1" fmla="*/ 225 w 269285"/>
                      <a:gd name="connsiteY1" fmla="*/ 749300 h 1730804"/>
                      <a:gd name="connsiteX2" fmla="*/ 244700 w 269285"/>
                      <a:gd name="connsiteY2" fmla="*/ 1644650 h 1730804"/>
                      <a:gd name="connsiteX3" fmla="*/ 247875 w 269285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34963 w 269073"/>
                      <a:gd name="connsiteY0" fmla="*/ 0 h 1737154"/>
                      <a:gd name="connsiteX1" fmla="*/ 13 w 269073"/>
                      <a:gd name="connsiteY1" fmla="*/ 755650 h 1737154"/>
                      <a:gd name="connsiteX2" fmla="*/ 244488 w 269073"/>
                      <a:gd name="connsiteY2" fmla="*/ 1651000 h 1737154"/>
                      <a:gd name="connsiteX3" fmla="*/ 247663 w 269073"/>
                      <a:gd name="connsiteY3" fmla="*/ 1651000 h 1737154"/>
                      <a:gd name="connsiteX0" fmla="*/ 234971 w 269081"/>
                      <a:gd name="connsiteY0" fmla="*/ 0 h 1737154"/>
                      <a:gd name="connsiteX1" fmla="*/ 21 w 269081"/>
                      <a:gd name="connsiteY1" fmla="*/ 755650 h 1737154"/>
                      <a:gd name="connsiteX2" fmla="*/ 244496 w 269081"/>
                      <a:gd name="connsiteY2" fmla="*/ 1651000 h 1737154"/>
                      <a:gd name="connsiteX3" fmla="*/ 247671 w 269081"/>
                      <a:gd name="connsiteY3" fmla="*/ 1651000 h 1737154"/>
                      <a:gd name="connsiteX0" fmla="*/ 234971 w 302315"/>
                      <a:gd name="connsiteY0" fmla="*/ 0 h 1732929"/>
                      <a:gd name="connsiteX1" fmla="*/ 21 w 302315"/>
                      <a:gd name="connsiteY1" fmla="*/ 755650 h 1732929"/>
                      <a:gd name="connsiteX2" fmla="*/ 244496 w 302315"/>
                      <a:gd name="connsiteY2" fmla="*/ 1651000 h 1732929"/>
                      <a:gd name="connsiteX3" fmla="*/ 295296 w 302315"/>
                      <a:gd name="connsiteY3" fmla="*/ 1641475 h 1732929"/>
                      <a:gd name="connsiteX0" fmla="*/ 235691 w 296016"/>
                      <a:gd name="connsiteY0" fmla="*/ 0 h 1641475"/>
                      <a:gd name="connsiteX1" fmla="*/ 741 w 296016"/>
                      <a:gd name="connsiteY1" fmla="*/ 755650 h 1641475"/>
                      <a:gd name="connsiteX2" fmla="*/ 296016 w 296016"/>
                      <a:gd name="connsiteY2" fmla="*/ 1641475 h 1641475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8303 w 266878"/>
                      <a:gd name="connsiteY0" fmla="*/ 0 h 1651000"/>
                      <a:gd name="connsiteX1" fmla="*/ 178 w 266878"/>
                      <a:gd name="connsiteY1" fmla="*/ 822325 h 1651000"/>
                      <a:gd name="connsiteX2" fmla="*/ 266878 w 266878"/>
                      <a:gd name="connsiteY2" fmla="*/ 1651000 h 1651000"/>
                      <a:gd name="connsiteX0" fmla="*/ 225631 w 254206"/>
                      <a:gd name="connsiteY0" fmla="*/ 0 h 1651000"/>
                      <a:gd name="connsiteX1" fmla="*/ 206 w 254206"/>
                      <a:gd name="connsiteY1" fmla="*/ 822325 h 1651000"/>
                      <a:gd name="connsiteX2" fmla="*/ 254206 w 254206"/>
                      <a:gd name="connsiteY2" fmla="*/ 1651000 h 1651000"/>
                      <a:gd name="connsiteX0" fmla="*/ 231966 w 260541"/>
                      <a:gd name="connsiteY0" fmla="*/ 0 h 1651000"/>
                      <a:gd name="connsiteX1" fmla="*/ 191 w 260541"/>
                      <a:gd name="connsiteY1" fmla="*/ 822325 h 1651000"/>
                      <a:gd name="connsiteX2" fmla="*/ 260541 w 260541"/>
                      <a:gd name="connsiteY2" fmla="*/ 1651000 h 1651000"/>
                      <a:gd name="connsiteX0" fmla="*/ 234314 w 260508"/>
                      <a:gd name="connsiteY0" fmla="*/ 0 h 1643856"/>
                      <a:gd name="connsiteX1" fmla="*/ 158 w 260508"/>
                      <a:gd name="connsiteY1" fmla="*/ 815181 h 1643856"/>
                      <a:gd name="connsiteX2" fmla="*/ 260508 w 260508"/>
                      <a:gd name="connsiteY2" fmla="*/ 1643856 h 1643856"/>
                      <a:gd name="connsiteX0" fmla="*/ 234342 w 262917"/>
                      <a:gd name="connsiteY0" fmla="*/ 0 h 1636712"/>
                      <a:gd name="connsiteX1" fmla="*/ 186 w 262917"/>
                      <a:gd name="connsiteY1" fmla="*/ 815181 h 1636712"/>
                      <a:gd name="connsiteX2" fmla="*/ 262917 w 262917"/>
                      <a:gd name="connsiteY2" fmla="*/ 1636712 h 1636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2917" h="1636712">
                        <a:moveTo>
                          <a:pt x="234342" y="0"/>
                        </a:moveTo>
                        <a:cubicBezTo>
                          <a:pt x="82206" y="47096"/>
                          <a:pt x="-4576" y="542396"/>
                          <a:pt x="186" y="815181"/>
                        </a:cubicBezTo>
                        <a:cubicBezTo>
                          <a:pt x="4948" y="1087966"/>
                          <a:pt x="58527" y="1591865"/>
                          <a:pt x="262917" y="1636712"/>
                        </a:cubicBezTo>
                      </a:path>
                    </a:pathLst>
                  </a:cu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168" name="Oval 167">
                    <a:extLst>
                      <a:ext uri="{FF2B5EF4-FFF2-40B4-BE49-F238E27FC236}">
                        <a16:creationId xmlns:a16="http://schemas.microsoft.com/office/drawing/2014/main" id="{47D9521E-E364-7B71-F51D-94D22CEFDBC6}"/>
                      </a:ext>
                    </a:extLst>
                  </p:cNvPr>
                  <p:cNvSpPr/>
                  <p:nvPr/>
                </p:nvSpPr>
                <p:spPr>
                  <a:xfrm>
                    <a:off x="9215195" y="1745425"/>
                    <a:ext cx="188440" cy="508918"/>
                  </a:xfrm>
                  <a:prstGeom prst="ellipse">
                    <a:avLst/>
                  </a:prstGeom>
                  <a:solidFill>
                    <a:schemeClr val="tx1"/>
                  </a:solidFill>
                  <a:ln w="19050">
                    <a:solidFill>
                      <a:srgbClr val="FF0000"/>
                    </a:solidFill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169" name="Freeform: Shape 168">
                    <a:extLst>
                      <a:ext uri="{FF2B5EF4-FFF2-40B4-BE49-F238E27FC236}">
                        <a16:creationId xmlns:a16="http://schemas.microsoft.com/office/drawing/2014/main" id="{A40C81B4-686C-E329-1F62-75826DD25728}"/>
                      </a:ext>
                    </a:extLst>
                  </p:cNvPr>
                  <p:cNvSpPr/>
                  <p:nvPr/>
                </p:nvSpPr>
                <p:spPr>
                  <a:xfrm flipH="1">
                    <a:off x="9305427" y="1759874"/>
                    <a:ext cx="89760" cy="474334"/>
                  </a:xfrm>
                  <a:custGeom>
                    <a:avLst/>
                    <a:gdLst>
                      <a:gd name="connsiteX0" fmla="*/ 209775 w 269285"/>
                      <a:gd name="connsiteY0" fmla="*/ 0 h 1730804"/>
                      <a:gd name="connsiteX1" fmla="*/ 225 w 269285"/>
                      <a:gd name="connsiteY1" fmla="*/ 749300 h 1730804"/>
                      <a:gd name="connsiteX2" fmla="*/ 244700 w 269285"/>
                      <a:gd name="connsiteY2" fmla="*/ 1644650 h 1730804"/>
                      <a:gd name="connsiteX3" fmla="*/ 247875 w 269285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34963 w 269073"/>
                      <a:gd name="connsiteY0" fmla="*/ 0 h 1737154"/>
                      <a:gd name="connsiteX1" fmla="*/ 13 w 269073"/>
                      <a:gd name="connsiteY1" fmla="*/ 755650 h 1737154"/>
                      <a:gd name="connsiteX2" fmla="*/ 244488 w 269073"/>
                      <a:gd name="connsiteY2" fmla="*/ 1651000 h 1737154"/>
                      <a:gd name="connsiteX3" fmla="*/ 247663 w 269073"/>
                      <a:gd name="connsiteY3" fmla="*/ 1651000 h 1737154"/>
                      <a:gd name="connsiteX0" fmla="*/ 234971 w 269081"/>
                      <a:gd name="connsiteY0" fmla="*/ 0 h 1737154"/>
                      <a:gd name="connsiteX1" fmla="*/ 21 w 269081"/>
                      <a:gd name="connsiteY1" fmla="*/ 755650 h 1737154"/>
                      <a:gd name="connsiteX2" fmla="*/ 244496 w 269081"/>
                      <a:gd name="connsiteY2" fmla="*/ 1651000 h 1737154"/>
                      <a:gd name="connsiteX3" fmla="*/ 247671 w 269081"/>
                      <a:gd name="connsiteY3" fmla="*/ 1651000 h 1737154"/>
                      <a:gd name="connsiteX0" fmla="*/ 234971 w 302315"/>
                      <a:gd name="connsiteY0" fmla="*/ 0 h 1732929"/>
                      <a:gd name="connsiteX1" fmla="*/ 21 w 302315"/>
                      <a:gd name="connsiteY1" fmla="*/ 755650 h 1732929"/>
                      <a:gd name="connsiteX2" fmla="*/ 244496 w 302315"/>
                      <a:gd name="connsiteY2" fmla="*/ 1651000 h 1732929"/>
                      <a:gd name="connsiteX3" fmla="*/ 295296 w 302315"/>
                      <a:gd name="connsiteY3" fmla="*/ 1641475 h 1732929"/>
                      <a:gd name="connsiteX0" fmla="*/ 235691 w 296016"/>
                      <a:gd name="connsiteY0" fmla="*/ 0 h 1641475"/>
                      <a:gd name="connsiteX1" fmla="*/ 741 w 296016"/>
                      <a:gd name="connsiteY1" fmla="*/ 755650 h 1641475"/>
                      <a:gd name="connsiteX2" fmla="*/ 296016 w 296016"/>
                      <a:gd name="connsiteY2" fmla="*/ 1641475 h 1641475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8303 w 266878"/>
                      <a:gd name="connsiteY0" fmla="*/ 0 h 1651000"/>
                      <a:gd name="connsiteX1" fmla="*/ 178 w 266878"/>
                      <a:gd name="connsiteY1" fmla="*/ 822325 h 1651000"/>
                      <a:gd name="connsiteX2" fmla="*/ 266878 w 266878"/>
                      <a:gd name="connsiteY2" fmla="*/ 1651000 h 1651000"/>
                      <a:gd name="connsiteX0" fmla="*/ 225631 w 254206"/>
                      <a:gd name="connsiteY0" fmla="*/ 0 h 1651000"/>
                      <a:gd name="connsiteX1" fmla="*/ 206 w 254206"/>
                      <a:gd name="connsiteY1" fmla="*/ 822325 h 1651000"/>
                      <a:gd name="connsiteX2" fmla="*/ 254206 w 254206"/>
                      <a:gd name="connsiteY2" fmla="*/ 1651000 h 1651000"/>
                      <a:gd name="connsiteX0" fmla="*/ 231966 w 260541"/>
                      <a:gd name="connsiteY0" fmla="*/ 0 h 1651000"/>
                      <a:gd name="connsiteX1" fmla="*/ 191 w 260541"/>
                      <a:gd name="connsiteY1" fmla="*/ 822325 h 1651000"/>
                      <a:gd name="connsiteX2" fmla="*/ 260541 w 260541"/>
                      <a:gd name="connsiteY2" fmla="*/ 1651000 h 1651000"/>
                      <a:gd name="connsiteX0" fmla="*/ 234314 w 260508"/>
                      <a:gd name="connsiteY0" fmla="*/ 0 h 1643856"/>
                      <a:gd name="connsiteX1" fmla="*/ 158 w 260508"/>
                      <a:gd name="connsiteY1" fmla="*/ 815181 h 1643856"/>
                      <a:gd name="connsiteX2" fmla="*/ 260508 w 260508"/>
                      <a:gd name="connsiteY2" fmla="*/ 1643856 h 1643856"/>
                      <a:gd name="connsiteX0" fmla="*/ 234342 w 262917"/>
                      <a:gd name="connsiteY0" fmla="*/ 0 h 1636712"/>
                      <a:gd name="connsiteX1" fmla="*/ 186 w 262917"/>
                      <a:gd name="connsiteY1" fmla="*/ 815181 h 1636712"/>
                      <a:gd name="connsiteX2" fmla="*/ 262917 w 262917"/>
                      <a:gd name="connsiteY2" fmla="*/ 1636712 h 1636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2917" h="1636712">
                        <a:moveTo>
                          <a:pt x="234342" y="0"/>
                        </a:moveTo>
                        <a:cubicBezTo>
                          <a:pt x="82206" y="47096"/>
                          <a:pt x="-4576" y="542396"/>
                          <a:pt x="186" y="815181"/>
                        </a:cubicBezTo>
                        <a:cubicBezTo>
                          <a:pt x="4948" y="1087966"/>
                          <a:pt x="58527" y="1591865"/>
                          <a:pt x="262917" y="1636712"/>
                        </a:cubicBezTo>
                      </a:path>
                    </a:pathLst>
                  </a:cu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</p:grpSp>
            <p:grpSp>
              <p:nvGrpSpPr>
                <p:cNvPr id="146" name="Group 145">
                  <a:extLst>
                    <a:ext uri="{FF2B5EF4-FFF2-40B4-BE49-F238E27FC236}">
                      <a16:creationId xmlns:a16="http://schemas.microsoft.com/office/drawing/2014/main" id="{913C8ED2-E8F6-AD5C-5AEB-F5D5B0F2C23E}"/>
                    </a:ext>
                  </a:extLst>
                </p:cNvPr>
                <p:cNvGrpSpPr/>
                <p:nvPr/>
              </p:nvGrpSpPr>
              <p:grpSpPr>
                <a:xfrm>
                  <a:off x="9613754" y="3330520"/>
                  <a:ext cx="167072" cy="398160"/>
                  <a:chOff x="9751250" y="1750322"/>
                  <a:chExt cx="196120" cy="510145"/>
                </a:xfrm>
              </p:grpSpPr>
              <p:sp>
                <p:nvSpPr>
                  <p:cNvPr id="147" name="Oval 146">
                    <a:extLst>
                      <a:ext uri="{FF2B5EF4-FFF2-40B4-BE49-F238E27FC236}">
                        <a16:creationId xmlns:a16="http://schemas.microsoft.com/office/drawing/2014/main" id="{46D0368C-A546-5C25-4B3F-2BA1DEB1FF7D}"/>
                      </a:ext>
                    </a:extLst>
                  </p:cNvPr>
                  <p:cNvSpPr/>
                  <p:nvPr/>
                </p:nvSpPr>
                <p:spPr>
                  <a:xfrm>
                    <a:off x="9758930" y="1751549"/>
                    <a:ext cx="188440" cy="508918"/>
                  </a:xfrm>
                  <a:prstGeom prst="ellipse">
                    <a:avLst/>
                  </a:prstGeom>
                  <a:ln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148" name="Oval 147">
                    <a:extLst>
                      <a:ext uri="{FF2B5EF4-FFF2-40B4-BE49-F238E27FC236}">
                        <a16:creationId xmlns:a16="http://schemas.microsoft.com/office/drawing/2014/main" id="{6F167343-4379-3A15-14D9-C2CB70302B68}"/>
                      </a:ext>
                    </a:extLst>
                  </p:cNvPr>
                  <p:cNvSpPr/>
                  <p:nvPr/>
                </p:nvSpPr>
                <p:spPr>
                  <a:xfrm>
                    <a:off x="9758930" y="1751549"/>
                    <a:ext cx="188440" cy="508918"/>
                  </a:xfrm>
                  <a:prstGeom prst="ellipse">
                    <a:avLst/>
                  </a:prstGeom>
                  <a:solidFill>
                    <a:schemeClr val="tx1"/>
                  </a:solidFill>
                  <a:ln w="19050">
                    <a:solidFill>
                      <a:srgbClr val="00CC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149" name="Freeform: Shape 148">
                    <a:extLst>
                      <a:ext uri="{FF2B5EF4-FFF2-40B4-BE49-F238E27FC236}">
                        <a16:creationId xmlns:a16="http://schemas.microsoft.com/office/drawing/2014/main" id="{5DB478AC-E489-4FEE-E3FB-518FE7A90669}"/>
                      </a:ext>
                    </a:extLst>
                  </p:cNvPr>
                  <p:cNvSpPr/>
                  <p:nvPr/>
                </p:nvSpPr>
                <p:spPr>
                  <a:xfrm>
                    <a:off x="9759199" y="1761213"/>
                    <a:ext cx="89760" cy="496336"/>
                  </a:xfrm>
                  <a:custGeom>
                    <a:avLst/>
                    <a:gdLst>
                      <a:gd name="connsiteX0" fmla="*/ 209775 w 269285"/>
                      <a:gd name="connsiteY0" fmla="*/ 0 h 1730804"/>
                      <a:gd name="connsiteX1" fmla="*/ 225 w 269285"/>
                      <a:gd name="connsiteY1" fmla="*/ 749300 h 1730804"/>
                      <a:gd name="connsiteX2" fmla="*/ 244700 w 269285"/>
                      <a:gd name="connsiteY2" fmla="*/ 1644650 h 1730804"/>
                      <a:gd name="connsiteX3" fmla="*/ 247875 w 269285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34963 w 269073"/>
                      <a:gd name="connsiteY0" fmla="*/ 0 h 1737154"/>
                      <a:gd name="connsiteX1" fmla="*/ 13 w 269073"/>
                      <a:gd name="connsiteY1" fmla="*/ 755650 h 1737154"/>
                      <a:gd name="connsiteX2" fmla="*/ 244488 w 269073"/>
                      <a:gd name="connsiteY2" fmla="*/ 1651000 h 1737154"/>
                      <a:gd name="connsiteX3" fmla="*/ 247663 w 269073"/>
                      <a:gd name="connsiteY3" fmla="*/ 1651000 h 1737154"/>
                      <a:gd name="connsiteX0" fmla="*/ 234971 w 269081"/>
                      <a:gd name="connsiteY0" fmla="*/ 0 h 1737154"/>
                      <a:gd name="connsiteX1" fmla="*/ 21 w 269081"/>
                      <a:gd name="connsiteY1" fmla="*/ 755650 h 1737154"/>
                      <a:gd name="connsiteX2" fmla="*/ 244496 w 269081"/>
                      <a:gd name="connsiteY2" fmla="*/ 1651000 h 1737154"/>
                      <a:gd name="connsiteX3" fmla="*/ 247671 w 269081"/>
                      <a:gd name="connsiteY3" fmla="*/ 1651000 h 1737154"/>
                      <a:gd name="connsiteX0" fmla="*/ 234971 w 302315"/>
                      <a:gd name="connsiteY0" fmla="*/ 0 h 1732929"/>
                      <a:gd name="connsiteX1" fmla="*/ 21 w 302315"/>
                      <a:gd name="connsiteY1" fmla="*/ 755650 h 1732929"/>
                      <a:gd name="connsiteX2" fmla="*/ 244496 w 302315"/>
                      <a:gd name="connsiteY2" fmla="*/ 1651000 h 1732929"/>
                      <a:gd name="connsiteX3" fmla="*/ 295296 w 302315"/>
                      <a:gd name="connsiteY3" fmla="*/ 1641475 h 1732929"/>
                      <a:gd name="connsiteX0" fmla="*/ 235691 w 296016"/>
                      <a:gd name="connsiteY0" fmla="*/ 0 h 1641475"/>
                      <a:gd name="connsiteX1" fmla="*/ 741 w 296016"/>
                      <a:gd name="connsiteY1" fmla="*/ 755650 h 1641475"/>
                      <a:gd name="connsiteX2" fmla="*/ 296016 w 296016"/>
                      <a:gd name="connsiteY2" fmla="*/ 1641475 h 1641475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8303 w 266878"/>
                      <a:gd name="connsiteY0" fmla="*/ 0 h 1651000"/>
                      <a:gd name="connsiteX1" fmla="*/ 178 w 266878"/>
                      <a:gd name="connsiteY1" fmla="*/ 822325 h 1651000"/>
                      <a:gd name="connsiteX2" fmla="*/ 266878 w 266878"/>
                      <a:gd name="connsiteY2" fmla="*/ 1651000 h 1651000"/>
                      <a:gd name="connsiteX0" fmla="*/ 225631 w 254206"/>
                      <a:gd name="connsiteY0" fmla="*/ 0 h 1651000"/>
                      <a:gd name="connsiteX1" fmla="*/ 206 w 254206"/>
                      <a:gd name="connsiteY1" fmla="*/ 822325 h 1651000"/>
                      <a:gd name="connsiteX2" fmla="*/ 254206 w 254206"/>
                      <a:gd name="connsiteY2" fmla="*/ 1651000 h 1651000"/>
                      <a:gd name="connsiteX0" fmla="*/ 231966 w 260541"/>
                      <a:gd name="connsiteY0" fmla="*/ 0 h 1651000"/>
                      <a:gd name="connsiteX1" fmla="*/ 191 w 260541"/>
                      <a:gd name="connsiteY1" fmla="*/ 822325 h 1651000"/>
                      <a:gd name="connsiteX2" fmla="*/ 260541 w 260541"/>
                      <a:gd name="connsiteY2" fmla="*/ 1651000 h 1651000"/>
                      <a:gd name="connsiteX0" fmla="*/ 234314 w 260508"/>
                      <a:gd name="connsiteY0" fmla="*/ 0 h 1643856"/>
                      <a:gd name="connsiteX1" fmla="*/ 158 w 260508"/>
                      <a:gd name="connsiteY1" fmla="*/ 815181 h 1643856"/>
                      <a:gd name="connsiteX2" fmla="*/ 260508 w 260508"/>
                      <a:gd name="connsiteY2" fmla="*/ 1643856 h 1643856"/>
                      <a:gd name="connsiteX0" fmla="*/ 234342 w 262917"/>
                      <a:gd name="connsiteY0" fmla="*/ 0 h 1636712"/>
                      <a:gd name="connsiteX1" fmla="*/ 186 w 262917"/>
                      <a:gd name="connsiteY1" fmla="*/ 815181 h 1636712"/>
                      <a:gd name="connsiteX2" fmla="*/ 262917 w 262917"/>
                      <a:gd name="connsiteY2" fmla="*/ 1636712 h 1636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2917" h="1636712">
                        <a:moveTo>
                          <a:pt x="234342" y="0"/>
                        </a:moveTo>
                        <a:cubicBezTo>
                          <a:pt x="82206" y="47096"/>
                          <a:pt x="-4576" y="542396"/>
                          <a:pt x="186" y="815181"/>
                        </a:cubicBezTo>
                        <a:cubicBezTo>
                          <a:pt x="4948" y="1087966"/>
                          <a:pt x="58527" y="1591865"/>
                          <a:pt x="262917" y="1636712"/>
                        </a:cubicBezTo>
                      </a:path>
                    </a:pathLst>
                  </a:cu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150" name="Oval 149">
                    <a:extLst>
                      <a:ext uri="{FF2B5EF4-FFF2-40B4-BE49-F238E27FC236}">
                        <a16:creationId xmlns:a16="http://schemas.microsoft.com/office/drawing/2014/main" id="{1606C83D-FF13-F26B-1175-DEBB659A1BC0}"/>
                      </a:ext>
                    </a:extLst>
                  </p:cNvPr>
                  <p:cNvSpPr/>
                  <p:nvPr/>
                </p:nvSpPr>
                <p:spPr>
                  <a:xfrm>
                    <a:off x="9751250" y="1750322"/>
                    <a:ext cx="188440" cy="508918"/>
                  </a:xfrm>
                  <a:prstGeom prst="ellipse">
                    <a:avLst/>
                  </a:prstGeom>
                  <a:solidFill>
                    <a:schemeClr val="tx1"/>
                  </a:solidFill>
                  <a:ln w="19050">
                    <a:solidFill>
                      <a:srgbClr val="00CCFF"/>
                    </a:solidFill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161" name="Freeform: Shape 160">
                    <a:extLst>
                      <a:ext uri="{FF2B5EF4-FFF2-40B4-BE49-F238E27FC236}">
                        <a16:creationId xmlns:a16="http://schemas.microsoft.com/office/drawing/2014/main" id="{1A024DBE-2B58-0B43-5D43-50C67CE20A6C}"/>
                      </a:ext>
                    </a:extLst>
                  </p:cNvPr>
                  <p:cNvSpPr/>
                  <p:nvPr/>
                </p:nvSpPr>
                <p:spPr>
                  <a:xfrm flipH="1">
                    <a:off x="9841482" y="1766359"/>
                    <a:ext cx="89760" cy="474334"/>
                  </a:xfrm>
                  <a:custGeom>
                    <a:avLst/>
                    <a:gdLst>
                      <a:gd name="connsiteX0" fmla="*/ 209775 w 269285"/>
                      <a:gd name="connsiteY0" fmla="*/ 0 h 1730804"/>
                      <a:gd name="connsiteX1" fmla="*/ 225 w 269285"/>
                      <a:gd name="connsiteY1" fmla="*/ 749300 h 1730804"/>
                      <a:gd name="connsiteX2" fmla="*/ 244700 w 269285"/>
                      <a:gd name="connsiteY2" fmla="*/ 1644650 h 1730804"/>
                      <a:gd name="connsiteX3" fmla="*/ 247875 w 269285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34963 w 269073"/>
                      <a:gd name="connsiteY0" fmla="*/ 0 h 1737154"/>
                      <a:gd name="connsiteX1" fmla="*/ 13 w 269073"/>
                      <a:gd name="connsiteY1" fmla="*/ 755650 h 1737154"/>
                      <a:gd name="connsiteX2" fmla="*/ 244488 w 269073"/>
                      <a:gd name="connsiteY2" fmla="*/ 1651000 h 1737154"/>
                      <a:gd name="connsiteX3" fmla="*/ 247663 w 269073"/>
                      <a:gd name="connsiteY3" fmla="*/ 1651000 h 1737154"/>
                      <a:gd name="connsiteX0" fmla="*/ 234971 w 269081"/>
                      <a:gd name="connsiteY0" fmla="*/ 0 h 1737154"/>
                      <a:gd name="connsiteX1" fmla="*/ 21 w 269081"/>
                      <a:gd name="connsiteY1" fmla="*/ 755650 h 1737154"/>
                      <a:gd name="connsiteX2" fmla="*/ 244496 w 269081"/>
                      <a:gd name="connsiteY2" fmla="*/ 1651000 h 1737154"/>
                      <a:gd name="connsiteX3" fmla="*/ 247671 w 269081"/>
                      <a:gd name="connsiteY3" fmla="*/ 1651000 h 1737154"/>
                      <a:gd name="connsiteX0" fmla="*/ 234971 w 302315"/>
                      <a:gd name="connsiteY0" fmla="*/ 0 h 1732929"/>
                      <a:gd name="connsiteX1" fmla="*/ 21 w 302315"/>
                      <a:gd name="connsiteY1" fmla="*/ 755650 h 1732929"/>
                      <a:gd name="connsiteX2" fmla="*/ 244496 w 302315"/>
                      <a:gd name="connsiteY2" fmla="*/ 1651000 h 1732929"/>
                      <a:gd name="connsiteX3" fmla="*/ 295296 w 302315"/>
                      <a:gd name="connsiteY3" fmla="*/ 1641475 h 1732929"/>
                      <a:gd name="connsiteX0" fmla="*/ 235691 w 296016"/>
                      <a:gd name="connsiteY0" fmla="*/ 0 h 1641475"/>
                      <a:gd name="connsiteX1" fmla="*/ 741 w 296016"/>
                      <a:gd name="connsiteY1" fmla="*/ 755650 h 1641475"/>
                      <a:gd name="connsiteX2" fmla="*/ 296016 w 296016"/>
                      <a:gd name="connsiteY2" fmla="*/ 1641475 h 1641475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8303 w 266878"/>
                      <a:gd name="connsiteY0" fmla="*/ 0 h 1651000"/>
                      <a:gd name="connsiteX1" fmla="*/ 178 w 266878"/>
                      <a:gd name="connsiteY1" fmla="*/ 822325 h 1651000"/>
                      <a:gd name="connsiteX2" fmla="*/ 266878 w 266878"/>
                      <a:gd name="connsiteY2" fmla="*/ 1651000 h 1651000"/>
                      <a:gd name="connsiteX0" fmla="*/ 225631 w 254206"/>
                      <a:gd name="connsiteY0" fmla="*/ 0 h 1651000"/>
                      <a:gd name="connsiteX1" fmla="*/ 206 w 254206"/>
                      <a:gd name="connsiteY1" fmla="*/ 822325 h 1651000"/>
                      <a:gd name="connsiteX2" fmla="*/ 254206 w 254206"/>
                      <a:gd name="connsiteY2" fmla="*/ 1651000 h 1651000"/>
                      <a:gd name="connsiteX0" fmla="*/ 231966 w 260541"/>
                      <a:gd name="connsiteY0" fmla="*/ 0 h 1651000"/>
                      <a:gd name="connsiteX1" fmla="*/ 191 w 260541"/>
                      <a:gd name="connsiteY1" fmla="*/ 822325 h 1651000"/>
                      <a:gd name="connsiteX2" fmla="*/ 260541 w 260541"/>
                      <a:gd name="connsiteY2" fmla="*/ 1651000 h 1651000"/>
                      <a:gd name="connsiteX0" fmla="*/ 234314 w 260508"/>
                      <a:gd name="connsiteY0" fmla="*/ 0 h 1643856"/>
                      <a:gd name="connsiteX1" fmla="*/ 158 w 260508"/>
                      <a:gd name="connsiteY1" fmla="*/ 815181 h 1643856"/>
                      <a:gd name="connsiteX2" fmla="*/ 260508 w 260508"/>
                      <a:gd name="connsiteY2" fmla="*/ 1643856 h 1643856"/>
                      <a:gd name="connsiteX0" fmla="*/ 234342 w 262917"/>
                      <a:gd name="connsiteY0" fmla="*/ 0 h 1636712"/>
                      <a:gd name="connsiteX1" fmla="*/ 186 w 262917"/>
                      <a:gd name="connsiteY1" fmla="*/ 815181 h 1636712"/>
                      <a:gd name="connsiteX2" fmla="*/ 262917 w 262917"/>
                      <a:gd name="connsiteY2" fmla="*/ 1636712 h 1636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2917" h="1636712">
                        <a:moveTo>
                          <a:pt x="234342" y="0"/>
                        </a:moveTo>
                        <a:cubicBezTo>
                          <a:pt x="82206" y="47096"/>
                          <a:pt x="-4576" y="542396"/>
                          <a:pt x="186" y="815181"/>
                        </a:cubicBezTo>
                        <a:cubicBezTo>
                          <a:pt x="4948" y="1087966"/>
                          <a:pt x="58527" y="1591865"/>
                          <a:pt x="262917" y="1636712"/>
                        </a:cubicBezTo>
                      </a:path>
                    </a:pathLst>
                  </a:cu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</p:grpSp>
          </p:grpSp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DA5EECE0-37DC-C37E-20E6-2C485561DF20}"/>
                  </a:ext>
                </a:extLst>
              </p:cNvPr>
              <p:cNvSpPr txBox="1"/>
              <p:nvPr/>
            </p:nvSpPr>
            <p:spPr>
              <a:xfrm>
                <a:off x="11012487" y="4392353"/>
                <a:ext cx="974947" cy="3488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2000"/>
                  </a:lnSpc>
                </a:pPr>
                <a:r>
                  <a:rPr lang="en-US" sz="2000" dirty="0">
                    <a:latin typeface="Century Gothic" panose="020B0502020202020204" pitchFamily="34" charset="0"/>
                  </a:rPr>
                  <a:t>-30mV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C191FCA-514F-801F-7AD5-03DD92E47888}"/>
                </a:ext>
              </a:extLst>
            </p:cNvPr>
            <p:cNvGrpSpPr/>
            <p:nvPr/>
          </p:nvGrpSpPr>
          <p:grpSpPr>
            <a:xfrm>
              <a:off x="9564007" y="5398293"/>
              <a:ext cx="2423427" cy="1100783"/>
              <a:chOff x="9564007" y="5398293"/>
              <a:chExt cx="2423427" cy="1100783"/>
            </a:xfrm>
          </p:grpSpPr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E1538433-092B-F18B-B163-0AB6A591D5D6}"/>
                  </a:ext>
                </a:extLst>
              </p:cNvPr>
              <p:cNvGrpSpPr/>
              <p:nvPr/>
            </p:nvGrpSpPr>
            <p:grpSpPr>
              <a:xfrm>
                <a:off x="9564007" y="5398293"/>
                <a:ext cx="1312735" cy="1100783"/>
                <a:chOff x="8719939" y="5515529"/>
                <a:chExt cx="1312735" cy="1100783"/>
              </a:xfrm>
            </p:grpSpPr>
            <p:sp>
              <p:nvSpPr>
                <p:cNvPr id="69" name="Rectangle: Rounded Corners 68">
                  <a:extLst>
                    <a:ext uri="{FF2B5EF4-FFF2-40B4-BE49-F238E27FC236}">
                      <a16:creationId xmlns:a16="http://schemas.microsoft.com/office/drawing/2014/main" id="{720D4759-4DEC-25A2-8A3E-3EB9D5CB0DEC}"/>
                    </a:ext>
                  </a:extLst>
                </p:cNvPr>
                <p:cNvSpPr/>
                <p:nvPr/>
              </p:nvSpPr>
              <p:spPr>
                <a:xfrm>
                  <a:off x="9254151" y="5665506"/>
                  <a:ext cx="313086" cy="950806"/>
                </a:xfrm>
                <a:prstGeom prst="roundRect">
                  <a:avLst/>
                </a:prstGeom>
                <a:solidFill>
                  <a:schemeClr val="accent6">
                    <a:lumMod val="75000"/>
                  </a:schemeClr>
                </a:solidFill>
                <a:scene3d>
                  <a:camera prst="orthographicFront">
                    <a:rot lat="0" lon="4200000" rev="0"/>
                  </a:camera>
                  <a:lightRig rig="threePt" dir="t"/>
                </a:scene3d>
                <a:sp3d>
                  <a:bevelT w="25400" h="889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grpSp>
              <p:nvGrpSpPr>
                <p:cNvPr id="70" name="Group 69">
                  <a:extLst>
                    <a:ext uri="{FF2B5EF4-FFF2-40B4-BE49-F238E27FC236}">
                      <a16:creationId xmlns:a16="http://schemas.microsoft.com/office/drawing/2014/main" id="{9BB2D6C2-CABD-ACEE-C51B-069E6794A381}"/>
                    </a:ext>
                  </a:extLst>
                </p:cNvPr>
                <p:cNvGrpSpPr/>
                <p:nvPr/>
              </p:nvGrpSpPr>
              <p:grpSpPr>
                <a:xfrm>
                  <a:off x="8719939" y="5956925"/>
                  <a:ext cx="1312735" cy="397203"/>
                  <a:chOff x="3492959" y="2983979"/>
                  <a:chExt cx="4513651" cy="1661021"/>
                </a:xfrm>
              </p:grpSpPr>
              <p:sp>
                <p:nvSpPr>
                  <p:cNvPr id="134" name="Rectangle: Rounded Corners 133">
                    <a:extLst>
                      <a:ext uri="{FF2B5EF4-FFF2-40B4-BE49-F238E27FC236}">
                        <a16:creationId xmlns:a16="http://schemas.microsoft.com/office/drawing/2014/main" id="{392E14EF-59BA-6469-23FA-2054FB194309}"/>
                      </a:ext>
                    </a:extLst>
                  </p:cNvPr>
                  <p:cNvSpPr/>
                  <p:nvPr/>
                </p:nvSpPr>
                <p:spPr>
                  <a:xfrm>
                    <a:off x="3715274" y="2983979"/>
                    <a:ext cx="4228051" cy="1661021"/>
                  </a:xfrm>
                  <a:prstGeom prst="round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28575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135" name="Oval 134">
                    <a:extLst>
                      <a:ext uri="{FF2B5EF4-FFF2-40B4-BE49-F238E27FC236}">
                        <a16:creationId xmlns:a16="http://schemas.microsoft.com/office/drawing/2014/main" id="{E93EF223-5CB6-9020-14DD-A43F760987F3}"/>
                      </a:ext>
                    </a:extLst>
                  </p:cNvPr>
                  <p:cNvSpPr/>
                  <p:nvPr/>
                </p:nvSpPr>
                <p:spPr>
                  <a:xfrm>
                    <a:off x="7372972" y="2993218"/>
                    <a:ext cx="633638" cy="1374938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136" name="Oval 135">
                    <a:extLst>
                      <a:ext uri="{FF2B5EF4-FFF2-40B4-BE49-F238E27FC236}">
                        <a16:creationId xmlns:a16="http://schemas.microsoft.com/office/drawing/2014/main" id="{249E9E69-6A3C-B34E-E1BA-4C39F1656C03}"/>
                      </a:ext>
                    </a:extLst>
                  </p:cNvPr>
                  <p:cNvSpPr/>
                  <p:nvPr/>
                </p:nvSpPr>
                <p:spPr>
                  <a:xfrm>
                    <a:off x="3492959" y="2983979"/>
                    <a:ext cx="838899" cy="1661021"/>
                  </a:xfrm>
                  <a:prstGeom prst="ellipse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>
                    <a:solidFill>
                      <a:schemeClr val="tx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28575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</p:grpSp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4032F639-15E2-BFF2-9AFF-BB432A62B078}"/>
                    </a:ext>
                  </a:extLst>
                </p:cNvPr>
                <p:cNvSpPr/>
                <p:nvPr/>
              </p:nvSpPr>
              <p:spPr>
                <a:xfrm>
                  <a:off x="9161100" y="5643294"/>
                  <a:ext cx="129171" cy="12135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9685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210CDD14-C570-29B4-C4A6-5A483900412B}"/>
                    </a:ext>
                  </a:extLst>
                </p:cNvPr>
                <p:cNvSpPr txBox="1"/>
                <p:nvPr/>
              </p:nvSpPr>
              <p:spPr>
                <a:xfrm>
                  <a:off x="9081570" y="5530062"/>
                  <a:ext cx="254688" cy="36165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>
                    <a:lnSpc>
                      <a:spcPts val="2800"/>
                    </a:lnSpc>
                  </a:pPr>
                  <a:r>
                    <a:rPr lang="en-US" sz="1200" b="1" dirty="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+</a:t>
                  </a:r>
                </a:p>
              </p:txBody>
            </p:sp>
            <p:grpSp>
              <p:nvGrpSpPr>
                <p:cNvPr id="73" name="Group 72">
                  <a:extLst>
                    <a:ext uri="{FF2B5EF4-FFF2-40B4-BE49-F238E27FC236}">
                      <a16:creationId xmlns:a16="http://schemas.microsoft.com/office/drawing/2014/main" id="{A2097589-7011-461C-D9E0-81308C9D308D}"/>
                    </a:ext>
                  </a:extLst>
                </p:cNvPr>
                <p:cNvGrpSpPr/>
                <p:nvPr/>
              </p:nvGrpSpPr>
              <p:grpSpPr>
                <a:xfrm>
                  <a:off x="9298123" y="5515529"/>
                  <a:ext cx="167072" cy="397484"/>
                  <a:chOff x="9215195" y="1745064"/>
                  <a:chExt cx="196120" cy="509279"/>
                </a:xfrm>
              </p:grpSpPr>
              <p:sp>
                <p:nvSpPr>
                  <p:cNvPr id="129" name="Oval 128">
                    <a:extLst>
                      <a:ext uri="{FF2B5EF4-FFF2-40B4-BE49-F238E27FC236}">
                        <a16:creationId xmlns:a16="http://schemas.microsoft.com/office/drawing/2014/main" id="{DAA8A163-0FE1-ABC9-CF1F-5CC5D9982B1C}"/>
                      </a:ext>
                    </a:extLst>
                  </p:cNvPr>
                  <p:cNvSpPr/>
                  <p:nvPr/>
                </p:nvSpPr>
                <p:spPr>
                  <a:xfrm>
                    <a:off x="9222875" y="1745064"/>
                    <a:ext cx="188440" cy="508918"/>
                  </a:xfrm>
                  <a:prstGeom prst="ellipse">
                    <a:avLst/>
                  </a:prstGeom>
                  <a:ln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130" name="Oval 129">
                    <a:extLst>
                      <a:ext uri="{FF2B5EF4-FFF2-40B4-BE49-F238E27FC236}">
                        <a16:creationId xmlns:a16="http://schemas.microsoft.com/office/drawing/2014/main" id="{FE808F35-6D75-E5DB-8E2D-974D594FC1B4}"/>
                      </a:ext>
                    </a:extLst>
                  </p:cNvPr>
                  <p:cNvSpPr/>
                  <p:nvPr/>
                </p:nvSpPr>
                <p:spPr>
                  <a:xfrm>
                    <a:off x="9222875" y="1745064"/>
                    <a:ext cx="188440" cy="508918"/>
                  </a:xfrm>
                  <a:prstGeom prst="ellipse">
                    <a:avLst/>
                  </a:prstGeom>
                  <a:solidFill>
                    <a:schemeClr val="tx1"/>
                  </a:solidFill>
                  <a:ln w="190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131" name="Freeform: Shape 130">
                    <a:extLst>
                      <a:ext uri="{FF2B5EF4-FFF2-40B4-BE49-F238E27FC236}">
                        <a16:creationId xmlns:a16="http://schemas.microsoft.com/office/drawing/2014/main" id="{A930ACCF-B6D5-78B7-8181-EE45889E4155}"/>
                      </a:ext>
                    </a:extLst>
                  </p:cNvPr>
                  <p:cNvSpPr/>
                  <p:nvPr/>
                </p:nvSpPr>
                <p:spPr>
                  <a:xfrm>
                    <a:off x="9223144" y="1754728"/>
                    <a:ext cx="89760" cy="496336"/>
                  </a:xfrm>
                  <a:custGeom>
                    <a:avLst/>
                    <a:gdLst>
                      <a:gd name="connsiteX0" fmla="*/ 209775 w 269285"/>
                      <a:gd name="connsiteY0" fmla="*/ 0 h 1730804"/>
                      <a:gd name="connsiteX1" fmla="*/ 225 w 269285"/>
                      <a:gd name="connsiteY1" fmla="*/ 749300 h 1730804"/>
                      <a:gd name="connsiteX2" fmla="*/ 244700 w 269285"/>
                      <a:gd name="connsiteY2" fmla="*/ 1644650 h 1730804"/>
                      <a:gd name="connsiteX3" fmla="*/ 247875 w 269285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34963 w 269073"/>
                      <a:gd name="connsiteY0" fmla="*/ 0 h 1737154"/>
                      <a:gd name="connsiteX1" fmla="*/ 13 w 269073"/>
                      <a:gd name="connsiteY1" fmla="*/ 755650 h 1737154"/>
                      <a:gd name="connsiteX2" fmla="*/ 244488 w 269073"/>
                      <a:gd name="connsiteY2" fmla="*/ 1651000 h 1737154"/>
                      <a:gd name="connsiteX3" fmla="*/ 247663 w 269073"/>
                      <a:gd name="connsiteY3" fmla="*/ 1651000 h 1737154"/>
                      <a:gd name="connsiteX0" fmla="*/ 234971 w 269081"/>
                      <a:gd name="connsiteY0" fmla="*/ 0 h 1737154"/>
                      <a:gd name="connsiteX1" fmla="*/ 21 w 269081"/>
                      <a:gd name="connsiteY1" fmla="*/ 755650 h 1737154"/>
                      <a:gd name="connsiteX2" fmla="*/ 244496 w 269081"/>
                      <a:gd name="connsiteY2" fmla="*/ 1651000 h 1737154"/>
                      <a:gd name="connsiteX3" fmla="*/ 247671 w 269081"/>
                      <a:gd name="connsiteY3" fmla="*/ 1651000 h 1737154"/>
                      <a:gd name="connsiteX0" fmla="*/ 234971 w 302315"/>
                      <a:gd name="connsiteY0" fmla="*/ 0 h 1732929"/>
                      <a:gd name="connsiteX1" fmla="*/ 21 w 302315"/>
                      <a:gd name="connsiteY1" fmla="*/ 755650 h 1732929"/>
                      <a:gd name="connsiteX2" fmla="*/ 244496 w 302315"/>
                      <a:gd name="connsiteY2" fmla="*/ 1651000 h 1732929"/>
                      <a:gd name="connsiteX3" fmla="*/ 295296 w 302315"/>
                      <a:gd name="connsiteY3" fmla="*/ 1641475 h 1732929"/>
                      <a:gd name="connsiteX0" fmla="*/ 235691 w 296016"/>
                      <a:gd name="connsiteY0" fmla="*/ 0 h 1641475"/>
                      <a:gd name="connsiteX1" fmla="*/ 741 w 296016"/>
                      <a:gd name="connsiteY1" fmla="*/ 755650 h 1641475"/>
                      <a:gd name="connsiteX2" fmla="*/ 296016 w 296016"/>
                      <a:gd name="connsiteY2" fmla="*/ 1641475 h 1641475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8303 w 266878"/>
                      <a:gd name="connsiteY0" fmla="*/ 0 h 1651000"/>
                      <a:gd name="connsiteX1" fmla="*/ 178 w 266878"/>
                      <a:gd name="connsiteY1" fmla="*/ 822325 h 1651000"/>
                      <a:gd name="connsiteX2" fmla="*/ 266878 w 266878"/>
                      <a:gd name="connsiteY2" fmla="*/ 1651000 h 1651000"/>
                      <a:gd name="connsiteX0" fmla="*/ 225631 w 254206"/>
                      <a:gd name="connsiteY0" fmla="*/ 0 h 1651000"/>
                      <a:gd name="connsiteX1" fmla="*/ 206 w 254206"/>
                      <a:gd name="connsiteY1" fmla="*/ 822325 h 1651000"/>
                      <a:gd name="connsiteX2" fmla="*/ 254206 w 254206"/>
                      <a:gd name="connsiteY2" fmla="*/ 1651000 h 1651000"/>
                      <a:gd name="connsiteX0" fmla="*/ 231966 w 260541"/>
                      <a:gd name="connsiteY0" fmla="*/ 0 h 1651000"/>
                      <a:gd name="connsiteX1" fmla="*/ 191 w 260541"/>
                      <a:gd name="connsiteY1" fmla="*/ 822325 h 1651000"/>
                      <a:gd name="connsiteX2" fmla="*/ 260541 w 260541"/>
                      <a:gd name="connsiteY2" fmla="*/ 1651000 h 1651000"/>
                      <a:gd name="connsiteX0" fmla="*/ 234314 w 260508"/>
                      <a:gd name="connsiteY0" fmla="*/ 0 h 1643856"/>
                      <a:gd name="connsiteX1" fmla="*/ 158 w 260508"/>
                      <a:gd name="connsiteY1" fmla="*/ 815181 h 1643856"/>
                      <a:gd name="connsiteX2" fmla="*/ 260508 w 260508"/>
                      <a:gd name="connsiteY2" fmla="*/ 1643856 h 1643856"/>
                      <a:gd name="connsiteX0" fmla="*/ 234342 w 262917"/>
                      <a:gd name="connsiteY0" fmla="*/ 0 h 1636712"/>
                      <a:gd name="connsiteX1" fmla="*/ 186 w 262917"/>
                      <a:gd name="connsiteY1" fmla="*/ 815181 h 1636712"/>
                      <a:gd name="connsiteX2" fmla="*/ 262917 w 262917"/>
                      <a:gd name="connsiteY2" fmla="*/ 1636712 h 1636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2917" h="1636712">
                        <a:moveTo>
                          <a:pt x="234342" y="0"/>
                        </a:moveTo>
                        <a:cubicBezTo>
                          <a:pt x="82206" y="47096"/>
                          <a:pt x="-4576" y="542396"/>
                          <a:pt x="186" y="815181"/>
                        </a:cubicBezTo>
                        <a:cubicBezTo>
                          <a:pt x="4948" y="1087966"/>
                          <a:pt x="58527" y="1591865"/>
                          <a:pt x="262917" y="1636712"/>
                        </a:cubicBezTo>
                      </a:path>
                    </a:pathLst>
                  </a:cu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132" name="Oval 131">
                    <a:extLst>
                      <a:ext uri="{FF2B5EF4-FFF2-40B4-BE49-F238E27FC236}">
                        <a16:creationId xmlns:a16="http://schemas.microsoft.com/office/drawing/2014/main" id="{3F5B1C13-C01B-D191-C0FB-0D43446B4B72}"/>
                      </a:ext>
                    </a:extLst>
                  </p:cNvPr>
                  <p:cNvSpPr/>
                  <p:nvPr/>
                </p:nvSpPr>
                <p:spPr>
                  <a:xfrm>
                    <a:off x="9215195" y="1745425"/>
                    <a:ext cx="188440" cy="508918"/>
                  </a:xfrm>
                  <a:prstGeom prst="ellipse">
                    <a:avLst/>
                  </a:prstGeom>
                  <a:solidFill>
                    <a:schemeClr val="tx1"/>
                  </a:solidFill>
                  <a:ln w="19050">
                    <a:solidFill>
                      <a:srgbClr val="FF0000"/>
                    </a:solidFill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133" name="Freeform: Shape 132">
                    <a:extLst>
                      <a:ext uri="{FF2B5EF4-FFF2-40B4-BE49-F238E27FC236}">
                        <a16:creationId xmlns:a16="http://schemas.microsoft.com/office/drawing/2014/main" id="{DFCA8B3C-8F6D-6263-BA09-49A9CA2DC1EA}"/>
                      </a:ext>
                    </a:extLst>
                  </p:cNvPr>
                  <p:cNvSpPr/>
                  <p:nvPr/>
                </p:nvSpPr>
                <p:spPr>
                  <a:xfrm flipH="1">
                    <a:off x="9305427" y="1759874"/>
                    <a:ext cx="89760" cy="474334"/>
                  </a:xfrm>
                  <a:custGeom>
                    <a:avLst/>
                    <a:gdLst>
                      <a:gd name="connsiteX0" fmla="*/ 209775 w 269285"/>
                      <a:gd name="connsiteY0" fmla="*/ 0 h 1730804"/>
                      <a:gd name="connsiteX1" fmla="*/ 225 w 269285"/>
                      <a:gd name="connsiteY1" fmla="*/ 749300 h 1730804"/>
                      <a:gd name="connsiteX2" fmla="*/ 244700 w 269285"/>
                      <a:gd name="connsiteY2" fmla="*/ 1644650 h 1730804"/>
                      <a:gd name="connsiteX3" fmla="*/ 247875 w 269285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34963 w 269073"/>
                      <a:gd name="connsiteY0" fmla="*/ 0 h 1737154"/>
                      <a:gd name="connsiteX1" fmla="*/ 13 w 269073"/>
                      <a:gd name="connsiteY1" fmla="*/ 755650 h 1737154"/>
                      <a:gd name="connsiteX2" fmla="*/ 244488 w 269073"/>
                      <a:gd name="connsiteY2" fmla="*/ 1651000 h 1737154"/>
                      <a:gd name="connsiteX3" fmla="*/ 247663 w 269073"/>
                      <a:gd name="connsiteY3" fmla="*/ 1651000 h 1737154"/>
                      <a:gd name="connsiteX0" fmla="*/ 234971 w 269081"/>
                      <a:gd name="connsiteY0" fmla="*/ 0 h 1737154"/>
                      <a:gd name="connsiteX1" fmla="*/ 21 w 269081"/>
                      <a:gd name="connsiteY1" fmla="*/ 755650 h 1737154"/>
                      <a:gd name="connsiteX2" fmla="*/ 244496 w 269081"/>
                      <a:gd name="connsiteY2" fmla="*/ 1651000 h 1737154"/>
                      <a:gd name="connsiteX3" fmla="*/ 247671 w 269081"/>
                      <a:gd name="connsiteY3" fmla="*/ 1651000 h 1737154"/>
                      <a:gd name="connsiteX0" fmla="*/ 234971 w 302315"/>
                      <a:gd name="connsiteY0" fmla="*/ 0 h 1732929"/>
                      <a:gd name="connsiteX1" fmla="*/ 21 w 302315"/>
                      <a:gd name="connsiteY1" fmla="*/ 755650 h 1732929"/>
                      <a:gd name="connsiteX2" fmla="*/ 244496 w 302315"/>
                      <a:gd name="connsiteY2" fmla="*/ 1651000 h 1732929"/>
                      <a:gd name="connsiteX3" fmla="*/ 295296 w 302315"/>
                      <a:gd name="connsiteY3" fmla="*/ 1641475 h 1732929"/>
                      <a:gd name="connsiteX0" fmla="*/ 235691 w 296016"/>
                      <a:gd name="connsiteY0" fmla="*/ 0 h 1641475"/>
                      <a:gd name="connsiteX1" fmla="*/ 741 w 296016"/>
                      <a:gd name="connsiteY1" fmla="*/ 755650 h 1641475"/>
                      <a:gd name="connsiteX2" fmla="*/ 296016 w 296016"/>
                      <a:gd name="connsiteY2" fmla="*/ 1641475 h 1641475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8303 w 266878"/>
                      <a:gd name="connsiteY0" fmla="*/ 0 h 1651000"/>
                      <a:gd name="connsiteX1" fmla="*/ 178 w 266878"/>
                      <a:gd name="connsiteY1" fmla="*/ 822325 h 1651000"/>
                      <a:gd name="connsiteX2" fmla="*/ 266878 w 266878"/>
                      <a:gd name="connsiteY2" fmla="*/ 1651000 h 1651000"/>
                      <a:gd name="connsiteX0" fmla="*/ 225631 w 254206"/>
                      <a:gd name="connsiteY0" fmla="*/ 0 h 1651000"/>
                      <a:gd name="connsiteX1" fmla="*/ 206 w 254206"/>
                      <a:gd name="connsiteY1" fmla="*/ 822325 h 1651000"/>
                      <a:gd name="connsiteX2" fmla="*/ 254206 w 254206"/>
                      <a:gd name="connsiteY2" fmla="*/ 1651000 h 1651000"/>
                      <a:gd name="connsiteX0" fmla="*/ 231966 w 260541"/>
                      <a:gd name="connsiteY0" fmla="*/ 0 h 1651000"/>
                      <a:gd name="connsiteX1" fmla="*/ 191 w 260541"/>
                      <a:gd name="connsiteY1" fmla="*/ 822325 h 1651000"/>
                      <a:gd name="connsiteX2" fmla="*/ 260541 w 260541"/>
                      <a:gd name="connsiteY2" fmla="*/ 1651000 h 1651000"/>
                      <a:gd name="connsiteX0" fmla="*/ 234314 w 260508"/>
                      <a:gd name="connsiteY0" fmla="*/ 0 h 1643856"/>
                      <a:gd name="connsiteX1" fmla="*/ 158 w 260508"/>
                      <a:gd name="connsiteY1" fmla="*/ 815181 h 1643856"/>
                      <a:gd name="connsiteX2" fmla="*/ 260508 w 260508"/>
                      <a:gd name="connsiteY2" fmla="*/ 1643856 h 1643856"/>
                      <a:gd name="connsiteX0" fmla="*/ 234342 w 262917"/>
                      <a:gd name="connsiteY0" fmla="*/ 0 h 1636712"/>
                      <a:gd name="connsiteX1" fmla="*/ 186 w 262917"/>
                      <a:gd name="connsiteY1" fmla="*/ 815181 h 1636712"/>
                      <a:gd name="connsiteX2" fmla="*/ 262917 w 262917"/>
                      <a:gd name="connsiteY2" fmla="*/ 1636712 h 1636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2917" h="1636712">
                        <a:moveTo>
                          <a:pt x="234342" y="0"/>
                        </a:moveTo>
                        <a:cubicBezTo>
                          <a:pt x="82206" y="47096"/>
                          <a:pt x="-4576" y="542396"/>
                          <a:pt x="186" y="815181"/>
                        </a:cubicBezTo>
                        <a:cubicBezTo>
                          <a:pt x="4948" y="1087966"/>
                          <a:pt x="58527" y="1591865"/>
                          <a:pt x="262917" y="1636712"/>
                        </a:cubicBezTo>
                      </a:path>
                    </a:pathLst>
                  </a:cu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</p:grpSp>
            <p:grpSp>
              <p:nvGrpSpPr>
                <p:cNvPr id="74" name="Group 73">
                  <a:extLst>
                    <a:ext uri="{FF2B5EF4-FFF2-40B4-BE49-F238E27FC236}">
                      <a16:creationId xmlns:a16="http://schemas.microsoft.com/office/drawing/2014/main" id="{67EA54BC-BACA-6A8B-D529-AD16914F3887}"/>
                    </a:ext>
                  </a:extLst>
                </p:cNvPr>
                <p:cNvGrpSpPr/>
                <p:nvPr/>
              </p:nvGrpSpPr>
              <p:grpSpPr>
                <a:xfrm>
                  <a:off x="9230987" y="5515529"/>
                  <a:ext cx="167072" cy="397484"/>
                  <a:chOff x="9215195" y="1745064"/>
                  <a:chExt cx="196120" cy="509279"/>
                </a:xfrm>
              </p:grpSpPr>
              <p:sp>
                <p:nvSpPr>
                  <p:cNvPr id="92" name="Oval 91">
                    <a:extLst>
                      <a:ext uri="{FF2B5EF4-FFF2-40B4-BE49-F238E27FC236}">
                        <a16:creationId xmlns:a16="http://schemas.microsoft.com/office/drawing/2014/main" id="{846904AA-2F26-CBFE-0213-DCAA4B3F7053}"/>
                      </a:ext>
                    </a:extLst>
                  </p:cNvPr>
                  <p:cNvSpPr/>
                  <p:nvPr/>
                </p:nvSpPr>
                <p:spPr>
                  <a:xfrm>
                    <a:off x="9222875" y="1745064"/>
                    <a:ext cx="188440" cy="508918"/>
                  </a:xfrm>
                  <a:prstGeom prst="ellipse">
                    <a:avLst/>
                  </a:prstGeom>
                  <a:ln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93" name="Oval 92">
                    <a:extLst>
                      <a:ext uri="{FF2B5EF4-FFF2-40B4-BE49-F238E27FC236}">
                        <a16:creationId xmlns:a16="http://schemas.microsoft.com/office/drawing/2014/main" id="{E009531C-16AB-AD45-EE8D-EAE179D206A6}"/>
                      </a:ext>
                    </a:extLst>
                  </p:cNvPr>
                  <p:cNvSpPr/>
                  <p:nvPr/>
                </p:nvSpPr>
                <p:spPr>
                  <a:xfrm>
                    <a:off x="9222875" y="1745064"/>
                    <a:ext cx="188440" cy="508918"/>
                  </a:xfrm>
                  <a:prstGeom prst="ellipse">
                    <a:avLst/>
                  </a:prstGeom>
                  <a:solidFill>
                    <a:schemeClr val="tx1"/>
                  </a:solidFill>
                  <a:ln w="190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94" name="Freeform: Shape 93">
                    <a:extLst>
                      <a:ext uri="{FF2B5EF4-FFF2-40B4-BE49-F238E27FC236}">
                        <a16:creationId xmlns:a16="http://schemas.microsoft.com/office/drawing/2014/main" id="{35EBCC2A-9BCA-254C-1115-00B29FC2358C}"/>
                      </a:ext>
                    </a:extLst>
                  </p:cNvPr>
                  <p:cNvSpPr/>
                  <p:nvPr/>
                </p:nvSpPr>
                <p:spPr>
                  <a:xfrm>
                    <a:off x="9223144" y="1754728"/>
                    <a:ext cx="89760" cy="496336"/>
                  </a:xfrm>
                  <a:custGeom>
                    <a:avLst/>
                    <a:gdLst>
                      <a:gd name="connsiteX0" fmla="*/ 209775 w 269285"/>
                      <a:gd name="connsiteY0" fmla="*/ 0 h 1730804"/>
                      <a:gd name="connsiteX1" fmla="*/ 225 w 269285"/>
                      <a:gd name="connsiteY1" fmla="*/ 749300 h 1730804"/>
                      <a:gd name="connsiteX2" fmla="*/ 244700 w 269285"/>
                      <a:gd name="connsiteY2" fmla="*/ 1644650 h 1730804"/>
                      <a:gd name="connsiteX3" fmla="*/ 247875 w 269285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34963 w 269073"/>
                      <a:gd name="connsiteY0" fmla="*/ 0 h 1737154"/>
                      <a:gd name="connsiteX1" fmla="*/ 13 w 269073"/>
                      <a:gd name="connsiteY1" fmla="*/ 755650 h 1737154"/>
                      <a:gd name="connsiteX2" fmla="*/ 244488 w 269073"/>
                      <a:gd name="connsiteY2" fmla="*/ 1651000 h 1737154"/>
                      <a:gd name="connsiteX3" fmla="*/ 247663 w 269073"/>
                      <a:gd name="connsiteY3" fmla="*/ 1651000 h 1737154"/>
                      <a:gd name="connsiteX0" fmla="*/ 234971 w 269081"/>
                      <a:gd name="connsiteY0" fmla="*/ 0 h 1737154"/>
                      <a:gd name="connsiteX1" fmla="*/ 21 w 269081"/>
                      <a:gd name="connsiteY1" fmla="*/ 755650 h 1737154"/>
                      <a:gd name="connsiteX2" fmla="*/ 244496 w 269081"/>
                      <a:gd name="connsiteY2" fmla="*/ 1651000 h 1737154"/>
                      <a:gd name="connsiteX3" fmla="*/ 247671 w 269081"/>
                      <a:gd name="connsiteY3" fmla="*/ 1651000 h 1737154"/>
                      <a:gd name="connsiteX0" fmla="*/ 234971 w 302315"/>
                      <a:gd name="connsiteY0" fmla="*/ 0 h 1732929"/>
                      <a:gd name="connsiteX1" fmla="*/ 21 w 302315"/>
                      <a:gd name="connsiteY1" fmla="*/ 755650 h 1732929"/>
                      <a:gd name="connsiteX2" fmla="*/ 244496 w 302315"/>
                      <a:gd name="connsiteY2" fmla="*/ 1651000 h 1732929"/>
                      <a:gd name="connsiteX3" fmla="*/ 295296 w 302315"/>
                      <a:gd name="connsiteY3" fmla="*/ 1641475 h 1732929"/>
                      <a:gd name="connsiteX0" fmla="*/ 235691 w 296016"/>
                      <a:gd name="connsiteY0" fmla="*/ 0 h 1641475"/>
                      <a:gd name="connsiteX1" fmla="*/ 741 w 296016"/>
                      <a:gd name="connsiteY1" fmla="*/ 755650 h 1641475"/>
                      <a:gd name="connsiteX2" fmla="*/ 296016 w 296016"/>
                      <a:gd name="connsiteY2" fmla="*/ 1641475 h 1641475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8303 w 266878"/>
                      <a:gd name="connsiteY0" fmla="*/ 0 h 1651000"/>
                      <a:gd name="connsiteX1" fmla="*/ 178 w 266878"/>
                      <a:gd name="connsiteY1" fmla="*/ 822325 h 1651000"/>
                      <a:gd name="connsiteX2" fmla="*/ 266878 w 266878"/>
                      <a:gd name="connsiteY2" fmla="*/ 1651000 h 1651000"/>
                      <a:gd name="connsiteX0" fmla="*/ 225631 w 254206"/>
                      <a:gd name="connsiteY0" fmla="*/ 0 h 1651000"/>
                      <a:gd name="connsiteX1" fmla="*/ 206 w 254206"/>
                      <a:gd name="connsiteY1" fmla="*/ 822325 h 1651000"/>
                      <a:gd name="connsiteX2" fmla="*/ 254206 w 254206"/>
                      <a:gd name="connsiteY2" fmla="*/ 1651000 h 1651000"/>
                      <a:gd name="connsiteX0" fmla="*/ 231966 w 260541"/>
                      <a:gd name="connsiteY0" fmla="*/ 0 h 1651000"/>
                      <a:gd name="connsiteX1" fmla="*/ 191 w 260541"/>
                      <a:gd name="connsiteY1" fmla="*/ 822325 h 1651000"/>
                      <a:gd name="connsiteX2" fmla="*/ 260541 w 260541"/>
                      <a:gd name="connsiteY2" fmla="*/ 1651000 h 1651000"/>
                      <a:gd name="connsiteX0" fmla="*/ 234314 w 260508"/>
                      <a:gd name="connsiteY0" fmla="*/ 0 h 1643856"/>
                      <a:gd name="connsiteX1" fmla="*/ 158 w 260508"/>
                      <a:gd name="connsiteY1" fmla="*/ 815181 h 1643856"/>
                      <a:gd name="connsiteX2" fmla="*/ 260508 w 260508"/>
                      <a:gd name="connsiteY2" fmla="*/ 1643856 h 1643856"/>
                      <a:gd name="connsiteX0" fmla="*/ 234342 w 262917"/>
                      <a:gd name="connsiteY0" fmla="*/ 0 h 1636712"/>
                      <a:gd name="connsiteX1" fmla="*/ 186 w 262917"/>
                      <a:gd name="connsiteY1" fmla="*/ 815181 h 1636712"/>
                      <a:gd name="connsiteX2" fmla="*/ 262917 w 262917"/>
                      <a:gd name="connsiteY2" fmla="*/ 1636712 h 1636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2917" h="1636712">
                        <a:moveTo>
                          <a:pt x="234342" y="0"/>
                        </a:moveTo>
                        <a:cubicBezTo>
                          <a:pt x="82206" y="47096"/>
                          <a:pt x="-4576" y="542396"/>
                          <a:pt x="186" y="815181"/>
                        </a:cubicBezTo>
                        <a:cubicBezTo>
                          <a:pt x="4948" y="1087966"/>
                          <a:pt x="58527" y="1591865"/>
                          <a:pt x="262917" y="1636712"/>
                        </a:cubicBezTo>
                      </a:path>
                    </a:pathLst>
                  </a:cu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95" name="Oval 94">
                    <a:extLst>
                      <a:ext uri="{FF2B5EF4-FFF2-40B4-BE49-F238E27FC236}">
                        <a16:creationId xmlns:a16="http://schemas.microsoft.com/office/drawing/2014/main" id="{032200DE-2DDD-DC5A-90EC-1FCB45556755}"/>
                      </a:ext>
                    </a:extLst>
                  </p:cNvPr>
                  <p:cNvSpPr/>
                  <p:nvPr/>
                </p:nvSpPr>
                <p:spPr>
                  <a:xfrm>
                    <a:off x="9215195" y="1745425"/>
                    <a:ext cx="188440" cy="508918"/>
                  </a:xfrm>
                  <a:prstGeom prst="ellipse">
                    <a:avLst/>
                  </a:prstGeom>
                  <a:solidFill>
                    <a:schemeClr val="tx1"/>
                  </a:solidFill>
                  <a:ln w="19050">
                    <a:solidFill>
                      <a:srgbClr val="FF0000"/>
                    </a:solidFill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128" name="Freeform: Shape 127">
                    <a:extLst>
                      <a:ext uri="{FF2B5EF4-FFF2-40B4-BE49-F238E27FC236}">
                        <a16:creationId xmlns:a16="http://schemas.microsoft.com/office/drawing/2014/main" id="{C02F12B8-7DAE-8287-08C5-99209B1EEB18}"/>
                      </a:ext>
                    </a:extLst>
                  </p:cNvPr>
                  <p:cNvSpPr/>
                  <p:nvPr/>
                </p:nvSpPr>
                <p:spPr>
                  <a:xfrm flipH="1">
                    <a:off x="9305427" y="1759874"/>
                    <a:ext cx="89760" cy="474334"/>
                  </a:xfrm>
                  <a:custGeom>
                    <a:avLst/>
                    <a:gdLst>
                      <a:gd name="connsiteX0" fmla="*/ 209775 w 269285"/>
                      <a:gd name="connsiteY0" fmla="*/ 0 h 1730804"/>
                      <a:gd name="connsiteX1" fmla="*/ 225 w 269285"/>
                      <a:gd name="connsiteY1" fmla="*/ 749300 h 1730804"/>
                      <a:gd name="connsiteX2" fmla="*/ 244700 w 269285"/>
                      <a:gd name="connsiteY2" fmla="*/ 1644650 h 1730804"/>
                      <a:gd name="connsiteX3" fmla="*/ 247875 w 269285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34963 w 269073"/>
                      <a:gd name="connsiteY0" fmla="*/ 0 h 1737154"/>
                      <a:gd name="connsiteX1" fmla="*/ 13 w 269073"/>
                      <a:gd name="connsiteY1" fmla="*/ 755650 h 1737154"/>
                      <a:gd name="connsiteX2" fmla="*/ 244488 w 269073"/>
                      <a:gd name="connsiteY2" fmla="*/ 1651000 h 1737154"/>
                      <a:gd name="connsiteX3" fmla="*/ 247663 w 269073"/>
                      <a:gd name="connsiteY3" fmla="*/ 1651000 h 1737154"/>
                      <a:gd name="connsiteX0" fmla="*/ 234971 w 269081"/>
                      <a:gd name="connsiteY0" fmla="*/ 0 h 1737154"/>
                      <a:gd name="connsiteX1" fmla="*/ 21 w 269081"/>
                      <a:gd name="connsiteY1" fmla="*/ 755650 h 1737154"/>
                      <a:gd name="connsiteX2" fmla="*/ 244496 w 269081"/>
                      <a:gd name="connsiteY2" fmla="*/ 1651000 h 1737154"/>
                      <a:gd name="connsiteX3" fmla="*/ 247671 w 269081"/>
                      <a:gd name="connsiteY3" fmla="*/ 1651000 h 1737154"/>
                      <a:gd name="connsiteX0" fmla="*/ 234971 w 302315"/>
                      <a:gd name="connsiteY0" fmla="*/ 0 h 1732929"/>
                      <a:gd name="connsiteX1" fmla="*/ 21 w 302315"/>
                      <a:gd name="connsiteY1" fmla="*/ 755650 h 1732929"/>
                      <a:gd name="connsiteX2" fmla="*/ 244496 w 302315"/>
                      <a:gd name="connsiteY2" fmla="*/ 1651000 h 1732929"/>
                      <a:gd name="connsiteX3" fmla="*/ 295296 w 302315"/>
                      <a:gd name="connsiteY3" fmla="*/ 1641475 h 1732929"/>
                      <a:gd name="connsiteX0" fmla="*/ 235691 w 296016"/>
                      <a:gd name="connsiteY0" fmla="*/ 0 h 1641475"/>
                      <a:gd name="connsiteX1" fmla="*/ 741 w 296016"/>
                      <a:gd name="connsiteY1" fmla="*/ 755650 h 1641475"/>
                      <a:gd name="connsiteX2" fmla="*/ 296016 w 296016"/>
                      <a:gd name="connsiteY2" fmla="*/ 1641475 h 1641475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8303 w 266878"/>
                      <a:gd name="connsiteY0" fmla="*/ 0 h 1651000"/>
                      <a:gd name="connsiteX1" fmla="*/ 178 w 266878"/>
                      <a:gd name="connsiteY1" fmla="*/ 822325 h 1651000"/>
                      <a:gd name="connsiteX2" fmla="*/ 266878 w 266878"/>
                      <a:gd name="connsiteY2" fmla="*/ 1651000 h 1651000"/>
                      <a:gd name="connsiteX0" fmla="*/ 225631 w 254206"/>
                      <a:gd name="connsiteY0" fmla="*/ 0 h 1651000"/>
                      <a:gd name="connsiteX1" fmla="*/ 206 w 254206"/>
                      <a:gd name="connsiteY1" fmla="*/ 822325 h 1651000"/>
                      <a:gd name="connsiteX2" fmla="*/ 254206 w 254206"/>
                      <a:gd name="connsiteY2" fmla="*/ 1651000 h 1651000"/>
                      <a:gd name="connsiteX0" fmla="*/ 231966 w 260541"/>
                      <a:gd name="connsiteY0" fmla="*/ 0 h 1651000"/>
                      <a:gd name="connsiteX1" fmla="*/ 191 w 260541"/>
                      <a:gd name="connsiteY1" fmla="*/ 822325 h 1651000"/>
                      <a:gd name="connsiteX2" fmla="*/ 260541 w 260541"/>
                      <a:gd name="connsiteY2" fmla="*/ 1651000 h 1651000"/>
                      <a:gd name="connsiteX0" fmla="*/ 234314 w 260508"/>
                      <a:gd name="connsiteY0" fmla="*/ 0 h 1643856"/>
                      <a:gd name="connsiteX1" fmla="*/ 158 w 260508"/>
                      <a:gd name="connsiteY1" fmla="*/ 815181 h 1643856"/>
                      <a:gd name="connsiteX2" fmla="*/ 260508 w 260508"/>
                      <a:gd name="connsiteY2" fmla="*/ 1643856 h 1643856"/>
                      <a:gd name="connsiteX0" fmla="*/ 234342 w 262917"/>
                      <a:gd name="connsiteY0" fmla="*/ 0 h 1636712"/>
                      <a:gd name="connsiteX1" fmla="*/ 186 w 262917"/>
                      <a:gd name="connsiteY1" fmla="*/ 815181 h 1636712"/>
                      <a:gd name="connsiteX2" fmla="*/ 262917 w 262917"/>
                      <a:gd name="connsiteY2" fmla="*/ 1636712 h 1636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2917" h="1636712">
                        <a:moveTo>
                          <a:pt x="234342" y="0"/>
                        </a:moveTo>
                        <a:cubicBezTo>
                          <a:pt x="82206" y="47096"/>
                          <a:pt x="-4576" y="542396"/>
                          <a:pt x="186" y="815181"/>
                        </a:cubicBezTo>
                        <a:cubicBezTo>
                          <a:pt x="4948" y="1087966"/>
                          <a:pt x="58527" y="1591865"/>
                          <a:pt x="262917" y="1636712"/>
                        </a:cubicBezTo>
                      </a:path>
                    </a:pathLst>
                  </a:cu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</p:grpSp>
            <p:grpSp>
              <p:nvGrpSpPr>
                <p:cNvPr id="75" name="Group 74">
                  <a:extLst>
                    <a:ext uri="{FF2B5EF4-FFF2-40B4-BE49-F238E27FC236}">
                      <a16:creationId xmlns:a16="http://schemas.microsoft.com/office/drawing/2014/main" id="{722171E4-FB96-413F-3AF6-BCE070BE7B57}"/>
                    </a:ext>
                  </a:extLst>
                </p:cNvPr>
                <p:cNvGrpSpPr/>
                <p:nvPr/>
              </p:nvGrpSpPr>
              <p:grpSpPr>
                <a:xfrm>
                  <a:off x="9166336" y="5515529"/>
                  <a:ext cx="167072" cy="397484"/>
                  <a:chOff x="9215195" y="1745064"/>
                  <a:chExt cx="196120" cy="509279"/>
                </a:xfrm>
              </p:grpSpPr>
              <p:sp>
                <p:nvSpPr>
                  <p:cNvPr id="87" name="Oval 86">
                    <a:extLst>
                      <a:ext uri="{FF2B5EF4-FFF2-40B4-BE49-F238E27FC236}">
                        <a16:creationId xmlns:a16="http://schemas.microsoft.com/office/drawing/2014/main" id="{6B94F0EE-BE1D-AF1F-634B-259741E124C9}"/>
                      </a:ext>
                    </a:extLst>
                  </p:cNvPr>
                  <p:cNvSpPr/>
                  <p:nvPr/>
                </p:nvSpPr>
                <p:spPr>
                  <a:xfrm>
                    <a:off x="9222875" y="1745064"/>
                    <a:ext cx="188440" cy="508918"/>
                  </a:xfrm>
                  <a:prstGeom prst="ellipse">
                    <a:avLst/>
                  </a:prstGeom>
                  <a:ln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88" name="Oval 87">
                    <a:extLst>
                      <a:ext uri="{FF2B5EF4-FFF2-40B4-BE49-F238E27FC236}">
                        <a16:creationId xmlns:a16="http://schemas.microsoft.com/office/drawing/2014/main" id="{94932249-6C3E-5401-084C-157989BB75D2}"/>
                      </a:ext>
                    </a:extLst>
                  </p:cNvPr>
                  <p:cNvSpPr/>
                  <p:nvPr/>
                </p:nvSpPr>
                <p:spPr>
                  <a:xfrm>
                    <a:off x="9222875" y="1745064"/>
                    <a:ext cx="188440" cy="508918"/>
                  </a:xfrm>
                  <a:prstGeom prst="ellipse">
                    <a:avLst/>
                  </a:prstGeom>
                  <a:solidFill>
                    <a:schemeClr val="tx1"/>
                  </a:solidFill>
                  <a:ln w="190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id="{BC382DBB-1806-F7BA-8844-D69065384EA4}"/>
                      </a:ext>
                    </a:extLst>
                  </p:cNvPr>
                  <p:cNvSpPr/>
                  <p:nvPr/>
                </p:nvSpPr>
                <p:spPr>
                  <a:xfrm>
                    <a:off x="9223144" y="1754728"/>
                    <a:ext cx="89760" cy="496336"/>
                  </a:xfrm>
                  <a:custGeom>
                    <a:avLst/>
                    <a:gdLst>
                      <a:gd name="connsiteX0" fmla="*/ 209775 w 269285"/>
                      <a:gd name="connsiteY0" fmla="*/ 0 h 1730804"/>
                      <a:gd name="connsiteX1" fmla="*/ 225 w 269285"/>
                      <a:gd name="connsiteY1" fmla="*/ 749300 h 1730804"/>
                      <a:gd name="connsiteX2" fmla="*/ 244700 w 269285"/>
                      <a:gd name="connsiteY2" fmla="*/ 1644650 h 1730804"/>
                      <a:gd name="connsiteX3" fmla="*/ 247875 w 269285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34963 w 269073"/>
                      <a:gd name="connsiteY0" fmla="*/ 0 h 1737154"/>
                      <a:gd name="connsiteX1" fmla="*/ 13 w 269073"/>
                      <a:gd name="connsiteY1" fmla="*/ 755650 h 1737154"/>
                      <a:gd name="connsiteX2" fmla="*/ 244488 w 269073"/>
                      <a:gd name="connsiteY2" fmla="*/ 1651000 h 1737154"/>
                      <a:gd name="connsiteX3" fmla="*/ 247663 w 269073"/>
                      <a:gd name="connsiteY3" fmla="*/ 1651000 h 1737154"/>
                      <a:gd name="connsiteX0" fmla="*/ 234971 w 269081"/>
                      <a:gd name="connsiteY0" fmla="*/ 0 h 1737154"/>
                      <a:gd name="connsiteX1" fmla="*/ 21 w 269081"/>
                      <a:gd name="connsiteY1" fmla="*/ 755650 h 1737154"/>
                      <a:gd name="connsiteX2" fmla="*/ 244496 w 269081"/>
                      <a:gd name="connsiteY2" fmla="*/ 1651000 h 1737154"/>
                      <a:gd name="connsiteX3" fmla="*/ 247671 w 269081"/>
                      <a:gd name="connsiteY3" fmla="*/ 1651000 h 1737154"/>
                      <a:gd name="connsiteX0" fmla="*/ 234971 w 302315"/>
                      <a:gd name="connsiteY0" fmla="*/ 0 h 1732929"/>
                      <a:gd name="connsiteX1" fmla="*/ 21 w 302315"/>
                      <a:gd name="connsiteY1" fmla="*/ 755650 h 1732929"/>
                      <a:gd name="connsiteX2" fmla="*/ 244496 w 302315"/>
                      <a:gd name="connsiteY2" fmla="*/ 1651000 h 1732929"/>
                      <a:gd name="connsiteX3" fmla="*/ 295296 w 302315"/>
                      <a:gd name="connsiteY3" fmla="*/ 1641475 h 1732929"/>
                      <a:gd name="connsiteX0" fmla="*/ 235691 w 296016"/>
                      <a:gd name="connsiteY0" fmla="*/ 0 h 1641475"/>
                      <a:gd name="connsiteX1" fmla="*/ 741 w 296016"/>
                      <a:gd name="connsiteY1" fmla="*/ 755650 h 1641475"/>
                      <a:gd name="connsiteX2" fmla="*/ 296016 w 296016"/>
                      <a:gd name="connsiteY2" fmla="*/ 1641475 h 1641475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8303 w 266878"/>
                      <a:gd name="connsiteY0" fmla="*/ 0 h 1651000"/>
                      <a:gd name="connsiteX1" fmla="*/ 178 w 266878"/>
                      <a:gd name="connsiteY1" fmla="*/ 822325 h 1651000"/>
                      <a:gd name="connsiteX2" fmla="*/ 266878 w 266878"/>
                      <a:gd name="connsiteY2" fmla="*/ 1651000 h 1651000"/>
                      <a:gd name="connsiteX0" fmla="*/ 225631 w 254206"/>
                      <a:gd name="connsiteY0" fmla="*/ 0 h 1651000"/>
                      <a:gd name="connsiteX1" fmla="*/ 206 w 254206"/>
                      <a:gd name="connsiteY1" fmla="*/ 822325 h 1651000"/>
                      <a:gd name="connsiteX2" fmla="*/ 254206 w 254206"/>
                      <a:gd name="connsiteY2" fmla="*/ 1651000 h 1651000"/>
                      <a:gd name="connsiteX0" fmla="*/ 231966 w 260541"/>
                      <a:gd name="connsiteY0" fmla="*/ 0 h 1651000"/>
                      <a:gd name="connsiteX1" fmla="*/ 191 w 260541"/>
                      <a:gd name="connsiteY1" fmla="*/ 822325 h 1651000"/>
                      <a:gd name="connsiteX2" fmla="*/ 260541 w 260541"/>
                      <a:gd name="connsiteY2" fmla="*/ 1651000 h 1651000"/>
                      <a:gd name="connsiteX0" fmla="*/ 234314 w 260508"/>
                      <a:gd name="connsiteY0" fmla="*/ 0 h 1643856"/>
                      <a:gd name="connsiteX1" fmla="*/ 158 w 260508"/>
                      <a:gd name="connsiteY1" fmla="*/ 815181 h 1643856"/>
                      <a:gd name="connsiteX2" fmla="*/ 260508 w 260508"/>
                      <a:gd name="connsiteY2" fmla="*/ 1643856 h 1643856"/>
                      <a:gd name="connsiteX0" fmla="*/ 234342 w 262917"/>
                      <a:gd name="connsiteY0" fmla="*/ 0 h 1636712"/>
                      <a:gd name="connsiteX1" fmla="*/ 186 w 262917"/>
                      <a:gd name="connsiteY1" fmla="*/ 815181 h 1636712"/>
                      <a:gd name="connsiteX2" fmla="*/ 262917 w 262917"/>
                      <a:gd name="connsiteY2" fmla="*/ 1636712 h 1636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2917" h="1636712">
                        <a:moveTo>
                          <a:pt x="234342" y="0"/>
                        </a:moveTo>
                        <a:cubicBezTo>
                          <a:pt x="82206" y="47096"/>
                          <a:pt x="-4576" y="542396"/>
                          <a:pt x="186" y="815181"/>
                        </a:cubicBezTo>
                        <a:cubicBezTo>
                          <a:pt x="4948" y="1087966"/>
                          <a:pt x="58527" y="1591865"/>
                          <a:pt x="262917" y="1636712"/>
                        </a:cubicBezTo>
                      </a:path>
                    </a:pathLst>
                  </a:cu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90" name="Oval 89">
                    <a:extLst>
                      <a:ext uri="{FF2B5EF4-FFF2-40B4-BE49-F238E27FC236}">
                        <a16:creationId xmlns:a16="http://schemas.microsoft.com/office/drawing/2014/main" id="{34466564-196B-0E0B-FFDA-DB2FBE06174C}"/>
                      </a:ext>
                    </a:extLst>
                  </p:cNvPr>
                  <p:cNvSpPr/>
                  <p:nvPr/>
                </p:nvSpPr>
                <p:spPr>
                  <a:xfrm>
                    <a:off x="9215195" y="1745425"/>
                    <a:ext cx="188440" cy="508918"/>
                  </a:xfrm>
                  <a:prstGeom prst="ellipse">
                    <a:avLst/>
                  </a:prstGeom>
                  <a:solidFill>
                    <a:schemeClr val="tx1"/>
                  </a:solidFill>
                  <a:ln w="19050">
                    <a:solidFill>
                      <a:srgbClr val="FF0000"/>
                    </a:solidFill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91" name="Freeform: Shape 90">
                    <a:extLst>
                      <a:ext uri="{FF2B5EF4-FFF2-40B4-BE49-F238E27FC236}">
                        <a16:creationId xmlns:a16="http://schemas.microsoft.com/office/drawing/2014/main" id="{C4D1264E-CC74-1790-2852-CBB882B17895}"/>
                      </a:ext>
                    </a:extLst>
                  </p:cNvPr>
                  <p:cNvSpPr/>
                  <p:nvPr/>
                </p:nvSpPr>
                <p:spPr>
                  <a:xfrm flipH="1">
                    <a:off x="9305427" y="1759874"/>
                    <a:ext cx="89760" cy="474334"/>
                  </a:xfrm>
                  <a:custGeom>
                    <a:avLst/>
                    <a:gdLst>
                      <a:gd name="connsiteX0" fmla="*/ 209775 w 269285"/>
                      <a:gd name="connsiteY0" fmla="*/ 0 h 1730804"/>
                      <a:gd name="connsiteX1" fmla="*/ 225 w 269285"/>
                      <a:gd name="connsiteY1" fmla="*/ 749300 h 1730804"/>
                      <a:gd name="connsiteX2" fmla="*/ 244700 w 269285"/>
                      <a:gd name="connsiteY2" fmla="*/ 1644650 h 1730804"/>
                      <a:gd name="connsiteX3" fmla="*/ 247875 w 269285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34963 w 269073"/>
                      <a:gd name="connsiteY0" fmla="*/ 0 h 1737154"/>
                      <a:gd name="connsiteX1" fmla="*/ 13 w 269073"/>
                      <a:gd name="connsiteY1" fmla="*/ 755650 h 1737154"/>
                      <a:gd name="connsiteX2" fmla="*/ 244488 w 269073"/>
                      <a:gd name="connsiteY2" fmla="*/ 1651000 h 1737154"/>
                      <a:gd name="connsiteX3" fmla="*/ 247663 w 269073"/>
                      <a:gd name="connsiteY3" fmla="*/ 1651000 h 1737154"/>
                      <a:gd name="connsiteX0" fmla="*/ 234971 w 269081"/>
                      <a:gd name="connsiteY0" fmla="*/ 0 h 1737154"/>
                      <a:gd name="connsiteX1" fmla="*/ 21 w 269081"/>
                      <a:gd name="connsiteY1" fmla="*/ 755650 h 1737154"/>
                      <a:gd name="connsiteX2" fmla="*/ 244496 w 269081"/>
                      <a:gd name="connsiteY2" fmla="*/ 1651000 h 1737154"/>
                      <a:gd name="connsiteX3" fmla="*/ 247671 w 269081"/>
                      <a:gd name="connsiteY3" fmla="*/ 1651000 h 1737154"/>
                      <a:gd name="connsiteX0" fmla="*/ 234971 w 302315"/>
                      <a:gd name="connsiteY0" fmla="*/ 0 h 1732929"/>
                      <a:gd name="connsiteX1" fmla="*/ 21 w 302315"/>
                      <a:gd name="connsiteY1" fmla="*/ 755650 h 1732929"/>
                      <a:gd name="connsiteX2" fmla="*/ 244496 w 302315"/>
                      <a:gd name="connsiteY2" fmla="*/ 1651000 h 1732929"/>
                      <a:gd name="connsiteX3" fmla="*/ 295296 w 302315"/>
                      <a:gd name="connsiteY3" fmla="*/ 1641475 h 1732929"/>
                      <a:gd name="connsiteX0" fmla="*/ 235691 w 296016"/>
                      <a:gd name="connsiteY0" fmla="*/ 0 h 1641475"/>
                      <a:gd name="connsiteX1" fmla="*/ 741 w 296016"/>
                      <a:gd name="connsiteY1" fmla="*/ 755650 h 1641475"/>
                      <a:gd name="connsiteX2" fmla="*/ 296016 w 296016"/>
                      <a:gd name="connsiteY2" fmla="*/ 1641475 h 1641475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8303 w 266878"/>
                      <a:gd name="connsiteY0" fmla="*/ 0 h 1651000"/>
                      <a:gd name="connsiteX1" fmla="*/ 178 w 266878"/>
                      <a:gd name="connsiteY1" fmla="*/ 822325 h 1651000"/>
                      <a:gd name="connsiteX2" fmla="*/ 266878 w 266878"/>
                      <a:gd name="connsiteY2" fmla="*/ 1651000 h 1651000"/>
                      <a:gd name="connsiteX0" fmla="*/ 225631 w 254206"/>
                      <a:gd name="connsiteY0" fmla="*/ 0 h 1651000"/>
                      <a:gd name="connsiteX1" fmla="*/ 206 w 254206"/>
                      <a:gd name="connsiteY1" fmla="*/ 822325 h 1651000"/>
                      <a:gd name="connsiteX2" fmla="*/ 254206 w 254206"/>
                      <a:gd name="connsiteY2" fmla="*/ 1651000 h 1651000"/>
                      <a:gd name="connsiteX0" fmla="*/ 231966 w 260541"/>
                      <a:gd name="connsiteY0" fmla="*/ 0 h 1651000"/>
                      <a:gd name="connsiteX1" fmla="*/ 191 w 260541"/>
                      <a:gd name="connsiteY1" fmla="*/ 822325 h 1651000"/>
                      <a:gd name="connsiteX2" fmla="*/ 260541 w 260541"/>
                      <a:gd name="connsiteY2" fmla="*/ 1651000 h 1651000"/>
                      <a:gd name="connsiteX0" fmla="*/ 234314 w 260508"/>
                      <a:gd name="connsiteY0" fmla="*/ 0 h 1643856"/>
                      <a:gd name="connsiteX1" fmla="*/ 158 w 260508"/>
                      <a:gd name="connsiteY1" fmla="*/ 815181 h 1643856"/>
                      <a:gd name="connsiteX2" fmla="*/ 260508 w 260508"/>
                      <a:gd name="connsiteY2" fmla="*/ 1643856 h 1643856"/>
                      <a:gd name="connsiteX0" fmla="*/ 234342 w 262917"/>
                      <a:gd name="connsiteY0" fmla="*/ 0 h 1636712"/>
                      <a:gd name="connsiteX1" fmla="*/ 186 w 262917"/>
                      <a:gd name="connsiteY1" fmla="*/ 815181 h 1636712"/>
                      <a:gd name="connsiteX2" fmla="*/ 262917 w 262917"/>
                      <a:gd name="connsiteY2" fmla="*/ 1636712 h 1636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2917" h="1636712">
                        <a:moveTo>
                          <a:pt x="234342" y="0"/>
                        </a:moveTo>
                        <a:cubicBezTo>
                          <a:pt x="82206" y="47096"/>
                          <a:pt x="-4576" y="542396"/>
                          <a:pt x="186" y="815181"/>
                        </a:cubicBezTo>
                        <a:cubicBezTo>
                          <a:pt x="4948" y="1087966"/>
                          <a:pt x="58527" y="1591865"/>
                          <a:pt x="262917" y="1636712"/>
                        </a:cubicBezTo>
                      </a:path>
                    </a:pathLst>
                  </a:cu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</p:grpSp>
            <p:grpSp>
              <p:nvGrpSpPr>
                <p:cNvPr id="76" name="Group 75">
                  <a:extLst>
                    <a:ext uri="{FF2B5EF4-FFF2-40B4-BE49-F238E27FC236}">
                      <a16:creationId xmlns:a16="http://schemas.microsoft.com/office/drawing/2014/main" id="{9542BAFE-75F0-25B4-E79D-493F6D62446A}"/>
                    </a:ext>
                  </a:extLst>
                </p:cNvPr>
                <p:cNvGrpSpPr/>
                <p:nvPr/>
              </p:nvGrpSpPr>
              <p:grpSpPr>
                <a:xfrm>
                  <a:off x="9605770" y="5958565"/>
                  <a:ext cx="167072" cy="398160"/>
                  <a:chOff x="9751250" y="1750322"/>
                  <a:chExt cx="196120" cy="510145"/>
                </a:xfrm>
              </p:grpSpPr>
              <p:sp>
                <p:nvSpPr>
                  <p:cNvPr id="77" name="Oval 76">
                    <a:extLst>
                      <a:ext uri="{FF2B5EF4-FFF2-40B4-BE49-F238E27FC236}">
                        <a16:creationId xmlns:a16="http://schemas.microsoft.com/office/drawing/2014/main" id="{32F48CF8-3289-263F-EEC4-AAEBE7801E21}"/>
                      </a:ext>
                    </a:extLst>
                  </p:cNvPr>
                  <p:cNvSpPr/>
                  <p:nvPr/>
                </p:nvSpPr>
                <p:spPr>
                  <a:xfrm>
                    <a:off x="9758930" y="1751549"/>
                    <a:ext cx="188440" cy="508918"/>
                  </a:xfrm>
                  <a:prstGeom prst="ellipse">
                    <a:avLst/>
                  </a:prstGeom>
                  <a:ln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78" name="Oval 77">
                    <a:extLst>
                      <a:ext uri="{FF2B5EF4-FFF2-40B4-BE49-F238E27FC236}">
                        <a16:creationId xmlns:a16="http://schemas.microsoft.com/office/drawing/2014/main" id="{1EAF1E09-51F9-944C-8D3F-201AFB907CAA}"/>
                      </a:ext>
                    </a:extLst>
                  </p:cNvPr>
                  <p:cNvSpPr/>
                  <p:nvPr/>
                </p:nvSpPr>
                <p:spPr>
                  <a:xfrm>
                    <a:off x="9758930" y="1751549"/>
                    <a:ext cx="188440" cy="508918"/>
                  </a:xfrm>
                  <a:prstGeom prst="ellipse">
                    <a:avLst/>
                  </a:prstGeom>
                  <a:solidFill>
                    <a:schemeClr val="tx1"/>
                  </a:solidFill>
                  <a:ln w="19050">
                    <a:solidFill>
                      <a:srgbClr val="00CC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79" name="Freeform: Shape 78">
                    <a:extLst>
                      <a:ext uri="{FF2B5EF4-FFF2-40B4-BE49-F238E27FC236}">
                        <a16:creationId xmlns:a16="http://schemas.microsoft.com/office/drawing/2014/main" id="{F6C93754-CB6F-0B02-53BF-2F3AAC7EFE91}"/>
                      </a:ext>
                    </a:extLst>
                  </p:cNvPr>
                  <p:cNvSpPr/>
                  <p:nvPr/>
                </p:nvSpPr>
                <p:spPr>
                  <a:xfrm>
                    <a:off x="9759199" y="1761213"/>
                    <a:ext cx="89760" cy="496336"/>
                  </a:xfrm>
                  <a:custGeom>
                    <a:avLst/>
                    <a:gdLst>
                      <a:gd name="connsiteX0" fmla="*/ 209775 w 269285"/>
                      <a:gd name="connsiteY0" fmla="*/ 0 h 1730804"/>
                      <a:gd name="connsiteX1" fmla="*/ 225 w 269285"/>
                      <a:gd name="connsiteY1" fmla="*/ 749300 h 1730804"/>
                      <a:gd name="connsiteX2" fmla="*/ 244700 w 269285"/>
                      <a:gd name="connsiteY2" fmla="*/ 1644650 h 1730804"/>
                      <a:gd name="connsiteX3" fmla="*/ 247875 w 269285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34963 w 269073"/>
                      <a:gd name="connsiteY0" fmla="*/ 0 h 1737154"/>
                      <a:gd name="connsiteX1" fmla="*/ 13 w 269073"/>
                      <a:gd name="connsiteY1" fmla="*/ 755650 h 1737154"/>
                      <a:gd name="connsiteX2" fmla="*/ 244488 w 269073"/>
                      <a:gd name="connsiteY2" fmla="*/ 1651000 h 1737154"/>
                      <a:gd name="connsiteX3" fmla="*/ 247663 w 269073"/>
                      <a:gd name="connsiteY3" fmla="*/ 1651000 h 1737154"/>
                      <a:gd name="connsiteX0" fmla="*/ 234971 w 269081"/>
                      <a:gd name="connsiteY0" fmla="*/ 0 h 1737154"/>
                      <a:gd name="connsiteX1" fmla="*/ 21 w 269081"/>
                      <a:gd name="connsiteY1" fmla="*/ 755650 h 1737154"/>
                      <a:gd name="connsiteX2" fmla="*/ 244496 w 269081"/>
                      <a:gd name="connsiteY2" fmla="*/ 1651000 h 1737154"/>
                      <a:gd name="connsiteX3" fmla="*/ 247671 w 269081"/>
                      <a:gd name="connsiteY3" fmla="*/ 1651000 h 1737154"/>
                      <a:gd name="connsiteX0" fmla="*/ 234971 w 302315"/>
                      <a:gd name="connsiteY0" fmla="*/ 0 h 1732929"/>
                      <a:gd name="connsiteX1" fmla="*/ 21 w 302315"/>
                      <a:gd name="connsiteY1" fmla="*/ 755650 h 1732929"/>
                      <a:gd name="connsiteX2" fmla="*/ 244496 w 302315"/>
                      <a:gd name="connsiteY2" fmla="*/ 1651000 h 1732929"/>
                      <a:gd name="connsiteX3" fmla="*/ 295296 w 302315"/>
                      <a:gd name="connsiteY3" fmla="*/ 1641475 h 1732929"/>
                      <a:gd name="connsiteX0" fmla="*/ 235691 w 296016"/>
                      <a:gd name="connsiteY0" fmla="*/ 0 h 1641475"/>
                      <a:gd name="connsiteX1" fmla="*/ 741 w 296016"/>
                      <a:gd name="connsiteY1" fmla="*/ 755650 h 1641475"/>
                      <a:gd name="connsiteX2" fmla="*/ 296016 w 296016"/>
                      <a:gd name="connsiteY2" fmla="*/ 1641475 h 1641475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8303 w 266878"/>
                      <a:gd name="connsiteY0" fmla="*/ 0 h 1651000"/>
                      <a:gd name="connsiteX1" fmla="*/ 178 w 266878"/>
                      <a:gd name="connsiteY1" fmla="*/ 822325 h 1651000"/>
                      <a:gd name="connsiteX2" fmla="*/ 266878 w 266878"/>
                      <a:gd name="connsiteY2" fmla="*/ 1651000 h 1651000"/>
                      <a:gd name="connsiteX0" fmla="*/ 225631 w 254206"/>
                      <a:gd name="connsiteY0" fmla="*/ 0 h 1651000"/>
                      <a:gd name="connsiteX1" fmla="*/ 206 w 254206"/>
                      <a:gd name="connsiteY1" fmla="*/ 822325 h 1651000"/>
                      <a:gd name="connsiteX2" fmla="*/ 254206 w 254206"/>
                      <a:gd name="connsiteY2" fmla="*/ 1651000 h 1651000"/>
                      <a:gd name="connsiteX0" fmla="*/ 231966 w 260541"/>
                      <a:gd name="connsiteY0" fmla="*/ 0 h 1651000"/>
                      <a:gd name="connsiteX1" fmla="*/ 191 w 260541"/>
                      <a:gd name="connsiteY1" fmla="*/ 822325 h 1651000"/>
                      <a:gd name="connsiteX2" fmla="*/ 260541 w 260541"/>
                      <a:gd name="connsiteY2" fmla="*/ 1651000 h 1651000"/>
                      <a:gd name="connsiteX0" fmla="*/ 234314 w 260508"/>
                      <a:gd name="connsiteY0" fmla="*/ 0 h 1643856"/>
                      <a:gd name="connsiteX1" fmla="*/ 158 w 260508"/>
                      <a:gd name="connsiteY1" fmla="*/ 815181 h 1643856"/>
                      <a:gd name="connsiteX2" fmla="*/ 260508 w 260508"/>
                      <a:gd name="connsiteY2" fmla="*/ 1643856 h 1643856"/>
                      <a:gd name="connsiteX0" fmla="*/ 234342 w 262917"/>
                      <a:gd name="connsiteY0" fmla="*/ 0 h 1636712"/>
                      <a:gd name="connsiteX1" fmla="*/ 186 w 262917"/>
                      <a:gd name="connsiteY1" fmla="*/ 815181 h 1636712"/>
                      <a:gd name="connsiteX2" fmla="*/ 262917 w 262917"/>
                      <a:gd name="connsiteY2" fmla="*/ 1636712 h 1636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2917" h="1636712">
                        <a:moveTo>
                          <a:pt x="234342" y="0"/>
                        </a:moveTo>
                        <a:cubicBezTo>
                          <a:pt x="82206" y="47096"/>
                          <a:pt x="-4576" y="542396"/>
                          <a:pt x="186" y="815181"/>
                        </a:cubicBezTo>
                        <a:cubicBezTo>
                          <a:pt x="4948" y="1087966"/>
                          <a:pt x="58527" y="1591865"/>
                          <a:pt x="262917" y="1636712"/>
                        </a:cubicBezTo>
                      </a:path>
                    </a:pathLst>
                  </a:cu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85" name="Oval 84">
                    <a:extLst>
                      <a:ext uri="{FF2B5EF4-FFF2-40B4-BE49-F238E27FC236}">
                        <a16:creationId xmlns:a16="http://schemas.microsoft.com/office/drawing/2014/main" id="{EDC922B1-A1E5-3F6F-D889-A1E63784A491}"/>
                      </a:ext>
                    </a:extLst>
                  </p:cNvPr>
                  <p:cNvSpPr/>
                  <p:nvPr/>
                </p:nvSpPr>
                <p:spPr>
                  <a:xfrm>
                    <a:off x="9751250" y="1750322"/>
                    <a:ext cx="188440" cy="508918"/>
                  </a:xfrm>
                  <a:prstGeom prst="ellipse">
                    <a:avLst/>
                  </a:prstGeom>
                  <a:solidFill>
                    <a:schemeClr val="tx1"/>
                  </a:solidFill>
                  <a:ln w="19050">
                    <a:solidFill>
                      <a:srgbClr val="00CCFF"/>
                    </a:solidFill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sp>
                <p:nvSpPr>
                  <p:cNvPr id="86" name="Freeform: Shape 85">
                    <a:extLst>
                      <a:ext uri="{FF2B5EF4-FFF2-40B4-BE49-F238E27FC236}">
                        <a16:creationId xmlns:a16="http://schemas.microsoft.com/office/drawing/2014/main" id="{944E363C-6521-D25C-2D10-337567568774}"/>
                      </a:ext>
                    </a:extLst>
                  </p:cNvPr>
                  <p:cNvSpPr/>
                  <p:nvPr/>
                </p:nvSpPr>
                <p:spPr>
                  <a:xfrm flipH="1">
                    <a:off x="9841482" y="1766359"/>
                    <a:ext cx="89760" cy="474334"/>
                  </a:xfrm>
                  <a:custGeom>
                    <a:avLst/>
                    <a:gdLst>
                      <a:gd name="connsiteX0" fmla="*/ 209775 w 269285"/>
                      <a:gd name="connsiteY0" fmla="*/ 0 h 1730804"/>
                      <a:gd name="connsiteX1" fmla="*/ 225 w 269285"/>
                      <a:gd name="connsiteY1" fmla="*/ 749300 h 1730804"/>
                      <a:gd name="connsiteX2" fmla="*/ 244700 w 269285"/>
                      <a:gd name="connsiteY2" fmla="*/ 1644650 h 1730804"/>
                      <a:gd name="connsiteX3" fmla="*/ 247875 w 269285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10924 w 270434"/>
                      <a:gd name="connsiteY0" fmla="*/ 0 h 1730804"/>
                      <a:gd name="connsiteX1" fmla="*/ 1374 w 270434"/>
                      <a:gd name="connsiteY1" fmla="*/ 749300 h 1730804"/>
                      <a:gd name="connsiteX2" fmla="*/ 245849 w 270434"/>
                      <a:gd name="connsiteY2" fmla="*/ 1644650 h 1730804"/>
                      <a:gd name="connsiteX3" fmla="*/ 249024 w 270434"/>
                      <a:gd name="connsiteY3" fmla="*/ 1644650 h 1730804"/>
                      <a:gd name="connsiteX0" fmla="*/ 234963 w 269073"/>
                      <a:gd name="connsiteY0" fmla="*/ 0 h 1737154"/>
                      <a:gd name="connsiteX1" fmla="*/ 13 w 269073"/>
                      <a:gd name="connsiteY1" fmla="*/ 755650 h 1737154"/>
                      <a:gd name="connsiteX2" fmla="*/ 244488 w 269073"/>
                      <a:gd name="connsiteY2" fmla="*/ 1651000 h 1737154"/>
                      <a:gd name="connsiteX3" fmla="*/ 247663 w 269073"/>
                      <a:gd name="connsiteY3" fmla="*/ 1651000 h 1737154"/>
                      <a:gd name="connsiteX0" fmla="*/ 234971 w 269081"/>
                      <a:gd name="connsiteY0" fmla="*/ 0 h 1737154"/>
                      <a:gd name="connsiteX1" fmla="*/ 21 w 269081"/>
                      <a:gd name="connsiteY1" fmla="*/ 755650 h 1737154"/>
                      <a:gd name="connsiteX2" fmla="*/ 244496 w 269081"/>
                      <a:gd name="connsiteY2" fmla="*/ 1651000 h 1737154"/>
                      <a:gd name="connsiteX3" fmla="*/ 247671 w 269081"/>
                      <a:gd name="connsiteY3" fmla="*/ 1651000 h 1737154"/>
                      <a:gd name="connsiteX0" fmla="*/ 234971 w 302315"/>
                      <a:gd name="connsiteY0" fmla="*/ 0 h 1732929"/>
                      <a:gd name="connsiteX1" fmla="*/ 21 w 302315"/>
                      <a:gd name="connsiteY1" fmla="*/ 755650 h 1732929"/>
                      <a:gd name="connsiteX2" fmla="*/ 244496 w 302315"/>
                      <a:gd name="connsiteY2" fmla="*/ 1651000 h 1732929"/>
                      <a:gd name="connsiteX3" fmla="*/ 295296 w 302315"/>
                      <a:gd name="connsiteY3" fmla="*/ 1641475 h 1732929"/>
                      <a:gd name="connsiteX0" fmla="*/ 235691 w 296016"/>
                      <a:gd name="connsiteY0" fmla="*/ 0 h 1641475"/>
                      <a:gd name="connsiteX1" fmla="*/ 741 w 296016"/>
                      <a:gd name="connsiteY1" fmla="*/ 755650 h 1641475"/>
                      <a:gd name="connsiteX2" fmla="*/ 296016 w 296016"/>
                      <a:gd name="connsiteY2" fmla="*/ 1641475 h 1641475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5135 w 263710"/>
                      <a:gd name="connsiteY0" fmla="*/ 0 h 1651000"/>
                      <a:gd name="connsiteX1" fmla="*/ 185 w 263710"/>
                      <a:gd name="connsiteY1" fmla="*/ 755650 h 1651000"/>
                      <a:gd name="connsiteX2" fmla="*/ 263710 w 263710"/>
                      <a:gd name="connsiteY2" fmla="*/ 1651000 h 1651000"/>
                      <a:gd name="connsiteX0" fmla="*/ 238303 w 266878"/>
                      <a:gd name="connsiteY0" fmla="*/ 0 h 1651000"/>
                      <a:gd name="connsiteX1" fmla="*/ 178 w 266878"/>
                      <a:gd name="connsiteY1" fmla="*/ 822325 h 1651000"/>
                      <a:gd name="connsiteX2" fmla="*/ 266878 w 266878"/>
                      <a:gd name="connsiteY2" fmla="*/ 1651000 h 1651000"/>
                      <a:gd name="connsiteX0" fmla="*/ 225631 w 254206"/>
                      <a:gd name="connsiteY0" fmla="*/ 0 h 1651000"/>
                      <a:gd name="connsiteX1" fmla="*/ 206 w 254206"/>
                      <a:gd name="connsiteY1" fmla="*/ 822325 h 1651000"/>
                      <a:gd name="connsiteX2" fmla="*/ 254206 w 254206"/>
                      <a:gd name="connsiteY2" fmla="*/ 1651000 h 1651000"/>
                      <a:gd name="connsiteX0" fmla="*/ 231966 w 260541"/>
                      <a:gd name="connsiteY0" fmla="*/ 0 h 1651000"/>
                      <a:gd name="connsiteX1" fmla="*/ 191 w 260541"/>
                      <a:gd name="connsiteY1" fmla="*/ 822325 h 1651000"/>
                      <a:gd name="connsiteX2" fmla="*/ 260541 w 260541"/>
                      <a:gd name="connsiteY2" fmla="*/ 1651000 h 1651000"/>
                      <a:gd name="connsiteX0" fmla="*/ 234314 w 260508"/>
                      <a:gd name="connsiteY0" fmla="*/ 0 h 1643856"/>
                      <a:gd name="connsiteX1" fmla="*/ 158 w 260508"/>
                      <a:gd name="connsiteY1" fmla="*/ 815181 h 1643856"/>
                      <a:gd name="connsiteX2" fmla="*/ 260508 w 260508"/>
                      <a:gd name="connsiteY2" fmla="*/ 1643856 h 1643856"/>
                      <a:gd name="connsiteX0" fmla="*/ 234342 w 262917"/>
                      <a:gd name="connsiteY0" fmla="*/ 0 h 1636712"/>
                      <a:gd name="connsiteX1" fmla="*/ 186 w 262917"/>
                      <a:gd name="connsiteY1" fmla="*/ 815181 h 1636712"/>
                      <a:gd name="connsiteX2" fmla="*/ 262917 w 262917"/>
                      <a:gd name="connsiteY2" fmla="*/ 1636712 h 1636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2917" h="1636712">
                        <a:moveTo>
                          <a:pt x="234342" y="0"/>
                        </a:moveTo>
                        <a:cubicBezTo>
                          <a:pt x="82206" y="47096"/>
                          <a:pt x="-4576" y="542396"/>
                          <a:pt x="186" y="815181"/>
                        </a:cubicBezTo>
                        <a:cubicBezTo>
                          <a:pt x="4948" y="1087966"/>
                          <a:pt x="58527" y="1591865"/>
                          <a:pt x="262917" y="1636712"/>
                        </a:cubicBezTo>
                      </a:path>
                    </a:pathLst>
                  </a:cu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</p:grpSp>
          </p:grp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1C24EFED-537E-CBC3-32F8-9315FF3A49C7}"/>
                  </a:ext>
                </a:extLst>
              </p:cNvPr>
              <p:cNvSpPr txBox="1"/>
              <p:nvPr/>
            </p:nvSpPr>
            <p:spPr>
              <a:xfrm>
                <a:off x="11012487" y="5889850"/>
                <a:ext cx="974947" cy="3488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2000"/>
                  </a:lnSpc>
                </a:pPr>
                <a:r>
                  <a:rPr lang="en-US" sz="2000" dirty="0">
                    <a:latin typeface="Century Gothic" panose="020B0502020202020204" pitchFamily="34" charset="0"/>
                  </a:rPr>
                  <a:t>-30mV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ECE8AA5-AB20-FDA7-62BE-474CD46A9B02}"/>
                </a:ext>
              </a:extLst>
            </p:cNvPr>
            <p:cNvGrpSpPr/>
            <p:nvPr/>
          </p:nvGrpSpPr>
          <p:grpSpPr>
            <a:xfrm>
              <a:off x="8962834" y="612912"/>
              <a:ext cx="3024600" cy="1609200"/>
              <a:chOff x="8962834" y="612912"/>
              <a:chExt cx="3024600" cy="1609200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C8FC5877-F915-C13B-8768-B583B4B230F1}"/>
                  </a:ext>
                </a:extLst>
              </p:cNvPr>
              <p:cNvGrpSpPr/>
              <p:nvPr/>
            </p:nvGrpSpPr>
            <p:grpSpPr>
              <a:xfrm>
                <a:off x="9571991" y="948969"/>
                <a:ext cx="2415443" cy="1273143"/>
                <a:chOff x="9571991" y="948969"/>
                <a:chExt cx="2415443" cy="1273143"/>
              </a:xfrm>
            </p:grpSpPr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45EDF4CD-DC03-2CA4-6CA1-5E502DAB4A91}"/>
                    </a:ext>
                  </a:extLst>
                </p:cNvPr>
                <p:cNvGrpSpPr/>
                <p:nvPr/>
              </p:nvGrpSpPr>
              <p:grpSpPr>
                <a:xfrm>
                  <a:off x="9571991" y="948969"/>
                  <a:ext cx="1312735" cy="1273143"/>
                  <a:chOff x="8727923" y="5509236"/>
                  <a:chExt cx="1312735" cy="1273143"/>
                </a:xfrm>
              </p:grpSpPr>
              <p:sp>
                <p:nvSpPr>
                  <p:cNvPr id="25" name="Rectangle: Rounded Corners 24">
                    <a:extLst>
                      <a:ext uri="{FF2B5EF4-FFF2-40B4-BE49-F238E27FC236}">
                        <a16:creationId xmlns:a16="http://schemas.microsoft.com/office/drawing/2014/main" id="{F993C16B-0C9D-5780-0D45-91FF1342F4F5}"/>
                      </a:ext>
                    </a:extLst>
                  </p:cNvPr>
                  <p:cNvSpPr/>
                  <p:nvPr/>
                </p:nvSpPr>
                <p:spPr>
                  <a:xfrm>
                    <a:off x="9262135" y="5644680"/>
                    <a:ext cx="313086" cy="950806"/>
                  </a:xfrm>
                  <a:prstGeom prst="roundRect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scene3d>
                    <a:camera prst="orthographicFront">
                      <a:rot lat="0" lon="4200000" rev="0"/>
                    </a:camera>
                    <a:lightRig rig="threePt" dir="t"/>
                  </a:scene3d>
                  <a:sp3d>
                    <a:bevelT w="25400" h="889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/>
                  </a:p>
                </p:txBody>
              </p:sp>
              <p:grpSp>
                <p:nvGrpSpPr>
                  <p:cNvPr id="26" name="Group 25">
                    <a:extLst>
                      <a:ext uri="{FF2B5EF4-FFF2-40B4-BE49-F238E27FC236}">
                        <a16:creationId xmlns:a16="http://schemas.microsoft.com/office/drawing/2014/main" id="{C6F715F9-4B1C-5F57-B97E-257B25DD17E0}"/>
                      </a:ext>
                    </a:extLst>
                  </p:cNvPr>
                  <p:cNvGrpSpPr/>
                  <p:nvPr/>
                </p:nvGrpSpPr>
                <p:grpSpPr>
                  <a:xfrm>
                    <a:off x="8727923" y="5936099"/>
                    <a:ext cx="1312735" cy="397203"/>
                    <a:chOff x="3492959" y="2983979"/>
                    <a:chExt cx="4513651" cy="1661021"/>
                  </a:xfrm>
                </p:grpSpPr>
                <p:sp>
                  <p:nvSpPr>
                    <p:cNvPr id="64" name="Rectangle: Rounded Corners 63">
                      <a:extLst>
                        <a:ext uri="{FF2B5EF4-FFF2-40B4-BE49-F238E27FC236}">
                          <a16:creationId xmlns:a16="http://schemas.microsoft.com/office/drawing/2014/main" id="{9FEFAA71-2CF7-7F9D-364A-F305EBA0BE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15274" y="2983979"/>
                      <a:ext cx="4228051" cy="1661021"/>
                    </a:xfrm>
                    <a:prstGeom prst="roundRect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285750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00"/>
                    </a:p>
                  </p:txBody>
                </p:sp>
                <p:sp>
                  <p:nvSpPr>
                    <p:cNvPr id="65" name="Oval 64">
                      <a:extLst>
                        <a:ext uri="{FF2B5EF4-FFF2-40B4-BE49-F238E27FC236}">
                          <a16:creationId xmlns:a16="http://schemas.microsoft.com/office/drawing/2014/main" id="{296C4BC4-1211-4AD0-33E4-40ED6FD2A3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72972" y="2993218"/>
                      <a:ext cx="633638" cy="1374938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scene3d>
                      <a:camera prst="orthographicFront"/>
                      <a:lightRig rig="threePt" dir="t"/>
                    </a:scene3d>
                    <a:sp3d>
                      <a:bevelT w="0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00"/>
                    </a:p>
                  </p:txBody>
                </p:sp>
                <p:sp>
                  <p:nvSpPr>
                    <p:cNvPr id="66" name="Oval 65">
                      <a:extLst>
                        <a:ext uri="{FF2B5EF4-FFF2-40B4-BE49-F238E27FC236}">
                          <a16:creationId xmlns:a16="http://schemas.microsoft.com/office/drawing/2014/main" id="{0DFAE025-4B1E-4912-E116-B8305BEF95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92959" y="2983979"/>
                      <a:ext cx="838899" cy="1661021"/>
                    </a:xfrm>
                    <a:prstGeom prst="ellipse">
                      <a:avLst/>
                    </a:prstGeom>
                    <a:solidFill>
                      <a:schemeClr val="tx1">
                        <a:lumMod val="75000"/>
                        <a:lumOff val="25000"/>
                      </a:schemeClr>
                    </a:solidFill>
                    <a:ln>
                      <a:solidFill>
                        <a:schemeClr val="tx1"/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285750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00"/>
                    </a:p>
                  </p:txBody>
                </p:sp>
              </p:grpSp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A9226AD3-2EE6-3CE2-3746-0B91836AA2D2}"/>
                      </a:ext>
                    </a:extLst>
                  </p:cNvPr>
                  <p:cNvSpPr txBox="1"/>
                  <p:nvPr/>
                </p:nvSpPr>
                <p:spPr>
                  <a:xfrm>
                    <a:off x="9529762" y="6327274"/>
                    <a:ext cx="216455" cy="36217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>
                      <a:lnSpc>
                        <a:spcPts val="2800"/>
                      </a:lnSpc>
                    </a:pPr>
                    <a:r>
                      <a:rPr lang="en-US" sz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rPr>
                      <a:t>-</a:t>
                    </a:r>
                  </a:p>
                </p:txBody>
              </p:sp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B3DBF04F-99DF-A75E-9FE4-0D091FA0A37D}"/>
                      </a:ext>
                    </a:extLst>
                  </p:cNvPr>
                  <p:cNvSpPr txBox="1"/>
                  <p:nvPr/>
                </p:nvSpPr>
                <p:spPr>
                  <a:xfrm>
                    <a:off x="9089554" y="5509236"/>
                    <a:ext cx="254688" cy="36165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>
                      <a:lnSpc>
                        <a:spcPts val="2800"/>
                      </a:lnSpc>
                    </a:pPr>
                    <a:r>
                      <a:rPr lang="en-US" sz="12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rPr>
                      <a:t>+</a:t>
                    </a:r>
                  </a:p>
                </p:txBody>
              </p:sp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4AE15927-B4D3-458D-4A07-80D510131F9F}"/>
                      </a:ext>
                    </a:extLst>
                  </p:cNvPr>
                  <p:cNvSpPr txBox="1"/>
                  <p:nvPr/>
                </p:nvSpPr>
                <p:spPr>
                  <a:xfrm>
                    <a:off x="9104832" y="6288726"/>
                    <a:ext cx="254688" cy="36165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>
                      <a:lnSpc>
                        <a:spcPts val="2800"/>
                      </a:lnSpc>
                    </a:pPr>
                    <a:r>
                      <a:rPr lang="en-US" sz="12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rPr>
                      <a:t>+</a:t>
                    </a:r>
                  </a:p>
                </p:txBody>
              </p:sp>
              <p:grpSp>
                <p:nvGrpSpPr>
                  <p:cNvPr id="30" name="Group 29">
                    <a:extLst>
                      <a:ext uri="{FF2B5EF4-FFF2-40B4-BE49-F238E27FC236}">
                        <a16:creationId xmlns:a16="http://schemas.microsoft.com/office/drawing/2014/main" id="{9D38E67E-07A1-60A0-1177-210E7D65604F}"/>
                      </a:ext>
                    </a:extLst>
                  </p:cNvPr>
                  <p:cNvGrpSpPr/>
                  <p:nvPr/>
                </p:nvGrpSpPr>
                <p:grpSpPr>
                  <a:xfrm>
                    <a:off x="9306807" y="5932822"/>
                    <a:ext cx="167072" cy="397484"/>
                    <a:chOff x="9215195" y="1745064"/>
                    <a:chExt cx="196120" cy="509279"/>
                  </a:xfrm>
                </p:grpSpPr>
                <p:sp>
                  <p:nvSpPr>
                    <p:cNvPr id="51" name="Oval 50">
                      <a:extLst>
                        <a:ext uri="{FF2B5EF4-FFF2-40B4-BE49-F238E27FC236}">
                          <a16:creationId xmlns:a16="http://schemas.microsoft.com/office/drawing/2014/main" id="{CF524504-C010-5C10-6F3A-72D32DEB3F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22875" y="1745064"/>
                      <a:ext cx="188440" cy="508918"/>
                    </a:xfrm>
                    <a:prstGeom prst="ellipse">
                      <a:avLst/>
                    </a:prstGeom>
                    <a:ln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00"/>
                    </a:p>
                  </p:txBody>
                </p:sp>
                <p:sp>
                  <p:nvSpPr>
                    <p:cNvPr id="60" name="Oval 59">
                      <a:extLst>
                        <a:ext uri="{FF2B5EF4-FFF2-40B4-BE49-F238E27FC236}">
                          <a16:creationId xmlns:a16="http://schemas.microsoft.com/office/drawing/2014/main" id="{3CB9A558-5C92-E60E-38E1-44E7BAB217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22875" y="1745064"/>
                      <a:ext cx="188440" cy="508918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19050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00"/>
                    </a:p>
                  </p:txBody>
                </p:sp>
                <p:sp>
                  <p:nvSpPr>
                    <p:cNvPr id="61" name="Freeform: Shape 60">
                      <a:extLst>
                        <a:ext uri="{FF2B5EF4-FFF2-40B4-BE49-F238E27FC236}">
                          <a16:creationId xmlns:a16="http://schemas.microsoft.com/office/drawing/2014/main" id="{9669522D-740D-42F9-6A4C-60C5CF97A3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23144" y="1754728"/>
                      <a:ext cx="89760" cy="496336"/>
                    </a:xfrm>
                    <a:custGeom>
                      <a:avLst/>
                      <a:gdLst>
                        <a:gd name="connsiteX0" fmla="*/ 209775 w 269285"/>
                        <a:gd name="connsiteY0" fmla="*/ 0 h 1730804"/>
                        <a:gd name="connsiteX1" fmla="*/ 225 w 269285"/>
                        <a:gd name="connsiteY1" fmla="*/ 749300 h 1730804"/>
                        <a:gd name="connsiteX2" fmla="*/ 244700 w 269285"/>
                        <a:gd name="connsiteY2" fmla="*/ 1644650 h 1730804"/>
                        <a:gd name="connsiteX3" fmla="*/ 247875 w 269285"/>
                        <a:gd name="connsiteY3" fmla="*/ 1644650 h 1730804"/>
                        <a:gd name="connsiteX0" fmla="*/ 210924 w 270434"/>
                        <a:gd name="connsiteY0" fmla="*/ 0 h 1730804"/>
                        <a:gd name="connsiteX1" fmla="*/ 1374 w 270434"/>
                        <a:gd name="connsiteY1" fmla="*/ 749300 h 1730804"/>
                        <a:gd name="connsiteX2" fmla="*/ 245849 w 270434"/>
                        <a:gd name="connsiteY2" fmla="*/ 1644650 h 1730804"/>
                        <a:gd name="connsiteX3" fmla="*/ 249024 w 270434"/>
                        <a:gd name="connsiteY3" fmla="*/ 1644650 h 1730804"/>
                        <a:gd name="connsiteX0" fmla="*/ 210924 w 270434"/>
                        <a:gd name="connsiteY0" fmla="*/ 0 h 1730804"/>
                        <a:gd name="connsiteX1" fmla="*/ 1374 w 270434"/>
                        <a:gd name="connsiteY1" fmla="*/ 749300 h 1730804"/>
                        <a:gd name="connsiteX2" fmla="*/ 245849 w 270434"/>
                        <a:gd name="connsiteY2" fmla="*/ 1644650 h 1730804"/>
                        <a:gd name="connsiteX3" fmla="*/ 249024 w 270434"/>
                        <a:gd name="connsiteY3" fmla="*/ 1644650 h 1730804"/>
                        <a:gd name="connsiteX0" fmla="*/ 234963 w 269073"/>
                        <a:gd name="connsiteY0" fmla="*/ 0 h 1737154"/>
                        <a:gd name="connsiteX1" fmla="*/ 13 w 269073"/>
                        <a:gd name="connsiteY1" fmla="*/ 755650 h 1737154"/>
                        <a:gd name="connsiteX2" fmla="*/ 244488 w 269073"/>
                        <a:gd name="connsiteY2" fmla="*/ 1651000 h 1737154"/>
                        <a:gd name="connsiteX3" fmla="*/ 247663 w 269073"/>
                        <a:gd name="connsiteY3" fmla="*/ 1651000 h 1737154"/>
                        <a:gd name="connsiteX0" fmla="*/ 234971 w 269081"/>
                        <a:gd name="connsiteY0" fmla="*/ 0 h 1737154"/>
                        <a:gd name="connsiteX1" fmla="*/ 21 w 269081"/>
                        <a:gd name="connsiteY1" fmla="*/ 755650 h 1737154"/>
                        <a:gd name="connsiteX2" fmla="*/ 244496 w 269081"/>
                        <a:gd name="connsiteY2" fmla="*/ 1651000 h 1737154"/>
                        <a:gd name="connsiteX3" fmla="*/ 247671 w 269081"/>
                        <a:gd name="connsiteY3" fmla="*/ 1651000 h 1737154"/>
                        <a:gd name="connsiteX0" fmla="*/ 234971 w 302315"/>
                        <a:gd name="connsiteY0" fmla="*/ 0 h 1732929"/>
                        <a:gd name="connsiteX1" fmla="*/ 21 w 302315"/>
                        <a:gd name="connsiteY1" fmla="*/ 755650 h 1732929"/>
                        <a:gd name="connsiteX2" fmla="*/ 244496 w 302315"/>
                        <a:gd name="connsiteY2" fmla="*/ 1651000 h 1732929"/>
                        <a:gd name="connsiteX3" fmla="*/ 295296 w 302315"/>
                        <a:gd name="connsiteY3" fmla="*/ 1641475 h 1732929"/>
                        <a:gd name="connsiteX0" fmla="*/ 235691 w 296016"/>
                        <a:gd name="connsiteY0" fmla="*/ 0 h 1641475"/>
                        <a:gd name="connsiteX1" fmla="*/ 741 w 296016"/>
                        <a:gd name="connsiteY1" fmla="*/ 755650 h 1641475"/>
                        <a:gd name="connsiteX2" fmla="*/ 296016 w 296016"/>
                        <a:gd name="connsiteY2" fmla="*/ 1641475 h 1641475"/>
                        <a:gd name="connsiteX0" fmla="*/ 235135 w 263710"/>
                        <a:gd name="connsiteY0" fmla="*/ 0 h 1651000"/>
                        <a:gd name="connsiteX1" fmla="*/ 185 w 263710"/>
                        <a:gd name="connsiteY1" fmla="*/ 755650 h 1651000"/>
                        <a:gd name="connsiteX2" fmla="*/ 263710 w 263710"/>
                        <a:gd name="connsiteY2" fmla="*/ 1651000 h 1651000"/>
                        <a:gd name="connsiteX0" fmla="*/ 235135 w 263710"/>
                        <a:gd name="connsiteY0" fmla="*/ 0 h 1651000"/>
                        <a:gd name="connsiteX1" fmla="*/ 185 w 263710"/>
                        <a:gd name="connsiteY1" fmla="*/ 755650 h 1651000"/>
                        <a:gd name="connsiteX2" fmla="*/ 263710 w 263710"/>
                        <a:gd name="connsiteY2" fmla="*/ 1651000 h 1651000"/>
                        <a:gd name="connsiteX0" fmla="*/ 238303 w 266878"/>
                        <a:gd name="connsiteY0" fmla="*/ 0 h 1651000"/>
                        <a:gd name="connsiteX1" fmla="*/ 178 w 266878"/>
                        <a:gd name="connsiteY1" fmla="*/ 822325 h 1651000"/>
                        <a:gd name="connsiteX2" fmla="*/ 266878 w 266878"/>
                        <a:gd name="connsiteY2" fmla="*/ 1651000 h 1651000"/>
                        <a:gd name="connsiteX0" fmla="*/ 225631 w 254206"/>
                        <a:gd name="connsiteY0" fmla="*/ 0 h 1651000"/>
                        <a:gd name="connsiteX1" fmla="*/ 206 w 254206"/>
                        <a:gd name="connsiteY1" fmla="*/ 822325 h 1651000"/>
                        <a:gd name="connsiteX2" fmla="*/ 254206 w 254206"/>
                        <a:gd name="connsiteY2" fmla="*/ 1651000 h 1651000"/>
                        <a:gd name="connsiteX0" fmla="*/ 231966 w 260541"/>
                        <a:gd name="connsiteY0" fmla="*/ 0 h 1651000"/>
                        <a:gd name="connsiteX1" fmla="*/ 191 w 260541"/>
                        <a:gd name="connsiteY1" fmla="*/ 822325 h 1651000"/>
                        <a:gd name="connsiteX2" fmla="*/ 260541 w 260541"/>
                        <a:gd name="connsiteY2" fmla="*/ 1651000 h 1651000"/>
                        <a:gd name="connsiteX0" fmla="*/ 234314 w 260508"/>
                        <a:gd name="connsiteY0" fmla="*/ 0 h 1643856"/>
                        <a:gd name="connsiteX1" fmla="*/ 158 w 260508"/>
                        <a:gd name="connsiteY1" fmla="*/ 815181 h 1643856"/>
                        <a:gd name="connsiteX2" fmla="*/ 260508 w 260508"/>
                        <a:gd name="connsiteY2" fmla="*/ 1643856 h 1643856"/>
                        <a:gd name="connsiteX0" fmla="*/ 234342 w 262917"/>
                        <a:gd name="connsiteY0" fmla="*/ 0 h 1636712"/>
                        <a:gd name="connsiteX1" fmla="*/ 186 w 262917"/>
                        <a:gd name="connsiteY1" fmla="*/ 815181 h 1636712"/>
                        <a:gd name="connsiteX2" fmla="*/ 262917 w 262917"/>
                        <a:gd name="connsiteY2" fmla="*/ 1636712 h 16367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2917" h="1636712">
                          <a:moveTo>
                            <a:pt x="234342" y="0"/>
                          </a:moveTo>
                          <a:cubicBezTo>
                            <a:pt x="82206" y="47096"/>
                            <a:pt x="-4576" y="542396"/>
                            <a:pt x="186" y="815181"/>
                          </a:cubicBezTo>
                          <a:cubicBezTo>
                            <a:pt x="4948" y="1087966"/>
                            <a:pt x="58527" y="1591865"/>
                            <a:pt x="262917" y="1636712"/>
                          </a:cubicBezTo>
                        </a:path>
                      </a:pathLst>
                    </a:custGeom>
                    <a:noFill/>
                    <a:ln w="285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00"/>
                    </a:p>
                  </p:txBody>
                </p:sp>
                <p:sp>
                  <p:nvSpPr>
                    <p:cNvPr id="62" name="Oval 61">
                      <a:extLst>
                        <a:ext uri="{FF2B5EF4-FFF2-40B4-BE49-F238E27FC236}">
                          <a16:creationId xmlns:a16="http://schemas.microsoft.com/office/drawing/2014/main" id="{4BA4C5C3-78D2-17DF-EE7F-CF65266D9E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15195" y="1745425"/>
                      <a:ext cx="188440" cy="508918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19050">
                      <a:solidFill>
                        <a:srgbClr val="FF0000"/>
                      </a:solidFill>
                      <a:prstDash val="sysDot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00"/>
                    </a:p>
                  </p:txBody>
                </p:sp>
                <p:sp>
                  <p:nvSpPr>
                    <p:cNvPr id="63" name="Freeform: Shape 62">
                      <a:extLst>
                        <a:ext uri="{FF2B5EF4-FFF2-40B4-BE49-F238E27FC236}">
                          <a16:creationId xmlns:a16="http://schemas.microsoft.com/office/drawing/2014/main" id="{E8E378A1-E485-AAEA-7AED-5C6809D7755A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9305427" y="1759874"/>
                      <a:ext cx="89760" cy="474334"/>
                    </a:xfrm>
                    <a:custGeom>
                      <a:avLst/>
                      <a:gdLst>
                        <a:gd name="connsiteX0" fmla="*/ 209775 w 269285"/>
                        <a:gd name="connsiteY0" fmla="*/ 0 h 1730804"/>
                        <a:gd name="connsiteX1" fmla="*/ 225 w 269285"/>
                        <a:gd name="connsiteY1" fmla="*/ 749300 h 1730804"/>
                        <a:gd name="connsiteX2" fmla="*/ 244700 w 269285"/>
                        <a:gd name="connsiteY2" fmla="*/ 1644650 h 1730804"/>
                        <a:gd name="connsiteX3" fmla="*/ 247875 w 269285"/>
                        <a:gd name="connsiteY3" fmla="*/ 1644650 h 1730804"/>
                        <a:gd name="connsiteX0" fmla="*/ 210924 w 270434"/>
                        <a:gd name="connsiteY0" fmla="*/ 0 h 1730804"/>
                        <a:gd name="connsiteX1" fmla="*/ 1374 w 270434"/>
                        <a:gd name="connsiteY1" fmla="*/ 749300 h 1730804"/>
                        <a:gd name="connsiteX2" fmla="*/ 245849 w 270434"/>
                        <a:gd name="connsiteY2" fmla="*/ 1644650 h 1730804"/>
                        <a:gd name="connsiteX3" fmla="*/ 249024 w 270434"/>
                        <a:gd name="connsiteY3" fmla="*/ 1644650 h 1730804"/>
                        <a:gd name="connsiteX0" fmla="*/ 210924 w 270434"/>
                        <a:gd name="connsiteY0" fmla="*/ 0 h 1730804"/>
                        <a:gd name="connsiteX1" fmla="*/ 1374 w 270434"/>
                        <a:gd name="connsiteY1" fmla="*/ 749300 h 1730804"/>
                        <a:gd name="connsiteX2" fmla="*/ 245849 w 270434"/>
                        <a:gd name="connsiteY2" fmla="*/ 1644650 h 1730804"/>
                        <a:gd name="connsiteX3" fmla="*/ 249024 w 270434"/>
                        <a:gd name="connsiteY3" fmla="*/ 1644650 h 1730804"/>
                        <a:gd name="connsiteX0" fmla="*/ 234963 w 269073"/>
                        <a:gd name="connsiteY0" fmla="*/ 0 h 1737154"/>
                        <a:gd name="connsiteX1" fmla="*/ 13 w 269073"/>
                        <a:gd name="connsiteY1" fmla="*/ 755650 h 1737154"/>
                        <a:gd name="connsiteX2" fmla="*/ 244488 w 269073"/>
                        <a:gd name="connsiteY2" fmla="*/ 1651000 h 1737154"/>
                        <a:gd name="connsiteX3" fmla="*/ 247663 w 269073"/>
                        <a:gd name="connsiteY3" fmla="*/ 1651000 h 1737154"/>
                        <a:gd name="connsiteX0" fmla="*/ 234971 w 269081"/>
                        <a:gd name="connsiteY0" fmla="*/ 0 h 1737154"/>
                        <a:gd name="connsiteX1" fmla="*/ 21 w 269081"/>
                        <a:gd name="connsiteY1" fmla="*/ 755650 h 1737154"/>
                        <a:gd name="connsiteX2" fmla="*/ 244496 w 269081"/>
                        <a:gd name="connsiteY2" fmla="*/ 1651000 h 1737154"/>
                        <a:gd name="connsiteX3" fmla="*/ 247671 w 269081"/>
                        <a:gd name="connsiteY3" fmla="*/ 1651000 h 1737154"/>
                        <a:gd name="connsiteX0" fmla="*/ 234971 w 302315"/>
                        <a:gd name="connsiteY0" fmla="*/ 0 h 1732929"/>
                        <a:gd name="connsiteX1" fmla="*/ 21 w 302315"/>
                        <a:gd name="connsiteY1" fmla="*/ 755650 h 1732929"/>
                        <a:gd name="connsiteX2" fmla="*/ 244496 w 302315"/>
                        <a:gd name="connsiteY2" fmla="*/ 1651000 h 1732929"/>
                        <a:gd name="connsiteX3" fmla="*/ 295296 w 302315"/>
                        <a:gd name="connsiteY3" fmla="*/ 1641475 h 1732929"/>
                        <a:gd name="connsiteX0" fmla="*/ 235691 w 296016"/>
                        <a:gd name="connsiteY0" fmla="*/ 0 h 1641475"/>
                        <a:gd name="connsiteX1" fmla="*/ 741 w 296016"/>
                        <a:gd name="connsiteY1" fmla="*/ 755650 h 1641475"/>
                        <a:gd name="connsiteX2" fmla="*/ 296016 w 296016"/>
                        <a:gd name="connsiteY2" fmla="*/ 1641475 h 1641475"/>
                        <a:gd name="connsiteX0" fmla="*/ 235135 w 263710"/>
                        <a:gd name="connsiteY0" fmla="*/ 0 h 1651000"/>
                        <a:gd name="connsiteX1" fmla="*/ 185 w 263710"/>
                        <a:gd name="connsiteY1" fmla="*/ 755650 h 1651000"/>
                        <a:gd name="connsiteX2" fmla="*/ 263710 w 263710"/>
                        <a:gd name="connsiteY2" fmla="*/ 1651000 h 1651000"/>
                        <a:gd name="connsiteX0" fmla="*/ 235135 w 263710"/>
                        <a:gd name="connsiteY0" fmla="*/ 0 h 1651000"/>
                        <a:gd name="connsiteX1" fmla="*/ 185 w 263710"/>
                        <a:gd name="connsiteY1" fmla="*/ 755650 h 1651000"/>
                        <a:gd name="connsiteX2" fmla="*/ 263710 w 263710"/>
                        <a:gd name="connsiteY2" fmla="*/ 1651000 h 1651000"/>
                        <a:gd name="connsiteX0" fmla="*/ 238303 w 266878"/>
                        <a:gd name="connsiteY0" fmla="*/ 0 h 1651000"/>
                        <a:gd name="connsiteX1" fmla="*/ 178 w 266878"/>
                        <a:gd name="connsiteY1" fmla="*/ 822325 h 1651000"/>
                        <a:gd name="connsiteX2" fmla="*/ 266878 w 266878"/>
                        <a:gd name="connsiteY2" fmla="*/ 1651000 h 1651000"/>
                        <a:gd name="connsiteX0" fmla="*/ 225631 w 254206"/>
                        <a:gd name="connsiteY0" fmla="*/ 0 h 1651000"/>
                        <a:gd name="connsiteX1" fmla="*/ 206 w 254206"/>
                        <a:gd name="connsiteY1" fmla="*/ 822325 h 1651000"/>
                        <a:gd name="connsiteX2" fmla="*/ 254206 w 254206"/>
                        <a:gd name="connsiteY2" fmla="*/ 1651000 h 1651000"/>
                        <a:gd name="connsiteX0" fmla="*/ 231966 w 260541"/>
                        <a:gd name="connsiteY0" fmla="*/ 0 h 1651000"/>
                        <a:gd name="connsiteX1" fmla="*/ 191 w 260541"/>
                        <a:gd name="connsiteY1" fmla="*/ 822325 h 1651000"/>
                        <a:gd name="connsiteX2" fmla="*/ 260541 w 260541"/>
                        <a:gd name="connsiteY2" fmla="*/ 1651000 h 1651000"/>
                        <a:gd name="connsiteX0" fmla="*/ 234314 w 260508"/>
                        <a:gd name="connsiteY0" fmla="*/ 0 h 1643856"/>
                        <a:gd name="connsiteX1" fmla="*/ 158 w 260508"/>
                        <a:gd name="connsiteY1" fmla="*/ 815181 h 1643856"/>
                        <a:gd name="connsiteX2" fmla="*/ 260508 w 260508"/>
                        <a:gd name="connsiteY2" fmla="*/ 1643856 h 1643856"/>
                        <a:gd name="connsiteX0" fmla="*/ 234342 w 262917"/>
                        <a:gd name="connsiteY0" fmla="*/ 0 h 1636712"/>
                        <a:gd name="connsiteX1" fmla="*/ 186 w 262917"/>
                        <a:gd name="connsiteY1" fmla="*/ 815181 h 1636712"/>
                        <a:gd name="connsiteX2" fmla="*/ 262917 w 262917"/>
                        <a:gd name="connsiteY2" fmla="*/ 1636712 h 16367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2917" h="1636712">
                          <a:moveTo>
                            <a:pt x="234342" y="0"/>
                          </a:moveTo>
                          <a:cubicBezTo>
                            <a:pt x="82206" y="47096"/>
                            <a:pt x="-4576" y="542396"/>
                            <a:pt x="186" y="815181"/>
                          </a:cubicBezTo>
                          <a:cubicBezTo>
                            <a:pt x="4948" y="1087966"/>
                            <a:pt x="58527" y="1591865"/>
                            <a:pt x="262917" y="1636712"/>
                          </a:cubicBezTo>
                        </a:path>
                      </a:pathLst>
                    </a:custGeom>
                    <a:noFill/>
                    <a:ln w="285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00"/>
                    </a:p>
                  </p:txBody>
                </p:sp>
              </p:grpSp>
              <p:grpSp>
                <p:nvGrpSpPr>
                  <p:cNvPr id="31" name="Group 30">
                    <a:extLst>
                      <a:ext uri="{FF2B5EF4-FFF2-40B4-BE49-F238E27FC236}">
                        <a16:creationId xmlns:a16="http://schemas.microsoft.com/office/drawing/2014/main" id="{42A28FE0-7F5F-7B06-2917-3A8C9A656482}"/>
                      </a:ext>
                    </a:extLst>
                  </p:cNvPr>
                  <p:cNvGrpSpPr/>
                  <p:nvPr/>
                </p:nvGrpSpPr>
                <p:grpSpPr>
                  <a:xfrm>
                    <a:off x="9239672" y="5932822"/>
                    <a:ext cx="167072" cy="397484"/>
                    <a:chOff x="9215195" y="1745064"/>
                    <a:chExt cx="196120" cy="509279"/>
                  </a:xfrm>
                </p:grpSpPr>
                <p:sp>
                  <p:nvSpPr>
                    <p:cNvPr id="45" name="Oval 44">
                      <a:extLst>
                        <a:ext uri="{FF2B5EF4-FFF2-40B4-BE49-F238E27FC236}">
                          <a16:creationId xmlns:a16="http://schemas.microsoft.com/office/drawing/2014/main" id="{F878AC30-2AE2-B1BC-455C-EDCC24DDA3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22875" y="1745064"/>
                      <a:ext cx="188440" cy="508918"/>
                    </a:xfrm>
                    <a:prstGeom prst="ellipse">
                      <a:avLst/>
                    </a:prstGeom>
                    <a:ln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00"/>
                    </a:p>
                  </p:txBody>
                </p:sp>
                <p:sp>
                  <p:nvSpPr>
                    <p:cNvPr id="46" name="Oval 45">
                      <a:extLst>
                        <a:ext uri="{FF2B5EF4-FFF2-40B4-BE49-F238E27FC236}">
                          <a16:creationId xmlns:a16="http://schemas.microsoft.com/office/drawing/2014/main" id="{DB59EAE8-5630-7D28-A73E-F1808AF3DE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22875" y="1745064"/>
                      <a:ext cx="188440" cy="508918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19050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00"/>
                    </a:p>
                  </p:txBody>
                </p:sp>
                <p:sp>
                  <p:nvSpPr>
                    <p:cNvPr id="48" name="Freeform: Shape 47">
                      <a:extLst>
                        <a:ext uri="{FF2B5EF4-FFF2-40B4-BE49-F238E27FC236}">
                          <a16:creationId xmlns:a16="http://schemas.microsoft.com/office/drawing/2014/main" id="{201756B8-3B9E-F11F-0D6B-68080B4E4C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23144" y="1754728"/>
                      <a:ext cx="89760" cy="496336"/>
                    </a:xfrm>
                    <a:custGeom>
                      <a:avLst/>
                      <a:gdLst>
                        <a:gd name="connsiteX0" fmla="*/ 209775 w 269285"/>
                        <a:gd name="connsiteY0" fmla="*/ 0 h 1730804"/>
                        <a:gd name="connsiteX1" fmla="*/ 225 w 269285"/>
                        <a:gd name="connsiteY1" fmla="*/ 749300 h 1730804"/>
                        <a:gd name="connsiteX2" fmla="*/ 244700 w 269285"/>
                        <a:gd name="connsiteY2" fmla="*/ 1644650 h 1730804"/>
                        <a:gd name="connsiteX3" fmla="*/ 247875 w 269285"/>
                        <a:gd name="connsiteY3" fmla="*/ 1644650 h 1730804"/>
                        <a:gd name="connsiteX0" fmla="*/ 210924 w 270434"/>
                        <a:gd name="connsiteY0" fmla="*/ 0 h 1730804"/>
                        <a:gd name="connsiteX1" fmla="*/ 1374 w 270434"/>
                        <a:gd name="connsiteY1" fmla="*/ 749300 h 1730804"/>
                        <a:gd name="connsiteX2" fmla="*/ 245849 w 270434"/>
                        <a:gd name="connsiteY2" fmla="*/ 1644650 h 1730804"/>
                        <a:gd name="connsiteX3" fmla="*/ 249024 w 270434"/>
                        <a:gd name="connsiteY3" fmla="*/ 1644650 h 1730804"/>
                        <a:gd name="connsiteX0" fmla="*/ 210924 w 270434"/>
                        <a:gd name="connsiteY0" fmla="*/ 0 h 1730804"/>
                        <a:gd name="connsiteX1" fmla="*/ 1374 w 270434"/>
                        <a:gd name="connsiteY1" fmla="*/ 749300 h 1730804"/>
                        <a:gd name="connsiteX2" fmla="*/ 245849 w 270434"/>
                        <a:gd name="connsiteY2" fmla="*/ 1644650 h 1730804"/>
                        <a:gd name="connsiteX3" fmla="*/ 249024 w 270434"/>
                        <a:gd name="connsiteY3" fmla="*/ 1644650 h 1730804"/>
                        <a:gd name="connsiteX0" fmla="*/ 234963 w 269073"/>
                        <a:gd name="connsiteY0" fmla="*/ 0 h 1737154"/>
                        <a:gd name="connsiteX1" fmla="*/ 13 w 269073"/>
                        <a:gd name="connsiteY1" fmla="*/ 755650 h 1737154"/>
                        <a:gd name="connsiteX2" fmla="*/ 244488 w 269073"/>
                        <a:gd name="connsiteY2" fmla="*/ 1651000 h 1737154"/>
                        <a:gd name="connsiteX3" fmla="*/ 247663 w 269073"/>
                        <a:gd name="connsiteY3" fmla="*/ 1651000 h 1737154"/>
                        <a:gd name="connsiteX0" fmla="*/ 234971 w 269081"/>
                        <a:gd name="connsiteY0" fmla="*/ 0 h 1737154"/>
                        <a:gd name="connsiteX1" fmla="*/ 21 w 269081"/>
                        <a:gd name="connsiteY1" fmla="*/ 755650 h 1737154"/>
                        <a:gd name="connsiteX2" fmla="*/ 244496 w 269081"/>
                        <a:gd name="connsiteY2" fmla="*/ 1651000 h 1737154"/>
                        <a:gd name="connsiteX3" fmla="*/ 247671 w 269081"/>
                        <a:gd name="connsiteY3" fmla="*/ 1651000 h 1737154"/>
                        <a:gd name="connsiteX0" fmla="*/ 234971 w 302315"/>
                        <a:gd name="connsiteY0" fmla="*/ 0 h 1732929"/>
                        <a:gd name="connsiteX1" fmla="*/ 21 w 302315"/>
                        <a:gd name="connsiteY1" fmla="*/ 755650 h 1732929"/>
                        <a:gd name="connsiteX2" fmla="*/ 244496 w 302315"/>
                        <a:gd name="connsiteY2" fmla="*/ 1651000 h 1732929"/>
                        <a:gd name="connsiteX3" fmla="*/ 295296 w 302315"/>
                        <a:gd name="connsiteY3" fmla="*/ 1641475 h 1732929"/>
                        <a:gd name="connsiteX0" fmla="*/ 235691 w 296016"/>
                        <a:gd name="connsiteY0" fmla="*/ 0 h 1641475"/>
                        <a:gd name="connsiteX1" fmla="*/ 741 w 296016"/>
                        <a:gd name="connsiteY1" fmla="*/ 755650 h 1641475"/>
                        <a:gd name="connsiteX2" fmla="*/ 296016 w 296016"/>
                        <a:gd name="connsiteY2" fmla="*/ 1641475 h 1641475"/>
                        <a:gd name="connsiteX0" fmla="*/ 235135 w 263710"/>
                        <a:gd name="connsiteY0" fmla="*/ 0 h 1651000"/>
                        <a:gd name="connsiteX1" fmla="*/ 185 w 263710"/>
                        <a:gd name="connsiteY1" fmla="*/ 755650 h 1651000"/>
                        <a:gd name="connsiteX2" fmla="*/ 263710 w 263710"/>
                        <a:gd name="connsiteY2" fmla="*/ 1651000 h 1651000"/>
                        <a:gd name="connsiteX0" fmla="*/ 235135 w 263710"/>
                        <a:gd name="connsiteY0" fmla="*/ 0 h 1651000"/>
                        <a:gd name="connsiteX1" fmla="*/ 185 w 263710"/>
                        <a:gd name="connsiteY1" fmla="*/ 755650 h 1651000"/>
                        <a:gd name="connsiteX2" fmla="*/ 263710 w 263710"/>
                        <a:gd name="connsiteY2" fmla="*/ 1651000 h 1651000"/>
                        <a:gd name="connsiteX0" fmla="*/ 238303 w 266878"/>
                        <a:gd name="connsiteY0" fmla="*/ 0 h 1651000"/>
                        <a:gd name="connsiteX1" fmla="*/ 178 w 266878"/>
                        <a:gd name="connsiteY1" fmla="*/ 822325 h 1651000"/>
                        <a:gd name="connsiteX2" fmla="*/ 266878 w 266878"/>
                        <a:gd name="connsiteY2" fmla="*/ 1651000 h 1651000"/>
                        <a:gd name="connsiteX0" fmla="*/ 225631 w 254206"/>
                        <a:gd name="connsiteY0" fmla="*/ 0 h 1651000"/>
                        <a:gd name="connsiteX1" fmla="*/ 206 w 254206"/>
                        <a:gd name="connsiteY1" fmla="*/ 822325 h 1651000"/>
                        <a:gd name="connsiteX2" fmla="*/ 254206 w 254206"/>
                        <a:gd name="connsiteY2" fmla="*/ 1651000 h 1651000"/>
                        <a:gd name="connsiteX0" fmla="*/ 231966 w 260541"/>
                        <a:gd name="connsiteY0" fmla="*/ 0 h 1651000"/>
                        <a:gd name="connsiteX1" fmla="*/ 191 w 260541"/>
                        <a:gd name="connsiteY1" fmla="*/ 822325 h 1651000"/>
                        <a:gd name="connsiteX2" fmla="*/ 260541 w 260541"/>
                        <a:gd name="connsiteY2" fmla="*/ 1651000 h 1651000"/>
                        <a:gd name="connsiteX0" fmla="*/ 234314 w 260508"/>
                        <a:gd name="connsiteY0" fmla="*/ 0 h 1643856"/>
                        <a:gd name="connsiteX1" fmla="*/ 158 w 260508"/>
                        <a:gd name="connsiteY1" fmla="*/ 815181 h 1643856"/>
                        <a:gd name="connsiteX2" fmla="*/ 260508 w 260508"/>
                        <a:gd name="connsiteY2" fmla="*/ 1643856 h 1643856"/>
                        <a:gd name="connsiteX0" fmla="*/ 234342 w 262917"/>
                        <a:gd name="connsiteY0" fmla="*/ 0 h 1636712"/>
                        <a:gd name="connsiteX1" fmla="*/ 186 w 262917"/>
                        <a:gd name="connsiteY1" fmla="*/ 815181 h 1636712"/>
                        <a:gd name="connsiteX2" fmla="*/ 262917 w 262917"/>
                        <a:gd name="connsiteY2" fmla="*/ 1636712 h 16367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2917" h="1636712">
                          <a:moveTo>
                            <a:pt x="234342" y="0"/>
                          </a:moveTo>
                          <a:cubicBezTo>
                            <a:pt x="82206" y="47096"/>
                            <a:pt x="-4576" y="542396"/>
                            <a:pt x="186" y="815181"/>
                          </a:cubicBezTo>
                          <a:cubicBezTo>
                            <a:pt x="4948" y="1087966"/>
                            <a:pt x="58527" y="1591865"/>
                            <a:pt x="262917" y="1636712"/>
                          </a:cubicBezTo>
                        </a:path>
                      </a:pathLst>
                    </a:custGeom>
                    <a:noFill/>
                    <a:ln w="285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00"/>
                    </a:p>
                  </p:txBody>
                </p:sp>
                <p:sp>
                  <p:nvSpPr>
                    <p:cNvPr id="49" name="Oval 48">
                      <a:extLst>
                        <a:ext uri="{FF2B5EF4-FFF2-40B4-BE49-F238E27FC236}">
                          <a16:creationId xmlns:a16="http://schemas.microsoft.com/office/drawing/2014/main" id="{EA0C884E-A491-E7E0-6285-8478BCE564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15195" y="1745425"/>
                      <a:ext cx="188440" cy="508918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19050">
                      <a:solidFill>
                        <a:srgbClr val="FF0000"/>
                      </a:solidFill>
                      <a:prstDash val="sysDot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00"/>
                    </a:p>
                  </p:txBody>
                </p:sp>
                <p:sp>
                  <p:nvSpPr>
                    <p:cNvPr id="50" name="Freeform: Shape 49">
                      <a:extLst>
                        <a:ext uri="{FF2B5EF4-FFF2-40B4-BE49-F238E27FC236}">
                          <a16:creationId xmlns:a16="http://schemas.microsoft.com/office/drawing/2014/main" id="{4C1F7735-5CC3-426A-44BD-42D45C868841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9305427" y="1759874"/>
                      <a:ext cx="89760" cy="474334"/>
                    </a:xfrm>
                    <a:custGeom>
                      <a:avLst/>
                      <a:gdLst>
                        <a:gd name="connsiteX0" fmla="*/ 209775 w 269285"/>
                        <a:gd name="connsiteY0" fmla="*/ 0 h 1730804"/>
                        <a:gd name="connsiteX1" fmla="*/ 225 w 269285"/>
                        <a:gd name="connsiteY1" fmla="*/ 749300 h 1730804"/>
                        <a:gd name="connsiteX2" fmla="*/ 244700 w 269285"/>
                        <a:gd name="connsiteY2" fmla="*/ 1644650 h 1730804"/>
                        <a:gd name="connsiteX3" fmla="*/ 247875 w 269285"/>
                        <a:gd name="connsiteY3" fmla="*/ 1644650 h 1730804"/>
                        <a:gd name="connsiteX0" fmla="*/ 210924 w 270434"/>
                        <a:gd name="connsiteY0" fmla="*/ 0 h 1730804"/>
                        <a:gd name="connsiteX1" fmla="*/ 1374 w 270434"/>
                        <a:gd name="connsiteY1" fmla="*/ 749300 h 1730804"/>
                        <a:gd name="connsiteX2" fmla="*/ 245849 w 270434"/>
                        <a:gd name="connsiteY2" fmla="*/ 1644650 h 1730804"/>
                        <a:gd name="connsiteX3" fmla="*/ 249024 w 270434"/>
                        <a:gd name="connsiteY3" fmla="*/ 1644650 h 1730804"/>
                        <a:gd name="connsiteX0" fmla="*/ 210924 w 270434"/>
                        <a:gd name="connsiteY0" fmla="*/ 0 h 1730804"/>
                        <a:gd name="connsiteX1" fmla="*/ 1374 w 270434"/>
                        <a:gd name="connsiteY1" fmla="*/ 749300 h 1730804"/>
                        <a:gd name="connsiteX2" fmla="*/ 245849 w 270434"/>
                        <a:gd name="connsiteY2" fmla="*/ 1644650 h 1730804"/>
                        <a:gd name="connsiteX3" fmla="*/ 249024 w 270434"/>
                        <a:gd name="connsiteY3" fmla="*/ 1644650 h 1730804"/>
                        <a:gd name="connsiteX0" fmla="*/ 234963 w 269073"/>
                        <a:gd name="connsiteY0" fmla="*/ 0 h 1737154"/>
                        <a:gd name="connsiteX1" fmla="*/ 13 w 269073"/>
                        <a:gd name="connsiteY1" fmla="*/ 755650 h 1737154"/>
                        <a:gd name="connsiteX2" fmla="*/ 244488 w 269073"/>
                        <a:gd name="connsiteY2" fmla="*/ 1651000 h 1737154"/>
                        <a:gd name="connsiteX3" fmla="*/ 247663 w 269073"/>
                        <a:gd name="connsiteY3" fmla="*/ 1651000 h 1737154"/>
                        <a:gd name="connsiteX0" fmla="*/ 234971 w 269081"/>
                        <a:gd name="connsiteY0" fmla="*/ 0 h 1737154"/>
                        <a:gd name="connsiteX1" fmla="*/ 21 w 269081"/>
                        <a:gd name="connsiteY1" fmla="*/ 755650 h 1737154"/>
                        <a:gd name="connsiteX2" fmla="*/ 244496 w 269081"/>
                        <a:gd name="connsiteY2" fmla="*/ 1651000 h 1737154"/>
                        <a:gd name="connsiteX3" fmla="*/ 247671 w 269081"/>
                        <a:gd name="connsiteY3" fmla="*/ 1651000 h 1737154"/>
                        <a:gd name="connsiteX0" fmla="*/ 234971 w 302315"/>
                        <a:gd name="connsiteY0" fmla="*/ 0 h 1732929"/>
                        <a:gd name="connsiteX1" fmla="*/ 21 w 302315"/>
                        <a:gd name="connsiteY1" fmla="*/ 755650 h 1732929"/>
                        <a:gd name="connsiteX2" fmla="*/ 244496 w 302315"/>
                        <a:gd name="connsiteY2" fmla="*/ 1651000 h 1732929"/>
                        <a:gd name="connsiteX3" fmla="*/ 295296 w 302315"/>
                        <a:gd name="connsiteY3" fmla="*/ 1641475 h 1732929"/>
                        <a:gd name="connsiteX0" fmla="*/ 235691 w 296016"/>
                        <a:gd name="connsiteY0" fmla="*/ 0 h 1641475"/>
                        <a:gd name="connsiteX1" fmla="*/ 741 w 296016"/>
                        <a:gd name="connsiteY1" fmla="*/ 755650 h 1641475"/>
                        <a:gd name="connsiteX2" fmla="*/ 296016 w 296016"/>
                        <a:gd name="connsiteY2" fmla="*/ 1641475 h 1641475"/>
                        <a:gd name="connsiteX0" fmla="*/ 235135 w 263710"/>
                        <a:gd name="connsiteY0" fmla="*/ 0 h 1651000"/>
                        <a:gd name="connsiteX1" fmla="*/ 185 w 263710"/>
                        <a:gd name="connsiteY1" fmla="*/ 755650 h 1651000"/>
                        <a:gd name="connsiteX2" fmla="*/ 263710 w 263710"/>
                        <a:gd name="connsiteY2" fmla="*/ 1651000 h 1651000"/>
                        <a:gd name="connsiteX0" fmla="*/ 235135 w 263710"/>
                        <a:gd name="connsiteY0" fmla="*/ 0 h 1651000"/>
                        <a:gd name="connsiteX1" fmla="*/ 185 w 263710"/>
                        <a:gd name="connsiteY1" fmla="*/ 755650 h 1651000"/>
                        <a:gd name="connsiteX2" fmla="*/ 263710 w 263710"/>
                        <a:gd name="connsiteY2" fmla="*/ 1651000 h 1651000"/>
                        <a:gd name="connsiteX0" fmla="*/ 238303 w 266878"/>
                        <a:gd name="connsiteY0" fmla="*/ 0 h 1651000"/>
                        <a:gd name="connsiteX1" fmla="*/ 178 w 266878"/>
                        <a:gd name="connsiteY1" fmla="*/ 822325 h 1651000"/>
                        <a:gd name="connsiteX2" fmla="*/ 266878 w 266878"/>
                        <a:gd name="connsiteY2" fmla="*/ 1651000 h 1651000"/>
                        <a:gd name="connsiteX0" fmla="*/ 225631 w 254206"/>
                        <a:gd name="connsiteY0" fmla="*/ 0 h 1651000"/>
                        <a:gd name="connsiteX1" fmla="*/ 206 w 254206"/>
                        <a:gd name="connsiteY1" fmla="*/ 822325 h 1651000"/>
                        <a:gd name="connsiteX2" fmla="*/ 254206 w 254206"/>
                        <a:gd name="connsiteY2" fmla="*/ 1651000 h 1651000"/>
                        <a:gd name="connsiteX0" fmla="*/ 231966 w 260541"/>
                        <a:gd name="connsiteY0" fmla="*/ 0 h 1651000"/>
                        <a:gd name="connsiteX1" fmla="*/ 191 w 260541"/>
                        <a:gd name="connsiteY1" fmla="*/ 822325 h 1651000"/>
                        <a:gd name="connsiteX2" fmla="*/ 260541 w 260541"/>
                        <a:gd name="connsiteY2" fmla="*/ 1651000 h 1651000"/>
                        <a:gd name="connsiteX0" fmla="*/ 234314 w 260508"/>
                        <a:gd name="connsiteY0" fmla="*/ 0 h 1643856"/>
                        <a:gd name="connsiteX1" fmla="*/ 158 w 260508"/>
                        <a:gd name="connsiteY1" fmla="*/ 815181 h 1643856"/>
                        <a:gd name="connsiteX2" fmla="*/ 260508 w 260508"/>
                        <a:gd name="connsiteY2" fmla="*/ 1643856 h 1643856"/>
                        <a:gd name="connsiteX0" fmla="*/ 234342 w 262917"/>
                        <a:gd name="connsiteY0" fmla="*/ 0 h 1636712"/>
                        <a:gd name="connsiteX1" fmla="*/ 186 w 262917"/>
                        <a:gd name="connsiteY1" fmla="*/ 815181 h 1636712"/>
                        <a:gd name="connsiteX2" fmla="*/ 262917 w 262917"/>
                        <a:gd name="connsiteY2" fmla="*/ 1636712 h 16367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2917" h="1636712">
                          <a:moveTo>
                            <a:pt x="234342" y="0"/>
                          </a:moveTo>
                          <a:cubicBezTo>
                            <a:pt x="82206" y="47096"/>
                            <a:pt x="-4576" y="542396"/>
                            <a:pt x="186" y="815181"/>
                          </a:cubicBezTo>
                          <a:cubicBezTo>
                            <a:pt x="4948" y="1087966"/>
                            <a:pt x="58527" y="1591865"/>
                            <a:pt x="262917" y="1636712"/>
                          </a:cubicBezTo>
                        </a:path>
                      </a:pathLst>
                    </a:custGeom>
                    <a:noFill/>
                    <a:ln w="285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00"/>
                    </a:p>
                  </p:txBody>
                </p:sp>
              </p:grpSp>
              <p:grpSp>
                <p:nvGrpSpPr>
                  <p:cNvPr id="32" name="Group 31">
                    <a:extLst>
                      <a:ext uri="{FF2B5EF4-FFF2-40B4-BE49-F238E27FC236}">
                        <a16:creationId xmlns:a16="http://schemas.microsoft.com/office/drawing/2014/main" id="{D1958F15-4315-3E23-E23C-0E2C8F00A50E}"/>
                      </a:ext>
                    </a:extLst>
                  </p:cNvPr>
                  <p:cNvGrpSpPr/>
                  <p:nvPr/>
                </p:nvGrpSpPr>
                <p:grpSpPr>
                  <a:xfrm>
                    <a:off x="9175020" y="5932822"/>
                    <a:ext cx="167072" cy="397484"/>
                    <a:chOff x="9215195" y="1745064"/>
                    <a:chExt cx="196120" cy="509279"/>
                  </a:xfrm>
                </p:grpSpPr>
                <p:sp>
                  <p:nvSpPr>
                    <p:cNvPr id="40" name="Oval 39">
                      <a:extLst>
                        <a:ext uri="{FF2B5EF4-FFF2-40B4-BE49-F238E27FC236}">
                          <a16:creationId xmlns:a16="http://schemas.microsoft.com/office/drawing/2014/main" id="{9DBE2336-8D0A-6CDE-2F7B-7885AC9064B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22875" y="1745064"/>
                      <a:ext cx="188440" cy="508918"/>
                    </a:xfrm>
                    <a:prstGeom prst="ellipse">
                      <a:avLst/>
                    </a:prstGeom>
                    <a:ln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00"/>
                    </a:p>
                  </p:txBody>
                </p:sp>
                <p:sp>
                  <p:nvSpPr>
                    <p:cNvPr id="41" name="Oval 40">
                      <a:extLst>
                        <a:ext uri="{FF2B5EF4-FFF2-40B4-BE49-F238E27FC236}">
                          <a16:creationId xmlns:a16="http://schemas.microsoft.com/office/drawing/2014/main" id="{4BEE5244-FBE0-F87D-005F-620C4BE859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22875" y="1745064"/>
                      <a:ext cx="188440" cy="508918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19050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00"/>
                    </a:p>
                  </p:txBody>
                </p:sp>
                <p:sp>
                  <p:nvSpPr>
                    <p:cNvPr id="42" name="Freeform: Shape 41">
                      <a:extLst>
                        <a:ext uri="{FF2B5EF4-FFF2-40B4-BE49-F238E27FC236}">
                          <a16:creationId xmlns:a16="http://schemas.microsoft.com/office/drawing/2014/main" id="{BD7DF388-9BE9-BE8A-CFC4-2D8A090D84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23144" y="1754728"/>
                      <a:ext cx="89760" cy="496336"/>
                    </a:xfrm>
                    <a:custGeom>
                      <a:avLst/>
                      <a:gdLst>
                        <a:gd name="connsiteX0" fmla="*/ 209775 w 269285"/>
                        <a:gd name="connsiteY0" fmla="*/ 0 h 1730804"/>
                        <a:gd name="connsiteX1" fmla="*/ 225 w 269285"/>
                        <a:gd name="connsiteY1" fmla="*/ 749300 h 1730804"/>
                        <a:gd name="connsiteX2" fmla="*/ 244700 w 269285"/>
                        <a:gd name="connsiteY2" fmla="*/ 1644650 h 1730804"/>
                        <a:gd name="connsiteX3" fmla="*/ 247875 w 269285"/>
                        <a:gd name="connsiteY3" fmla="*/ 1644650 h 1730804"/>
                        <a:gd name="connsiteX0" fmla="*/ 210924 w 270434"/>
                        <a:gd name="connsiteY0" fmla="*/ 0 h 1730804"/>
                        <a:gd name="connsiteX1" fmla="*/ 1374 w 270434"/>
                        <a:gd name="connsiteY1" fmla="*/ 749300 h 1730804"/>
                        <a:gd name="connsiteX2" fmla="*/ 245849 w 270434"/>
                        <a:gd name="connsiteY2" fmla="*/ 1644650 h 1730804"/>
                        <a:gd name="connsiteX3" fmla="*/ 249024 w 270434"/>
                        <a:gd name="connsiteY3" fmla="*/ 1644650 h 1730804"/>
                        <a:gd name="connsiteX0" fmla="*/ 210924 w 270434"/>
                        <a:gd name="connsiteY0" fmla="*/ 0 h 1730804"/>
                        <a:gd name="connsiteX1" fmla="*/ 1374 w 270434"/>
                        <a:gd name="connsiteY1" fmla="*/ 749300 h 1730804"/>
                        <a:gd name="connsiteX2" fmla="*/ 245849 w 270434"/>
                        <a:gd name="connsiteY2" fmla="*/ 1644650 h 1730804"/>
                        <a:gd name="connsiteX3" fmla="*/ 249024 w 270434"/>
                        <a:gd name="connsiteY3" fmla="*/ 1644650 h 1730804"/>
                        <a:gd name="connsiteX0" fmla="*/ 234963 w 269073"/>
                        <a:gd name="connsiteY0" fmla="*/ 0 h 1737154"/>
                        <a:gd name="connsiteX1" fmla="*/ 13 w 269073"/>
                        <a:gd name="connsiteY1" fmla="*/ 755650 h 1737154"/>
                        <a:gd name="connsiteX2" fmla="*/ 244488 w 269073"/>
                        <a:gd name="connsiteY2" fmla="*/ 1651000 h 1737154"/>
                        <a:gd name="connsiteX3" fmla="*/ 247663 w 269073"/>
                        <a:gd name="connsiteY3" fmla="*/ 1651000 h 1737154"/>
                        <a:gd name="connsiteX0" fmla="*/ 234971 w 269081"/>
                        <a:gd name="connsiteY0" fmla="*/ 0 h 1737154"/>
                        <a:gd name="connsiteX1" fmla="*/ 21 w 269081"/>
                        <a:gd name="connsiteY1" fmla="*/ 755650 h 1737154"/>
                        <a:gd name="connsiteX2" fmla="*/ 244496 w 269081"/>
                        <a:gd name="connsiteY2" fmla="*/ 1651000 h 1737154"/>
                        <a:gd name="connsiteX3" fmla="*/ 247671 w 269081"/>
                        <a:gd name="connsiteY3" fmla="*/ 1651000 h 1737154"/>
                        <a:gd name="connsiteX0" fmla="*/ 234971 w 302315"/>
                        <a:gd name="connsiteY0" fmla="*/ 0 h 1732929"/>
                        <a:gd name="connsiteX1" fmla="*/ 21 w 302315"/>
                        <a:gd name="connsiteY1" fmla="*/ 755650 h 1732929"/>
                        <a:gd name="connsiteX2" fmla="*/ 244496 w 302315"/>
                        <a:gd name="connsiteY2" fmla="*/ 1651000 h 1732929"/>
                        <a:gd name="connsiteX3" fmla="*/ 295296 w 302315"/>
                        <a:gd name="connsiteY3" fmla="*/ 1641475 h 1732929"/>
                        <a:gd name="connsiteX0" fmla="*/ 235691 w 296016"/>
                        <a:gd name="connsiteY0" fmla="*/ 0 h 1641475"/>
                        <a:gd name="connsiteX1" fmla="*/ 741 w 296016"/>
                        <a:gd name="connsiteY1" fmla="*/ 755650 h 1641475"/>
                        <a:gd name="connsiteX2" fmla="*/ 296016 w 296016"/>
                        <a:gd name="connsiteY2" fmla="*/ 1641475 h 1641475"/>
                        <a:gd name="connsiteX0" fmla="*/ 235135 w 263710"/>
                        <a:gd name="connsiteY0" fmla="*/ 0 h 1651000"/>
                        <a:gd name="connsiteX1" fmla="*/ 185 w 263710"/>
                        <a:gd name="connsiteY1" fmla="*/ 755650 h 1651000"/>
                        <a:gd name="connsiteX2" fmla="*/ 263710 w 263710"/>
                        <a:gd name="connsiteY2" fmla="*/ 1651000 h 1651000"/>
                        <a:gd name="connsiteX0" fmla="*/ 235135 w 263710"/>
                        <a:gd name="connsiteY0" fmla="*/ 0 h 1651000"/>
                        <a:gd name="connsiteX1" fmla="*/ 185 w 263710"/>
                        <a:gd name="connsiteY1" fmla="*/ 755650 h 1651000"/>
                        <a:gd name="connsiteX2" fmla="*/ 263710 w 263710"/>
                        <a:gd name="connsiteY2" fmla="*/ 1651000 h 1651000"/>
                        <a:gd name="connsiteX0" fmla="*/ 238303 w 266878"/>
                        <a:gd name="connsiteY0" fmla="*/ 0 h 1651000"/>
                        <a:gd name="connsiteX1" fmla="*/ 178 w 266878"/>
                        <a:gd name="connsiteY1" fmla="*/ 822325 h 1651000"/>
                        <a:gd name="connsiteX2" fmla="*/ 266878 w 266878"/>
                        <a:gd name="connsiteY2" fmla="*/ 1651000 h 1651000"/>
                        <a:gd name="connsiteX0" fmla="*/ 225631 w 254206"/>
                        <a:gd name="connsiteY0" fmla="*/ 0 h 1651000"/>
                        <a:gd name="connsiteX1" fmla="*/ 206 w 254206"/>
                        <a:gd name="connsiteY1" fmla="*/ 822325 h 1651000"/>
                        <a:gd name="connsiteX2" fmla="*/ 254206 w 254206"/>
                        <a:gd name="connsiteY2" fmla="*/ 1651000 h 1651000"/>
                        <a:gd name="connsiteX0" fmla="*/ 231966 w 260541"/>
                        <a:gd name="connsiteY0" fmla="*/ 0 h 1651000"/>
                        <a:gd name="connsiteX1" fmla="*/ 191 w 260541"/>
                        <a:gd name="connsiteY1" fmla="*/ 822325 h 1651000"/>
                        <a:gd name="connsiteX2" fmla="*/ 260541 w 260541"/>
                        <a:gd name="connsiteY2" fmla="*/ 1651000 h 1651000"/>
                        <a:gd name="connsiteX0" fmla="*/ 234314 w 260508"/>
                        <a:gd name="connsiteY0" fmla="*/ 0 h 1643856"/>
                        <a:gd name="connsiteX1" fmla="*/ 158 w 260508"/>
                        <a:gd name="connsiteY1" fmla="*/ 815181 h 1643856"/>
                        <a:gd name="connsiteX2" fmla="*/ 260508 w 260508"/>
                        <a:gd name="connsiteY2" fmla="*/ 1643856 h 1643856"/>
                        <a:gd name="connsiteX0" fmla="*/ 234342 w 262917"/>
                        <a:gd name="connsiteY0" fmla="*/ 0 h 1636712"/>
                        <a:gd name="connsiteX1" fmla="*/ 186 w 262917"/>
                        <a:gd name="connsiteY1" fmla="*/ 815181 h 1636712"/>
                        <a:gd name="connsiteX2" fmla="*/ 262917 w 262917"/>
                        <a:gd name="connsiteY2" fmla="*/ 1636712 h 16367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2917" h="1636712">
                          <a:moveTo>
                            <a:pt x="234342" y="0"/>
                          </a:moveTo>
                          <a:cubicBezTo>
                            <a:pt x="82206" y="47096"/>
                            <a:pt x="-4576" y="542396"/>
                            <a:pt x="186" y="815181"/>
                          </a:cubicBezTo>
                          <a:cubicBezTo>
                            <a:pt x="4948" y="1087966"/>
                            <a:pt x="58527" y="1591865"/>
                            <a:pt x="262917" y="1636712"/>
                          </a:cubicBezTo>
                        </a:path>
                      </a:pathLst>
                    </a:custGeom>
                    <a:noFill/>
                    <a:ln w="285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00"/>
                    </a:p>
                  </p:txBody>
                </p:sp>
                <p:sp>
                  <p:nvSpPr>
                    <p:cNvPr id="43" name="Oval 42">
                      <a:extLst>
                        <a:ext uri="{FF2B5EF4-FFF2-40B4-BE49-F238E27FC236}">
                          <a16:creationId xmlns:a16="http://schemas.microsoft.com/office/drawing/2014/main" id="{8D5848A5-A876-F459-DA9F-B2195110EC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15195" y="1745425"/>
                      <a:ext cx="188440" cy="508918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19050">
                      <a:solidFill>
                        <a:srgbClr val="FF0000"/>
                      </a:solidFill>
                      <a:prstDash val="sysDot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00"/>
                    </a:p>
                  </p:txBody>
                </p:sp>
                <p:sp>
                  <p:nvSpPr>
                    <p:cNvPr id="44" name="Freeform: Shape 43">
                      <a:extLst>
                        <a:ext uri="{FF2B5EF4-FFF2-40B4-BE49-F238E27FC236}">
                          <a16:creationId xmlns:a16="http://schemas.microsoft.com/office/drawing/2014/main" id="{A2F52679-40A4-A617-D76F-4C8D898003F8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9305427" y="1759874"/>
                      <a:ext cx="89760" cy="474334"/>
                    </a:xfrm>
                    <a:custGeom>
                      <a:avLst/>
                      <a:gdLst>
                        <a:gd name="connsiteX0" fmla="*/ 209775 w 269285"/>
                        <a:gd name="connsiteY0" fmla="*/ 0 h 1730804"/>
                        <a:gd name="connsiteX1" fmla="*/ 225 w 269285"/>
                        <a:gd name="connsiteY1" fmla="*/ 749300 h 1730804"/>
                        <a:gd name="connsiteX2" fmla="*/ 244700 w 269285"/>
                        <a:gd name="connsiteY2" fmla="*/ 1644650 h 1730804"/>
                        <a:gd name="connsiteX3" fmla="*/ 247875 w 269285"/>
                        <a:gd name="connsiteY3" fmla="*/ 1644650 h 1730804"/>
                        <a:gd name="connsiteX0" fmla="*/ 210924 w 270434"/>
                        <a:gd name="connsiteY0" fmla="*/ 0 h 1730804"/>
                        <a:gd name="connsiteX1" fmla="*/ 1374 w 270434"/>
                        <a:gd name="connsiteY1" fmla="*/ 749300 h 1730804"/>
                        <a:gd name="connsiteX2" fmla="*/ 245849 w 270434"/>
                        <a:gd name="connsiteY2" fmla="*/ 1644650 h 1730804"/>
                        <a:gd name="connsiteX3" fmla="*/ 249024 w 270434"/>
                        <a:gd name="connsiteY3" fmla="*/ 1644650 h 1730804"/>
                        <a:gd name="connsiteX0" fmla="*/ 210924 w 270434"/>
                        <a:gd name="connsiteY0" fmla="*/ 0 h 1730804"/>
                        <a:gd name="connsiteX1" fmla="*/ 1374 w 270434"/>
                        <a:gd name="connsiteY1" fmla="*/ 749300 h 1730804"/>
                        <a:gd name="connsiteX2" fmla="*/ 245849 w 270434"/>
                        <a:gd name="connsiteY2" fmla="*/ 1644650 h 1730804"/>
                        <a:gd name="connsiteX3" fmla="*/ 249024 w 270434"/>
                        <a:gd name="connsiteY3" fmla="*/ 1644650 h 1730804"/>
                        <a:gd name="connsiteX0" fmla="*/ 234963 w 269073"/>
                        <a:gd name="connsiteY0" fmla="*/ 0 h 1737154"/>
                        <a:gd name="connsiteX1" fmla="*/ 13 w 269073"/>
                        <a:gd name="connsiteY1" fmla="*/ 755650 h 1737154"/>
                        <a:gd name="connsiteX2" fmla="*/ 244488 w 269073"/>
                        <a:gd name="connsiteY2" fmla="*/ 1651000 h 1737154"/>
                        <a:gd name="connsiteX3" fmla="*/ 247663 w 269073"/>
                        <a:gd name="connsiteY3" fmla="*/ 1651000 h 1737154"/>
                        <a:gd name="connsiteX0" fmla="*/ 234971 w 269081"/>
                        <a:gd name="connsiteY0" fmla="*/ 0 h 1737154"/>
                        <a:gd name="connsiteX1" fmla="*/ 21 w 269081"/>
                        <a:gd name="connsiteY1" fmla="*/ 755650 h 1737154"/>
                        <a:gd name="connsiteX2" fmla="*/ 244496 w 269081"/>
                        <a:gd name="connsiteY2" fmla="*/ 1651000 h 1737154"/>
                        <a:gd name="connsiteX3" fmla="*/ 247671 w 269081"/>
                        <a:gd name="connsiteY3" fmla="*/ 1651000 h 1737154"/>
                        <a:gd name="connsiteX0" fmla="*/ 234971 w 302315"/>
                        <a:gd name="connsiteY0" fmla="*/ 0 h 1732929"/>
                        <a:gd name="connsiteX1" fmla="*/ 21 w 302315"/>
                        <a:gd name="connsiteY1" fmla="*/ 755650 h 1732929"/>
                        <a:gd name="connsiteX2" fmla="*/ 244496 w 302315"/>
                        <a:gd name="connsiteY2" fmla="*/ 1651000 h 1732929"/>
                        <a:gd name="connsiteX3" fmla="*/ 295296 w 302315"/>
                        <a:gd name="connsiteY3" fmla="*/ 1641475 h 1732929"/>
                        <a:gd name="connsiteX0" fmla="*/ 235691 w 296016"/>
                        <a:gd name="connsiteY0" fmla="*/ 0 h 1641475"/>
                        <a:gd name="connsiteX1" fmla="*/ 741 w 296016"/>
                        <a:gd name="connsiteY1" fmla="*/ 755650 h 1641475"/>
                        <a:gd name="connsiteX2" fmla="*/ 296016 w 296016"/>
                        <a:gd name="connsiteY2" fmla="*/ 1641475 h 1641475"/>
                        <a:gd name="connsiteX0" fmla="*/ 235135 w 263710"/>
                        <a:gd name="connsiteY0" fmla="*/ 0 h 1651000"/>
                        <a:gd name="connsiteX1" fmla="*/ 185 w 263710"/>
                        <a:gd name="connsiteY1" fmla="*/ 755650 h 1651000"/>
                        <a:gd name="connsiteX2" fmla="*/ 263710 w 263710"/>
                        <a:gd name="connsiteY2" fmla="*/ 1651000 h 1651000"/>
                        <a:gd name="connsiteX0" fmla="*/ 235135 w 263710"/>
                        <a:gd name="connsiteY0" fmla="*/ 0 h 1651000"/>
                        <a:gd name="connsiteX1" fmla="*/ 185 w 263710"/>
                        <a:gd name="connsiteY1" fmla="*/ 755650 h 1651000"/>
                        <a:gd name="connsiteX2" fmla="*/ 263710 w 263710"/>
                        <a:gd name="connsiteY2" fmla="*/ 1651000 h 1651000"/>
                        <a:gd name="connsiteX0" fmla="*/ 238303 w 266878"/>
                        <a:gd name="connsiteY0" fmla="*/ 0 h 1651000"/>
                        <a:gd name="connsiteX1" fmla="*/ 178 w 266878"/>
                        <a:gd name="connsiteY1" fmla="*/ 822325 h 1651000"/>
                        <a:gd name="connsiteX2" fmla="*/ 266878 w 266878"/>
                        <a:gd name="connsiteY2" fmla="*/ 1651000 h 1651000"/>
                        <a:gd name="connsiteX0" fmla="*/ 225631 w 254206"/>
                        <a:gd name="connsiteY0" fmla="*/ 0 h 1651000"/>
                        <a:gd name="connsiteX1" fmla="*/ 206 w 254206"/>
                        <a:gd name="connsiteY1" fmla="*/ 822325 h 1651000"/>
                        <a:gd name="connsiteX2" fmla="*/ 254206 w 254206"/>
                        <a:gd name="connsiteY2" fmla="*/ 1651000 h 1651000"/>
                        <a:gd name="connsiteX0" fmla="*/ 231966 w 260541"/>
                        <a:gd name="connsiteY0" fmla="*/ 0 h 1651000"/>
                        <a:gd name="connsiteX1" fmla="*/ 191 w 260541"/>
                        <a:gd name="connsiteY1" fmla="*/ 822325 h 1651000"/>
                        <a:gd name="connsiteX2" fmla="*/ 260541 w 260541"/>
                        <a:gd name="connsiteY2" fmla="*/ 1651000 h 1651000"/>
                        <a:gd name="connsiteX0" fmla="*/ 234314 w 260508"/>
                        <a:gd name="connsiteY0" fmla="*/ 0 h 1643856"/>
                        <a:gd name="connsiteX1" fmla="*/ 158 w 260508"/>
                        <a:gd name="connsiteY1" fmla="*/ 815181 h 1643856"/>
                        <a:gd name="connsiteX2" fmla="*/ 260508 w 260508"/>
                        <a:gd name="connsiteY2" fmla="*/ 1643856 h 1643856"/>
                        <a:gd name="connsiteX0" fmla="*/ 234342 w 262917"/>
                        <a:gd name="connsiteY0" fmla="*/ 0 h 1636712"/>
                        <a:gd name="connsiteX1" fmla="*/ 186 w 262917"/>
                        <a:gd name="connsiteY1" fmla="*/ 815181 h 1636712"/>
                        <a:gd name="connsiteX2" fmla="*/ 262917 w 262917"/>
                        <a:gd name="connsiteY2" fmla="*/ 1636712 h 16367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2917" h="1636712">
                          <a:moveTo>
                            <a:pt x="234342" y="0"/>
                          </a:moveTo>
                          <a:cubicBezTo>
                            <a:pt x="82206" y="47096"/>
                            <a:pt x="-4576" y="542396"/>
                            <a:pt x="186" y="815181"/>
                          </a:cubicBezTo>
                          <a:cubicBezTo>
                            <a:pt x="4948" y="1087966"/>
                            <a:pt x="58527" y="1591865"/>
                            <a:pt x="262917" y="1636712"/>
                          </a:cubicBezTo>
                        </a:path>
                      </a:pathLst>
                    </a:custGeom>
                    <a:noFill/>
                    <a:ln w="285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00"/>
                    </a:p>
                  </p:txBody>
                </p:sp>
              </p:grpSp>
              <p:grpSp>
                <p:nvGrpSpPr>
                  <p:cNvPr id="34" name="Group 33">
                    <a:extLst>
                      <a:ext uri="{FF2B5EF4-FFF2-40B4-BE49-F238E27FC236}">
                        <a16:creationId xmlns:a16="http://schemas.microsoft.com/office/drawing/2014/main" id="{ED9C9437-9C5D-C550-0D2D-481CB235DE9B}"/>
                      </a:ext>
                    </a:extLst>
                  </p:cNvPr>
                  <p:cNvGrpSpPr/>
                  <p:nvPr/>
                </p:nvGrpSpPr>
                <p:grpSpPr>
                  <a:xfrm>
                    <a:off x="9592590" y="6384219"/>
                    <a:ext cx="167072" cy="398160"/>
                    <a:chOff x="9751250" y="1750322"/>
                    <a:chExt cx="196120" cy="510145"/>
                  </a:xfrm>
                </p:grpSpPr>
                <p:sp>
                  <p:nvSpPr>
                    <p:cNvPr id="35" name="Oval 34">
                      <a:extLst>
                        <a:ext uri="{FF2B5EF4-FFF2-40B4-BE49-F238E27FC236}">
                          <a16:creationId xmlns:a16="http://schemas.microsoft.com/office/drawing/2014/main" id="{20B373A4-7EF0-4BA0-0D55-D998AA11B8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58930" y="1751549"/>
                      <a:ext cx="188440" cy="508918"/>
                    </a:xfrm>
                    <a:prstGeom prst="ellipse">
                      <a:avLst/>
                    </a:prstGeom>
                    <a:ln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00"/>
                    </a:p>
                  </p:txBody>
                </p:sp>
                <p:sp>
                  <p:nvSpPr>
                    <p:cNvPr id="36" name="Oval 35">
                      <a:extLst>
                        <a:ext uri="{FF2B5EF4-FFF2-40B4-BE49-F238E27FC236}">
                          <a16:creationId xmlns:a16="http://schemas.microsoft.com/office/drawing/2014/main" id="{DA3F0FB5-5CBC-F3F5-A9C4-79D8BD5511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58930" y="1751549"/>
                      <a:ext cx="188440" cy="508918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19050">
                      <a:solidFill>
                        <a:srgbClr val="00CCFF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00"/>
                    </a:p>
                  </p:txBody>
                </p:sp>
                <p:sp>
                  <p:nvSpPr>
                    <p:cNvPr id="37" name="Freeform: Shape 36">
                      <a:extLst>
                        <a:ext uri="{FF2B5EF4-FFF2-40B4-BE49-F238E27FC236}">
                          <a16:creationId xmlns:a16="http://schemas.microsoft.com/office/drawing/2014/main" id="{1D4AEF82-ABEC-E975-CFBB-43941A3DC2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59199" y="1761213"/>
                      <a:ext cx="89760" cy="496336"/>
                    </a:xfrm>
                    <a:custGeom>
                      <a:avLst/>
                      <a:gdLst>
                        <a:gd name="connsiteX0" fmla="*/ 209775 w 269285"/>
                        <a:gd name="connsiteY0" fmla="*/ 0 h 1730804"/>
                        <a:gd name="connsiteX1" fmla="*/ 225 w 269285"/>
                        <a:gd name="connsiteY1" fmla="*/ 749300 h 1730804"/>
                        <a:gd name="connsiteX2" fmla="*/ 244700 w 269285"/>
                        <a:gd name="connsiteY2" fmla="*/ 1644650 h 1730804"/>
                        <a:gd name="connsiteX3" fmla="*/ 247875 w 269285"/>
                        <a:gd name="connsiteY3" fmla="*/ 1644650 h 1730804"/>
                        <a:gd name="connsiteX0" fmla="*/ 210924 w 270434"/>
                        <a:gd name="connsiteY0" fmla="*/ 0 h 1730804"/>
                        <a:gd name="connsiteX1" fmla="*/ 1374 w 270434"/>
                        <a:gd name="connsiteY1" fmla="*/ 749300 h 1730804"/>
                        <a:gd name="connsiteX2" fmla="*/ 245849 w 270434"/>
                        <a:gd name="connsiteY2" fmla="*/ 1644650 h 1730804"/>
                        <a:gd name="connsiteX3" fmla="*/ 249024 w 270434"/>
                        <a:gd name="connsiteY3" fmla="*/ 1644650 h 1730804"/>
                        <a:gd name="connsiteX0" fmla="*/ 210924 w 270434"/>
                        <a:gd name="connsiteY0" fmla="*/ 0 h 1730804"/>
                        <a:gd name="connsiteX1" fmla="*/ 1374 w 270434"/>
                        <a:gd name="connsiteY1" fmla="*/ 749300 h 1730804"/>
                        <a:gd name="connsiteX2" fmla="*/ 245849 w 270434"/>
                        <a:gd name="connsiteY2" fmla="*/ 1644650 h 1730804"/>
                        <a:gd name="connsiteX3" fmla="*/ 249024 w 270434"/>
                        <a:gd name="connsiteY3" fmla="*/ 1644650 h 1730804"/>
                        <a:gd name="connsiteX0" fmla="*/ 234963 w 269073"/>
                        <a:gd name="connsiteY0" fmla="*/ 0 h 1737154"/>
                        <a:gd name="connsiteX1" fmla="*/ 13 w 269073"/>
                        <a:gd name="connsiteY1" fmla="*/ 755650 h 1737154"/>
                        <a:gd name="connsiteX2" fmla="*/ 244488 w 269073"/>
                        <a:gd name="connsiteY2" fmla="*/ 1651000 h 1737154"/>
                        <a:gd name="connsiteX3" fmla="*/ 247663 w 269073"/>
                        <a:gd name="connsiteY3" fmla="*/ 1651000 h 1737154"/>
                        <a:gd name="connsiteX0" fmla="*/ 234971 w 269081"/>
                        <a:gd name="connsiteY0" fmla="*/ 0 h 1737154"/>
                        <a:gd name="connsiteX1" fmla="*/ 21 w 269081"/>
                        <a:gd name="connsiteY1" fmla="*/ 755650 h 1737154"/>
                        <a:gd name="connsiteX2" fmla="*/ 244496 w 269081"/>
                        <a:gd name="connsiteY2" fmla="*/ 1651000 h 1737154"/>
                        <a:gd name="connsiteX3" fmla="*/ 247671 w 269081"/>
                        <a:gd name="connsiteY3" fmla="*/ 1651000 h 1737154"/>
                        <a:gd name="connsiteX0" fmla="*/ 234971 w 302315"/>
                        <a:gd name="connsiteY0" fmla="*/ 0 h 1732929"/>
                        <a:gd name="connsiteX1" fmla="*/ 21 w 302315"/>
                        <a:gd name="connsiteY1" fmla="*/ 755650 h 1732929"/>
                        <a:gd name="connsiteX2" fmla="*/ 244496 w 302315"/>
                        <a:gd name="connsiteY2" fmla="*/ 1651000 h 1732929"/>
                        <a:gd name="connsiteX3" fmla="*/ 295296 w 302315"/>
                        <a:gd name="connsiteY3" fmla="*/ 1641475 h 1732929"/>
                        <a:gd name="connsiteX0" fmla="*/ 235691 w 296016"/>
                        <a:gd name="connsiteY0" fmla="*/ 0 h 1641475"/>
                        <a:gd name="connsiteX1" fmla="*/ 741 w 296016"/>
                        <a:gd name="connsiteY1" fmla="*/ 755650 h 1641475"/>
                        <a:gd name="connsiteX2" fmla="*/ 296016 w 296016"/>
                        <a:gd name="connsiteY2" fmla="*/ 1641475 h 1641475"/>
                        <a:gd name="connsiteX0" fmla="*/ 235135 w 263710"/>
                        <a:gd name="connsiteY0" fmla="*/ 0 h 1651000"/>
                        <a:gd name="connsiteX1" fmla="*/ 185 w 263710"/>
                        <a:gd name="connsiteY1" fmla="*/ 755650 h 1651000"/>
                        <a:gd name="connsiteX2" fmla="*/ 263710 w 263710"/>
                        <a:gd name="connsiteY2" fmla="*/ 1651000 h 1651000"/>
                        <a:gd name="connsiteX0" fmla="*/ 235135 w 263710"/>
                        <a:gd name="connsiteY0" fmla="*/ 0 h 1651000"/>
                        <a:gd name="connsiteX1" fmla="*/ 185 w 263710"/>
                        <a:gd name="connsiteY1" fmla="*/ 755650 h 1651000"/>
                        <a:gd name="connsiteX2" fmla="*/ 263710 w 263710"/>
                        <a:gd name="connsiteY2" fmla="*/ 1651000 h 1651000"/>
                        <a:gd name="connsiteX0" fmla="*/ 238303 w 266878"/>
                        <a:gd name="connsiteY0" fmla="*/ 0 h 1651000"/>
                        <a:gd name="connsiteX1" fmla="*/ 178 w 266878"/>
                        <a:gd name="connsiteY1" fmla="*/ 822325 h 1651000"/>
                        <a:gd name="connsiteX2" fmla="*/ 266878 w 266878"/>
                        <a:gd name="connsiteY2" fmla="*/ 1651000 h 1651000"/>
                        <a:gd name="connsiteX0" fmla="*/ 225631 w 254206"/>
                        <a:gd name="connsiteY0" fmla="*/ 0 h 1651000"/>
                        <a:gd name="connsiteX1" fmla="*/ 206 w 254206"/>
                        <a:gd name="connsiteY1" fmla="*/ 822325 h 1651000"/>
                        <a:gd name="connsiteX2" fmla="*/ 254206 w 254206"/>
                        <a:gd name="connsiteY2" fmla="*/ 1651000 h 1651000"/>
                        <a:gd name="connsiteX0" fmla="*/ 231966 w 260541"/>
                        <a:gd name="connsiteY0" fmla="*/ 0 h 1651000"/>
                        <a:gd name="connsiteX1" fmla="*/ 191 w 260541"/>
                        <a:gd name="connsiteY1" fmla="*/ 822325 h 1651000"/>
                        <a:gd name="connsiteX2" fmla="*/ 260541 w 260541"/>
                        <a:gd name="connsiteY2" fmla="*/ 1651000 h 1651000"/>
                        <a:gd name="connsiteX0" fmla="*/ 234314 w 260508"/>
                        <a:gd name="connsiteY0" fmla="*/ 0 h 1643856"/>
                        <a:gd name="connsiteX1" fmla="*/ 158 w 260508"/>
                        <a:gd name="connsiteY1" fmla="*/ 815181 h 1643856"/>
                        <a:gd name="connsiteX2" fmla="*/ 260508 w 260508"/>
                        <a:gd name="connsiteY2" fmla="*/ 1643856 h 1643856"/>
                        <a:gd name="connsiteX0" fmla="*/ 234342 w 262917"/>
                        <a:gd name="connsiteY0" fmla="*/ 0 h 1636712"/>
                        <a:gd name="connsiteX1" fmla="*/ 186 w 262917"/>
                        <a:gd name="connsiteY1" fmla="*/ 815181 h 1636712"/>
                        <a:gd name="connsiteX2" fmla="*/ 262917 w 262917"/>
                        <a:gd name="connsiteY2" fmla="*/ 1636712 h 16367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2917" h="1636712">
                          <a:moveTo>
                            <a:pt x="234342" y="0"/>
                          </a:moveTo>
                          <a:cubicBezTo>
                            <a:pt x="82206" y="47096"/>
                            <a:pt x="-4576" y="542396"/>
                            <a:pt x="186" y="815181"/>
                          </a:cubicBezTo>
                          <a:cubicBezTo>
                            <a:pt x="4948" y="1087966"/>
                            <a:pt x="58527" y="1591865"/>
                            <a:pt x="262917" y="1636712"/>
                          </a:cubicBezTo>
                        </a:path>
                      </a:pathLst>
                    </a:custGeom>
                    <a:noFill/>
                    <a:ln w="285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00"/>
                    </a:p>
                  </p:txBody>
                </p:sp>
                <p:sp>
                  <p:nvSpPr>
                    <p:cNvPr id="38" name="Oval 37">
                      <a:extLst>
                        <a:ext uri="{FF2B5EF4-FFF2-40B4-BE49-F238E27FC236}">
                          <a16:creationId xmlns:a16="http://schemas.microsoft.com/office/drawing/2014/main" id="{B4806D7B-5BA8-DBB8-DC7D-FFDE2113A6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51250" y="1750322"/>
                      <a:ext cx="188440" cy="508918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19050">
                      <a:solidFill>
                        <a:srgbClr val="00CCFF"/>
                      </a:solidFill>
                      <a:prstDash val="sysDot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00"/>
                    </a:p>
                  </p:txBody>
                </p:sp>
                <p:sp>
                  <p:nvSpPr>
                    <p:cNvPr id="39" name="Freeform: Shape 38">
                      <a:extLst>
                        <a:ext uri="{FF2B5EF4-FFF2-40B4-BE49-F238E27FC236}">
                          <a16:creationId xmlns:a16="http://schemas.microsoft.com/office/drawing/2014/main" id="{68787875-BBBB-15AA-DC71-C54CB12D5FDC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9841482" y="1766359"/>
                      <a:ext cx="89760" cy="474334"/>
                    </a:xfrm>
                    <a:custGeom>
                      <a:avLst/>
                      <a:gdLst>
                        <a:gd name="connsiteX0" fmla="*/ 209775 w 269285"/>
                        <a:gd name="connsiteY0" fmla="*/ 0 h 1730804"/>
                        <a:gd name="connsiteX1" fmla="*/ 225 w 269285"/>
                        <a:gd name="connsiteY1" fmla="*/ 749300 h 1730804"/>
                        <a:gd name="connsiteX2" fmla="*/ 244700 w 269285"/>
                        <a:gd name="connsiteY2" fmla="*/ 1644650 h 1730804"/>
                        <a:gd name="connsiteX3" fmla="*/ 247875 w 269285"/>
                        <a:gd name="connsiteY3" fmla="*/ 1644650 h 1730804"/>
                        <a:gd name="connsiteX0" fmla="*/ 210924 w 270434"/>
                        <a:gd name="connsiteY0" fmla="*/ 0 h 1730804"/>
                        <a:gd name="connsiteX1" fmla="*/ 1374 w 270434"/>
                        <a:gd name="connsiteY1" fmla="*/ 749300 h 1730804"/>
                        <a:gd name="connsiteX2" fmla="*/ 245849 w 270434"/>
                        <a:gd name="connsiteY2" fmla="*/ 1644650 h 1730804"/>
                        <a:gd name="connsiteX3" fmla="*/ 249024 w 270434"/>
                        <a:gd name="connsiteY3" fmla="*/ 1644650 h 1730804"/>
                        <a:gd name="connsiteX0" fmla="*/ 210924 w 270434"/>
                        <a:gd name="connsiteY0" fmla="*/ 0 h 1730804"/>
                        <a:gd name="connsiteX1" fmla="*/ 1374 w 270434"/>
                        <a:gd name="connsiteY1" fmla="*/ 749300 h 1730804"/>
                        <a:gd name="connsiteX2" fmla="*/ 245849 w 270434"/>
                        <a:gd name="connsiteY2" fmla="*/ 1644650 h 1730804"/>
                        <a:gd name="connsiteX3" fmla="*/ 249024 w 270434"/>
                        <a:gd name="connsiteY3" fmla="*/ 1644650 h 1730804"/>
                        <a:gd name="connsiteX0" fmla="*/ 234963 w 269073"/>
                        <a:gd name="connsiteY0" fmla="*/ 0 h 1737154"/>
                        <a:gd name="connsiteX1" fmla="*/ 13 w 269073"/>
                        <a:gd name="connsiteY1" fmla="*/ 755650 h 1737154"/>
                        <a:gd name="connsiteX2" fmla="*/ 244488 w 269073"/>
                        <a:gd name="connsiteY2" fmla="*/ 1651000 h 1737154"/>
                        <a:gd name="connsiteX3" fmla="*/ 247663 w 269073"/>
                        <a:gd name="connsiteY3" fmla="*/ 1651000 h 1737154"/>
                        <a:gd name="connsiteX0" fmla="*/ 234971 w 269081"/>
                        <a:gd name="connsiteY0" fmla="*/ 0 h 1737154"/>
                        <a:gd name="connsiteX1" fmla="*/ 21 w 269081"/>
                        <a:gd name="connsiteY1" fmla="*/ 755650 h 1737154"/>
                        <a:gd name="connsiteX2" fmla="*/ 244496 w 269081"/>
                        <a:gd name="connsiteY2" fmla="*/ 1651000 h 1737154"/>
                        <a:gd name="connsiteX3" fmla="*/ 247671 w 269081"/>
                        <a:gd name="connsiteY3" fmla="*/ 1651000 h 1737154"/>
                        <a:gd name="connsiteX0" fmla="*/ 234971 w 302315"/>
                        <a:gd name="connsiteY0" fmla="*/ 0 h 1732929"/>
                        <a:gd name="connsiteX1" fmla="*/ 21 w 302315"/>
                        <a:gd name="connsiteY1" fmla="*/ 755650 h 1732929"/>
                        <a:gd name="connsiteX2" fmla="*/ 244496 w 302315"/>
                        <a:gd name="connsiteY2" fmla="*/ 1651000 h 1732929"/>
                        <a:gd name="connsiteX3" fmla="*/ 295296 w 302315"/>
                        <a:gd name="connsiteY3" fmla="*/ 1641475 h 1732929"/>
                        <a:gd name="connsiteX0" fmla="*/ 235691 w 296016"/>
                        <a:gd name="connsiteY0" fmla="*/ 0 h 1641475"/>
                        <a:gd name="connsiteX1" fmla="*/ 741 w 296016"/>
                        <a:gd name="connsiteY1" fmla="*/ 755650 h 1641475"/>
                        <a:gd name="connsiteX2" fmla="*/ 296016 w 296016"/>
                        <a:gd name="connsiteY2" fmla="*/ 1641475 h 1641475"/>
                        <a:gd name="connsiteX0" fmla="*/ 235135 w 263710"/>
                        <a:gd name="connsiteY0" fmla="*/ 0 h 1651000"/>
                        <a:gd name="connsiteX1" fmla="*/ 185 w 263710"/>
                        <a:gd name="connsiteY1" fmla="*/ 755650 h 1651000"/>
                        <a:gd name="connsiteX2" fmla="*/ 263710 w 263710"/>
                        <a:gd name="connsiteY2" fmla="*/ 1651000 h 1651000"/>
                        <a:gd name="connsiteX0" fmla="*/ 235135 w 263710"/>
                        <a:gd name="connsiteY0" fmla="*/ 0 h 1651000"/>
                        <a:gd name="connsiteX1" fmla="*/ 185 w 263710"/>
                        <a:gd name="connsiteY1" fmla="*/ 755650 h 1651000"/>
                        <a:gd name="connsiteX2" fmla="*/ 263710 w 263710"/>
                        <a:gd name="connsiteY2" fmla="*/ 1651000 h 1651000"/>
                        <a:gd name="connsiteX0" fmla="*/ 238303 w 266878"/>
                        <a:gd name="connsiteY0" fmla="*/ 0 h 1651000"/>
                        <a:gd name="connsiteX1" fmla="*/ 178 w 266878"/>
                        <a:gd name="connsiteY1" fmla="*/ 822325 h 1651000"/>
                        <a:gd name="connsiteX2" fmla="*/ 266878 w 266878"/>
                        <a:gd name="connsiteY2" fmla="*/ 1651000 h 1651000"/>
                        <a:gd name="connsiteX0" fmla="*/ 225631 w 254206"/>
                        <a:gd name="connsiteY0" fmla="*/ 0 h 1651000"/>
                        <a:gd name="connsiteX1" fmla="*/ 206 w 254206"/>
                        <a:gd name="connsiteY1" fmla="*/ 822325 h 1651000"/>
                        <a:gd name="connsiteX2" fmla="*/ 254206 w 254206"/>
                        <a:gd name="connsiteY2" fmla="*/ 1651000 h 1651000"/>
                        <a:gd name="connsiteX0" fmla="*/ 231966 w 260541"/>
                        <a:gd name="connsiteY0" fmla="*/ 0 h 1651000"/>
                        <a:gd name="connsiteX1" fmla="*/ 191 w 260541"/>
                        <a:gd name="connsiteY1" fmla="*/ 822325 h 1651000"/>
                        <a:gd name="connsiteX2" fmla="*/ 260541 w 260541"/>
                        <a:gd name="connsiteY2" fmla="*/ 1651000 h 1651000"/>
                        <a:gd name="connsiteX0" fmla="*/ 234314 w 260508"/>
                        <a:gd name="connsiteY0" fmla="*/ 0 h 1643856"/>
                        <a:gd name="connsiteX1" fmla="*/ 158 w 260508"/>
                        <a:gd name="connsiteY1" fmla="*/ 815181 h 1643856"/>
                        <a:gd name="connsiteX2" fmla="*/ 260508 w 260508"/>
                        <a:gd name="connsiteY2" fmla="*/ 1643856 h 1643856"/>
                        <a:gd name="connsiteX0" fmla="*/ 234342 w 262917"/>
                        <a:gd name="connsiteY0" fmla="*/ 0 h 1636712"/>
                        <a:gd name="connsiteX1" fmla="*/ 186 w 262917"/>
                        <a:gd name="connsiteY1" fmla="*/ 815181 h 1636712"/>
                        <a:gd name="connsiteX2" fmla="*/ 262917 w 262917"/>
                        <a:gd name="connsiteY2" fmla="*/ 1636712 h 16367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2917" h="1636712">
                          <a:moveTo>
                            <a:pt x="234342" y="0"/>
                          </a:moveTo>
                          <a:cubicBezTo>
                            <a:pt x="82206" y="47096"/>
                            <a:pt x="-4576" y="542396"/>
                            <a:pt x="186" y="815181"/>
                          </a:cubicBezTo>
                          <a:cubicBezTo>
                            <a:pt x="4948" y="1087966"/>
                            <a:pt x="58527" y="1591865"/>
                            <a:pt x="262917" y="1636712"/>
                          </a:cubicBezTo>
                        </a:path>
                      </a:pathLst>
                    </a:custGeom>
                    <a:noFill/>
                    <a:ln w="285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00"/>
                    </a:p>
                  </p:txBody>
                </p:sp>
              </p:grpSp>
            </p:grp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52C3824B-A18F-8158-EA1F-7E5081D9D7DC}"/>
                    </a:ext>
                  </a:extLst>
                </p:cNvPr>
                <p:cNvSpPr txBox="1"/>
                <p:nvPr/>
              </p:nvSpPr>
              <p:spPr>
                <a:xfrm>
                  <a:off x="11012487" y="1405511"/>
                  <a:ext cx="974947" cy="34881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ts val="2000"/>
                    </a:lnSpc>
                  </a:pPr>
                  <a:r>
                    <a:rPr lang="en-US" sz="2000" dirty="0">
                      <a:latin typeface="Century Gothic" panose="020B0502020202020204" pitchFamily="34" charset="0"/>
                    </a:rPr>
                    <a:t>-70mV</a:t>
                  </a:r>
                </a:p>
              </p:txBody>
            </p:sp>
          </p:grp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70F175E-A792-0E5B-B355-209346F1D289}"/>
                  </a:ext>
                </a:extLst>
              </p:cNvPr>
              <p:cNvSpPr txBox="1"/>
              <p:nvPr/>
            </p:nvSpPr>
            <p:spPr>
              <a:xfrm>
                <a:off x="8962834" y="612912"/>
                <a:ext cx="886781" cy="3488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2000"/>
                  </a:lnSpc>
                </a:pPr>
                <a:r>
                  <a:rPr lang="en-US" sz="2000" dirty="0">
                    <a:latin typeface="Century Gothic" panose="020B0502020202020204" pitchFamily="34" charset="0"/>
                  </a:rPr>
                  <a:t>inside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22857FB-BE8E-04E1-333D-2D7F1A8DB35C}"/>
                  </a:ext>
                </a:extLst>
              </p:cNvPr>
              <p:cNvSpPr txBox="1"/>
              <p:nvPr/>
            </p:nvSpPr>
            <p:spPr>
              <a:xfrm>
                <a:off x="10624894" y="612912"/>
                <a:ext cx="1088761" cy="3488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2000"/>
                  </a:lnSpc>
                </a:pPr>
                <a:r>
                  <a:rPr lang="en-US" sz="2000" dirty="0">
                    <a:latin typeface="Century Gothic" panose="020B0502020202020204" pitchFamily="34" charset="0"/>
                  </a:rPr>
                  <a:t>outside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3CE0052-96BA-D48A-3F0A-B169E08CAB95}"/>
                </a:ext>
              </a:extLst>
            </p:cNvPr>
            <p:cNvGrpSpPr/>
            <p:nvPr/>
          </p:nvGrpSpPr>
          <p:grpSpPr>
            <a:xfrm>
              <a:off x="8955397" y="1567164"/>
              <a:ext cx="436546" cy="4411605"/>
              <a:chOff x="8955397" y="1567164"/>
              <a:chExt cx="436546" cy="4411605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D5CA395F-B46C-26F0-83DE-1541738565B2}"/>
                  </a:ext>
                </a:extLst>
              </p:cNvPr>
              <p:cNvCxnSpPr/>
              <p:nvPr/>
            </p:nvCxnSpPr>
            <p:spPr>
              <a:xfrm>
                <a:off x="9391943" y="1567164"/>
                <a:ext cx="0" cy="4411605"/>
              </a:xfrm>
              <a:prstGeom prst="line">
                <a:avLst/>
              </a:prstGeom>
              <a:ln w="85725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6EA96A8-CEC2-A13F-2143-BF00D4288516}"/>
                  </a:ext>
                </a:extLst>
              </p:cNvPr>
              <p:cNvSpPr txBox="1"/>
              <p:nvPr/>
            </p:nvSpPr>
            <p:spPr>
              <a:xfrm rot="16200000">
                <a:off x="8764960" y="3340688"/>
                <a:ext cx="729687" cy="3488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2000"/>
                  </a:lnSpc>
                </a:pPr>
                <a:r>
                  <a:rPr lang="en-US" sz="2000" dirty="0">
                    <a:latin typeface="Century Gothic" panose="020B0502020202020204" pitchFamily="34" charset="0"/>
                  </a:rPr>
                  <a:t>time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1947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2" descr="Image result for unicorn">
            <a:extLst>
              <a:ext uri="{FF2B5EF4-FFF2-40B4-BE49-F238E27FC236}">
                <a16:creationId xmlns:a16="http://schemas.microsoft.com/office/drawing/2014/main" id="{3B285FAA-E769-4860-8A96-49406F29C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22206" y="4394417"/>
            <a:ext cx="1558922" cy="132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005EFAD0-AE5F-42EC-8BCA-462710028310}"/>
              </a:ext>
            </a:extLst>
          </p:cNvPr>
          <p:cNvSpPr txBox="1"/>
          <p:nvPr/>
        </p:nvSpPr>
        <p:spPr>
          <a:xfrm>
            <a:off x="4269484" y="523875"/>
            <a:ext cx="3331361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800" dirty="0">
                <a:latin typeface="Century Gothic" panose="020B0502020202020204" pitchFamily="34" charset="0"/>
              </a:rPr>
              <a:t>Channel Opening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E8B04DCF-AC7B-44ED-98F9-A97C216AFD54}"/>
              </a:ext>
            </a:extLst>
          </p:cNvPr>
          <p:cNvSpPr txBox="1"/>
          <p:nvPr/>
        </p:nvSpPr>
        <p:spPr>
          <a:xfrm>
            <a:off x="746394" y="2792816"/>
            <a:ext cx="1257074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 dirty="0">
                <a:latin typeface="Century Gothic" panose="020B0502020202020204" pitchFamily="34" charset="0"/>
              </a:rPr>
              <a:t>Sodium</a:t>
            </a:r>
          </a:p>
          <a:p>
            <a:pPr algn="ctr">
              <a:lnSpc>
                <a:spcPts val="2000"/>
              </a:lnSpc>
            </a:pPr>
            <a:r>
              <a:rPr lang="en-US" sz="2000" dirty="0">
                <a:latin typeface="Century Gothic" panose="020B0502020202020204" pitchFamily="34" charset="0"/>
              </a:rPr>
              <a:t>Channel</a:t>
            </a:r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39C9CF02-EF42-469E-A716-9F5D55438771}"/>
              </a:ext>
            </a:extLst>
          </p:cNvPr>
          <p:cNvGrpSpPr/>
          <p:nvPr/>
        </p:nvGrpSpPr>
        <p:grpSpPr>
          <a:xfrm>
            <a:off x="1460500" y="1498892"/>
            <a:ext cx="3848100" cy="1212557"/>
            <a:chOff x="3492959" y="2962567"/>
            <a:chExt cx="4672681" cy="1682433"/>
          </a:xfrm>
        </p:grpSpPr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E56C45AF-3AE3-4B7A-9025-A75DD24275D2}"/>
                </a:ext>
              </a:extLst>
            </p:cNvPr>
            <p:cNvSpPr/>
            <p:nvPr/>
          </p:nvSpPr>
          <p:spPr>
            <a:xfrm>
              <a:off x="7326741" y="2981187"/>
              <a:ext cx="838899" cy="166102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F986DFC3-1625-4B32-A3FC-094741C0095C}"/>
                </a:ext>
              </a:extLst>
            </p:cNvPr>
            <p:cNvGrpSpPr/>
            <p:nvPr/>
          </p:nvGrpSpPr>
          <p:grpSpPr>
            <a:xfrm>
              <a:off x="3492959" y="2983979"/>
              <a:ext cx="4513651" cy="1661021"/>
              <a:chOff x="3492959" y="2983979"/>
              <a:chExt cx="4513651" cy="1661021"/>
            </a:xfrm>
          </p:grpSpPr>
          <p:sp>
            <p:nvSpPr>
              <p:cNvPr id="147" name="Rectangle: Rounded Corners 146">
                <a:extLst>
                  <a:ext uri="{FF2B5EF4-FFF2-40B4-BE49-F238E27FC236}">
                    <a16:creationId xmlns:a16="http://schemas.microsoft.com/office/drawing/2014/main" id="{5DF580F7-5AEB-4C5B-A3E4-A7301A289437}"/>
                  </a:ext>
                </a:extLst>
              </p:cNvPr>
              <p:cNvSpPr/>
              <p:nvPr/>
            </p:nvSpPr>
            <p:spPr>
              <a:xfrm>
                <a:off x="3715274" y="2983979"/>
                <a:ext cx="4228051" cy="1661021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2857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B592E499-E309-472C-8DDC-DD0E25FFDB3D}"/>
                  </a:ext>
                </a:extLst>
              </p:cNvPr>
              <p:cNvSpPr/>
              <p:nvPr/>
            </p:nvSpPr>
            <p:spPr>
              <a:xfrm>
                <a:off x="7372972" y="2993218"/>
                <a:ext cx="633638" cy="137493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18495FE2-B554-4E75-8B53-59CB5855DAEA}"/>
                  </a:ext>
                </a:extLst>
              </p:cNvPr>
              <p:cNvSpPr/>
              <p:nvPr/>
            </p:nvSpPr>
            <p:spPr>
              <a:xfrm>
                <a:off x="3492959" y="2983979"/>
                <a:ext cx="838899" cy="1661021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2857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76579387-8FF4-4FC4-A487-704DF9DE8AE6}"/>
                </a:ext>
              </a:extLst>
            </p:cNvPr>
            <p:cNvGrpSpPr/>
            <p:nvPr/>
          </p:nvGrpSpPr>
          <p:grpSpPr>
            <a:xfrm>
              <a:off x="5423150" y="2962567"/>
              <a:ext cx="598188" cy="1664196"/>
              <a:chOff x="4769270" y="2403286"/>
              <a:chExt cx="598188" cy="1664196"/>
            </a:xfrm>
          </p:grpSpPr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BFBE674C-9234-4515-8BB0-262CEB479E44}"/>
                  </a:ext>
                </a:extLst>
              </p:cNvPr>
              <p:cNvSpPr/>
              <p:nvPr/>
            </p:nvSpPr>
            <p:spPr>
              <a:xfrm>
                <a:off x="4815501" y="2403286"/>
                <a:ext cx="551957" cy="1661021"/>
              </a:xfrm>
              <a:prstGeom prst="ellips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529F9FEC-0B50-4CAB-B553-D8CD6D7DA960}"/>
                  </a:ext>
                </a:extLst>
              </p:cNvPr>
              <p:cNvSpPr/>
              <p:nvPr/>
            </p:nvSpPr>
            <p:spPr>
              <a:xfrm>
                <a:off x="4815501" y="2403286"/>
                <a:ext cx="551957" cy="1661021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B71A0064-7DCF-48B2-84AD-D2F32FDA89B6}"/>
                  </a:ext>
                </a:extLst>
              </p:cNvPr>
              <p:cNvSpPr/>
              <p:nvPr/>
            </p:nvSpPr>
            <p:spPr>
              <a:xfrm>
                <a:off x="4816289" y="2434828"/>
                <a:ext cx="262917" cy="1619954"/>
              </a:xfrm>
              <a:custGeom>
                <a:avLst/>
                <a:gdLst>
                  <a:gd name="connsiteX0" fmla="*/ 209775 w 269285"/>
                  <a:gd name="connsiteY0" fmla="*/ 0 h 1730804"/>
                  <a:gd name="connsiteX1" fmla="*/ 225 w 269285"/>
                  <a:gd name="connsiteY1" fmla="*/ 749300 h 1730804"/>
                  <a:gd name="connsiteX2" fmla="*/ 244700 w 269285"/>
                  <a:gd name="connsiteY2" fmla="*/ 1644650 h 1730804"/>
                  <a:gd name="connsiteX3" fmla="*/ 247875 w 269285"/>
                  <a:gd name="connsiteY3" fmla="*/ 1644650 h 1730804"/>
                  <a:gd name="connsiteX0" fmla="*/ 210924 w 270434"/>
                  <a:gd name="connsiteY0" fmla="*/ 0 h 1730804"/>
                  <a:gd name="connsiteX1" fmla="*/ 1374 w 270434"/>
                  <a:gd name="connsiteY1" fmla="*/ 749300 h 1730804"/>
                  <a:gd name="connsiteX2" fmla="*/ 245849 w 270434"/>
                  <a:gd name="connsiteY2" fmla="*/ 1644650 h 1730804"/>
                  <a:gd name="connsiteX3" fmla="*/ 249024 w 270434"/>
                  <a:gd name="connsiteY3" fmla="*/ 1644650 h 1730804"/>
                  <a:gd name="connsiteX0" fmla="*/ 210924 w 270434"/>
                  <a:gd name="connsiteY0" fmla="*/ 0 h 1730804"/>
                  <a:gd name="connsiteX1" fmla="*/ 1374 w 270434"/>
                  <a:gd name="connsiteY1" fmla="*/ 749300 h 1730804"/>
                  <a:gd name="connsiteX2" fmla="*/ 245849 w 270434"/>
                  <a:gd name="connsiteY2" fmla="*/ 1644650 h 1730804"/>
                  <a:gd name="connsiteX3" fmla="*/ 249024 w 270434"/>
                  <a:gd name="connsiteY3" fmla="*/ 1644650 h 1730804"/>
                  <a:gd name="connsiteX0" fmla="*/ 234963 w 269073"/>
                  <a:gd name="connsiteY0" fmla="*/ 0 h 1737154"/>
                  <a:gd name="connsiteX1" fmla="*/ 13 w 269073"/>
                  <a:gd name="connsiteY1" fmla="*/ 755650 h 1737154"/>
                  <a:gd name="connsiteX2" fmla="*/ 244488 w 269073"/>
                  <a:gd name="connsiteY2" fmla="*/ 1651000 h 1737154"/>
                  <a:gd name="connsiteX3" fmla="*/ 247663 w 269073"/>
                  <a:gd name="connsiteY3" fmla="*/ 1651000 h 1737154"/>
                  <a:gd name="connsiteX0" fmla="*/ 234971 w 269081"/>
                  <a:gd name="connsiteY0" fmla="*/ 0 h 1737154"/>
                  <a:gd name="connsiteX1" fmla="*/ 21 w 269081"/>
                  <a:gd name="connsiteY1" fmla="*/ 755650 h 1737154"/>
                  <a:gd name="connsiteX2" fmla="*/ 244496 w 269081"/>
                  <a:gd name="connsiteY2" fmla="*/ 1651000 h 1737154"/>
                  <a:gd name="connsiteX3" fmla="*/ 247671 w 269081"/>
                  <a:gd name="connsiteY3" fmla="*/ 1651000 h 1737154"/>
                  <a:gd name="connsiteX0" fmla="*/ 234971 w 302315"/>
                  <a:gd name="connsiteY0" fmla="*/ 0 h 1732929"/>
                  <a:gd name="connsiteX1" fmla="*/ 21 w 302315"/>
                  <a:gd name="connsiteY1" fmla="*/ 755650 h 1732929"/>
                  <a:gd name="connsiteX2" fmla="*/ 244496 w 302315"/>
                  <a:gd name="connsiteY2" fmla="*/ 1651000 h 1732929"/>
                  <a:gd name="connsiteX3" fmla="*/ 295296 w 302315"/>
                  <a:gd name="connsiteY3" fmla="*/ 1641475 h 1732929"/>
                  <a:gd name="connsiteX0" fmla="*/ 235691 w 296016"/>
                  <a:gd name="connsiteY0" fmla="*/ 0 h 1641475"/>
                  <a:gd name="connsiteX1" fmla="*/ 741 w 296016"/>
                  <a:gd name="connsiteY1" fmla="*/ 755650 h 1641475"/>
                  <a:gd name="connsiteX2" fmla="*/ 296016 w 296016"/>
                  <a:gd name="connsiteY2" fmla="*/ 1641475 h 1641475"/>
                  <a:gd name="connsiteX0" fmla="*/ 235135 w 263710"/>
                  <a:gd name="connsiteY0" fmla="*/ 0 h 1651000"/>
                  <a:gd name="connsiteX1" fmla="*/ 185 w 263710"/>
                  <a:gd name="connsiteY1" fmla="*/ 755650 h 1651000"/>
                  <a:gd name="connsiteX2" fmla="*/ 263710 w 263710"/>
                  <a:gd name="connsiteY2" fmla="*/ 1651000 h 1651000"/>
                  <a:gd name="connsiteX0" fmla="*/ 235135 w 263710"/>
                  <a:gd name="connsiteY0" fmla="*/ 0 h 1651000"/>
                  <a:gd name="connsiteX1" fmla="*/ 185 w 263710"/>
                  <a:gd name="connsiteY1" fmla="*/ 755650 h 1651000"/>
                  <a:gd name="connsiteX2" fmla="*/ 263710 w 263710"/>
                  <a:gd name="connsiteY2" fmla="*/ 1651000 h 1651000"/>
                  <a:gd name="connsiteX0" fmla="*/ 238303 w 266878"/>
                  <a:gd name="connsiteY0" fmla="*/ 0 h 1651000"/>
                  <a:gd name="connsiteX1" fmla="*/ 178 w 266878"/>
                  <a:gd name="connsiteY1" fmla="*/ 822325 h 1651000"/>
                  <a:gd name="connsiteX2" fmla="*/ 266878 w 266878"/>
                  <a:gd name="connsiteY2" fmla="*/ 1651000 h 1651000"/>
                  <a:gd name="connsiteX0" fmla="*/ 225631 w 254206"/>
                  <a:gd name="connsiteY0" fmla="*/ 0 h 1651000"/>
                  <a:gd name="connsiteX1" fmla="*/ 206 w 254206"/>
                  <a:gd name="connsiteY1" fmla="*/ 822325 h 1651000"/>
                  <a:gd name="connsiteX2" fmla="*/ 254206 w 254206"/>
                  <a:gd name="connsiteY2" fmla="*/ 1651000 h 1651000"/>
                  <a:gd name="connsiteX0" fmla="*/ 231966 w 260541"/>
                  <a:gd name="connsiteY0" fmla="*/ 0 h 1651000"/>
                  <a:gd name="connsiteX1" fmla="*/ 191 w 260541"/>
                  <a:gd name="connsiteY1" fmla="*/ 822325 h 1651000"/>
                  <a:gd name="connsiteX2" fmla="*/ 260541 w 260541"/>
                  <a:gd name="connsiteY2" fmla="*/ 1651000 h 1651000"/>
                  <a:gd name="connsiteX0" fmla="*/ 234314 w 260508"/>
                  <a:gd name="connsiteY0" fmla="*/ 0 h 1643856"/>
                  <a:gd name="connsiteX1" fmla="*/ 158 w 260508"/>
                  <a:gd name="connsiteY1" fmla="*/ 815181 h 1643856"/>
                  <a:gd name="connsiteX2" fmla="*/ 260508 w 260508"/>
                  <a:gd name="connsiteY2" fmla="*/ 1643856 h 1643856"/>
                  <a:gd name="connsiteX0" fmla="*/ 234342 w 262917"/>
                  <a:gd name="connsiteY0" fmla="*/ 0 h 1636712"/>
                  <a:gd name="connsiteX1" fmla="*/ 186 w 262917"/>
                  <a:gd name="connsiteY1" fmla="*/ 815181 h 1636712"/>
                  <a:gd name="connsiteX2" fmla="*/ 262917 w 262917"/>
                  <a:gd name="connsiteY2" fmla="*/ 1636712 h 1636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2917" h="1636712">
                    <a:moveTo>
                      <a:pt x="234342" y="0"/>
                    </a:moveTo>
                    <a:cubicBezTo>
                      <a:pt x="82206" y="47096"/>
                      <a:pt x="-4576" y="542396"/>
                      <a:pt x="186" y="815181"/>
                    </a:cubicBezTo>
                    <a:cubicBezTo>
                      <a:pt x="4948" y="1087966"/>
                      <a:pt x="58527" y="1591865"/>
                      <a:pt x="262917" y="1636712"/>
                    </a:cubicBezTo>
                  </a:path>
                </a:pathLst>
              </a:cu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Oval 144">
                <a:extLst>
                  <a:ext uri="{FF2B5EF4-FFF2-40B4-BE49-F238E27FC236}">
                    <a16:creationId xmlns:a16="http://schemas.microsoft.com/office/drawing/2014/main" id="{DA4883EE-276B-44AA-92BE-F4B087EF13FF}"/>
                  </a:ext>
                </a:extLst>
              </p:cNvPr>
              <p:cNvSpPr/>
              <p:nvPr/>
            </p:nvSpPr>
            <p:spPr>
              <a:xfrm>
                <a:off x="4769270" y="2406461"/>
                <a:ext cx="551957" cy="1661021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A51CFEDF-8BA1-4584-B83C-9603F6479996}"/>
                  </a:ext>
                </a:extLst>
              </p:cNvPr>
              <p:cNvSpPr/>
              <p:nvPr/>
            </p:nvSpPr>
            <p:spPr>
              <a:xfrm flipH="1">
                <a:off x="5064874" y="2433937"/>
                <a:ext cx="262917" cy="1619954"/>
              </a:xfrm>
              <a:custGeom>
                <a:avLst/>
                <a:gdLst>
                  <a:gd name="connsiteX0" fmla="*/ 209775 w 269285"/>
                  <a:gd name="connsiteY0" fmla="*/ 0 h 1730804"/>
                  <a:gd name="connsiteX1" fmla="*/ 225 w 269285"/>
                  <a:gd name="connsiteY1" fmla="*/ 749300 h 1730804"/>
                  <a:gd name="connsiteX2" fmla="*/ 244700 w 269285"/>
                  <a:gd name="connsiteY2" fmla="*/ 1644650 h 1730804"/>
                  <a:gd name="connsiteX3" fmla="*/ 247875 w 269285"/>
                  <a:gd name="connsiteY3" fmla="*/ 1644650 h 1730804"/>
                  <a:gd name="connsiteX0" fmla="*/ 210924 w 270434"/>
                  <a:gd name="connsiteY0" fmla="*/ 0 h 1730804"/>
                  <a:gd name="connsiteX1" fmla="*/ 1374 w 270434"/>
                  <a:gd name="connsiteY1" fmla="*/ 749300 h 1730804"/>
                  <a:gd name="connsiteX2" fmla="*/ 245849 w 270434"/>
                  <a:gd name="connsiteY2" fmla="*/ 1644650 h 1730804"/>
                  <a:gd name="connsiteX3" fmla="*/ 249024 w 270434"/>
                  <a:gd name="connsiteY3" fmla="*/ 1644650 h 1730804"/>
                  <a:gd name="connsiteX0" fmla="*/ 210924 w 270434"/>
                  <a:gd name="connsiteY0" fmla="*/ 0 h 1730804"/>
                  <a:gd name="connsiteX1" fmla="*/ 1374 w 270434"/>
                  <a:gd name="connsiteY1" fmla="*/ 749300 h 1730804"/>
                  <a:gd name="connsiteX2" fmla="*/ 245849 w 270434"/>
                  <a:gd name="connsiteY2" fmla="*/ 1644650 h 1730804"/>
                  <a:gd name="connsiteX3" fmla="*/ 249024 w 270434"/>
                  <a:gd name="connsiteY3" fmla="*/ 1644650 h 1730804"/>
                  <a:gd name="connsiteX0" fmla="*/ 234963 w 269073"/>
                  <a:gd name="connsiteY0" fmla="*/ 0 h 1737154"/>
                  <a:gd name="connsiteX1" fmla="*/ 13 w 269073"/>
                  <a:gd name="connsiteY1" fmla="*/ 755650 h 1737154"/>
                  <a:gd name="connsiteX2" fmla="*/ 244488 w 269073"/>
                  <a:gd name="connsiteY2" fmla="*/ 1651000 h 1737154"/>
                  <a:gd name="connsiteX3" fmla="*/ 247663 w 269073"/>
                  <a:gd name="connsiteY3" fmla="*/ 1651000 h 1737154"/>
                  <a:gd name="connsiteX0" fmla="*/ 234971 w 269081"/>
                  <a:gd name="connsiteY0" fmla="*/ 0 h 1737154"/>
                  <a:gd name="connsiteX1" fmla="*/ 21 w 269081"/>
                  <a:gd name="connsiteY1" fmla="*/ 755650 h 1737154"/>
                  <a:gd name="connsiteX2" fmla="*/ 244496 w 269081"/>
                  <a:gd name="connsiteY2" fmla="*/ 1651000 h 1737154"/>
                  <a:gd name="connsiteX3" fmla="*/ 247671 w 269081"/>
                  <a:gd name="connsiteY3" fmla="*/ 1651000 h 1737154"/>
                  <a:gd name="connsiteX0" fmla="*/ 234971 w 302315"/>
                  <a:gd name="connsiteY0" fmla="*/ 0 h 1732929"/>
                  <a:gd name="connsiteX1" fmla="*/ 21 w 302315"/>
                  <a:gd name="connsiteY1" fmla="*/ 755650 h 1732929"/>
                  <a:gd name="connsiteX2" fmla="*/ 244496 w 302315"/>
                  <a:gd name="connsiteY2" fmla="*/ 1651000 h 1732929"/>
                  <a:gd name="connsiteX3" fmla="*/ 295296 w 302315"/>
                  <a:gd name="connsiteY3" fmla="*/ 1641475 h 1732929"/>
                  <a:gd name="connsiteX0" fmla="*/ 235691 w 296016"/>
                  <a:gd name="connsiteY0" fmla="*/ 0 h 1641475"/>
                  <a:gd name="connsiteX1" fmla="*/ 741 w 296016"/>
                  <a:gd name="connsiteY1" fmla="*/ 755650 h 1641475"/>
                  <a:gd name="connsiteX2" fmla="*/ 296016 w 296016"/>
                  <a:gd name="connsiteY2" fmla="*/ 1641475 h 1641475"/>
                  <a:gd name="connsiteX0" fmla="*/ 235135 w 263710"/>
                  <a:gd name="connsiteY0" fmla="*/ 0 h 1651000"/>
                  <a:gd name="connsiteX1" fmla="*/ 185 w 263710"/>
                  <a:gd name="connsiteY1" fmla="*/ 755650 h 1651000"/>
                  <a:gd name="connsiteX2" fmla="*/ 263710 w 263710"/>
                  <a:gd name="connsiteY2" fmla="*/ 1651000 h 1651000"/>
                  <a:gd name="connsiteX0" fmla="*/ 235135 w 263710"/>
                  <a:gd name="connsiteY0" fmla="*/ 0 h 1651000"/>
                  <a:gd name="connsiteX1" fmla="*/ 185 w 263710"/>
                  <a:gd name="connsiteY1" fmla="*/ 755650 h 1651000"/>
                  <a:gd name="connsiteX2" fmla="*/ 263710 w 263710"/>
                  <a:gd name="connsiteY2" fmla="*/ 1651000 h 1651000"/>
                  <a:gd name="connsiteX0" fmla="*/ 238303 w 266878"/>
                  <a:gd name="connsiteY0" fmla="*/ 0 h 1651000"/>
                  <a:gd name="connsiteX1" fmla="*/ 178 w 266878"/>
                  <a:gd name="connsiteY1" fmla="*/ 822325 h 1651000"/>
                  <a:gd name="connsiteX2" fmla="*/ 266878 w 266878"/>
                  <a:gd name="connsiteY2" fmla="*/ 1651000 h 1651000"/>
                  <a:gd name="connsiteX0" fmla="*/ 225631 w 254206"/>
                  <a:gd name="connsiteY0" fmla="*/ 0 h 1651000"/>
                  <a:gd name="connsiteX1" fmla="*/ 206 w 254206"/>
                  <a:gd name="connsiteY1" fmla="*/ 822325 h 1651000"/>
                  <a:gd name="connsiteX2" fmla="*/ 254206 w 254206"/>
                  <a:gd name="connsiteY2" fmla="*/ 1651000 h 1651000"/>
                  <a:gd name="connsiteX0" fmla="*/ 231966 w 260541"/>
                  <a:gd name="connsiteY0" fmla="*/ 0 h 1651000"/>
                  <a:gd name="connsiteX1" fmla="*/ 191 w 260541"/>
                  <a:gd name="connsiteY1" fmla="*/ 822325 h 1651000"/>
                  <a:gd name="connsiteX2" fmla="*/ 260541 w 260541"/>
                  <a:gd name="connsiteY2" fmla="*/ 1651000 h 1651000"/>
                  <a:gd name="connsiteX0" fmla="*/ 234314 w 260508"/>
                  <a:gd name="connsiteY0" fmla="*/ 0 h 1643856"/>
                  <a:gd name="connsiteX1" fmla="*/ 158 w 260508"/>
                  <a:gd name="connsiteY1" fmla="*/ 815181 h 1643856"/>
                  <a:gd name="connsiteX2" fmla="*/ 260508 w 260508"/>
                  <a:gd name="connsiteY2" fmla="*/ 1643856 h 1643856"/>
                  <a:gd name="connsiteX0" fmla="*/ 234342 w 262917"/>
                  <a:gd name="connsiteY0" fmla="*/ 0 h 1636712"/>
                  <a:gd name="connsiteX1" fmla="*/ 186 w 262917"/>
                  <a:gd name="connsiteY1" fmla="*/ 815181 h 1636712"/>
                  <a:gd name="connsiteX2" fmla="*/ 262917 w 262917"/>
                  <a:gd name="connsiteY2" fmla="*/ 1636712 h 1636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2917" h="1636712">
                    <a:moveTo>
                      <a:pt x="234342" y="0"/>
                    </a:moveTo>
                    <a:cubicBezTo>
                      <a:pt x="82206" y="47096"/>
                      <a:pt x="-4576" y="542396"/>
                      <a:pt x="186" y="815181"/>
                    </a:cubicBezTo>
                    <a:cubicBezTo>
                      <a:pt x="4948" y="1087966"/>
                      <a:pt x="58527" y="1591865"/>
                      <a:pt x="262917" y="1636712"/>
                    </a:cubicBezTo>
                  </a:path>
                </a:pathLst>
              </a:cu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DD8DF83C-61AD-4404-AA30-AA055BCAF618}"/>
                </a:ext>
              </a:extLst>
            </p:cNvPr>
            <p:cNvGrpSpPr/>
            <p:nvPr/>
          </p:nvGrpSpPr>
          <p:grpSpPr>
            <a:xfrm>
              <a:off x="5201639" y="2962567"/>
              <a:ext cx="598188" cy="1664196"/>
              <a:chOff x="4769270" y="2403286"/>
              <a:chExt cx="598188" cy="1664196"/>
            </a:xfrm>
          </p:grpSpPr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F269DB67-FE0E-4F43-98B1-0B2893C5B1E1}"/>
                  </a:ext>
                </a:extLst>
              </p:cNvPr>
              <p:cNvSpPr/>
              <p:nvPr/>
            </p:nvSpPr>
            <p:spPr>
              <a:xfrm>
                <a:off x="4815501" y="2403286"/>
                <a:ext cx="551957" cy="1661021"/>
              </a:xfrm>
              <a:prstGeom prst="ellips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5E61B867-102D-4C36-B3DB-18D73D476D2F}"/>
                  </a:ext>
                </a:extLst>
              </p:cNvPr>
              <p:cNvSpPr/>
              <p:nvPr/>
            </p:nvSpPr>
            <p:spPr>
              <a:xfrm>
                <a:off x="4815501" y="2403286"/>
                <a:ext cx="551957" cy="1661021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66FA340D-5A99-4E29-9E86-DE0D6F3D561A}"/>
                  </a:ext>
                </a:extLst>
              </p:cNvPr>
              <p:cNvSpPr/>
              <p:nvPr/>
            </p:nvSpPr>
            <p:spPr>
              <a:xfrm>
                <a:off x="4816289" y="2434828"/>
                <a:ext cx="262917" cy="1619954"/>
              </a:xfrm>
              <a:custGeom>
                <a:avLst/>
                <a:gdLst>
                  <a:gd name="connsiteX0" fmla="*/ 209775 w 269285"/>
                  <a:gd name="connsiteY0" fmla="*/ 0 h 1730804"/>
                  <a:gd name="connsiteX1" fmla="*/ 225 w 269285"/>
                  <a:gd name="connsiteY1" fmla="*/ 749300 h 1730804"/>
                  <a:gd name="connsiteX2" fmla="*/ 244700 w 269285"/>
                  <a:gd name="connsiteY2" fmla="*/ 1644650 h 1730804"/>
                  <a:gd name="connsiteX3" fmla="*/ 247875 w 269285"/>
                  <a:gd name="connsiteY3" fmla="*/ 1644650 h 1730804"/>
                  <a:gd name="connsiteX0" fmla="*/ 210924 w 270434"/>
                  <a:gd name="connsiteY0" fmla="*/ 0 h 1730804"/>
                  <a:gd name="connsiteX1" fmla="*/ 1374 w 270434"/>
                  <a:gd name="connsiteY1" fmla="*/ 749300 h 1730804"/>
                  <a:gd name="connsiteX2" fmla="*/ 245849 w 270434"/>
                  <a:gd name="connsiteY2" fmla="*/ 1644650 h 1730804"/>
                  <a:gd name="connsiteX3" fmla="*/ 249024 w 270434"/>
                  <a:gd name="connsiteY3" fmla="*/ 1644650 h 1730804"/>
                  <a:gd name="connsiteX0" fmla="*/ 210924 w 270434"/>
                  <a:gd name="connsiteY0" fmla="*/ 0 h 1730804"/>
                  <a:gd name="connsiteX1" fmla="*/ 1374 w 270434"/>
                  <a:gd name="connsiteY1" fmla="*/ 749300 h 1730804"/>
                  <a:gd name="connsiteX2" fmla="*/ 245849 w 270434"/>
                  <a:gd name="connsiteY2" fmla="*/ 1644650 h 1730804"/>
                  <a:gd name="connsiteX3" fmla="*/ 249024 w 270434"/>
                  <a:gd name="connsiteY3" fmla="*/ 1644650 h 1730804"/>
                  <a:gd name="connsiteX0" fmla="*/ 234963 w 269073"/>
                  <a:gd name="connsiteY0" fmla="*/ 0 h 1737154"/>
                  <a:gd name="connsiteX1" fmla="*/ 13 w 269073"/>
                  <a:gd name="connsiteY1" fmla="*/ 755650 h 1737154"/>
                  <a:gd name="connsiteX2" fmla="*/ 244488 w 269073"/>
                  <a:gd name="connsiteY2" fmla="*/ 1651000 h 1737154"/>
                  <a:gd name="connsiteX3" fmla="*/ 247663 w 269073"/>
                  <a:gd name="connsiteY3" fmla="*/ 1651000 h 1737154"/>
                  <a:gd name="connsiteX0" fmla="*/ 234971 w 269081"/>
                  <a:gd name="connsiteY0" fmla="*/ 0 h 1737154"/>
                  <a:gd name="connsiteX1" fmla="*/ 21 w 269081"/>
                  <a:gd name="connsiteY1" fmla="*/ 755650 h 1737154"/>
                  <a:gd name="connsiteX2" fmla="*/ 244496 w 269081"/>
                  <a:gd name="connsiteY2" fmla="*/ 1651000 h 1737154"/>
                  <a:gd name="connsiteX3" fmla="*/ 247671 w 269081"/>
                  <a:gd name="connsiteY3" fmla="*/ 1651000 h 1737154"/>
                  <a:gd name="connsiteX0" fmla="*/ 234971 w 302315"/>
                  <a:gd name="connsiteY0" fmla="*/ 0 h 1732929"/>
                  <a:gd name="connsiteX1" fmla="*/ 21 w 302315"/>
                  <a:gd name="connsiteY1" fmla="*/ 755650 h 1732929"/>
                  <a:gd name="connsiteX2" fmla="*/ 244496 w 302315"/>
                  <a:gd name="connsiteY2" fmla="*/ 1651000 h 1732929"/>
                  <a:gd name="connsiteX3" fmla="*/ 295296 w 302315"/>
                  <a:gd name="connsiteY3" fmla="*/ 1641475 h 1732929"/>
                  <a:gd name="connsiteX0" fmla="*/ 235691 w 296016"/>
                  <a:gd name="connsiteY0" fmla="*/ 0 h 1641475"/>
                  <a:gd name="connsiteX1" fmla="*/ 741 w 296016"/>
                  <a:gd name="connsiteY1" fmla="*/ 755650 h 1641475"/>
                  <a:gd name="connsiteX2" fmla="*/ 296016 w 296016"/>
                  <a:gd name="connsiteY2" fmla="*/ 1641475 h 1641475"/>
                  <a:gd name="connsiteX0" fmla="*/ 235135 w 263710"/>
                  <a:gd name="connsiteY0" fmla="*/ 0 h 1651000"/>
                  <a:gd name="connsiteX1" fmla="*/ 185 w 263710"/>
                  <a:gd name="connsiteY1" fmla="*/ 755650 h 1651000"/>
                  <a:gd name="connsiteX2" fmla="*/ 263710 w 263710"/>
                  <a:gd name="connsiteY2" fmla="*/ 1651000 h 1651000"/>
                  <a:gd name="connsiteX0" fmla="*/ 235135 w 263710"/>
                  <a:gd name="connsiteY0" fmla="*/ 0 h 1651000"/>
                  <a:gd name="connsiteX1" fmla="*/ 185 w 263710"/>
                  <a:gd name="connsiteY1" fmla="*/ 755650 h 1651000"/>
                  <a:gd name="connsiteX2" fmla="*/ 263710 w 263710"/>
                  <a:gd name="connsiteY2" fmla="*/ 1651000 h 1651000"/>
                  <a:gd name="connsiteX0" fmla="*/ 238303 w 266878"/>
                  <a:gd name="connsiteY0" fmla="*/ 0 h 1651000"/>
                  <a:gd name="connsiteX1" fmla="*/ 178 w 266878"/>
                  <a:gd name="connsiteY1" fmla="*/ 822325 h 1651000"/>
                  <a:gd name="connsiteX2" fmla="*/ 266878 w 266878"/>
                  <a:gd name="connsiteY2" fmla="*/ 1651000 h 1651000"/>
                  <a:gd name="connsiteX0" fmla="*/ 225631 w 254206"/>
                  <a:gd name="connsiteY0" fmla="*/ 0 h 1651000"/>
                  <a:gd name="connsiteX1" fmla="*/ 206 w 254206"/>
                  <a:gd name="connsiteY1" fmla="*/ 822325 h 1651000"/>
                  <a:gd name="connsiteX2" fmla="*/ 254206 w 254206"/>
                  <a:gd name="connsiteY2" fmla="*/ 1651000 h 1651000"/>
                  <a:gd name="connsiteX0" fmla="*/ 231966 w 260541"/>
                  <a:gd name="connsiteY0" fmla="*/ 0 h 1651000"/>
                  <a:gd name="connsiteX1" fmla="*/ 191 w 260541"/>
                  <a:gd name="connsiteY1" fmla="*/ 822325 h 1651000"/>
                  <a:gd name="connsiteX2" fmla="*/ 260541 w 260541"/>
                  <a:gd name="connsiteY2" fmla="*/ 1651000 h 1651000"/>
                  <a:gd name="connsiteX0" fmla="*/ 234314 w 260508"/>
                  <a:gd name="connsiteY0" fmla="*/ 0 h 1643856"/>
                  <a:gd name="connsiteX1" fmla="*/ 158 w 260508"/>
                  <a:gd name="connsiteY1" fmla="*/ 815181 h 1643856"/>
                  <a:gd name="connsiteX2" fmla="*/ 260508 w 260508"/>
                  <a:gd name="connsiteY2" fmla="*/ 1643856 h 1643856"/>
                  <a:gd name="connsiteX0" fmla="*/ 234342 w 262917"/>
                  <a:gd name="connsiteY0" fmla="*/ 0 h 1636712"/>
                  <a:gd name="connsiteX1" fmla="*/ 186 w 262917"/>
                  <a:gd name="connsiteY1" fmla="*/ 815181 h 1636712"/>
                  <a:gd name="connsiteX2" fmla="*/ 262917 w 262917"/>
                  <a:gd name="connsiteY2" fmla="*/ 1636712 h 1636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2917" h="1636712">
                    <a:moveTo>
                      <a:pt x="234342" y="0"/>
                    </a:moveTo>
                    <a:cubicBezTo>
                      <a:pt x="82206" y="47096"/>
                      <a:pt x="-4576" y="542396"/>
                      <a:pt x="186" y="815181"/>
                    </a:cubicBezTo>
                    <a:cubicBezTo>
                      <a:pt x="4948" y="1087966"/>
                      <a:pt x="58527" y="1591865"/>
                      <a:pt x="262917" y="1636712"/>
                    </a:cubicBezTo>
                  </a:path>
                </a:pathLst>
              </a:cu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Oval 139">
                <a:extLst>
                  <a:ext uri="{FF2B5EF4-FFF2-40B4-BE49-F238E27FC236}">
                    <a16:creationId xmlns:a16="http://schemas.microsoft.com/office/drawing/2014/main" id="{1586DE5E-B8CA-4C71-963A-36E1438D503E}"/>
                  </a:ext>
                </a:extLst>
              </p:cNvPr>
              <p:cNvSpPr/>
              <p:nvPr/>
            </p:nvSpPr>
            <p:spPr>
              <a:xfrm>
                <a:off x="4769270" y="2406461"/>
                <a:ext cx="551957" cy="1661021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7E0CB75F-E542-4789-9379-C9D8C6F2B3B1}"/>
                  </a:ext>
                </a:extLst>
              </p:cNvPr>
              <p:cNvSpPr/>
              <p:nvPr/>
            </p:nvSpPr>
            <p:spPr>
              <a:xfrm flipH="1">
                <a:off x="5064874" y="2433937"/>
                <a:ext cx="262917" cy="1619954"/>
              </a:xfrm>
              <a:custGeom>
                <a:avLst/>
                <a:gdLst>
                  <a:gd name="connsiteX0" fmla="*/ 209775 w 269285"/>
                  <a:gd name="connsiteY0" fmla="*/ 0 h 1730804"/>
                  <a:gd name="connsiteX1" fmla="*/ 225 w 269285"/>
                  <a:gd name="connsiteY1" fmla="*/ 749300 h 1730804"/>
                  <a:gd name="connsiteX2" fmla="*/ 244700 w 269285"/>
                  <a:gd name="connsiteY2" fmla="*/ 1644650 h 1730804"/>
                  <a:gd name="connsiteX3" fmla="*/ 247875 w 269285"/>
                  <a:gd name="connsiteY3" fmla="*/ 1644650 h 1730804"/>
                  <a:gd name="connsiteX0" fmla="*/ 210924 w 270434"/>
                  <a:gd name="connsiteY0" fmla="*/ 0 h 1730804"/>
                  <a:gd name="connsiteX1" fmla="*/ 1374 w 270434"/>
                  <a:gd name="connsiteY1" fmla="*/ 749300 h 1730804"/>
                  <a:gd name="connsiteX2" fmla="*/ 245849 w 270434"/>
                  <a:gd name="connsiteY2" fmla="*/ 1644650 h 1730804"/>
                  <a:gd name="connsiteX3" fmla="*/ 249024 w 270434"/>
                  <a:gd name="connsiteY3" fmla="*/ 1644650 h 1730804"/>
                  <a:gd name="connsiteX0" fmla="*/ 210924 w 270434"/>
                  <a:gd name="connsiteY0" fmla="*/ 0 h 1730804"/>
                  <a:gd name="connsiteX1" fmla="*/ 1374 w 270434"/>
                  <a:gd name="connsiteY1" fmla="*/ 749300 h 1730804"/>
                  <a:gd name="connsiteX2" fmla="*/ 245849 w 270434"/>
                  <a:gd name="connsiteY2" fmla="*/ 1644650 h 1730804"/>
                  <a:gd name="connsiteX3" fmla="*/ 249024 w 270434"/>
                  <a:gd name="connsiteY3" fmla="*/ 1644650 h 1730804"/>
                  <a:gd name="connsiteX0" fmla="*/ 234963 w 269073"/>
                  <a:gd name="connsiteY0" fmla="*/ 0 h 1737154"/>
                  <a:gd name="connsiteX1" fmla="*/ 13 w 269073"/>
                  <a:gd name="connsiteY1" fmla="*/ 755650 h 1737154"/>
                  <a:gd name="connsiteX2" fmla="*/ 244488 w 269073"/>
                  <a:gd name="connsiteY2" fmla="*/ 1651000 h 1737154"/>
                  <a:gd name="connsiteX3" fmla="*/ 247663 w 269073"/>
                  <a:gd name="connsiteY3" fmla="*/ 1651000 h 1737154"/>
                  <a:gd name="connsiteX0" fmla="*/ 234971 w 269081"/>
                  <a:gd name="connsiteY0" fmla="*/ 0 h 1737154"/>
                  <a:gd name="connsiteX1" fmla="*/ 21 w 269081"/>
                  <a:gd name="connsiteY1" fmla="*/ 755650 h 1737154"/>
                  <a:gd name="connsiteX2" fmla="*/ 244496 w 269081"/>
                  <a:gd name="connsiteY2" fmla="*/ 1651000 h 1737154"/>
                  <a:gd name="connsiteX3" fmla="*/ 247671 w 269081"/>
                  <a:gd name="connsiteY3" fmla="*/ 1651000 h 1737154"/>
                  <a:gd name="connsiteX0" fmla="*/ 234971 w 302315"/>
                  <a:gd name="connsiteY0" fmla="*/ 0 h 1732929"/>
                  <a:gd name="connsiteX1" fmla="*/ 21 w 302315"/>
                  <a:gd name="connsiteY1" fmla="*/ 755650 h 1732929"/>
                  <a:gd name="connsiteX2" fmla="*/ 244496 w 302315"/>
                  <a:gd name="connsiteY2" fmla="*/ 1651000 h 1732929"/>
                  <a:gd name="connsiteX3" fmla="*/ 295296 w 302315"/>
                  <a:gd name="connsiteY3" fmla="*/ 1641475 h 1732929"/>
                  <a:gd name="connsiteX0" fmla="*/ 235691 w 296016"/>
                  <a:gd name="connsiteY0" fmla="*/ 0 h 1641475"/>
                  <a:gd name="connsiteX1" fmla="*/ 741 w 296016"/>
                  <a:gd name="connsiteY1" fmla="*/ 755650 h 1641475"/>
                  <a:gd name="connsiteX2" fmla="*/ 296016 w 296016"/>
                  <a:gd name="connsiteY2" fmla="*/ 1641475 h 1641475"/>
                  <a:gd name="connsiteX0" fmla="*/ 235135 w 263710"/>
                  <a:gd name="connsiteY0" fmla="*/ 0 h 1651000"/>
                  <a:gd name="connsiteX1" fmla="*/ 185 w 263710"/>
                  <a:gd name="connsiteY1" fmla="*/ 755650 h 1651000"/>
                  <a:gd name="connsiteX2" fmla="*/ 263710 w 263710"/>
                  <a:gd name="connsiteY2" fmla="*/ 1651000 h 1651000"/>
                  <a:gd name="connsiteX0" fmla="*/ 235135 w 263710"/>
                  <a:gd name="connsiteY0" fmla="*/ 0 h 1651000"/>
                  <a:gd name="connsiteX1" fmla="*/ 185 w 263710"/>
                  <a:gd name="connsiteY1" fmla="*/ 755650 h 1651000"/>
                  <a:gd name="connsiteX2" fmla="*/ 263710 w 263710"/>
                  <a:gd name="connsiteY2" fmla="*/ 1651000 h 1651000"/>
                  <a:gd name="connsiteX0" fmla="*/ 238303 w 266878"/>
                  <a:gd name="connsiteY0" fmla="*/ 0 h 1651000"/>
                  <a:gd name="connsiteX1" fmla="*/ 178 w 266878"/>
                  <a:gd name="connsiteY1" fmla="*/ 822325 h 1651000"/>
                  <a:gd name="connsiteX2" fmla="*/ 266878 w 266878"/>
                  <a:gd name="connsiteY2" fmla="*/ 1651000 h 1651000"/>
                  <a:gd name="connsiteX0" fmla="*/ 225631 w 254206"/>
                  <a:gd name="connsiteY0" fmla="*/ 0 h 1651000"/>
                  <a:gd name="connsiteX1" fmla="*/ 206 w 254206"/>
                  <a:gd name="connsiteY1" fmla="*/ 822325 h 1651000"/>
                  <a:gd name="connsiteX2" fmla="*/ 254206 w 254206"/>
                  <a:gd name="connsiteY2" fmla="*/ 1651000 h 1651000"/>
                  <a:gd name="connsiteX0" fmla="*/ 231966 w 260541"/>
                  <a:gd name="connsiteY0" fmla="*/ 0 h 1651000"/>
                  <a:gd name="connsiteX1" fmla="*/ 191 w 260541"/>
                  <a:gd name="connsiteY1" fmla="*/ 822325 h 1651000"/>
                  <a:gd name="connsiteX2" fmla="*/ 260541 w 260541"/>
                  <a:gd name="connsiteY2" fmla="*/ 1651000 h 1651000"/>
                  <a:gd name="connsiteX0" fmla="*/ 234314 w 260508"/>
                  <a:gd name="connsiteY0" fmla="*/ 0 h 1643856"/>
                  <a:gd name="connsiteX1" fmla="*/ 158 w 260508"/>
                  <a:gd name="connsiteY1" fmla="*/ 815181 h 1643856"/>
                  <a:gd name="connsiteX2" fmla="*/ 260508 w 260508"/>
                  <a:gd name="connsiteY2" fmla="*/ 1643856 h 1643856"/>
                  <a:gd name="connsiteX0" fmla="*/ 234342 w 262917"/>
                  <a:gd name="connsiteY0" fmla="*/ 0 h 1636712"/>
                  <a:gd name="connsiteX1" fmla="*/ 186 w 262917"/>
                  <a:gd name="connsiteY1" fmla="*/ 815181 h 1636712"/>
                  <a:gd name="connsiteX2" fmla="*/ 262917 w 262917"/>
                  <a:gd name="connsiteY2" fmla="*/ 1636712 h 1636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2917" h="1636712">
                    <a:moveTo>
                      <a:pt x="234342" y="0"/>
                    </a:moveTo>
                    <a:cubicBezTo>
                      <a:pt x="82206" y="47096"/>
                      <a:pt x="-4576" y="542396"/>
                      <a:pt x="186" y="815181"/>
                    </a:cubicBezTo>
                    <a:cubicBezTo>
                      <a:pt x="4948" y="1087966"/>
                      <a:pt x="58527" y="1591865"/>
                      <a:pt x="262917" y="1636712"/>
                    </a:cubicBezTo>
                  </a:path>
                </a:pathLst>
              </a:cu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79DC3B30-FCD4-404D-9460-97A0FD2DFC0B}"/>
                </a:ext>
              </a:extLst>
            </p:cNvPr>
            <p:cNvGrpSpPr/>
            <p:nvPr/>
          </p:nvGrpSpPr>
          <p:grpSpPr>
            <a:xfrm>
              <a:off x="4969494" y="2962567"/>
              <a:ext cx="598188" cy="1664196"/>
              <a:chOff x="4769270" y="2403286"/>
              <a:chExt cx="598188" cy="1664196"/>
            </a:xfrm>
          </p:grpSpPr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D3ADA1F8-33A2-4577-9700-137E4E09271C}"/>
                  </a:ext>
                </a:extLst>
              </p:cNvPr>
              <p:cNvSpPr/>
              <p:nvPr/>
            </p:nvSpPr>
            <p:spPr>
              <a:xfrm>
                <a:off x="4815501" y="2403286"/>
                <a:ext cx="551957" cy="1661021"/>
              </a:xfrm>
              <a:prstGeom prst="ellips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Oval 132">
                <a:extLst>
                  <a:ext uri="{FF2B5EF4-FFF2-40B4-BE49-F238E27FC236}">
                    <a16:creationId xmlns:a16="http://schemas.microsoft.com/office/drawing/2014/main" id="{AE32169F-0A11-4BBE-A7BE-1DA35CB396F8}"/>
                  </a:ext>
                </a:extLst>
              </p:cNvPr>
              <p:cNvSpPr/>
              <p:nvPr/>
            </p:nvSpPr>
            <p:spPr>
              <a:xfrm>
                <a:off x="4815501" y="2403286"/>
                <a:ext cx="551957" cy="1661021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0199B809-BC87-4409-B29F-92B3DDACD2E9}"/>
                  </a:ext>
                </a:extLst>
              </p:cNvPr>
              <p:cNvSpPr/>
              <p:nvPr/>
            </p:nvSpPr>
            <p:spPr>
              <a:xfrm>
                <a:off x="4816289" y="2434828"/>
                <a:ext cx="262917" cy="1619954"/>
              </a:xfrm>
              <a:custGeom>
                <a:avLst/>
                <a:gdLst>
                  <a:gd name="connsiteX0" fmla="*/ 209775 w 269285"/>
                  <a:gd name="connsiteY0" fmla="*/ 0 h 1730804"/>
                  <a:gd name="connsiteX1" fmla="*/ 225 w 269285"/>
                  <a:gd name="connsiteY1" fmla="*/ 749300 h 1730804"/>
                  <a:gd name="connsiteX2" fmla="*/ 244700 w 269285"/>
                  <a:gd name="connsiteY2" fmla="*/ 1644650 h 1730804"/>
                  <a:gd name="connsiteX3" fmla="*/ 247875 w 269285"/>
                  <a:gd name="connsiteY3" fmla="*/ 1644650 h 1730804"/>
                  <a:gd name="connsiteX0" fmla="*/ 210924 w 270434"/>
                  <a:gd name="connsiteY0" fmla="*/ 0 h 1730804"/>
                  <a:gd name="connsiteX1" fmla="*/ 1374 w 270434"/>
                  <a:gd name="connsiteY1" fmla="*/ 749300 h 1730804"/>
                  <a:gd name="connsiteX2" fmla="*/ 245849 w 270434"/>
                  <a:gd name="connsiteY2" fmla="*/ 1644650 h 1730804"/>
                  <a:gd name="connsiteX3" fmla="*/ 249024 w 270434"/>
                  <a:gd name="connsiteY3" fmla="*/ 1644650 h 1730804"/>
                  <a:gd name="connsiteX0" fmla="*/ 210924 w 270434"/>
                  <a:gd name="connsiteY0" fmla="*/ 0 h 1730804"/>
                  <a:gd name="connsiteX1" fmla="*/ 1374 w 270434"/>
                  <a:gd name="connsiteY1" fmla="*/ 749300 h 1730804"/>
                  <a:gd name="connsiteX2" fmla="*/ 245849 w 270434"/>
                  <a:gd name="connsiteY2" fmla="*/ 1644650 h 1730804"/>
                  <a:gd name="connsiteX3" fmla="*/ 249024 w 270434"/>
                  <a:gd name="connsiteY3" fmla="*/ 1644650 h 1730804"/>
                  <a:gd name="connsiteX0" fmla="*/ 234963 w 269073"/>
                  <a:gd name="connsiteY0" fmla="*/ 0 h 1737154"/>
                  <a:gd name="connsiteX1" fmla="*/ 13 w 269073"/>
                  <a:gd name="connsiteY1" fmla="*/ 755650 h 1737154"/>
                  <a:gd name="connsiteX2" fmla="*/ 244488 w 269073"/>
                  <a:gd name="connsiteY2" fmla="*/ 1651000 h 1737154"/>
                  <a:gd name="connsiteX3" fmla="*/ 247663 w 269073"/>
                  <a:gd name="connsiteY3" fmla="*/ 1651000 h 1737154"/>
                  <a:gd name="connsiteX0" fmla="*/ 234971 w 269081"/>
                  <a:gd name="connsiteY0" fmla="*/ 0 h 1737154"/>
                  <a:gd name="connsiteX1" fmla="*/ 21 w 269081"/>
                  <a:gd name="connsiteY1" fmla="*/ 755650 h 1737154"/>
                  <a:gd name="connsiteX2" fmla="*/ 244496 w 269081"/>
                  <a:gd name="connsiteY2" fmla="*/ 1651000 h 1737154"/>
                  <a:gd name="connsiteX3" fmla="*/ 247671 w 269081"/>
                  <a:gd name="connsiteY3" fmla="*/ 1651000 h 1737154"/>
                  <a:gd name="connsiteX0" fmla="*/ 234971 w 302315"/>
                  <a:gd name="connsiteY0" fmla="*/ 0 h 1732929"/>
                  <a:gd name="connsiteX1" fmla="*/ 21 w 302315"/>
                  <a:gd name="connsiteY1" fmla="*/ 755650 h 1732929"/>
                  <a:gd name="connsiteX2" fmla="*/ 244496 w 302315"/>
                  <a:gd name="connsiteY2" fmla="*/ 1651000 h 1732929"/>
                  <a:gd name="connsiteX3" fmla="*/ 295296 w 302315"/>
                  <a:gd name="connsiteY3" fmla="*/ 1641475 h 1732929"/>
                  <a:gd name="connsiteX0" fmla="*/ 235691 w 296016"/>
                  <a:gd name="connsiteY0" fmla="*/ 0 h 1641475"/>
                  <a:gd name="connsiteX1" fmla="*/ 741 w 296016"/>
                  <a:gd name="connsiteY1" fmla="*/ 755650 h 1641475"/>
                  <a:gd name="connsiteX2" fmla="*/ 296016 w 296016"/>
                  <a:gd name="connsiteY2" fmla="*/ 1641475 h 1641475"/>
                  <a:gd name="connsiteX0" fmla="*/ 235135 w 263710"/>
                  <a:gd name="connsiteY0" fmla="*/ 0 h 1651000"/>
                  <a:gd name="connsiteX1" fmla="*/ 185 w 263710"/>
                  <a:gd name="connsiteY1" fmla="*/ 755650 h 1651000"/>
                  <a:gd name="connsiteX2" fmla="*/ 263710 w 263710"/>
                  <a:gd name="connsiteY2" fmla="*/ 1651000 h 1651000"/>
                  <a:gd name="connsiteX0" fmla="*/ 235135 w 263710"/>
                  <a:gd name="connsiteY0" fmla="*/ 0 h 1651000"/>
                  <a:gd name="connsiteX1" fmla="*/ 185 w 263710"/>
                  <a:gd name="connsiteY1" fmla="*/ 755650 h 1651000"/>
                  <a:gd name="connsiteX2" fmla="*/ 263710 w 263710"/>
                  <a:gd name="connsiteY2" fmla="*/ 1651000 h 1651000"/>
                  <a:gd name="connsiteX0" fmla="*/ 238303 w 266878"/>
                  <a:gd name="connsiteY0" fmla="*/ 0 h 1651000"/>
                  <a:gd name="connsiteX1" fmla="*/ 178 w 266878"/>
                  <a:gd name="connsiteY1" fmla="*/ 822325 h 1651000"/>
                  <a:gd name="connsiteX2" fmla="*/ 266878 w 266878"/>
                  <a:gd name="connsiteY2" fmla="*/ 1651000 h 1651000"/>
                  <a:gd name="connsiteX0" fmla="*/ 225631 w 254206"/>
                  <a:gd name="connsiteY0" fmla="*/ 0 h 1651000"/>
                  <a:gd name="connsiteX1" fmla="*/ 206 w 254206"/>
                  <a:gd name="connsiteY1" fmla="*/ 822325 h 1651000"/>
                  <a:gd name="connsiteX2" fmla="*/ 254206 w 254206"/>
                  <a:gd name="connsiteY2" fmla="*/ 1651000 h 1651000"/>
                  <a:gd name="connsiteX0" fmla="*/ 231966 w 260541"/>
                  <a:gd name="connsiteY0" fmla="*/ 0 h 1651000"/>
                  <a:gd name="connsiteX1" fmla="*/ 191 w 260541"/>
                  <a:gd name="connsiteY1" fmla="*/ 822325 h 1651000"/>
                  <a:gd name="connsiteX2" fmla="*/ 260541 w 260541"/>
                  <a:gd name="connsiteY2" fmla="*/ 1651000 h 1651000"/>
                  <a:gd name="connsiteX0" fmla="*/ 234314 w 260508"/>
                  <a:gd name="connsiteY0" fmla="*/ 0 h 1643856"/>
                  <a:gd name="connsiteX1" fmla="*/ 158 w 260508"/>
                  <a:gd name="connsiteY1" fmla="*/ 815181 h 1643856"/>
                  <a:gd name="connsiteX2" fmla="*/ 260508 w 260508"/>
                  <a:gd name="connsiteY2" fmla="*/ 1643856 h 1643856"/>
                  <a:gd name="connsiteX0" fmla="*/ 234342 w 262917"/>
                  <a:gd name="connsiteY0" fmla="*/ 0 h 1636712"/>
                  <a:gd name="connsiteX1" fmla="*/ 186 w 262917"/>
                  <a:gd name="connsiteY1" fmla="*/ 815181 h 1636712"/>
                  <a:gd name="connsiteX2" fmla="*/ 262917 w 262917"/>
                  <a:gd name="connsiteY2" fmla="*/ 1636712 h 1636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2917" h="1636712">
                    <a:moveTo>
                      <a:pt x="234342" y="0"/>
                    </a:moveTo>
                    <a:cubicBezTo>
                      <a:pt x="82206" y="47096"/>
                      <a:pt x="-4576" y="542396"/>
                      <a:pt x="186" y="815181"/>
                    </a:cubicBezTo>
                    <a:cubicBezTo>
                      <a:pt x="4948" y="1087966"/>
                      <a:pt x="58527" y="1591865"/>
                      <a:pt x="262917" y="1636712"/>
                    </a:cubicBezTo>
                  </a:path>
                </a:pathLst>
              </a:cu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11D10FEA-43E3-42EA-AFF0-E47616037B99}"/>
                  </a:ext>
                </a:extLst>
              </p:cNvPr>
              <p:cNvSpPr/>
              <p:nvPr/>
            </p:nvSpPr>
            <p:spPr>
              <a:xfrm>
                <a:off x="4769270" y="2406461"/>
                <a:ext cx="551957" cy="1661021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DD4670B8-95ED-4E6E-BFF4-36ACC07BA41B}"/>
                  </a:ext>
                </a:extLst>
              </p:cNvPr>
              <p:cNvSpPr/>
              <p:nvPr/>
            </p:nvSpPr>
            <p:spPr>
              <a:xfrm flipH="1">
                <a:off x="5064874" y="2433937"/>
                <a:ext cx="262917" cy="1619954"/>
              </a:xfrm>
              <a:custGeom>
                <a:avLst/>
                <a:gdLst>
                  <a:gd name="connsiteX0" fmla="*/ 209775 w 269285"/>
                  <a:gd name="connsiteY0" fmla="*/ 0 h 1730804"/>
                  <a:gd name="connsiteX1" fmla="*/ 225 w 269285"/>
                  <a:gd name="connsiteY1" fmla="*/ 749300 h 1730804"/>
                  <a:gd name="connsiteX2" fmla="*/ 244700 w 269285"/>
                  <a:gd name="connsiteY2" fmla="*/ 1644650 h 1730804"/>
                  <a:gd name="connsiteX3" fmla="*/ 247875 w 269285"/>
                  <a:gd name="connsiteY3" fmla="*/ 1644650 h 1730804"/>
                  <a:gd name="connsiteX0" fmla="*/ 210924 w 270434"/>
                  <a:gd name="connsiteY0" fmla="*/ 0 h 1730804"/>
                  <a:gd name="connsiteX1" fmla="*/ 1374 w 270434"/>
                  <a:gd name="connsiteY1" fmla="*/ 749300 h 1730804"/>
                  <a:gd name="connsiteX2" fmla="*/ 245849 w 270434"/>
                  <a:gd name="connsiteY2" fmla="*/ 1644650 h 1730804"/>
                  <a:gd name="connsiteX3" fmla="*/ 249024 w 270434"/>
                  <a:gd name="connsiteY3" fmla="*/ 1644650 h 1730804"/>
                  <a:gd name="connsiteX0" fmla="*/ 210924 w 270434"/>
                  <a:gd name="connsiteY0" fmla="*/ 0 h 1730804"/>
                  <a:gd name="connsiteX1" fmla="*/ 1374 w 270434"/>
                  <a:gd name="connsiteY1" fmla="*/ 749300 h 1730804"/>
                  <a:gd name="connsiteX2" fmla="*/ 245849 w 270434"/>
                  <a:gd name="connsiteY2" fmla="*/ 1644650 h 1730804"/>
                  <a:gd name="connsiteX3" fmla="*/ 249024 w 270434"/>
                  <a:gd name="connsiteY3" fmla="*/ 1644650 h 1730804"/>
                  <a:gd name="connsiteX0" fmla="*/ 234963 w 269073"/>
                  <a:gd name="connsiteY0" fmla="*/ 0 h 1737154"/>
                  <a:gd name="connsiteX1" fmla="*/ 13 w 269073"/>
                  <a:gd name="connsiteY1" fmla="*/ 755650 h 1737154"/>
                  <a:gd name="connsiteX2" fmla="*/ 244488 w 269073"/>
                  <a:gd name="connsiteY2" fmla="*/ 1651000 h 1737154"/>
                  <a:gd name="connsiteX3" fmla="*/ 247663 w 269073"/>
                  <a:gd name="connsiteY3" fmla="*/ 1651000 h 1737154"/>
                  <a:gd name="connsiteX0" fmla="*/ 234971 w 269081"/>
                  <a:gd name="connsiteY0" fmla="*/ 0 h 1737154"/>
                  <a:gd name="connsiteX1" fmla="*/ 21 w 269081"/>
                  <a:gd name="connsiteY1" fmla="*/ 755650 h 1737154"/>
                  <a:gd name="connsiteX2" fmla="*/ 244496 w 269081"/>
                  <a:gd name="connsiteY2" fmla="*/ 1651000 h 1737154"/>
                  <a:gd name="connsiteX3" fmla="*/ 247671 w 269081"/>
                  <a:gd name="connsiteY3" fmla="*/ 1651000 h 1737154"/>
                  <a:gd name="connsiteX0" fmla="*/ 234971 w 302315"/>
                  <a:gd name="connsiteY0" fmla="*/ 0 h 1732929"/>
                  <a:gd name="connsiteX1" fmla="*/ 21 w 302315"/>
                  <a:gd name="connsiteY1" fmla="*/ 755650 h 1732929"/>
                  <a:gd name="connsiteX2" fmla="*/ 244496 w 302315"/>
                  <a:gd name="connsiteY2" fmla="*/ 1651000 h 1732929"/>
                  <a:gd name="connsiteX3" fmla="*/ 295296 w 302315"/>
                  <a:gd name="connsiteY3" fmla="*/ 1641475 h 1732929"/>
                  <a:gd name="connsiteX0" fmla="*/ 235691 w 296016"/>
                  <a:gd name="connsiteY0" fmla="*/ 0 h 1641475"/>
                  <a:gd name="connsiteX1" fmla="*/ 741 w 296016"/>
                  <a:gd name="connsiteY1" fmla="*/ 755650 h 1641475"/>
                  <a:gd name="connsiteX2" fmla="*/ 296016 w 296016"/>
                  <a:gd name="connsiteY2" fmla="*/ 1641475 h 1641475"/>
                  <a:gd name="connsiteX0" fmla="*/ 235135 w 263710"/>
                  <a:gd name="connsiteY0" fmla="*/ 0 h 1651000"/>
                  <a:gd name="connsiteX1" fmla="*/ 185 w 263710"/>
                  <a:gd name="connsiteY1" fmla="*/ 755650 h 1651000"/>
                  <a:gd name="connsiteX2" fmla="*/ 263710 w 263710"/>
                  <a:gd name="connsiteY2" fmla="*/ 1651000 h 1651000"/>
                  <a:gd name="connsiteX0" fmla="*/ 235135 w 263710"/>
                  <a:gd name="connsiteY0" fmla="*/ 0 h 1651000"/>
                  <a:gd name="connsiteX1" fmla="*/ 185 w 263710"/>
                  <a:gd name="connsiteY1" fmla="*/ 755650 h 1651000"/>
                  <a:gd name="connsiteX2" fmla="*/ 263710 w 263710"/>
                  <a:gd name="connsiteY2" fmla="*/ 1651000 h 1651000"/>
                  <a:gd name="connsiteX0" fmla="*/ 238303 w 266878"/>
                  <a:gd name="connsiteY0" fmla="*/ 0 h 1651000"/>
                  <a:gd name="connsiteX1" fmla="*/ 178 w 266878"/>
                  <a:gd name="connsiteY1" fmla="*/ 822325 h 1651000"/>
                  <a:gd name="connsiteX2" fmla="*/ 266878 w 266878"/>
                  <a:gd name="connsiteY2" fmla="*/ 1651000 h 1651000"/>
                  <a:gd name="connsiteX0" fmla="*/ 225631 w 254206"/>
                  <a:gd name="connsiteY0" fmla="*/ 0 h 1651000"/>
                  <a:gd name="connsiteX1" fmla="*/ 206 w 254206"/>
                  <a:gd name="connsiteY1" fmla="*/ 822325 h 1651000"/>
                  <a:gd name="connsiteX2" fmla="*/ 254206 w 254206"/>
                  <a:gd name="connsiteY2" fmla="*/ 1651000 h 1651000"/>
                  <a:gd name="connsiteX0" fmla="*/ 231966 w 260541"/>
                  <a:gd name="connsiteY0" fmla="*/ 0 h 1651000"/>
                  <a:gd name="connsiteX1" fmla="*/ 191 w 260541"/>
                  <a:gd name="connsiteY1" fmla="*/ 822325 h 1651000"/>
                  <a:gd name="connsiteX2" fmla="*/ 260541 w 260541"/>
                  <a:gd name="connsiteY2" fmla="*/ 1651000 h 1651000"/>
                  <a:gd name="connsiteX0" fmla="*/ 234314 w 260508"/>
                  <a:gd name="connsiteY0" fmla="*/ 0 h 1643856"/>
                  <a:gd name="connsiteX1" fmla="*/ 158 w 260508"/>
                  <a:gd name="connsiteY1" fmla="*/ 815181 h 1643856"/>
                  <a:gd name="connsiteX2" fmla="*/ 260508 w 260508"/>
                  <a:gd name="connsiteY2" fmla="*/ 1643856 h 1643856"/>
                  <a:gd name="connsiteX0" fmla="*/ 234342 w 262917"/>
                  <a:gd name="connsiteY0" fmla="*/ 0 h 1636712"/>
                  <a:gd name="connsiteX1" fmla="*/ 186 w 262917"/>
                  <a:gd name="connsiteY1" fmla="*/ 815181 h 1636712"/>
                  <a:gd name="connsiteX2" fmla="*/ 262917 w 262917"/>
                  <a:gd name="connsiteY2" fmla="*/ 1636712 h 1636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2917" h="1636712">
                    <a:moveTo>
                      <a:pt x="234342" y="0"/>
                    </a:moveTo>
                    <a:cubicBezTo>
                      <a:pt x="82206" y="47096"/>
                      <a:pt x="-4576" y="542396"/>
                      <a:pt x="186" y="815181"/>
                    </a:cubicBezTo>
                    <a:cubicBezTo>
                      <a:pt x="4948" y="1087966"/>
                      <a:pt x="58527" y="1591865"/>
                      <a:pt x="262917" y="1636712"/>
                    </a:cubicBezTo>
                  </a:path>
                </a:pathLst>
              </a:cu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78CBB4B8-0305-4F9E-9F25-DE778C95B7A4}"/>
                </a:ext>
              </a:extLst>
            </p:cNvPr>
            <p:cNvGrpSpPr/>
            <p:nvPr/>
          </p:nvGrpSpPr>
          <p:grpSpPr>
            <a:xfrm>
              <a:off x="6257621" y="2966110"/>
              <a:ext cx="598188" cy="1664196"/>
              <a:chOff x="4769270" y="2403286"/>
              <a:chExt cx="598188" cy="1664196"/>
            </a:xfrm>
          </p:grpSpPr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ACCE6FEE-AB7E-49E4-B483-0A80301FFACD}"/>
                  </a:ext>
                </a:extLst>
              </p:cNvPr>
              <p:cNvSpPr/>
              <p:nvPr/>
            </p:nvSpPr>
            <p:spPr>
              <a:xfrm>
                <a:off x="4815501" y="2403286"/>
                <a:ext cx="551957" cy="1661021"/>
              </a:xfrm>
              <a:prstGeom prst="ellips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60295DDC-2222-4750-9C75-A235E0F7CD74}"/>
                  </a:ext>
                </a:extLst>
              </p:cNvPr>
              <p:cNvSpPr/>
              <p:nvPr/>
            </p:nvSpPr>
            <p:spPr>
              <a:xfrm>
                <a:off x="4815501" y="2403286"/>
                <a:ext cx="551957" cy="1661021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FC2D964F-8154-4CB7-8A69-213B99317E0F}"/>
                  </a:ext>
                </a:extLst>
              </p:cNvPr>
              <p:cNvSpPr/>
              <p:nvPr/>
            </p:nvSpPr>
            <p:spPr>
              <a:xfrm>
                <a:off x="4816289" y="2434828"/>
                <a:ext cx="262917" cy="1619954"/>
              </a:xfrm>
              <a:custGeom>
                <a:avLst/>
                <a:gdLst>
                  <a:gd name="connsiteX0" fmla="*/ 209775 w 269285"/>
                  <a:gd name="connsiteY0" fmla="*/ 0 h 1730804"/>
                  <a:gd name="connsiteX1" fmla="*/ 225 w 269285"/>
                  <a:gd name="connsiteY1" fmla="*/ 749300 h 1730804"/>
                  <a:gd name="connsiteX2" fmla="*/ 244700 w 269285"/>
                  <a:gd name="connsiteY2" fmla="*/ 1644650 h 1730804"/>
                  <a:gd name="connsiteX3" fmla="*/ 247875 w 269285"/>
                  <a:gd name="connsiteY3" fmla="*/ 1644650 h 1730804"/>
                  <a:gd name="connsiteX0" fmla="*/ 210924 w 270434"/>
                  <a:gd name="connsiteY0" fmla="*/ 0 h 1730804"/>
                  <a:gd name="connsiteX1" fmla="*/ 1374 w 270434"/>
                  <a:gd name="connsiteY1" fmla="*/ 749300 h 1730804"/>
                  <a:gd name="connsiteX2" fmla="*/ 245849 w 270434"/>
                  <a:gd name="connsiteY2" fmla="*/ 1644650 h 1730804"/>
                  <a:gd name="connsiteX3" fmla="*/ 249024 w 270434"/>
                  <a:gd name="connsiteY3" fmla="*/ 1644650 h 1730804"/>
                  <a:gd name="connsiteX0" fmla="*/ 210924 w 270434"/>
                  <a:gd name="connsiteY0" fmla="*/ 0 h 1730804"/>
                  <a:gd name="connsiteX1" fmla="*/ 1374 w 270434"/>
                  <a:gd name="connsiteY1" fmla="*/ 749300 h 1730804"/>
                  <a:gd name="connsiteX2" fmla="*/ 245849 w 270434"/>
                  <a:gd name="connsiteY2" fmla="*/ 1644650 h 1730804"/>
                  <a:gd name="connsiteX3" fmla="*/ 249024 w 270434"/>
                  <a:gd name="connsiteY3" fmla="*/ 1644650 h 1730804"/>
                  <a:gd name="connsiteX0" fmla="*/ 234963 w 269073"/>
                  <a:gd name="connsiteY0" fmla="*/ 0 h 1737154"/>
                  <a:gd name="connsiteX1" fmla="*/ 13 w 269073"/>
                  <a:gd name="connsiteY1" fmla="*/ 755650 h 1737154"/>
                  <a:gd name="connsiteX2" fmla="*/ 244488 w 269073"/>
                  <a:gd name="connsiteY2" fmla="*/ 1651000 h 1737154"/>
                  <a:gd name="connsiteX3" fmla="*/ 247663 w 269073"/>
                  <a:gd name="connsiteY3" fmla="*/ 1651000 h 1737154"/>
                  <a:gd name="connsiteX0" fmla="*/ 234971 w 269081"/>
                  <a:gd name="connsiteY0" fmla="*/ 0 h 1737154"/>
                  <a:gd name="connsiteX1" fmla="*/ 21 w 269081"/>
                  <a:gd name="connsiteY1" fmla="*/ 755650 h 1737154"/>
                  <a:gd name="connsiteX2" fmla="*/ 244496 w 269081"/>
                  <a:gd name="connsiteY2" fmla="*/ 1651000 h 1737154"/>
                  <a:gd name="connsiteX3" fmla="*/ 247671 w 269081"/>
                  <a:gd name="connsiteY3" fmla="*/ 1651000 h 1737154"/>
                  <a:gd name="connsiteX0" fmla="*/ 234971 w 302315"/>
                  <a:gd name="connsiteY0" fmla="*/ 0 h 1732929"/>
                  <a:gd name="connsiteX1" fmla="*/ 21 w 302315"/>
                  <a:gd name="connsiteY1" fmla="*/ 755650 h 1732929"/>
                  <a:gd name="connsiteX2" fmla="*/ 244496 w 302315"/>
                  <a:gd name="connsiteY2" fmla="*/ 1651000 h 1732929"/>
                  <a:gd name="connsiteX3" fmla="*/ 295296 w 302315"/>
                  <a:gd name="connsiteY3" fmla="*/ 1641475 h 1732929"/>
                  <a:gd name="connsiteX0" fmla="*/ 235691 w 296016"/>
                  <a:gd name="connsiteY0" fmla="*/ 0 h 1641475"/>
                  <a:gd name="connsiteX1" fmla="*/ 741 w 296016"/>
                  <a:gd name="connsiteY1" fmla="*/ 755650 h 1641475"/>
                  <a:gd name="connsiteX2" fmla="*/ 296016 w 296016"/>
                  <a:gd name="connsiteY2" fmla="*/ 1641475 h 1641475"/>
                  <a:gd name="connsiteX0" fmla="*/ 235135 w 263710"/>
                  <a:gd name="connsiteY0" fmla="*/ 0 h 1651000"/>
                  <a:gd name="connsiteX1" fmla="*/ 185 w 263710"/>
                  <a:gd name="connsiteY1" fmla="*/ 755650 h 1651000"/>
                  <a:gd name="connsiteX2" fmla="*/ 263710 w 263710"/>
                  <a:gd name="connsiteY2" fmla="*/ 1651000 h 1651000"/>
                  <a:gd name="connsiteX0" fmla="*/ 235135 w 263710"/>
                  <a:gd name="connsiteY0" fmla="*/ 0 h 1651000"/>
                  <a:gd name="connsiteX1" fmla="*/ 185 w 263710"/>
                  <a:gd name="connsiteY1" fmla="*/ 755650 h 1651000"/>
                  <a:gd name="connsiteX2" fmla="*/ 263710 w 263710"/>
                  <a:gd name="connsiteY2" fmla="*/ 1651000 h 1651000"/>
                  <a:gd name="connsiteX0" fmla="*/ 238303 w 266878"/>
                  <a:gd name="connsiteY0" fmla="*/ 0 h 1651000"/>
                  <a:gd name="connsiteX1" fmla="*/ 178 w 266878"/>
                  <a:gd name="connsiteY1" fmla="*/ 822325 h 1651000"/>
                  <a:gd name="connsiteX2" fmla="*/ 266878 w 266878"/>
                  <a:gd name="connsiteY2" fmla="*/ 1651000 h 1651000"/>
                  <a:gd name="connsiteX0" fmla="*/ 225631 w 254206"/>
                  <a:gd name="connsiteY0" fmla="*/ 0 h 1651000"/>
                  <a:gd name="connsiteX1" fmla="*/ 206 w 254206"/>
                  <a:gd name="connsiteY1" fmla="*/ 822325 h 1651000"/>
                  <a:gd name="connsiteX2" fmla="*/ 254206 w 254206"/>
                  <a:gd name="connsiteY2" fmla="*/ 1651000 h 1651000"/>
                  <a:gd name="connsiteX0" fmla="*/ 231966 w 260541"/>
                  <a:gd name="connsiteY0" fmla="*/ 0 h 1651000"/>
                  <a:gd name="connsiteX1" fmla="*/ 191 w 260541"/>
                  <a:gd name="connsiteY1" fmla="*/ 822325 h 1651000"/>
                  <a:gd name="connsiteX2" fmla="*/ 260541 w 260541"/>
                  <a:gd name="connsiteY2" fmla="*/ 1651000 h 1651000"/>
                  <a:gd name="connsiteX0" fmla="*/ 234314 w 260508"/>
                  <a:gd name="connsiteY0" fmla="*/ 0 h 1643856"/>
                  <a:gd name="connsiteX1" fmla="*/ 158 w 260508"/>
                  <a:gd name="connsiteY1" fmla="*/ 815181 h 1643856"/>
                  <a:gd name="connsiteX2" fmla="*/ 260508 w 260508"/>
                  <a:gd name="connsiteY2" fmla="*/ 1643856 h 1643856"/>
                  <a:gd name="connsiteX0" fmla="*/ 234342 w 262917"/>
                  <a:gd name="connsiteY0" fmla="*/ 0 h 1636712"/>
                  <a:gd name="connsiteX1" fmla="*/ 186 w 262917"/>
                  <a:gd name="connsiteY1" fmla="*/ 815181 h 1636712"/>
                  <a:gd name="connsiteX2" fmla="*/ 262917 w 262917"/>
                  <a:gd name="connsiteY2" fmla="*/ 1636712 h 1636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2917" h="1636712">
                    <a:moveTo>
                      <a:pt x="234342" y="0"/>
                    </a:moveTo>
                    <a:cubicBezTo>
                      <a:pt x="82206" y="47096"/>
                      <a:pt x="-4576" y="542396"/>
                      <a:pt x="186" y="815181"/>
                    </a:cubicBezTo>
                    <a:cubicBezTo>
                      <a:pt x="4948" y="1087966"/>
                      <a:pt x="58527" y="1591865"/>
                      <a:pt x="262917" y="1636712"/>
                    </a:cubicBezTo>
                  </a:path>
                </a:pathLst>
              </a:cu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4C214D40-828D-413A-85C3-7792B0D14E93}"/>
                  </a:ext>
                </a:extLst>
              </p:cNvPr>
              <p:cNvSpPr/>
              <p:nvPr/>
            </p:nvSpPr>
            <p:spPr>
              <a:xfrm>
                <a:off x="4769270" y="2406461"/>
                <a:ext cx="551957" cy="1661021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rgbClr val="00B0F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9C174B79-DD99-4763-8AE1-0C18D26AA1DD}"/>
                  </a:ext>
                </a:extLst>
              </p:cNvPr>
              <p:cNvSpPr/>
              <p:nvPr/>
            </p:nvSpPr>
            <p:spPr>
              <a:xfrm flipH="1">
                <a:off x="5064874" y="2433937"/>
                <a:ext cx="262917" cy="1619954"/>
              </a:xfrm>
              <a:custGeom>
                <a:avLst/>
                <a:gdLst>
                  <a:gd name="connsiteX0" fmla="*/ 209775 w 269285"/>
                  <a:gd name="connsiteY0" fmla="*/ 0 h 1730804"/>
                  <a:gd name="connsiteX1" fmla="*/ 225 w 269285"/>
                  <a:gd name="connsiteY1" fmla="*/ 749300 h 1730804"/>
                  <a:gd name="connsiteX2" fmla="*/ 244700 w 269285"/>
                  <a:gd name="connsiteY2" fmla="*/ 1644650 h 1730804"/>
                  <a:gd name="connsiteX3" fmla="*/ 247875 w 269285"/>
                  <a:gd name="connsiteY3" fmla="*/ 1644650 h 1730804"/>
                  <a:gd name="connsiteX0" fmla="*/ 210924 w 270434"/>
                  <a:gd name="connsiteY0" fmla="*/ 0 h 1730804"/>
                  <a:gd name="connsiteX1" fmla="*/ 1374 w 270434"/>
                  <a:gd name="connsiteY1" fmla="*/ 749300 h 1730804"/>
                  <a:gd name="connsiteX2" fmla="*/ 245849 w 270434"/>
                  <a:gd name="connsiteY2" fmla="*/ 1644650 h 1730804"/>
                  <a:gd name="connsiteX3" fmla="*/ 249024 w 270434"/>
                  <a:gd name="connsiteY3" fmla="*/ 1644650 h 1730804"/>
                  <a:gd name="connsiteX0" fmla="*/ 210924 w 270434"/>
                  <a:gd name="connsiteY0" fmla="*/ 0 h 1730804"/>
                  <a:gd name="connsiteX1" fmla="*/ 1374 w 270434"/>
                  <a:gd name="connsiteY1" fmla="*/ 749300 h 1730804"/>
                  <a:gd name="connsiteX2" fmla="*/ 245849 w 270434"/>
                  <a:gd name="connsiteY2" fmla="*/ 1644650 h 1730804"/>
                  <a:gd name="connsiteX3" fmla="*/ 249024 w 270434"/>
                  <a:gd name="connsiteY3" fmla="*/ 1644650 h 1730804"/>
                  <a:gd name="connsiteX0" fmla="*/ 234963 w 269073"/>
                  <a:gd name="connsiteY0" fmla="*/ 0 h 1737154"/>
                  <a:gd name="connsiteX1" fmla="*/ 13 w 269073"/>
                  <a:gd name="connsiteY1" fmla="*/ 755650 h 1737154"/>
                  <a:gd name="connsiteX2" fmla="*/ 244488 w 269073"/>
                  <a:gd name="connsiteY2" fmla="*/ 1651000 h 1737154"/>
                  <a:gd name="connsiteX3" fmla="*/ 247663 w 269073"/>
                  <a:gd name="connsiteY3" fmla="*/ 1651000 h 1737154"/>
                  <a:gd name="connsiteX0" fmla="*/ 234971 w 269081"/>
                  <a:gd name="connsiteY0" fmla="*/ 0 h 1737154"/>
                  <a:gd name="connsiteX1" fmla="*/ 21 w 269081"/>
                  <a:gd name="connsiteY1" fmla="*/ 755650 h 1737154"/>
                  <a:gd name="connsiteX2" fmla="*/ 244496 w 269081"/>
                  <a:gd name="connsiteY2" fmla="*/ 1651000 h 1737154"/>
                  <a:gd name="connsiteX3" fmla="*/ 247671 w 269081"/>
                  <a:gd name="connsiteY3" fmla="*/ 1651000 h 1737154"/>
                  <a:gd name="connsiteX0" fmla="*/ 234971 w 302315"/>
                  <a:gd name="connsiteY0" fmla="*/ 0 h 1732929"/>
                  <a:gd name="connsiteX1" fmla="*/ 21 w 302315"/>
                  <a:gd name="connsiteY1" fmla="*/ 755650 h 1732929"/>
                  <a:gd name="connsiteX2" fmla="*/ 244496 w 302315"/>
                  <a:gd name="connsiteY2" fmla="*/ 1651000 h 1732929"/>
                  <a:gd name="connsiteX3" fmla="*/ 295296 w 302315"/>
                  <a:gd name="connsiteY3" fmla="*/ 1641475 h 1732929"/>
                  <a:gd name="connsiteX0" fmla="*/ 235691 w 296016"/>
                  <a:gd name="connsiteY0" fmla="*/ 0 h 1641475"/>
                  <a:gd name="connsiteX1" fmla="*/ 741 w 296016"/>
                  <a:gd name="connsiteY1" fmla="*/ 755650 h 1641475"/>
                  <a:gd name="connsiteX2" fmla="*/ 296016 w 296016"/>
                  <a:gd name="connsiteY2" fmla="*/ 1641475 h 1641475"/>
                  <a:gd name="connsiteX0" fmla="*/ 235135 w 263710"/>
                  <a:gd name="connsiteY0" fmla="*/ 0 h 1651000"/>
                  <a:gd name="connsiteX1" fmla="*/ 185 w 263710"/>
                  <a:gd name="connsiteY1" fmla="*/ 755650 h 1651000"/>
                  <a:gd name="connsiteX2" fmla="*/ 263710 w 263710"/>
                  <a:gd name="connsiteY2" fmla="*/ 1651000 h 1651000"/>
                  <a:gd name="connsiteX0" fmla="*/ 235135 w 263710"/>
                  <a:gd name="connsiteY0" fmla="*/ 0 h 1651000"/>
                  <a:gd name="connsiteX1" fmla="*/ 185 w 263710"/>
                  <a:gd name="connsiteY1" fmla="*/ 755650 h 1651000"/>
                  <a:gd name="connsiteX2" fmla="*/ 263710 w 263710"/>
                  <a:gd name="connsiteY2" fmla="*/ 1651000 h 1651000"/>
                  <a:gd name="connsiteX0" fmla="*/ 238303 w 266878"/>
                  <a:gd name="connsiteY0" fmla="*/ 0 h 1651000"/>
                  <a:gd name="connsiteX1" fmla="*/ 178 w 266878"/>
                  <a:gd name="connsiteY1" fmla="*/ 822325 h 1651000"/>
                  <a:gd name="connsiteX2" fmla="*/ 266878 w 266878"/>
                  <a:gd name="connsiteY2" fmla="*/ 1651000 h 1651000"/>
                  <a:gd name="connsiteX0" fmla="*/ 225631 w 254206"/>
                  <a:gd name="connsiteY0" fmla="*/ 0 h 1651000"/>
                  <a:gd name="connsiteX1" fmla="*/ 206 w 254206"/>
                  <a:gd name="connsiteY1" fmla="*/ 822325 h 1651000"/>
                  <a:gd name="connsiteX2" fmla="*/ 254206 w 254206"/>
                  <a:gd name="connsiteY2" fmla="*/ 1651000 h 1651000"/>
                  <a:gd name="connsiteX0" fmla="*/ 231966 w 260541"/>
                  <a:gd name="connsiteY0" fmla="*/ 0 h 1651000"/>
                  <a:gd name="connsiteX1" fmla="*/ 191 w 260541"/>
                  <a:gd name="connsiteY1" fmla="*/ 822325 h 1651000"/>
                  <a:gd name="connsiteX2" fmla="*/ 260541 w 260541"/>
                  <a:gd name="connsiteY2" fmla="*/ 1651000 h 1651000"/>
                  <a:gd name="connsiteX0" fmla="*/ 234314 w 260508"/>
                  <a:gd name="connsiteY0" fmla="*/ 0 h 1643856"/>
                  <a:gd name="connsiteX1" fmla="*/ 158 w 260508"/>
                  <a:gd name="connsiteY1" fmla="*/ 815181 h 1643856"/>
                  <a:gd name="connsiteX2" fmla="*/ 260508 w 260508"/>
                  <a:gd name="connsiteY2" fmla="*/ 1643856 h 1643856"/>
                  <a:gd name="connsiteX0" fmla="*/ 234342 w 262917"/>
                  <a:gd name="connsiteY0" fmla="*/ 0 h 1636712"/>
                  <a:gd name="connsiteX1" fmla="*/ 186 w 262917"/>
                  <a:gd name="connsiteY1" fmla="*/ 815181 h 1636712"/>
                  <a:gd name="connsiteX2" fmla="*/ 262917 w 262917"/>
                  <a:gd name="connsiteY2" fmla="*/ 1636712 h 1636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2917" h="1636712">
                    <a:moveTo>
                      <a:pt x="234342" y="0"/>
                    </a:moveTo>
                    <a:cubicBezTo>
                      <a:pt x="82206" y="47096"/>
                      <a:pt x="-4576" y="542396"/>
                      <a:pt x="186" y="815181"/>
                    </a:cubicBezTo>
                    <a:cubicBezTo>
                      <a:pt x="4948" y="1087966"/>
                      <a:pt x="58527" y="1591865"/>
                      <a:pt x="262917" y="1636712"/>
                    </a:cubicBezTo>
                  </a:path>
                </a:pathLst>
              </a:cu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2A910BBD-687E-4A9A-A063-C0F0A7164D2C}"/>
              </a:ext>
            </a:extLst>
          </p:cNvPr>
          <p:cNvGrpSpPr/>
          <p:nvPr/>
        </p:nvGrpSpPr>
        <p:grpSpPr>
          <a:xfrm>
            <a:off x="6266025" y="1511308"/>
            <a:ext cx="4522688" cy="1886802"/>
            <a:chOff x="6266025" y="2901958"/>
            <a:chExt cx="4522688" cy="1886802"/>
          </a:xfrm>
        </p:grpSpPr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84CE30D6-33A8-4FFD-828E-D69B6DE7E738}"/>
                </a:ext>
              </a:extLst>
            </p:cNvPr>
            <p:cNvGrpSpPr/>
            <p:nvPr/>
          </p:nvGrpSpPr>
          <p:grpSpPr>
            <a:xfrm>
              <a:off x="6940613" y="2901958"/>
              <a:ext cx="3848100" cy="1200141"/>
              <a:chOff x="6940613" y="2901958"/>
              <a:chExt cx="3848100" cy="1200141"/>
            </a:xfrm>
          </p:grpSpPr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FD6437B2-CCF6-48D5-B82E-71E4972FAE26}"/>
                  </a:ext>
                </a:extLst>
              </p:cNvPr>
              <p:cNvSpPr/>
              <p:nvPr/>
            </p:nvSpPr>
            <p:spPr>
              <a:xfrm>
                <a:off x="10097853" y="2902962"/>
                <a:ext cx="690860" cy="119712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A019A7E5-3D84-4D44-AE75-FBE0995CA6D9}"/>
                  </a:ext>
                </a:extLst>
              </p:cNvPr>
              <p:cNvGrpSpPr/>
              <p:nvPr/>
            </p:nvGrpSpPr>
            <p:grpSpPr>
              <a:xfrm>
                <a:off x="6940613" y="2904974"/>
                <a:ext cx="3717134" cy="1197125"/>
                <a:chOff x="3492959" y="2983979"/>
                <a:chExt cx="4513651" cy="1661021"/>
              </a:xfrm>
            </p:grpSpPr>
            <p:sp>
              <p:nvSpPr>
                <p:cNvPr id="95" name="Rectangle: Rounded Corners 94">
                  <a:extLst>
                    <a:ext uri="{FF2B5EF4-FFF2-40B4-BE49-F238E27FC236}">
                      <a16:creationId xmlns:a16="http://schemas.microsoft.com/office/drawing/2014/main" id="{BA890EBE-A797-4394-8800-698F68E8BC06}"/>
                    </a:ext>
                  </a:extLst>
                </p:cNvPr>
                <p:cNvSpPr/>
                <p:nvPr/>
              </p:nvSpPr>
              <p:spPr>
                <a:xfrm>
                  <a:off x="3715274" y="2983979"/>
                  <a:ext cx="4228051" cy="1661021"/>
                </a:xfrm>
                <a:prstGeom prst="round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28575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Oval 95">
                  <a:extLst>
                    <a:ext uri="{FF2B5EF4-FFF2-40B4-BE49-F238E27FC236}">
                      <a16:creationId xmlns:a16="http://schemas.microsoft.com/office/drawing/2014/main" id="{1F660FE0-8753-4B5B-A361-F924F00FB9C8}"/>
                    </a:ext>
                  </a:extLst>
                </p:cNvPr>
                <p:cNvSpPr/>
                <p:nvPr/>
              </p:nvSpPr>
              <p:spPr>
                <a:xfrm>
                  <a:off x="7372972" y="2993218"/>
                  <a:ext cx="633638" cy="137493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Oval 96">
                  <a:extLst>
                    <a:ext uri="{FF2B5EF4-FFF2-40B4-BE49-F238E27FC236}">
                      <a16:creationId xmlns:a16="http://schemas.microsoft.com/office/drawing/2014/main" id="{25118A2E-DAB1-47FC-97BC-2909C8778389}"/>
                    </a:ext>
                  </a:extLst>
                </p:cNvPr>
                <p:cNvSpPr/>
                <p:nvPr/>
              </p:nvSpPr>
              <p:spPr>
                <a:xfrm>
                  <a:off x="3492959" y="2983979"/>
                  <a:ext cx="838899" cy="1661021"/>
                </a:xfrm>
                <a:prstGeom prst="ellipse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28575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08B2556E-6E13-4BA6-AE67-A00522463EE5}"/>
                  </a:ext>
                </a:extLst>
              </p:cNvPr>
              <p:cNvGrpSpPr/>
              <p:nvPr/>
            </p:nvGrpSpPr>
            <p:grpSpPr>
              <a:xfrm>
                <a:off x="8973103" y="2901958"/>
                <a:ext cx="492627" cy="1199413"/>
                <a:chOff x="8530186" y="2889542"/>
                <a:chExt cx="492627" cy="1199413"/>
              </a:xfrm>
            </p:grpSpPr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5AA90397-B4FC-4B49-9DE2-F8736B7D3416}"/>
                    </a:ext>
                  </a:extLst>
                </p:cNvPr>
                <p:cNvSpPr/>
                <p:nvPr/>
              </p:nvSpPr>
              <p:spPr>
                <a:xfrm>
                  <a:off x="8568259" y="2889542"/>
                  <a:ext cx="454554" cy="1197125"/>
                </a:xfrm>
                <a:prstGeom prst="ellips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48E29E1C-A2CA-4BF8-9F6E-014A5CF53A83}"/>
                    </a:ext>
                  </a:extLst>
                </p:cNvPr>
                <p:cNvSpPr/>
                <p:nvPr/>
              </p:nvSpPr>
              <p:spPr>
                <a:xfrm>
                  <a:off x="8563534" y="2889542"/>
                  <a:ext cx="454554" cy="1197125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Freeform: Shape 91">
                  <a:extLst>
                    <a:ext uri="{FF2B5EF4-FFF2-40B4-BE49-F238E27FC236}">
                      <a16:creationId xmlns:a16="http://schemas.microsoft.com/office/drawing/2014/main" id="{945122A3-0D52-4A9C-92C1-08C7549BE97A}"/>
                    </a:ext>
                  </a:extLst>
                </p:cNvPr>
                <p:cNvSpPr/>
                <p:nvPr/>
              </p:nvSpPr>
              <p:spPr>
                <a:xfrm>
                  <a:off x="8568908" y="2912275"/>
                  <a:ext cx="216521" cy="1167527"/>
                </a:xfrm>
                <a:custGeom>
                  <a:avLst/>
                  <a:gdLst>
                    <a:gd name="connsiteX0" fmla="*/ 209775 w 269285"/>
                    <a:gd name="connsiteY0" fmla="*/ 0 h 1730804"/>
                    <a:gd name="connsiteX1" fmla="*/ 225 w 269285"/>
                    <a:gd name="connsiteY1" fmla="*/ 749300 h 1730804"/>
                    <a:gd name="connsiteX2" fmla="*/ 244700 w 269285"/>
                    <a:gd name="connsiteY2" fmla="*/ 1644650 h 1730804"/>
                    <a:gd name="connsiteX3" fmla="*/ 247875 w 269285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34963 w 269073"/>
                    <a:gd name="connsiteY0" fmla="*/ 0 h 1737154"/>
                    <a:gd name="connsiteX1" fmla="*/ 13 w 269073"/>
                    <a:gd name="connsiteY1" fmla="*/ 755650 h 1737154"/>
                    <a:gd name="connsiteX2" fmla="*/ 244488 w 269073"/>
                    <a:gd name="connsiteY2" fmla="*/ 1651000 h 1737154"/>
                    <a:gd name="connsiteX3" fmla="*/ 247663 w 269073"/>
                    <a:gd name="connsiteY3" fmla="*/ 1651000 h 1737154"/>
                    <a:gd name="connsiteX0" fmla="*/ 234971 w 269081"/>
                    <a:gd name="connsiteY0" fmla="*/ 0 h 1737154"/>
                    <a:gd name="connsiteX1" fmla="*/ 21 w 269081"/>
                    <a:gd name="connsiteY1" fmla="*/ 755650 h 1737154"/>
                    <a:gd name="connsiteX2" fmla="*/ 244496 w 269081"/>
                    <a:gd name="connsiteY2" fmla="*/ 1651000 h 1737154"/>
                    <a:gd name="connsiteX3" fmla="*/ 247671 w 269081"/>
                    <a:gd name="connsiteY3" fmla="*/ 1651000 h 1737154"/>
                    <a:gd name="connsiteX0" fmla="*/ 234971 w 302315"/>
                    <a:gd name="connsiteY0" fmla="*/ 0 h 1732929"/>
                    <a:gd name="connsiteX1" fmla="*/ 21 w 302315"/>
                    <a:gd name="connsiteY1" fmla="*/ 755650 h 1732929"/>
                    <a:gd name="connsiteX2" fmla="*/ 244496 w 302315"/>
                    <a:gd name="connsiteY2" fmla="*/ 1651000 h 1732929"/>
                    <a:gd name="connsiteX3" fmla="*/ 295296 w 302315"/>
                    <a:gd name="connsiteY3" fmla="*/ 1641475 h 1732929"/>
                    <a:gd name="connsiteX0" fmla="*/ 235691 w 296016"/>
                    <a:gd name="connsiteY0" fmla="*/ 0 h 1641475"/>
                    <a:gd name="connsiteX1" fmla="*/ 741 w 296016"/>
                    <a:gd name="connsiteY1" fmla="*/ 755650 h 1641475"/>
                    <a:gd name="connsiteX2" fmla="*/ 296016 w 296016"/>
                    <a:gd name="connsiteY2" fmla="*/ 1641475 h 1641475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8303 w 266878"/>
                    <a:gd name="connsiteY0" fmla="*/ 0 h 1651000"/>
                    <a:gd name="connsiteX1" fmla="*/ 178 w 266878"/>
                    <a:gd name="connsiteY1" fmla="*/ 822325 h 1651000"/>
                    <a:gd name="connsiteX2" fmla="*/ 266878 w 266878"/>
                    <a:gd name="connsiteY2" fmla="*/ 1651000 h 1651000"/>
                    <a:gd name="connsiteX0" fmla="*/ 225631 w 254206"/>
                    <a:gd name="connsiteY0" fmla="*/ 0 h 1651000"/>
                    <a:gd name="connsiteX1" fmla="*/ 206 w 254206"/>
                    <a:gd name="connsiteY1" fmla="*/ 822325 h 1651000"/>
                    <a:gd name="connsiteX2" fmla="*/ 254206 w 254206"/>
                    <a:gd name="connsiteY2" fmla="*/ 1651000 h 1651000"/>
                    <a:gd name="connsiteX0" fmla="*/ 231966 w 260541"/>
                    <a:gd name="connsiteY0" fmla="*/ 0 h 1651000"/>
                    <a:gd name="connsiteX1" fmla="*/ 191 w 260541"/>
                    <a:gd name="connsiteY1" fmla="*/ 822325 h 1651000"/>
                    <a:gd name="connsiteX2" fmla="*/ 260541 w 260541"/>
                    <a:gd name="connsiteY2" fmla="*/ 1651000 h 1651000"/>
                    <a:gd name="connsiteX0" fmla="*/ 234314 w 260508"/>
                    <a:gd name="connsiteY0" fmla="*/ 0 h 1643856"/>
                    <a:gd name="connsiteX1" fmla="*/ 158 w 260508"/>
                    <a:gd name="connsiteY1" fmla="*/ 815181 h 1643856"/>
                    <a:gd name="connsiteX2" fmla="*/ 260508 w 260508"/>
                    <a:gd name="connsiteY2" fmla="*/ 1643856 h 1643856"/>
                    <a:gd name="connsiteX0" fmla="*/ 234342 w 262917"/>
                    <a:gd name="connsiteY0" fmla="*/ 0 h 1636712"/>
                    <a:gd name="connsiteX1" fmla="*/ 186 w 262917"/>
                    <a:gd name="connsiteY1" fmla="*/ 815181 h 1636712"/>
                    <a:gd name="connsiteX2" fmla="*/ 262917 w 262917"/>
                    <a:gd name="connsiteY2" fmla="*/ 1636712 h 1636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2917" h="1636712">
                      <a:moveTo>
                        <a:pt x="234342" y="0"/>
                      </a:moveTo>
                      <a:cubicBezTo>
                        <a:pt x="82206" y="47096"/>
                        <a:pt x="-4576" y="542396"/>
                        <a:pt x="186" y="815181"/>
                      </a:cubicBezTo>
                      <a:cubicBezTo>
                        <a:pt x="4948" y="1087966"/>
                        <a:pt x="58527" y="1591865"/>
                        <a:pt x="262917" y="1636712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A7AA30BC-C377-4AC9-A9A3-2C9B460C43B3}"/>
                    </a:ext>
                  </a:extLst>
                </p:cNvPr>
                <p:cNvSpPr/>
                <p:nvPr/>
              </p:nvSpPr>
              <p:spPr>
                <a:xfrm>
                  <a:off x="8530186" y="2891830"/>
                  <a:ext cx="454554" cy="1197125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rgbClr val="FFFF00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id="{ED23D03C-3019-4423-AF60-B20CFAF8346B}"/>
                    </a:ext>
                  </a:extLst>
                </p:cNvPr>
                <p:cNvSpPr/>
                <p:nvPr/>
              </p:nvSpPr>
              <p:spPr>
                <a:xfrm flipH="1">
                  <a:off x="8773625" y="2911633"/>
                  <a:ext cx="216521" cy="1167527"/>
                </a:xfrm>
                <a:custGeom>
                  <a:avLst/>
                  <a:gdLst>
                    <a:gd name="connsiteX0" fmla="*/ 209775 w 269285"/>
                    <a:gd name="connsiteY0" fmla="*/ 0 h 1730804"/>
                    <a:gd name="connsiteX1" fmla="*/ 225 w 269285"/>
                    <a:gd name="connsiteY1" fmla="*/ 749300 h 1730804"/>
                    <a:gd name="connsiteX2" fmla="*/ 244700 w 269285"/>
                    <a:gd name="connsiteY2" fmla="*/ 1644650 h 1730804"/>
                    <a:gd name="connsiteX3" fmla="*/ 247875 w 269285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34963 w 269073"/>
                    <a:gd name="connsiteY0" fmla="*/ 0 h 1737154"/>
                    <a:gd name="connsiteX1" fmla="*/ 13 w 269073"/>
                    <a:gd name="connsiteY1" fmla="*/ 755650 h 1737154"/>
                    <a:gd name="connsiteX2" fmla="*/ 244488 w 269073"/>
                    <a:gd name="connsiteY2" fmla="*/ 1651000 h 1737154"/>
                    <a:gd name="connsiteX3" fmla="*/ 247663 w 269073"/>
                    <a:gd name="connsiteY3" fmla="*/ 1651000 h 1737154"/>
                    <a:gd name="connsiteX0" fmla="*/ 234971 w 269081"/>
                    <a:gd name="connsiteY0" fmla="*/ 0 h 1737154"/>
                    <a:gd name="connsiteX1" fmla="*/ 21 w 269081"/>
                    <a:gd name="connsiteY1" fmla="*/ 755650 h 1737154"/>
                    <a:gd name="connsiteX2" fmla="*/ 244496 w 269081"/>
                    <a:gd name="connsiteY2" fmla="*/ 1651000 h 1737154"/>
                    <a:gd name="connsiteX3" fmla="*/ 247671 w 269081"/>
                    <a:gd name="connsiteY3" fmla="*/ 1651000 h 1737154"/>
                    <a:gd name="connsiteX0" fmla="*/ 234971 w 302315"/>
                    <a:gd name="connsiteY0" fmla="*/ 0 h 1732929"/>
                    <a:gd name="connsiteX1" fmla="*/ 21 w 302315"/>
                    <a:gd name="connsiteY1" fmla="*/ 755650 h 1732929"/>
                    <a:gd name="connsiteX2" fmla="*/ 244496 w 302315"/>
                    <a:gd name="connsiteY2" fmla="*/ 1651000 h 1732929"/>
                    <a:gd name="connsiteX3" fmla="*/ 295296 w 302315"/>
                    <a:gd name="connsiteY3" fmla="*/ 1641475 h 1732929"/>
                    <a:gd name="connsiteX0" fmla="*/ 235691 w 296016"/>
                    <a:gd name="connsiteY0" fmla="*/ 0 h 1641475"/>
                    <a:gd name="connsiteX1" fmla="*/ 741 w 296016"/>
                    <a:gd name="connsiteY1" fmla="*/ 755650 h 1641475"/>
                    <a:gd name="connsiteX2" fmla="*/ 296016 w 296016"/>
                    <a:gd name="connsiteY2" fmla="*/ 1641475 h 1641475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8303 w 266878"/>
                    <a:gd name="connsiteY0" fmla="*/ 0 h 1651000"/>
                    <a:gd name="connsiteX1" fmla="*/ 178 w 266878"/>
                    <a:gd name="connsiteY1" fmla="*/ 822325 h 1651000"/>
                    <a:gd name="connsiteX2" fmla="*/ 266878 w 266878"/>
                    <a:gd name="connsiteY2" fmla="*/ 1651000 h 1651000"/>
                    <a:gd name="connsiteX0" fmla="*/ 225631 w 254206"/>
                    <a:gd name="connsiteY0" fmla="*/ 0 h 1651000"/>
                    <a:gd name="connsiteX1" fmla="*/ 206 w 254206"/>
                    <a:gd name="connsiteY1" fmla="*/ 822325 h 1651000"/>
                    <a:gd name="connsiteX2" fmla="*/ 254206 w 254206"/>
                    <a:gd name="connsiteY2" fmla="*/ 1651000 h 1651000"/>
                    <a:gd name="connsiteX0" fmla="*/ 231966 w 260541"/>
                    <a:gd name="connsiteY0" fmla="*/ 0 h 1651000"/>
                    <a:gd name="connsiteX1" fmla="*/ 191 w 260541"/>
                    <a:gd name="connsiteY1" fmla="*/ 822325 h 1651000"/>
                    <a:gd name="connsiteX2" fmla="*/ 260541 w 260541"/>
                    <a:gd name="connsiteY2" fmla="*/ 1651000 h 1651000"/>
                    <a:gd name="connsiteX0" fmla="*/ 234314 w 260508"/>
                    <a:gd name="connsiteY0" fmla="*/ 0 h 1643856"/>
                    <a:gd name="connsiteX1" fmla="*/ 158 w 260508"/>
                    <a:gd name="connsiteY1" fmla="*/ 815181 h 1643856"/>
                    <a:gd name="connsiteX2" fmla="*/ 260508 w 260508"/>
                    <a:gd name="connsiteY2" fmla="*/ 1643856 h 1643856"/>
                    <a:gd name="connsiteX0" fmla="*/ 234342 w 262917"/>
                    <a:gd name="connsiteY0" fmla="*/ 0 h 1636712"/>
                    <a:gd name="connsiteX1" fmla="*/ 186 w 262917"/>
                    <a:gd name="connsiteY1" fmla="*/ 815181 h 1636712"/>
                    <a:gd name="connsiteX2" fmla="*/ 262917 w 262917"/>
                    <a:gd name="connsiteY2" fmla="*/ 1636712 h 1636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2917" h="1636712">
                      <a:moveTo>
                        <a:pt x="234342" y="0"/>
                      </a:moveTo>
                      <a:cubicBezTo>
                        <a:pt x="82206" y="47096"/>
                        <a:pt x="-4576" y="542396"/>
                        <a:pt x="186" y="815181"/>
                      </a:cubicBezTo>
                      <a:cubicBezTo>
                        <a:pt x="4948" y="1087966"/>
                        <a:pt x="58527" y="1591865"/>
                        <a:pt x="262917" y="1636712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9582EE96-2B0D-4769-8D66-C5D1B592BB6B}"/>
                  </a:ext>
                </a:extLst>
              </p:cNvPr>
              <p:cNvGrpSpPr/>
              <p:nvPr/>
            </p:nvGrpSpPr>
            <p:grpSpPr>
              <a:xfrm>
                <a:off x="8797405" y="2901958"/>
                <a:ext cx="492627" cy="1199413"/>
                <a:chOff x="8530186" y="2889542"/>
                <a:chExt cx="492627" cy="1199413"/>
              </a:xfrm>
            </p:grpSpPr>
            <p:sp>
              <p:nvSpPr>
                <p:cNvPr id="100" name="Oval 99">
                  <a:extLst>
                    <a:ext uri="{FF2B5EF4-FFF2-40B4-BE49-F238E27FC236}">
                      <a16:creationId xmlns:a16="http://schemas.microsoft.com/office/drawing/2014/main" id="{B2F87748-DBCC-4D87-B507-0B806D40EE4B}"/>
                    </a:ext>
                  </a:extLst>
                </p:cNvPr>
                <p:cNvSpPr/>
                <p:nvPr/>
              </p:nvSpPr>
              <p:spPr>
                <a:xfrm>
                  <a:off x="8568259" y="2889542"/>
                  <a:ext cx="454554" cy="1197125"/>
                </a:xfrm>
                <a:prstGeom prst="ellips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Oval 100">
                  <a:extLst>
                    <a:ext uri="{FF2B5EF4-FFF2-40B4-BE49-F238E27FC236}">
                      <a16:creationId xmlns:a16="http://schemas.microsoft.com/office/drawing/2014/main" id="{284215B6-7C97-4AE4-85D3-725453310442}"/>
                    </a:ext>
                  </a:extLst>
                </p:cNvPr>
                <p:cNvSpPr/>
                <p:nvPr/>
              </p:nvSpPr>
              <p:spPr>
                <a:xfrm>
                  <a:off x="8563534" y="2889542"/>
                  <a:ext cx="454554" cy="1197125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id="{467A0B35-011A-43EE-9FE8-9067E0A1F312}"/>
                    </a:ext>
                  </a:extLst>
                </p:cNvPr>
                <p:cNvSpPr/>
                <p:nvPr/>
              </p:nvSpPr>
              <p:spPr>
                <a:xfrm>
                  <a:off x="8568908" y="2912275"/>
                  <a:ext cx="216521" cy="1167527"/>
                </a:xfrm>
                <a:custGeom>
                  <a:avLst/>
                  <a:gdLst>
                    <a:gd name="connsiteX0" fmla="*/ 209775 w 269285"/>
                    <a:gd name="connsiteY0" fmla="*/ 0 h 1730804"/>
                    <a:gd name="connsiteX1" fmla="*/ 225 w 269285"/>
                    <a:gd name="connsiteY1" fmla="*/ 749300 h 1730804"/>
                    <a:gd name="connsiteX2" fmla="*/ 244700 w 269285"/>
                    <a:gd name="connsiteY2" fmla="*/ 1644650 h 1730804"/>
                    <a:gd name="connsiteX3" fmla="*/ 247875 w 269285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34963 w 269073"/>
                    <a:gd name="connsiteY0" fmla="*/ 0 h 1737154"/>
                    <a:gd name="connsiteX1" fmla="*/ 13 w 269073"/>
                    <a:gd name="connsiteY1" fmla="*/ 755650 h 1737154"/>
                    <a:gd name="connsiteX2" fmla="*/ 244488 w 269073"/>
                    <a:gd name="connsiteY2" fmla="*/ 1651000 h 1737154"/>
                    <a:gd name="connsiteX3" fmla="*/ 247663 w 269073"/>
                    <a:gd name="connsiteY3" fmla="*/ 1651000 h 1737154"/>
                    <a:gd name="connsiteX0" fmla="*/ 234971 w 269081"/>
                    <a:gd name="connsiteY0" fmla="*/ 0 h 1737154"/>
                    <a:gd name="connsiteX1" fmla="*/ 21 w 269081"/>
                    <a:gd name="connsiteY1" fmla="*/ 755650 h 1737154"/>
                    <a:gd name="connsiteX2" fmla="*/ 244496 w 269081"/>
                    <a:gd name="connsiteY2" fmla="*/ 1651000 h 1737154"/>
                    <a:gd name="connsiteX3" fmla="*/ 247671 w 269081"/>
                    <a:gd name="connsiteY3" fmla="*/ 1651000 h 1737154"/>
                    <a:gd name="connsiteX0" fmla="*/ 234971 w 302315"/>
                    <a:gd name="connsiteY0" fmla="*/ 0 h 1732929"/>
                    <a:gd name="connsiteX1" fmla="*/ 21 w 302315"/>
                    <a:gd name="connsiteY1" fmla="*/ 755650 h 1732929"/>
                    <a:gd name="connsiteX2" fmla="*/ 244496 w 302315"/>
                    <a:gd name="connsiteY2" fmla="*/ 1651000 h 1732929"/>
                    <a:gd name="connsiteX3" fmla="*/ 295296 w 302315"/>
                    <a:gd name="connsiteY3" fmla="*/ 1641475 h 1732929"/>
                    <a:gd name="connsiteX0" fmla="*/ 235691 w 296016"/>
                    <a:gd name="connsiteY0" fmla="*/ 0 h 1641475"/>
                    <a:gd name="connsiteX1" fmla="*/ 741 w 296016"/>
                    <a:gd name="connsiteY1" fmla="*/ 755650 h 1641475"/>
                    <a:gd name="connsiteX2" fmla="*/ 296016 w 296016"/>
                    <a:gd name="connsiteY2" fmla="*/ 1641475 h 1641475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8303 w 266878"/>
                    <a:gd name="connsiteY0" fmla="*/ 0 h 1651000"/>
                    <a:gd name="connsiteX1" fmla="*/ 178 w 266878"/>
                    <a:gd name="connsiteY1" fmla="*/ 822325 h 1651000"/>
                    <a:gd name="connsiteX2" fmla="*/ 266878 w 266878"/>
                    <a:gd name="connsiteY2" fmla="*/ 1651000 h 1651000"/>
                    <a:gd name="connsiteX0" fmla="*/ 225631 w 254206"/>
                    <a:gd name="connsiteY0" fmla="*/ 0 h 1651000"/>
                    <a:gd name="connsiteX1" fmla="*/ 206 w 254206"/>
                    <a:gd name="connsiteY1" fmla="*/ 822325 h 1651000"/>
                    <a:gd name="connsiteX2" fmla="*/ 254206 w 254206"/>
                    <a:gd name="connsiteY2" fmla="*/ 1651000 h 1651000"/>
                    <a:gd name="connsiteX0" fmla="*/ 231966 w 260541"/>
                    <a:gd name="connsiteY0" fmla="*/ 0 h 1651000"/>
                    <a:gd name="connsiteX1" fmla="*/ 191 w 260541"/>
                    <a:gd name="connsiteY1" fmla="*/ 822325 h 1651000"/>
                    <a:gd name="connsiteX2" fmla="*/ 260541 w 260541"/>
                    <a:gd name="connsiteY2" fmla="*/ 1651000 h 1651000"/>
                    <a:gd name="connsiteX0" fmla="*/ 234314 w 260508"/>
                    <a:gd name="connsiteY0" fmla="*/ 0 h 1643856"/>
                    <a:gd name="connsiteX1" fmla="*/ 158 w 260508"/>
                    <a:gd name="connsiteY1" fmla="*/ 815181 h 1643856"/>
                    <a:gd name="connsiteX2" fmla="*/ 260508 w 260508"/>
                    <a:gd name="connsiteY2" fmla="*/ 1643856 h 1643856"/>
                    <a:gd name="connsiteX0" fmla="*/ 234342 w 262917"/>
                    <a:gd name="connsiteY0" fmla="*/ 0 h 1636712"/>
                    <a:gd name="connsiteX1" fmla="*/ 186 w 262917"/>
                    <a:gd name="connsiteY1" fmla="*/ 815181 h 1636712"/>
                    <a:gd name="connsiteX2" fmla="*/ 262917 w 262917"/>
                    <a:gd name="connsiteY2" fmla="*/ 1636712 h 1636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2917" h="1636712">
                      <a:moveTo>
                        <a:pt x="234342" y="0"/>
                      </a:moveTo>
                      <a:cubicBezTo>
                        <a:pt x="82206" y="47096"/>
                        <a:pt x="-4576" y="542396"/>
                        <a:pt x="186" y="815181"/>
                      </a:cubicBezTo>
                      <a:cubicBezTo>
                        <a:pt x="4948" y="1087966"/>
                        <a:pt x="58527" y="1591865"/>
                        <a:pt x="262917" y="1636712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Oval 102">
                  <a:extLst>
                    <a:ext uri="{FF2B5EF4-FFF2-40B4-BE49-F238E27FC236}">
                      <a16:creationId xmlns:a16="http://schemas.microsoft.com/office/drawing/2014/main" id="{1E61D675-E2B4-4B5D-9AB7-DF0E543966E4}"/>
                    </a:ext>
                  </a:extLst>
                </p:cNvPr>
                <p:cNvSpPr/>
                <p:nvPr/>
              </p:nvSpPr>
              <p:spPr>
                <a:xfrm>
                  <a:off x="8530186" y="2891830"/>
                  <a:ext cx="454554" cy="1197125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rgbClr val="FFFF00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6D2FF902-B994-4AEF-A7BF-0BFCE762C926}"/>
                    </a:ext>
                  </a:extLst>
                </p:cNvPr>
                <p:cNvSpPr/>
                <p:nvPr/>
              </p:nvSpPr>
              <p:spPr>
                <a:xfrm flipH="1">
                  <a:off x="8773625" y="2911633"/>
                  <a:ext cx="216521" cy="1167527"/>
                </a:xfrm>
                <a:custGeom>
                  <a:avLst/>
                  <a:gdLst>
                    <a:gd name="connsiteX0" fmla="*/ 209775 w 269285"/>
                    <a:gd name="connsiteY0" fmla="*/ 0 h 1730804"/>
                    <a:gd name="connsiteX1" fmla="*/ 225 w 269285"/>
                    <a:gd name="connsiteY1" fmla="*/ 749300 h 1730804"/>
                    <a:gd name="connsiteX2" fmla="*/ 244700 w 269285"/>
                    <a:gd name="connsiteY2" fmla="*/ 1644650 h 1730804"/>
                    <a:gd name="connsiteX3" fmla="*/ 247875 w 269285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34963 w 269073"/>
                    <a:gd name="connsiteY0" fmla="*/ 0 h 1737154"/>
                    <a:gd name="connsiteX1" fmla="*/ 13 w 269073"/>
                    <a:gd name="connsiteY1" fmla="*/ 755650 h 1737154"/>
                    <a:gd name="connsiteX2" fmla="*/ 244488 w 269073"/>
                    <a:gd name="connsiteY2" fmla="*/ 1651000 h 1737154"/>
                    <a:gd name="connsiteX3" fmla="*/ 247663 w 269073"/>
                    <a:gd name="connsiteY3" fmla="*/ 1651000 h 1737154"/>
                    <a:gd name="connsiteX0" fmla="*/ 234971 w 269081"/>
                    <a:gd name="connsiteY0" fmla="*/ 0 h 1737154"/>
                    <a:gd name="connsiteX1" fmla="*/ 21 w 269081"/>
                    <a:gd name="connsiteY1" fmla="*/ 755650 h 1737154"/>
                    <a:gd name="connsiteX2" fmla="*/ 244496 w 269081"/>
                    <a:gd name="connsiteY2" fmla="*/ 1651000 h 1737154"/>
                    <a:gd name="connsiteX3" fmla="*/ 247671 w 269081"/>
                    <a:gd name="connsiteY3" fmla="*/ 1651000 h 1737154"/>
                    <a:gd name="connsiteX0" fmla="*/ 234971 w 302315"/>
                    <a:gd name="connsiteY0" fmla="*/ 0 h 1732929"/>
                    <a:gd name="connsiteX1" fmla="*/ 21 w 302315"/>
                    <a:gd name="connsiteY1" fmla="*/ 755650 h 1732929"/>
                    <a:gd name="connsiteX2" fmla="*/ 244496 w 302315"/>
                    <a:gd name="connsiteY2" fmla="*/ 1651000 h 1732929"/>
                    <a:gd name="connsiteX3" fmla="*/ 295296 w 302315"/>
                    <a:gd name="connsiteY3" fmla="*/ 1641475 h 1732929"/>
                    <a:gd name="connsiteX0" fmla="*/ 235691 w 296016"/>
                    <a:gd name="connsiteY0" fmla="*/ 0 h 1641475"/>
                    <a:gd name="connsiteX1" fmla="*/ 741 w 296016"/>
                    <a:gd name="connsiteY1" fmla="*/ 755650 h 1641475"/>
                    <a:gd name="connsiteX2" fmla="*/ 296016 w 296016"/>
                    <a:gd name="connsiteY2" fmla="*/ 1641475 h 1641475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8303 w 266878"/>
                    <a:gd name="connsiteY0" fmla="*/ 0 h 1651000"/>
                    <a:gd name="connsiteX1" fmla="*/ 178 w 266878"/>
                    <a:gd name="connsiteY1" fmla="*/ 822325 h 1651000"/>
                    <a:gd name="connsiteX2" fmla="*/ 266878 w 266878"/>
                    <a:gd name="connsiteY2" fmla="*/ 1651000 h 1651000"/>
                    <a:gd name="connsiteX0" fmla="*/ 225631 w 254206"/>
                    <a:gd name="connsiteY0" fmla="*/ 0 h 1651000"/>
                    <a:gd name="connsiteX1" fmla="*/ 206 w 254206"/>
                    <a:gd name="connsiteY1" fmla="*/ 822325 h 1651000"/>
                    <a:gd name="connsiteX2" fmla="*/ 254206 w 254206"/>
                    <a:gd name="connsiteY2" fmla="*/ 1651000 h 1651000"/>
                    <a:gd name="connsiteX0" fmla="*/ 231966 w 260541"/>
                    <a:gd name="connsiteY0" fmla="*/ 0 h 1651000"/>
                    <a:gd name="connsiteX1" fmla="*/ 191 w 260541"/>
                    <a:gd name="connsiteY1" fmla="*/ 822325 h 1651000"/>
                    <a:gd name="connsiteX2" fmla="*/ 260541 w 260541"/>
                    <a:gd name="connsiteY2" fmla="*/ 1651000 h 1651000"/>
                    <a:gd name="connsiteX0" fmla="*/ 234314 w 260508"/>
                    <a:gd name="connsiteY0" fmla="*/ 0 h 1643856"/>
                    <a:gd name="connsiteX1" fmla="*/ 158 w 260508"/>
                    <a:gd name="connsiteY1" fmla="*/ 815181 h 1643856"/>
                    <a:gd name="connsiteX2" fmla="*/ 260508 w 260508"/>
                    <a:gd name="connsiteY2" fmla="*/ 1643856 h 1643856"/>
                    <a:gd name="connsiteX0" fmla="*/ 234342 w 262917"/>
                    <a:gd name="connsiteY0" fmla="*/ 0 h 1636712"/>
                    <a:gd name="connsiteX1" fmla="*/ 186 w 262917"/>
                    <a:gd name="connsiteY1" fmla="*/ 815181 h 1636712"/>
                    <a:gd name="connsiteX2" fmla="*/ 262917 w 262917"/>
                    <a:gd name="connsiteY2" fmla="*/ 1636712 h 1636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2917" h="1636712">
                      <a:moveTo>
                        <a:pt x="234342" y="0"/>
                      </a:moveTo>
                      <a:cubicBezTo>
                        <a:pt x="82206" y="47096"/>
                        <a:pt x="-4576" y="542396"/>
                        <a:pt x="186" y="815181"/>
                      </a:cubicBezTo>
                      <a:cubicBezTo>
                        <a:pt x="4948" y="1087966"/>
                        <a:pt x="58527" y="1591865"/>
                        <a:pt x="262917" y="1636712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86A82042-059A-4CE3-AB37-AD79E2D050FB}"/>
                  </a:ext>
                </a:extLst>
              </p:cNvPr>
              <p:cNvGrpSpPr/>
              <p:nvPr/>
            </p:nvGrpSpPr>
            <p:grpSpPr>
              <a:xfrm>
                <a:off x="8631626" y="2901958"/>
                <a:ext cx="492627" cy="1199413"/>
                <a:chOff x="8530186" y="2889542"/>
                <a:chExt cx="492627" cy="1199413"/>
              </a:xfrm>
            </p:grpSpPr>
            <p:sp>
              <p:nvSpPr>
                <p:cNvPr id="106" name="Oval 105">
                  <a:extLst>
                    <a:ext uri="{FF2B5EF4-FFF2-40B4-BE49-F238E27FC236}">
                      <a16:creationId xmlns:a16="http://schemas.microsoft.com/office/drawing/2014/main" id="{4F03C271-762F-4A34-82EA-288DC6B0A125}"/>
                    </a:ext>
                  </a:extLst>
                </p:cNvPr>
                <p:cNvSpPr/>
                <p:nvPr/>
              </p:nvSpPr>
              <p:spPr>
                <a:xfrm>
                  <a:off x="8568259" y="2889542"/>
                  <a:ext cx="454554" cy="1197125"/>
                </a:xfrm>
                <a:prstGeom prst="ellips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" name="Oval 106">
                  <a:extLst>
                    <a:ext uri="{FF2B5EF4-FFF2-40B4-BE49-F238E27FC236}">
                      <a16:creationId xmlns:a16="http://schemas.microsoft.com/office/drawing/2014/main" id="{D9C10C77-6A3F-44CD-A3D4-DFB503B36D71}"/>
                    </a:ext>
                  </a:extLst>
                </p:cNvPr>
                <p:cNvSpPr/>
                <p:nvPr/>
              </p:nvSpPr>
              <p:spPr>
                <a:xfrm>
                  <a:off x="8563534" y="2889542"/>
                  <a:ext cx="454554" cy="1197125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Freeform: Shape 107">
                  <a:extLst>
                    <a:ext uri="{FF2B5EF4-FFF2-40B4-BE49-F238E27FC236}">
                      <a16:creationId xmlns:a16="http://schemas.microsoft.com/office/drawing/2014/main" id="{04429F79-171B-4A13-9472-C3D09737BE8F}"/>
                    </a:ext>
                  </a:extLst>
                </p:cNvPr>
                <p:cNvSpPr/>
                <p:nvPr/>
              </p:nvSpPr>
              <p:spPr>
                <a:xfrm>
                  <a:off x="8568908" y="2912275"/>
                  <a:ext cx="216521" cy="1167527"/>
                </a:xfrm>
                <a:custGeom>
                  <a:avLst/>
                  <a:gdLst>
                    <a:gd name="connsiteX0" fmla="*/ 209775 w 269285"/>
                    <a:gd name="connsiteY0" fmla="*/ 0 h 1730804"/>
                    <a:gd name="connsiteX1" fmla="*/ 225 w 269285"/>
                    <a:gd name="connsiteY1" fmla="*/ 749300 h 1730804"/>
                    <a:gd name="connsiteX2" fmla="*/ 244700 w 269285"/>
                    <a:gd name="connsiteY2" fmla="*/ 1644650 h 1730804"/>
                    <a:gd name="connsiteX3" fmla="*/ 247875 w 269285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34963 w 269073"/>
                    <a:gd name="connsiteY0" fmla="*/ 0 h 1737154"/>
                    <a:gd name="connsiteX1" fmla="*/ 13 w 269073"/>
                    <a:gd name="connsiteY1" fmla="*/ 755650 h 1737154"/>
                    <a:gd name="connsiteX2" fmla="*/ 244488 w 269073"/>
                    <a:gd name="connsiteY2" fmla="*/ 1651000 h 1737154"/>
                    <a:gd name="connsiteX3" fmla="*/ 247663 w 269073"/>
                    <a:gd name="connsiteY3" fmla="*/ 1651000 h 1737154"/>
                    <a:gd name="connsiteX0" fmla="*/ 234971 w 269081"/>
                    <a:gd name="connsiteY0" fmla="*/ 0 h 1737154"/>
                    <a:gd name="connsiteX1" fmla="*/ 21 w 269081"/>
                    <a:gd name="connsiteY1" fmla="*/ 755650 h 1737154"/>
                    <a:gd name="connsiteX2" fmla="*/ 244496 w 269081"/>
                    <a:gd name="connsiteY2" fmla="*/ 1651000 h 1737154"/>
                    <a:gd name="connsiteX3" fmla="*/ 247671 w 269081"/>
                    <a:gd name="connsiteY3" fmla="*/ 1651000 h 1737154"/>
                    <a:gd name="connsiteX0" fmla="*/ 234971 w 302315"/>
                    <a:gd name="connsiteY0" fmla="*/ 0 h 1732929"/>
                    <a:gd name="connsiteX1" fmla="*/ 21 w 302315"/>
                    <a:gd name="connsiteY1" fmla="*/ 755650 h 1732929"/>
                    <a:gd name="connsiteX2" fmla="*/ 244496 w 302315"/>
                    <a:gd name="connsiteY2" fmla="*/ 1651000 h 1732929"/>
                    <a:gd name="connsiteX3" fmla="*/ 295296 w 302315"/>
                    <a:gd name="connsiteY3" fmla="*/ 1641475 h 1732929"/>
                    <a:gd name="connsiteX0" fmla="*/ 235691 w 296016"/>
                    <a:gd name="connsiteY0" fmla="*/ 0 h 1641475"/>
                    <a:gd name="connsiteX1" fmla="*/ 741 w 296016"/>
                    <a:gd name="connsiteY1" fmla="*/ 755650 h 1641475"/>
                    <a:gd name="connsiteX2" fmla="*/ 296016 w 296016"/>
                    <a:gd name="connsiteY2" fmla="*/ 1641475 h 1641475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8303 w 266878"/>
                    <a:gd name="connsiteY0" fmla="*/ 0 h 1651000"/>
                    <a:gd name="connsiteX1" fmla="*/ 178 w 266878"/>
                    <a:gd name="connsiteY1" fmla="*/ 822325 h 1651000"/>
                    <a:gd name="connsiteX2" fmla="*/ 266878 w 266878"/>
                    <a:gd name="connsiteY2" fmla="*/ 1651000 h 1651000"/>
                    <a:gd name="connsiteX0" fmla="*/ 225631 w 254206"/>
                    <a:gd name="connsiteY0" fmla="*/ 0 h 1651000"/>
                    <a:gd name="connsiteX1" fmla="*/ 206 w 254206"/>
                    <a:gd name="connsiteY1" fmla="*/ 822325 h 1651000"/>
                    <a:gd name="connsiteX2" fmla="*/ 254206 w 254206"/>
                    <a:gd name="connsiteY2" fmla="*/ 1651000 h 1651000"/>
                    <a:gd name="connsiteX0" fmla="*/ 231966 w 260541"/>
                    <a:gd name="connsiteY0" fmla="*/ 0 h 1651000"/>
                    <a:gd name="connsiteX1" fmla="*/ 191 w 260541"/>
                    <a:gd name="connsiteY1" fmla="*/ 822325 h 1651000"/>
                    <a:gd name="connsiteX2" fmla="*/ 260541 w 260541"/>
                    <a:gd name="connsiteY2" fmla="*/ 1651000 h 1651000"/>
                    <a:gd name="connsiteX0" fmla="*/ 234314 w 260508"/>
                    <a:gd name="connsiteY0" fmla="*/ 0 h 1643856"/>
                    <a:gd name="connsiteX1" fmla="*/ 158 w 260508"/>
                    <a:gd name="connsiteY1" fmla="*/ 815181 h 1643856"/>
                    <a:gd name="connsiteX2" fmla="*/ 260508 w 260508"/>
                    <a:gd name="connsiteY2" fmla="*/ 1643856 h 1643856"/>
                    <a:gd name="connsiteX0" fmla="*/ 234342 w 262917"/>
                    <a:gd name="connsiteY0" fmla="*/ 0 h 1636712"/>
                    <a:gd name="connsiteX1" fmla="*/ 186 w 262917"/>
                    <a:gd name="connsiteY1" fmla="*/ 815181 h 1636712"/>
                    <a:gd name="connsiteX2" fmla="*/ 262917 w 262917"/>
                    <a:gd name="connsiteY2" fmla="*/ 1636712 h 1636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2917" h="1636712">
                      <a:moveTo>
                        <a:pt x="234342" y="0"/>
                      </a:moveTo>
                      <a:cubicBezTo>
                        <a:pt x="82206" y="47096"/>
                        <a:pt x="-4576" y="542396"/>
                        <a:pt x="186" y="815181"/>
                      </a:cubicBezTo>
                      <a:cubicBezTo>
                        <a:pt x="4948" y="1087966"/>
                        <a:pt x="58527" y="1591865"/>
                        <a:pt x="262917" y="1636712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Oval 108">
                  <a:extLst>
                    <a:ext uri="{FF2B5EF4-FFF2-40B4-BE49-F238E27FC236}">
                      <a16:creationId xmlns:a16="http://schemas.microsoft.com/office/drawing/2014/main" id="{1E34A87A-EE43-44D9-ADC4-88BD79C22268}"/>
                    </a:ext>
                  </a:extLst>
                </p:cNvPr>
                <p:cNvSpPr/>
                <p:nvPr/>
              </p:nvSpPr>
              <p:spPr>
                <a:xfrm>
                  <a:off x="8530186" y="2891830"/>
                  <a:ext cx="454554" cy="1197125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rgbClr val="FFFF00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id="{93C42806-524B-4D69-B884-8028F38C2F11}"/>
                    </a:ext>
                  </a:extLst>
                </p:cNvPr>
                <p:cNvSpPr/>
                <p:nvPr/>
              </p:nvSpPr>
              <p:spPr>
                <a:xfrm flipH="1">
                  <a:off x="8773625" y="2911633"/>
                  <a:ext cx="216521" cy="1167527"/>
                </a:xfrm>
                <a:custGeom>
                  <a:avLst/>
                  <a:gdLst>
                    <a:gd name="connsiteX0" fmla="*/ 209775 w 269285"/>
                    <a:gd name="connsiteY0" fmla="*/ 0 h 1730804"/>
                    <a:gd name="connsiteX1" fmla="*/ 225 w 269285"/>
                    <a:gd name="connsiteY1" fmla="*/ 749300 h 1730804"/>
                    <a:gd name="connsiteX2" fmla="*/ 244700 w 269285"/>
                    <a:gd name="connsiteY2" fmla="*/ 1644650 h 1730804"/>
                    <a:gd name="connsiteX3" fmla="*/ 247875 w 269285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34963 w 269073"/>
                    <a:gd name="connsiteY0" fmla="*/ 0 h 1737154"/>
                    <a:gd name="connsiteX1" fmla="*/ 13 w 269073"/>
                    <a:gd name="connsiteY1" fmla="*/ 755650 h 1737154"/>
                    <a:gd name="connsiteX2" fmla="*/ 244488 w 269073"/>
                    <a:gd name="connsiteY2" fmla="*/ 1651000 h 1737154"/>
                    <a:gd name="connsiteX3" fmla="*/ 247663 w 269073"/>
                    <a:gd name="connsiteY3" fmla="*/ 1651000 h 1737154"/>
                    <a:gd name="connsiteX0" fmla="*/ 234971 w 269081"/>
                    <a:gd name="connsiteY0" fmla="*/ 0 h 1737154"/>
                    <a:gd name="connsiteX1" fmla="*/ 21 w 269081"/>
                    <a:gd name="connsiteY1" fmla="*/ 755650 h 1737154"/>
                    <a:gd name="connsiteX2" fmla="*/ 244496 w 269081"/>
                    <a:gd name="connsiteY2" fmla="*/ 1651000 h 1737154"/>
                    <a:gd name="connsiteX3" fmla="*/ 247671 w 269081"/>
                    <a:gd name="connsiteY3" fmla="*/ 1651000 h 1737154"/>
                    <a:gd name="connsiteX0" fmla="*/ 234971 w 302315"/>
                    <a:gd name="connsiteY0" fmla="*/ 0 h 1732929"/>
                    <a:gd name="connsiteX1" fmla="*/ 21 w 302315"/>
                    <a:gd name="connsiteY1" fmla="*/ 755650 h 1732929"/>
                    <a:gd name="connsiteX2" fmla="*/ 244496 w 302315"/>
                    <a:gd name="connsiteY2" fmla="*/ 1651000 h 1732929"/>
                    <a:gd name="connsiteX3" fmla="*/ 295296 w 302315"/>
                    <a:gd name="connsiteY3" fmla="*/ 1641475 h 1732929"/>
                    <a:gd name="connsiteX0" fmla="*/ 235691 w 296016"/>
                    <a:gd name="connsiteY0" fmla="*/ 0 h 1641475"/>
                    <a:gd name="connsiteX1" fmla="*/ 741 w 296016"/>
                    <a:gd name="connsiteY1" fmla="*/ 755650 h 1641475"/>
                    <a:gd name="connsiteX2" fmla="*/ 296016 w 296016"/>
                    <a:gd name="connsiteY2" fmla="*/ 1641475 h 1641475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8303 w 266878"/>
                    <a:gd name="connsiteY0" fmla="*/ 0 h 1651000"/>
                    <a:gd name="connsiteX1" fmla="*/ 178 w 266878"/>
                    <a:gd name="connsiteY1" fmla="*/ 822325 h 1651000"/>
                    <a:gd name="connsiteX2" fmla="*/ 266878 w 266878"/>
                    <a:gd name="connsiteY2" fmla="*/ 1651000 h 1651000"/>
                    <a:gd name="connsiteX0" fmla="*/ 225631 w 254206"/>
                    <a:gd name="connsiteY0" fmla="*/ 0 h 1651000"/>
                    <a:gd name="connsiteX1" fmla="*/ 206 w 254206"/>
                    <a:gd name="connsiteY1" fmla="*/ 822325 h 1651000"/>
                    <a:gd name="connsiteX2" fmla="*/ 254206 w 254206"/>
                    <a:gd name="connsiteY2" fmla="*/ 1651000 h 1651000"/>
                    <a:gd name="connsiteX0" fmla="*/ 231966 w 260541"/>
                    <a:gd name="connsiteY0" fmla="*/ 0 h 1651000"/>
                    <a:gd name="connsiteX1" fmla="*/ 191 w 260541"/>
                    <a:gd name="connsiteY1" fmla="*/ 822325 h 1651000"/>
                    <a:gd name="connsiteX2" fmla="*/ 260541 w 260541"/>
                    <a:gd name="connsiteY2" fmla="*/ 1651000 h 1651000"/>
                    <a:gd name="connsiteX0" fmla="*/ 234314 w 260508"/>
                    <a:gd name="connsiteY0" fmla="*/ 0 h 1643856"/>
                    <a:gd name="connsiteX1" fmla="*/ 158 w 260508"/>
                    <a:gd name="connsiteY1" fmla="*/ 815181 h 1643856"/>
                    <a:gd name="connsiteX2" fmla="*/ 260508 w 260508"/>
                    <a:gd name="connsiteY2" fmla="*/ 1643856 h 1643856"/>
                    <a:gd name="connsiteX0" fmla="*/ 234342 w 262917"/>
                    <a:gd name="connsiteY0" fmla="*/ 0 h 1636712"/>
                    <a:gd name="connsiteX1" fmla="*/ 186 w 262917"/>
                    <a:gd name="connsiteY1" fmla="*/ 815181 h 1636712"/>
                    <a:gd name="connsiteX2" fmla="*/ 262917 w 262917"/>
                    <a:gd name="connsiteY2" fmla="*/ 1636712 h 1636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2917" h="1636712">
                      <a:moveTo>
                        <a:pt x="234342" y="0"/>
                      </a:moveTo>
                      <a:cubicBezTo>
                        <a:pt x="82206" y="47096"/>
                        <a:pt x="-4576" y="542396"/>
                        <a:pt x="186" y="815181"/>
                      </a:cubicBezTo>
                      <a:cubicBezTo>
                        <a:pt x="4948" y="1087966"/>
                        <a:pt x="58527" y="1591865"/>
                        <a:pt x="262917" y="1636712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9167135C-6FF0-446A-8DE0-72BDCBF31D18}"/>
                  </a:ext>
                </a:extLst>
              </p:cNvPr>
              <p:cNvGrpSpPr/>
              <p:nvPr/>
            </p:nvGrpSpPr>
            <p:grpSpPr>
              <a:xfrm>
                <a:off x="8451150" y="2901958"/>
                <a:ext cx="492627" cy="1199413"/>
                <a:chOff x="8530186" y="2889542"/>
                <a:chExt cx="492627" cy="1199413"/>
              </a:xfrm>
            </p:grpSpPr>
            <p:sp>
              <p:nvSpPr>
                <p:cNvPr id="112" name="Oval 111">
                  <a:extLst>
                    <a:ext uri="{FF2B5EF4-FFF2-40B4-BE49-F238E27FC236}">
                      <a16:creationId xmlns:a16="http://schemas.microsoft.com/office/drawing/2014/main" id="{6746FACB-1892-4BD0-8975-69FC8EBB192B}"/>
                    </a:ext>
                  </a:extLst>
                </p:cNvPr>
                <p:cNvSpPr/>
                <p:nvPr/>
              </p:nvSpPr>
              <p:spPr>
                <a:xfrm>
                  <a:off x="8568259" y="2889542"/>
                  <a:ext cx="454554" cy="1197125"/>
                </a:xfrm>
                <a:prstGeom prst="ellips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Oval 112">
                  <a:extLst>
                    <a:ext uri="{FF2B5EF4-FFF2-40B4-BE49-F238E27FC236}">
                      <a16:creationId xmlns:a16="http://schemas.microsoft.com/office/drawing/2014/main" id="{B22A1CFE-F2A2-486F-ACA1-2779296E90FE}"/>
                    </a:ext>
                  </a:extLst>
                </p:cNvPr>
                <p:cNvSpPr/>
                <p:nvPr/>
              </p:nvSpPr>
              <p:spPr>
                <a:xfrm>
                  <a:off x="8563534" y="2889542"/>
                  <a:ext cx="454554" cy="1197125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Freeform: Shape 113">
                  <a:extLst>
                    <a:ext uri="{FF2B5EF4-FFF2-40B4-BE49-F238E27FC236}">
                      <a16:creationId xmlns:a16="http://schemas.microsoft.com/office/drawing/2014/main" id="{F1D3BB03-4246-44E3-A223-72E7B1FBB20C}"/>
                    </a:ext>
                  </a:extLst>
                </p:cNvPr>
                <p:cNvSpPr/>
                <p:nvPr/>
              </p:nvSpPr>
              <p:spPr>
                <a:xfrm>
                  <a:off x="8568908" y="2912275"/>
                  <a:ext cx="216521" cy="1167527"/>
                </a:xfrm>
                <a:custGeom>
                  <a:avLst/>
                  <a:gdLst>
                    <a:gd name="connsiteX0" fmla="*/ 209775 w 269285"/>
                    <a:gd name="connsiteY0" fmla="*/ 0 h 1730804"/>
                    <a:gd name="connsiteX1" fmla="*/ 225 w 269285"/>
                    <a:gd name="connsiteY1" fmla="*/ 749300 h 1730804"/>
                    <a:gd name="connsiteX2" fmla="*/ 244700 w 269285"/>
                    <a:gd name="connsiteY2" fmla="*/ 1644650 h 1730804"/>
                    <a:gd name="connsiteX3" fmla="*/ 247875 w 269285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34963 w 269073"/>
                    <a:gd name="connsiteY0" fmla="*/ 0 h 1737154"/>
                    <a:gd name="connsiteX1" fmla="*/ 13 w 269073"/>
                    <a:gd name="connsiteY1" fmla="*/ 755650 h 1737154"/>
                    <a:gd name="connsiteX2" fmla="*/ 244488 w 269073"/>
                    <a:gd name="connsiteY2" fmla="*/ 1651000 h 1737154"/>
                    <a:gd name="connsiteX3" fmla="*/ 247663 w 269073"/>
                    <a:gd name="connsiteY3" fmla="*/ 1651000 h 1737154"/>
                    <a:gd name="connsiteX0" fmla="*/ 234971 w 269081"/>
                    <a:gd name="connsiteY0" fmla="*/ 0 h 1737154"/>
                    <a:gd name="connsiteX1" fmla="*/ 21 w 269081"/>
                    <a:gd name="connsiteY1" fmla="*/ 755650 h 1737154"/>
                    <a:gd name="connsiteX2" fmla="*/ 244496 w 269081"/>
                    <a:gd name="connsiteY2" fmla="*/ 1651000 h 1737154"/>
                    <a:gd name="connsiteX3" fmla="*/ 247671 w 269081"/>
                    <a:gd name="connsiteY3" fmla="*/ 1651000 h 1737154"/>
                    <a:gd name="connsiteX0" fmla="*/ 234971 w 302315"/>
                    <a:gd name="connsiteY0" fmla="*/ 0 h 1732929"/>
                    <a:gd name="connsiteX1" fmla="*/ 21 w 302315"/>
                    <a:gd name="connsiteY1" fmla="*/ 755650 h 1732929"/>
                    <a:gd name="connsiteX2" fmla="*/ 244496 w 302315"/>
                    <a:gd name="connsiteY2" fmla="*/ 1651000 h 1732929"/>
                    <a:gd name="connsiteX3" fmla="*/ 295296 w 302315"/>
                    <a:gd name="connsiteY3" fmla="*/ 1641475 h 1732929"/>
                    <a:gd name="connsiteX0" fmla="*/ 235691 w 296016"/>
                    <a:gd name="connsiteY0" fmla="*/ 0 h 1641475"/>
                    <a:gd name="connsiteX1" fmla="*/ 741 w 296016"/>
                    <a:gd name="connsiteY1" fmla="*/ 755650 h 1641475"/>
                    <a:gd name="connsiteX2" fmla="*/ 296016 w 296016"/>
                    <a:gd name="connsiteY2" fmla="*/ 1641475 h 1641475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8303 w 266878"/>
                    <a:gd name="connsiteY0" fmla="*/ 0 h 1651000"/>
                    <a:gd name="connsiteX1" fmla="*/ 178 w 266878"/>
                    <a:gd name="connsiteY1" fmla="*/ 822325 h 1651000"/>
                    <a:gd name="connsiteX2" fmla="*/ 266878 w 266878"/>
                    <a:gd name="connsiteY2" fmla="*/ 1651000 h 1651000"/>
                    <a:gd name="connsiteX0" fmla="*/ 225631 w 254206"/>
                    <a:gd name="connsiteY0" fmla="*/ 0 h 1651000"/>
                    <a:gd name="connsiteX1" fmla="*/ 206 w 254206"/>
                    <a:gd name="connsiteY1" fmla="*/ 822325 h 1651000"/>
                    <a:gd name="connsiteX2" fmla="*/ 254206 w 254206"/>
                    <a:gd name="connsiteY2" fmla="*/ 1651000 h 1651000"/>
                    <a:gd name="connsiteX0" fmla="*/ 231966 w 260541"/>
                    <a:gd name="connsiteY0" fmla="*/ 0 h 1651000"/>
                    <a:gd name="connsiteX1" fmla="*/ 191 w 260541"/>
                    <a:gd name="connsiteY1" fmla="*/ 822325 h 1651000"/>
                    <a:gd name="connsiteX2" fmla="*/ 260541 w 260541"/>
                    <a:gd name="connsiteY2" fmla="*/ 1651000 h 1651000"/>
                    <a:gd name="connsiteX0" fmla="*/ 234314 w 260508"/>
                    <a:gd name="connsiteY0" fmla="*/ 0 h 1643856"/>
                    <a:gd name="connsiteX1" fmla="*/ 158 w 260508"/>
                    <a:gd name="connsiteY1" fmla="*/ 815181 h 1643856"/>
                    <a:gd name="connsiteX2" fmla="*/ 260508 w 260508"/>
                    <a:gd name="connsiteY2" fmla="*/ 1643856 h 1643856"/>
                    <a:gd name="connsiteX0" fmla="*/ 234342 w 262917"/>
                    <a:gd name="connsiteY0" fmla="*/ 0 h 1636712"/>
                    <a:gd name="connsiteX1" fmla="*/ 186 w 262917"/>
                    <a:gd name="connsiteY1" fmla="*/ 815181 h 1636712"/>
                    <a:gd name="connsiteX2" fmla="*/ 262917 w 262917"/>
                    <a:gd name="connsiteY2" fmla="*/ 1636712 h 1636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2917" h="1636712">
                      <a:moveTo>
                        <a:pt x="234342" y="0"/>
                      </a:moveTo>
                      <a:cubicBezTo>
                        <a:pt x="82206" y="47096"/>
                        <a:pt x="-4576" y="542396"/>
                        <a:pt x="186" y="815181"/>
                      </a:cubicBezTo>
                      <a:cubicBezTo>
                        <a:pt x="4948" y="1087966"/>
                        <a:pt x="58527" y="1591865"/>
                        <a:pt x="262917" y="1636712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Oval 114">
                  <a:extLst>
                    <a:ext uri="{FF2B5EF4-FFF2-40B4-BE49-F238E27FC236}">
                      <a16:creationId xmlns:a16="http://schemas.microsoft.com/office/drawing/2014/main" id="{90D8FFDB-8C6B-4F42-B1A3-EAC6A0505906}"/>
                    </a:ext>
                  </a:extLst>
                </p:cNvPr>
                <p:cNvSpPr/>
                <p:nvPr/>
              </p:nvSpPr>
              <p:spPr>
                <a:xfrm>
                  <a:off x="8530186" y="2891830"/>
                  <a:ext cx="454554" cy="1197125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rgbClr val="FFFF00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Freeform: Shape 115">
                  <a:extLst>
                    <a:ext uri="{FF2B5EF4-FFF2-40B4-BE49-F238E27FC236}">
                      <a16:creationId xmlns:a16="http://schemas.microsoft.com/office/drawing/2014/main" id="{82E828B1-6AF5-4D9C-8843-253B3DD1F5DD}"/>
                    </a:ext>
                  </a:extLst>
                </p:cNvPr>
                <p:cNvSpPr/>
                <p:nvPr/>
              </p:nvSpPr>
              <p:spPr>
                <a:xfrm flipH="1">
                  <a:off x="8773625" y="2911633"/>
                  <a:ext cx="216521" cy="1167527"/>
                </a:xfrm>
                <a:custGeom>
                  <a:avLst/>
                  <a:gdLst>
                    <a:gd name="connsiteX0" fmla="*/ 209775 w 269285"/>
                    <a:gd name="connsiteY0" fmla="*/ 0 h 1730804"/>
                    <a:gd name="connsiteX1" fmla="*/ 225 w 269285"/>
                    <a:gd name="connsiteY1" fmla="*/ 749300 h 1730804"/>
                    <a:gd name="connsiteX2" fmla="*/ 244700 w 269285"/>
                    <a:gd name="connsiteY2" fmla="*/ 1644650 h 1730804"/>
                    <a:gd name="connsiteX3" fmla="*/ 247875 w 269285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10924 w 270434"/>
                    <a:gd name="connsiteY0" fmla="*/ 0 h 1730804"/>
                    <a:gd name="connsiteX1" fmla="*/ 1374 w 270434"/>
                    <a:gd name="connsiteY1" fmla="*/ 749300 h 1730804"/>
                    <a:gd name="connsiteX2" fmla="*/ 245849 w 270434"/>
                    <a:gd name="connsiteY2" fmla="*/ 1644650 h 1730804"/>
                    <a:gd name="connsiteX3" fmla="*/ 249024 w 270434"/>
                    <a:gd name="connsiteY3" fmla="*/ 1644650 h 1730804"/>
                    <a:gd name="connsiteX0" fmla="*/ 234963 w 269073"/>
                    <a:gd name="connsiteY0" fmla="*/ 0 h 1737154"/>
                    <a:gd name="connsiteX1" fmla="*/ 13 w 269073"/>
                    <a:gd name="connsiteY1" fmla="*/ 755650 h 1737154"/>
                    <a:gd name="connsiteX2" fmla="*/ 244488 w 269073"/>
                    <a:gd name="connsiteY2" fmla="*/ 1651000 h 1737154"/>
                    <a:gd name="connsiteX3" fmla="*/ 247663 w 269073"/>
                    <a:gd name="connsiteY3" fmla="*/ 1651000 h 1737154"/>
                    <a:gd name="connsiteX0" fmla="*/ 234971 w 269081"/>
                    <a:gd name="connsiteY0" fmla="*/ 0 h 1737154"/>
                    <a:gd name="connsiteX1" fmla="*/ 21 w 269081"/>
                    <a:gd name="connsiteY1" fmla="*/ 755650 h 1737154"/>
                    <a:gd name="connsiteX2" fmla="*/ 244496 w 269081"/>
                    <a:gd name="connsiteY2" fmla="*/ 1651000 h 1737154"/>
                    <a:gd name="connsiteX3" fmla="*/ 247671 w 269081"/>
                    <a:gd name="connsiteY3" fmla="*/ 1651000 h 1737154"/>
                    <a:gd name="connsiteX0" fmla="*/ 234971 w 302315"/>
                    <a:gd name="connsiteY0" fmla="*/ 0 h 1732929"/>
                    <a:gd name="connsiteX1" fmla="*/ 21 w 302315"/>
                    <a:gd name="connsiteY1" fmla="*/ 755650 h 1732929"/>
                    <a:gd name="connsiteX2" fmla="*/ 244496 w 302315"/>
                    <a:gd name="connsiteY2" fmla="*/ 1651000 h 1732929"/>
                    <a:gd name="connsiteX3" fmla="*/ 295296 w 302315"/>
                    <a:gd name="connsiteY3" fmla="*/ 1641475 h 1732929"/>
                    <a:gd name="connsiteX0" fmla="*/ 235691 w 296016"/>
                    <a:gd name="connsiteY0" fmla="*/ 0 h 1641475"/>
                    <a:gd name="connsiteX1" fmla="*/ 741 w 296016"/>
                    <a:gd name="connsiteY1" fmla="*/ 755650 h 1641475"/>
                    <a:gd name="connsiteX2" fmla="*/ 296016 w 296016"/>
                    <a:gd name="connsiteY2" fmla="*/ 1641475 h 1641475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5135 w 263710"/>
                    <a:gd name="connsiteY0" fmla="*/ 0 h 1651000"/>
                    <a:gd name="connsiteX1" fmla="*/ 185 w 263710"/>
                    <a:gd name="connsiteY1" fmla="*/ 755650 h 1651000"/>
                    <a:gd name="connsiteX2" fmla="*/ 263710 w 263710"/>
                    <a:gd name="connsiteY2" fmla="*/ 1651000 h 1651000"/>
                    <a:gd name="connsiteX0" fmla="*/ 238303 w 266878"/>
                    <a:gd name="connsiteY0" fmla="*/ 0 h 1651000"/>
                    <a:gd name="connsiteX1" fmla="*/ 178 w 266878"/>
                    <a:gd name="connsiteY1" fmla="*/ 822325 h 1651000"/>
                    <a:gd name="connsiteX2" fmla="*/ 266878 w 266878"/>
                    <a:gd name="connsiteY2" fmla="*/ 1651000 h 1651000"/>
                    <a:gd name="connsiteX0" fmla="*/ 225631 w 254206"/>
                    <a:gd name="connsiteY0" fmla="*/ 0 h 1651000"/>
                    <a:gd name="connsiteX1" fmla="*/ 206 w 254206"/>
                    <a:gd name="connsiteY1" fmla="*/ 822325 h 1651000"/>
                    <a:gd name="connsiteX2" fmla="*/ 254206 w 254206"/>
                    <a:gd name="connsiteY2" fmla="*/ 1651000 h 1651000"/>
                    <a:gd name="connsiteX0" fmla="*/ 231966 w 260541"/>
                    <a:gd name="connsiteY0" fmla="*/ 0 h 1651000"/>
                    <a:gd name="connsiteX1" fmla="*/ 191 w 260541"/>
                    <a:gd name="connsiteY1" fmla="*/ 822325 h 1651000"/>
                    <a:gd name="connsiteX2" fmla="*/ 260541 w 260541"/>
                    <a:gd name="connsiteY2" fmla="*/ 1651000 h 1651000"/>
                    <a:gd name="connsiteX0" fmla="*/ 234314 w 260508"/>
                    <a:gd name="connsiteY0" fmla="*/ 0 h 1643856"/>
                    <a:gd name="connsiteX1" fmla="*/ 158 w 260508"/>
                    <a:gd name="connsiteY1" fmla="*/ 815181 h 1643856"/>
                    <a:gd name="connsiteX2" fmla="*/ 260508 w 260508"/>
                    <a:gd name="connsiteY2" fmla="*/ 1643856 h 1643856"/>
                    <a:gd name="connsiteX0" fmla="*/ 234342 w 262917"/>
                    <a:gd name="connsiteY0" fmla="*/ 0 h 1636712"/>
                    <a:gd name="connsiteX1" fmla="*/ 186 w 262917"/>
                    <a:gd name="connsiteY1" fmla="*/ 815181 h 1636712"/>
                    <a:gd name="connsiteX2" fmla="*/ 262917 w 262917"/>
                    <a:gd name="connsiteY2" fmla="*/ 1636712 h 1636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2917" h="1636712">
                      <a:moveTo>
                        <a:pt x="234342" y="0"/>
                      </a:moveTo>
                      <a:cubicBezTo>
                        <a:pt x="82206" y="47096"/>
                        <a:pt x="-4576" y="542396"/>
                        <a:pt x="186" y="815181"/>
                      </a:cubicBezTo>
                      <a:cubicBezTo>
                        <a:pt x="4948" y="1087966"/>
                        <a:pt x="58527" y="1591865"/>
                        <a:pt x="262917" y="1636712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2D228DF7-489A-491B-A6AB-25023D75EA6D}"/>
                </a:ext>
              </a:extLst>
            </p:cNvPr>
            <p:cNvSpPr txBox="1"/>
            <p:nvPr/>
          </p:nvSpPr>
          <p:spPr>
            <a:xfrm>
              <a:off x="6266025" y="4183466"/>
              <a:ext cx="1412567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sz="2000" dirty="0">
                  <a:latin typeface="Century Gothic" panose="020B0502020202020204" pitchFamily="34" charset="0"/>
                </a:rPr>
                <a:t>Potassium</a:t>
              </a:r>
            </a:p>
            <a:p>
              <a:pPr algn="ctr">
                <a:lnSpc>
                  <a:spcPts val="2000"/>
                </a:lnSpc>
              </a:pPr>
              <a:r>
                <a:rPr lang="en-US" sz="2000" dirty="0">
                  <a:latin typeface="Century Gothic" panose="020B0502020202020204" pitchFamily="34" charset="0"/>
                </a:rPr>
                <a:t>Channel</a:t>
              </a:r>
            </a:p>
          </p:txBody>
        </p:sp>
      </p:grpSp>
      <p:pic>
        <p:nvPicPr>
          <p:cNvPr id="66" name="Picture 65">
            <a:extLst>
              <a:ext uri="{FF2B5EF4-FFF2-40B4-BE49-F238E27FC236}">
                <a16:creationId xmlns:a16="http://schemas.microsoft.com/office/drawing/2014/main" id="{C3827B65-8597-4C9F-BD03-647D0F0435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544" r="4077"/>
          <a:stretch/>
        </p:blipFill>
        <p:spPr>
          <a:xfrm>
            <a:off x="7115111" y="3615571"/>
            <a:ext cx="1798550" cy="2329193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F3444A79-9957-4B84-B81F-18342BBFF4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5278"/>
          <a:stretch/>
        </p:blipFill>
        <p:spPr>
          <a:xfrm>
            <a:off x="1079383" y="3615571"/>
            <a:ext cx="3724879" cy="2264137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9DF5903C-40E1-4DAF-8CE3-6C6A6EC769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9528" y="3888152"/>
            <a:ext cx="2807864" cy="184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02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8 0.0044 L 0.08711 0.0030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A9204C-4CC6-4A0A-B258-B9E11B8AFA61}"/>
              </a:ext>
            </a:extLst>
          </p:cNvPr>
          <p:cNvSpPr txBox="1"/>
          <p:nvPr/>
        </p:nvSpPr>
        <p:spPr>
          <a:xfrm>
            <a:off x="5301551" y="2977594"/>
            <a:ext cx="1588897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800" dirty="0">
                <a:latin typeface="Century Gothic" panose="020B0502020202020204" pitchFamily="34" charset="0"/>
              </a:rPr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63896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57789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guidetopharmacology.org/GRAC/images/VGIC_Dendrogram.jpg">
            <a:extLst>
              <a:ext uri="{FF2B5EF4-FFF2-40B4-BE49-F238E27FC236}">
                <a16:creationId xmlns:a16="http://schemas.microsoft.com/office/drawing/2014/main" id="{60A6AC4C-4F3B-4001-8BA1-51A95A595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100" y="1275735"/>
            <a:ext cx="4979012" cy="4708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B8C111-D7BD-4E89-BDBB-9355459E0C7B}"/>
              </a:ext>
            </a:extLst>
          </p:cNvPr>
          <p:cNvSpPr txBox="1"/>
          <p:nvPr/>
        </p:nvSpPr>
        <p:spPr>
          <a:xfrm>
            <a:off x="3271078" y="490568"/>
            <a:ext cx="5381601" cy="4754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4000" dirty="0">
                <a:latin typeface="Century Gothic" panose="020B0502020202020204" pitchFamily="34" charset="0"/>
              </a:rPr>
              <a:t>Ion Channel Diversity</a:t>
            </a:r>
          </a:p>
        </p:txBody>
      </p:sp>
    </p:spTree>
    <p:extLst>
      <p:ext uri="{BB962C8B-B14F-4D97-AF65-F5344CB8AC3E}">
        <p14:creationId xmlns:p14="http://schemas.microsoft.com/office/powerpoint/2010/main" val="269791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action potential">
            <a:extLst>
              <a:ext uri="{FF2B5EF4-FFF2-40B4-BE49-F238E27FC236}">
                <a16:creationId xmlns:a16="http://schemas.microsoft.com/office/drawing/2014/main" id="{A8C53856-7198-4581-A778-B2EEA3DFD0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144" y="1647364"/>
            <a:ext cx="7548153" cy="356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C6D300-6FA4-4E74-A790-B425D8A2F576}"/>
              </a:ext>
            </a:extLst>
          </p:cNvPr>
          <p:cNvSpPr txBox="1"/>
          <p:nvPr/>
        </p:nvSpPr>
        <p:spPr>
          <a:xfrm>
            <a:off x="3332529" y="685169"/>
            <a:ext cx="5158785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4000" dirty="0">
                <a:latin typeface="Century Gothic" panose="020B0502020202020204" pitchFamily="34" charset="0"/>
              </a:rPr>
              <a:t>The Action Potential</a:t>
            </a:r>
          </a:p>
        </p:txBody>
      </p:sp>
    </p:spTree>
    <p:extLst>
      <p:ext uri="{BB962C8B-B14F-4D97-AF65-F5344CB8AC3E}">
        <p14:creationId xmlns:p14="http://schemas.microsoft.com/office/powerpoint/2010/main" val="306629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E31607-332E-4C14-99E7-83D6F7ED3319}"/>
              </a:ext>
            </a:extLst>
          </p:cNvPr>
          <p:cNvSpPr txBox="1"/>
          <p:nvPr/>
        </p:nvSpPr>
        <p:spPr>
          <a:xfrm>
            <a:off x="3856703" y="1828800"/>
            <a:ext cx="4389343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800" dirty="0">
                <a:latin typeface="Century Gothic" panose="020B0502020202020204" pitchFamily="34" charset="0"/>
              </a:rPr>
              <a:t>What happened in 1952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EAD6E79-D42F-423C-9683-7A1999DC9EE8}"/>
              </a:ext>
            </a:extLst>
          </p:cNvPr>
          <p:cNvSpPr/>
          <p:nvPr/>
        </p:nvSpPr>
        <p:spPr>
          <a:xfrm>
            <a:off x="4095136" y="5297580"/>
            <a:ext cx="37952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Open Sans"/>
              </a:rPr>
              <a:t>Average Cost of new house $9,050 </a:t>
            </a:r>
            <a:br>
              <a:rPr lang="en-US" dirty="0"/>
            </a:br>
            <a:r>
              <a:rPr lang="en-US" dirty="0">
                <a:solidFill>
                  <a:srgbClr val="000000"/>
                </a:solidFill>
                <a:latin typeface="Open Sans"/>
              </a:rPr>
              <a:t>Average wages per year $3,850</a:t>
            </a:r>
            <a:br>
              <a:rPr lang="en-US" dirty="0"/>
            </a:br>
            <a:r>
              <a:rPr lang="en-US" dirty="0">
                <a:solidFill>
                  <a:srgbClr val="000000"/>
                </a:solidFill>
                <a:latin typeface="Open Sans"/>
              </a:rPr>
              <a:t>Cost of a gallon of Gas 20 cents </a:t>
            </a:r>
            <a:endParaRPr lang="en-US" dirty="0"/>
          </a:p>
        </p:txBody>
      </p:sp>
      <p:pic>
        <p:nvPicPr>
          <p:cNvPr id="2050" name="Picture 2" descr="Image result for mr potato head">
            <a:extLst>
              <a:ext uri="{FF2B5EF4-FFF2-40B4-BE49-F238E27FC236}">
                <a16:creationId xmlns:a16="http://schemas.microsoft.com/office/drawing/2014/main" id="{7F6F9409-BB19-4B05-AE47-A226623FB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39" y="2848897"/>
            <a:ext cx="1496501" cy="149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singin in the rain">
            <a:extLst>
              <a:ext uri="{FF2B5EF4-FFF2-40B4-BE49-F238E27FC236}">
                <a16:creationId xmlns:a16="http://schemas.microsoft.com/office/drawing/2014/main" id="{FED8401C-8A67-40FD-A80A-E7736FC99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660" y="2891241"/>
            <a:ext cx="1975381" cy="149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">
            <a:extLst>
              <a:ext uri="{FF2B5EF4-FFF2-40B4-BE49-F238E27FC236}">
                <a16:creationId xmlns:a16="http://schemas.microsoft.com/office/drawing/2014/main" id="{CC490DA4-C44A-4B6E-8C59-58B73F973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359" y="2707515"/>
            <a:ext cx="1380445" cy="187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computers in 1950">
            <a:extLst>
              <a:ext uri="{FF2B5EF4-FFF2-40B4-BE49-F238E27FC236}">
                <a16:creationId xmlns:a16="http://schemas.microsoft.com/office/drawing/2014/main" id="{A611B589-429A-4032-BA7D-90F4DEAED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642" y="2777017"/>
            <a:ext cx="3967378" cy="1724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699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0/07/Alan_Lloyd_Hodgkin_nobel.jpg">
            <a:extLst>
              <a:ext uri="{FF2B5EF4-FFF2-40B4-BE49-F238E27FC236}">
                <a16:creationId xmlns:a16="http://schemas.microsoft.com/office/drawing/2014/main" id="{F6C3491C-E6A4-4B74-A478-22B2641FF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109" y="1670641"/>
            <a:ext cx="2667000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c/c7/Andrew_Fielding_Huxley_nobel.jpg">
            <a:extLst>
              <a:ext uri="{FF2B5EF4-FFF2-40B4-BE49-F238E27FC236}">
                <a16:creationId xmlns:a16="http://schemas.microsoft.com/office/drawing/2014/main" id="{3C950C6B-DEFB-436E-947C-85F7C96E0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517" y="1670641"/>
            <a:ext cx="2667000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FDBA7F-8B36-4679-BDE7-C393D765C1EC}"/>
              </a:ext>
            </a:extLst>
          </p:cNvPr>
          <p:cNvSpPr txBox="1"/>
          <p:nvPr/>
        </p:nvSpPr>
        <p:spPr>
          <a:xfrm>
            <a:off x="3443730" y="512647"/>
            <a:ext cx="5779146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800" dirty="0">
                <a:latin typeface="Century Gothic" panose="020B0502020202020204" pitchFamily="34" charset="0"/>
              </a:rPr>
              <a:t>A Model for the Action Potential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664B43-D503-4DFB-BB35-4EA082EF2780}"/>
              </a:ext>
            </a:extLst>
          </p:cNvPr>
          <p:cNvSpPr txBox="1"/>
          <p:nvPr/>
        </p:nvSpPr>
        <p:spPr>
          <a:xfrm>
            <a:off x="7050585" y="5442541"/>
            <a:ext cx="3066865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dirty="0">
                <a:latin typeface="Century Gothic" panose="020B0502020202020204" pitchFamily="34" charset="0"/>
              </a:rPr>
              <a:t>Andrew Fielding Huxley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4BEB49-DCDE-45FD-AF5D-CC0BBF04EE1B}"/>
              </a:ext>
            </a:extLst>
          </p:cNvPr>
          <p:cNvSpPr txBox="1"/>
          <p:nvPr/>
        </p:nvSpPr>
        <p:spPr>
          <a:xfrm>
            <a:off x="2849833" y="5442541"/>
            <a:ext cx="2579552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dirty="0">
                <a:latin typeface="Century Gothic" panose="020B0502020202020204" pitchFamily="34" charset="0"/>
              </a:rPr>
              <a:t>Alan Lloyd Hodgkin</a:t>
            </a:r>
          </a:p>
        </p:txBody>
      </p:sp>
      <p:pic>
        <p:nvPicPr>
          <p:cNvPr id="1030" name="Picture 6" descr="Related image">
            <a:extLst>
              <a:ext uri="{FF2B5EF4-FFF2-40B4-BE49-F238E27FC236}">
                <a16:creationId xmlns:a16="http://schemas.microsoft.com/office/drawing/2014/main" id="{51F4DB03-A43A-4795-9BF6-803F86D1D5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855" y="2055270"/>
            <a:ext cx="1501321" cy="150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Related image">
            <a:extLst>
              <a:ext uri="{FF2B5EF4-FFF2-40B4-BE49-F238E27FC236}">
                <a16:creationId xmlns:a16="http://schemas.microsoft.com/office/drawing/2014/main" id="{0508C1D2-1BCE-4C29-BD36-3D425D51CA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62" y="4268699"/>
            <a:ext cx="1501321" cy="150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Related image">
            <a:extLst>
              <a:ext uri="{FF2B5EF4-FFF2-40B4-BE49-F238E27FC236}">
                <a16:creationId xmlns:a16="http://schemas.microsoft.com/office/drawing/2014/main" id="{C51BE34E-30BC-4F5B-AC43-3C474F3A9F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041" y="2403614"/>
            <a:ext cx="1501321" cy="150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Related image">
            <a:extLst>
              <a:ext uri="{FF2B5EF4-FFF2-40B4-BE49-F238E27FC236}">
                <a16:creationId xmlns:a16="http://schemas.microsoft.com/office/drawing/2014/main" id="{DACAA09D-3449-4BE7-9D04-DFA03565A10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7449" y="4036471"/>
            <a:ext cx="1501321" cy="150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Related image">
            <a:extLst>
              <a:ext uri="{FF2B5EF4-FFF2-40B4-BE49-F238E27FC236}">
                <a16:creationId xmlns:a16="http://schemas.microsoft.com/office/drawing/2014/main" id="{871C463B-7CC1-43FA-919C-EA4B25E625C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4364" y="1169899"/>
            <a:ext cx="1501321" cy="150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1A379AF-8F7F-4595-8F8F-CD951CD01B38}"/>
              </a:ext>
            </a:extLst>
          </p:cNvPr>
          <p:cNvSpPr txBox="1"/>
          <p:nvPr/>
        </p:nvSpPr>
        <p:spPr>
          <a:xfrm>
            <a:off x="5768084" y="6210022"/>
            <a:ext cx="1130438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5400" dirty="0">
                <a:latin typeface="Century Gothic" panose="020B0502020202020204" pitchFamily="34" charset="0"/>
              </a:rPr>
              <a:t>HH</a:t>
            </a:r>
          </a:p>
        </p:txBody>
      </p:sp>
    </p:spTree>
    <p:extLst>
      <p:ext uri="{BB962C8B-B14F-4D97-AF65-F5344CB8AC3E}">
        <p14:creationId xmlns:p14="http://schemas.microsoft.com/office/powerpoint/2010/main" val="1119707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5829C0-4FDD-44E1-B1B6-8C1068383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6538" y="1076792"/>
            <a:ext cx="8359877" cy="3572718"/>
          </a:xfrm>
          <a:prstGeom prst="rect">
            <a:avLst/>
          </a:prstGeom>
        </p:spPr>
      </p:pic>
      <p:pic>
        <p:nvPicPr>
          <p:cNvPr id="1026" name="Picture 2" descr="Image result for loligo squid">
            <a:extLst>
              <a:ext uri="{FF2B5EF4-FFF2-40B4-BE49-F238E27FC236}">
                <a16:creationId xmlns:a16="http://schemas.microsoft.com/office/drawing/2014/main" id="{EAA172E4-8FF7-45F7-BAA8-2CEA3379E6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95" b="19219"/>
          <a:stretch/>
        </p:blipFill>
        <p:spPr bwMode="auto">
          <a:xfrm>
            <a:off x="-4584700" y="4978400"/>
            <a:ext cx="3625645" cy="128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554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44444E-6 L 1.40833 -0.00879 " pathEditMode="relative" rAng="0" ptsTypes="AA">
                                      <p:cBhvr>
                                        <p:cTn id="6" dur="6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417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05E3D0-89B4-4A84-A905-CF2A4241E9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813" y="2710954"/>
            <a:ext cx="10754032" cy="130574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C067317-7D2F-4689-B94F-5D9406946F87}"/>
              </a:ext>
            </a:extLst>
          </p:cNvPr>
          <p:cNvGrpSpPr/>
          <p:nvPr/>
        </p:nvGrpSpPr>
        <p:grpSpPr>
          <a:xfrm>
            <a:off x="678426" y="3222523"/>
            <a:ext cx="10599174" cy="794173"/>
            <a:chOff x="678426" y="3222523"/>
            <a:chExt cx="10599174" cy="794173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767403B-9E4C-4B2A-AC43-DE2BBFE8BAEF}"/>
                </a:ext>
              </a:extLst>
            </p:cNvPr>
            <p:cNvSpPr/>
            <p:nvPr/>
          </p:nvSpPr>
          <p:spPr>
            <a:xfrm>
              <a:off x="678426" y="3222523"/>
              <a:ext cx="6319684" cy="794173"/>
            </a:xfrm>
            <a:prstGeom prst="rect">
              <a:avLst/>
            </a:prstGeom>
            <a:solidFill>
              <a:srgbClr val="FFFF00">
                <a:alpha val="2902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0C0696F-D4EB-4DAA-BA78-C236FD6472C8}"/>
                </a:ext>
              </a:extLst>
            </p:cNvPr>
            <p:cNvSpPr/>
            <p:nvPr/>
          </p:nvSpPr>
          <p:spPr>
            <a:xfrm>
              <a:off x="6998110" y="3222523"/>
              <a:ext cx="4279490" cy="479848"/>
            </a:xfrm>
            <a:prstGeom prst="rect">
              <a:avLst/>
            </a:prstGeom>
            <a:solidFill>
              <a:srgbClr val="FFFF00">
                <a:alpha val="2902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4523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lnSpc>
            <a:spcPts val="2800"/>
          </a:lnSpc>
          <a:defRPr sz="2800" dirty="0" smtClean="0">
            <a:latin typeface="Century Gothic" panose="020B0502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1593</TotalTime>
  <Words>909</Words>
  <Application>Microsoft Office PowerPoint</Application>
  <PresentationFormat>Widescreen</PresentationFormat>
  <Paragraphs>357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Arial</vt:lpstr>
      <vt:lpstr>Calibri</vt:lpstr>
      <vt:lpstr>Calibri Light</vt:lpstr>
      <vt:lpstr>Century Gothic</vt:lpstr>
      <vt:lpstr>Open Sans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Beenhakker</dc:creator>
  <cp:lastModifiedBy>Beenhakker, Mark P (mpb5y)</cp:lastModifiedBy>
  <cp:revision>220</cp:revision>
  <dcterms:created xsi:type="dcterms:W3CDTF">2018-03-09T15:45:39Z</dcterms:created>
  <dcterms:modified xsi:type="dcterms:W3CDTF">2026-03-09T01:52:43Z</dcterms:modified>
</cp:coreProperties>
</file>