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60.xml" ContentType="application/vnd.openxmlformats-officedocument.presentationml.slide+xml"/>
  <Override PartName="/ppt/notesSlides/notesSlide210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Masters/notesMaster10.xml" ContentType="application/vnd.openxmlformats-officedocument.presentationml.notesMaster+xml"/>
  <Override PartName="/ppt/slideMasters/slideMaster10.xml" ContentType="application/vnd.openxmlformats-officedocument.presentationml.slideMaster+xml"/>
  <Override PartName="/ppt/theme/theme2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46" r:id="rId2"/>
    <p:sldId id="428" r:id="rId3"/>
    <p:sldId id="257" r:id="rId4"/>
    <p:sldId id="269" r:id="rId5"/>
    <p:sldId id="409" r:id="rId6"/>
    <p:sldId id="274" r:id="rId7"/>
    <p:sldId id="275" r:id="rId8"/>
    <p:sldId id="276" r:id="rId9"/>
    <p:sldId id="279" r:id="rId10"/>
    <p:sldId id="280" r:id="rId11"/>
    <p:sldId id="281" r:id="rId12"/>
    <p:sldId id="381" r:id="rId13"/>
    <p:sldId id="278" r:id="rId14"/>
    <p:sldId id="259" r:id="rId15"/>
    <p:sldId id="288" r:id="rId16"/>
    <p:sldId id="260" r:id="rId17"/>
    <p:sldId id="285" r:id="rId18"/>
    <p:sldId id="283" r:id="rId19"/>
    <p:sldId id="377" r:id="rId20"/>
    <p:sldId id="378" r:id="rId21"/>
    <p:sldId id="284" r:id="rId22"/>
    <p:sldId id="286" r:id="rId23"/>
    <p:sldId id="382" r:id="rId24"/>
    <p:sldId id="383" r:id="rId25"/>
    <p:sldId id="429" r:id="rId26"/>
    <p:sldId id="384" r:id="rId27"/>
    <p:sldId id="264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430" r:id="rId36"/>
    <p:sldId id="347" r:id="rId37"/>
    <p:sldId id="348" r:id="rId38"/>
    <p:sldId id="393" r:id="rId39"/>
    <p:sldId id="394" r:id="rId40"/>
    <p:sldId id="412" r:id="rId41"/>
    <p:sldId id="413" r:id="rId42"/>
    <p:sldId id="408" r:id="rId43"/>
    <p:sldId id="402" r:id="rId44"/>
    <p:sldId id="414" r:id="rId45"/>
    <p:sldId id="415" r:id="rId46"/>
    <p:sldId id="418" r:id="rId47"/>
    <p:sldId id="420" r:id="rId48"/>
    <p:sldId id="421" r:id="rId49"/>
    <p:sldId id="422" r:id="rId50"/>
    <p:sldId id="426" r:id="rId51"/>
    <p:sldId id="431" r:id="rId52"/>
    <p:sldId id="380" r:id="rId53"/>
    <p:sldId id="432" r:id="rId54"/>
    <p:sldId id="433" r:id="rId55"/>
    <p:sldId id="350" r:id="rId56"/>
    <p:sldId id="427" r:id="rId57"/>
    <p:sldId id="423" r:id="rId58"/>
    <p:sldId id="424" r:id="rId59"/>
    <p:sldId id="35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D5D5"/>
    <a:srgbClr val="EBFFEB"/>
    <a:srgbClr val="E5E5FF"/>
    <a:srgbClr val="008000"/>
    <a:srgbClr val="FFFF00"/>
    <a:srgbClr val="FF33CC"/>
    <a:srgbClr val="00CC00"/>
    <a:srgbClr val="FFFFFF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34" autoAdjust="0"/>
    <p:restoredTop sz="72510" autoAdjust="0"/>
  </p:normalViewPr>
  <p:slideViewPr>
    <p:cSldViewPr snapToGrid="0">
      <p:cViewPr varScale="1">
        <p:scale>
          <a:sx n="118" d="100"/>
          <a:sy n="118" d="100"/>
        </p:scale>
        <p:origin x="189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E6ADF-076A-4662-823C-2B4E2A1E363C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B47F7-D706-48EF-97A4-D7E1AE518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70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047BD-1C15-48DB-91ED-BD24C7C57D95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13109-9BC4-4718-A434-828FD259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96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0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30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72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90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78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32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47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16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13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50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03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8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70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30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70634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70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72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9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28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0F8B4-735C-A52D-28AD-14F31448E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9CB67D-07A2-1CA4-DB36-75E8C89D3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C1B8F-6531-E3B6-6205-01C789F7A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F74A8-C3EE-FCAC-AD29-64099B4375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73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20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23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58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2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41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742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03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3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211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119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8D2A6-51AA-770D-BB18-C06D62BE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4045FB-D18B-15FA-06A2-98F41E3C4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DE8DDD-0E7B-B071-C217-E3FCB9A3F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392BA-7CF3-9EF8-4394-055F6362A8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3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938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415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511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20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835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522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305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66B1B-70AA-223F-959F-BF04A89DB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DC7D6E-CF9E-7153-6B85-105DEB723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540057-EB80-6169-FD7D-C812807B4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C4D1C-5CC4-3524-9CFB-DC2BA1E86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961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603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23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826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25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89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03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07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7F7-D706-48EF-97A4-D7E1AE5188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0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50D0-0EB6-401D-A3E4-84278C82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508BC3-0B07-45E3-8C08-C6934B5B9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CC0DC-5B77-4E67-8E2B-BFDB63EA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F1EC1-DD00-45A1-960D-60F5BD366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8A9BD-35D4-4CE2-B558-DA13D05B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95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4F59-1406-4E8D-AA8B-29E6EB2B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9C873-9E7E-4B20-A120-1926D8086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4AD45-6708-43C0-B586-7FB3D807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BCFBE-1A34-47D1-894D-3F3ECAC7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A0B4B-FC7D-4998-8908-82B633EE2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066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74393-B293-4751-9BFE-218AC7D1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915E8-FABD-4AD9-A5EA-1B6101B49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62453-357D-4611-8545-4143642E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E3484-4158-433E-A30C-8E541F88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AEAAB-BC61-45C4-BD8C-A0C05ECD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34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BBB52C-617C-4472-A8BC-AD3BA23A88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D2BAD-CBCA-427B-AE66-520AC8643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76DC4-3BBE-4FDA-9E7B-EEDC0B987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90A36-EE79-4806-86F3-5BDF1181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81FA1-0325-4D8A-8A5D-20EAE7D8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89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2E7D4-A44A-4901-A7B6-5A8CD5AD8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191E2-74A5-4736-B778-9009D25CA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AD317-EDB3-4A09-82DB-A15DEF59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DE88A-4D78-4D52-A3AB-457A214D6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21DCE-8582-4B7D-84C7-B7E15186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1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8BA2-B7C2-4D24-BF26-A8C446494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0070A-8ABC-444A-979F-1747773D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23EA4-AE8A-4C0E-B0E3-216706FAE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18BE-AE8D-4B97-97BA-38AB791F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3533E-FAD3-44A3-BE1A-9190574A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7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2E1BC-3861-47DB-A106-596728500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C5AF9-98B8-41DE-AC4F-4A0482780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B2B4F-6017-4962-9D46-62FE76E0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26AE5-B39D-485E-97AD-55E7CADED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D335A-87CF-49F5-A079-E6029F1E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57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1846F-FCA6-4FA5-A501-0B30E05E5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F1AF8-BC7C-4D7A-91AD-90A2DAA31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6AA81-5AEB-4F75-A30F-1B5F6118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F5D4-72AC-4E4E-9EC3-1542CB40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56AA8-08CE-4224-8233-E6DE09B8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85459-0127-466C-8810-4D9FE220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C48CE-8DE1-426C-8F3A-1E5C47A1C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19917-DD03-4EC6-BDD2-A64264E17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63DF1-3329-4A77-8A95-1808FF91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B2F8E-2CDD-4257-9142-E8122A7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14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4A626-1C87-4D14-9ADD-5C1CE0D9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15826-E93F-4F56-9206-6E12EDCCA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A0C2A-1A5B-4CEC-AC6D-3A9ED0D5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B0320-2240-445D-BF5E-B1865E97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D4636-EAEA-4EB9-9B68-7C710591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1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7E2FB-0C54-4509-BE5F-B2D26432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C1A38-4F01-435E-8785-5362E0BC2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B5AC8-717F-4573-AA44-9291DDA3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7C83A-CB18-4FB2-BE13-0231173D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BAFEA-0982-49B7-91C7-A9F995B9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2DDA5-FD70-4E43-9916-01D38079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76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5BD-7121-4BB7-8850-A077DB95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ED7C3-C54E-4139-B456-18D7C3624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3D0D2-0AEC-45EE-90DF-128347AF1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72597-7C66-44F9-A81B-63E4CFBF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5BD5B-59E1-41FE-AA70-63962FCB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5DFC6-3CF7-416F-8A83-8A65D623D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AA773-48F9-49CD-B64C-9B6B6124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987C3-EDFF-491D-ABAA-1E6A71BF9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09FD9-FBEE-4B16-8CF0-B8B8C4DA1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8DD4E-1EF2-4C4A-BF33-562A54106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8A16E7-F2F6-40E0-A7EF-85DC3B2D7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7A1DD3-4201-4625-834E-B89C0FD8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2765A8-4405-41A6-B748-7CB4EAA7B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E4D3FE-3723-4B14-BA09-E671C5D4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538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7595-3576-497D-8DB0-3A8BBDB8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42708-0949-4123-ACE4-1C05D0A2A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083F8-AA0B-46C3-A23C-A7D13E227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E1D05-82FD-450E-B2F9-8AAB1A46E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FA5AF-59B3-46CE-BDE4-3AB55BBC5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44CCE2-EF8E-4151-B129-A382C482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DDF-D775-4123-8696-74E01EF5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D2B14-2083-4085-92E9-5B7A02FDA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5B7A-CCF7-47BF-BA87-32F334F20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CECE23-F0CD-4F68-AC6A-6F81C856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3C579A-AB7C-4589-A0B9-D050A3EE3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66029-E927-4421-A17E-827E398D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523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BB2B-0DEF-4999-ABFE-C65D665A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2D451-5112-4089-AB89-F37725A8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FC80-F1CC-41CF-8223-94CF8313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4CF0F-56B2-4B77-B7C1-B89F1574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0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F0347E-7D49-4AF4-9FA4-B054B6306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A9159-BA15-44E6-B85D-F2C6A747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4D4D7-211F-47BD-B01A-CCFBCAB8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80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F1F2C8-ABE9-4E5B-B840-A2418526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512CD-87EA-4719-ACFE-3DA8F3C0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31C47-8484-44D7-93D2-807F7CCD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40BF-B5F9-4451-AC22-2A696295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B1835-A3C7-4C0A-AD6A-5C3329E8A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0E0B2-0745-4328-85DA-FA0FD591C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BD8DC-887B-45C2-891C-70E54896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86D13-7F45-4265-BCD0-72D9D0E65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BE66D-7989-4570-B43D-879CA5E72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799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0154-9B7E-49E5-94F6-F51E93628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73088-138D-472F-95D4-5AC426E0C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06A27-0574-430D-8CFB-C542516F3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3890B-AED1-424A-92AB-979F7E47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A5B35-2235-4336-B2FD-25D00B64D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0A785-BE9B-46C8-AF78-DAB9B993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D19C5-609D-4DB8-8D36-02A17AF18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5E6478-D13C-491A-A736-A924926C3F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18E32-8F7D-447F-889D-809918326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F0B98-ECB4-4086-95C6-5384240B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3CD2E-20F2-4439-A78F-0465A982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555ED-EAB7-4DD9-9F9A-007B2345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477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7766E-EABE-4043-B2F7-B26F3E0D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0119D0-B4D3-4282-9F91-178CE3123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8B8A0-E5C8-4865-A675-6056BA132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AF227-B48A-4886-8FCD-90A6BC3C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57A7-A3E3-4CF2-B2F0-C963E4E5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0458F-1171-4D96-908E-BF6F35F7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8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286BE6-9498-4108-9160-51AA54BDD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3979A-D590-4AB5-AB0C-5BE906B38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D8436-C759-4F5E-8D6D-4C7845EEB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2552E-FAE9-482D-A33F-DEFBF5C1E90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380F5-D92B-4E76-8E9C-3F73B70C8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11F05-74FE-40F7-A661-56BABBBEC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9BACF-A2DB-4C88-8D78-BABF2D9A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8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C94614-3162-4FD0-BE08-E76F54FC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AA80C-4131-4E5F-B356-9AE28734D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929B1-39C4-413B-BB2D-2ECC5000E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4F33F-6976-41DC-81F3-C76EBF1A05B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6E332-6F9C-453F-9146-108D3D51D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437CA-40B6-42BC-9859-EA1F1B68E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7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mRFehQuMHU?start=240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gif"/><Relationship Id="rId4" Type="http://schemas.openxmlformats.org/officeDocument/2006/relationships/image" Target="../media/image42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4268855" y="484620"/>
            <a:ext cx="3267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Synapse</a:t>
            </a:r>
          </a:p>
        </p:txBody>
      </p:sp>
      <p:sp>
        <p:nvSpPr>
          <p:cNvPr id="5" name="Freeform 4"/>
          <p:cNvSpPr/>
          <p:nvPr/>
        </p:nvSpPr>
        <p:spPr>
          <a:xfrm flipH="1" flipV="1">
            <a:off x="7631724" y="2366421"/>
            <a:ext cx="3833446" cy="3831550"/>
          </a:xfrm>
          <a:custGeom>
            <a:avLst/>
            <a:gdLst>
              <a:gd name="connsiteX0" fmla="*/ 339969 w 3248272"/>
              <a:gd name="connsiteY0" fmla="*/ 1583181 h 3748305"/>
              <a:gd name="connsiteX1" fmla="*/ 2180493 w 3248272"/>
              <a:gd name="connsiteY1" fmla="*/ 1606628 h 3748305"/>
              <a:gd name="connsiteX2" fmla="*/ 2543908 w 3248272"/>
              <a:gd name="connsiteY2" fmla="*/ 47458 h 3748305"/>
              <a:gd name="connsiteX3" fmla="*/ 3247293 w 3248272"/>
              <a:gd name="connsiteY3" fmla="*/ 3681612 h 3748305"/>
              <a:gd name="connsiteX4" fmla="*/ 2379785 w 3248272"/>
              <a:gd name="connsiteY4" fmla="*/ 2392074 h 3748305"/>
              <a:gd name="connsiteX5" fmla="*/ 0 w 3248272"/>
              <a:gd name="connsiteY5" fmla="*/ 2263120 h 3748305"/>
              <a:gd name="connsiteX0" fmla="*/ 339969 w 3269630"/>
              <a:gd name="connsiteY0" fmla="*/ 1606141 h 3772344"/>
              <a:gd name="connsiteX1" fmla="*/ 2180493 w 3269630"/>
              <a:gd name="connsiteY1" fmla="*/ 1629588 h 3772344"/>
              <a:gd name="connsiteX2" fmla="*/ 2942493 w 3269630"/>
              <a:gd name="connsiteY2" fmla="*/ 46972 h 3772344"/>
              <a:gd name="connsiteX3" fmla="*/ 3247293 w 3269630"/>
              <a:gd name="connsiteY3" fmla="*/ 3704572 h 3772344"/>
              <a:gd name="connsiteX4" fmla="*/ 2379785 w 3269630"/>
              <a:gd name="connsiteY4" fmla="*/ 2415034 h 3772344"/>
              <a:gd name="connsiteX5" fmla="*/ 0 w 3269630"/>
              <a:gd name="connsiteY5" fmla="*/ 2286080 h 3772344"/>
              <a:gd name="connsiteX0" fmla="*/ 339969 w 3280835"/>
              <a:gd name="connsiteY0" fmla="*/ 1606141 h 3772344"/>
              <a:gd name="connsiteX1" fmla="*/ 2180493 w 3280835"/>
              <a:gd name="connsiteY1" fmla="*/ 1629588 h 3772344"/>
              <a:gd name="connsiteX2" fmla="*/ 2942493 w 3280835"/>
              <a:gd name="connsiteY2" fmla="*/ 46972 h 3772344"/>
              <a:gd name="connsiteX3" fmla="*/ 3247293 w 3280835"/>
              <a:gd name="connsiteY3" fmla="*/ 3704572 h 3772344"/>
              <a:gd name="connsiteX4" fmla="*/ 2192216 w 3280835"/>
              <a:gd name="connsiteY4" fmla="*/ 2415034 h 3772344"/>
              <a:gd name="connsiteX5" fmla="*/ 0 w 3280835"/>
              <a:gd name="connsiteY5" fmla="*/ 2286080 h 3772344"/>
              <a:gd name="connsiteX0" fmla="*/ 339969 w 3082145"/>
              <a:gd name="connsiteY0" fmla="*/ 1607950 h 3819542"/>
              <a:gd name="connsiteX1" fmla="*/ 2180493 w 3082145"/>
              <a:gd name="connsiteY1" fmla="*/ 1631397 h 3819542"/>
              <a:gd name="connsiteX2" fmla="*/ 2942493 w 3082145"/>
              <a:gd name="connsiteY2" fmla="*/ 48781 h 3819542"/>
              <a:gd name="connsiteX3" fmla="*/ 3012832 w 3082145"/>
              <a:gd name="connsiteY3" fmla="*/ 3753273 h 3819542"/>
              <a:gd name="connsiteX4" fmla="*/ 2192216 w 3082145"/>
              <a:gd name="connsiteY4" fmla="*/ 2416843 h 3819542"/>
              <a:gd name="connsiteX5" fmla="*/ 0 w 3082145"/>
              <a:gd name="connsiteY5" fmla="*/ 2287889 h 3819542"/>
              <a:gd name="connsiteX0" fmla="*/ 339969 w 3109678"/>
              <a:gd name="connsiteY0" fmla="*/ 1619426 h 3831550"/>
              <a:gd name="connsiteX1" fmla="*/ 2180493 w 3109678"/>
              <a:gd name="connsiteY1" fmla="*/ 1642873 h 3831550"/>
              <a:gd name="connsiteX2" fmla="*/ 3001109 w 3109678"/>
              <a:gd name="connsiteY2" fmla="*/ 48534 h 3831550"/>
              <a:gd name="connsiteX3" fmla="*/ 3012832 w 3109678"/>
              <a:gd name="connsiteY3" fmla="*/ 3764749 h 3831550"/>
              <a:gd name="connsiteX4" fmla="*/ 2192216 w 3109678"/>
              <a:gd name="connsiteY4" fmla="*/ 2428319 h 3831550"/>
              <a:gd name="connsiteX5" fmla="*/ 0 w 3109678"/>
              <a:gd name="connsiteY5" fmla="*/ 2299365 h 383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9678" h="3831550">
                <a:moveTo>
                  <a:pt x="339969" y="1619426"/>
                </a:moveTo>
                <a:cubicBezTo>
                  <a:pt x="1076569" y="1759126"/>
                  <a:pt x="1736970" y="1904688"/>
                  <a:pt x="2180493" y="1642873"/>
                </a:cubicBezTo>
                <a:cubicBezTo>
                  <a:pt x="2624016" y="1381058"/>
                  <a:pt x="2862386" y="-305112"/>
                  <a:pt x="3001109" y="48534"/>
                </a:cubicBezTo>
                <a:cubicBezTo>
                  <a:pt x="3139832" y="402180"/>
                  <a:pt x="3147647" y="3368118"/>
                  <a:pt x="3012832" y="3764749"/>
                </a:cubicBezTo>
                <a:cubicBezTo>
                  <a:pt x="2878017" y="4161380"/>
                  <a:pt x="2694355" y="2672550"/>
                  <a:pt x="2192216" y="2428319"/>
                </a:cubicBezTo>
                <a:cubicBezTo>
                  <a:pt x="1690077" y="2184088"/>
                  <a:pt x="919285" y="2245634"/>
                  <a:pt x="0" y="229936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82462" y="3985846"/>
            <a:ext cx="679940" cy="83233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1980235" y="5383574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pre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9436112" y="5383574"/>
            <a:ext cx="1032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post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1749670" y="3171449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vesicle</a:t>
            </a:r>
          </a:p>
        </p:txBody>
      </p:sp>
      <p:sp>
        <p:nvSpPr>
          <p:cNvPr id="21" name="Freeform 20"/>
          <p:cNvSpPr/>
          <p:nvPr/>
        </p:nvSpPr>
        <p:spPr>
          <a:xfrm>
            <a:off x="2494825" y="3695700"/>
            <a:ext cx="705575" cy="741431"/>
          </a:xfrm>
          <a:custGeom>
            <a:avLst/>
            <a:gdLst>
              <a:gd name="connsiteX0" fmla="*/ 19775 w 705575"/>
              <a:gd name="connsiteY0" fmla="*/ 0 h 741431"/>
              <a:gd name="connsiteX1" fmla="*/ 86450 w 705575"/>
              <a:gd name="connsiteY1" fmla="*/ 647700 h 741431"/>
              <a:gd name="connsiteX2" fmla="*/ 705575 w 705575"/>
              <a:gd name="connsiteY2" fmla="*/ 723900 h 74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575" h="741431">
                <a:moveTo>
                  <a:pt x="19775" y="0"/>
                </a:moveTo>
                <a:cubicBezTo>
                  <a:pt x="-4038" y="263525"/>
                  <a:pt x="-27850" y="527050"/>
                  <a:pt x="86450" y="647700"/>
                </a:cubicBezTo>
                <a:cubicBezTo>
                  <a:pt x="200750" y="768350"/>
                  <a:pt x="453162" y="746125"/>
                  <a:pt x="705575" y="72390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374224" y="3885389"/>
            <a:ext cx="293394" cy="1178063"/>
          </a:xfrm>
          <a:custGeom>
            <a:avLst/>
            <a:gdLst>
              <a:gd name="connsiteX0" fmla="*/ 269214 w 293394"/>
              <a:gd name="connsiteY0" fmla="*/ 103205 h 1178063"/>
              <a:gd name="connsiteX1" fmla="*/ 21564 w 293394"/>
              <a:gd name="connsiteY1" fmla="*/ 107967 h 1178063"/>
              <a:gd name="connsiteX2" fmla="*/ 14420 w 293394"/>
              <a:gd name="connsiteY2" fmla="*/ 793767 h 1178063"/>
              <a:gd name="connsiteX3" fmla="*/ 35851 w 293394"/>
              <a:gd name="connsiteY3" fmla="*/ 1098567 h 1178063"/>
              <a:gd name="connsiteX4" fmla="*/ 257307 w 293394"/>
              <a:gd name="connsiteY4" fmla="*/ 1089042 h 1178063"/>
              <a:gd name="connsiteX5" fmla="*/ 269214 w 293394"/>
              <a:gd name="connsiteY5" fmla="*/ 103205 h 117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4" h="1178063">
                <a:moveTo>
                  <a:pt x="269214" y="103205"/>
                </a:moveTo>
                <a:cubicBezTo>
                  <a:pt x="229924" y="-60307"/>
                  <a:pt x="64030" y="-7127"/>
                  <a:pt x="21564" y="107967"/>
                </a:cubicBezTo>
                <a:cubicBezTo>
                  <a:pt x="-20902" y="223061"/>
                  <a:pt x="12039" y="628667"/>
                  <a:pt x="14420" y="793767"/>
                </a:cubicBezTo>
                <a:cubicBezTo>
                  <a:pt x="16801" y="958867"/>
                  <a:pt x="-4630" y="1049354"/>
                  <a:pt x="35851" y="1098567"/>
                </a:cubicBezTo>
                <a:cubicBezTo>
                  <a:pt x="76332" y="1147780"/>
                  <a:pt x="218016" y="1254539"/>
                  <a:pt x="257307" y="1089042"/>
                </a:cubicBezTo>
                <a:cubicBezTo>
                  <a:pt x="296598" y="923545"/>
                  <a:pt x="308504" y="266717"/>
                  <a:pt x="269214" y="1032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50986" y="2366421"/>
            <a:ext cx="3833446" cy="3831550"/>
          </a:xfrm>
          <a:custGeom>
            <a:avLst/>
            <a:gdLst>
              <a:gd name="connsiteX0" fmla="*/ 339969 w 3248272"/>
              <a:gd name="connsiteY0" fmla="*/ 1583181 h 3748305"/>
              <a:gd name="connsiteX1" fmla="*/ 2180493 w 3248272"/>
              <a:gd name="connsiteY1" fmla="*/ 1606628 h 3748305"/>
              <a:gd name="connsiteX2" fmla="*/ 2543908 w 3248272"/>
              <a:gd name="connsiteY2" fmla="*/ 47458 h 3748305"/>
              <a:gd name="connsiteX3" fmla="*/ 3247293 w 3248272"/>
              <a:gd name="connsiteY3" fmla="*/ 3681612 h 3748305"/>
              <a:gd name="connsiteX4" fmla="*/ 2379785 w 3248272"/>
              <a:gd name="connsiteY4" fmla="*/ 2392074 h 3748305"/>
              <a:gd name="connsiteX5" fmla="*/ 0 w 3248272"/>
              <a:gd name="connsiteY5" fmla="*/ 2263120 h 3748305"/>
              <a:gd name="connsiteX0" fmla="*/ 339969 w 3269630"/>
              <a:gd name="connsiteY0" fmla="*/ 1606141 h 3772344"/>
              <a:gd name="connsiteX1" fmla="*/ 2180493 w 3269630"/>
              <a:gd name="connsiteY1" fmla="*/ 1629588 h 3772344"/>
              <a:gd name="connsiteX2" fmla="*/ 2942493 w 3269630"/>
              <a:gd name="connsiteY2" fmla="*/ 46972 h 3772344"/>
              <a:gd name="connsiteX3" fmla="*/ 3247293 w 3269630"/>
              <a:gd name="connsiteY3" fmla="*/ 3704572 h 3772344"/>
              <a:gd name="connsiteX4" fmla="*/ 2379785 w 3269630"/>
              <a:gd name="connsiteY4" fmla="*/ 2415034 h 3772344"/>
              <a:gd name="connsiteX5" fmla="*/ 0 w 3269630"/>
              <a:gd name="connsiteY5" fmla="*/ 2286080 h 3772344"/>
              <a:gd name="connsiteX0" fmla="*/ 339969 w 3280835"/>
              <a:gd name="connsiteY0" fmla="*/ 1606141 h 3772344"/>
              <a:gd name="connsiteX1" fmla="*/ 2180493 w 3280835"/>
              <a:gd name="connsiteY1" fmla="*/ 1629588 h 3772344"/>
              <a:gd name="connsiteX2" fmla="*/ 2942493 w 3280835"/>
              <a:gd name="connsiteY2" fmla="*/ 46972 h 3772344"/>
              <a:gd name="connsiteX3" fmla="*/ 3247293 w 3280835"/>
              <a:gd name="connsiteY3" fmla="*/ 3704572 h 3772344"/>
              <a:gd name="connsiteX4" fmla="*/ 2192216 w 3280835"/>
              <a:gd name="connsiteY4" fmla="*/ 2415034 h 3772344"/>
              <a:gd name="connsiteX5" fmla="*/ 0 w 3280835"/>
              <a:gd name="connsiteY5" fmla="*/ 2286080 h 3772344"/>
              <a:gd name="connsiteX0" fmla="*/ 339969 w 3082145"/>
              <a:gd name="connsiteY0" fmla="*/ 1607950 h 3819542"/>
              <a:gd name="connsiteX1" fmla="*/ 2180493 w 3082145"/>
              <a:gd name="connsiteY1" fmla="*/ 1631397 h 3819542"/>
              <a:gd name="connsiteX2" fmla="*/ 2942493 w 3082145"/>
              <a:gd name="connsiteY2" fmla="*/ 48781 h 3819542"/>
              <a:gd name="connsiteX3" fmla="*/ 3012832 w 3082145"/>
              <a:gd name="connsiteY3" fmla="*/ 3753273 h 3819542"/>
              <a:gd name="connsiteX4" fmla="*/ 2192216 w 3082145"/>
              <a:gd name="connsiteY4" fmla="*/ 2416843 h 3819542"/>
              <a:gd name="connsiteX5" fmla="*/ 0 w 3082145"/>
              <a:gd name="connsiteY5" fmla="*/ 2287889 h 3819542"/>
              <a:gd name="connsiteX0" fmla="*/ 339969 w 3109678"/>
              <a:gd name="connsiteY0" fmla="*/ 1619426 h 3831550"/>
              <a:gd name="connsiteX1" fmla="*/ 2180493 w 3109678"/>
              <a:gd name="connsiteY1" fmla="*/ 1642873 h 3831550"/>
              <a:gd name="connsiteX2" fmla="*/ 3001109 w 3109678"/>
              <a:gd name="connsiteY2" fmla="*/ 48534 h 3831550"/>
              <a:gd name="connsiteX3" fmla="*/ 3012832 w 3109678"/>
              <a:gd name="connsiteY3" fmla="*/ 3764749 h 3831550"/>
              <a:gd name="connsiteX4" fmla="*/ 2192216 w 3109678"/>
              <a:gd name="connsiteY4" fmla="*/ 2428319 h 3831550"/>
              <a:gd name="connsiteX5" fmla="*/ 0 w 3109678"/>
              <a:gd name="connsiteY5" fmla="*/ 2299365 h 383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9678" h="3831550">
                <a:moveTo>
                  <a:pt x="339969" y="1619426"/>
                </a:moveTo>
                <a:cubicBezTo>
                  <a:pt x="1076569" y="1759126"/>
                  <a:pt x="1736970" y="1904688"/>
                  <a:pt x="2180493" y="1642873"/>
                </a:cubicBezTo>
                <a:cubicBezTo>
                  <a:pt x="2624016" y="1381058"/>
                  <a:pt x="2862386" y="-305112"/>
                  <a:pt x="3001109" y="48534"/>
                </a:cubicBezTo>
                <a:cubicBezTo>
                  <a:pt x="3139832" y="402180"/>
                  <a:pt x="3147647" y="3368118"/>
                  <a:pt x="3012832" y="3764749"/>
                </a:cubicBezTo>
                <a:cubicBezTo>
                  <a:pt x="2878017" y="4161380"/>
                  <a:pt x="2694355" y="2672550"/>
                  <a:pt x="2192216" y="2428319"/>
                </a:cubicBezTo>
                <a:cubicBezTo>
                  <a:pt x="1690077" y="2184088"/>
                  <a:pt x="919285" y="2245634"/>
                  <a:pt x="0" y="229936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309416" y="4126036"/>
            <a:ext cx="133978" cy="600745"/>
          </a:xfrm>
          <a:custGeom>
            <a:avLst/>
            <a:gdLst>
              <a:gd name="connsiteX0" fmla="*/ 26878 w 133978"/>
              <a:gd name="connsiteY0" fmla="*/ 64002 h 763178"/>
              <a:gd name="connsiteX1" fmla="*/ 129272 w 133978"/>
              <a:gd name="connsiteY1" fmla="*/ 90196 h 763178"/>
              <a:gd name="connsiteX2" fmla="*/ 105459 w 133978"/>
              <a:gd name="connsiteY2" fmla="*/ 645027 h 763178"/>
              <a:gd name="connsiteX3" fmla="*/ 5447 w 133978"/>
              <a:gd name="connsiteY3" fmla="*/ 716465 h 763178"/>
              <a:gd name="connsiteX4" fmla="*/ 26878 w 133978"/>
              <a:gd name="connsiteY4" fmla="*/ 64002 h 76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78" h="763178">
                <a:moveTo>
                  <a:pt x="26878" y="64002"/>
                </a:moveTo>
                <a:cubicBezTo>
                  <a:pt x="47515" y="-40376"/>
                  <a:pt x="116175" y="-6642"/>
                  <a:pt x="129272" y="90196"/>
                </a:cubicBezTo>
                <a:cubicBezTo>
                  <a:pt x="142369" y="187034"/>
                  <a:pt x="126096" y="540649"/>
                  <a:pt x="105459" y="645027"/>
                </a:cubicBezTo>
                <a:cubicBezTo>
                  <a:pt x="84822" y="749405"/>
                  <a:pt x="19337" y="810921"/>
                  <a:pt x="5447" y="716465"/>
                </a:cubicBezTo>
                <a:cubicBezTo>
                  <a:pt x="-8444" y="622009"/>
                  <a:pt x="6241" y="168380"/>
                  <a:pt x="26878" y="6400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06775" y="428219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31088" y="425933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08228" y="440201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55401" y="428219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32541" y="442125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53947" y="455568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01120" y="460140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79713" y="435629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42068" y="415221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0043" y="446697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389018" y="3441523"/>
            <a:ext cx="409393" cy="314701"/>
            <a:chOff x="7389018" y="3441523"/>
            <a:chExt cx="409393" cy="314701"/>
          </a:xfrm>
        </p:grpSpPr>
        <p:sp>
          <p:nvSpPr>
            <p:cNvPr id="25" name="Rounded Rectangle 24"/>
            <p:cNvSpPr/>
            <p:nvPr/>
          </p:nvSpPr>
          <p:spPr>
            <a:xfrm>
              <a:off x="7465036" y="3441523"/>
              <a:ext cx="333375" cy="31470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389018" y="3556720"/>
              <a:ext cx="200528" cy="843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89018" y="4164942"/>
            <a:ext cx="409393" cy="314701"/>
            <a:chOff x="7389018" y="3441523"/>
            <a:chExt cx="409393" cy="314701"/>
          </a:xfrm>
        </p:grpSpPr>
        <p:sp>
          <p:nvSpPr>
            <p:cNvPr id="29" name="Rounded Rectangle 28"/>
            <p:cNvSpPr/>
            <p:nvPr/>
          </p:nvSpPr>
          <p:spPr>
            <a:xfrm>
              <a:off x="7465036" y="3441523"/>
              <a:ext cx="333375" cy="31470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389018" y="3556720"/>
              <a:ext cx="200528" cy="843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89018" y="4888361"/>
            <a:ext cx="409393" cy="314701"/>
            <a:chOff x="7389018" y="3441523"/>
            <a:chExt cx="409393" cy="314701"/>
          </a:xfrm>
        </p:grpSpPr>
        <p:sp>
          <p:nvSpPr>
            <p:cNvPr id="32" name="Rounded Rectangle 31"/>
            <p:cNvSpPr/>
            <p:nvPr/>
          </p:nvSpPr>
          <p:spPr>
            <a:xfrm>
              <a:off x="7465036" y="3441523"/>
              <a:ext cx="333375" cy="31470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389018" y="3556720"/>
              <a:ext cx="200528" cy="843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901354" y="2879061"/>
            <a:ext cx="2567413" cy="796311"/>
            <a:chOff x="7901354" y="2879061"/>
            <a:chExt cx="2567413" cy="79631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8A7F27-0E97-4C9A-BBE4-B39AA159E0EC}"/>
                </a:ext>
              </a:extLst>
            </p:cNvPr>
            <p:cNvSpPr txBox="1"/>
            <p:nvPr/>
          </p:nvSpPr>
          <p:spPr>
            <a:xfrm>
              <a:off x="8390954" y="2879061"/>
              <a:ext cx="20778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Gothic" panose="020B0502020202020204" pitchFamily="34" charset="0"/>
                </a:rPr>
                <a:t>receptors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901354" y="3387969"/>
              <a:ext cx="1348154" cy="287403"/>
            </a:xfrm>
            <a:custGeom>
              <a:avLst/>
              <a:gdLst>
                <a:gd name="connsiteX0" fmla="*/ 1348154 w 1348154"/>
                <a:gd name="connsiteY0" fmla="*/ 0 h 228133"/>
                <a:gd name="connsiteX1" fmla="*/ 410308 w 1348154"/>
                <a:gd name="connsiteY1" fmla="*/ 199293 h 228133"/>
                <a:gd name="connsiteX2" fmla="*/ 0 w 1348154"/>
                <a:gd name="connsiteY2" fmla="*/ 222739 h 228133"/>
                <a:gd name="connsiteX0" fmla="*/ 1348154 w 1348154"/>
                <a:gd name="connsiteY0" fmla="*/ 0 h 242245"/>
                <a:gd name="connsiteX1" fmla="*/ 1045308 w 1348154"/>
                <a:gd name="connsiteY1" fmla="*/ 224693 h 242245"/>
                <a:gd name="connsiteX2" fmla="*/ 0 w 1348154"/>
                <a:gd name="connsiteY2" fmla="*/ 222739 h 242245"/>
                <a:gd name="connsiteX0" fmla="*/ 1348154 w 1348154"/>
                <a:gd name="connsiteY0" fmla="*/ 0 h 222739"/>
                <a:gd name="connsiteX1" fmla="*/ 0 w 1348154"/>
                <a:gd name="connsiteY1" fmla="*/ 222739 h 222739"/>
                <a:gd name="connsiteX0" fmla="*/ 1348154 w 1348154"/>
                <a:gd name="connsiteY0" fmla="*/ 0 h 287403"/>
                <a:gd name="connsiteX1" fmla="*/ 0 w 1348154"/>
                <a:gd name="connsiteY1" fmla="*/ 222739 h 28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154" h="287403">
                  <a:moveTo>
                    <a:pt x="1348154" y="0"/>
                  </a:moveTo>
                  <a:cubicBezTo>
                    <a:pt x="1235319" y="531446"/>
                    <a:pt x="449385" y="148493"/>
                    <a:pt x="0" y="222739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262142CE-D69C-4E1C-8A38-A2A71746A6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488872" y="4017158"/>
              <a:ext cx="873922" cy="491581"/>
            </p:xfrm>
            <a:graphic>
              <a:graphicData uri="http://schemas.microsoft.com/office/powerpoint/2016/slidezoom">
                <pslz:sldZm>
                  <pslz:sldZmObj sldId="428" cId="2507592273">
                    <pslz:zmPr id="{050EA1A5-8E14-46FB-9119-8D17FA106329}" returnToParent="0" transitionDur="8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73922" cy="491581"/>
                        </a:xfrm>
                        <a:prstGeom prst="rect">
                          <a:avLst/>
                        </a:prstGeom>
                        <a:ln w="127000" cap="rnd">
                          <a:solidFill>
                            <a:srgbClr val="FFFFFF"/>
                          </a:solidFill>
                        </a:ln>
                        <a:effectLst>
                          <a:outerShdw blurRad="76200" dist="95250" dir="10500000" sx="97000" sy="23000" kx="900000" algn="br" rotWithShape="0">
                            <a:srgbClr val="000000">
                              <a:alpha val="2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800000"/>
                          </a:lightRig>
                        </a:scene3d>
                        <a:sp3d contourW="6350">
                          <a:bevelT w="50800" h="16510"/>
                          <a:contourClr>
                            <a:srgbClr val="C0C0C0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62142CE-D69C-4E1C-8A38-A2A71746A6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88872" y="4017158"/>
                <a:ext cx="873922" cy="491581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601227-7CD6-4B55-91DC-261885E61C4A}"/>
              </a:ext>
            </a:extLst>
          </p:cNvPr>
          <p:cNvGrpSpPr/>
          <p:nvPr/>
        </p:nvGrpSpPr>
        <p:grpSpPr>
          <a:xfrm>
            <a:off x="2005484" y="2546347"/>
            <a:ext cx="3400934" cy="2094875"/>
            <a:chOff x="2005484" y="2244784"/>
            <a:chExt cx="3400934" cy="2094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1784E7-CE21-4F83-A354-1A28A1276C1D}"/>
                </a:ext>
              </a:extLst>
            </p:cNvPr>
            <p:cNvSpPr/>
            <p:nvPr/>
          </p:nvSpPr>
          <p:spPr>
            <a:xfrm>
              <a:off x="3022076" y="2862274"/>
              <a:ext cx="1371600" cy="13716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74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5C750E-CA4F-408B-BB56-6BC1F5F78FA8}"/>
                </a:ext>
              </a:extLst>
            </p:cNvPr>
            <p:cNvSpPr txBox="1"/>
            <p:nvPr/>
          </p:nvSpPr>
          <p:spPr>
            <a:xfrm>
              <a:off x="2009334" y="2244784"/>
              <a:ext cx="3397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Membrane Properties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EBF82B-DDC4-45D1-A877-FD65E8934540}"/>
                </a:ext>
              </a:extLst>
            </p:cNvPr>
            <p:cNvSpPr txBox="1"/>
            <p:nvPr/>
          </p:nvSpPr>
          <p:spPr>
            <a:xfrm>
              <a:off x="2005484" y="3939549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neuron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E0A8CC-04D4-4DA5-887E-11390AF64122}"/>
              </a:ext>
            </a:extLst>
          </p:cNvPr>
          <p:cNvGrpSpPr/>
          <p:nvPr/>
        </p:nvGrpSpPr>
        <p:grpSpPr>
          <a:xfrm rot="17919686">
            <a:off x="3009603" y="3420235"/>
            <a:ext cx="138129" cy="228007"/>
            <a:chOff x="2053752" y="3163093"/>
            <a:chExt cx="138129" cy="2280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87E2221-E4AD-4A39-9F8C-3686EAF847BC}"/>
                </a:ext>
              </a:extLst>
            </p:cNvPr>
            <p:cNvSpPr/>
            <p:nvPr/>
          </p:nvSpPr>
          <p:spPr>
            <a:xfrm>
              <a:off x="2053752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C778181-AB6A-44ED-B486-54C4C9A91165}"/>
                </a:ext>
              </a:extLst>
            </p:cNvPr>
            <p:cNvSpPr/>
            <p:nvPr/>
          </p:nvSpPr>
          <p:spPr>
            <a:xfrm>
              <a:off x="2082105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25513D8-56C7-47DC-A8D7-09E44D65547F}"/>
                </a:ext>
              </a:extLst>
            </p:cNvPr>
            <p:cNvSpPr/>
            <p:nvPr/>
          </p:nvSpPr>
          <p:spPr>
            <a:xfrm>
              <a:off x="2138756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9BBD968-1510-44C9-B916-B065205F89AA}"/>
                </a:ext>
              </a:extLst>
            </p:cNvPr>
            <p:cNvSpPr/>
            <p:nvPr/>
          </p:nvSpPr>
          <p:spPr>
            <a:xfrm>
              <a:off x="2165274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6F441C-5498-4E7B-9C2C-3AB37EAB59DA}"/>
                </a:ext>
              </a:extLst>
            </p:cNvPr>
            <p:cNvSpPr/>
            <p:nvPr/>
          </p:nvSpPr>
          <p:spPr>
            <a:xfrm>
              <a:off x="2110176" y="316309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F5E92AB-9B1D-4489-B599-F73EB95BDEF6}"/>
              </a:ext>
            </a:extLst>
          </p:cNvPr>
          <p:cNvGrpSpPr/>
          <p:nvPr/>
        </p:nvGrpSpPr>
        <p:grpSpPr>
          <a:xfrm>
            <a:off x="3247250" y="3048127"/>
            <a:ext cx="1117452" cy="633665"/>
            <a:chOff x="3247250" y="3048127"/>
            <a:chExt cx="1117452" cy="6336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94107E-4E6E-49B5-B241-EE220F51146D}"/>
                </a:ext>
              </a:extLst>
            </p:cNvPr>
            <p:cNvGrpSpPr/>
            <p:nvPr/>
          </p:nvGrpSpPr>
          <p:grpSpPr>
            <a:xfrm rot="6137716">
              <a:off x="4158772" y="3475862"/>
              <a:ext cx="300545" cy="111315"/>
              <a:chOff x="1098025" y="3219373"/>
              <a:chExt cx="300545" cy="11131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B31ADB1-C9D4-4133-850F-E513DBA784A0}"/>
                  </a:ext>
                </a:extLst>
              </p:cNvPr>
              <p:cNvSpPr/>
              <p:nvPr/>
            </p:nvSpPr>
            <p:spPr>
              <a:xfrm rot="18634502">
                <a:off x="1198725" y="3203381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CB15261-B090-4452-9FEE-E8A9FBFA2E42}"/>
                  </a:ext>
                </a:extLst>
              </p:cNvPr>
              <p:cNvSpPr/>
              <p:nvPr/>
            </p:nvSpPr>
            <p:spPr>
              <a:xfrm rot="18634502">
                <a:off x="1217167" y="318184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550FBBF-886A-45AF-A38D-B587E99A42F9}"/>
                  </a:ext>
                </a:extLst>
              </p:cNvPr>
              <p:cNvSpPr/>
              <p:nvPr/>
            </p:nvSpPr>
            <p:spPr>
              <a:xfrm rot="18634502">
                <a:off x="1254015" y="313881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BB8A0F0-79C9-4976-AB1B-DF103696E549}"/>
                  </a:ext>
                </a:extLst>
              </p:cNvPr>
              <p:cNvSpPr/>
              <p:nvPr/>
            </p:nvSpPr>
            <p:spPr>
              <a:xfrm rot="18634502">
                <a:off x="1271263" y="3118673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6D7061E-83DA-48D3-AD0D-4F36EF6F3804}"/>
                  </a:ext>
                </a:extLst>
              </p:cNvPr>
              <p:cNvSpPr/>
              <p:nvPr/>
            </p:nvSpPr>
            <p:spPr>
              <a:xfrm rot="18634502">
                <a:off x="1235425" y="3160523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3F8A94-172F-4469-90F8-344829934088}"/>
                </a:ext>
              </a:extLst>
            </p:cNvPr>
            <p:cNvGrpSpPr/>
            <p:nvPr/>
          </p:nvGrpSpPr>
          <p:grpSpPr>
            <a:xfrm rot="4800000">
              <a:off x="3791993" y="3142742"/>
              <a:ext cx="300545" cy="111315"/>
              <a:chOff x="1636899" y="3218868"/>
              <a:chExt cx="300545" cy="1113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AA572FA-6761-4C22-931F-39700FAF7581}"/>
                  </a:ext>
                </a:extLst>
              </p:cNvPr>
              <p:cNvSpPr/>
              <p:nvPr/>
            </p:nvSpPr>
            <p:spPr>
              <a:xfrm rot="18634502">
                <a:off x="1737599" y="3202876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D468053-B147-45D6-9E1F-C4CA478C1C2C}"/>
                  </a:ext>
                </a:extLst>
              </p:cNvPr>
              <p:cNvSpPr/>
              <p:nvPr/>
            </p:nvSpPr>
            <p:spPr>
              <a:xfrm rot="18634502">
                <a:off x="1756041" y="318134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A919016-91A1-4DED-ABEC-4822FBF3F143}"/>
                  </a:ext>
                </a:extLst>
              </p:cNvPr>
              <p:cNvSpPr/>
              <p:nvPr/>
            </p:nvSpPr>
            <p:spPr>
              <a:xfrm rot="18634502">
                <a:off x="1792889" y="313831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A5144909-587C-4B1F-BF5E-0DE8ECFB5FB1}"/>
                  </a:ext>
                </a:extLst>
              </p:cNvPr>
              <p:cNvSpPr/>
              <p:nvPr/>
            </p:nvSpPr>
            <p:spPr>
              <a:xfrm rot="18634502">
                <a:off x="1810137" y="3118168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8A4CB93-F712-4A0D-A787-6C191428DD89}"/>
                  </a:ext>
                </a:extLst>
              </p:cNvPr>
              <p:cNvSpPr/>
              <p:nvPr/>
            </p:nvSpPr>
            <p:spPr>
              <a:xfrm rot="18634502">
                <a:off x="1774299" y="316001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2FDD81C-A2F7-4B7D-9679-0AE5C6A01940}"/>
                </a:ext>
              </a:extLst>
            </p:cNvPr>
            <p:cNvGrpSpPr/>
            <p:nvPr/>
          </p:nvGrpSpPr>
          <p:grpSpPr>
            <a:xfrm rot="1200000">
              <a:off x="3247250" y="3146685"/>
              <a:ext cx="300545" cy="111315"/>
              <a:chOff x="1764422" y="3603918"/>
              <a:chExt cx="300545" cy="111315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8EA2781-EF71-4349-85F6-63D8D85511C0}"/>
                  </a:ext>
                </a:extLst>
              </p:cNvPr>
              <p:cNvSpPr/>
              <p:nvPr/>
            </p:nvSpPr>
            <p:spPr>
              <a:xfrm rot="18634502">
                <a:off x="1865122" y="3587926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D3128E2-3C3B-4744-AAFD-FF7A66656137}"/>
                  </a:ext>
                </a:extLst>
              </p:cNvPr>
              <p:cNvSpPr/>
              <p:nvPr/>
            </p:nvSpPr>
            <p:spPr>
              <a:xfrm rot="18634502">
                <a:off x="1883564" y="356639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C8F5C454-E85A-43A7-8791-11BE03BB661B}"/>
                  </a:ext>
                </a:extLst>
              </p:cNvPr>
              <p:cNvSpPr/>
              <p:nvPr/>
            </p:nvSpPr>
            <p:spPr>
              <a:xfrm rot="18634502">
                <a:off x="1920412" y="352336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076FC49-43E0-48A2-A722-DE72C66A360C}"/>
                  </a:ext>
                </a:extLst>
              </p:cNvPr>
              <p:cNvSpPr/>
              <p:nvPr/>
            </p:nvSpPr>
            <p:spPr>
              <a:xfrm rot="18634502">
                <a:off x="1937660" y="3503218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ED52200-4CDC-4A5E-8699-24BC358D289C}"/>
                  </a:ext>
                </a:extLst>
              </p:cNvPr>
              <p:cNvSpPr/>
              <p:nvPr/>
            </p:nvSpPr>
            <p:spPr>
              <a:xfrm rot="18634502">
                <a:off x="1901822" y="354506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7444127-22E1-4F50-8F74-FB7203B58152}"/>
              </a:ext>
            </a:extLst>
          </p:cNvPr>
          <p:cNvSpPr txBox="1"/>
          <p:nvPr/>
        </p:nvSpPr>
        <p:spPr>
          <a:xfrm>
            <a:off x="4413450" y="3476744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channels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296187-A5DA-4500-830B-C6ACB60E3C93}"/>
              </a:ext>
            </a:extLst>
          </p:cNvPr>
          <p:cNvGrpSpPr/>
          <p:nvPr/>
        </p:nvGrpSpPr>
        <p:grpSpPr>
          <a:xfrm>
            <a:off x="2208331" y="1986854"/>
            <a:ext cx="716759" cy="1633210"/>
            <a:chOff x="2208331" y="1986854"/>
            <a:chExt cx="716759" cy="163321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33D37AD4-426D-4843-96F9-BCCA0223343F}"/>
                </a:ext>
              </a:extLst>
            </p:cNvPr>
            <p:cNvSpPr/>
            <p:nvPr/>
          </p:nvSpPr>
          <p:spPr>
            <a:xfrm rot="8462410">
              <a:off x="2727245" y="1986854"/>
              <a:ext cx="197845" cy="16332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557FA4-8554-457D-82D8-F4B5A4BC3332}"/>
                </a:ext>
              </a:extLst>
            </p:cNvPr>
            <p:cNvSpPr/>
            <p:nvPr/>
          </p:nvSpPr>
          <p:spPr>
            <a:xfrm rot="19218533">
              <a:off x="2208331" y="2114665"/>
              <a:ext cx="213685" cy="11932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0EACF4-B686-4CDE-97F1-7EA5CF41D646}"/>
              </a:ext>
            </a:extLst>
          </p:cNvPr>
          <p:cNvGrpSpPr/>
          <p:nvPr/>
        </p:nvGrpSpPr>
        <p:grpSpPr>
          <a:xfrm>
            <a:off x="9589641" y="2346292"/>
            <a:ext cx="1521570" cy="4241206"/>
            <a:chOff x="9589641" y="2346292"/>
            <a:chExt cx="1521570" cy="42412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F1AC54-4C55-4E68-892A-01459A9D6866}"/>
                </a:ext>
              </a:extLst>
            </p:cNvPr>
            <p:cNvSpPr/>
            <p:nvPr/>
          </p:nvSpPr>
          <p:spPr>
            <a:xfrm>
              <a:off x="10251504" y="3008012"/>
              <a:ext cx="197844" cy="3579486"/>
            </a:xfrm>
            <a:prstGeom prst="rect">
              <a:avLst/>
            </a:prstGeom>
            <a:gradFill flip="none" rotWithShape="1">
              <a:gsLst>
                <a:gs pos="10000">
                  <a:srgbClr val="FFFF00"/>
                </a:gs>
                <a:gs pos="24000">
                  <a:schemeClr val="tx1">
                    <a:lumMod val="75000"/>
                    <a:lumOff val="25000"/>
                  </a:schemeClr>
                </a:gs>
                <a:gs pos="57000">
                  <a:srgbClr val="008000"/>
                </a:gs>
                <a:gs pos="0">
                  <a:srgbClr val="FF0000"/>
                </a:gs>
                <a:gs pos="97917">
                  <a:srgbClr val="0066FF"/>
                </a:gs>
                <a:gs pos="85000">
                  <a:srgbClr val="0080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90D115-B42C-4A3E-BA5A-8B3CE0107098}"/>
                </a:ext>
              </a:extLst>
            </p:cNvPr>
            <p:cNvSpPr txBox="1"/>
            <p:nvPr/>
          </p:nvSpPr>
          <p:spPr>
            <a:xfrm>
              <a:off x="9589641" y="2346292"/>
              <a:ext cx="1521570" cy="559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membrane</a:t>
              </a:r>
            </a:p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potential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60795FA-3DE0-4356-9C51-1ED457A4DD06}"/>
              </a:ext>
            </a:extLst>
          </p:cNvPr>
          <p:cNvSpPr txBox="1"/>
          <p:nvPr/>
        </p:nvSpPr>
        <p:spPr>
          <a:xfrm>
            <a:off x="1714653" y="3358233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Bookman Old Style" panose="02050604050505020204" pitchFamily="18" charset="0"/>
              </a:rPr>
              <a:t>sodium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D1D912-70EC-41F1-A47F-0D02F686B54E}"/>
              </a:ext>
            </a:extLst>
          </p:cNvPr>
          <p:cNvGrpSpPr/>
          <p:nvPr/>
        </p:nvGrpSpPr>
        <p:grpSpPr>
          <a:xfrm>
            <a:off x="8829310" y="3660590"/>
            <a:ext cx="1419324" cy="400110"/>
            <a:chOff x="8829310" y="3660590"/>
            <a:chExt cx="1419324" cy="40011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7AEC9BC-BC1B-4AF6-97C9-FAFEB6079CCD}"/>
                </a:ext>
              </a:extLst>
            </p:cNvPr>
            <p:cNvSpPr txBox="1"/>
            <p:nvPr/>
          </p:nvSpPr>
          <p:spPr>
            <a:xfrm>
              <a:off x="8829310" y="3660590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Bookman Old Style" panose="02050604050505020204" pitchFamily="18" charset="0"/>
                </a:rPr>
                <a:t>sodium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14EE9B9-DB6D-42E8-85FF-D3D0B78BA77B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3889223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9863C8A-4A28-4CA0-8D64-B20FBEFACB8B}"/>
              </a:ext>
            </a:extLst>
          </p:cNvPr>
          <p:cNvGrpSpPr/>
          <p:nvPr/>
        </p:nvGrpSpPr>
        <p:grpSpPr>
          <a:xfrm>
            <a:off x="9281357" y="5514044"/>
            <a:ext cx="967277" cy="400110"/>
            <a:chOff x="9281357" y="5514044"/>
            <a:chExt cx="967277" cy="40011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67C15E-03DB-4563-A906-19A2E24BD521}"/>
                </a:ext>
              </a:extLst>
            </p:cNvPr>
            <p:cNvSpPr txBox="1"/>
            <p:nvPr/>
          </p:nvSpPr>
          <p:spPr>
            <a:xfrm>
              <a:off x="9281357" y="5514044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rest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F10A5DE-4B0E-4857-95F8-257BCBAD6EE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5742677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0DC50D-4155-493E-8801-DD95552F2D84}"/>
              </a:ext>
            </a:extLst>
          </p:cNvPr>
          <p:cNvGrpSpPr/>
          <p:nvPr/>
        </p:nvGrpSpPr>
        <p:grpSpPr>
          <a:xfrm>
            <a:off x="8449399" y="6257740"/>
            <a:ext cx="1799235" cy="400110"/>
            <a:chOff x="8449399" y="6257740"/>
            <a:chExt cx="1799235" cy="40011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4097873-F296-4D51-A084-B6A4CB5C6F2B}"/>
                </a:ext>
              </a:extLst>
            </p:cNvPr>
            <p:cNvSpPr txBox="1"/>
            <p:nvPr/>
          </p:nvSpPr>
          <p:spPr>
            <a:xfrm>
              <a:off x="8449399" y="6257740"/>
              <a:ext cx="1492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potassium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8846492-F0A5-4AA9-B8AE-434F1B8C5A2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6486373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078D79-0521-469C-87C5-785B06960BDE}"/>
              </a:ext>
            </a:extLst>
          </p:cNvPr>
          <p:cNvGrpSpPr/>
          <p:nvPr/>
        </p:nvGrpSpPr>
        <p:grpSpPr>
          <a:xfrm>
            <a:off x="10413848" y="2916710"/>
            <a:ext cx="1341233" cy="3809544"/>
            <a:chOff x="10413848" y="2916710"/>
            <a:chExt cx="1341233" cy="380954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BBBF3BE-1A57-40BF-8477-475C8138D68A}"/>
                </a:ext>
              </a:extLst>
            </p:cNvPr>
            <p:cNvSpPr txBox="1"/>
            <p:nvPr/>
          </p:nvSpPr>
          <p:spPr>
            <a:xfrm>
              <a:off x="10438696" y="5584774"/>
              <a:ext cx="1106393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-60 mV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BFC7A0-A645-4119-BC13-0AE4D4BDB5E3}"/>
                </a:ext>
              </a:extLst>
            </p:cNvPr>
            <p:cNvSpPr txBox="1"/>
            <p:nvPr/>
          </p:nvSpPr>
          <p:spPr>
            <a:xfrm>
              <a:off x="10413848" y="6400139"/>
              <a:ext cx="1314784" cy="32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-100 mV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7AD488-7C5A-43D4-A006-81AE169CB22D}"/>
                </a:ext>
              </a:extLst>
            </p:cNvPr>
            <p:cNvSpPr txBox="1"/>
            <p:nvPr/>
          </p:nvSpPr>
          <p:spPr>
            <a:xfrm>
              <a:off x="10438695" y="2916710"/>
              <a:ext cx="1316386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+100 mV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5A3F092-9001-47AF-9D15-7AD94118C43B}"/>
                </a:ext>
              </a:extLst>
            </p:cNvPr>
            <p:cNvSpPr txBox="1"/>
            <p:nvPr/>
          </p:nvSpPr>
          <p:spPr>
            <a:xfrm>
              <a:off x="10420261" y="4659707"/>
              <a:ext cx="1035861" cy="32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+0 mV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AD2465F-24B7-4FFC-81B0-D56D3B5C1691}"/>
                </a:ext>
              </a:extLst>
            </p:cNvPr>
            <p:cNvSpPr txBox="1"/>
            <p:nvPr/>
          </p:nvSpPr>
          <p:spPr>
            <a:xfrm>
              <a:off x="10413848" y="5909748"/>
              <a:ext cx="1106393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-75 mV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414587-10CF-49FE-BB75-78A5B1E25D7C}"/>
              </a:ext>
            </a:extLst>
          </p:cNvPr>
          <p:cNvGrpSpPr/>
          <p:nvPr/>
        </p:nvGrpSpPr>
        <p:grpSpPr>
          <a:xfrm>
            <a:off x="8752366" y="5829492"/>
            <a:ext cx="1496268" cy="400110"/>
            <a:chOff x="8752366" y="5829492"/>
            <a:chExt cx="1496268" cy="40011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A118293-CBFD-4807-8D3B-841BA0D4FCB2}"/>
                </a:ext>
              </a:extLst>
            </p:cNvPr>
            <p:cNvSpPr txBox="1"/>
            <p:nvPr/>
          </p:nvSpPr>
          <p:spPr>
            <a:xfrm>
              <a:off x="8752366" y="5829492"/>
              <a:ext cx="1189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1562B"/>
                  </a:solidFill>
                  <a:latin typeface="Bookman Old Style" panose="02050604050505020204" pitchFamily="18" charset="0"/>
                </a:rPr>
                <a:t>chloride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0DB13C1-46A0-4C90-9155-3D5CE384E36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6058125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C7DF326-4C46-425C-88E6-EC125199ED2C}"/>
              </a:ext>
            </a:extLst>
          </p:cNvPr>
          <p:cNvGrpSpPr/>
          <p:nvPr/>
        </p:nvGrpSpPr>
        <p:grpSpPr>
          <a:xfrm>
            <a:off x="8773205" y="2811506"/>
            <a:ext cx="1475429" cy="400110"/>
            <a:chOff x="8773205" y="2811506"/>
            <a:chExt cx="1475429" cy="40011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086BA63-1289-42B4-B0A1-6E47EC55D334}"/>
                </a:ext>
              </a:extLst>
            </p:cNvPr>
            <p:cNvSpPr txBox="1"/>
            <p:nvPr/>
          </p:nvSpPr>
          <p:spPr>
            <a:xfrm>
              <a:off x="8773205" y="2811506"/>
              <a:ext cx="1168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4FC4"/>
                  </a:solidFill>
                  <a:latin typeface="Bookman Old Style" panose="02050604050505020204" pitchFamily="18" charset="0"/>
                </a:rPr>
                <a:t>calcium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8AC8057-E501-469A-B660-122B91DEF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3040139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63F7A0-568A-4E0E-865C-D57A9C1EF120}"/>
              </a:ext>
            </a:extLst>
          </p:cNvPr>
          <p:cNvCxnSpPr>
            <a:cxnSpLocks/>
          </p:cNvCxnSpPr>
          <p:nvPr/>
        </p:nvCxnSpPr>
        <p:spPr>
          <a:xfrm>
            <a:off x="9889224" y="4792423"/>
            <a:ext cx="365760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FBC26A3-1A45-4745-9FAC-B1296153CCC3}"/>
              </a:ext>
            </a:extLst>
          </p:cNvPr>
          <p:cNvGrpSpPr/>
          <p:nvPr/>
        </p:nvGrpSpPr>
        <p:grpSpPr>
          <a:xfrm>
            <a:off x="9405996" y="4480028"/>
            <a:ext cx="424958" cy="584775"/>
            <a:chOff x="9405996" y="4480028"/>
            <a:chExt cx="424958" cy="584775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06EC065-E1EC-4302-9AE1-69042D327E11}"/>
                </a:ext>
              </a:extLst>
            </p:cNvPr>
            <p:cNvSpPr/>
            <p:nvPr/>
          </p:nvSpPr>
          <p:spPr>
            <a:xfrm>
              <a:off x="9405996" y="4568928"/>
              <a:ext cx="411480" cy="411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6036EEE-A3A3-4A03-8F96-B22C2B0214CE}"/>
                </a:ext>
              </a:extLst>
            </p:cNvPr>
            <p:cNvSpPr txBox="1"/>
            <p:nvPr/>
          </p:nvSpPr>
          <p:spPr>
            <a:xfrm>
              <a:off x="9425074" y="4480028"/>
              <a:ext cx="4058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?</a:t>
              </a:r>
            </a:p>
          </p:txBody>
        </p:sp>
      </p:grpSp>
      <p:pic>
        <p:nvPicPr>
          <p:cNvPr id="15" name="Picture 14" descr="A close up of a camera&#10;&#10;Description generated with very high confidence">
            <a:extLst>
              <a:ext uri="{FF2B5EF4-FFF2-40B4-BE49-F238E27FC236}">
                <a16:creationId xmlns:a16="http://schemas.microsoft.com/office/drawing/2014/main" id="{7E26AE7C-CD54-454A-A7B0-6525B7CD2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52" y="5055770"/>
            <a:ext cx="4127899" cy="1316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41BF4E-A231-45BA-8CB0-D15659DE7E49}"/>
              </a:ext>
            </a:extLst>
          </p:cNvPr>
          <p:cNvSpPr/>
          <p:nvPr/>
        </p:nvSpPr>
        <p:spPr>
          <a:xfrm>
            <a:off x="2774080" y="5149953"/>
            <a:ext cx="1968879" cy="717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06834A2-559B-4D8B-9C3C-E698B983CBCA}"/>
              </a:ext>
            </a:extLst>
          </p:cNvPr>
          <p:cNvSpPr/>
          <p:nvPr/>
        </p:nvSpPr>
        <p:spPr>
          <a:xfrm rot="5400000">
            <a:off x="3696433" y="4823196"/>
            <a:ext cx="129913" cy="1968878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24000">
                <a:schemeClr val="tx1">
                  <a:lumMod val="75000"/>
                  <a:lumOff val="25000"/>
                </a:schemeClr>
              </a:gs>
              <a:gs pos="57000">
                <a:srgbClr val="008000"/>
              </a:gs>
              <a:gs pos="0">
                <a:srgbClr val="FF0000"/>
              </a:gs>
              <a:gs pos="97917">
                <a:srgbClr val="0066FF"/>
              </a:gs>
              <a:gs pos="85000">
                <a:srgbClr val="008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5916432C-CD25-4102-BF2C-40A409491AFC}"/>
              </a:ext>
            </a:extLst>
          </p:cNvPr>
          <p:cNvSpPr/>
          <p:nvPr/>
        </p:nvSpPr>
        <p:spPr>
          <a:xfrm>
            <a:off x="2807117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A07783E8-6480-4208-838F-4D5955DC3194}"/>
              </a:ext>
            </a:extLst>
          </p:cNvPr>
          <p:cNvSpPr/>
          <p:nvPr/>
        </p:nvSpPr>
        <p:spPr>
          <a:xfrm>
            <a:off x="3124869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533C274-B9CD-4E8A-9798-42031C96C8E5}"/>
              </a:ext>
            </a:extLst>
          </p:cNvPr>
          <p:cNvSpPr/>
          <p:nvPr/>
        </p:nvSpPr>
        <p:spPr>
          <a:xfrm>
            <a:off x="3474524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8110884-68A6-4DFF-867C-C92F67BAF10C}"/>
              </a:ext>
            </a:extLst>
          </p:cNvPr>
          <p:cNvSpPr/>
          <p:nvPr/>
        </p:nvSpPr>
        <p:spPr>
          <a:xfrm>
            <a:off x="3814677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0599FF74-2C55-4BEE-9E90-A06A366DABBF}"/>
              </a:ext>
            </a:extLst>
          </p:cNvPr>
          <p:cNvSpPr/>
          <p:nvPr/>
        </p:nvSpPr>
        <p:spPr>
          <a:xfrm>
            <a:off x="4150234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F930E331-5011-48E9-9369-76709AC2ED29}"/>
              </a:ext>
            </a:extLst>
          </p:cNvPr>
          <p:cNvSpPr/>
          <p:nvPr/>
        </p:nvSpPr>
        <p:spPr>
          <a:xfrm>
            <a:off x="4494478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2E3557E-433F-4A0E-8187-6DABA222C3B6}"/>
              </a:ext>
            </a:extLst>
          </p:cNvPr>
          <p:cNvGrpSpPr/>
          <p:nvPr/>
        </p:nvGrpSpPr>
        <p:grpSpPr>
          <a:xfrm rot="2989067">
            <a:off x="2793456" y="6029615"/>
            <a:ext cx="300545" cy="111315"/>
            <a:chOff x="1098025" y="3219373"/>
            <a:chExt cx="300545" cy="111315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54C4A945-BB00-41E8-AFBB-00D3C2FFC599}"/>
                </a:ext>
              </a:extLst>
            </p:cNvPr>
            <p:cNvSpPr/>
            <p:nvPr/>
          </p:nvSpPr>
          <p:spPr>
            <a:xfrm rot="18634502">
              <a:off x="1198725" y="3203381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6EF65A4D-34EF-4FFD-8EAF-209BD533BA04}"/>
                </a:ext>
              </a:extLst>
            </p:cNvPr>
            <p:cNvSpPr/>
            <p:nvPr/>
          </p:nvSpPr>
          <p:spPr>
            <a:xfrm rot="18634502">
              <a:off x="1217167" y="3181845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9DC50631-63A1-45B1-A19E-6C0837212834}"/>
                </a:ext>
              </a:extLst>
            </p:cNvPr>
            <p:cNvSpPr/>
            <p:nvPr/>
          </p:nvSpPr>
          <p:spPr>
            <a:xfrm rot="18634502">
              <a:off x="1254015" y="3138815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38580B84-5BFA-410F-A74B-6C560B1E613F}"/>
                </a:ext>
              </a:extLst>
            </p:cNvPr>
            <p:cNvSpPr/>
            <p:nvPr/>
          </p:nvSpPr>
          <p:spPr>
            <a:xfrm rot="18634502">
              <a:off x="1271263" y="3118673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905B6452-74E0-4088-98E9-A146BEABF30A}"/>
                </a:ext>
              </a:extLst>
            </p:cNvPr>
            <p:cNvSpPr/>
            <p:nvPr/>
          </p:nvSpPr>
          <p:spPr>
            <a:xfrm rot="18634502">
              <a:off x="1235425" y="316052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6A8CCBE-1198-4988-9C00-F8D856E16A9C}"/>
              </a:ext>
            </a:extLst>
          </p:cNvPr>
          <p:cNvGrpSpPr/>
          <p:nvPr/>
        </p:nvGrpSpPr>
        <p:grpSpPr>
          <a:xfrm>
            <a:off x="3885233" y="5969885"/>
            <a:ext cx="138129" cy="228007"/>
            <a:chOff x="2053752" y="3163093"/>
            <a:chExt cx="138129" cy="22800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CEF3F542-830E-4A80-A3F6-DC4D21F2F131}"/>
                </a:ext>
              </a:extLst>
            </p:cNvPr>
            <p:cNvSpPr/>
            <p:nvPr/>
          </p:nvSpPr>
          <p:spPr>
            <a:xfrm>
              <a:off x="2053752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FF2303A7-ECDC-4D50-8B8F-C4963236ADBA}"/>
                </a:ext>
              </a:extLst>
            </p:cNvPr>
            <p:cNvSpPr/>
            <p:nvPr/>
          </p:nvSpPr>
          <p:spPr>
            <a:xfrm>
              <a:off x="2082105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E8797E7-3D90-4BC9-8E8C-E79F21730485}"/>
                </a:ext>
              </a:extLst>
            </p:cNvPr>
            <p:cNvSpPr/>
            <p:nvPr/>
          </p:nvSpPr>
          <p:spPr>
            <a:xfrm>
              <a:off x="2138756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C4BD6BD5-31A5-42E7-9042-D519780A4000}"/>
                </a:ext>
              </a:extLst>
            </p:cNvPr>
            <p:cNvSpPr/>
            <p:nvPr/>
          </p:nvSpPr>
          <p:spPr>
            <a:xfrm>
              <a:off x="2165274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761E733E-E1D3-4327-AF7B-622CA2C6B30C}"/>
                </a:ext>
              </a:extLst>
            </p:cNvPr>
            <p:cNvSpPr/>
            <p:nvPr/>
          </p:nvSpPr>
          <p:spPr>
            <a:xfrm>
              <a:off x="2110176" y="316309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B91CC66-A0D6-42AA-875C-369E826C041D}"/>
              </a:ext>
            </a:extLst>
          </p:cNvPr>
          <p:cNvGrpSpPr/>
          <p:nvPr/>
        </p:nvGrpSpPr>
        <p:grpSpPr>
          <a:xfrm rot="2976722">
            <a:off x="4490540" y="6029811"/>
            <a:ext cx="300545" cy="111315"/>
            <a:chOff x="1636899" y="3218868"/>
            <a:chExt cx="300545" cy="111315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744B1162-476A-40E9-98C9-BF9B2D23C726}"/>
                </a:ext>
              </a:extLst>
            </p:cNvPr>
            <p:cNvSpPr/>
            <p:nvPr/>
          </p:nvSpPr>
          <p:spPr>
            <a:xfrm rot="18634502">
              <a:off x="1737599" y="3202876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37DE4B7E-18E1-4519-8A90-1B0ED8AF5A89}"/>
                </a:ext>
              </a:extLst>
            </p:cNvPr>
            <p:cNvSpPr/>
            <p:nvPr/>
          </p:nvSpPr>
          <p:spPr>
            <a:xfrm rot="18634502">
              <a:off x="1756041" y="3181340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0283F8FD-E843-4624-9B39-21DCF56E54BE}"/>
                </a:ext>
              </a:extLst>
            </p:cNvPr>
            <p:cNvSpPr/>
            <p:nvPr/>
          </p:nvSpPr>
          <p:spPr>
            <a:xfrm rot="18634502">
              <a:off x="1792889" y="3138310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A3F873C3-40F8-443D-8EDA-BA900E3CCD06}"/>
                </a:ext>
              </a:extLst>
            </p:cNvPr>
            <p:cNvSpPr/>
            <p:nvPr/>
          </p:nvSpPr>
          <p:spPr>
            <a:xfrm rot="18634502">
              <a:off x="1810137" y="3118168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E1F56A56-B071-48E9-BE38-CA4BA7832F82}"/>
                </a:ext>
              </a:extLst>
            </p:cNvPr>
            <p:cNvSpPr/>
            <p:nvPr/>
          </p:nvSpPr>
          <p:spPr>
            <a:xfrm rot="18634502">
              <a:off x="1774299" y="3160018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69B647A-DB9A-4925-8552-28780FDDCAD2}"/>
              </a:ext>
            </a:extLst>
          </p:cNvPr>
          <p:cNvGrpSpPr/>
          <p:nvPr/>
        </p:nvGrpSpPr>
        <p:grpSpPr>
          <a:xfrm rot="2951927">
            <a:off x="3112829" y="6030212"/>
            <a:ext cx="300545" cy="111315"/>
            <a:chOff x="1764422" y="3603918"/>
            <a:chExt cx="300545" cy="11131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B8C93C1-5296-4E16-B17D-E60EF4D5638D}"/>
                </a:ext>
              </a:extLst>
            </p:cNvPr>
            <p:cNvSpPr/>
            <p:nvPr/>
          </p:nvSpPr>
          <p:spPr>
            <a:xfrm rot="18634502">
              <a:off x="1865122" y="3587926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CB43FBBB-EC8E-43E7-B3A5-C5693865239D}"/>
                </a:ext>
              </a:extLst>
            </p:cNvPr>
            <p:cNvSpPr/>
            <p:nvPr/>
          </p:nvSpPr>
          <p:spPr>
            <a:xfrm rot="18634502">
              <a:off x="1883564" y="3566390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4CB466EC-63ED-4357-93BD-3E2492EA0414}"/>
                </a:ext>
              </a:extLst>
            </p:cNvPr>
            <p:cNvSpPr/>
            <p:nvPr/>
          </p:nvSpPr>
          <p:spPr>
            <a:xfrm rot="18634502">
              <a:off x="1920412" y="3523360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DC6E583F-4573-46C6-9F3D-E0FE192E25D0}"/>
                </a:ext>
              </a:extLst>
            </p:cNvPr>
            <p:cNvSpPr/>
            <p:nvPr/>
          </p:nvSpPr>
          <p:spPr>
            <a:xfrm rot="18634502">
              <a:off x="1937660" y="3503218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8C6DF008-8E43-43D1-A27F-D7A3B2FA2C60}"/>
                </a:ext>
              </a:extLst>
            </p:cNvPr>
            <p:cNvSpPr/>
            <p:nvPr/>
          </p:nvSpPr>
          <p:spPr>
            <a:xfrm rot="18634502">
              <a:off x="1901822" y="3545068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icture 128" descr="A picture containing accessory&#10;&#10;Description generated with high confidence">
            <a:extLst>
              <a:ext uri="{FF2B5EF4-FFF2-40B4-BE49-F238E27FC236}">
                <a16:creationId xmlns:a16="http://schemas.microsoft.com/office/drawing/2014/main" id="{C4207B49-D9B3-4735-9103-D7868AEE3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0688">
            <a:off x="3509482" y="5988640"/>
            <a:ext cx="807976" cy="767577"/>
          </a:xfrm>
          <a:prstGeom prst="rect">
            <a:avLst/>
          </a:prstGeom>
        </p:spPr>
      </p:pic>
      <p:pic>
        <p:nvPicPr>
          <p:cNvPr id="128" name="Picture 127" descr="A picture containing accessory&#10;&#10;Description generated with high confidence">
            <a:extLst>
              <a:ext uri="{FF2B5EF4-FFF2-40B4-BE49-F238E27FC236}">
                <a16:creationId xmlns:a16="http://schemas.microsoft.com/office/drawing/2014/main" id="{59ED74D7-1C38-4EE5-BCDD-E310DC9E3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0688">
            <a:off x="2512332" y="5988638"/>
            <a:ext cx="807976" cy="76757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4903A36E-9628-4DE3-817D-BD28DAC025A3}"/>
              </a:ext>
            </a:extLst>
          </p:cNvPr>
          <p:cNvGrpSpPr/>
          <p:nvPr/>
        </p:nvGrpSpPr>
        <p:grpSpPr>
          <a:xfrm>
            <a:off x="10247442" y="5696244"/>
            <a:ext cx="212197" cy="77077"/>
            <a:chOff x="10247442" y="5463834"/>
            <a:chExt cx="212197" cy="770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3A1ABD-4BE0-499D-93A4-6EC66FAEEA69}"/>
                </a:ext>
              </a:extLst>
            </p:cNvPr>
            <p:cNvSpPr/>
            <p:nvPr/>
          </p:nvSpPr>
          <p:spPr>
            <a:xfrm>
              <a:off x="10247442" y="5463834"/>
              <a:ext cx="212197" cy="77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C2775F2-A46B-462F-AFE8-BF82875640E8}"/>
                </a:ext>
              </a:extLst>
            </p:cNvPr>
            <p:cNvCxnSpPr>
              <a:cxnSpLocks/>
              <a:stCxn id="13" idx="1"/>
              <a:endCxn id="13" idx="3"/>
            </p:cNvCxnSpPr>
            <p:nvPr/>
          </p:nvCxnSpPr>
          <p:spPr>
            <a:xfrm>
              <a:off x="10247442" y="5502373"/>
              <a:ext cx="212197" cy="0"/>
            </a:xfrm>
            <a:prstGeom prst="line">
              <a:avLst/>
            </a:prstGeom>
            <a:ln w="12700">
              <a:solidFill>
                <a:srgbClr val="00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1979BCEE-70A3-4A91-8298-19FA304BCACC}"/>
              </a:ext>
            </a:extLst>
          </p:cNvPr>
          <p:cNvSpPr txBox="1"/>
          <p:nvPr/>
        </p:nvSpPr>
        <p:spPr>
          <a:xfrm>
            <a:off x="2883895" y="1621133"/>
            <a:ext cx="6237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What Does it Take to Understand?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67A9F93-181A-471F-90AD-28BFBA304AD4}"/>
              </a:ext>
            </a:extLst>
          </p:cNvPr>
          <p:cNvGrpSpPr/>
          <p:nvPr/>
        </p:nvGrpSpPr>
        <p:grpSpPr>
          <a:xfrm>
            <a:off x="2725800" y="5063858"/>
            <a:ext cx="2071580" cy="672334"/>
            <a:chOff x="2725800" y="5063858"/>
            <a:chExt cx="2071580" cy="672334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8E90DD0-9C8F-4CCD-A501-550177CD1C84}"/>
                </a:ext>
              </a:extLst>
            </p:cNvPr>
            <p:cNvGrpSpPr/>
            <p:nvPr/>
          </p:nvGrpSpPr>
          <p:grpSpPr>
            <a:xfrm>
              <a:off x="4516534" y="5063858"/>
              <a:ext cx="280846" cy="645931"/>
              <a:chOff x="4259364" y="5209115"/>
              <a:chExt cx="280846" cy="645931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54B80E8-A5E7-4000-91C5-7C433ACDAFCC}"/>
                  </a:ext>
                </a:extLst>
              </p:cNvPr>
              <p:cNvSpPr txBox="1"/>
              <p:nvPr/>
            </p:nvSpPr>
            <p:spPr>
              <a:xfrm>
                <a:off x="4260967" y="5209115"/>
                <a:ext cx="2776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+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6C3C801E-6BF1-4105-AC35-65FFA8666112}"/>
                  </a:ext>
                </a:extLst>
              </p:cNvPr>
              <p:cNvSpPr txBox="1"/>
              <p:nvPr/>
            </p:nvSpPr>
            <p:spPr>
              <a:xfrm>
                <a:off x="4259364" y="5332092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CCF1F461-8D96-4CF9-ACB5-70C2323CDCDB}"/>
                  </a:ext>
                </a:extLst>
              </p:cNvPr>
              <p:cNvSpPr txBox="1"/>
              <p:nvPr/>
            </p:nvSpPr>
            <p:spPr>
              <a:xfrm>
                <a:off x="4259364" y="5455069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5E98096D-8AB8-4CAF-A8AA-D1F1769BC1CE}"/>
                  </a:ext>
                </a:extLst>
              </p:cNvPr>
              <p:cNvSpPr txBox="1"/>
              <p:nvPr/>
            </p:nvSpPr>
            <p:spPr>
              <a:xfrm>
                <a:off x="4259364" y="5578047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4F84830-5766-4E6E-A70B-A05C38849742}"/>
                </a:ext>
              </a:extLst>
            </p:cNvPr>
            <p:cNvGrpSpPr/>
            <p:nvPr/>
          </p:nvGrpSpPr>
          <p:grpSpPr>
            <a:xfrm>
              <a:off x="2725800" y="5063858"/>
              <a:ext cx="280846" cy="645931"/>
              <a:chOff x="2887731" y="5063858"/>
              <a:chExt cx="280846" cy="645931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C340011-CCF8-4C3D-9BBA-BD543DFB6D00}"/>
                  </a:ext>
                </a:extLst>
              </p:cNvPr>
              <p:cNvSpPr txBox="1"/>
              <p:nvPr/>
            </p:nvSpPr>
            <p:spPr>
              <a:xfrm>
                <a:off x="2905364" y="5063858"/>
                <a:ext cx="2455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-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E60A0C3-5383-472A-8658-6755B574F745}"/>
                  </a:ext>
                </a:extLst>
              </p:cNvPr>
              <p:cNvSpPr txBox="1"/>
              <p:nvPr/>
            </p:nvSpPr>
            <p:spPr>
              <a:xfrm>
                <a:off x="2887731" y="5186835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1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F390613-616C-478B-A391-3340711A03C3}"/>
                  </a:ext>
                </a:extLst>
              </p:cNvPr>
              <p:cNvSpPr txBox="1"/>
              <p:nvPr/>
            </p:nvSpPr>
            <p:spPr>
              <a:xfrm>
                <a:off x="2887731" y="5309812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9CA74695-B510-43AF-BBA2-BBDDE3CE8287}"/>
                  </a:ext>
                </a:extLst>
              </p:cNvPr>
              <p:cNvSpPr txBox="1"/>
              <p:nvPr/>
            </p:nvSpPr>
            <p:spPr>
              <a:xfrm>
                <a:off x="2887731" y="5432790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98277D8-3AB6-4829-B7CB-4F83F0BB2D2A}"/>
                </a:ext>
              </a:extLst>
            </p:cNvPr>
            <p:cNvSpPr txBox="1"/>
            <p:nvPr/>
          </p:nvSpPr>
          <p:spPr>
            <a:xfrm>
              <a:off x="3615606" y="5432790"/>
              <a:ext cx="280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0</a:t>
              </a:r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1434FE7-5232-4221-BC16-69D7D8AFF3E1}"/>
                </a:ext>
              </a:extLst>
            </p:cNvPr>
            <p:cNvCxnSpPr>
              <a:cxnSpLocks/>
            </p:cNvCxnSpPr>
            <p:nvPr/>
          </p:nvCxnSpPr>
          <p:spPr>
            <a:xfrm>
              <a:off x="4652195" y="5638347"/>
              <a:ext cx="0" cy="97845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106256D-D92C-44A9-8D7C-1B1CC91992F2}"/>
                </a:ext>
              </a:extLst>
            </p:cNvPr>
            <p:cNvCxnSpPr>
              <a:cxnSpLocks/>
            </p:cNvCxnSpPr>
            <p:nvPr/>
          </p:nvCxnSpPr>
          <p:spPr>
            <a:xfrm>
              <a:off x="3754448" y="5638347"/>
              <a:ext cx="0" cy="97845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B9C3318-357F-4193-9E10-89A1E59A3D64}"/>
                </a:ext>
              </a:extLst>
            </p:cNvPr>
            <p:cNvCxnSpPr>
              <a:cxnSpLocks/>
            </p:cNvCxnSpPr>
            <p:nvPr/>
          </p:nvCxnSpPr>
          <p:spPr>
            <a:xfrm>
              <a:off x="2863841" y="5638347"/>
              <a:ext cx="0" cy="97845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14B321C-6D55-3C69-D9F0-4DF94450D6AA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357183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0013 -0.268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00065 0.1092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601227-7CD6-4B55-91DC-261885E61C4A}"/>
              </a:ext>
            </a:extLst>
          </p:cNvPr>
          <p:cNvGrpSpPr/>
          <p:nvPr/>
        </p:nvGrpSpPr>
        <p:grpSpPr>
          <a:xfrm>
            <a:off x="2005484" y="2546347"/>
            <a:ext cx="3400934" cy="2094875"/>
            <a:chOff x="2005484" y="2244784"/>
            <a:chExt cx="3400934" cy="2094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1784E7-CE21-4F83-A354-1A28A1276C1D}"/>
                </a:ext>
              </a:extLst>
            </p:cNvPr>
            <p:cNvSpPr/>
            <p:nvPr/>
          </p:nvSpPr>
          <p:spPr>
            <a:xfrm>
              <a:off x="3022076" y="2862274"/>
              <a:ext cx="1371600" cy="13716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74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5C750E-CA4F-408B-BB56-6BC1F5F78FA8}"/>
                </a:ext>
              </a:extLst>
            </p:cNvPr>
            <p:cNvSpPr txBox="1"/>
            <p:nvPr/>
          </p:nvSpPr>
          <p:spPr>
            <a:xfrm>
              <a:off x="2009334" y="2244784"/>
              <a:ext cx="3397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Membrane Properties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EBF82B-DDC4-45D1-A877-FD65E8934540}"/>
                </a:ext>
              </a:extLst>
            </p:cNvPr>
            <p:cNvSpPr txBox="1"/>
            <p:nvPr/>
          </p:nvSpPr>
          <p:spPr>
            <a:xfrm>
              <a:off x="2005484" y="3939549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neuron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E0A8CC-04D4-4DA5-887E-11390AF64122}"/>
              </a:ext>
            </a:extLst>
          </p:cNvPr>
          <p:cNvGrpSpPr/>
          <p:nvPr/>
        </p:nvGrpSpPr>
        <p:grpSpPr>
          <a:xfrm rot="17919686">
            <a:off x="3009603" y="3420235"/>
            <a:ext cx="138129" cy="228007"/>
            <a:chOff x="2053752" y="3163093"/>
            <a:chExt cx="138129" cy="2280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87E2221-E4AD-4A39-9F8C-3686EAF847BC}"/>
                </a:ext>
              </a:extLst>
            </p:cNvPr>
            <p:cNvSpPr/>
            <p:nvPr/>
          </p:nvSpPr>
          <p:spPr>
            <a:xfrm>
              <a:off x="2053752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C778181-AB6A-44ED-B486-54C4C9A91165}"/>
                </a:ext>
              </a:extLst>
            </p:cNvPr>
            <p:cNvSpPr/>
            <p:nvPr/>
          </p:nvSpPr>
          <p:spPr>
            <a:xfrm>
              <a:off x="2082105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25513D8-56C7-47DC-A8D7-09E44D65547F}"/>
                </a:ext>
              </a:extLst>
            </p:cNvPr>
            <p:cNvSpPr/>
            <p:nvPr/>
          </p:nvSpPr>
          <p:spPr>
            <a:xfrm>
              <a:off x="2138756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9BBD968-1510-44C9-B916-B065205F89AA}"/>
                </a:ext>
              </a:extLst>
            </p:cNvPr>
            <p:cNvSpPr/>
            <p:nvPr/>
          </p:nvSpPr>
          <p:spPr>
            <a:xfrm>
              <a:off x="2165274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6F441C-5498-4E7B-9C2C-3AB37EAB59DA}"/>
                </a:ext>
              </a:extLst>
            </p:cNvPr>
            <p:cNvSpPr/>
            <p:nvPr/>
          </p:nvSpPr>
          <p:spPr>
            <a:xfrm>
              <a:off x="2110176" y="316309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F5E92AB-9B1D-4489-B599-F73EB95BDEF6}"/>
              </a:ext>
            </a:extLst>
          </p:cNvPr>
          <p:cNvGrpSpPr/>
          <p:nvPr/>
        </p:nvGrpSpPr>
        <p:grpSpPr>
          <a:xfrm>
            <a:off x="3247250" y="3048127"/>
            <a:ext cx="1117452" cy="633665"/>
            <a:chOff x="3247250" y="3048127"/>
            <a:chExt cx="1117452" cy="6336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94107E-4E6E-49B5-B241-EE220F51146D}"/>
                </a:ext>
              </a:extLst>
            </p:cNvPr>
            <p:cNvGrpSpPr/>
            <p:nvPr/>
          </p:nvGrpSpPr>
          <p:grpSpPr>
            <a:xfrm rot="6137716">
              <a:off x="4158772" y="3475862"/>
              <a:ext cx="300545" cy="111315"/>
              <a:chOff x="1098025" y="3219373"/>
              <a:chExt cx="300545" cy="11131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B31ADB1-C9D4-4133-850F-E513DBA784A0}"/>
                  </a:ext>
                </a:extLst>
              </p:cNvPr>
              <p:cNvSpPr/>
              <p:nvPr/>
            </p:nvSpPr>
            <p:spPr>
              <a:xfrm rot="18634502">
                <a:off x="1198725" y="3203381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CB15261-B090-4452-9FEE-E8A9FBFA2E42}"/>
                  </a:ext>
                </a:extLst>
              </p:cNvPr>
              <p:cNvSpPr/>
              <p:nvPr/>
            </p:nvSpPr>
            <p:spPr>
              <a:xfrm rot="18634502">
                <a:off x="1217167" y="318184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550FBBF-886A-45AF-A38D-B587E99A42F9}"/>
                  </a:ext>
                </a:extLst>
              </p:cNvPr>
              <p:cNvSpPr/>
              <p:nvPr/>
            </p:nvSpPr>
            <p:spPr>
              <a:xfrm rot="18634502">
                <a:off x="1254015" y="313881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BB8A0F0-79C9-4976-AB1B-DF103696E549}"/>
                  </a:ext>
                </a:extLst>
              </p:cNvPr>
              <p:cNvSpPr/>
              <p:nvPr/>
            </p:nvSpPr>
            <p:spPr>
              <a:xfrm rot="18634502">
                <a:off x="1271263" y="3118673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6D7061E-83DA-48D3-AD0D-4F36EF6F3804}"/>
                  </a:ext>
                </a:extLst>
              </p:cNvPr>
              <p:cNvSpPr/>
              <p:nvPr/>
            </p:nvSpPr>
            <p:spPr>
              <a:xfrm rot="18634502">
                <a:off x="1235425" y="3160523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3F8A94-172F-4469-90F8-344829934088}"/>
                </a:ext>
              </a:extLst>
            </p:cNvPr>
            <p:cNvGrpSpPr/>
            <p:nvPr/>
          </p:nvGrpSpPr>
          <p:grpSpPr>
            <a:xfrm rot="4800000">
              <a:off x="3791993" y="3142742"/>
              <a:ext cx="300545" cy="111315"/>
              <a:chOff x="1636899" y="3218868"/>
              <a:chExt cx="300545" cy="1113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AA572FA-6761-4C22-931F-39700FAF7581}"/>
                  </a:ext>
                </a:extLst>
              </p:cNvPr>
              <p:cNvSpPr/>
              <p:nvPr/>
            </p:nvSpPr>
            <p:spPr>
              <a:xfrm rot="18634502">
                <a:off x="1737599" y="3202876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D468053-B147-45D6-9E1F-C4CA478C1C2C}"/>
                  </a:ext>
                </a:extLst>
              </p:cNvPr>
              <p:cNvSpPr/>
              <p:nvPr/>
            </p:nvSpPr>
            <p:spPr>
              <a:xfrm rot="18634502">
                <a:off x="1756041" y="318134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A919016-91A1-4DED-ABEC-4822FBF3F143}"/>
                  </a:ext>
                </a:extLst>
              </p:cNvPr>
              <p:cNvSpPr/>
              <p:nvPr/>
            </p:nvSpPr>
            <p:spPr>
              <a:xfrm rot="18634502">
                <a:off x="1792889" y="313831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A5144909-587C-4B1F-BF5E-0DE8ECFB5FB1}"/>
                  </a:ext>
                </a:extLst>
              </p:cNvPr>
              <p:cNvSpPr/>
              <p:nvPr/>
            </p:nvSpPr>
            <p:spPr>
              <a:xfrm rot="18634502">
                <a:off x="1810137" y="3118168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8A4CB93-F712-4A0D-A787-6C191428DD89}"/>
                  </a:ext>
                </a:extLst>
              </p:cNvPr>
              <p:cNvSpPr/>
              <p:nvPr/>
            </p:nvSpPr>
            <p:spPr>
              <a:xfrm rot="18634502">
                <a:off x="1774299" y="316001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2FDD81C-A2F7-4B7D-9679-0AE5C6A01940}"/>
                </a:ext>
              </a:extLst>
            </p:cNvPr>
            <p:cNvGrpSpPr/>
            <p:nvPr/>
          </p:nvGrpSpPr>
          <p:grpSpPr>
            <a:xfrm rot="1200000">
              <a:off x="3247250" y="3146685"/>
              <a:ext cx="300545" cy="111315"/>
              <a:chOff x="1764422" y="3603918"/>
              <a:chExt cx="300545" cy="111315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8EA2781-EF71-4349-85F6-63D8D85511C0}"/>
                  </a:ext>
                </a:extLst>
              </p:cNvPr>
              <p:cNvSpPr/>
              <p:nvPr/>
            </p:nvSpPr>
            <p:spPr>
              <a:xfrm rot="18634502">
                <a:off x="1865122" y="3587926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D3128E2-3C3B-4744-AAFD-FF7A66656137}"/>
                  </a:ext>
                </a:extLst>
              </p:cNvPr>
              <p:cNvSpPr/>
              <p:nvPr/>
            </p:nvSpPr>
            <p:spPr>
              <a:xfrm rot="18634502">
                <a:off x="1883564" y="356639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C8F5C454-E85A-43A7-8791-11BE03BB661B}"/>
                  </a:ext>
                </a:extLst>
              </p:cNvPr>
              <p:cNvSpPr/>
              <p:nvPr/>
            </p:nvSpPr>
            <p:spPr>
              <a:xfrm rot="18634502">
                <a:off x="1920412" y="352336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076FC49-43E0-48A2-A722-DE72C66A360C}"/>
                  </a:ext>
                </a:extLst>
              </p:cNvPr>
              <p:cNvSpPr/>
              <p:nvPr/>
            </p:nvSpPr>
            <p:spPr>
              <a:xfrm rot="18634502">
                <a:off x="1937660" y="3503218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ED52200-4CDC-4A5E-8699-24BC358D289C}"/>
                  </a:ext>
                </a:extLst>
              </p:cNvPr>
              <p:cNvSpPr/>
              <p:nvPr/>
            </p:nvSpPr>
            <p:spPr>
              <a:xfrm rot="18634502">
                <a:off x="1901822" y="354506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7444127-22E1-4F50-8F74-FB7203B58152}"/>
              </a:ext>
            </a:extLst>
          </p:cNvPr>
          <p:cNvSpPr txBox="1"/>
          <p:nvPr/>
        </p:nvSpPr>
        <p:spPr>
          <a:xfrm>
            <a:off x="4413450" y="3476744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channels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296187-A5DA-4500-830B-C6ACB60E3C93}"/>
              </a:ext>
            </a:extLst>
          </p:cNvPr>
          <p:cNvGrpSpPr/>
          <p:nvPr/>
        </p:nvGrpSpPr>
        <p:grpSpPr>
          <a:xfrm>
            <a:off x="2208331" y="1986854"/>
            <a:ext cx="716759" cy="1633210"/>
            <a:chOff x="2208331" y="1986854"/>
            <a:chExt cx="716759" cy="163321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33D37AD4-426D-4843-96F9-BCCA0223343F}"/>
                </a:ext>
              </a:extLst>
            </p:cNvPr>
            <p:cNvSpPr/>
            <p:nvPr/>
          </p:nvSpPr>
          <p:spPr>
            <a:xfrm rot="8462410">
              <a:off x="2727245" y="1986854"/>
              <a:ext cx="197845" cy="16332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557FA4-8554-457D-82D8-F4B5A4BC3332}"/>
                </a:ext>
              </a:extLst>
            </p:cNvPr>
            <p:cNvSpPr/>
            <p:nvPr/>
          </p:nvSpPr>
          <p:spPr>
            <a:xfrm rot="19218533">
              <a:off x="2208331" y="2114665"/>
              <a:ext cx="213685" cy="11932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0EACF4-B686-4CDE-97F1-7EA5CF41D646}"/>
              </a:ext>
            </a:extLst>
          </p:cNvPr>
          <p:cNvGrpSpPr/>
          <p:nvPr/>
        </p:nvGrpSpPr>
        <p:grpSpPr>
          <a:xfrm>
            <a:off x="9589641" y="2346292"/>
            <a:ext cx="1521570" cy="4241206"/>
            <a:chOff x="9589641" y="2346292"/>
            <a:chExt cx="1521570" cy="42412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F1AC54-4C55-4E68-892A-01459A9D6866}"/>
                </a:ext>
              </a:extLst>
            </p:cNvPr>
            <p:cNvSpPr/>
            <p:nvPr/>
          </p:nvSpPr>
          <p:spPr>
            <a:xfrm>
              <a:off x="10251504" y="3008012"/>
              <a:ext cx="197844" cy="3579486"/>
            </a:xfrm>
            <a:prstGeom prst="rect">
              <a:avLst/>
            </a:prstGeom>
            <a:gradFill flip="none" rotWithShape="1">
              <a:gsLst>
                <a:gs pos="10000">
                  <a:srgbClr val="FFFF00"/>
                </a:gs>
                <a:gs pos="24000">
                  <a:schemeClr val="tx1">
                    <a:lumMod val="75000"/>
                    <a:lumOff val="25000"/>
                  </a:schemeClr>
                </a:gs>
                <a:gs pos="57000">
                  <a:srgbClr val="008000"/>
                </a:gs>
                <a:gs pos="0">
                  <a:srgbClr val="FF0000"/>
                </a:gs>
                <a:gs pos="97917">
                  <a:srgbClr val="0066FF"/>
                </a:gs>
                <a:gs pos="85000">
                  <a:srgbClr val="0080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90D115-B42C-4A3E-BA5A-8B3CE0107098}"/>
                </a:ext>
              </a:extLst>
            </p:cNvPr>
            <p:cNvSpPr txBox="1"/>
            <p:nvPr/>
          </p:nvSpPr>
          <p:spPr>
            <a:xfrm>
              <a:off x="9589641" y="2346292"/>
              <a:ext cx="1521570" cy="559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membrane</a:t>
              </a:r>
            </a:p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potential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60795FA-3DE0-4356-9C51-1ED457A4DD06}"/>
              </a:ext>
            </a:extLst>
          </p:cNvPr>
          <p:cNvSpPr txBox="1"/>
          <p:nvPr/>
        </p:nvSpPr>
        <p:spPr>
          <a:xfrm>
            <a:off x="1714653" y="3358233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Bookman Old Style" panose="02050604050505020204" pitchFamily="18" charset="0"/>
              </a:rPr>
              <a:t>sodium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D1D912-70EC-41F1-A47F-0D02F686B54E}"/>
              </a:ext>
            </a:extLst>
          </p:cNvPr>
          <p:cNvGrpSpPr/>
          <p:nvPr/>
        </p:nvGrpSpPr>
        <p:grpSpPr>
          <a:xfrm>
            <a:off x="8829310" y="3660590"/>
            <a:ext cx="1419324" cy="400110"/>
            <a:chOff x="8829310" y="3660590"/>
            <a:chExt cx="1419324" cy="40011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7AEC9BC-BC1B-4AF6-97C9-FAFEB6079CCD}"/>
                </a:ext>
              </a:extLst>
            </p:cNvPr>
            <p:cNvSpPr txBox="1"/>
            <p:nvPr/>
          </p:nvSpPr>
          <p:spPr>
            <a:xfrm>
              <a:off x="8829310" y="3660590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Bookman Old Style" panose="02050604050505020204" pitchFamily="18" charset="0"/>
                </a:rPr>
                <a:t>sodium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14EE9B9-DB6D-42E8-85FF-D3D0B78BA77B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3889223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9863C8A-4A28-4CA0-8D64-B20FBEFACB8B}"/>
              </a:ext>
            </a:extLst>
          </p:cNvPr>
          <p:cNvGrpSpPr/>
          <p:nvPr/>
        </p:nvGrpSpPr>
        <p:grpSpPr>
          <a:xfrm>
            <a:off x="9281357" y="5514044"/>
            <a:ext cx="967277" cy="400110"/>
            <a:chOff x="9281357" y="5514044"/>
            <a:chExt cx="967277" cy="40011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67C15E-03DB-4563-A906-19A2E24BD521}"/>
                </a:ext>
              </a:extLst>
            </p:cNvPr>
            <p:cNvSpPr txBox="1"/>
            <p:nvPr/>
          </p:nvSpPr>
          <p:spPr>
            <a:xfrm>
              <a:off x="9281357" y="5514044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rest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F10A5DE-4B0E-4857-95F8-257BCBAD6EE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5742677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0DC50D-4155-493E-8801-DD95552F2D84}"/>
              </a:ext>
            </a:extLst>
          </p:cNvPr>
          <p:cNvGrpSpPr/>
          <p:nvPr/>
        </p:nvGrpSpPr>
        <p:grpSpPr>
          <a:xfrm>
            <a:off x="8449399" y="6257740"/>
            <a:ext cx="1799235" cy="400110"/>
            <a:chOff x="8449399" y="6257740"/>
            <a:chExt cx="1799235" cy="40011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4097873-F296-4D51-A084-B6A4CB5C6F2B}"/>
                </a:ext>
              </a:extLst>
            </p:cNvPr>
            <p:cNvSpPr txBox="1"/>
            <p:nvPr/>
          </p:nvSpPr>
          <p:spPr>
            <a:xfrm>
              <a:off x="8449399" y="6257740"/>
              <a:ext cx="1492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potassium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8846492-F0A5-4AA9-B8AE-434F1B8C5A2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6486373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078D79-0521-469C-87C5-785B06960BDE}"/>
              </a:ext>
            </a:extLst>
          </p:cNvPr>
          <p:cNvGrpSpPr/>
          <p:nvPr/>
        </p:nvGrpSpPr>
        <p:grpSpPr>
          <a:xfrm>
            <a:off x="10413848" y="2916710"/>
            <a:ext cx="1341233" cy="3809544"/>
            <a:chOff x="10413848" y="2916710"/>
            <a:chExt cx="1341233" cy="380954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BBBF3BE-1A57-40BF-8477-475C8138D68A}"/>
                </a:ext>
              </a:extLst>
            </p:cNvPr>
            <p:cNvSpPr txBox="1"/>
            <p:nvPr/>
          </p:nvSpPr>
          <p:spPr>
            <a:xfrm>
              <a:off x="10438696" y="5584774"/>
              <a:ext cx="1106393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-60 mV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BFC7A0-A645-4119-BC13-0AE4D4BDB5E3}"/>
                </a:ext>
              </a:extLst>
            </p:cNvPr>
            <p:cNvSpPr txBox="1"/>
            <p:nvPr/>
          </p:nvSpPr>
          <p:spPr>
            <a:xfrm>
              <a:off x="10413848" y="6400139"/>
              <a:ext cx="1314784" cy="32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-100 mV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7AD488-7C5A-43D4-A006-81AE169CB22D}"/>
                </a:ext>
              </a:extLst>
            </p:cNvPr>
            <p:cNvSpPr txBox="1"/>
            <p:nvPr/>
          </p:nvSpPr>
          <p:spPr>
            <a:xfrm>
              <a:off x="10438695" y="2916710"/>
              <a:ext cx="1316386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+100 mV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5A3F092-9001-47AF-9D15-7AD94118C43B}"/>
                </a:ext>
              </a:extLst>
            </p:cNvPr>
            <p:cNvSpPr txBox="1"/>
            <p:nvPr/>
          </p:nvSpPr>
          <p:spPr>
            <a:xfrm>
              <a:off x="10420261" y="4659707"/>
              <a:ext cx="1035861" cy="32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+0 mV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AD2465F-24B7-4FFC-81B0-D56D3B5C1691}"/>
                </a:ext>
              </a:extLst>
            </p:cNvPr>
            <p:cNvSpPr txBox="1"/>
            <p:nvPr/>
          </p:nvSpPr>
          <p:spPr>
            <a:xfrm>
              <a:off x="10413848" y="5909748"/>
              <a:ext cx="1106393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-75 mV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414587-10CF-49FE-BB75-78A5B1E25D7C}"/>
              </a:ext>
            </a:extLst>
          </p:cNvPr>
          <p:cNvGrpSpPr/>
          <p:nvPr/>
        </p:nvGrpSpPr>
        <p:grpSpPr>
          <a:xfrm>
            <a:off x="8752366" y="5829492"/>
            <a:ext cx="1496268" cy="400110"/>
            <a:chOff x="8752366" y="5829492"/>
            <a:chExt cx="1496268" cy="40011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A118293-CBFD-4807-8D3B-841BA0D4FCB2}"/>
                </a:ext>
              </a:extLst>
            </p:cNvPr>
            <p:cNvSpPr txBox="1"/>
            <p:nvPr/>
          </p:nvSpPr>
          <p:spPr>
            <a:xfrm>
              <a:off x="8752366" y="5829492"/>
              <a:ext cx="1189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1562B"/>
                  </a:solidFill>
                  <a:latin typeface="Bookman Old Style" panose="02050604050505020204" pitchFamily="18" charset="0"/>
                </a:rPr>
                <a:t>chloride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0DB13C1-46A0-4C90-9155-3D5CE384E36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6058125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C7DF326-4C46-425C-88E6-EC125199ED2C}"/>
              </a:ext>
            </a:extLst>
          </p:cNvPr>
          <p:cNvGrpSpPr/>
          <p:nvPr/>
        </p:nvGrpSpPr>
        <p:grpSpPr>
          <a:xfrm>
            <a:off x="8773205" y="2811506"/>
            <a:ext cx="1475429" cy="400110"/>
            <a:chOff x="8773205" y="2811506"/>
            <a:chExt cx="1475429" cy="40011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086BA63-1289-42B4-B0A1-6E47EC55D334}"/>
                </a:ext>
              </a:extLst>
            </p:cNvPr>
            <p:cNvSpPr txBox="1"/>
            <p:nvPr/>
          </p:nvSpPr>
          <p:spPr>
            <a:xfrm>
              <a:off x="8773205" y="2811506"/>
              <a:ext cx="1168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4FC4"/>
                  </a:solidFill>
                  <a:latin typeface="Bookman Old Style" panose="02050604050505020204" pitchFamily="18" charset="0"/>
                </a:rPr>
                <a:t>calcium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8AC8057-E501-469A-B660-122B91DEF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3040139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63F7A0-568A-4E0E-865C-D57A9C1EF120}"/>
              </a:ext>
            </a:extLst>
          </p:cNvPr>
          <p:cNvCxnSpPr>
            <a:cxnSpLocks/>
          </p:cNvCxnSpPr>
          <p:nvPr/>
        </p:nvCxnSpPr>
        <p:spPr>
          <a:xfrm>
            <a:off x="9889224" y="4792423"/>
            <a:ext cx="365760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FBC26A3-1A45-4745-9FAC-B1296153CCC3}"/>
              </a:ext>
            </a:extLst>
          </p:cNvPr>
          <p:cNvGrpSpPr/>
          <p:nvPr/>
        </p:nvGrpSpPr>
        <p:grpSpPr>
          <a:xfrm>
            <a:off x="9405996" y="4480028"/>
            <a:ext cx="424958" cy="584775"/>
            <a:chOff x="9405996" y="4480028"/>
            <a:chExt cx="424958" cy="584775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06EC065-E1EC-4302-9AE1-69042D327E11}"/>
                </a:ext>
              </a:extLst>
            </p:cNvPr>
            <p:cNvSpPr/>
            <p:nvPr/>
          </p:nvSpPr>
          <p:spPr>
            <a:xfrm>
              <a:off x="9405996" y="4568928"/>
              <a:ext cx="411480" cy="411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6036EEE-A3A3-4A03-8F96-B22C2B0214CE}"/>
                </a:ext>
              </a:extLst>
            </p:cNvPr>
            <p:cNvSpPr txBox="1"/>
            <p:nvPr/>
          </p:nvSpPr>
          <p:spPr>
            <a:xfrm>
              <a:off x="9425074" y="4480028"/>
              <a:ext cx="4058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?</a:t>
              </a:r>
            </a:p>
          </p:txBody>
        </p:sp>
      </p:grpSp>
      <p:pic>
        <p:nvPicPr>
          <p:cNvPr id="15" name="Picture 14" descr="A close up of a camera&#10;&#10;Description generated with very high confidence">
            <a:extLst>
              <a:ext uri="{FF2B5EF4-FFF2-40B4-BE49-F238E27FC236}">
                <a16:creationId xmlns:a16="http://schemas.microsoft.com/office/drawing/2014/main" id="{7E26AE7C-CD54-454A-A7B0-6525B7CD2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52" y="5055770"/>
            <a:ext cx="4127899" cy="1316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41BF4E-A231-45BA-8CB0-D15659DE7E49}"/>
              </a:ext>
            </a:extLst>
          </p:cNvPr>
          <p:cNvSpPr/>
          <p:nvPr/>
        </p:nvSpPr>
        <p:spPr>
          <a:xfrm>
            <a:off x="2774080" y="5149953"/>
            <a:ext cx="1968879" cy="717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06834A2-559B-4D8B-9C3C-E698B983CBCA}"/>
              </a:ext>
            </a:extLst>
          </p:cNvPr>
          <p:cNvSpPr/>
          <p:nvPr/>
        </p:nvSpPr>
        <p:spPr>
          <a:xfrm rot="5400000">
            <a:off x="3696433" y="4823196"/>
            <a:ext cx="129913" cy="1968878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24000">
                <a:schemeClr val="tx1">
                  <a:lumMod val="75000"/>
                  <a:lumOff val="25000"/>
                </a:schemeClr>
              </a:gs>
              <a:gs pos="57000">
                <a:srgbClr val="008000"/>
              </a:gs>
              <a:gs pos="0">
                <a:srgbClr val="FF0000"/>
              </a:gs>
              <a:gs pos="97917">
                <a:srgbClr val="0066FF"/>
              </a:gs>
              <a:gs pos="85000">
                <a:srgbClr val="008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5916432C-CD25-4102-BF2C-40A409491AFC}"/>
              </a:ext>
            </a:extLst>
          </p:cNvPr>
          <p:cNvSpPr/>
          <p:nvPr/>
        </p:nvSpPr>
        <p:spPr>
          <a:xfrm>
            <a:off x="2807117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A07783E8-6480-4208-838F-4D5955DC3194}"/>
              </a:ext>
            </a:extLst>
          </p:cNvPr>
          <p:cNvSpPr/>
          <p:nvPr/>
        </p:nvSpPr>
        <p:spPr>
          <a:xfrm>
            <a:off x="3124869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533C274-B9CD-4E8A-9798-42031C96C8E5}"/>
              </a:ext>
            </a:extLst>
          </p:cNvPr>
          <p:cNvSpPr/>
          <p:nvPr/>
        </p:nvSpPr>
        <p:spPr>
          <a:xfrm>
            <a:off x="3474524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8110884-68A6-4DFF-867C-C92F67BAF10C}"/>
              </a:ext>
            </a:extLst>
          </p:cNvPr>
          <p:cNvSpPr/>
          <p:nvPr/>
        </p:nvSpPr>
        <p:spPr>
          <a:xfrm>
            <a:off x="3814677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0599FF74-2C55-4BEE-9E90-A06A366DABBF}"/>
              </a:ext>
            </a:extLst>
          </p:cNvPr>
          <p:cNvSpPr/>
          <p:nvPr/>
        </p:nvSpPr>
        <p:spPr>
          <a:xfrm>
            <a:off x="4150234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F930E331-5011-48E9-9369-76709AC2ED29}"/>
              </a:ext>
            </a:extLst>
          </p:cNvPr>
          <p:cNvSpPr/>
          <p:nvPr/>
        </p:nvSpPr>
        <p:spPr>
          <a:xfrm>
            <a:off x="4494478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2E3557E-433F-4A0E-8187-6DABA222C3B6}"/>
              </a:ext>
            </a:extLst>
          </p:cNvPr>
          <p:cNvGrpSpPr/>
          <p:nvPr/>
        </p:nvGrpSpPr>
        <p:grpSpPr>
          <a:xfrm rot="2989067">
            <a:off x="2793456" y="6029615"/>
            <a:ext cx="300545" cy="111315"/>
            <a:chOff x="1098025" y="3219373"/>
            <a:chExt cx="300545" cy="111315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54C4A945-BB00-41E8-AFBB-00D3C2FFC599}"/>
                </a:ext>
              </a:extLst>
            </p:cNvPr>
            <p:cNvSpPr/>
            <p:nvPr/>
          </p:nvSpPr>
          <p:spPr>
            <a:xfrm rot="18634502">
              <a:off x="1198725" y="3203381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6EF65A4D-34EF-4FFD-8EAF-209BD533BA04}"/>
                </a:ext>
              </a:extLst>
            </p:cNvPr>
            <p:cNvSpPr/>
            <p:nvPr/>
          </p:nvSpPr>
          <p:spPr>
            <a:xfrm rot="18634502">
              <a:off x="1217167" y="3181845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9DC50631-63A1-45B1-A19E-6C0837212834}"/>
                </a:ext>
              </a:extLst>
            </p:cNvPr>
            <p:cNvSpPr/>
            <p:nvPr/>
          </p:nvSpPr>
          <p:spPr>
            <a:xfrm rot="18634502">
              <a:off x="1254015" y="3138815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38580B84-5BFA-410F-A74B-6C560B1E613F}"/>
                </a:ext>
              </a:extLst>
            </p:cNvPr>
            <p:cNvSpPr/>
            <p:nvPr/>
          </p:nvSpPr>
          <p:spPr>
            <a:xfrm rot="18634502">
              <a:off x="1271263" y="3118673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905B6452-74E0-4088-98E9-A146BEABF30A}"/>
                </a:ext>
              </a:extLst>
            </p:cNvPr>
            <p:cNvSpPr/>
            <p:nvPr/>
          </p:nvSpPr>
          <p:spPr>
            <a:xfrm rot="18634502">
              <a:off x="1235425" y="316052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6A8CCBE-1198-4988-9C00-F8D856E16A9C}"/>
              </a:ext>
            </a:extLst>
          </p:cNvPr>
          <p:cNvGrpSpPr/>
          <p:nvPr/>
        </p:nvGrpSpPr>
        <p:grpSpPr>
          <a:xfrm>
            <a:off x="3885233" y="5969885"/>
            <a:ext cx="138129" cy="228007"/>
            <a:chOff x="2053752" y="3163093"/>
            <a:chExt cx="138129" cy="22800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CEF3F542-830E-4A80-A3F6-DC4D21F2F131}"/>
                </a:ext>
              </a:extLst>
            </p:cNvPr>
            <p:cNvSpPr/>
            <p:nvPr/>
          </p:nvSpPr>
          <p:spPr>
            <a:xfrm>
              <a:off x="2053752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FF2303A7-ECDC-4D50-8B8F-C4963236ADBA}"/>
                </a:ext>
              </a:extLst>
            </p:cNvPr>
            <p:cNvSpPr/>
            <p:nvPr/>
          </p:nvSpPr>
          <p:spPr>
            <a:xfrm>
              <a:off x="2082105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E8797E7-3D90-4BC9-8E8C-E79F21730485}"/>
                </a:ext>
              </a:extLst>
            </p:cNvPr>
            <p:cNvSpPr/>
            <p:nvPr/>
          </p:nvSpPr>
          <p:spPr>
            <a:xfrm>
              <a:off x="2138756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C4BD6BD5-31A5-42E7-9042-D519780A4000}"/>
                </a:ext>
              </a:extLst>
            </p:cNvPr>
            <p:cNvSpPr/>
            <p:nvPr/>
          </p:nvSpPr>
          <p:spPr>
            <a:xfrm>
              <a:off x="2165274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761E733E-E1D3-4327-AF7B-622CA2C6B30C}"/>
                </a:ext>
              </a:extLst>
            </p:cNvPr>
            <p:cNvSpPr/>
            <p:nvPr/>
          </p:nvSpPr>
          <p:spPr>
            <a:xfrm>
              <a:off x="2110176" y="316309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B91CC66-A0D6-42AA-875C-369E826C041D}"/>
              </a:ext>
            </a:extLst>
          </p:cNvPr>
          <p:cNvGrpSpPr/>
          <p:nvPr/>
        </p:nvGrpSpPr>
        <p:grpSpPr>
          <a:xfrm rot="2976722">
            <a:off x="4490540" y="6029811"/>
            <a:ext cx="300545" cy="111315"/>
            <a:chOff x="1636899" y="3218868"/>
            <a:chExt cx="300545" cy="111315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744B1162-476A-40E9-98C9-BF9B2D23C726}"/>
                </a:ext>
              </a:extLst>
            </p:cNvPr>
            <p:cNvSpPr/>
            <p:nvPr/>
          </p:nvSpPr>
          <p:spPr>
            <a:xfrm rot="18634502">
              <a:off x="1737599" y="3202876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37DE4B7E-18E1-4519-8A90-1B0ED8AF5A89}"/>
                </a:ext>
              </a:extLst>
            </p:cNvPr>
            <p:cNvSpPr/>
            <p:nvPr/>
          </p:nvSpPr>
          <p:spPr>
            <a:xfrm rot="18634502">
              <a:off x="1756041" y="3181340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0283F8FD-E843-4624-9B39-21DCF56E54BE}"/>
                </a:ext>
              </a:extLst>
            </p:cNvPr>
            <p:cNvSpPr/>
            <p:nvPr/>
          </p:nvSpPr>
          <p:spPr>
            <a:xfrm rot="18634502">
              <a:off x="1792889" y="3138310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A3F873C3-40F8-443D-8EDA-BA900E3CCD06}"/>
                </a:ext>
              </a:extLst>
            </p:cNvPr>
            <p:cNvSpPr/>
            <p:nvPr/>
          </p:nvSpPr>
          <p:spPr>
            <a:xfrm rot="18634502">
              <a:off x="1810137" y="3118168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E1F56A56-B071-48E9-BE38-CA4BA7832F82}"/>
                </a:ext>
              </a:extLst>
            </p:cNvPr>
            <p:cNvSpPr/>
            <p:nvPr/>
          </p:nvSpPr>
          <p:spPr>
            <a:xfrm rot="18634502">
              <a:off x="1774299" y="3160018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69B647A-DB9A-4925-8552-28780FDDCAD2}"/>
              </a:ext>
            </a:extLst>
          </p:cNvPr>
          <p:cNvGrpSpPr/>
          <p:nvPr/>
        </p:nvGrpSpPr>
        <p:grpSpPr>
          <a:xfrm rot="2951927">
            <a:off x="3112829" y="6030212"/>
            <a:ext cx="300545" cy="111315"/>
            <a:chOff x="1764422" y="3603918"/>
            <a:chExt cx="300545" cy="11131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B8C93C1-5296-4E16-B17D-E60EF4D5638D}"/>
                </a:ext>
              </a:extLst>
            </p:cNvPr>
            <p:cNvSpPr/>
            <p:nvPr/>
          </p:nvSpPr>
          <p:spPr>
            <a:xfrm rot="18634502">
              <a:off x="1865122" y="3587926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CB43FBBB-EC8E-43E7-B3A5-C5693865239D}"/>
                </a:ext>
              </a:extLst>
            </p:cNvPr>
            <p:cNvSpPr/>
            <p:nvPr/>
          </p:nvSpPr>
          <p:spPr>
            <a:xfrm rot="18634502">
              <a:off x="1883564" y="3566390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4CB466EC-63ED-4357-93BD-3E2492EA0414}"/>
                </a:ext>
              </a:extLst>
            </p:cNvPr>
            <p:cNvSpPr/>
            <p:nvPr/>
          </p:nvSpPr>
          <p:spPr>
            <a:xfrm rot="18634502">
              <a:off x="1920412" y="3523360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DC6E583F-4573-46C6-9F3D-E0FE192E25D0}"/>
                </a:ext>
              </a:extLst>
            </p:cNvPr>
            <p:cNvSpPr/>
            <p:nvPr/>
          </p:nvSpPr>
          <p:spPr>
            <a:xfrm rot="18634502">
              <a:off x="1937660" y="3503218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8C6DF008-8E43-43D1-A27F-D7A3B2FA2C60}"/>
                </a:ext>
              </a:extLst>
            </p:cNvPr>
            <p:cNvSpPr/>
            <p:nvPr/>
          </p:nvSpPr>
          <p:spPr>
            <a:xfrm rot="18634502">
              <a:off x="1901822" y="3545068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icture 128" descr="A picture containing accessory&#10;&#10;Description generated with high confidence">
            <a:extLst>
              <a:ext uri="{FF2B5EF4-FFF2-40B4-BE49-F238E27FC236}">
                <a16:creationId xmlns:a16="http://schemas.microsoft.com/office/drawing/2014/main" id="{C4207B49-D9B3-4735-9103-D7868AEE3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0688">
            <a:off x="3509482" y="5988640"/>
            <a:ext cx="807976" cy="767577"/>
          </a:xfrm>
          <a:prstGeom prst="rect">
            <a:avLst/>
          </a:prstGeom>
        </p:spPr>
      </p:pic>
      <p:pic>
        <p:nvPicPr>
          <p:cNvPr id="128" name="Picture 127" descr="A picture containing accessory&#10;&#10;Description generated with high confidence">
            <a:extLst>
              <a:ext uri="{FF2B5EF4-FFF2-40B4-BE49-F238E27FC236}">
                <a16:creationId xmlns:a16="http://schemas.microsoft.com/office/drawing/2014/main" id="{59ED74D7-1C38-4EE5-BCDD-E310DC9E3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0688">
            <a:off x="2512332" y="5988638"/>
            <a:ext cx="807976" cy="76757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4903A36E-9628-4DE3-817D-BD28DAC025A3}"/>
              </a:ext>
            </a:extLst>
          </p:cNvPr>
          <p:cNvGrpSpPr/>
          <p:nvPr/>
        </p:nvGrpSpPr>
        <p:grpSpPr>
          <a:xfrm>
            <a:off x="10247442" y="5696244"/>
            <a:ext cx="212197" cy="77077"/>
            <a:chOff x="10247442" y="5463834"/>
            <a:chExt cx="212197" cy="770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3A1ABD-4BE0-499D-93A4-6EC66FAEEA69}"/>
                </a:ext>
              </a:extLst>
            </p:cNvPr>
            <p:cNvSpPr/>
            <p:nvPr/>
          </p:nvSpPr>
          <p:spPr>
            <a:xfrm>
              <a:off x="10247442" y="5463834"/>
              <a:ext cx="212197" cy="77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C2775F2-A46B-462F-AFE8-BF82875640E8}"/>
                </a:ext>
              </a:extLst>
            </p:cNvPr>
            <p:cNvCxnSpPr>
              <a:cxnSpLocks/>
              <a:stCxn id="13" idx="1"/>
              <a:endCxn id="13" idx="3"/>
            </p:cNvCxnSpPr>
            <p:nvPr/>
          </p:nvCxnSpPr>
          <p:spPr>
            <a:xfrm>
              <a:off x="10247442" y="5502373"/>
              <a:ext cx="212197" cy="0"/>
            </a:xfrm>
            <a:prstGeom prst="line">
              <a:avLst/>
            </a:prstGeom>
            <a:ln w="12700">
              <a:solidFill>
                <a:srgbClr val="00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AA65328C-5F53-4ABC-9454-627041A2733B}"/>
              </a:ext>
            </a:extLst>
          </p:cNvPr>
          <p:cNvSpPr txBox="1"/>
          <p:nvPr/>
        </p:nvSpPr>
        <p:spPr>
          <a:xfrm>
            <a:off x="2883895" y="1621133"/>
            <a:ext cx="6237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What Does it Take to Understand?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5A39883-3E62-4FB3-85C7-1CA8B0605BB4}"/>
              </a:ext>
            </a:extLst>
          </p:cNvPr>
          <p:cNvGrpSpPr/>
          <p:nvPr/>
        </p:nvGrpSpPr>
        <p:grpSpPr>
          <a:xfrm>
            <a:off x="179462" y="5584774"/>
            <a:ext cx="1469501" cy="1073076"/>
            <a:chOff x="179462" y="5584774"/>
            <a:chExt cx="1469501" cy="1073076"/>
          </a:xfrm>
          <a:solidFill>
            <a:srgbClr val="FF33CC"/>
          </a:solidFill>
        </p:grpSpPr>
        <p:sp>
          <p:nvSpPr>
            <p:cNvPr id="6" name="Explosion: 8 Points 5">
              <a:extLst>
                <a:ext uri="{FF2B5EF4-FFF2-40B4-BE49-F238E27FC236}">
                  <a16:creationId xmlns:a16="http://schemas.microsoft.com/office/drawing/2014/main" id="{CC75C1B1-3E89-4745-AAE0-0180E4CEC9A9}"/>
                </a:ext>
              </a:extLst>
            </p:cNvPr>
            <p:cNvSpPr/>
            <p:nvPr/>
          </p:nvSpPr>
          <p:spPr>
            <a:xfrm>
              <a:off x="179462" y="5584774"/>
              <a:ext cx="1469501" cy="1073076"/>
            </a:xfrm>
            <a:prstGeom prst="irregularSeal1">
              <a:avLst/>
            </a:prstGeom>
            <a:grp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00FF00"/>
                </a:highlight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38889-0AC6-4CCC-AE76-C30349C8D9E1}"/>
                </a:ext>
              </a:extLst>
            </p:cNvPr>
            <p:cNvSpPr txBox="1"/>
            <p:nvPr/>
          </p:nvSpPr>
          <p:spPr>
            <a:xfrm>
              <a:off x="525379" y="5890479"/>
              <a:ext cx="771365" cy="461665"/>
            </a:xfrm>
            <a:prstGeom prst="rect">
              <a:avLst/>
            </a:prstGeom>
            <a:grpFill/>
            <a:ln>
              <a:solidFill>
                <a:srgbClr val="FF33CC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Bookman Old Style" panose="02050604050505020204" pitchFamily="18" charset="0"/>
                </a:rPr>
                <a:t>GO!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7C55005-77C0-4289-BC87-288B8E753BE6}"/>
              </a:ext>
            </a:extLst>
          </p:cNvPr>
          <p:cNvGrpSpPr/>
          <p:nvPr/>
        </p:nvGrpSpPr>
        <p:grpSpPr>
          <a:xfrm>
            <a:off x="2725800" y="5063858"/>
            <a:ext cx="2071580" cy="672334"/>
            <a:chOff x="2725800" y="5063858"/>
            <a:chExt cx="2071580" cy="672334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AC31528-AA13-416A-A88D-A79767B19442}"/>
                </a:ext>
              </a:extLst>
            </p:cNvPr>
            <p:cNvGrpSpPr/>
            <p:nvPr/>
          </p:nvGrpSpPr>
          <p:grpSpPr>
            <a:xfrm>
              <a:off x="4516534" y="5063858"/>
              <a:ext cx="280846" cy="645931"/>
              <a:chOff x="4259364" y="5209115"/>
              <a:chExt cx="280846" cy="645931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0639C02-40EF-41CA-9982-03CA3F71807A}"/>
                  </a:ext>
                </a:extLst>
              </p:cNvPr>
              <p:cNvSpPr txBox="1"/>
              <p:nvPr/>
            </p:nvSpPr>
            <p:spPr>
              <a:xfrm>
                <a:off x="4260967" y="5209115"/>
                <a:ext cx="2776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+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67E5AA2-5974-4411-8C37-3138DD8ED75B}"/>
                  </a:ext>
                </a:extLst>
              </p:cNvPr>
              <p:cNvSpPr txBox="1"/>
              <p:nvPr/>
            </p:nvSpPr>
            <p:spPr>
              <a:xfrm>
                <a:off x="4259364" y="5332092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DF4984B0-94E7-45BB-A790-BA67360EB229}"/>
                  </a:ext>
                </a:extLst>
              </p:cNvPr>
              <p:cNvSpPr txBox="1"/>
              <p:nvPr/>
            </p:nvSpPr>
            <p:spPr>
              <a:xfrm>
                <a:off x="4259364" y="5455069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85C7D3BD-EB3C-4056-90A6-04D29F95253C}"/>
                  </a:ext>
                </a:extLst>
              </p:cNvPr>
              <p:cNvSpPr txBox="1"/>
              <p:nvPr/>
            </p:nvSpPr>
            <p:spPr>
              <a:xfrm>
                <a:off x="4259364" y="5578047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657840E-FA96-4D9A-8CDA-8D74D9B990B5}"/>
                </a:ext>
              </a:extLst>
            </p:cNvPr>
            <p:cNvGrpSpPr/>
            <p:nvPr/>
          </p:nvGrpSpPr>
          <p:grpSpPr>
            <a:xfrm>
              <a:off x="2725800" y="5063858"/>
              <a:ext cx="280846" cy="645931"/>
              <a:chOff x="2887731" y="5063858"/>
              <a:chExt cx="280846" cy="645931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1045172-C153-4DD0-9FE0-6C7B200B94F5}"/>
                  </a:ext>
                </a:extLst>
              </p:cNvPr>
              <p:cNvSpPr txBox="1"/>
              <p:nvPr/>
            </p:nvSpPr>
            <p:spPr>
              <a:xfrm>
                <a:off x="2905364" y="5063858"/>
                <a:ext cx="2455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-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0FEA9EB-6D6D-4936-B05C-654BA05EB405}"/>
                  </a:ext>
                </a:extLst>
              </p:cNvPr>
              <p:cNvSpPr txBox="1"/>
              <p:nvPr/>
            </p:nvSpPr>
            <p:spPr>
              <a:xfrm>
                <a:off x="2887731" y="5186835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1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8EB959D1-ECA0-4630-88F1-C42B779DAB60}"/>
                  </a:ext>
                </a:extLst>
              </p:cNvPr>
              <p:cNvSpPr txBox="1"/>
              <p:nvPr/>
            </p:nvSpPr>
            <p:spPr>
              <a:xfrm>
                <a:off x="2887731" y="5309812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EB27D5BB-5EE6-4CB7-834A-744AB7004D80}"/>
                  </a:ext>
                </a:extLst>
              </p:cNvPr>
              <p:cNvSpPr txBox="1"/>
              <p:nvPr/>
            </p:nvSpPr>
            <p:spPr>
              <a:xfrm>
                <a:off x="2887731" y="5432790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89D281EC-CA62-44FB-9BEA-798CCC711A8E}"/>
                </a:ext>
              </a:extLst>
            </p:cNvPr>
            <p:cNvSpPr txBox="1"/>
            <p:nvPr/>
          </p:nvSpPr>
          <p:spPr>
            <a:xfrm>
              <a:off x="3615606" y="5432790"/>
              <a:ext cx="280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0</a:t>
              </a:r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7F06230-86BD-460C-BE02-E778F9F03D5B}"/>
                </a:ext>
              </a:extLst>
            </p:cNvPr>
            <p:cNvCxnSpPr>
              <a:cxnSpLocks/>
            </p:cNvCxnSpPr>
            <p:nvPr/>
          </p:nvCxnSpPr>
          <p:spPr>
            <a:xfrm>
              <a:off x="4652195" y="5638347"/>
              <a:ext cx="0" cy="97845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9C36336-504D-4BB2-8F3B-91BB375DF821}"/>
                </a:ext>
              </a:extLst>
            </p:cNvPr>
            <p:cNvCxnSpPr>
              <a:cxnSpLocks/>
            </p:cNvCxnSpPr>
            <p:nvPr/>
          </p:nvCxnSpPr>
          <p:spPr>
            <a:xfrm>
              <a:off x="3754448" y="5638347"/>
              <a:ext cx="0" cy="97845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68A9448-6A1C-49D7-A0F7-2A0FE05F1349}"/>
                </a:ext>
              </a:extLst>
            </p:cNvPr>
            <p:cNvCxnSpPr>
              <a:cxnSpLocks/>
            </p:cNvCxnSpPr>
            <p:nvPr/>
          </p:nvCxnSpPr>
          <p:spPr>
            <a:xfrm>
              <a:off x="2863841" y="5638347"/>
              <a:ext cx="0" cy="97845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0270BC49-C2AF-AB3D-FE42-CDDCCBD0AE9E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2943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1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0013 -0.2689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34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decel="50000" autoRev="1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1.25E-6 -1.11111E-6 L 0.00065 0.10926 " pathEditMode="relative" rAng="0" ptsTypes="AA">
                                      <p:cBhvr>
                                        <p:cTn id="29" dur="24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3E9680-71A4-41C5-A959-D656E14A3721}"/>
              </a:ext>
            </a:extLst>
          </p:cNvPr>
          <p:cNvSpPr txBox="1"/>
          <p:nvPr/>
        </p:nvSpPr>
        <p:spPr>
          <a:xfrm>
            <a:off x="2883895" y="1621133"/>
            <a:ext cx="6237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What Does it Take to Understand?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601227-7CD6-4B55-91DC-261885E61C4A}"/>
              </a:ext>
            </a:extLst>
          </p:cNvPr>
          <p:cNvGrpSpPr/>
          <p:nvPr/>
        </p:nvGrpSpPr>
        <p:grpSpPr>
          <a:xfrm>
            <a:off x="2005484" y="2546347"/>
            <a:ext cx="3400934" cy="2094875"/>
            <a:chOff x="2005484" y="2244784"/>
            <a:chExt cx="3400934" cy="2094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1784E7-CE21-4F83-A354-1A28A1276C1D}"/>
                </a:ext>
              </a:extLst>
            </p:cNvPr>
            <p:cNvSpPr/>
            <p:nvPr/>
          </p:nvSpPr>
          <p:spPr>
            <a:xfrm>
              <a:off x="3022076" y="2862274"/>
              <a:ext cx="1371600" cy="13716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74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5C750E-CA4F-408B-BB56-6BC1F5F78FA8}"/>
                </a:ext>
              </a:extLst>
            </p:cNvPr>
            <p:cNvSpPr txBox="1"/>
            <p:nvPr/>
          </p:nvSpPr>
          <p:spPr>
            <a:xfrm>
              <a:off x="2009334" y="2244784"/>
              <a:ext cx="3397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Membrane Properties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EBF82B-DDC4-45D1-A877-FD65E8934540}"/>
                </a:ext>
              </a:extLst>
            </p:cNvPr>
            <p:cNvSpPr txBox="1"/>
            <p:nvPr/>
          </p:nvSpPr>
          <p:spPr>
            <a:xfrm>
              <a:off x="2005484" y="3939549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neuron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EFDD47-23DD-4DF8-A954-AF46FD4FC0AF}"/>
              </a:ext>
            </a:extLst>
          </p:cNvPr>
          <p:cNvGrpSpPr/>
          <p:nvPr/>
        </p:nvGrpSpPr>
        <p:grpSpPr>
          <a:xfrm>
            <a:off x="2964664" y="3048127"/>
            <a:ext cx="2768378" cy="828727"/>
            <a:chOff x="2964664" y="2746564"/>
            <a:chExt cx="2768378" cy="82872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8AB0CC0-D7EB-420F-AC96-F86752EAEC66}"/>
                </a:ext>
              </a:extLst>
            </p:cNvPr>
            <p:cNvGrpSpPr/>
            <p:nvPr/>
          </p:nvGrpSpPr>
          <p:grpSpPr>
            <a:xfrm>
              <a:off x="2964664" y="2746564"/>
              <a:ext cx="1400038" cy="633665"/>
              <a:chOff x="2468552" y="2746564"/>
              <a:chExt cx="1400038" cy="63366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1E0A8CC-04D4-4DA5-887E-11390AF64122}"/>
                  </a:ext>
                </a:extLst>
              </p:cNvPr>
              <p:cNvGrpSpPr/>
              <p:nvPr/>
            </p:nvGrpSpPr>
            <p:grpSpPr>
              <a:xfrm rot="17919686">
                <a:off x="2513491" y="3118672"/>
                <a:ext cx="138129" cy="228007"/>
                <a:chOff x="2053752" y="3163093"/>
                <a:chExt cx="138129" cy="228007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887E2221-E4AD-4A39-9F8C-3686EAF847BC}"/>
                    </a:ext>
                  </a:extLst>
                </p:cNvPr>
                <p:cNvSpPr/>
                <p:nvPr/>
              </p:nvSpPr>
              <p:spPr>
                <a:xfrm>
                  <a:off x="2053752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3C778181-AB6A-44ED-B486-54C4C9A91165}"/>
                    </a:ext>
                  </a:extLst>
                </p:cNvPr>
                <p:cNvSpPr/>
                <p:nvPr/>
              </p:nvSpPr>
              <p:spPr>
                <a:xfrm>
                  <a:off x="2082105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525513D8-56C7-47DC-A8D7-09E44D65547F}"/>
                    </a:ext>
                  </a:extLst>
                </p:cNvPr>
                <p:cNvSpPr/>
                <p:nvPr/>
              </p:nvSpPr>
              <p:spPr>
                <a:xfrm>
                  <a:off x="2138756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89BBD968-1510-44C9-B916-B065205F89AA}"/>
                    </a:ext>
                  </a:extLst>
                </p:cNvPr>
                <p:cNvSpPr/>
                <p:nvPr/>
              </p:nvSpPr>
              <p:spPr>
                <a:xfrm>
                  <a:off x="2165274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716F441C-5498-4E7B-9C2C-3AB37EAB59DA}"/>
                    </a:ext>
                  </a:extLst>
                </p:cNvPr>
                <p:cNvSpPr/>
                <p:nvPr/>
              </p:nvSpPr>
              <p:spPr>
                <a:xfrm>
                  <a:off x="2110176" y="3163093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594107E-4E6E-49B5-B241-EE220F51146D}"/>
                  </a:ext>
                </a:extLst>
              </p:cNvPr>
              <p:cNvGrpSpPr/>
              <p:nvPr/>
            </p:nvGrpSpPr>
            <p:grpSpPr>
              <a:xfrm rot="6137716">
                <a:off x="3662660" y="3174299"/>
                <a:ext cx="300545" cy="111315"/>
                <a:chOff x="1098025" y="3219373"/>
                <a:chExt cx="300545" cy="111315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CB31ADB1-C9D4-4133-850F-E513DBA784A0}"/>
                    </a:ext>
                  </a:extLst>
                </p:cNvPr>
                <p:cNvSpPr/>
                <p:nvPr/>
              </p:nvSpPr>
              <p:spPr>
                <a:xfrm rot="18634502">
                  <a:off x="1198725" y="3203381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8CB15261-B090-4452-9FEE-E8A9FBFA2E42}"/>
                    </a:ext>
                  </a:extLst>
                </p:cNvPr>
                <p:cNvSpPr/>
                <p:nvPr/>
              </p:nvSpPr>
              <p:spPr>
                <a:xfrm rot="18634502">
                  <a:off x="1217167" y="3181845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C550FBBF-886A-45AF-A38D-B587E99A42F9}"/>
                    </a:ext>
                  </a:extLst>
                </p:cNvPr>
                <p:cNvSpPr/>
                <p:nvPr/>
              </p:nvSpPr>
              <p:spPr>
                <a:xfrm rot="18634502">
                  <a:off x="1254015" y="3138815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ABB8A0F0-79C9-4976-AB1B-DF103696E549}"/>
                    </a:ext>
                  </a:extLst>
                </p:cNvPr>
                <p:cNvSpPr/>
                <p:nvPr/>
              </p:nvSpPr>
              <p:spPr>
                <a:xfrm rot="18634502">
                  <a:off x="1271263" y="3118673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D6D7061E-83DA-48D3-AD0D-4F36EF6F3804}"/>
                    </a:ext>
                  </a:extLst>
                </p:cNvPr>
                <p:cNvSpPr/>
                <p:nvPr/>
              </p:nvSpPr>
              <p:spPr>
                <a:xfrm rot="18634502">
                  <a:off x="1235425" y="3160523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73F8A94-172F-4469-90F8-344829934088}"/>
                  </a:ext>
                </a:extLst>
              </p:cNvPr>
              <p:cNvGrpSpPr/>
              <p:nvPr/>
            </p:nvGrpSpPr>
            <p:grpSpPr>
              <a:xfrm rot="4800000">
                <a:off x="3295881" y="2841179"/>
                <a:ext cx="300545" cy="111315"/>
                <a:chOff x="1636899" y="3218868"/>
                <a:chExt cx="300545" cy="111315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AAA572FA-6761-4C22-931F-39700FAF7581}"/>
                    </a:ext>
                  </a:extLst>
                </p:cNvPr>
                <p:cNvSpPr/>
                <p:nvPr/>
              </p:nvSpPr>
              <p:spPr>
                <a:xfrm rot="18634502">
                  <a:off x="1737599" y="3202876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7D468053-B147-45D6-9E1F-C4CA478C1C2C}"/>
                    </a:ext>
                  </a:extLst>
                </p:cNvPr>
                <p:cNvSpPr/>
                <p:nvPr/>
              </p:nvSpPr>
              <p:spPr>
                <a:xfrm rot="18634502">
                  <a:off x="1756041" y="3181340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1A919016-91A1-4DED-ABEC-4822FBF3F143}"/>
                    </a:ext>
                  </a:extLst>
                </p:cNvPr>
                <p:cNvSpPr/>
                <p:nvPr/>
              </p:nvSpPr>
              <p:spPr>
                <a:xfrm rot="18634502">
                  <a:off x="1792889" y="3138310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A5144909-587C-4B1F-BF5E-0DE8ECFB5FB1}"/>
                    </a:ext>
                  </a:extLst>
                </p:cNvPr>
                <p:cNvSpPr/>
                <p:nvPr/>
              </p:nvSpPr>
              <p:spPr>
                <a:xfrm rot="18634502">
                  <a:off x="1810137" y="3118168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38A4CB93-F712-4A0D-A787-6C191428DD89}"/>
                    </a:ext>
                  </a:extLst>
                </p:cNvPr>
                <p:cNvSpPr/>
                <p:nvPr/>
              </p:nvSpPr>
              <p:spPr>
                <a:xfrm rot="18634502">
                  <a:off x="1774299" y="3160018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2FDD81C-A2F7-4B7D-9679-0AE5C6A01940}"/>
                  </a:ext>
                </a:extLst>
              </p:cNvPr>
              <p:cNvGrpSpPr/>
              <p:nvPr/>
            </p:nvGrpSpPr>
            <p:grpSpPr>
              <a:xfrm rot="1200000">
                <a:off x="2751138" y="2845122"/>
                <a:ext cx="300545" cy="111315"/>
                <a:chOff x="1764422" y="3603918"/>
                <a:chExt cx="300545" cy="111315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98EA2781-EF71-4349-85F6-63D8D85511C0}"/>
                    </a:ext>
                  </a:extLst>
                </p:cNvPr>
                <p:cNvSpPr/>
                <p:nvPr/>
              </p:nvSpPr>
              <p:spPr>
                <a:xfrm rot="18634502">
                  <a:off x="1865122" y="3587926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4D3128E2-3C3B-4744-AAFD-FF7A66656137}"/>
                    </a:ext>
                  </a:extLst>
                </p:cNvPr>
                <p:cNvSpPr/>
                <p:nvPr/>
              </p:nvSpPr>
              <p:spPr>
                <a:xfrm rot="18634502">
                  <a:off x="1883564" y="3566390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C8F5C454-E85A-43A7-8791-11BE03BB661B}"/>
                    </a:ext>
                  </a:extLst>
                </p:cNvPr>
                <p:cNvSpPr/>
                <p:nvPr/>
              </p:nvSpPr>
              <p:spPr>
                <a:xfrm rot="18634502">
                  <a:off x="1920412" y="3523360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3076FC49-43E0-48A2-A722-DE72C66A360C}"/>
                    </a:ext>
                  </a:extLst>
                </p:cNvPr>
                <p:cNvSpPr/>
                <p:nvPr/>
              </p:nvSpPr>
              <p:spPr>
                <a:xfrm rot="18634502">
                  <a:off x="1937660" y="3503218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5ED52200-4CDC-4A5E-8699-24BC358D289C}"/>
                    </a:ext>
                  </a:extLst>
                </p:cNvPr>
                <p:cNvSpPr/>
                <p:nvPr/>
              </p:nvSpPr>
              <p:spPr>
                <a:xfrm rot="18634502">
                  <a:off x="1901822" y="3545068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7444127-22E1-4F50-8F74-FB7203B58152}"/>
                </a:ext>
              </a:extLst>
            </p:cNvPr>
            <p:cNvSpPr txBox="1"/>
            <p:nvPr/>
          </p:nvSpPr>
          <p:spPr>
            <a:xfrm>
              <a:off x="4413450" y="3175181"/>
              <a:ext cx="13195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channels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D73A34B-163C-4C3A-AD06-AD275521F2A8}"/>
              </a:ext>
            </a:extLst>
          </p:cNvPr>
          <p:cNvGrpSpPr/>
          <p:nvPr/>
        </p:nvGrpSpPr>
        <p:grpSpPr>
          <a:xfrm>
            <a:off x="7434412" y="2546347"/>
            <a:ext cx="2832827" cy="1978207"/>
            <a:chOff x="7434412" y="2244784"/>
            <a:chExt cx="2832827" cy="19782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D299DC-275B-4CA0-9941-9296A436F70E}"/>
                </a:ext>
              </a:extLst>
            </p:cNvPr>
            <p:cNvSpPr txBox="1"/>
            <p:nvPr/>
          </p:nvSpPr>
          <p:spPr>
            <a:xfrm>
              <a:off x="7434412" y="2244784"/>
              <a:ext cx="28328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Circuit Properties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D49B512-1B34-42FD-ABB8-6BB8D789D1CF}"/>
                </a:ext>
              </a:extLst>
            </p:cNvPr>
            <p:cNvGrpSpPr/>
            <p:nvPr/>
          </p:nvGrpSpPr>
          <p:grpSpPr>
            <a:xfrm>
              <a:off x="8064917" y="2802941"/>
              <a:ext cx="1571816" cy="1420050"/>
              <a:chOff x="7760313" y="2802941"/>
              <a:chExt cx="1571816" cy="142005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BDB4096-0E28-4F59-BE7E-3FFA41A20E08}"/>
                  </a:ext>
                </a:extLst>
              </p:cNvPr>
              <p:cNvSpPr/>
              <p:nvPr/>
            </p:nvSpPr>
            <p:spPr>
              <a:xfrm>
                <a:off x="8317621" y="2802941"/>
                <a:ext cx="457200" cy="457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667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36FB1D0-D734-44A7-BCC8-0F5609ACB9CC}"/>
                  </a:ext>
                </a:extLst>
              </p:cNvPr>
              <p:cNvGrpSpPr/>
              <p:nvPr/>
            </p:nvGrpSpPr>
            <p:grpSpPr>
              <a:xfrm>
                <a:off x="7760313" y="3765791"/>
                <a:ext cx="1571816" cy="457200"/>
                <a:chOff x="7760313" y="3575291"/>
                <a:chExt cx="1571816" cy="457200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3747A136-CD69-4127-A3C3-C2BA31280AFB}"/>
                    </a:ext>
                  </a:extLst>
                </p:cNvPr>
                <p:cNvSpPr/>
                <p:nvPr/>
              </p:nvSpPr>
              <p:spPr>
                <a:xfrm>
                  <a:off x="7760313" y="3575291"/>
                  <a:ext cx="457200" cy="4572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667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726AD80-B23D-4CD7-8109-656B229E1568}"/>
                    </a:ext>
                  </a:extLst>
                </p:cNvPr>
                <p:cNvSpPr/>
                <p:nvPr/>
              </p:nvSpPr>
              <p:spPr>
                <a:xfrm>
                  <a:off x="8874929" y="3575291"/>
                  <a:ext cx="457200" cy="4572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667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0D5BE4A-FEE3-47FC-B044-5FEAC4F49AED}"/>
              </a:ext>
            </a:extLst>
          </p:cNvPr>
          <p:cNvGrpSpPr/>
          <p:nvPr/>
        </p:nvGrpSpPr>
        <p:grpSpPr>
          <a:xfrm>
            <a:off x="8263517" y="3409539"/>
            <a:ext cx="2810686" cy="1314113"/>
            <a:chOff x="8263517" y="3107976"/>
            <a:chExt cx="2810686" cy="131411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5AC4514-DA16-4D74-A8CC-2FF6784FF202}"/>
                </a:ext>
              </a:extLst>
            </p:cNvPr>
            <p:cNvGrpSpPr/>
            <p:nvPr/>
          </p:nvGrpSpPr>
          <p:grpSpPr>
            <a:xfrm>
              <a:off x="8263517" y="3107976"/>
              <a:ext cx="1262825" cy="1314113"/>
              <a:chOff x="8263517" y="3107976"/>
              <a:chExt cx="1262825" cy="1314113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3391E4F-2F90-45E4-BC76-50794D41398B}"/>
                  </a:ext>
                </a:extLst>
              </p:cNvPr>
              <p:cNvSpPr/>
              <p:nvPr/>
            </p:nvSpPr>
            <p:spPr>
              <a:xfrm>
                <a:off x="8263517" y="3181350"/>
                <a:ext cx="299358" cy="585788"/>
              </a:xfrm>
              <a:custGeom>
                <a:avLst/>
                <a:gdLst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19726 w 291189"/>
                  <a:gd name="connsiteY0" fmla="*/ 585788 h 585788"/>
                  <a:gd name="connsiteX1" fmla="*/ 291189 w 291189"/>
                  <a:gd name="connsiteY1" fmla="*/ 0 h 585788"/>
                  <a:gd name="connsiteX0" fmla="*/ 27895 w 299358"/>
                  <a:gd name="connsiteY0" fmla="*/ 585788 h 585788"/>
                  <a:gd name="connsiteX1" fmla="*/ 299358 w 299358"/>
                  <a:gd name="connsiteY1" fmla="*/ 0 h 58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9358" h="585788">
                    <a:moveTo>
                      <a:pt x="27895" y="585788"/>
                    </a:moveTo>
                    <a:cubicBezTo>
                      <a:pt x="18370" y="509588"/>
                      <a:pt x="-114980" y="238125"/>
                      <a:pt x="299358" y="0"/>
                    </a:cubicBez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25400" h="19050"/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B42E5FA-45B1-4FB0-A547-856734F2C5E3}"/>
                  </a:ext>
                </a:extLst>
              </p:cNvPr>
              <p:cNvSpPr/>
              <p:nvPr/>
            </p:nvSpPr>
            <p:spPr>
              <a:xfrm>
                <a:off x="8440202" y="3107976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4150" h="254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27B422F-A76A-47CE-ABAA-7148C91FD4C8}"/>
                  </a:ext>
                </a:extLst>
              </p:cNvPr>
              <p:cNvSpPr/>
              <p:nvPr/>
            </p:nvSpPr>
            <p:spPr>
              <a:xfrm rot="7693478">
                <a:off x="9083769" y="3068501"/>
                <a:ext cx="299358" cy="585788"/>
              </a:xfrm>
              <a:custGeom>
                <a:avLst/>
                <a:gdLst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19726 w 291189"/>
                  <a:gd name="connsiteY0" fmla="*/ 585788 h 585788"/>
                  <a:gd name="connsiteX1" fmla="*/ 291189 w 291189"/>
                  <a:gd name="connsiteY1" fmla="*/ 0 h 585788"/>
                  <a:gd name="connsiteX0" fmla="*/ 27895 w 299358"/>
                  <a:gd name="connsiteY0" fmla="*/ 585788 h 585788"/>
                  <a:gd name="connsiteX1" fmla="*/ 299358 w 299358"/>
                  <a:gd name="connsiteY1" fmla="*/ 0 h 58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9358" h="585788">
                    <a:moveTo>
                      <a:pt x="27895" y="585788"/>
                    </a:moveTo>
                    <a:cubicBezTo>
                      <a:pt x="18370" y="509588"/>
                      <a:pt x="-114980" y="238125"/>
                      <a:pt x="299358" y="0"/>
                    </a:cubicBez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25400" h="19050"/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0FE6744-77B6-499D-BBDD-63D5183B74F6}"/>
                  </a:ext>
                </a:extLst>
              </p:cNvPr>
              <p:cNvSpPr/>
              <p:nvPr/>
            </p:nvSpPr>
            <p:spPr>
              <a:xfrm rot="7693478">
                <a:off x="9315737" y="359162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4150" h="254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C3324E1-51EC-4134-A4D6-5B97C80FC921}"/>
                  </a:ext>
                </a:extLst>
              </p:cNvPr>
              <p:cNvGrpSpPr/>
              <p:nvPr/>
            </p:nvGrpSpPr>
            <p:grpSpPr>
              <a:xfrm rot="7007266">
                <a:off x="8545038" y="3870659"/>
                <a:ext cx="585788" cy="517072"/>
                <a:chOff x="8592992" y="3364116"/>
                <a:chExt cx="585788" cy="517072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9E21959-9478-4872-8D5C-42E170CA23A9}"/>
                    </a:ext>
                  </a:extLst>
                </p:cNvPr>
                <p:cNvSpPr/>
                <p:nvPr/>
              </p:nvSpPr>
              <p:spPr>
                <a:xfrm rot="7693478">
                  <a:off x="8736207" y="3220901"/>
                  <a:ext cx="299358" cy="585788"/>
                </a:xfrm>
                <a:custGeom>
                  <a:avLst/>
                  <a:gdLst>
                    <a:gd name="connsiteX0" fmla="*/ 0 w 271463"/>
                    <a:gd name="connsiteY0" fmla="*/ 585788 h 585788"/>
                    <a:gd name="connsiteX1" fmla="*/ 271463 w 271463"/>
                    <a:gd name="connsiteY1" fmla="*/ 0 h 585788"/>
                    <a:gd name="connsiteX0" fmla="*/ 0 w 271463"/>
                    <a:gd name="connsiteY0" fmla="*/ 585788 h 585788"/>
                    <a:gd name="connsiteX1" fmla="*/ 271463 w 271463"/>
                    <a:gd name="connsiteY1" fmla="*/ 0 h 585788"/>
                    <a:gd name="connsiteX0" fmla="*/ 19726 w 291189"/>
                    <a:gd name="connsiteY0" fmla="*/ 585788 h 585788"/>
                    <a:gd name="connsiteX1" fmla="*/ 291189 w 291189"/>
                    <a:gd name="connsiteY1" fmla="*/ 0 h 585788"/>
                    <a:gd name="connsiteX0" fmla="*/ 27895 w 299358"/>
                    <a:gd name="connsiteY0" fmla="*/ 585788 h 585788"/>
                    <a:gd name="connsiteX1" fmla="*/ 299358 w 299358"/>
                    <a:gd name="connsiteY1" fmla="*/ 0 h 5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9358" h="585788">
                      <a:moveTo>
                        <a:pt x="27895" y="585788"/>
                      </a:moveTo>
                      <a:cubicBezTo>
                        <a:pt x="18370" y="509588"/>
                        <a:pt x="-114980" y="238125"/>
                        <a:pt x="299358" y="0"/>
                      </a:cubicBezTo>
                    </a:path>
                  </a:pathLst>
                </a:cu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contourW="12700">
                  <a:bevelT w="25400" h="19050"/>
                  <a:contourClr>
                    <a:schemeClr val="tx1">
                      <a:lumMod val="85000"/>
                      <a:lumOff val="1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D532098A-5AA8-4808-9EA9-4D79CC921CC5}"/>
                    </a:ext>
                  </a:extLst>
                </p:cNvPr>
                <p:cNvSpPr/>
                <p:nvPr/>
              </p:nvSpPr>
              <p:spPr>
                <a:xfrm rot="7693478">
                  <a:off x="8968175" y="3744028"/>
                  <a:ext cx="137160" cy="137160"/>
                </a:xfrm>
                <a:prstGeom prst="ellipse">
                  <a:avLst/>
                </a:prstGeom>
                <a:solidFill>
                  <a:srgbClr val="0033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84150" h="254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08633CA-2DC0-45B2-A850-715B8F4186A4}"/>
                </a:ext>
              </a:extLst>
            </p:cNvPr>
            <p:cNvSpPr txBox="1"/>
            <p:nvPr/>
          </p:nvSpPr>
          <p:spPr>
            <a:xfrm>
              <a:off x="9384317" y="3294466"/>
              <a:ext cx="16898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connections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8E4BE9-20A0-80B2-C150-039D17BF2992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26424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BF780FC-3352-4FE8-A0D0-E72713780B23}"/>
              </a:ext>
            </a:extLst>
          </p:cNvPr>
          <p:cNvGrpSpPr/>
          <p:nvPr/>
        </p:nvGrpSpPr>
        <p:grpSpPr>
          <a:xfrm>
            <a:off x="1532344" y="2170493"/>
            <a:ext cx="3614056" cy="1922212"/>
            <a:chOff x="658408" y="1765893"/>
            <a:chExt cx="3614056" cy="192221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4EF50E7-6A74-4F52-95DC-2AC047DD1315}"/>
                </a:ext>
              </a:extLst>
            </p:cNvPr>
            <p:cNvSpPr/>
            <p:nvPr/>
          </p:nvSpPr>
          <p:spPr>
            <a:xfrm>
              <a:off x="658408" y="1765893"/>
              <a:ext cx="3614056" cy="1922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EE2E8697-331D-450D-882A-5DB60CE2E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7" b="60727"/>
            <a:stretch/>
          </p:blipFill>
          <p:spPr>
            <a:xfrm>
              <a:off x="1168910" y="2346725"/>
              <a:ext cx="2647670" cy="129110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243ECBE-C168-4A0F-88E4-FA1303C8D8A2}"/>
                </a:ext>
              </a:extLst>
            </p:cNvPr>
            <p:cNvSpPr txBox="1"/>
            <p:nvPr/>
          </p:nvSpPr>
          <p:spPr>
            <a:xfrm>
              <a:off x="907959" y="1921308"/>
              <a:ext cx="3114955" cy="74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latin typeface="Bookman Old Style" panose="02050604050505020204" pitchFamily="18" charset="0"/>
                </a:rPr>
                <a:t>R15, the original</a:t>
              </a:r>
            </a:p>
            <a:p>
              <a:pPr algn="ctr">
                <a:lnSpc>
                  <a:spcPts val="2500"/>
                </a:lnSpc>
              </a:pPr>
              <a:r>
                <a:rPr lang="en-US" sz="2800" dirty="0" err="1">
                  <a:latin typeface="Bookman Old Style" panose="02050604050505020204" pitchFamily="18" charset="0"/>
                </a:rPr>
                <a:t>burster</a:t>
              </a:r>
              <a:endParaRPr lang="en-US" sz="2800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D295A89-58B2-40EB-AFAF-524A7B9719BF}"/>
              </a:ext>
            </a:extLst>
          </p:cNvPr>
          <p:cNvGrpSpPr/>
          <p:nvPr/>
        </p:nvGrpSpPr>
        <p:grpSpPr>
          <a:xfrm>
            <a:off x="3567314" y="2934180"/>
            <a:ext cx="3614056" cy="1922212"/>
            <a:chOff x="2693378" y="2529580"/>
            <a:chExt cx="3614056" cy="192221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333D37F-A0B4-42C5-A325-9653236526A0}"/>
                </a:ext>
              </a:extLst>
            </p:cNvPr>
            <p:cNvGrpSpPr/>
            <p:nvPr/>
          </p:nvGrpSpPr>
          <p:grpSpPr>
            <a:xfrm>
              <a:off x="2693378" y="2529580"/>
              <a:ext cx="3614056" cy="1922212"/>
              <a:chOff x="3596511" y="2529580"/>
              <a:chExt cx="3614056" cy="1922212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3E7AD5A-71F5-41B2-8A46-78120BF8FCDF}"/>
                  </a:ext>
                </a:extLst>
              </p:cNvPr>
              <p:cNvSpPr/>
              <p:nvPr/>
            </p:nvSpPr>
            <p:spPr>
              <a:xfrm>
                <a:off x="3596511" y="2529580"/>
                <a:ext cx="3614056" cy="192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068A12A-CDFA-474F-92CC-CB155A0DC547}"/>
                  </a:ext>
                </a:extLst>
              </p:cNvPr>
              <p:cNvSpPr txBox="1"/>
              <p:nvPr/>
            </p:nvSpPr>
            <p:spPr>
              <a:xfrm>
                <a:off x="4156244" y="2684995"/>
                <a:ext cx="2494594" cy="421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Leach Hearts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6FD13F-52E3-4B1C-9722-2BA558061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818" y="3256158"/>
              <a:ext cx="1091961" cy="1027728"/>
            </a:xfrm>
            <a:prstGeom prst="rect">
              <a:avLst/>
            </a:prstGeom>
          </p:spPr>
        </p:pic>
        <p:pic>
          <p:nvPicPr>
            <p:cNvPr id="3" name="Picture 2" descr="A picture containing invertebrate, animal, sitting&#10;&#10;Description generated with very high confidence">
              <a:extLst>
                <a:ext uri="{FF2B5EF4-FFF2-40B4-BE49-F238E27FC236}">
                  <a16:creationId xmlns:a16="http://schemas.microsoft.com/office/drawing/2014/main" id="{6C2ED00D-52CB-43A9-B702-1CDEAE153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665" y="2710612"/>
              <a:ext cx="1944182" cy="170788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ECA8B7B-2CDA-4508-50BD-E3F098C9525D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35E70D-042A-AB54-37EE-6FE562B3A649}"/>
              </a:ext>
            </a:extLst>
          </p:cNvPr>
          <p:cNvGrpSpPr/>
          <p:nvPr/>
        </p:nvGrpSpPr>
        <p:grpSpPr>
          <a:xfrm>
            <a:off x="6573578" y="3494995"/>
            <a:ext cx="3614056" cy="1922212"/>
            <a:chOff x="6573578" y="3494995"/>
            <a:chExt cx="3614056" cy="192221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6A43B7D-31CD-4A19-A7C6-1162897F5A6E}"/>
                </a:ext>
              </a:extLst>
            </p:cNvPr>
            <p:cNvGrpSpPr/>
            <p:nvPr/>
          </p:nvGrpSpPr>
          <p:grpSpPr>
            <a:xfrm>
              <a:off x="6573578" y="3494995"/>
              <a:ext cx="3614056" cy="1922212"/>
              <a:chOff x="6288911" y="3106201"/>
              <a:chExt cx="3614056" cy="1922212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569AFAB-AB64-4842-8CED-5F83B0392368}"/>
                  </a:ext>
                </a:extLst>
              </p:cNvPr>
              <p:cNvSpPr/>
              <p:nvPr/>
            </p:nvSpPr>
            <p:spPr>
              <a:xfrm>
                <a:off x="6288911" y="3106201"/>
                <a:ext cx="3614056" cy="192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0A5773E-89B6-4C71-A926-79D6823A79E4}"/>
                  </a:ext>
                </a:extLst>
              </p:cNvPr>
              <p:cNvSpPr txBox="1"/>
              <p:nvPr/>
            </p:nvSpPr>
            <p:spPr>
              <a:xfrm>
                <a:off x="6854261" y="3214725"/>
                <a:ext cx="2483373" cy="421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Crabs Eating</a:t>
                </a:r>
              </a:p>
            </p:txBody>
          </p:sp>
        </p:grpSp>
        <p:pic>
          <p:nvPicPr>
            <p:cNvPr id="12" name="Picture 2" descr="Image result for rock crab">
              <a:extLst>
                <a:ext uri="{FF2B5EF4-FFF2-40B4-BE49-F238E27FC236}">
                  <a16:creationId xmlns:a16="http://schemas.microsoft.com/office/drawing/2014/main" id="{8AD5E39C-667E-EAD4-4F9A-27B8781E66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383" y="4033579"/>
              <a:ext cx="1667713" cy="1248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20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1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1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1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E3E938-079E-4689-99F6-632A667BC2A4}"/>
              </a:ext>
            </a:extLst>
          </p:cNvPr>
          <p:cNvSpPr txBox="1"/>
          <p:nvPr/>
        </p:nvSpPr>
        <p:spPr>
          <a:xfrm>
            <a:off x="6090097" y="1292225"/>
            <a:ext cx="5601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u="sng" dirty="0">
                <a:latin typeface="Bookman Old Style" panose="02050604050505020204" pitchFamily="18" charset="0"/>
              </a:rPr>
              <a:t>Endogenous </a:t>
            </a:r>
            <a:r>
              <a:rPr lang="en-US" sz="2800" u="sng" dirty="0" err="1">
                <a:latin typeface="Bookman Old Style" panose="02050604050505020204" pitchFamily="18" charset="0"/>
              </a:rPr>
              <a:t>Burster</a:t>
            </a:r>
            <a:r>
              <a:rPr lang="en-US" sz="2800" u="sng" dirty="0">
                <a:latin typeface="Bookman Old Style" panose="02050604050505020204" pitchFamily="18" charset="0"/>
              </a:rPr>
              <a:t>: Evidence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65DA7F-F4C8-4372-BE6C-33D847E6B776}"/>
              </a:ext>
            </a:extLst>
          </p:cNvPr>
          <p:cNvGrpSpPr/>
          <p:nvPr/>
        </p:nvGrpSpPr>
        <p:grpSpPr>
          <a:xfrm>
            <a:off x="6379845" y="1923395"/>
            <a:ext cx="5389755" cy="461665"/>
            <a:chOff x="6379845" y="1923395"/>
            <a:chExt cx="5389755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A90E6B-07BA-4C5C-BBE4-67D3F1C8DCCD}"/>
                </a:ext>
              </a:extLst>
            </p:cNvPr>
            <p:cNvSpPr txBox="1"/>
            <p:nvPr/>
          </p:nvSpPr>
          <p:spPr>
            <a:xfrm>
              <a:off x="6562725" y="1923395"/>
              <a:ext cx="5206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Bookman Old Style" panose="02050604050505020204" pitchFamily="18" charset="0"/>
                </a:rPr>
                <a:t>Lack of rhythmic synaptic input.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63807B0-FEE9-4743-87AE-D5664B355489}"/>
                </a:ext>
              </a:extLst>
            </p:cNvPr>
            <p:cNvSpPr/>
            <p:nvPr/>
          </p:nvSpPr>
          <p:spPr>
            <a:xfrm>
              <a:off x="6379845" y="2081837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9B4614-02CE-4EAE-8BB0-0525D6815B46}"/>
              </a:ext>
            </a:extLst>
          </p:cNvPr>
          <p:cNvGrpSpPr/>
          <p:nvPr/>
        </p:nvGrpSpPr>
        <p:grpSpPr>
          <a:xfrm>
            <a:off x="6379845" y="2485738"/>
            <a:ext cx="4942205" cy="830997"/>
            <a:chOff x="6379845" y="2348845"/>
            <a:chExt cx="4942205" cy="8309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994A06-9EC6-446E-BC1E-7D1CA68A1800}"/>
                </a:ext>
              </a:extLst>
            </p:cNvPr>
            <p:cNvSpPr txBox="1"/>
            <p:nvPr/>
          </p:nvSpPr>
          <p:spPr>
            <a:xfrm>
              <a:off x="6569075" y="2348845"/>
              <a:ext cx="4752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Bookman Old Style" panose="02050604050505020204" pitchFamily="18" charset="0"/>
                </a:rPr>
                <a:t>Constant current injection alters oscillation frequency.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C04524F-CED4-48B8-80A8-DFEA3D1E6D73}"/>
                </a:ext>
              </a:extLst>
            </p:cNvPr>
            <p:cNvSpPr/>
            <p:nvPr/>
          </p:nvSpPr>
          <p:spPr>
            <a:xfrm>
              <a:off x="6379845" y="2487831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CB6AAE-BA5C-4316-A951-05DA9D6516FC}"/>
              </a:ext>
            </a:extLst>
          </p:cNvPr>
          <p:cNvGrpSpPr/>
          <p:nvPr/>
        </p:nvGrpSpPr>
        <p:grpSpPr>
          <a:xfrm>
            <a:off x="6379845" y="3417413"/>
            <a:ext cx="4942205" cy="830997"/>
            <a:chOff x="6379845" y="3179842"/>
            <a:chExt cx="4942205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564722-1660-484A-A5CA-5064FAB702E4}"/>
                </a:ext>
              </a:extLst>
            </p:cNvPr>
            <p:cNvSpPr txBox="1"/>
            <p:nvPr/>
          </p:nvSpPr>
          <p:spPr>
            <a:xfrm>
              <a:off x="6569075" y="3179842"/>
              <a:ext cx="4752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Bookman Old Style" panose="02050604050505020204" pitchFamily="18" charset="0"/>
                </a:rPr>
                <a:t>Pulsed current injection phase shifts oscillation.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618AE9-29AB-44C9-A167-A449EF407762}"/>
                </a:ext>
              </a:extLst>
            </p:cNvPr>
            <p:cNvSpPr/>
            <p:nvPr/>
          </p:nvSpPr>
          <p:spPr>
            <a:xfrm>
              <a:off x="6379845" y="3328556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4B1C2A-2EA0-49F9-A4D4-09BF0CB8BAFD}"/>
              </a:ext>
            </a:extLst>
          </p:cNvPr>
          <p:cNvGrpSpPr/>
          <p:nvPr/>
        </p:nvGrpSpPr>
        <p:grpSpPr>
          <a:xfrm>
            <a:off x="6379845" y="4349087"/>
            <a:ext cx="4935855" cy="461665"/>
            <a:chOff x="6379845" y="4028073"/>
            <a:chExt cx="4935855" cy="4616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760365-8ADF-4FF5-91B9-879237BD7EA8}"/>
                </a:ext>
              </a:extLst>
            </p:cNvPr>
            <p:cNvSpPr txBox="1"/>
            <p:nvPr/>
          </p:nvSpPr>
          <p:spPr>
            <a:xfrm>
              <a:off x="6562725" y="4028073"/>
              <a:ext cx="4752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Bookman Old Style" panose="02050604050505020204" pitchFamily="18" charset="0"/>
                </a:rPr>
                <a:t>Oscillates when isolated.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15C4FD-8EED-4E83-B9D0-DEE30394DA17}"/>
                </a:ext>
              </a:extLst>
            </p:cNvPr>
            <p:cNvSpPr/>
            <p:nvPr/>
          </p:nvSpPr>
          <p:spPr>
            <a:xfrm>
              <a:off x="6379845" y="4167059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CD09BAA-19F7-4949-9DB6-90E43700F299}"/>
              </a:ext>
            </a:extLst>
          </p:cNvPr>
          <p:cNvSpPr txBox="1"/>
          <p:nvPr/>
        </p:nvSpPr>
        <p:spPr>
          <a:xfrm>
            <a:off x="2992209" y="343079"/>
            <a:ext cx="6563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R15, the Original </a:t>
            </a:r>
            <a:r>
              <a:rPr lang="en-US" sz="4000" dirty="0" err="1">
                <a:latin typeface="Bookman Old Style" panose="02050604050505020204" pitchFamily="18" charset="0"/>
              </a:rPr>
              <a:t>Burster</a:t>
            </a:r>
            <a:endParaRPr lang="en-US" sz="4000" dirty="0">
              <a:latin typeface="Bookman Old Style" panose="02050604050505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47AA19-2918-40D8-B056-0377B11DC7D1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82C76A-ED1F-4265-BD95-C030EA5C20F2}"/>
              </a:ext>
            </a:extLst>
          </p:cNvPr>
          <p:cNvGrpSpPr/>
          <p:nvPr/>
        </p:nvGrpSpPr>
        <p:grpSpPr>
          <a:xfrm>
            <a:off x="404073" y="1292225"/>
            <a:ext cx="5580676" cy="1480158"/>
            <a:chOff x="404073" y="1292225"/>
            <a:chExt cx="5580676" cy="14801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D801459-0F06-4909-9723-CD0E2C98D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7" t="8128" b="63852"/>
            <a:stretch/>
          </p:blipFill>
          <p:spPr>
            <a:xfrm>
              <a:off x="2014434" y="1391054"/>
              <a:ext cx="3970315" cy="138132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0DCE49-73E1-420A-8219-E67F49E017A7}"/>
                </a:ext>
              </a:extLst>
            </p:cNvPr>
            <p:cNvSpPr txBox="1"/>
            <p:nvPr/>
          </p:nvSpPr>
          <p:spPr>
            <a:xfrm>
              <a:off x="404073" y="1292225"/>
              <a:ext cx="4283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ookman Old Style" panose="02050604050505020204" pitchFamily="18" charset="0"/>
                </a:rPr>
                <a:t>A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338472-4A40-421A-B9A3-240E29E1018C}"/>
                </a:ext>
              </a:extLst>
            </p:cNvPr>
            <p:cNvSpPr/>
            <p:nvPr/>
          </p:nvSpPr>
          <p:spPr>
            <a:xfrm>
              <a:off x="1328634" y="1969013"/>
              <a:ext cx="457200" cy="45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47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D73669-AB2C-427C-A7F8-82D560B43D01}"/>
                </a:ext>
              </a:extLst>
            </p:cNvPr>
            <p:cNvSpPr txBox="1"/>
            <p:nvPr/>
          </p:nvSpPr>
          <p:spPr>
            <a:xfrm>
              <a:off x="710856" y="2171270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R15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FE3976F-393A-47C6-91B2-54E8EBC9B81D}"/>
                </a:ext>
              </a:extLst>
            </p:cNvPr>
            <p:cNvGrpSpPr/>
            <p:nvPr/>
          </p:nvGrpSpPr>
          <p:grpSpPr>
            <a:xfrm>
              <a:off x="1022006" y="1532003"/>
              <a:ext cx="339247" cy="622224"/>
              <a:chOff x="1022006" y="1532003"/>
              <a:chExt cx="339247" cy="622224"/>
            </a:xfrm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67B2C719-2FE7-41B1-B8F2-AFBB1E3973E4}"/>
                  </a:ext>
                </a:extLst>
              </p:cNvPr>
              <p:cNvSpPr/>
              <p:nvPr/>
            </p:nvSpPr>
            <p:spPr>
              <a:xfrm rot="8462410">
                <a:off x="1228832" y="1532003"/>
                <a:ext cx="132421" cy="62222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F40A23-8961-440E-AAA5-004EC8CCF8DE}"/>
                  </a:ext>
                </a:extLst>
              </p:cNvPr>
              <p:cNvSpPr/>
              <p:nvPr/>
            </p:nvSpPr>
            <p:spPr>
              <a:xfrm rot="19218533">
                <a:off x="1022006" y="1571171"/>
                <a:ext cx="143023" cy="4546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50782C-3505-4024-9309-AF448A9CB3CA}"/>
              </a:ext>
            </a:extLst>
          </p:cNvPr>
          <p:cNvGrpSpPr/>
          <p:nvPr/>
        </p:nvGrpSpPr>
        <p:grpSpPr>
          <a:xfrm>
            <a:off x="6924380" y="1457627"/>
            <a:ext cx="3837989" cy="4167278"/>
            <a:chOff x="6957821" y="1803854"/>
            <a:chExt cx="3837989" cy="416727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9234E3E-BD2E-4530-91AC-593D593E7225}"/>
                </a:ext>
              </a:extLst>
            </p:cNvPr>
            <p:cNvGrpSpPr/>
            <p:nvPr/>
          </p:nvGrpSpPr>
          <p:grpSpPr>
            <a:xfrm>
              <a:off x="6957821" y="1803854"/>
              <a:ext cx="3837989" cy="3657600"/>
              <a:chOff x="348347" y="2980827"/>
              <a:chExt cx="3837989" cy="3657600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FD8B955-C2EB-4A42-894A-B1E0AD8AE810}"/>
                  </a:ext>
                </a:extLst>
              </p:cNvPr>
              <p:cNvSpPr/>
              <p:nvPr/>
            </p:nvSpPr>
            <p:spPr>
              <a:xfrm>
                <a:off x="348347" y="2980827"/>
                <a:ext cx="3837989" cy="365760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A picture containing animal, mollusk, invertebrate&#10;&#10;Description generated with very high confidence">
                <a:extLst>
                  <a:ext uri="{FF2B5EF4-FFF2-40B4-BE49-F238E27FC236}">
                    <a16:creationId xmlns:a16="http://schemas.microsoft.com/office/drawing/2014/main" id="{5E0FCA28-27B0-444C-8DDA-60B7151AB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234" y="3156488"/>
                <a:ext cx="3247948" cy="3258775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264D3D-A4FE-47E9-847D-770E8A4F3D1D}"/>
                </a:ext>
              </a:extLst>
            </p:cNvPr>
            <p:cNvSpPr txBox="1"/>
            <p:nvPr/>
          </p:nvSpPr>
          <p:spPr>
            <a:xfrm>
              <a:off x="8149693" y="5447912"/>
              <a:ext cx="14542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ookman Old Style" panose="02050604050505020204" pitchFamily="18" charset="0"/>
                </a:rPr>
                <a:t>Aplysia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24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CD09BAA-19F7-4949-9DB6-90E43700F299}"/>
              </a:ext>
            </a:extLst>
          </p:cNvPr>
          <p:cNvSpPr txBox="1"/>
          <p:nvPr/>
        </p:nvSpPr>
        <p:spPr>
          <a:xfrm>
            <a:off x="2992209" y="343079"/>
            <a:ext cx="6563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R15, the Original </a:t>
            </a:r>
            <a:r>
              <a:rPr lang="en-US" sz="4000" dirty="0" err="1">
                <a:latin typeface="Bookman Old Style" panose="02050604050505020204" pitchFamily="18" charset="0"/>
              </a:rPr>
              <a:t>Burster</a:t>
            </a:r>
            <a:endParaRPr lang="en-US" sz="4000" dirty="0">
              <a:latin typeface="Bookman Old Style" panose="02050604050505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47AA19-2918-40D8-B056-0377B11DC7D1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82C76A-ED1F-4265-BD95-C030EA5C20F2}"/>
              </a:ext>
            </a:extLst>
          </p:cNvPr>
          <p:cNvGrpSpPr/>
          <p:nvPr/>
        </p:nvGrpSpPr>
        <p:grpSpPr>
          <a:xfrm>
            <a:off x="404073" y="1292225"/>
            <a:ext cx="5580676" cy="1480158"/>
            <a:chOff x="404073" y="1292225"/>
            <a:chExt cx="5580676" cy="14801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D801459-0F06-4909-9723-CD0E2C98D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7" t="8128" b="63852"/>
            <a:stretch/>
          </p:blipFill>
          <p:spPr>
            <a:xfrm>
              <a:off x="2014434" y="1391054"/>
              <a:ext cx="3970315" cy="138132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0DCE49-73E1-420A-8219-E67F49E017A7}"/>
                </a:ext>
              </a:extLst>
            </p:cNvPr>
            <p:cNvSpPr txBox="1"/>
            <p:nvPr/>
          </p:nvSpPr>
          <p:spPr>
            <a:xfrm>
              <a:off x="404073" y="1292225"/>
              <a:ext cx="4283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ookman Old Style" panose="02050604050505020204" pitchFamily="18" charset="0"/>
                </a:rPr>
                <a:t>A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338472-4A40-421A-B9A3-240E29E1018C}"/>
                </a:ext>
              </a:extLst>
            </p:cNvPr>
            <p:cNvSpPr/>
            <p:nvPr/>
          </p:nvSpPr>
          <p:spPr>
            <a:xfrm>
              <a:off x="1328634" y="1969013"/>
              <a:ext cx="457200" cy="45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47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D73669-AB2C-427C-A7F8-82D560B43D01}"/>
                </a:ext>
              </a:extLst>
            </p:cNvPr>
            <p:cNvSpPr txBox="1"/>
            <p:nvPr/>
          </p:nvSpPr>
          <p:spPr>
            <a:xfrm>
              <a:off x="710856" y="2171270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R15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FE3976F-393A-47C6-91B2-54E8EBC9B81D}"/>
                </a:ext>
              </a:extLst>
            </p:cNvPr>
            <p:cNvGrpSpPr/>
            <p:nvPr/>
          </p:nvGrpSpPr>
          <p:grpSpPr>
            <a:xfrm>
              <a:off x="1022006" y="1532003"/>
              <a:ext cx="339247" cy="622224"/>
              <a:chOff x="1022006" y="1532003"/>
              <a:chExt cx="339247" cy="622224"/>
            </a:xfrm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67B2C719-2FE7-41B1-B8F2-AFBB1E3973E4}"/>
                  </a:ext>
                </a:extLst>
              </p:cNvPr>
              <p:cNvSpPr/>
              <p:nvPr/>
            </p:nvSpPr>
            <p:spPr>
              <a:xfrm rot="8462410">
                <a:off x="1228832" y="1532003"/>
                <a:ext cx="132421" cy="62222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F40A23-8961-440E-AAA5-004EC8CCF8DE}"/>
                  </a:ext>
                </a:extLst>
              </p:cNvPr>
              <p:cNvSpPr/>
              <p:nvPr/>
            </p:nvSpPr>
            <p:spPr>
              <a:xfrm rot="19218533">
                <a:off x="1022006" y="1571171"/>
                <a:ext cx="143023" cy="4546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FE2B6B-B1CB-4D98-9632-D625CB8C7223}"/>
              </a:ext>
            </a:extLst>
          </p:cNvPr>
          <p:cNvGrpSpPr/>
          <p:nvPr/>
        </p:nvGrpSpPr>
        <p:grpSpPr>
          <a:xfrm>
            <a:off x="404073" y="3252819"/>
            <a:ext cx="5674805" cy="2636993"/>
            <a:chOff x="404073" y="3252819"/>
            <a:chExt cx="5674805" cy="263699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7C3C1DA-46F5-4EA4-85C4-EA8C1A07C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7" t="49942" b="141"/>
            <a:stretch/>
          </p:blipFill>
          <p:spPr>
            <a:xfrm>
              <a:off x="2108563" y="3429000"/>
              <a:ext cx="3970315" cy="246081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D928161-E98F-44A3-8FFB-5E4AFBEFA57B}"/>
                </a:ext>
              </a:extLst>
            </p:cNvPr>
            <p:cNvGrpSpPr/>
            <p:nvPr/>
          </p:nvGrpSpPr>
          <p:grpSpPr>
            <a:xfrm>
              <a:off x="596168" y="4286621"/>
              <a:ext cx="1126581" cy="1033556"/>
              <a:chOff x="8369300" y="4616450"/>
              <a:chExt cx="911038" cy="749301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6910258-6CC2-4FB5-A448-E92DF3197B23}"/>
                  </a:ext>
                </a:extLst>
              </p:cNvPr>
              <p:cNvGrpSpPr/>
              <p:nvPr/>
            </p:nvGrpSpPr>
            <p:grpSpPr>
              <a:xfrm>
                <a:off x="8369300" y="4616450"/>
                <a:ext cx="911038" cy="374651"/>
                <a:chOff x="8369300" y="4616450"/>
                <a:chExt cx="911038" cy="374651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7FC86AF9-852A-49DA-894D-4D24F3036472}"/>
                    </a:ext>
                  </a:extLst>
                </p:cNvPr>
                <p:cNvGrpSpPr/>
                <p:nvPr/>
              </p:nvGrpSpPr>
              <p:grpSpPr>
                <a:xfrm>
                  <a:off x="8369300" y="4876801"/>
                  <a:ext cx="911038" cy="114300"/>
                  <a:chOff x="8148918" y="4724400"/>
                  <a:chExt cx="1131420" cy="134471"/>
                </a:xfrm>
              </p:grpSpPr>
              <p:cxnSp>
                <p:nvCxnSpPr>
                  <p:cNvPr id="59" name="Connector: Elbow 58">
                    <a:extLst>
                      <a:ext uri="{FF2B5EF4-FFF2-40B4-BE49-F238E27FC236}">
                        <a16:creationId xmlns:a16="http://schemas.microsoft.com/office/drawing/2014/main" id="{83B632B3-5671-4959-8BAF-8CCCAC070F7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nector: Elbow 59">
                    <a:extLst>
                      <a:ext uri="{FF2B5EF4-FFF2-40B4-BE49-F238E27FC236}">
                        <a16:creationId xmlns:a16="http://schemas.microsoft.com/office/drawing/2014/main" id="{08FBE5F7-3574-400A-BD5F-1A8114E2CC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F927DA01-AF24-4FF8-978D-5B4C4F5995E5}"/>
                    </a:ext>
                  </a:extLst>
                </p:cNvPr>
                <p:cNvGrpSpPr/>
                <p:nvPr/>
              </p:nvGrpSpPr>
              <p:grpSpPr>
                <a:xfrm>
                  <a:off x="8369300" y="4749800"/>
                  <a:ext cx="911038" cy="241301"/>
                  <a:chOff x="8148918" y="4724400"/>
                  <a:chExt cx="1131420" cy="134471"/>
                </a:xfrm>
              </p:grpSpPr>
              <p:cxnSp>
                <p:nvCxnSpPr>
                  <p:cNvPr id="57" name="Connector: Elbow 56">
                    <a:extLst>
                      <a:ext uri="{FF2B5EF4-FFF2-40B4-BE49-F238E27FC236}">
                        <a16:creationId xmlns:a16="http://schemas.microsoft.com/office/drawing/2014/main" id="{08D5A3EC-0168-46A2-B0D1-F9ABBFE9045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ctor: Elbow 57">
                    <a:extLst>
                      <a:ext uri="{FF2B5EF4-FFF2-40B4-BE49-F238E27FC236}">
                        <a16:creationId xmlns:a16="http://schemas.microsoft.com/office/drawing/2014/main" id="{1E4F6025-BA1C-4742-BD34-A1355DBFB9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799DDEF9-D9EB-4164-AFFB-501AFA76A21D}"/>
                    </a:ext>
                  </a:extLst>
                </p:cNvPr>
                <p:cNvGrpSpPr/>
                <p:nvPr/>
              </p:nvGrpSpPr>
              <p:grpSpPr>
                <a:xfrm>
                  <a:off x="8369300" y="4616450"/>
                  <a:ext cx="911038" cy="374651"/>
                  <a:chOff x="8148918" y="4724400"/>
                  <a:chExt cx="1131420" cy="134471"/>
                </a:xfrm>
              </p:grpSpPr>
              <p:cxnSp>
                <p:nvCxnSpPr>
                  <p:cNvPr id="55" name="Connector: Elbow 54">
                    <a:extLst>
                      <a:ext uri="{FF2B5EF4-FFF2-40B4-BE49-F238E27FC236}">
                        <a16:creationId xmlns:a16="http://schemas.microsoft.com/office/drawing/2014/main" id="{87ED99BA-552D-4A42-84E3-AE7FAAD5A2D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Connector: Elbow 55">
                    <a:extLst>
                      <a:ext uri="{FF2B5EF4-FFF2-40B4-BE49-F238E27FC236}">
                        <a16:creationId xmlns:a16="http://schemas.microsoft.com/office/drawing/2014/main" id="{0226055B-2F54-4F0D-B405-73F17E0284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EBF399C-2B70-494C-AEA9-EBD7DF247E3C}"/>
                  </a:ext>
                </a:extLst>
              </p:cNvPr>
              <p:cNvGrpSpPr/>
              <p:nvPr/>
            </p:nvGrpSpPr>
            <p:grpSpPr>
              <a:xfrm flipV="1">
                <a:off x="8369300" y="4991100"/>
                <a:ext cx="911038" cy="374651"/>
                <a:chOff x="8369300" y="4616450"/>
                <a:chExt cx="911038" cy="374651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DDA6711F-8E8B-4F9B-A07B-5D356DFD177D}"/>
                    </a:ext>
                  </a:extLst>
                </p:cNvPr>
                <p:cNvGrpSpPr/>
                <p:nvPr/>
              </p:nvGrpSpPr>
              <p:grpSpPr>
                <a:xfrm>
                  <a:off x="8369300" y="4876801"/>
                  <a:ext cx="911038" cy="114300"/>
                  <a:chOff x="8148918" y="4724400"/>
                  <a:chExt cx="1131420" cy="134471"/>
                </a:xfrm>
              </p:grpSpPr>
              <p:cxnSp>
                <p:nvCxnSpPr>
                  <p:cNvPr id="50" name="Connector: Elbow 49">
                    <a:extLst>
                      <a:ext uri="{FF2B5EF4-FFF2-40B4-BE49-F238E27FC236}">
                        <a16:creationId xmlns:a16="http://schemas.microsoft.com/office/drawing/2014/main" id="{6EA51D76-0F8C-4020-8B66-CCD45DEA954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onnector: Elbow 50">
                    <a:extLst>
                      <a:ext uri="{FF2B5EF4-FFF2-40B4-BE49-F238E27FC236}">
                        <a16:creationId xmlns:a16="http://schemas.microsoft.com/office/drawing/2014/main" id="{0440361E-185B-4C7A-8B36-5F1C40A404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D7A8E443-05C6-44CF-8919-3E67D007E8CE}"/>
                    </a:ext>
                  </a:extLst>
                </p:cNvPr>
                <p:cNvGrpSpPr/>
                <p:nvPr/>
              </p:nvGrpSpPr>
              <p:grpSpPr>
                <a:xfrm>
                  <a:off x="8369300" y="4749800"/>
                  <a:ext cx="911038" cy="241301"/>
                  <a:chOff x="8148918" y="4724400"/>
                  <a:chExt cx="1131420" cy="134471"/>
                </a:xfrm>
              </p:grpSpPr>
              <p:cxnSp>
                <p:nvCxnSpPr>
                  <p:cNvPr id="48" name="Connector: Elbow 47">
                    <a:extLst>
                      <a:ext uri="{FF2B5EF4-FFF2-40B4-BE49-F238E27FC236}">
                        <a16:creationId xmlns:a16="http://schemas.microsoft.com/office/drawing/2014/main" id="{B01F04C6-93DA-4AE1-89CA-F0F2BDCA347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nector: Elbow 48">
                    <a:extLst>
                      <a:ext uri="{FF2B5EF4-FFF2-40B4-BE49-F238E27FC236}">
                        <a16:creationId xmlns:a16="http://schemas.microsoft.com/office/drawing/2014/main" id="{C4A3501F-E592-4081-924C-62BE3030AD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42D619E7-9213-40D2-850D-AA53A450CE77}"/>
                    </a:ext>
                  </a:extLst>
                </p:cNvPr>
                <p:cNvGrpSpPr/>
                <p:nvPr/>
              </p:nvGrpSpPr>
              <p:grpSpPr>
                <a:xfrm>
                  <a:off x="8369300" y="4616450"/>
                  <a:ext cx="911038" cy="374651"/>
                  <a:chOff x="8148918" y="4724400"/>
                  <a:chExt cx="1131420" cy="134471"/>
                </a:xfrm>
              </p:grpSpPr>
              <p:cxnSp>
                <p:nvCxnSpPr>
                  <p:cNvPr id="46" name="Connector: Elbow 45">
                    <a:extLst>
                      <a:ext uri="{FF2B5EF4-FFF2-40B4-BE49-F238E27FC236}">
                        <a16:creationId xmlns:a16="http://schemas.microsoft.com/office/drawing/2014/main" id="{737361CD-A419-482E-A93A-3E660B98019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or: Elbow 46">
                    <a:extLst>
                      <a:ext uri="{FF2B5EF4-FFF2-40B4-BE49-F238E27FC236}">
                        <a16:creationId xmlns:a16="http://schemas.microsoft.com/office/drawing/2014/main" id="{F37DE9D5-5FCB-42B6-83DC-FB1229870B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581FBE5-0272-4BFD-A9DE-1EC1ACF11E79}"/>
                  </a:ext>
                </a:extLst>
              </p:cNvPr>
              <p:cNvCxnSpPr/>
              <p:nvPr/>
            </p:nvCxnSpPr>
            <p:spPr>
              <a:xfrm>
                <a:off x="8536781" y="4991100"/>
                <a:ext cx="55483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810313A-3420-40F8-99F9-25C256ABC3D0}"/>
                </a:ext>
              </a:extLst>
            </p:cNvPr>
            <p:cNvSpPr txBox="1"/>
            <p:nvPr/>
          </p:nvSpPr>
          <p:spPr>
            <a:xfrm>
              <a:off x="518898" y="3791585"/>
              <a:ext cx="1281120" cy="479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600" dirty="0">
                  <a:latin typeface="Bookman Old Style" panose="02050604050505020204" pitchFamily="18" charset="0"/>
                </a:rPr>
                <a:t>voltage</a:t>
              </a:r>
            </a:p>
            <a:p>
              <a:pPr algn="ctr">
                <a:lnSpc>
                  <a:spcPts val="1500"/>
                </a:lnSpc>
              </a:pPr>
              <a:r>
                <a:rPr lang="en-US" sz="1600" dirty="0">
                  <a:latin typeface="Bookman Old Style" panose="02050604050505020204" pitchFamily="18" charset="0"/>
                </a:rPr>
                <a:t>commands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922B29-7F25-4EC1-B1C7-306C46D53D64}"/>
                </a:ext>
              </a:extLst>
            </p:cNvPr>
            <p:cNvSpPr txBox="1"/>
            <p:nvPr/>
          </p:nvSpPr>
          <p:spPr>
            <a:xfrm>
              <a:off x="404073" y="3252819"/>
              <a:ext cx="4507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ookman Old Style" panose="02050604050505020204" pitchFamily="18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80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767C1C-E9F8-4598-8346-BD060B24EC1F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89E882-951F-4DD4-8C47-A1FE4309B43F}"/>
              </a:ext>
            </a:extLst>
          </p:cNvPr>
          <p:cNvSpPr txBox="1"/>
          <p:nvPr/>
        </p:nvSpPr>
        <p:spPr>
          <a:xfrm>
            <a:off x="2992209" y="343079"/>
            <a:ext cx="6563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R15, the Original </a:t>
            </a:r>
            <a:r>
              <a:rPr lang="en-US" sz="4000" dirty="0" err="1">
                <a:latin typeface="Bookman Old Style" panose="02050604050505020204" pitchFamily="18" charset="0"/>
              </a:rPr>
              <a:t>Burster</a:t>
            </a:r>
            <a:endParaRPr lang="en-US" sz="4000" dirty="0">
              <a:latin typeface="Bookman Old Style" panose="02050604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F499F-F06A-45AF-829E-CB81D5FE6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7" t="8128" b="63852"/>
          <a:stretch/>
        </p:blipFill>
        <p:spPr>
          <a:xfrm>
            <a:off x="2014434" y="1391054"/>
            <a:ext cx="3970315" cy="1381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34C07-6E29-4B30-9BB3-5AE0BEAC3601}"/>
              </a:ext>
            </a:extLst>
          </p:cNvPr>
          <p:cNvSpPr txBox="1"/>
          <p:nvPr/>
        </p:nvSpPr>
        <p:spPr>
          <a:xfrm>
            <a:off x="404073" y="1292225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AA79D4-0839-4F20-A828-4B90DD5C944B}"/>
              </a:ext>
            </a:extLst>
          </p:cNvPr>
          <p:cNvSpPr/>
          <p:nvPr/>
        </p:nvSpPr>
        <p:spPr>
          <a:xfrm>
            <a:off x="1328634" y="1969013"/>
            <a:ext cx="457200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4765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3662E-21FB-4F46-B299-1A58979F33A2}"/>
              </a:ext>
            </a:extLst>
          </p:cNvPr>
          <p:cNvSpPr txBox="1"/>
          <p:nvPr/>
        </p:nvSpPr>
        <p:spPr>
          <a:xfrm>
            <a:off x="710856" y="2171270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R15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7CF54E-4BEB-4716-97E7-B6D797ABC74B}"/>
              </a:ext>
            </a:extLst>
          </p:cNvPr>
          <p:cNvGrpSpPr/>
          <p:nvPr/>
        </p:nvGrpSpPr>
        <p:grpSpPr>
          <a:xfrm>
            <a:off x="1022006" y="1532003"/>
            <a:ext cx="339247" cy="622224"/>
            <a:chOff x="1022006" y="1532003"/>
            <a:chExt cx="339247" cy="622224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7D3C0C7-5A71-4B83-BF81-98EE6AC6A0D9}"/>
                </a:ext>
              </a:extLst>
            </p:cNvPr>
            <p:cNvSpPr/>
            <p:nvPr/>
          </p:nvSpPr>
          <p:spPr>
            <a:xfrm rot="8462410">
              <a:off x="1228832" y="1532003"/>
              <a:ext cx="132421" cy="62222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A3ECAF-1AF0-4BC1-8704-5558762CB795}"/>
                </a:ext>
              </a:extLst>
            </p:cNvPr>
            <p:cNvSpPr/>
            <p:nvPr/>
          </p:nvSpPr>
          <p:spPr>
            <a:xfrm rot="19218533">
              <a:off x="1022006" y="1571171"/>
              <a:ext cx="143023" cy="454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39CFDAD-DB6F-431E-9805-DD852B22B0DB}"/>
              </a:ext>
            </a:extLst>
          </p:cNvPr>
          <p:cNvGrpSpPr/>
          <p:nvPr/>
        </p:nvGrpSpPr>
        <p:grpSpPr>
          <a:xfrm>
            <a:off x="404073" y="3252819"/>
            <a:ext cx="5674805" cy="2636993"/>
            <a:chOff x="404073" y="3252819"/>
            <a:chExt cx="5674805" cy="263699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D6E813-BD7C-421C-A89D-C6F677C69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7" t="49942" b="141"/>
            <a:stretch/>
          </p:blipFill>
          <p:spPr>
            <a:xfrm>
              <a:off x="2108563" y="3429000"/>
              <a:ext cx="3970315" cy="2460812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2DBB682-C6BD-4009-A79D-AF4C0089C421}"/>
                </a:ext>
              </a:extLst>
            </p:cNvPr>
            <p:cNvGrpSpPr/>
            <p:nvPr/>
          </p:nvGrpSpPr>
          <p:grpSpPr>
            <a:xfrm>
              <a:off x="596168" y="4286621"/>
              <a:ext cx="1126581" cy="1033556"/>
              <a:chOff x="8369300" y="4616450"/>
              <a:chExt cx="911038" cy="74930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3624738-D14D-4567-8ECC-77E6321501DF}"/>
                  </a:ext>
                </a:extLst>
              </p:cNvPr>
              <p:cNvGrpSpPr/>
              <p:nvPr/>
            </p:nvGrpSpPr>
            <p:grpSpPr>
              <a:xfrm>
                <a:off x="8369300" y="4616450"/>
                <a:ext cx="911038" cy="374651"/>
                <a:chOff x="8369300" y="4616450"/>
                <a:chExt cx="911038" cy="374651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D9AE9095-C5AD-4211-8183-69AEAA34985F}"/>
                    </a:ext>
                  </a:extLst>
                </p:cNvPr>
                <p:cNvGrpSpPr/>
                <p:nvPr/>
              </p:nvGrpSpPr>
              <p:grpSpPr>
                <a:xfrm>
                  <a:off x="8369300" y="4876801"/>
                  <a:ext cx="911038" cy="114300"/>
                  <a:chOff x="8148918" y="4724400"/>
                  <a:chExt cx="1131420" cy="134471"/>
                </a:xfrm>
              </p:grpSpPr>
              <p:cxnSp>
                <p:nvCxnSpPr>
                  <p:cNvPr id="16" name="Connector: Elbow 15">
                    <a:extLst>
                      <a:ext uri="{FF2B5EF4-FFF2-40B4-BE49-F238E27FC236}">
                        <a16:creationId xmlns:a16="http://schemas.microsoft.com/office/drawing/2014/main" id="{3D8570BB-F0B2-4D8E-9ADD-FCB75603BB5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nector: Elbow 16">
                    <a:extLst>
                      <a:ext uri="{FF2B5EF4-FFF2-40B4-BE49-F238E27FC236}">
                        <a16:creationId xmlns:a16="http://schemas.microsoft.com/office/drawing/2014/main" id="{FC5F49DD-907D-42B6-973B-58EA2684B8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8452A317-77C4-4325-9031-F3E62299CA1D}"/>
                    </a:ext>
                  </a:extLst>
                </p:cNvPr>
                <p:cNvGrpSpPr/>
                <p:nvPr/>
              </p:nvGrpSpPr>
              <p:grpSpPr>
                <a:xfrm>
                  <a:off x="8369300" y="4749800"/>
                  <a:ext cx="911038" cy="241301"/>
                  <a:chOff x="8148918" y="4724400"/>
                  <a:chExt cx="1131420" cy="134471"/>
                </a:xfrm>
              </p:grpSpPr>
              <p:cxnSp>
                <p:nvCxnSpPr>
                  <p:cNvPr id="23" name="Connector: Elbow 22">
                    <a:extLst>
                      <a:ext uri="{FF2B5EF4-FFF2-40B4-BE49-F238E27FC236}">
                        <a16:creationId xmlns:a16="http://schemas.microsoft.com/office/drawing/2014/main" id="{4293B3C1-3C62-4AD9-9A49-C78A402E7FD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nector: Elbow 23">
                    <a:extLst>
                      <a:ext uri="{FF2B5EF4-FFF2-40B4-BE49-F238E27FC236}">
                        <a16:creationId xmlns:a16="http://schemas.microsoft.com/office/drawing/2014/main" id="{AE99B54E-E77B-4047-A36D-60DFECE9DC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E8A94899-9354-49B2-B4A2-00B645A07BF3}"/>
                    </a:ext>
                  </a:extLst>
                </p:cNvPr>
                <p:cNvGrpSpPr/>
                <p:nvPr/>
              </p:nvGrpSpPr>
              <p:grpSpPr>
                <a:xfrm>
                  <a:off x="8369300" y="4616450"/>
                  <a:ext cx="911038" cy="374651"/>
                  <a:chOff x="8148918" y="4724400"/>
                  <a:chExt cx="1131420" cy="134471"/>
                </a:xfrm>
              </p:grpSpPr>
              <p:cxnSp>
                <p:nvCxnSpPr>
                  <p:cNvPr id="26" name="Connector: Elbow 25">
                    <a:extLst>
                      <a:ext uri="{FF2B5EF4-FFF2-40B4-BE49-F238E27FC236}">
                        <a16:creationId xmlns:a16="http://schemas.microsoft.com/office/drawing/2014/main" id="{98B5E616-58DA-483C-B01C-A592E44859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nector: Elbow 26">
                    <a:extLst>
                      <a:ext uri="{FF2B5EF4-FFF2-40B4-BE49-F238E27FC236}">
                        <a16:creationId xmlns:a16="http://schemas.microsoft.com/office/drawing/2014/main" id="{584E9BB1-BBBB-4BC8-93B1-4E42721572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F0C9C7D-6D56-4248-B761-9D6DBE5867B0}"/>
                  </a:ext>
                </a:extLst>
              </p:cNvPr>
              <p:cNvGrpSpPr/>
              <p:nvPr/>
            </p:nvGrpSpPr>
            <p:grpSpPr>
              <a:xfrm flipV="1">
                <a:off x="8369300" y="4991100"/>
                <a:ext cx="911038" cy="374651"/>
                <a:chOff x="8369300" y="4616450"/>
                <a:chExt cx="911038" cy="374651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DF8B89F7-74D4-4693-8854-365780AB0F02}"/>
                    </a:ext>
                  </a:extLst>
                </p:cNvPr>
                <p:cNvGrpSpPr/>
                <p:nvPr/>
              </p:nvGrpSpPr>
              <p:grpSpPr>
                <a:xfrm>
                  <a:off x="8369300" y="4876801"/>
                  <a:ext cx="911038" cy="114300"/>
                  <a:chOff x="8148918" y="4724400"/>
                  <a:chExt cx="1131420" cy="134471"/>
                </a:xfrm>
              </p:grpSpPr>
              <p:cxnSp>
                <p:nvCxnSpPr>
                  <p:cNvPr id="46" name="Connector: Elbow 45">
                    <a:extLst>
                      <a:ext uri="{FF2B5EF4-FFF2-40B4-BE49-F238E27FC236}">
                        <a16:creationId xmlns:a16="http://schemas.microsoft.com/office/drawing/2014/main" id="{029BE675-4CC5-42E3-B40A-1163160D289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or: Elbow 46">
                    <a:extLst>
                      <a:ext uri="{FF2B5EF4-FFF2-40B4-BE49-F238E27FC236}">
                        <a16:creationId xmlns:a16="http://schemas.microsoft.com/office/drawing/2014/main" id="{F4D38CDC-334D-48FF-BCDA-9CB33BE8F1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D7D1D5A1-06DA-493A-B583-03F540D728CA}"/>
                    </a:ext>
                  </a:extLst>
                </p:cNvPr>
                <p:cNvGrpSpPr/>
                <p:nvPr/>
              </p:nvGrpSpPr>
              <p:grpSpPr>
                <a:xfrm>
                  <a:off x="8369300" y="4749800"/>
                  <a:ext cx="911038" cy="241301"/>
                  <a:chOff x="8148918" y="4724400"/>
                  <a:chExt cx="1131420" cy="134471"/>
                </a:xfrm>
              </p:grpSpPr>
              <p:cxnSp>
                <p:nvCxnSpPr>
                  <p:cNvPr id="44" name="Connector: Elbow 43">
                    <a:extLst>
                      <a:ext uri="{FF2B5EF4-FFF2-40B4-BE49-F238E27FC236}">
                        <a16:creationId xmlns:a16="http://schemas.microsoft.com/office/drawing/2014/main" id="{3F51EED7-3116-4ACE-8BD2-A4125979286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ctor: Elbow 44">
                    <a:extLst>
                      <a:ext uri="{FF2B5EF4-FFF2-40B4-BE49-F238E27FC236}">
                        <a16:creationId xmlns:a16="http://schemas.microsoft.com/office/drawing/2014/main" id="{27440D86-C247-4108-953E-43F8204119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48E1E6F8-4EB1-4BF1-9063-FBB9E7D4767F}"/>
                    </a:ext>
                  </a:extLst>
                </p:cNvPr>
                <p:cNvGrpSpPr/>
                <p:nvPr/>
              </p:nvGrpSpPr>
              <p:grpSpPr>
                <a:xfrm>
                  <a:off x="8369300" y="4616450"/>
                  <a:ext cx="911038" cy="374651"/>
                  <a:chOff x="8148918" y="4724400"/>
                  <a:chExt cx="1131420" cy="134471"/>
                </a:xfrm>
              </p:grpSpPr>
              <p:cxnSp>
                <p:nvCxnSpPr>
                  <p:cNvPr id="42" name="Connector: Elbow 41">
                    <a:extLst>
                      <a:ext uri="{FF2B5EF4-FFF2-40B4-BE49-F238E27FC236}">
                        <a16:creationId xmlns:a16="http://schemas.microsoft.com/office/drawing/2014/main" id="{20445F31-DD78-4564-A421-7B1D859D75C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ctor: Elbow 42">
                    <a:extLst>
                      <a:ext uri="{FF2B5EF4-FFF2-40B4-BE49-F238E27FC236}">
                        <a16:creationId xmlns:a16="http://schemas.microsoft.com/office/drawing/2014/main" id="{5932CF92-2E64-4F3E-9613-D0684DD735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6935EDA-0AB9-4C86-B011-E30D85BBD50D}"/>
                  </a:ext>
                </a:extLst>
              </p:cNvPr>
              <p:cNvCxnSpPr/>
              <p:nvPr/>
            </p:nvCxnSpPr>
            <p:spPr>
              <a:xfrm>
                <a:off x="8536781" y="4991100"/>
                <a:ext cx="55483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3A30DBC-7CA1-4EE4-AF6D-E687001A148A}"/>
                </a:ext>
              </a:extLst>
            </p:cNvPr>
            <p:cNvSpPr txBox="1"/>
            <p:nvPr/>
          </p:nvSpPr>
          <p:spPr>
            <a:xfrm>
              <a:off x="518898" y="3791585"/>
              <a:ext cx="1281120" cy="479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600" dirty="0">
                  <a:latin typeface="Bookman Old Style" panose="02050604050505020204" pitchFamily="18" charset="0"/>
                </a:rPr>
                <a:t>voltage</a:t>
              </a:r>
            </a:p>
            <a:p>
              <a:pPr algn="ctr">
                <a:lnSpc>
                  <a:spcPts val="1500"/>
                </a:lnSpc>
              </a:pPr>
              <a:r>
                <a:rPr lang="en-US" sz="1600" dirty="0">
                  <a:latin typeface="Bookman Old Style" panose="02050604050505020204" pitchFamily="18" charset="0"/>
                </a:rPr>
                <a:t>commands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9953E81-23D5-4E27-B350-7625D3172A70}"/>
                </a:ext>
              </a:extLst>
            </p:cNvPr>
            <p:cNvSpPr txBox="1"/>
            <p:nvPr/>
          </p:nvSpPr>
          <p:spPr>
            <a:xfrm>
              <a:off x="404073" y="3252819"/>
              <a:ext cx="4507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ookman Old Style" panose="02050604050505020204" pitchFamily="18" charset="0"/>
                </a:rPr>
                <a:t>B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44645F2-834A-48BB-A69A-4AE16E2600D9}"/>
              </a:ext>
            </a:extLst>
          </p:cNvPr>
          <p:cNvGrpSpPr/>
          <p:nvPr/>
        </p:nvGrpSpPr>
        <p:grpSpPr>
          <a:xfrm>
            <a:off x="6394421" y="5233147"/>
            <a:ext cx="5003641" cy="1070547"/>
            <a:chOff x="6340633" y="5572125"/>
            <a:chExt cx="5003641" cy="107054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6509A33-12E0-4D3B-979C-50FEAF30F7F0}"/>
                </a:ext>
              </a:extLst>
            </p:cNvPr>
            <p:cNvGrpSpPr/>
            <p:nvPr/>
          </p:nvGrpSpPr>
          <p:grpSpPr>
            <a:xfrm>
              <a:off x="6884409" y="6145023"/>
              <a:ext cx="4046301" cy="497649"/>
              <a:chOff x="5617029" y="6277130"/>
              <a:chExt cx="4046301" cy="497649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1C35CC7C-BB6E-4BE8-9B36-F8B947161E3C}"/>
                  </a:ext>
                </a:extLst>
              </p:cNvPr>
              <p:cNvSpPr/>
              <p:nvPr/>
            </p:nvSpPr>
            <p:spPr>
              <a:xfrm>
                <a:off x="5617029" y="6299200"/>
                <a:ext cx="3970314" cy="475579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0650" h="120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D446012-3CD4-41CB-8C87-B7C1D82AE37C}"/>
                  </a:ext>
                </a:extLst>
              </p:cNvPr>
              <p:cNvSpPr txBox="1"/>
              <p:nvPr/>
            </p:nvSpPr>
            <p:spPr>
              <a:xfrm>
                <a:off x="5617029" y="6277130"/>
                <a:ext cx="40463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aka </a:t>
                </a:r>
                <a:r>
                  <a:rPr lang="en-US" sz="2400" i="1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membrane properties</a:t>
                </a:r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1A6522-2C4E-4E1D-A411-2709BA570912}"/>
                </a:ext>
              </a:extLst>
            </p:cNvPr>
            <p:cNvSpPr/>
            <p:nvPr/>
          </p:nvSpPr>
          <p:spPr>
            <a:xfrm>
              <a:off x="6340633" y="5572125"/>
              <a:ext cx="545941" cy="847725"/>
            </a:xfrm>
            <a:custGeom>
              <a:avLst/>
              <a:gdLst>
                <a:gd name="connsiteX0" fmla="*/ 352425 w 352425"/>
                <a:gd name="connsiteY0" fmla="*/ 847725 h 847725"/>
                <a:gd name="connsiteX1" fmla="*/ 0 w 352425"/>
                <a:gd name="connsiteY1" fmla="*/ 0 h 847725"/>
                <a:gd name="connsiteX0" fmla="*/ 427126 w 427126"/>
                <a:gd name="connsiteY0" fmla="*/ 847725 h 847725"/>
                <a:gd name="connsiteX1" fmla="*/ 74701 w 427126"/>
                <a:gd name="connsiteY1" fmla="*/ 0 h 847725"/>
                <a:gd name="connsiteX0" fmla="*/ 545941 w 545941"/>
                <a:gd name="connsiteY0" fmla="*/ 847725 h 847725"/>
                <a:gd name="connsiteX1" fmla="*/ 193516 w 545941"/>
                <a:gd name="connsiteY1" fmla="*/ 0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941" h="847725">
                  <a:moveTo>
                    <a:pt x="545941" y="847725"/>
                  </a:moveTo>
                  <a:cubicBezTo>
                    <a:pt x="-228759" y="755650"/>
                    <a:pt x="-12859" y="244475"/>
                    <a:pt x="193516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EF2ABF8-F982-4BE5-89BA-F2739D49E5A5}"/>
                </a:ext>
              </a:extLst>
            </p:cNvPr>
            <p:cNvSpPr/>
            <p:nvPr/>
          </p:nvSpPr>
          <p:spPr>
            <a:xfrm flipH="1">
              <a:off x="10798333" y="5572125"/>
              <a:ext cx="545941" cy="847725"/>
            </a:xfrm>
            <a:custGeom>
              <a:avLst/>
              <a:gdLst>
                <a:gd name="connsiteX0" fmla="*/ 352425 w 352425"/>
                <a:gd name="connsiteY0" fmla="*/ 847725 h 847725"/>
                <a:gd name="connsiteX1" fmla="*/ 0 w 352425"/>
                <a:gd name="connsiteY1" fmla="*/ 0 h 847725"/>
                <a:gd name="connsiteX0" fmla="*/ 427126 w 427126"/>
                <a:gd name="connsiteY0" fmla="*/ 847725 h 847725"/>
                <a:gd name="connsiteX1" fmla="*/ 74701 w 427126"/>
                <a:gd name="connsiteY1" fmla="*/ 0 h 847725"/>
                <a:gd name="connsiteX0" fmla="*/ 545941 w 545941"/>
                <a:gd name="connsiteY0" fmla="*/ 847725 h 847725"/>
                <a:gd name="connsiteX1" fmla="*/ 193516 w 545941"/>
                <a:gd name="connsiteY1" fmla="*/ 0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941" h="847725">
                  <a:moveTo>
                    <a:pt x="545941" y="847725"/>
                  </a:moveTo>
                  <a:cubicBezTo>
                    <a:pt x="-228759" y="755650"/>
                    <a:pt x="-12859" y="244475"/>
                    <a:pt x="193516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3F462F4-F07D-409C-BD01-4FA0A52BAE72}"/>
              </a:ext>
            </a:extLst>
          </p:cNvPr>
          <p:cNvGrpSpPr/>
          <p:nvPr/>
        </p:nvGrpSpPr>
        <p:grpSpPr>
          <a:xfrm>
            <a:off x="5952765" y="1391054"/>
            <a:ext cx="5642891" cy="3641173"/>
            <a:chOff x="5952765" y="1391054"/>
            <a:chExt cx="5642891" cy="3641173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DA454C3-02AF-408A-B722-2358BC7FE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408"/>
            <a:stretch/>
          </p:blipFill>
          <p:spPr>
            <a:xfrm>
              <a:off x="6616204" y="1996631"/>
              <a:ext cx="4527858" cy="3035596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FDA0F97-B02C-4DFA-998F-E62AABD8839F}"/>
                </a:ext>
              </a:extLst>
            </p:cNvPr>
            <p:cNvGrpSpPr/>
            <p:nvPr/>
          </p:nvGrpSpPr>
          <p:grpSpPr>
            <a:xfrm>
              <a:off x="5952765" y="1391054"/>
              <a:ext cx="5642891" cy="741806"/>
              <a:chOff x="6238118" y="5677727"/>
              <a:chExt cx="5642891" cy="7418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156A50B-2E0F-4D74-9939-F6C8740E932B}"/>
                  </a:ext>
                </a:extLst>
              </p:cNvPr>
              <p:cNvSpPr txBox="1"/>
              <p:nvPr/>
            </p:nvSpPr>
            <p:spPr>
              <a:xfrm>
                <a:off x="6238118" y="5677727"/>
                <a:ext cx="5642891" cy="741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Diverse Currents Underlie</a:t>
                </a:r>
              </a:p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Whole Cell Membrane Current 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BD7913B-136B-4BD7-B53B-B183042565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7853" y="6324600"/>
                <a:ext cx="539115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633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659213-7287-4E24-A50D-8010FFC8B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0" r="7023" b="5983"/>
          <a:stretch/>
        </p:blipFill>
        <p:spPr>
          <a:xfrm>
            <a:off x="1289538" y="101600"/>
            <a:ext cx="10249319" cy="644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767C1C-E9F8-4598-8346-BD060B24EC1F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89E882-951F-4DD4-8C47-A1FE4309B43F}"/>
              </a:ext>
            </a:extLst>
          </p:cNvPr>
          <p:cNvSpPr txBox="1"/>
          <p:nvPr/>
        </p:nvSpPr>
        <p:spPr>
          <a:xfrm>
            <a:off x="2992209" y="343079"/>
            <a:ext cx="6563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R15, the Original </a:t>
            </a:r>
            <a:r>
              <a:rPr lang="en-US" sz="4000" dirty="0" err="1">
                <a:latin typeface="Bookman Old Style" panose="02050604050505020204" pitchFamily="18" charset="0"/>
              </a:rPr>
              <a:t>Burster</a:t>
            </a:r>
            <a:endParaRPr lang="en-US" sz="4000" dirty="0">
              <a:latin typeface="Bookman Old Style" panose="02050604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F499F-F06A-45AF-829E-CB81D5FE6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7" t="8128" b="63852"/>
          <a:stretch/>
        </p:blipFill>
        <p:spPr>
          <a:xfrm>
            <a:off x="2014434" y="1391054"/>
            <a:ext cx="3970315" cy="1381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34C07-6E29-4B30-9BB3-5AE0BEAC3601}"/>
              </a:ext>
            </a:extLst>
          </p:cNvPr>
          <p:cNvSpPr txBox="1"/>
          <p:nvPr/>
        </p:nvSpPr>
        <p:spPr>
          <a:xfrm>
            <a:off x="404073" y="1292225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AA79D4-0839-4F20-A828-4B90DD5C944B}"/>
              </a:ext>
            </a:extLst>
          </p:cNvPr>
          <p:cNvSpPr/>
          <p:nvPr/>
        </p:nvSpPr>
        <p:spPr>
          <a:xfrm>
            <a:off x="1328634" y="1969013"/>
            <a:ext cx="457200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4765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3662E-21FB-4F46-B299-1A58979F33A2}"/>
              </a:ext>
            </a:extLst>
          </p:cNvPr>
          <p:cNvSpPr txBox="1"/>
          <p:nvPr/>
        </p:nvSpPr>
        <p:spPr>
          <a:xfrm>
            <a:off x="710856" y="2171270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R15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7CF54E-4BEB-4716-97E7-B6D797ABC74B}"/>
              </a:ext>
            </a:extLst>
          </p:cNvPr>
          <p:cNvGrpSpPr/>
          <p:nvPr/>
        </p:nvGrpSpPr>
        <p:grpSpPr>
          <a:xfrm>
            <a:off x="1022006" y="1532003"/>
            <a:ext cx="339247" cy="622224"/>
            <a:chOff x="1022006" y="1532003"/>
            <a:chExt cx="339247" cy="622224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7D3C0C7-5A71-4B83-BF81-98EE6AC6A0D9}"/>
                </a:ext>
              </a:extLst>
            </p:cNvPr>
            <p:cNvSpPr/>
            <p:nvPr/>
          </p:nvSpPr>
          <p:spPr>
            <a:xfrm rot="8462410">
              <a:off x="1228832" y="1532003"/>
              <a:ext cx="132421" cy="62222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A3ECAF-1AF0-4BC1-8704-5558762CB795}"/>
                </a:ext>
              </a:extLst>
            </p:cNvPr>
            <p:cNvSpPr/>
            <p:nvPr/>
          </p:nvSpPr>
          <p:spPr>
            <a:xfrm rot="19218533">
              <a:off x="1022006" y="1571171"/>
              <a:ext cx="143023" cy="454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39CFDAD-DB6F-431E-9805-DD852B22B0DB}"/>
              </a:ext>
            </a:extLst>
          </p:cNvPr>
          <p:cNvGrpSpPr/>
          <p:nvPr/>
        </p:nvGrpSpPr>
        <p:grpSpPr>
          <a:xfrm>
            <a:off x="404073" y="3252819"/>
            <a:ext cx="5674805" cy="2636993"/>
            <a:chOff x="404073" y="3252819"/>
            <a:chExt cx="5674805" cy="263699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D6E813-BD7C-421C-A89D-C6F677C69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7" t="49942" b="141"/>
            <a:stretch/>
          </p:blipFill>
          <p:spPr>
            <a:xfrm>
              <a:off x="2108563" y="3429000"/>
              <a:ext cx="3970315" cy="2460812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2DBB682-C6BD-4009-A79D-AF4C0089C421}"/>
                </a:ext>
              </a:extLst>
            </p:cNvPr>
            <p:cNvGrpSpPr/>
            <p:nvPr/>
          </p:nvGrpSpPr>
          <p:grpSpPr>
            <a:xfrm>
              <a:off x="596168" y="4286621"/>
              <a:ext cx="1126581" cy="1033556"/>
              <a:chOff x="8369300" y="4616450"/>
              <a:chExt cx="911038" cy="74930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3624738-D14D-4567-8ECC-77E6321501DF}"/>
                  </a:ext>
                </a:extLst>
              </p:cNvPr>
              <p:cNvGrpSpPr/>
              <p:nvPr/>
            </p:nvGrpSpPr>
            <p:grpSpPr>
              <a:xfrm>
                <a:off x="8369300" y="4616450"/>
                <a:ext cx="911038" cy="374651"/>
                <a:chOff x="8369300" y="4616450"/>
                <a:chExt cx="911038" cy="374651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D9AE9095-C5AD-4211-8183-69AEAA34985F}"/>
                    </a:ext>
                  </a:extLst>
                </p:cNvPr>
                <p:cNvGrpSpPr/>
                <p:nvPr/>
              </p:nvGrpSpPr>
              <p:grpSpPr>
                <a:xfrm>
                  <a:off x="8369300" y="4876801"/>
                  <a:ext cx="911038" cy="114300"/>
                  <a:chOff x="8148918" y="4724400"/>
                  <a:chExt cx="1131420" cy="134471"/>
                </a:xfrm>
              </p:grpSpPr>
              <p:cxnSp>
                <p:nvCxnSpPr>
                  <p:cNvPr id="16" name="Connector: Elbow 15">
                    <a:extLst>
                      <a:ext uri="{FF2B5EF4-FFF2-40B4-BE49-F238E27FC236}">
                        <a16:creationId xmlns:a16="http://schemas.microsoft.com/office/drawing/2014/main" id="{3D8570BB-F0B2-4D8E-9ADD-FCB75603BB5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nector: Elbow 16">
                    <a:extLst>
                      <a:ext uri="{FF2B5EF4-FFF2-40B4-BE49-F238E27FC236}">
                        <a16:creationId xmlns:a16="http://schemas.microsoft.com/office/drawing/2014/main" id="{FC5F49DD-907D-42B6-973B-58EA2684B8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8452A317-77C4-4325-9031-F3E62299CA1D}"/>
                    </a:ext>
                  </a:extLst>
                </p:cNvPr>
                <p:cNvGrpSpPr/>
                <p:nvPr/>
              </p:nvGrpSpPr>
              <p:grpSpPr>
                <a:xfrm>
                  <a:off x="8369300" y="4749800"/>
                  <a:ext cx="911038" cy="241301"/>
                  <a:chOff x="8148918" y="4724400"/>
                  <a:chExt cx="1131420" cy="134471"/>
                </a:xfrm>
              </p:grpSpPr>
              <p:cxnSp>
                <p:nvCxnSpPr>
                  <p:cNvPr id="23" name="Connector: Elbow 22">
                    <a:extLst>
                      <a:ext uri="{FF2B5EF4-FFF2-40B4-BE49-F238E27FC236}">
                        <a16:creationId xmlns:a16="http://schemas.microsoft.com/office/drawing/2014/main" id="{4293B3C1-3C62-4AD9-9A49-C78A402E7FD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nector: Elbow 23">
                    <a:extLst>
                      <a:ext uri="{FF2B5EF4-FFF2-40B4-BE49-F238E27FC236}">
                        <a16:creationId xmlns:a16="http://schemas.microsoft.com/office/drawing/2014/main" id="{AE99B54E-E77B-4047-A36D-60DFECE9DC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E8A94899-9354-49B2-B4A2-00B645A07BF3}"/>
                    </a:ext>
                  </a:extLst>
                </p:cNvPr>
                <p:cNvGrpSpPr/>
                <p:nvPr/>
              </p:nvGrpSpPr>
              <p:grpSpPr>
                <a:xfrm>
                  <a:off x="8369300" y="4616450"/>
                  <a:ext cx="911038" cy="374651"/>
                  <a:chOff x="8148918" y="4724400"/>
                  <a:chExt cx="1131420" cy="134471"/>
                </a:xfrm>
              </p:grpSpPr>
              <p:cxnSp>
                <p:nvCxnSpPr>
                  <p:cNvPr id="26" name="Connector: Elbow 25">
                    <a:extLst>
                      <a:ext uri="{FF2B5EF4-FFF2-40B4-BE49-F238E27FC236}">
                        <a16:creationId xmlns:a16="http://schemas.microsoft.com/office/drawing/2014/main" id="{98B5E616-58DA-483C-B01C-A592E44859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nector: Elbow 26">
                    <a:extLst>
                      <a:ext uri="{FF2B5EF4-FFF2-40B4-BE49-F238E27FC236}">
                        <a16:creationId xmlns:a16="http://schemas.microsoft.com/office/drawing/2014/main" id="{584E9BB1-BBBB-4BC8-93B1-4E42721572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F0C9C7D-6D56-4248-B761-9D6DBE5867B0}"/>
                  </a:ext>
                </a:extLst>
              </p:cNvPr>
              <p:cNvGrpSpPr/>
              <p:nvPr/>
            </p:nvGrpSpPr>
            <p:grpSpPr>
              <a:xfrm flipV="1">
                <a:off x="8369300" y="4991100"/>
                <a:ext cx="911038" cy="374651"/>
                <a:chOff x="8369300" y="4616450"/>
                <a:chExt cx="911038" cy="374651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DF8B89F7-74D4-4693-8854-365780AB0F02}"/>
                    </a:ext>
                  </a:extLst>
                </p:cNvPr>
                <p:cNvGrpSpPr/>
                <p:nvPr/>
              </p:nvGrpSpPr>
              <p:grpSpPr>
                <a:xfrm>
                  <a:off x="8369300" y="4876801"/>
                  <a:ext cx="911038" cy="114300"/>
                  <a:chOff x="8148918" y="4724400"/>
                  <a:chExt cx="1131420" cy="134471"/>
                </a:xfrm>
              </p:grpSpPr>
              <p:cxnSp>
                <p:nvCxnSpPr>
                  <p:cNvPr id="46" name="Connector: Elbow 45">
                    <a:extLst>
                      <a:ext uri="{FF2B5EF4-FFF2-40B4-BE49-F238E27FC236}">
                        <a16:creationId xmlns:a16="http://schemas.microsoft.com/office/drawing/2014/main" id="{029BE675-4CC5-42E3-B40A-1163160D289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or: Elbow 46">
                    <a:extLst>
                      <a:ext uri="{FF2B5EF4-FFF2-40B4-BE49-F238E27FC236}">
                        <a16:creationId xmlns:a16="http://schemas.microsoft.com/office/drawing/2014/main" id="{F4D38CDC-334D-48FF-BCDA-9CB33BE8F1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D7D1D5A1-06DA-493A-B583-03F540D728CA}"/>
                    </a:ext>
                  </a:extLst>
                </p:cNvPr>
                <p:cNvGrpSpPr/>
                <p:nvPr/>
              </p:nvGrpSpPr>
              <p:grpSpPr>
                <a:xfrm>
                  <a:off x="8369300" y="4749800"/>
                  <a:ext cx="911038" cy="241301"/>
                  <a:chOff x="8148918" y="4724400"/>
                  <a:chExt cx="1131420" cy="134471"/>
                </a:xfrm>
              </p:grpSpPr>
              <p:cxnSp>
                <p:nvCxnSpPr>
                  <p:cNvPr id="44" name="Connector: Elbow 43">
                    <a:extLst>
                      <a:ext uri="{FF2B5EF4-FFF2-40B4-BE49-F238E27FC236}">
                        <a16:creationId xmlns:a16="http://schemas.microsoft.com/office/drawing/2014/main" id="{3F51EED7-3116-4ACE-8BD2-A4125979286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ctor: Elbow 44">
                    <a:extLst>
                      <a:ext uri="{FF2B5EF4-FFF2-40B4-BE49-F238E27FC236}">
                        <a16:creationId xmlns:a16="http://schemas.microsoft.com/office/drawing/2014/main" id="{27440D86-C247-4108-953E-43F8204119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48E1E6F8-4EB1-4BF1-9063-FBB9E7D4767F}"/>
                    </a:ext>
                  </a:extLst>
                </p:cNvPr>
                <p:cNvGrpSpPr/>
                <p:nvPr/>
              </p:nvGrpSpPr>
              <p:grpSpPr>
                <a:xfrm>
                  <a:off x="8369300" y="4616450"/>
                  <a:ext cx="911038" cy="374651"/>
                  <a:chOff x="8148918" y="4724400"/>
                  <a:chExt cx="1131420" cy="134471"/>
                </a:xfrm>
              </p:grpSpPr>
              <p:cxnSp>
                <p:nvCxnSpPr>
                  <p:cNvPr id="42" name="Connector: Elbow 41">
                    <a:extLst>
                      <a:ext uri="{FF2B5EF4-FFF2-40B4-BE49-F238E27FC236}">
                        <a16:creationId xmlns:a16="http://schemas.microsoft.com/office/drawing/2014/main" id="{20445F31-DD78-4564-A421-7B1D859D75C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ctor: Elbow 42">
                    <a:extLst>
                      <a:ext uri="{FF2B5EF4-FFF2-40B4-BE49-F238E27FC236}">
                        <a16:creationId xmlns:a16="http://schemas.microsoft.com/office/drawing/2014/main" id="{5932CF92-2E64-4F3E-9613-D0684DD735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6935EDA-0AB9-4C86-B011-E30D85BBD50D}"/>
                  </a:ext>
                </a:extLst>
              </p:cNvPr>
              <p:cNvCxnSpPr/>
              <p:nvPr/>
            </p:nvCxnSpPr>
            <p:spPr>
              <a:xfrm>
                <a:off x="8536781" y="4991100"/>
                <a:ext cx="55483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3A30DBC-7CA1-4EE4-AF6D-E687001A148A}"/>
                </a:ext>
              </a:extLst>
            </p:cNvPr>
            <p:cNvSpPr txBox="1"/>
            <p:nvPr/>
          </p:nvSpPr>
          <p:spPr>
            <a:xfrm>
              <a:off x="518898" y="3791585"/>
              <a:ext cx="1281120" cy="479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600" dirty="0">
                  <a:latin typeface="Bookman Old Style" panose="02050604050505020204" pitchFamily="18" charset="0"/>
                </a:rPr>
                <a:t>voltage</a:t>
              </a:r>
            </a:p>
            <a:p>
              <a:pPr algn="ctr">
                <a:lnSpc>
                  <a:spcPts val="1500"/>
                </a:lnSpc>
              </a:pPr>
              <a:r>
                <a:rPr lang="en-US" sz="1600" dirty="0">
                  <a:latin typeface="Bookman Old Style" panose="02050604050505020204" pitchFamily="18" charset="0"/>
                </a:rPr>
                <a:t>commands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9953E81-23D5-4E27-B350-7625D3172A70}"/>
                </a:ext>
              </a:extLst>
            </p:cNvPr>
            <p:cNvSpPr txBox="1"/>
            <p:nvPr/>
          </p:nvSpPr>
          <p:spPr>
            <a:xfrm>
              <a:off x="404073" y="3252819"/>
              <a:ext cx="4507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ookman Old Style" panose="02050604050505020204" pitchFamily="18" charset="0"/>
                </a:rPr>
                <a:t>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D49BDB-5DD8-434D-875A-F0A46DF6244E}"/>
              </a:ext>
            </a:extLst>
          </p:cNvPr>
          <p:cNvGrpSpPr/>
          <p:nvPr/>
        </p:nvGrpSpPr>
        <p:grpSpPr>
          <a:xfrm>
            <a:off x="5952765" y="1391054"/>
            <a:ext cx="5642891" cy="3641173"/>
            <a:chOff x="5952765" y="1391054"/>
            <a:chExt cx="5642891" cy="3641173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B77230A-4063-4357-B8A6-36376299B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408"/>
            <a:stretch/>
          </p:blipFill>
          <p:spPr>
            <a:xfrm>
              <a:off x="6616204" y="1996631"/>
              <a:ext cx="4527858" cy="3035596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9461484-F0C0-4E6A-B95B-3CB3839424F1}"/>
                </a:ext>
              </a:extLst>
            </p:cNvPr>
            <p:cNvGrpSpPr/>
            <p:nvPr/>
          </p:nvGrpSpPr>
          <p:grpSpPr>
            <a:xfrm>
              <a:off x="5952765" y="1391054"/>
              <a:ext cx="5642891" cy="741806"/>
              <a:chOff x="6238118" y="5677727"/>
              <a:chExt cx="5642891" cy="7418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E1ACD8D-D1F2-4D68-AD06-A3572F1F1CC3}"/>
                  </a:ext>
                </a:extLst>
              </p:cNvPr>
              <p:cNvSpPr txBox="1"/>
              <p:nvPr/>
            </p:nvSpPr>
            <p:spPr>
              <a:xfrm>
                <a:off x="6238118" y="5677727"/>
                <a:ext cx="5642891" cy="741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Diverse Currents Underlie</a:t>
                </a:r>
              </a:p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Whole Cell Membrane Current 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177A48EC-85A4-4020-A511-BABDBDC46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7853" y="6324600"/>
                <a:ext cx="539115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3839C41-E246-4EA5-AF26-24E51AE979FC}"/>
              </a:ext>
            </a:extLst>
          </p:cNvPr>
          <p:cNvGrpSpPr/>
          <p:nvPr/>
        </p:nvGrpSpPr>
        <p:grpSpPr>
          <a:xfrm>
            <a:off x="6639226" y="5158272"/>
            <a:ext cx="4852631" cy="707886"/>
            <a:chOff x="6912276" y="5158272"/>
            <a:chExt cx="4852631" cy="707886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595B43C-9001-4006-BE21-3455A0DF8305}"/>
                </a:ext>
              </a:extLst>
            </p:cNvPr>
            <p:cNvSpPr txBox="1"/>
            <p:nvPr/>
          </p:nvSpPr>
          <p:spPr>
            <a:xfrm>
              <a:off x="7095156" y="5158272"/>
              <a:ext cx="46697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400" dirty="0">
                  <a:latin typeface="Bookman Old Style" panose="02050604050505020204" pitchFamily="18" charset="0"/>
                </a:rPr>
                <a:t>Conceptually, imagine two </a:t>
              </a:r>
              <a:r>
                <a:rPr lang="en-US" sz="2400" i="1" dirty="0">
                  <a:latin typeface="Bookman Old Style" panose="02050604050505020204" pitchFamily="18" charset="0"/>
                </a:rPr>
                <a:t>sets</a:t>
              </a:r>
              <a:r>
                <a:rPr lang="en-US" sz="2400" dirty="0">
                  <a:latin typeface="Bookman Old Style" panose="02050604050505020204" pitchFamily="18" charset="0"/>
                </a:rPr>
                <a:t> of currents:</a:t>
              </a: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7DF07E8-0040-4E93-B2AE-EF2283268D1A}"/>
                </a:ext>
              </a:extLst>
            </p:cNvPr>
            <p:cNvSpPr/>
            <p:nvPr/>
          </p:nvSpPr>
          <p:spPr>
            <a:xfrm>
              <a:off x="6912276" y="5228737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C2A289-354B-4C71-8BA7-A9D182FC175C}"/>
              </a:ext>
            </a:extLst>
          </p:cNvPr>
          <p:cNvGrpSpPr/>
          <p:nvPr/>
        </p:nvGrpSpPr>
        <p:grpSpPr>
          <a:xfrm>
            <a:off x="2694372" y="1488775"/>
            <a:ext cx="8324148" cy="4735214"/>
            <a:chOff x="-3955415" y="1370965"/>
            <a:chExt cx="8324148" cy="473521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4572C1-BC9B-4642-B83A-DE336C11AE85}"/>
                </a:ext>
              </a:extLst>
            </p:cNvPr>
            <p:cNvSpPr/>
            <p:nvPr/>
          </p:nvSpPr>
          <p:spPr>
            <a:xfrm>
              <a:off x="-3955415" y="137096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8B035A3-8B79-4F5B-84D9-5220DAAD6122}"/>
                </a:ext>
              </a:extLst>
            </p:cNvPr>
            <p:cNvSpPr/>
            <p:nvPr/>
          </p:nvSpPr>
          <p:spPr>
            <a:xfrm>
              <a:off x="-3010749" y="137096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8313C8F-08BD-469D-AB4C-633BCC7BF44F}"/>
                </a:ext>
              </a:extLst>
            </p:cNvPr>
            <p:cNvSpPr/>
            <p:nvPr/>
          </p:nvSpPr>
          <p:spPr>
            <a:xfrm>
              <a:off x="-2098203" y="137096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BFEC175-25B6-4F88-A8FB-D25B0088E3CB}"/>
                </a:ext>
              </a:extLst>
            </p:cNvPr>
            <p:cNvSpPr/>
            <p:nvPr/>
          </p:nvSpPr>
          <p:spPr>
            <a:xfrm>
              <a:off x="430597" y="5788869"/>
              <a:ext cx="3938136" cy="31731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EF02B3-3F0A-4DC6-B685-D8DC345296C9}"/>
              </a:ext>
            </a:extLst>
          </p:cNvPr>
          <p:cNvGrpSpPr/>
          <p:nvPr/>
        </p:nvGrpSpPr>
        <p:grpSpPr>
          <a:xfrm>
            <a:off x="2959482" y="1489075"/>
            <a:ext cx="8059038" cy="5034394"/>
            <a:chOff x="2959482" y="1489075"/>
            <a:chExt cx="8059038" cy="5034394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18DE9C9-414D-4BCC-9119-AAFDD6B2DFCB}"/>
                </a:ext>
              </a:extLst>
            </p:cNvPr>
            <p:cNvSpPr/>
            <p:nvPr/>
          </p:nvSpPr>
          <p:spPr>
            <a:xfrm>
              <a:off x="2959482" y="1489075"/>
              <a:ext cx="683934" cy="984250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934B564-E7BB-42BB-9869-C0A9620C16DF}"/>
                </a:ext>
              </a:extLst>
            </p:cNvPr>
            <p:cNvSpPr/>
            <p:nvPr/>
          </p:nvSpPr>
          <p:spPr>
            <a:xfrm>
              <a:off x="3903952" y="1489075"/>
              <a:ext cx="652010" cy="984250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4DD6A5A-767D-4583-A511-4E9FB3B23A7B}"/>
                </a:ext>
              </a:extLst>
            </p:cNvPr>
            <p:cNvSpPr/>
            <p:nvPr/>
          </p:nvSpPr>
          <p:spPr>
            <a:xfrm>
              <a:off x="7080384" y="6233194"/>
              <a:ext cx="3938136" cy="290275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F6DBD5-4BC5-45DA-9E26-1BD79225D376}"/>
              </a:ext>
            </a:extLst>
          </p:cNvPr>
          <p:cNvGrpSpPr/>
          <p:nvPr/>
        </p:nvGrpSpPr>
        <p:grpSpPr>
          <a:xfrm>
            <a:off x="6765667" y="2086694"/>
            <a:ext cx="2678596" cy="1839201"/>
            <a:chOff x="6765667" y="2086694"/>
            <a:chExt cx="2678596" cy="183920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B6283AD-C218-4FE6-84D4-092D713B511A}"/>
                </a:ext>
              </a:extLst>
            </p:cNvPr>
            <p:cNvGrpSpPr/>
            <p:nvPr/>
          </p:nvGrpSpPr>
          <p:grpSpPr>
            <a:xfrm>
              <a:off x="6765668" y="2086694"/>
              <a:ext cx="2678595" cy="1839201"/>
              <a:chOff x="6765668" y="2086694"/>
              <a:chExt cx="2678595" cy="1839201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F85C568-5C50-4CCC-AE6E-10C0B9CFE989}"/>
                  </a:ext>
                </a:extLst>
              </p:cNvPr>
              <p:cNvSpPr/>
              <p:nvPr/>
            </p:nvSpPr>
            <p:spPr>
              <a:xfrm>
                <a:off x="6765668" y="2086694"/>
                <a:ext cx="1340107" cy="866055"/>
              </a:xfrm>
              <a:prstGeom prst="rect">
                <a:avLst/>
              </a:prstGeom>
              <a:solidFill>
                <a:srgbClr val="FFFF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CDC191E-AAE9-48FA-8EE0-CF96BA8F7826}"/>
                  </a:ext>
                </a:extLst>
              </p:cNvPr>
              <p:cNvSpPr/>
              <p:nvPr/>
            </p:nvSpPr>
            <p:spPr>
              <a:xfrm>
                <a:off x="8104156" y="2949661"/>
                <a:ext cx="1340107" cy="976234"/>
              </a:xfrm>
              <a:prstGeom prst="rect">
                <a:avLst/>
              </a:prstGeom>
              <a:solidFill>
                <a:srgbClr val="FFFF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08A2378-B77B-4121-9DB7-0F0A977247BF}"/>
                </a:ext>
              </a:extLst>
            </p:cNvPr>
            <p:cNvSpPr/>
            <p:nvPr/>
          </p:nvSpPr>
          <p:spPr>
            <a:xfrm>
              <a:off x="6765667" y="2948739"/>
              <a:ext cx="1340107" cy="977156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6109D0-AB15-4CA6-8051-743FD23C8ED9}"/>
              </a:ext>
            </a:extLst>
          </p:cNvPr>
          <p:cNvGrpSpPr/>
          <p:nvPr/>
        </p:nvGrpSpPr>
        <p:grpSpPr>
          <a:xfrm>
            <a:off x="6762377" y="2086693"/>
            <a:ext cx="4017031" cy="2945533"/>
            <a:chOff x="6762377" y="2086693"/>
            <a:chExt cx="4017031" cy="294553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A9F719B-D874-43C9-9F82-AEBB04DFA1AD}"/>
                </a:ext>
              </a:extLst>
            </p:cNvPr>
            <p:cNvSpPr/>
            <p:nvPr/>
          </p:nvSpPr>
          <p:spPr>
            <a:xfrm>
              <a:off x="8104156" y="2086693"/>
              <a:ext cx="1340107" cy="862039"/>
            </a:xfrm>
            <a:prstGeom prst="rect">
              <a:avLst/>
            </a:prstGeom>
            <a:solidFill>
              <a:srgbClr val="7030A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F640FE0-5CAF-43AB-9B59-1A211929B226}"/>
                </a:ext>
              </a:extLst>
            </p:cNvPr>
            <p:cNvSpPr/>
            <p:nvPr/>
          </p:nvSpPr>
          <p:spPr>
            <a:xfrm>
              <a:off x="9439301" y="3052713"/>
              <a:ext cx="1340107" cy="873182"/>
            </a:xfrm>
            <a:prstGeom prst="rect">
              <a:avLst/>
            </a:prstGeom>
            <a:solidFill>
              <a:srgbClr val="7030A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BB73ADD-9573-457A-A061-479EA00D67D3}"/>
                </a:ext>
              </a:extLst>
            </p:cNvPr>
            <p:cNvSpPr/>
            <p:nvPr/>
          </p:nvSpPr>
          <p:spPr>
            <a:xfrm>
              <a:off x="6762377" y="3930215"/>
              <a:ext cx="1340107" cy="1102011"/>
            </a:xfrm>
            <a:prstGeom prst="rect">
              <a:avLst/>
            </a:prstGeom>
            <a:solidFill>
              <a:srgbClr val="7030A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C48368B-D96A-4188-8B76-7A5D734D344D}"/>
              </a:ext>
            </a:extLst>
          </p:cNvPr>
          <p:cNvSpPr txBox="1"/>
          <p:nvPr/>
        </p:nvSpPr>
        <p:spPr>
          <a:xfrm>
            <a:off x="7080384" y="6161709"/>
            <a:ext cx="286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Bookman Old Style" panose="02050604050505020204" pitchFamily="18" charset="0"/>
              </a:rPr>
              <a:t>(2) burst currents.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4D8812-2E33-4638-8D27-6A36F868B2FD}"/>
              </a:ext>
            </a:extLst>
          </p:cNvPr>
          <p:cNvGrpSpPr/>
          <p:nvPr/>
        </p:nvGrpSpPr>
        <p:grpSpPr>
          <a:xfrm>
            <a:off x="7783830" y="2385060"/>
            <a:ext cx="2985654" cy="2240280"/>
            <a:chOff x="7783830" y="2385060"/>
            <a:chExt cx="2985654" cy="224028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CADB03B-98D7-4FA8-A80F-4EF4D58C7EC7}"/>
                </a:ext>
              </a:extLst>
            </p:cNvPr>
            <p:cNvGrpSpPr/>
            <p:nvPr/>
          </p:nvGrpSpPr>
          <p:grpSpPr>
            <a:xfrm>
              <a:off x="7783830" y="2385060"/>
              <a:ext cx="1648344" cy="137160"/>
              <a:chOff x="7783830" y="2385060"/>
              <a:chExt cx="1648344" cy="13716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A2FED8F-01C2-4257-BEE9-D5B9C9642EF8}"/>
                  </a:ext>
                </a:extLst>
              </p:cNvPr>
              <p:cNvSpPr/>
              <p:nvPr/>
            </p:nvSpPr>
            <p:spPr>
              <a:xfrm>
                <a:off x="7783830" y="2385060"/>
                <a:ext cx="318654" cy="1371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F5892F3-6610-499B-9708-F4D7C02D42D0}"/>
                  </a:ext>
                </a:extLst>
              </p:cNvPr>
              <p:cNvSpPr/>
              <p:nvPr/>
            </p:nvSpPr>
            <p:spPr>
              <a:xfrm>
                <a:off x="9113520" y="2385060"/>
                <a:ext cx="318654" cy="1371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B903DAE-8C1A-4FD5-9E32-5E26E6534F69}"/>
                </a:ext>
              </a:extLst>
            </p:cNvPr>
            <p:cNvGrpSpPr/>
            <p:nvPr/>
          </p:nvGrpSpPr>
          <p:grpSpPr>
            <a:xfrm>
              <a:off x="7791450" y="3169920"/>
              <a:ext cx="2978034" cy="316230"/>
              <a:chOff x="7791450" y="3169920"/>
              <a:chExt cx="2978034" cy="31623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9F8EDDD-62EB-44C8-A7BF-2FAC8BC6E492}"/>
                  </a:ext>
                </a:extLst>
              </p:cNvPr>
              <p:cNvSpPr/>
              <p:nvPr/>
            </p:nvSpPr>
            <p:spPr>
              <a:xfrm>
                <a:off x="9113520" y="3169920"/>
                <a:ext cx="318654" cy="1371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A4B1475-88FC-4739-90AB-75E75A9B0FBF}"/>
                  </a:ext>
                </a:extLst>
              </p:cNvPr>
              <p:cNvSpPr/>
              <p:nvPr/>
            </p:nvSpPr>
            <p:spPr>
              <a:xfrm>
                <a:off x="10450830" y="3280410"/>
                <a:ext cx="318654" cy="1371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2DD5E21-3FEB-4CA6-9234-B6C94A971D2C}"/>
                  </a:ext>
                </a:extLst>
              </p:cNvPr>
              <p:cNvSpPr/>
              <p:nvPr/>
            </p:nvSpPr>
            <p:spPr>
              <a:xfrm>
                <a:off x="7791450" y="3348990"/>
                <a:ext cx="318654" cy="1371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54C333-5A32-4FA3-A070-1D1F7269D141}"/>
                </a:ext>
              </a:extLst>
            </p:cNvPr>
            <p:cNvSpPr/>
            <p:nvPr/>
          </p:nvSpPr>
          <p:spPr>
            <a:xfrm>
              <a:off x="7783830" y="4488180"/>
              <a:ext cx="318654" cy="1371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8EFEB7F5-AB1D-4384-A1C0-6E03B662AF8A}"/>
              </a:ext>
            </a:extLst>
          </p:cNvPr>
          <p:cNvSpPr txBox="1"/>
          <p:nvPr/>
        </p:nvSpPr>
        <p:spPr>
          <a:xfrm>
            <a:off x="7080384" y="5879581"/>
            <a:ext cx="397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arenBoth"/>
            </a:pPr>
            <a:r>
              <a:rPr lang="en-US" dirty="0">
                <a:latin typeface="Bookman Old Style" panose="02050604050505020204" pitchFamily="18" charset="0"/>
              </a:rPr>
              <a:t>action potential currents.</a:t>
            </a:r>
          </a:p>
        </p:txBody>
      </p:sp>
    </p:spTree>
    <p:extLst>
      <p:ext uri="{BB962C8B-B14F-4D97-AF65-F5344CB8AC3E}">
        <p14:creationId xmlns:p14="http://schemas.microsoft.com/office/powerpoint/2010/main" val="10120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767C1C-E9F8-4598-8346-BD060B24EC1F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F499F-F06A-45AF-829E-CB81D5FE6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7" t="8128" b="63852"/>
          <a:stretch/>
        </p:blipFill>
        <p:spPr>
          <a:xfrm>
            <a:off x="2014434" y="1391054"/>
            <a:ext cx="3970315" cy="1381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34C07-6E29-4B30-9BB3-5AE0BEAC3601}"/>
              </a:ext>
            </a:extLst>
          </p:cNvPr>
          <p:cNvSpPr txBox="1"/>
          <p:nvPr/>
        </p:nvSpPr>
        <p:spPr>
          <a:xfrm>
            <a:off x="404073" y="1292225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AA79D4-0839-4F20-A828-4B90DD5C944B}"/>
              </a:ext>
            </a:extLst>
          </p:cNvPr>
          <p:cNvSpPr/>
          <p:nvPr/>
        </p:nvSpPr>
        <p:spPr>
          <a:xfrm>
            <a:off x="1328634" y="1969013"/>
            <a:ext cx="457200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4765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3662E-21FB-4F46-B299-1A58979F33A2}"/>
              </a:ext>
            </a:extLst>
          </p:cNvPr>
          <p:cNvSpPr txBox="1"/>
          <p:nvPr/>
        </p:nvSpPr>
        <p:spPr>
          <a:xfrm>
            <a:off x="710856" y="2171270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R15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7CF54E-4BEB-4716-97E7-B6D797ABC74B}"/>
              </a:ext>
            </a:extLst>
          </p:cNvPr>
          <p:cNvGrpSpPr/>
          <p:nvPr/>
        </p:nvGrpSpPr>
        <p:grpSpPr>
          <a:xfrm>
            <a:off x="1022006" y="1532003"/>
            <a:ext cx="339247" cy="622224"/>
            <a:chOff x="1022006" y="1532003"/>
            <a:chExt cx="339247" cy="622224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7D3C0C7-5A71-4B83-BF81-98EE6AC6A0D9}"/>
                </a:ext>
              </a:extLst>
            </p:cNvPr>
            <p:cNvSpPr/>
            <p:nvPr/>
          </p:nvSpPr>
          <p:spPr>
            <a:xfrm rot="8462410">
              <a:off x="1228832" y="1532003"/>
              <a:ext cx="132421" cy="62222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A3ECAF-1AF0-4BC1-8704-5558762CB795}"/>
                </a:ext>
              </a:extLst>
            </p:cNvPr>
            <p:cNvSpPr/>
            <p:nvPr/>
          </p:nvSpPr>
          <p:spPr>
            <a:xfrm rot="19218533">
              <a:off x="1022006" y="1571171"/>
              <a:ext cx="143023" cy="454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39CFDAD-DB6F-431E-9805-DD852B22B0DB}"/>
              </a:ext>
            </a:extLst>
          </p:cNvPr>
          <p:cNvGrpSpPr/>
          <p:nvPr/>
        </p:nvGrpSpPr>
        <p:grpSpPr>
          <a:xfrm>
            <a:off x="404073" y="3252819"/>
            <a:ext cx="5674805" cy="2636993"/>
            <a:chOff x="404073" y="3252819"/>
            <a:chExt cx="5674805" cy="263699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D6E813-BD7C-421C-A89D-C6F677C69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7" t="49942" b="141"/>
            <a:stretch/>
          </p:blipFill>
          <p:spPr>
            <a:xfrm>
              <a:off x="2108563" y="3429000"/>
              <a:ext cx="3970315" cy="2460812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2DBB682-C6BD-4009-A79D-AF4C0089C421}"/>
                </a:ext>
              </a:extLst>
            </p:cNvPr>
            <p:cNvGrpSpPr/>
            <p:nvPr/>
          </p:nvGrpSpPr>
          <p:grpSpPr>
            <a:xfrm>
              <a:off x="596168" y="4286621"/>
              <a:ext cx="1126581" cy="1033556"/>
              <a:chOff x="8369300" y="4616450"/>
              <a:chExt cx="911038" cy="74930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3624738-D14D-4567-8ECC-77E6321501DF}"/>
                  </a:ext>
                </a:extLst>
              </p:cNvPr>
              <p:cNvGrpSpPr/>
              <p:nvPr/>
            </p:nvGrpSpPr>
            <p:grpSpPr>
              <a:xfrm>
                <a:off x="8369300" y="4616450"/>
                <a:ext cx="911038" cy="374651"/>
                <a:chOff x="8369300" y="4616450"/>
                <a:chExt cx="911038" cy="374651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D9AE9095-C5AD-4211-8183-69AEAA34985F}"/>
                    </a:ext>
                  </a:extLst>
                </p:cNvPr>
                <p:cNvGrpSpPr/>
                <p:nvPr/>
              </p:nvGrpSpPr>
              <p:grpSpPr>
                <a:xfrm>
                  <a:off x="8369300" y="4876801"/>
                  <a:ext cx="911038" cy="114300"/>
                  <a:chOff x="8148918" y="4724400"/>
                  <a:chExt cx="1131420" cy="134471"/>
                </a:xfrm>
              </p:grpSpPr>
              <p:cxnSp>
                <p:nvCxnSpPr>
                  <p:cNvPr id="16" name="Connector: Elbow 15">
                    <a:extLst>
                      <a:ext uri="{FF2B5EF4-FFF2-40B4-BE49-F238E27FC236}">
                        <a16:creationId xmlns:a16="http://schemas.microsoft.com/office/drawing/2014/main" id="{3D8570BB-F0B2-4D8E-9ADD-FCB75603BB5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nector: Elbow 16">
                    <a:extLst>
                      <a:ext uri="{FF2B5EF4-FFF2-40B4-BE49-F238E27FC236}">
                        <a16:creationId xmlns:a16="http://schemas.microsoft.com/office/drawing/2014/main" id="{FC5F49DD-907D-42B6-973B-58EA2684B8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8452A317-77C4-4325-9031-F3E62299CA1D}"/>
                    </a:ext>
                  </a:extLst>
                </p:cNvPr>
                <p:cNvGrpSpPr/>
                <p:nvPr/>
              </p:nvGrpSpPr>
              <p:grpSpPr>
                <a:xfrm>
                  <a:off x="8369300" y="4749800"/>
                  <a:ext cx="911038" cy="241301"/>
                  <a:chOff x="8148918" y="4724400"/>
                  <a:chExt cx="1131420" cy="134471"/>
                </a:xfrm>
              </p:grpSpPr>
              <p:cxnSp>
                <p:nvCxnSpPr>
                  <p:cNvPr id="23" name="Connector: Elbow 22">
                    <a:extLst>
                      <a:ext uri="{FF2B5EF4-FFF2-40B4-BE49-F238E27FC236}">
                        <a16:creationId xmlns:a16="http://schemas.microsoft.com/office/drawing/2014/main" id="{4293B3C1-3C62-4AD9-9A49-C78A402E7FD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nector: Elbow 23">
                    <a:extLst>
                      <a:ext uri="{FF2B5EF4-FFF2-40B4-BE49-F238E27FC236}">
                        <a16:creationId xmlns:a16="http://schemas.microsoft.com/office/drawing/2014/main" id="{AE99B54E-E77B-4047-A36D-60DFECE9DC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E8A94899-9354-49B2-B4A2-00B645A07BF3}"/>
                    </a:ext>
                  </a:extLst>
                </p:cNvPr>
                <p:cNvGrpSpPr/>
                <p:nvPr/>
              </p:nvGrpSpPr>
              <p:grpSpPr>
                <a:xfrm>
                  <a:off x="8369300" y="4616450"/>
                  <a:ext cx="911038" cy="374651"/>
                  <a:chOff x="8148918" y="4724400"/>
                  <a:chExt cx="1131420" cy="134471"/>
                </a:xfrm>
              </p:grpSpPr>
              <p:cxnSp>
                <p:nvCxnSpPr>
                  <p:cNvPr id="26" name="Connector: Elbow 25">
                    <a:extLst>
                      <a:ext uri="{FF2B5EF4-FFF2-40B4-BE49-F238E27FC236}">
                        <a16:creationId xmlns:a16="http://schemas.microsoft.com/office/drawing/2014/main" id="{98B5E616-58DA-483C-B01C-A592E44859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nector: Elbow 26">
                    <a:extLst>
                      <a:ext uri="{FF2B5EF4-FFF2-40B4-BE49-F238E27FC236}">
                        <a16:creationId xmlns:a16="http://schemas.microsoft.com/office/drawing/2014/main" id="{584E9BB1-BBBB-4BC8-93B1-4E42721572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F0C9C7D-6D56-4248-B761-9D6DBE5867B0}"/>
                  </a:ext>
                </a:extLst>
              </p:cNvPr>
              <p:cNvGrpSpPr/>
              <p:nvPr/>
            </p:nvGrpSpPr>
            <p:grpSpPr>
              <a:xfrm flipV="1">
                <a:off x="8369300" y="4991100"/>
                <a:ext cx="911038" cy="374651"/>
                <a:chOff x="8369300" y="4616450"/>
                <a:chExt cx="911038" cy="374651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DF8B89F7-74D4-4693-8854-365780AB0F02}"/>
                    </a:ext>
                  </a:extLst>
                </p:cNvPr>
                <p:cNvGrpSpPr/>
                <p:nvPr/>
              </p:nvGrpSpPr>
              <p:grpSpPr>
                <a:xfrm>
                  <a:off x="8369300" y="4876801"/>
                  <a:ext cx="911038" cy="114300"/>
                  <a:chOff x="8148918" y="4724400"/>
                  <a:chExt cx="1131420" cy="134471"/>
                </a:xfrm>
              </p:grpSpPr>
              <p:cxnSp>
                <p:nvCxnSpPr>
                  <p:cNvPr id="46" name="Connector: Elbow 45">
                    <a:extLst>
                      <a:ext uri="{FF2B5EF4-FFF2-40B4-BE49-F238E27FC236}">
                        <a16:creationId xmlns:a16="http://schemas.microsoft.com/office/drawing/2014/main" id="{029BE675-4CC5-42E3-B40A-1163160D289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or: Elbow 46">
                    <a:extLst>
                      <a:ext uri="{FF2B5EF4-FFF2-40B4-BE49-F238E27FC236}">
                        <a16:creationId xmlns:a16="http://schemas.microsoft.com/office/drawing/2014/main" id="{F4D38CDC-334D-48FF-BCDA-9CB33BE8F1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D7D1D5A1-06DA-493A-B583-03F540D728CA}"/>
                    </a:ext>
                  </a:extLst>
                </p:cNvPr>
                <p:cNvGrpSpPr/>
                <p:nvPr/>
              </p:nvGrpSpPr>
              <p:grpSpPr>
                <a:xfrm>
                  <a:off x="8369300" y="4749800"/>
                  <a:ext cx="911038" cy="241301"/>
                  <a:chOff x="8148918" y="4724400"/>
                  <a:chExt cx="1131420" cy="134471"/>
                </a:xfrm>
              </p:grpSpPr>
              <p:cxnSp>
                <p:nvCxnSpPr>
                  <p:cNvPr id="44" name="Connector: Elbow 43">
                    <a:extLst>
                      <a:ext uri="{FF2B5EF4-FFF2-40B4-BE49-F238E27FC236}">
                        <a16:creationId xmlns:a16="http://schemas.microsoft.com/office/drawing/2014/main" id="{3F51EED7-3116-4ACE-8BD2-A4125979286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ctor: Elbow 44">
                    <a:extLst>
                      <a:ext uri="{FF2B5EF4-FFF2-40B4-BE49-F238E27FC236}">
                        <a16:creationId xmlns:a16="http://schemas.microsoft.com/office/drawing/2014/main" id="{27440D86-C247-4108-953E-43F8204119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48E1E6F8-4EB1-4BF1-9063-FBB9E7D4767F}"/>
                    </a:ext>
                  </a:extLst>
                </p:cNvPr>
                <p:cNvGrpSpPr/>
                <p:nvPr/>
              </p:nvGrpSpPr>
              <p:grpSpPr>
                <a:xfrm>
                  <a:off x="8369300" y="4616450"/>
                  <a:ext cx="911038" cy="374651"/>
                  <a:chOff x="8148918" y="4724400"/>
                  <a:chExt cx="1131420" cy="134471"/>
                </a:xfrm>
              </p:grpSpPr>
              <p:cxnSp>
                <p:nvCxnSpPr>
                  <p:cNvPr id="42" name="Connector: Elbow 41">
                    <a:extLst>
                      <a:ext uri="{FF2B5EF4-FFF2-40B4-BE49-F238E27FC236}">
                        <a16:creationId xmlns:a16="http://schemas.microsoft.com/office/drawing/2014/main" id="{20445F31-DD78-4564-A421-7B1D859D75C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14891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ctor: Elbow 42">
                    <a:extLst>
                      <a:ext uri="{FF2B5EF4-FFF2-40B4-BE49-F238E27FC236}">
                        <a16:creationId xmlns:a16="http://schemas.microsoft.com/office/drawing/2014/main" id="{5932CF92-2E64-4F3E-9613-D0684DD735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88668" y="4724400"/>
                    <a:ext cx="591670" cy="134471"/>
                  </a:xfrm>
                  <a:prstGeom prst="bentConnector3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6935EDA-0AB9-4C86-B011-E30D85BBD50D}"/>
                  </a:ext>
                </a:extLst>
              </p:cNvPr>
              <p:cNvCxnSpPr/>
              <p:nvPr/>
            </p:nvCxnSpPr>
            <p:spPr>
              <a:xfrm>
                <a:off x="8536781" y="4991100"/>
                <a:ext cx="55483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3A30DBC-7CA1-4EE4-AF6D-E687001A148A}"/>
                </a:ext>
              </a:extLst>
            </p:cNvPr>
            <p:cNvSpPr txBox="1"/>
            <p:nvPr/>
          </p:nvSpPr>
          <p:spPr>
            <a:xfrm>
              <a:off x="518898" y="3791585"/>
              <a:ext cx="1281120" cy="479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600" dirty="0">
                  <a:latin typeface="Bookman Old Style" panose="02050604050505020204" pitchFamily="18" charset="0"/>
                </a:rPr>
                <a:t>voltage</a:t>
              </a:r>
            </a:p>
            <a:p>
              <a:pPr algn="ctr">
                <a:lnSpc>
                  <a:spcPts val="1500"/>
                </a:lnSpc>
              </a:pPr>
              <a:r>
                <a:rPr lang="en-US" sz="1600" dirty="0">
                  <a:latin typeface="Bookman Old Style" panose="02050604050505020204" pitchFamily="18" charset="0"/>
                </a:rPr>
                <a:t>commands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9953E81-23D5-4E27-B350-7625D3172A70}"/>
                </a:ext>
              </a:extLst>
            </p:cNvPr>
            <p:cNvSpPr txBox="1"/>
            <p:nvPr/>
          </p:nvSpPr>
          <p:spPr>
            <a:xfrm>
              <a:off x="404073" y="3252819"/>
              <a:ext cx="4507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ookman Old Style" panose="02050604050505020204" pitchFamily="18" charset="0"/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C2A289-354B-4C71-8BA7-A9D182FC175C}"/>
              </a:ext>
            </a:extLst>
          </p:cNvPr>
          <p:cNvGrpSpPr/>
          <p:nvPr/>
        </p:nvGrpSpPr>
        <p:grpSpPr>
          <a:xfrm>
            <a:off x="2698750" y="1489075"/>
            <a:ext cx="2120737" cy="984250"/>
            <a:chOff x="2698750" y="1489075"/>
            <a:chExt cx="2120737" cy="9842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4572C1-BC9B-4642-B83A-DE336C11AE85}"/>
                </a:ext>
              </a:extLst>
            </p:cNvPr>
            <p:cNvSpPr/>
            <p:nvPr/>
          </p:nvSpPr>
          <p:spPr>
            <a:xfrm>
              <a:off x="2698750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8B035A3-8B79-4F5B-84D9-5220DAAD6122}"/>
                </a:ext>
              </a:extLst>
            </p:cNvPr>
            <p:cNvSpPr/>
            <p:nvPr/>
          </p:nvSpPr>
          <p:spPr>
            <a:xfrm>
              <a:off x="3643416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8313C8F-08BD-469D-AB4C-633BCC7BF44F}"/>
                </a:ext>
              </a:extLst>
            </p:cNvPr>
            <p:cNvSpPr/>
            <p:nvPr/>
          </p:nvSpPr>
          <p:spPr>
            <a:xfrm>
              <a:off x="4555962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94217217-9AB2-4268-BEF6-4E5236A068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243"/>
          <a:stretch/>
        </p:blipFill>
        <p:spPr>
          <a:xfrm>
            <a:off x="6873300" y="1727200"/>
            <a:ext cx="4456827" cy="1095826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08AA6B8-80B3-4B92-A2FC-CB1DE61CC951}"/>
              </a:ext>
            </a:extLst>
          </p:cNvPr>
          <p:cNvSpPr txBox="1"/>
          <p:nvPr/>
        </p:nvSpPr>
        <p:spPr>
          <a:xfrm>
            <a:off x="2991723" y="343079"/>
            <a:ext cx="6559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R15: the Action Potential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4CA64A-D387-4528-B149-30D88728BB48}"/>
              </a:ext>
            </a:extLst>
          </p:cNvPr>
          <p:cNvGrpSpPr/>
          <p:nvPr/>
        </p:nvGrpSpPr>
        <p:grpSpPr>
          <a:xfrm>
            <a:off x="8909611" y="1274717"/>
            <a:ext cx="2565126" cy="461665"/>
            <a:chOff x="8909611" y="1274717"/>
            <a:chExt cx="2565126" cy="46166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C845F25-8189-4FD3-8A45-4142A6DB5F11}"/>
                </a:ext>
              </a:extLst>
            </p:cNvPr>
            <p:cNvSpPr txBox="1"/>
            <p:nvPr/>
          </p:nvSpPr>
          <p:spPr>
            <a:xfrm>
              <a:off x="8909611" y="1274717"/>
              <a:ext cx="2565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Action Potential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993E9D5-5197-47ED-95F4-77F12C4C7EB9}"/>
                </a:ext>
              </a:extLst>
            </p:cNvPr>
            <p:cNvSpPr/>
            <p:nvPr/>
          </p:nvSpPr>
          <p:spPr>
            <a:xfrm>
              <a:off x="8970605" y="1325317"/>
              <a:ext cx="2443138" cy="360464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99AAD2E-F8DD-443F-A786-76EED5B3D284}"/>
              </a:ext>
            </a:extLst>
          </p:cNvPr>
          <p:cNvSpPr/>
          <p:nvPr/>
        </p:nvSpPr>
        <p:spPr>
          <a:xfrm>
            <a:off x="10539413" y="2009775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C8865AC-2543-4340-833A-05DF8F811A62}"/>
              </a:ext>
            </a:extLst>
          </p:cNvPr>
          <p:cNvSpPr/>
          <p:nvPr/>
        </p:nvSpPr>
        <p:spPr>
          <a:xfrm>
            <a:off x="10485525" y="3353602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811745-7499-41B3-907E-B1ABF5CC5A45}"/>
              </a:ext>
            </a:extLst>
          </p:cNvPr>
          <p:cNvSpPr/>
          <p:nvPr/>
        </p:nvSpPr>
        <p:spPr>
          <a:xfrm>
            <a:off x="10485525" y="3961803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5303F4D-CBBF-4D1D-9148-94C60EBECC9A}"/>
              </a:ext>
            </a:extLst>
          </p:cNvPr>
          <p:cNvSpPr/>
          <p:nvPr/>
        </p:nvSpPr>
        <p:spPr>
          <a:xfrm>
            <a:off x="10525126" y="4569861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38402A1-E949-488A-9616-FF7C7C233318}"/>
              </a:ext>
            </a:extLst>
          </p:cNvPr>
          <p:cNvSpPr/>
          <p:nvPr/>
        </p:nvSpPr>
        <p:spPr>
          <a:xfrm>
            <a:off x="10525126" y="5109187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2A2666C-76FC-4418-9500-D94E72F1E149}"/>
              </a:ext>
            </a:extLst>
          </p:cNvPr>
          <p:cNvGrpSpPr/>
          <p:nvPr/>
        </p:nvGrpSpPr>
        <p:grpSpPr>
          <a:xfrm>
            <a:off x="11122108" y="2165667"/>
            <a:ext cx="594059" cy="507832"/>
            <a:chOff x="11161184" y="2022792"/>
            <a:chExt cx="594059" cy="50783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A4AB9BF-0DA8-4AA5-8F32-3B12F2B0A6B3}"/>
                </a:ext>
              </a:extLst>
            </p:cNvPr>
            <p:cNvSpPr txBox="1"/>
            <p:nvPr/>
          </p:nvSpPr>
          <p:spPr>
            <a:xfrm>
              <a:off x="11161184" y="2022792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V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0ED070E-1CA7-4B54-AE7B-13A4308EE2EB}"/>
                </a:ext>
              </a:extLst>
            </p:cNvPr>
            <p:cNvSpPr txBox="1"/>
            <p:nvPr/>
          </p:nvSpPr>
          <p:spPr>
            <a:xfrm>
              <a:off x="11330127" y="2130514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m</a:t>
              </a:r>
            </a:p>
          </p:txBody>
        </p:sp>
      </p:grpSp>
      <p:pic>
        <p:nvPicPr>
          <p:cNvPr id="55" name="Picture 5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27EE6A-53E9-473B-A0A0-273AAA43E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20" y="2772383"/>
            <a:ext cx="2964589" cy="39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5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4668905" y="484620"/>
            <a:ext cx="2784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Circuit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81C2FB8-4585-430E-BB60-7F726BF86C1A}"/>
              </a:ext>
            </a:extLst>
          </p:cNvPr>
          <p:cNvGrpSpPr/>
          <p:nvPr/>
        </p:nvGrpSpPr>
        <p:grpSpPr>
          <a:xfrm>
            <a:off x="5344946" y="4225810"/>
            <a:ext cx="2778010" cy="989956"/>
            <a:chOff x="298450" y="2224807"/>
            <a:chExt cx="4223998" cy="1340718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408FF9DD-B924-4F4B-9271-1B9D9AE92CD7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99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6E5D2F3-0511-47D0-A5E2-A46980E86B8D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F19794A-25A5-49CE-89EA-CBC2C5C92260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173C30-13C1-48EC-A060-55E53F6AAB8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5A23F35-0030-4426-B677-EB126E551745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6475938-B176-4067-88A4-D77ABF177DDA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C719F63-1A68-496A-8F57-E5EA4D1168BE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D431A41-58DB-40D2-BDF0-5178F97D7996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6F7558-EAFF-450A-B92F-C91BB19BE90E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BF21A2D-C46D-435F-9A51-207A5710784B}"/>
              </a:ext>
            </a:extLst>
          </p:cNvPr>
          <p:cNvGrpSpPr/>
          <p:nvPr/>
        </p:nvGrpSpPr>
        <p:grpSpPr>
          <a:xfrm rot="11245233" flipV="1">
            <a:off x="6517269" y="5044167"/>
            <a:ext cx="2778010" cy="1147083"/>
            <a:chOff x="298450" y="2224807"/>
            <a:chExt cx="4223998" cy="1340718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2BD5641-B896-4E1C-A3FA-A9C450AFC52F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CC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0AC67D5-0095-46DC-95FF-D31B9AA450C7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4D2A041-5093-43A1-91D2-B7866FA08FDB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55DA11F-1CCC-4F0A-AC21-645802F262E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1F1D38B-CC4E-408C-BB85-F3B9014E25C2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42C5298-DFAD-410F-895A-402A6EFCE579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1C92A58-3AA0-4282-B66B-F76E22895AAB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E73C9F2-EDB9-4D19-B005-FE905D5A228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0092259-CD79-429C-9186-730471791B67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838B4BE-3220-4347-B729-D1C650D54A43}"/>
              </a:ext>
            </a:extLst>
          </p:cNvPr>
          <p:cNvGrpSpPr/>
          <p:nvPr/>
        </p:nvGrpSpPr>
        <p:grpSpPr>
          <a:xfrm rot="9808220">
            <a:off x="6495163" y="3029051"/>
            <a:ext cx="2778010" cy="989956"/>
            <a:chOff x="298450" y="2224807"/>
            <a:chExt cx="4223998" cy="1340718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57F8105-8FF4-4550-BEFD-85145B3FC18E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E388AF7-02F8-4E9C-B727-302F2FC787CC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9A35435-5B4E-4FAB-8148-ED6467F102C9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2FAF2F8-2C9D-4851-9363-D44C73A770BB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BB121E-9D1E-4802-8ECE-FC6539DE49D9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724C286-8336-4354-A1D5-B0F0F6691DB8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4700A43-F30A-437A-96A4-ACE5CA673E1B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9FE922F-45D6-4029-8FA5-03E10159B82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F691F0A-790D-4FF2-87FC-3FA24050E145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87EDD5D-C6F4-47C2-B756-0938B2C9A895}"/>
              </a:ext>
            </a:extLst>
          </p:cNvPr>
          <p:cNvGrpSpPr/>
          <p:nvPr/>
        </p:nvGrpSpPr>
        <p:grpSpPr>
          <a:xfrm rot="1649023">
            <a:off x="7974915" y="4467575"/>
            <a:ext cx="2778010" cy="989956"/>
            <a:chOff x="298450" y="2224807"/>
            <a:chExt cx="4223998" cy="1340718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5B01E71-0D8C-4BD8-B9A0-4CCAC3036378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A195BC6-E980-4EBC-975C-980B4E521C2D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796D057-A149-42FB-B441-A63647BCA953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1FE5443-A816-4E74-90B0-78E2E4662622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14B4DAC-2110-4D5E-958B-04F7D3D8D2B4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68EF2F3-7162-4218-8BE8-3A94CB6F1E44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64849E2-BE45-4BC8-8404-2CE66925C855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8417801-DD2A-4423-B078-2660D258B0A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123E817-FA33-42C9-B190-E91D8D04A5E0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02B751D-F54A-4F10-9584-39306B433C25}"/>
              </a:ext>
            </a:extLst>
          </p:cNvPr>
          <p:cNvGrpSpPr/>
          <p:nvPr/>
        </p:nvGrpSpPr>
        <p:grpSpPr>
          <a:xfrm rot="3796832">
            <a:off x="2972017" y="3004525"/>
            <a:ext cx="3118904" cy="881754"/>
            <a:chOff x="298450" y="2224807"/>
            <a:chExt cx="4223998" cy="1340718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BA406A4-E46E-4FBC-B0C5-EB2C74DCE71B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E7CD423-9CFD-4CCE-9E8E-D834A7922B3C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98DBEDA-538A-44D5-977D-C5CE4F28EB75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0E5C628-611A-44B7-8645-ACF355749CB0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D47B16-0501-47D6-A60C-DD05E01966B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6B76C90-3E08-4CED-A1A7-1A251102D04F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E50AFB5-A35C-4E3F-9E59-AB81899B9869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E8B672D-30D5-429B-B3B0-CC1C7DB946C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92101C3-D051-4943-90AF-8E9ACB62185B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4BF31DE-96AA-44E3-BF30-E612B6FA5D1E}"/>
              </a:ext>
            </a:extLst>
          </p:cNvPr>
          <p:cNvGrpSpPr/>
          <p:nvPr/>
        </p:nvGrpSpPr>
        <p:grpSpPr>
          <a:xfrm rot="20951664">
            <a:off x="1057936" y="2885875"/>
            <a:ext cx="2778010" cy="989956"/>
            <a:chOff x="298450" y="2224807"/>
            <a:chExt cx="4223998" cy="1340718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B3D3625-6E24-4309-80B2-054BBC57F201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F9FB3C0-4044-47D4-B1F8-FE1DB20EE400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511C61A-33D0-4D65-888D-F552C458CF25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BA77E77-E54C-4182-904E-5E3D256C0D4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D94698-ADAB-4664-9A7C-4F4BC17586F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9CC5084-8136-4193-BBA6-348B59C4A210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0C85538-E220-4C6B-9C89-44233E4B6591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9D94C23-D884-4B08-ABB8-4777DEFD29D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8DB3E6D-BF43-4D34-9BFD-4C9AEB1AAB5A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DC87E29-4E8E-48E4-BB67-A50C77FEA8DA}"/>
              </a:ext>
            </a:extLst>
          </p:cNvPr>
          <p:cNvGrpSpPr/>
          <p:nvPr/>
        </p:nvGrpSpPr>
        <p:grpSpPr>
          <a:xfrm rot="14791458">
            <a:off x="1933140" y="4103941"/>
            <a:ext cx="2778010" cy="989956"/>
            <a:chOff x="298450" y="2224807"/>
            <a:chExt cx="4223998" cy="1340718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BAF736D-BD56-4B8B-97AF-D1707368A9F0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6E9F656-80C1-4BCA-B4ED-D34C788BC228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ABB6D8E-8575-4BAD-969B-20F9423738AE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686115B-DFFB-41FB-BC96-C42DF61021F0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B2676B4-A987-47C5-B407-8349D059324C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8D4E284-E938-4F5D-98B3-8EEB0DA553B8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0E84F7-C3D9-4C42-83C7-BB7927B0401A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36911C9-8FBA-4A5F-AD38-427098CA574A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D97BDC-4504-4B54-82B6-8BF2C889EB13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AC80F4E-EF1A-4BD8-9B52-5830B53AC767}"/>
              </a:ext>
            </a:extLst>
          </p:cNvPr>
          <p:cNvGrpSpPr/>
          <p:nvPr/>
        </p:nvGrpSpPr>
        <p:grpSpPr>
          <a:xfrm rot="10106677">
            <a:off x="4771650" y="2201493"/>
            <a:ext cx="2778010" cy="989956"/>
            <a:chOff x="298450" y="2224807"/>
            <a:chExt cx="4223998" cy="1340718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1D30E8E-5939-4338-84F5-3D2BA1EEB698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7DD00E0-874C-4027-84B8-A3A0958883C7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16C52EB-A0EA-4C29-B26A-26EA4A2F8109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2CFBEE0-E0E6-4024-A2BD-E69BC98CF4F1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5B43AA-8D66-481D-8F2C-C350973FB34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B777ACD-8284-451D-AF92-CF6DD2DE051B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9D1EA8C-6BA4-4E01-8C0F-917E5D1A4675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847B0EA-51B6-4632-A2D5-D08E322B258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9003A19-CAF7-4FDE-BA7B-59431E2B676E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D282C89-B542-4079-93E3-BF8D3855EC87}"/>
              </a:ext>
            </a:extLst>
          </p:cNvPr>
          <p:cNvGrpSpPr/>
          <p:nvPr/>
        </p:nvGrpSpPr>
        <p:grpSpPr>
          <a:xfrm rot="6947642">
            <a:off x="9400638" y="3189548"/>
            <a:ext cx="2778010" cy="989956"/>
            <a:chOff x="298450" y="2224807"/>
            <a:chExt cx="4223998" cy="1340718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A11E83F-9BE0-43DF-AD31-735945C35086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8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DEBE13-FFC5-4ED5-AC36-A04E2E8F7E40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ADCFBDF-92D8-4247-80CA-1C6AEEA1FF61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C815534-5086-41F2-9820-4AE3A042A383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82E30F3-A442-470F-AC07-184457A3C1CC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B20D304-A199-4D4E-B474-CAE96D8D98CD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87CB6CD-5C50-4CCE-90BB-4C526E019C59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BD76263-DF31-46A0-AEEA-435B10160EA8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FAE0A4C-7199-4B1E-9AE5-912B97B0CA97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FCE425-D4ED-4AFE-BCE2-3620E086FD4A}"/>
              </a:ext>
            </a:extLst>
          </p:cNvPr>
          <p:cNvGrpSpPr/>
          <p:nvPr/>
        </p:nvGrpSpPr>
        <p:grpSpPr>
          <a:xfrm rot="19671046">
            <a:off x="427359" y="4903570"/>
            <a:ext cx="2778010" cy="989956"/>
            <a:chOff x="298450" y="2224807"/>
            <a:chExt cx="4223998" cy="1340718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B4A66CC-7783-45E4-8113-165E35247805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9333AC8-DC36-489C-9009-0249CBD9CEE5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31AE3A84-4E14-4B28-9545-62B46AFC52DA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CFD5CFD-2F77-48F5-BD66-4F0D5B08C387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3A08C2F-62A5-4C61-BABB-0B8EFCBC9054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50B6314-51E1-4343-BAA7-93366C276343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DA6BE0F-BE1E-43C5-A99E-A7B49B6C19E6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09B3202-2DAD-4794-BF75-7DFDA1CBFF00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12C3281-9A2E-4CBB-94EE-AB01DDDDB14B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75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767C1C-E9F8-4598-8346-BD060B24EC1F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F499F-F06A-45AF-829E-CB81D5FE6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7" t="8128" b="63852"/>
          <a:stretch/>
        </p:blipFill>
        <p:spPr>
          <a:xfrm>
            <a:off x="2014434" y="1391054"/>
            <a:ext cx="3970315" cy="1381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34C07-6E29-4B30-9BB3-5AE0BEAC3601}"/>
              </a:ext>
            </a:extLst>
          </p:cNvPr>
          <p:cNvSpPr txBox="1"/>
          <p:nvPr/>
        </p:nvSpPr>
        <p:spPr>
          <a:xfrm>
            <a:off x="404073" y="1292225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AA79D4-0839-4F20-A828-4B90DD5C944B}"/>
              </a:ext>
            </a:extLst>
          </p:cNvPr>
          <p:cNvSpPr/>
          <p:nvPr/>
        </p:nvSpPr>
        <p:spPr>
          <a:xfrm>
            <a:off x="1328634" y="1969013"/>
            <a:ext cx="457200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4765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3662E-21FB-4F46-B299-1A58979F33A2}"/>
              </a:ext>
            </a:extLst>
          </p:cNvPr>
          <p:cNvSpPr txBox="1"/>
          <p:nvPr/>
        </p:nvSpPr>
        <p:spPr>
          <a:xfrm>
            <a:off x="710856" y="2171270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R15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7CF54E-4BEB-4716-97E7-B6D797ABC74B}"/>
              </a:ext>
            </a:extLst>
          </p:cNvPr>
          <p:cNvGrpSpPr/>
          <p:nvPr/>
        </p:nvGrpSpPr>
        <p:grpSpPr>
          <a:xfrm>
            <a:off x="1022006" y="1532003"/>
            <a:ext cx="339247" cy="622224"/>
            <a:chOff x="1022006" y="1532003"/>
            <a:chExt cx="339247" cy="622224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7D3C0C7-5A71-4B83-BF81-98EE6AC6A0D9}"/>
                </a:ext>
              </a:extLst>
            </p:cNvPr>
            <p:cNvSpPr/>
            <p:nvPr/>
          </p:nvSpPr>
          <p:spPr>
            <a:xfrm rot="8462410">
              <a:off x="1228832" y="1532003"/>
              <a:ext cx="132421" cy="62222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A3ECAF-1AF0-4BC1-8704-5558762CB795}"/>
                </a:ext>
              </a:extLst>
            </p:cNvPr>
            <p:cNvSpPr/>
            <p:nvPr/>
          </p:nvSpPr>
          <p:spPr>
            <a:xfrm rot="19218533">
              <a:off x="1022006" y="1571171"/>
              <a:ext cx="143023" cy="454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C2A289-354B-4C71-8BA7-A9D182FC175C}"/>
              </a:ext>
            </a:extLst>
          </p:cNvPr>
          <p:cNvGrpSpPr/>
          <p:nvPr/>
        </p:nvGrpSpPr>
        <p:grpSpPr>
          <a:xfrm>
            <a:off x="2698750" y="1489075"/>
            <a:ext cx="2120737" cy="984250"/>
            <a:chOff x="2698750" y="1489075"/>
            <a:chExt cx="2120737" cy="9842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4572C1-BC9B-4642-B83A-DE336C11AE85}"/>
                </a:ext>
              </a:extLst>
            </p:cNvPr>
            <p:cNvSpPr/>
            <p:nvPr/>
          </p:nvSpPr>
          <p:spPr>
            <a:xfrm>
              <a:off x="2698750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8B035A3-8B79-4F5B-84D9-5220DAAD6122}"/>
                </a:ext>
              </a:extLst>
            </p:cNvPr>
            <p:cNvSpPr/>
            <p:nvPr/>
          </p:nvSpPr>
          <p:spPr>
            <a:xfrm>
              <a:off x="3643416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8313C8F-08BD-469D-AB4C-633BCC7BF44F}"/>
                </a:ext>
              </a:extLst>
            </p:cNvPr>
            <p:cNvSpPr/>
            <p:nvPr/>
          </p:nvSpPr>
          <p:spPr>
            <a:xfrm>
              <a:off x="4555962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94217217-9AB2-4268-BEF6-4E5236A068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51843"/>
          <a:stretch/>
        </p:blipFill>
        <p:spPr>
          <a:xfrm>
            <a:off x="6873300" y="1727199"/>
            <a:ext cx="4456827" cy="204883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08AA6B8-80B3-4B92-A2FC-CB1DE61CC951}"/>
              </a:ext>
            </a:extLst>
          </p:cNvPr>
          <p:cNvSpPr txBox="1"/>
          <p:nvPr/>
        </p:nvSpPr>
        <p:spPr>
          <a:xfrm>
            <a:off x="2991723" y="343079"/>
            <a:ext cx="6559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R15: the Action Potential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4CA64A-D387-4528-B149-30D88728BB48}"/>
              </a:ext>
            </a:extLst>
          </p:cNvPr>
          <p:cNvGrpSpPr/>
          <p:nvPr/>
        </p:nvGrpSpPr>
        <p:grpSpPr>
          <a:xfrm>
            <a:off x="8909611" y="1274717"/>
            <a:ext cx="2565126" cy="461665"/>
            <a:chOff x="8909611" y="1274717"/>
            <a:chExt cx="2565126" cy="46166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C845F25-8189-4FD3-8A45-4142A6DB5F11}"/>
                </a:ext>
              </a:extLst>
            </p:cNvPr>
            <p:cNvSpPr txBox="1"/>
            <p:nvPr/>
          </p:nvSpPr>
          <p:spPr>
            <a:xfrm>
              <a:off x="8909611" y="1274717"/>
              <a:ext cx="2565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Action Potential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993E9D5-5197-47ED-95F4-77F12C4C7EB9}"/>
                </a:ext>
              </a:extLst>
            </p:cNvPr>
            <p:cNvSpPr/>
            <p:nvPr/>
          </p:nvSpPr>
          <p:spPr>
            <a:xfrm>
              <a:off x="8970605" y="1325317"/>
              <a:ext cx="2443138" cy="360464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99AAD2E-F8DD-443F-A786-76EED5B3D284}"/>
              </a:ext>
            </a:extLst>
          </p:cNvPr>
          <p:cNvSpPr/>
          <p:nvPr/>
        </p:nvSpPr>
        <p:spPr>
          <a:xfrm>
            <a:off x="10539413" y="2009775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C8865AC-2543-4340-833A-05DF8F811A62}"/>
              </a:ext>
            </a:extLst>
          </p:cNvPr>
          <p:cNvSpPr/>
          <p:nvPr/>
        </p:nvSpPr>
        <p:spPr>
          <a:xfrm>
            <a:off x="10485525" y="3353602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811745-7499-41B3-907E-B1ABF5CC5A45}"/>
              </a:ext>
            </a:extLst>
          </p:cNvPr>
          <p:cNvSpPr/>
          <p:nvPr/>
        </p:nvSpPr>
        <p:spPr>
          <a:xfrm>
            <a:off x="10485525" y="3961803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5303F4D-CBBF-4D1D-9148-94C60EBECC9A}"/>
              </a:ext>
            </a:extLst>
          </p:cNvPr>
          <p:cNvSpPr/>
          <p:nvPr/>
        </p:nvSpPr>
        <p:spPr>
          <a:xfrm>
            <a:off x="10525126" y="4569861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38402A1-E949-488A-9616-FF7C7C233318}"/>
              </a:ext>
            </a:extLst>
          </p:cNvPr>
          <p:cNvSpPr/>
          <p:nvPr/>
        </p:nvSpPr>
        <p:spPr>
          <a:xfrm>
            <a:off x="10525126" y="5109187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2A2666C-76FC-4418-9500-D94E72F1E149}"/>
              </a:ext>
            </a:extLst>
          </p:cNvPr>
          <p:cNvGrpSpPr/>
          <p:nvPr/>
        </p:nvGrpSpPr>
        <p:grpSpPr>
          <a:xfrm>
            <a:off x="11122108" y="2165667"/>
            <a:ext cx="594059" cy="507832"/>
            <a:chOff x="11161184" y="2022792"/>
            <a:chExt cx="594059" cy="50783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A4AB9BF-0DA8-4AA5-8F32-3B12F2B0A6B3}"/>
                </a:ext>
              </a:extLst>
            </p:cNvPr>
            <p:cNvSpPr txBox="1"/>
            <p:nvPr/>
          </p:nvSpPr>
          <p:spPr>
            <a:xfrm>
              <a:off x="11161184" y="2022792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V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0ED070E-1CA7-4B54-AE7B-13A4308EE2EB}"/>
                </a:ext>
              </a:extLst>
            </p:cNvPr>
            <p:cNvSpPr txBox="1"/>
            <p:nvPr/>
          </p:nvSpPr>
          <p:spPr>
            <a:xfrm>
              <a:off x="11330127" y="2130514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m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FD85B39-4668-4D92-A45C-77F3F3535E57}"/>
              </a:ext>
            </a:extLst>
          </p:cNvPr>
          <p:cNvGrpSpPr/>
          <p:nvPr/>
        </p:nvGrpSpPr>
        <p:grpSpPr>
          <a:xfrm>
            <a:off x="11122108" y="2967335"/>
            <a:ext cx="531995" cy="501084"/>
            <a:chOff x="11161184" y="2967335"/>
            <a:chExt cx="531995" cy="50108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4BCF45B-24AC-4FE1-B6EE-8493649EF780}"/>
                </a:ext>
              </a:extLst>
            </p:cNvPr>
            <p:cNvSpPr txBox="1"/>
            <p:nvPr/>
          </p:nvSpPr>
          <p:spPr>
            <a:xfrm>
              <a:off x="11161184" y="2967335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FB36CC0-A0E9-439E-80B7-91E706A6276F}"/>
                </a:ext>
              </a:extLst>
            </p:cNvPr>
            <p:cNvSpPr txBox="1"/>
            <p:nvPr/>
          </p:nvSpPr>
          <p:spPr>
            <a:xfrm>
              <a:off x="11268063" y="3068309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m</a:t>
              </a:r>
            </a:p>
          </p:txBody>
        </p:sp>
      </p:grpSp>
      <p:pic>
        <p:nvPicPr>
          <p:cNvPr id="57" name="Picture 5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C3420F5-F581-43A2-8758-0E69A6AC7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20" y="2772383"/>
            <a:ext cx="2964589" cy="39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6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767C1C-E9F8-4598-8346-BD060B24EC1F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F499F-F06A-45AF-829E-CB81D5FE6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7" t="8128" b="63852"/>
          <a:stretch/>
        </p:blipFill>
        <p:spPr>
          <a:xfrm>
            <a:off x="2014434" y="1391054"/>
            <a:ext cx="3970315" cy="1381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34C07-6E29-4B30-9BB3-5AE0BEAC3601}"/>
              </a:ext>
            </a:extLst>
          </p:cNvPr>
          <p:cNvSpPr txBox="1"/>
          <p:nvPr/>
        </p:nvSpPr>
        <p:spPr>
          <a:xfrm>
            <a:off x="404073" y="1292225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AA79D4-0839-4F20-A828-4B90DD5C944B}"/>
              </a:ext>
            </a:extLst>
          </p:cNvPr>
          <p:cNvSpPr/>
          <p:nvPr/>
        </p:nvSpPr>
        <p:spPr>
          <a:xfrm>
            <a:off x="1328634" y="1969013"/>
            <a:ext cx="457200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4765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3662E-21FB-4F46-B299-1A58979F33A2}"/>
              </a:ext>
            </a:extLst>
          </p:cNvPr>
          <p:cNvSpPr txBox="1"/>
          <p:nvPr/>
        </p:nvSpPr>
        <p:spPr>
          <a:xfrm>
            <a:off x="710856" y="2171270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R15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7CF54E-4BEB-4716-97E7-B6D797ABC74B}"/>
              </a:ext>
            </a:extLst>
          </p:cNvPr>
          <p:cNvGrpSpPr/>
          <p:nvPr/>
        </p:nvGrpSpPr>
        <p:grpSpPr>
          <a:xfrm>
            <a:off x="1022006" y="1532003"/>
            <a:ext cx="339247" cy="622224"/>
            <a:chOff x="1022006" y="1532003"/>
            <a:chExt cx="339247" cy="622224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7D3C0C7-5A71-4B83-BF81-98EE6AC6A0D9}"/>
                </a:ext>
              </a:extLst>
            </p:cNvPr>
            <p:cNvSpPr/>
            <p:nvPr/>
          </p:nvSpPr>
          <p:spPr>
            <a:xfrm rot="8462410">
              <a:off x="1228832" y="1532003"/>
              <a:ext cx="132421" cy="62222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A3ECAF-1AF0-4BC1-8704-5558762CB795}"/>
                </a:ext>
              </a:extLst>
            </p:cNvPr>
            <p:cNvSpPr/>
            <p:nvPr/>
          </p:nvSpPr>
          <p:spPr>
            <a:xfrm rot="19218533">
              <a:off x="1022006" y="1571171"/>
              <a:ext cx="143023" cy="454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C2A289-354B-4C71-8BA7-A9D182FC175C}"/>
              </a:ext>
            </a:extLst>
          </p:cNvPr>
          <p:cNvGrpSpPr/>
          <p:nvPr/>
        </p:nvGrpSpPr>
        <p:grpSpPr>
          <a:xfrm>
            <a:off x="2698750" y="1489075"/>
            <a:ext cx="2120737" cy="984250"/>
            <a:chOff x="2698750" y="1489075"/>
            <a:chExt cx="2120737" cy="9842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4572C1-BC9B-4642-B83A-DE336C11AE85}"/>
                </a:ext>
              </a:extLst>
            </p:cNvPr>
            <p:cNvSpPr/>
            <p:nvPr/>
          </p:nvSpPr>
          <p:spPr>
            <a:xfrm>
              <a:off x="2698750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8B035A3-8B79-4F5B-84D9-5220DAAD6122}"/>
                </a:ext>
              </a:extLst>
            </p:cNvPr>
            <p:cNvSpPr/>
            <p:nvPr/>
          </p:nvSpPr>
          <p:spPr>
            <a:xfrm>
              <a:off x="3643416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8313C8F-08BD-469D-AB4C-633BCC7BF44F}"/>
                </a:ext>
              </a:extLst>
            </p:cNvPr>
            <p:cNvSpPr/>
            <p:nvPr/>
          </p:nvSpPr>
          <p:spPr>
            <a:xfrm>
              <a:off x="4555962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94217217-9AB2-4268-BEF6-4E5236A0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300" y="1727200"/>
            <a:ext cx="4456827" cy="42545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08AA6B8-80B3-4B92-A2FC-CB1DE61CC951}"/>
              </a:ext>
            </a:extLst>
          </p:cNvPr>
          <p:cNvSpPr txBox="1"/>
          <p:nvPr/>
        </p:nvSpPr>
        <p:spPr>
          <a:xfrm>
            <a:off x="2991723" y="343079"/>
            <a:ext cx="6559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R15: the Action Potential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4CA64A-D387-4528-B149-30D88728BB48}"/>
              </a:ext>
            </a:extLst>
          </p:cNvPr>
          <p:cNvGrpSpPr/>
          <p:nvPr/>
        </p:nvGrpSpPr>
        <p:grpSpPr>
          <a:xfrm>
            <a:off x="8909611" y="1274717"/>
            <a:ext cx="2565126" cy="461665"/>
            <a:chOff x="8909611" y="1274717"/>
            <a:chExt cx="2565126" cy="46166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C845F25-8189-4FD3-8A45-4142A6DB5F11}"/>
                </a:ext>
              </a:extLst>
            </p:cNvPr>
            <p:cNvSpPr txBox="1"/>
            <p:nvPr/>
          </p:nvSpPr>
          <p:spPr>
            <a:xfrm>
              <a:off x="8909611" y="1274717"/>
              <a:ext cx="2565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Action Potential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993E9D5-5197-47ED-95F4-77F12C4C7EB9}"/>
                </a:ext>
              </a:extLst>
            </p:cNvPr>
            <p:cNvSpPr/>
            <p:nvPr/>
          </p:nvSpPr>
          <p:spPr>
            <a:xfrm>
              <a:off x="8970605" y="1325317"/>
              <a:ext cx="2443138" cy="360464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99AAD2E-F8DD-443F-A786-76EED5B3D284}"/>
              </a:ext>
            </a:extLst>
          </p:cNvPr>
          <p:cNvSpPr/>
          <p:nvPr/>
        </p:nvSpPr>
        <p:spPr>
          <a:xfrm>
            <a:off x="10539413" y="2009775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C8865AC-2543-4340-833A-05DF8F811A62}"/>
              </a:ext>
            </a:extLst>
          </p:cNvPr>
          <p:cNvSpPr/>
          <p:nvPr/>
        </p:nvSpPr>
        <p:spPr>
          <a:xfrm>
            <a:off x="10485525" y="3353602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811745-7499-41B3-907E-B1ABF5CC5A45}"/>
              </a:ext>
            </a:extLst>
          </p:cNvPr>
          <p:cNvSpPr/>
          <p:nvPr/>
        </p:nvSpPr>
        <p:spPr>
          <a:xfrm>
            <a:off x="10485525" y="3961803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5303F4D-CBBF-4D1D-9148-94C60EBECC9A}"/>
              </a:ext>
            </a:extLst>
          </p:cNvPr>
          <p:cNvSpPr/>
          <p:nvPr/>
        </p:nvSpPr>
        <p:spPr>
          <a:xfrm>
            <a:off x="10525126" y="4569861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38402A1-E949-488A-9616-FF7C7C233318}"/>
              </a:ext>
            </a:extLst>
          </p:cNvPr>
          <p:cNvSpPr/>
          <p:nvPr/>
        </p:nvSpPr>
        <p:spPr>
          <a:xfrm>
            <a:off x="10525126" y="5109187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2A2666C-76FC-4418-9500-D94E72F1E149}"/>
              </a:ext>
            </a:extLst>
          </p:cNvPr>
          <p:cNvGrpSpPr/>
          <p:nvPr/>
        </p:nvGrpSpPr>
        <p:grpSpPr>
          <a:xfrm>
            <a:off x="11122108" y="2165667"/>
            <a:ext cx="594059" cy="507832"/>
            <a:chOff x="11161184" y="2022792"/>
            <a:chExt cx="594059" cy="50783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A4AB9BF-0DA8-4AA5-8F32-3B12F2B0A6B3}"/>
                </a:ext>
              </a:extLst>
            </p:cNvPr>
            <p:cNvSpPr txBox="1"/>
            <p:nvPr/>
          </p:nvSpPr>
          <p:spPr>
            <a:xfrm>
              <a:off x="11161184" y="2022792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V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0ED070E-1CA7-4B54-AE7B-13A4308EE2EB}"/>
                </a:ext>
              </a:extLst>
            </p:cNvPr>
            <p:cNvSpPr txBox="1"/>
            <p:nvPr/>
          </p:nvSpPr>
          <p:spPr>
            <a:xfrm>
              <a:off x="11330127" y="2130514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9EC02D-58CD-45F2-98BC-2DFEE00C3797}"/>
              </a:ext>
            </a:extLst>
          </p:cNvPr>
          <p:cNvGrpSpPr/>
          <p:nvPr/>
        </p:nvGrpSpPr>
        <p:grpSpPr>
          <a:xfrm>
            <a:off x="11122108" y="2967335"/>
            <a:ext cx="531995" cy="501084"/>
            <a:chOff x="11161184" y="2967335"/>
            <a:chExt cx="531995" cy="501084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4DB065B-B4DE-4EF9-AB7F-DCD681C00F6F}"/>
                </a:ext>
              </a:extLst>
            </p:cNvPr>
            <p:cNvSpPr txBox="1"/>
            <p:nvPr/>
          </p:nvSpPr>
          <p:spPr>
            <a:xfrm>
              <a:off x="11161184" y="2967335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7BC4022-1C74-4198-BF32-B9489F7AAE96}"/>
                </a:ext>
              </a:extLst>
            </p:cNvPr>
            <p:cNvSpPr txBox="1"/>
            <p:nvPr/>
          </p:nvSpPr>
          <p:spPr>
            <a:xfrm>
              <a:off x="11268063" y="3068309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EEA452-2635-4FD1-AD6C-FE4E604182C3}"/>
              </a:ext>
            </a:extLst>
          </p:cNvPr>
          <p:cNvGrpSpPr/>
          <p:nvPr/>
        </p:nvGrpSpPr>
        <p:grpSpPr>
          <a:xfrm>
            <a:off x="11122108" y="3713702"/>
            <a:ext cx="629779" cy="548709"/>
            <a:chOff x="11126016" y="3713702"/>
            <a:chExt cx="629779" cy="548709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75CB738-A017-466D-B8A3-A6612F2052FC}"/>
                </a:ext>
              </a:extLst>
            </p:cNvPr>
            <p:cNvSpPr txBox="1"/>
            <p:nvPr/>
          </p:nvSpPr>
          <p:spPr>
            <a:xfrm>
              <a:off x="11126016" y="3713702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059D712-B960-45A1-B905-27555AB2E174}"/>
                </a:ext>
              </a:extLst>
            </p:cNvPr>
            <p:cNvSpPr txBox="1"/>
            <p:nvPr/>
          </p:nvSpPr>
          <p:spPr>
            <a:xfrm>
              <a:off x="11232895" y="3862301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455907-6682-4306-A99F-528DB06A66BD}"/>
              </a:ext>
            </a:extLst>
          </p:cNvPr>
          <p:cNvGrpSpPr/>
          <p:nvPr/>
        </p:nvGrpSpPr>
        <p:grpSpPr>
          <a:xfrm>
            <a:off x="11122108" y="4389733"/>
            <a:ext cx="629779" cy="570934"/>
            <a:chOff x="11122108" y="4389733"/>
            <a:chExt cx="629779" cy="570934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FF0900-4565-4282-85FF-561E66E66FF5}"/>
                </a:ext>
              </a:extLst>
            </p:cNvPr>
            <p:cNvSpPr txBox="1"/>
            <p:nvPr/>
          </p:nvSpPr>
          <p:spPr>
            <a:xfrm>
              <a:off x="11122108" y="4389733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A81E80F-BAB2-460C-8281-36CDC97BB51B}"/>
                </a:ext>
              </a:extLst>
            </p:cNvPr>
            <p:cNvSpPr txBox="1"/>
            <p:nvPr/>
          </p:nvSpPr>
          <p:spPr>
            <a:xfrm>
              <a:off x="11228987" y="4560557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Ca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6C9AA8-7942-449A-895E-83B02D45C69C}"/>
              </a:ext>
            </a:extLst>
          </p:cNvPr>
          <p:cNvGrpSpPr/>
          <p:nvPr/>
        </p:nvGrpSpPr>
        <p:grpSpPr>
          <a:xfrm>
            <a:off x="11122108" y="5112655"/>
            <a:ext cx="475891" cy="548709"/>
            <a:chOff x="11157278" y="5112655"/>
            <a:chExt cx="475891" cy="54870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1D213E1-A9EA-4800-8927-81C35530D403}"/>
                </a:ext>
              </a:extLst>
            </p:cNvPr>
            <p:cNvSpPr txBox="1"/>
            <p:nvPr/>
          </p:nvSpPr>
          <p:spPr>
            <a:xfrm>
              <a:off x="11157278" y="5112655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D33C0F2-002E-477B-B55E-2F017F4D1785}"/>
                </a:ext>
              </a:extLst>
            </p:cNvPr>
            <p:cNvSpPr txBox="1"/>
            <p:nvPr/>
          </p:nvSpPr>
          <p:spPr>
            <a:xfrm>
              <a:off x="11264157" y="5261254"/>
              <a:ext cx="369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K</a:t>
              </a:r>
            </a:p>
          </p:txBody>
        </p:sp>
      </p:grpSp>
      <p:pic>
        <p:nvPicPr>
          <p:cNvPr id="75" name="Picture 7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AE44EE5-07C9-4E92-AAC9-2EA05B245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20" y="2772383"/>
            <a:ext cx="2964589" cy="3977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1262C6-99FF-67CF-4102-6C6595699DC0}"/>
              </a:ext>
            </a:extLst>
          </p:cNvPr>
          <p:cNvSpPr/>
          <p:nvPr/>
        </p:nvSpPr>
        <p:spPr>
          <a:xfrm>
            <a:off x="6873300" y="4560557"/>
            <a:ext cx="2097305" cy="1462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767C1C-E9F8-4598-8346-BD060B24EC1F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F499F-F06A-45AF-829E-CB81D5FE6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7" t="8128" b="63852"/>
          <a:stretch/>
        </p:blipFill>
        <p:spPr>
          <a:xfrm>
            <a:off x="2014434" y="1391054"/>
            <a:ext cx="3970315" cy="1381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34C07-6E29-4B30-9BB3-5AE0BEAC3601}"/>
              </a:ext>
            </a:extLst>
          </p:cNvPr>
          <p:cNvSpPr txBox="1"/>
          <p:nvPr/>
        </p:nvSpPr>
        <p:spPr>
          <a:xfrm>
            <a:off x="404073" y="1292225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AA79D4-0839-4F20-A828-4B90DD5C944B}"/>
              </a:ext>
            </a:extLst>
          </p:cNvPr>
          <p:cNvSpPr/>
          <p:nvPr/>
        </p:nvSpPr>
        <p:spPr>
          <a:xfrm>
            <a:off x="1328634" y="1969013"/>
            <a:ext cx="457200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4765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3662E-21FB-4F46-B299-1A58979F33A2}"/>
              </a:ext>
            </a:extLst>
          </p:cNvPr>
          <p:cNvSpPr txBox="1"/>
          <p:nvPr/>
        </p:nvSpPr>
        <p:spPr>
          <a:xfrm>
            <a:off x="710856" y="2171270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R15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7CF54E-4BEB-4716-97E7-B6D797ABC74B}"/>
              </a:ext>
            </a:extLst>
          </p:cNvPr>
          <p:cNvGrpSpPr/>
          <p:nvPr/>
        </p:nvGrpSpPr>
        <p:grpSpPr>
          <a:xfrm>
            <a:off x="1022006" y="1532003"/>
            <a:ext cx="339247" cy="622224"/>
            <a:chOff x="1022006" y="1532003"/>
            <a:chExt cx="339247" cy="622224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7D3C0C7-5A71-4B83-BF81-98EE6AC6A0D9}"/>
                </a:ext>
              </a:extLst>
            </p:cNvPr>
            <p:cNvSpPr/>
            <p:nvPr/>
          </p:nvSpPr>
          <p:spPr>
            <a:xfrm rot="8462410">
              <a:off x="1228832" y="1532003"/>
              <a:ext cx="132421" cy="62222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A3ECAF-1AF0-4BC1-8704-5558762CB795}"/>
                </a:ext>
              </a:extLst>
            </p:cNvPr>
            <p:cNvSpPr/>
            <p:nvPr/>
          </p:nvSpPr>
          <p:spPr>
            <a:xfrm rot="19218533">
              <a:off x="1022006" y="1571171"/>
              <a:ext cx="143023" cy="454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EF02B3-3F0A-4DC6-B685-D8DC345296C9}"/>
              </a:ext>
            </a:extLst>
          </p:cNvPr>
          <p:cNvGrpSpPr/>
          <p:nvPr/>
        </p:nvGrpSpPr>
        <p:grpSpPr>
          <a:xfrm>
            <a:off x="2959482" y="1489075"/>
            <a:ext cx="1596480" cy="984250"/>
            <a:chOff x="2959482" y="1489075"/>
            <a:chExt cx="1596480" cy="98425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18DE9C9-414D-4BCC-9119-AAFDD6B2DFCB}"/>
                </a:ext>
              </a:extLst>
            </p:cNvPr>
            <p:cNvSpPr/>
            <p:nvPr/>
          </p:nvSpPr>
          <p:spPr>
            <a:xfrm>
              <a:off x="2959482" y="1489075"/>
              <a:ext cx="683934" cy="984250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934B564-E7BB-42BB-9869-C0A9620C16DF}"/>
                </a:ext>
              </a:extLst>
            </p:cNvPr>
            <p:cNvSpPr/>
            <p:nvPr/>
          </p:nvSpPr>
          <p:spPr>
            <a:xfrm>
              <a:off x="3903952" y="1489075"/>
              <a:ext cx="652010" cy="984250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94217217-9AB2-4268-BEF6-4E5236A0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300" y="1727200"/>
            <a:ext cx="4456827" cy="42545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08AA6B8-80B3-4B92-A2FC-CB1DE61CC951}"/>
              </a:ext>
            </a:extLst>
          </p:cNvPr>
          <p:cNvSpPr txBox="1"/>
          <p:nvPr/>
        </p:nvSpPr>
        <p:spPr>
          <a:xfrm>
            <a:off x="2866678" y="343079"/>
            <a:ext cx="6046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R15: the Periodic Burst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9AAD2E-F8DD-443F-A786-76EED5B3D284}"/>
              </a:ext>
            </a:extLst>
          </p:cNvPr>
          <p:cNvSpPr/>
          <p:nvPr/>
        </p:nvSpPr>
        <p:spPr>
          <a:xfrm>
            <a:off x="10539413" y="2009775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C8865AC-2543-4340-833A-05DF8F811A62}"/>
              </a:ext>
            </a:extLst>
          </p:cNvPr>
          <p:cNvSpPr/>
          <p:nvPr/>
        </p:nvSpPr>
        <p:spPr>
          <a:xfrm>
            <a:off x="10485525" y="3353602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811745-7499-41B3-907E-B1ABF5CC5A45}"/>
              </a:ext>
            </a:extLst>
          </p:cNvPr>
          <p:cNvSpPr/>
          <p:nvPr/>
        </p:nvSpPr>
        <p:spPr>
          <a:xfrm>
            <a:off x="10485525" y="3961803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5303F4D-CBBF-4D1D-9148-94C60EBECC9A}"/>
              </a:ext>
            </a:extLst>
          </p:cNvPr>
          <p:cNvSpPr/>
          <p:nvPr/>
        </p:nvSpPr>
        <p:spPr>
          <a:xfrm>
            <a:off x="10525126" y="4569861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38402A1-E949-488A-9616-FF7C7C233318}"/>
              </a:ext>
            </a:extLst>
          </p:cNvPr>
          <p:cNvSpPr/>
          <p:nvPr/>
        </p:nvSpPr>
        <p:spPr>
          <a:xfrm>
            <a:off x="10525126" y="5109187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61F535-3530-4226-945D-2993143BFFE6}"/>
              </a:ext>
            </a:extLst>
          </p:cNvPr>
          <p:cNvGrpSpPr/>
          <p:nvPr/>
        </p:nvGrpSpPr>
        <p:grpSpPr>
          <a:xfrm>
            <a:off x="7094807" y="5903133"/>
            <a:ext cx="1717137" cy="461665"/>
            <a:chOff x="6941168" y="5982960"/>
            <a:chExt cx="1717137" cy="461665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150D09B-709C-4124-A701-22C474302D0E}"/>
                </a:ext>
              </a:extLst>
            </p:cNvPr>
            <p:cNvSpPr txBox="1"/>
            <p:nvPr/>
          </p:nvSpPr>
          <p:spPr>
            <a:xfrm>
              <a:off x="6941168" y="5982960"/>
              <a:ext cx="1717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Bookman Old Style" panose="02050604050505020204" pitchFamily="18" charset="0"/>
                </a:rPr>
                <a:t>Interburst</a:t>
              </a:r>
              <a:endParaRPr lang="en-US" sz="2400" dirty="0">
                <a:latin typeface="Bookman Old Style" panose="02050604050505020204" pitchFamily="18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87CEF8E-C676-4778-9FA4-0CBF8260E096}"/>
                </a:ext>
              </a:extLst>
            </p:cNvPr>
            <p:cNvSpPr/>
            <p:nvPr/>
          </p:nvSpPr>
          <p:spPr>
            <a:xfrm>
              <a:off x="7008510" y="6040674"/>
              <a:ext cx="1577991" cy="360464"/>
            </a:xfrm>
            <a:prstGeom prst="rect">
              <a:avLst/>
            </a:prstGeom>
            <a:solidFill>
              <a:srgbClr val="7030A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E5167A2-2BA3-4658-941D-18DB168537D3}"/>
              </a:ext>
            </a:extLst>
          </p:cNvPr>
          <p:cNvGrpSpPr/>
          <p:nvPr/>
        </p:nvGrpSpPr>
        <p:grpSpPr>
          <a:xfrm>
            <a:off x="11122108" y="2165667"/>
            <a:ext cx="594059" cy="507832"/>
            <a:chOff x="11161184" y="2022792"/>
            <a:chExt cx="594059" cy="50783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A7E3CAC-A61E-4B3D-88F4-CE00B8B9E12B}"/>
                </a:ext>
              </a:extLst>
            </p:cNvPr>
            <p:cNvSpPr txBox="1"/>
            <p:nvPr/>
          </p:nvSpPr>
          <p:spPr>
            <a:xfrm>
              <a:off x="11161184" y="2022792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V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8642AAC-E415-4885-8935-DA0B2E82385C}"/>
                </a:ext>
              </a:extLst>
            </p:cNvPr>
            <p:cNvSpPr txBox="1"/>
            <p:nvPr/>
          </p:nvSpPr>
          <p:spPr>
            <a:xfrm>
              <a:off x="11330127" y="2130514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m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4F46790-41B8-4642-8586-571D5400B75F}"/>
              </a:ext>
            </a:extLst>
          </p:cNvPr>
          <p:cNvGrpSpPr/>
          <p:nvPr/>
        </p:nvGrpSpPr>
        <p:grpSpPr>
          <a:xfrm>
            <a:off x="11122108" y="2967335"/>
            <a:ext cx="531995" cy="501084"/>
            <a:chOff x="11161184" y="2967335"/>
            <a:chExt cx="531995" cy="50108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1BABAE0-531D-4038-929D-6707E25178BD}"/>
                </a:ext>
              </a:extLst>
            </p:cNvPr>
            <p:cNvSpPr txBox="1"/>
            <p:nvPr/>
          </p:nvSpPr>
          <p:spPr>
            <a:xfrm>
              <a:off x="11161184" y="2967335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438F9FA-6AE2-4440-8338-2E0318D15C68}"/>
                </a:ext>
              </a:extLst>
            </p:cNvPr>
            <p:cNvSpPr txBox="1"/>
            <p:nvPr/>
          </p:nvSpPr>
          <p:spPr>
            <a:xfrm>
              <a:off x="11268063" y="3068309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m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F2FC322-7F70-49FB-A3F9-1534C0A58763}"/>
              </a:ext>
            </a:extLst>
          </p:cNvPr>
          <p:cNvGrpSpPr/>
          <p:nvPr/>
        </p:nvGrpSpPr>
        <p:grpSpPr>
          <a:xfrm>
            <a:off x="11122108" y="3713702"/>
            <a:ext cx="629779" cy="548709"/>
            <a:chOff x="11126016" y="3713702"/>
            <a:chExt cx="629779" cy="548709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826FBB4-7D50-43CE-8606-6FB517D63F17}"/>
                </a:ext>
              </a:extLst>
            </p:cNvPr>
            <p:cNvSpPr txBox="1"/>
            <p:nvPr/>
          </p:nvSpPr>
          <p:spPr>
            <a:xfrm>
              <a:off x="11126016" y="3713702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5E9C3D4-DD7F-4C39-816C-370F3D210D4C}"/>
                </a:ext>
              </a:extLst>
            </p:cNvPr>
            <p:cNvSpPr txBox="1"/>
            <p:nvPr/>
          </p:nvSpPr>
          <p:spPr>
            <a:xfrm>
              <a:off x="11232895" y="3862301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Na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34E9F61-A5F2-4E47-B298-454393830CAF}"/>
              </a:ext>
            </a:extLst>
          </p:cNvPr>
          <p:cNvGrpSpPr/>
          <p:nvPr/>
        </p:nvGrpSpPr>
        <p:grpSpPr>
          <a:xfrm>
            <a:off x="11122108" y="4389733"/>
            <a:ext cx="629779" cy="570934"/>
            <a:chOff x="11122108" y="4389733"/>
            <a:chExt cx="629779" cy="57093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2DA67C0-DA65-4325-99ED-BD750069B3AF}"/>
                </a:ext>
              </a:extLst>
            </p:cNvPr>
            <p:cNvSpPr txBox="1"/>
            <p:nvPr/>
          </p:nvSpPr>
          <p:spPr>
            <a:xfrm>
              <a:off x="11122108" y="4389733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932E9CA-9D98-413C-996A-EC7D8C32D000}"/>
                </a:ext>
              </a:extLst>
            </p:cNvPr>
            <p:cNvSpPr txBox="1"/>
            <p:nvPr/>
          </p:nvSpPr>
          <p:spPr>
            <a:xfrm>
              <a:off x="11228987" y="4560557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Ca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AC1AE4F-8244-4421-ABA0-728FCD421626}"/>
              </a:ext>
            </a:extLst>
          </p:cNvPr>
          <p:cNvGrpSpPr/>
          <p:nvPr/>
        </p:nvGrpSpPr>
        <p:grpSpPr>
          <a:xfrm>
            <a:off x="11122108" y="5112655"/>
            <a:ext cx="475891" cy="548709"/>
            <a:chOff x="11157278" y="5112655"/>
            <a:chExt cx="475891" cy="548709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2399127-68CB-4631-8052-0571686B3D26}"/>
                </a:ext>
              </a:extLst>
            </p:cNvPr>
            <p:cNvSpPr txBox="1"/>
            <p:nvPr/>
          </p:nvSpPr>
          <p:spPr>
            <a:xfrm>
              <a:off x="11157278" y="5112655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8D15AE-BC7A-4F65-885A-F3F052A8A0A5}"/>
                </a:ext>
              </a:extLst>
            </p:cNvPr>
            <p:cNvSpPr txBox="1"/>
            <p:nvPr/>
          </p:nvSpPr>
          <p:spPr>
            <a:xfrm>
              <a:off x="11264157" y="5261254"/>
              <a:ext cx="369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K</a:t>
              </a:r>
            </a:p>
          </p:txBody>
        </p:sp>
      </p:grpSp>
      <p:pic>
        <p:nvPicPr>
          <p:cNvPr id="77" name="Picture 7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FDE6096-BF2E-44B7-9F88-5C6CFFEDF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20" y="2772383"/>
            <a:ext cx="2964589" cy="39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767C1C-E9F8-4598-8346-BD060B24EC1F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F499F-F06A-45AF-829E-CB81D5FE6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7" t="8128" b="63852"/>
          <a:stretch/>
        </p:blipFill>
        <p:spPr>
          <a:xfrm>
            <a:off x="2014434" y="1391054"/>
            <a:ext cx="3970315" cy="1381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34C07-6E29-4B30-9BB3-5AE0BEAC3601}"/>
              </a:ext>
            </a:extLst>
          </p:cNvPr>
          <p:cNvSpPr txBox="1"/>
          <p:nvPr/>
        </p:nvSpPr>
        <p:spPr>
          <a:xfrm>
            <a:off x="404073" y="1292225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AA79D4-0839-4F20-A828-4B90DD5C944B}"/>
              </a:ext>
            </a:extLst>
          </p:cNvPr>
          <p:cNvSpPr/>
          <p:nvPr/>
        </p:nvSpPr>
        <p:spPr>
          <a:xfrm>
            <a:off x="1328634" y="1969013"/>
            <a:ext cx="457200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4765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3662E-21FB-4F46-B299-1A58979F33A2}"/>
              </a:ext>
            </a:extLst>
          </p:cNvPr>
          <p:cNvSpPr txBox="1"/>
          <p:nvPr/>
        </p:nvSpPr>
        <p:spPr>
          <a:xfrm>
            <a:off x="710856" y="2171270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R15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7CF54E-4BEB-4716-97E7-B6D797ABC74B}"/>
              </a:ext>
            </a:extLst>
          </p:cNvPr>
          <p:cNvGrpSpPr/>
          <p:nvPr/>
        </p:nvGrpSpPr>
        <p:grpSpPr>
          <a:xfrm>
            <a:off x="1022006" y="1532003"/>
            <a:ext cx="339247" cy="622224"/>
            <a:chOff x="1022006" y="1532003"/>
            <a:chExt cx="339247" cy="622224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7D3C0C7-5A71-4B83-BF81-98EE6AC6A0D9}"/>
                </a:ext>
              </a:extLst>
            </p:cNvPr>
            <p:cNvSpPr/>
            <p:nvPr/>
          </p:nvSpPr>
          <p:spPr>
            <a:xfrm rot="8462410">
              <a:off x="1228832" y="1532003"/>
              <a:ext cx="132421" cy="62222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A3ECAF-1AF0-4BC1-8704-5558762CB795}"/>
                </a:ext>
              </a:extLst>
            </p:cNvPr>
            <p:cNvSpPr/>
            <p:nvPr/>
          </p:nvSpPr>
          <p:spPr>
            <a:xfrm rot="19218533">
              <a:off x="1022006" y="1571171"/>
              <a:ext cx="143023" cy="454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EF02B3-3F0A-4DC6-B685-D8DC345296C9}"/>
              </a:ext>
            </a:extLst>
          </p:cNvPr>
          <p:cNvGrpSpPr/>
          <p:nvPr/>
        </p:nvGrpSpPr>
        <p:grpSpPr>
          <a:xfrm>
            <a:off x="2959482" y="1489075"/>
            <a:ext cx="1596480" cy="984250"/>
            <a:chOff x="2959482" y="1489075"/>
            <a:chExt cx="1596480" cy="98425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18DE9C9-414D-4BCC-9119-AAFDD6B2DFCB}"/>
                </a:ext>
              </a:extLst>
            </p:cNvPr>
            <p:cNvSpPr/>
            <p:nvPr/>
          </p:nvSpPr>
          <p:spPr>
            <a:xfrm>
              <a:off x="2959482" y="1489075"/>
              <a:ext cx="683934" cy="984250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934B564-E7BB-42BB-9869-C0A9620C16DF}"/>
                </a:ext>
              </a:extLst>
            </p:cNvPr>
            <p:cNvSpPr/>
            <p:nvPr/>
          </p:nvSpPr>
          <p:spPr>
            <a:xfrm>
              <a:off x="3903952" y="1489075"/>
              <a:ext cx="652010" cy="984250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94217217-9AB2-4268-BEF6-4E5236A0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300" y="1727200"/>
            <a:ext cx="4456827" cy="42545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08AA6B8-80B3-4B92-A2FC-CB1DE61CC951}"/>
              </a:ext>
            </a:extLst>
          </p:cNvPr>
          <p:cNvSpPr txBox="1"/>
          <p:nvPr/>
        </p:nvSpPr>
        <p:spPr>
          <a:xfrm>
            <a:off x="2866678" y="343079"/>
            <a:ext cx="6046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R15: the Periodic Burst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9AAD2E-F8DD-443F-A786-76EED5B3D284}"/>
              </a:ext>
            </a:extLst>
          </p:cNvPr>
          <p:cNvSpPr/>
          <p:nvPr/>
        </p:nvSpPr>
        <p:spPr>
          <a:xfrm>
            <a:off x="10539413" y="2009775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C8865AC-2543-4340-833A-05DF8F811A62}"/>
              </a:ext>
            </a:extLst>
          </p:cNvPr>
          <p:cNvSpPr/>
          <p:nvPr/>
        </p:nvSpPr>
        <p:spPr>
          <a:xfrm>
            <a:off x="10485525" y="3353602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811745-7499-41B3-907E-B1ABF5CC5A45}"/>
              </a:ext>
            </a:extLst>
          </p:cNvPr>
          <p:cNvSpPr/>
          <p:nvPr/>
        </p:nvSpPr>
        <p:spPr>
          <a:xfrm>
            <a:off x="10485525" y="3961803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5303F4D-CBBF-4D1D-9148-94C60EBECC9A}"/>
              </a:ext>
            </a:extLst>
          </p:cNvPr>
          <p:cNvSpPr/>
          <p:nvPr/>
        </p:nvSpPr>
        <p:spPr>
          <a:xfrm>
            <a:off x="10525126" y="4569861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38402A1-E949-488A-9616-FF7C7C233318}"/>
              </a:ext>
            </a:extLst>
          </p:cNvPr>
          <p:cNvSpPr/>
          <p:nvPr/>
        </p:nvSpPr>
        <p:spPr>
          <a:xfrm>
            <a:off x="10525126" y="5109187"/>
            <a:ext cx="171450" cy="17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61F535-3530-4226-945D-2993143BFFE6}"/>
              </a:ext>
            </a:extLst>
          </p:cNvPr>
          <p:cNvGrpSpPr/>
          <p:nvPr/>
        </p:nvGrpSpPr>
        <p:grpSpPr>
          <a:xfrm>
            <a:off x="7094807" y="5903133"/>
            <a:ext cx="1717137" cy="461665"/>
            <a:chOff x="6941168" y="5982960"/>
            <a:chExt cx="1717137" cy="461665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150D09B-709C-4124-A701-22C474302D0E}"/>
                </a:ext>
              </a:extLst>
            </p:cNvPr>
            <p:cNvSpPr txBox="1"/>
            <p:nvPr/>
          </p:nvSpPr>
          <p:spPr>
            <a:xfrm>
              <a:off x="6941168" y="5982960"/>
              <a:ext cx="1717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Bookman Old Style" panose="02050604050505020204" pitchFamily="18" charset="0"/>
                </a:rPr>
                <a:t>Interburst</a:t>
              </a:r>
              <a:endParaRPr lang="en-US" sz="2400" dirty="0">
                <a:latin typeface="Bookman Old Style" panose="02050604050505020204" pitchFamily="18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87CEF8E-C676-4778-9FA4-0CBF8260E096}"/>
                </a:ext>
              </a:extLst>
            </p:cNvPr>
            <p:cNvSpPr/>
            <p:nvPr/>
          </p:nvSpPr>
          <p:spPr>
            <a:xfrm>
              <a:off x="7008510" y="6040674"/>
              <a:ext cx="1577991" cy="360464"/>
            </a:xfrm>
            <a:prstGeom prst="rect">
              <a:avLst/>
            </a:prstGeom>
            <a:solidFill>
              <a:srgbClr val="7030A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CC5B60D-75B1-4E30-9602-7731BEDB3CEB}"/>
              </a:ext>
            </a:extLst>
          </p:cNvPr>
          <p:cNvGrpSpPr/>
          <p:nvPr/>
        </p:nvGrpSpPr>
        <p:grpSpPr>
          <a:xfrm>
            <a:off x="2698750" y="1489075"/>
            <a:ext cx="2120737" cy="984250"/>
            <a:chOff x="2698750" y="1489075"/>
            <a:chExt cx="2120737" cy="98425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5D1920D-25BD-46C0-BDBE-9432A59811A7}"/>
                </a:ext>
              </a:extLst>
            </p:cNvPr>
            <p:cNvSpPr/>
            <p:nvPr/>
          </p:nvSpPr>
          <p:spPr>
            <a:xfrm>
              <a:off x="2698750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25C0C93-2BBC-4D2B-8B92-7C1E21C1C6C8}"/>
                </a:ext>
              </a:extLst>
            </p:cNvPr>
            <p:cNvSpPr/>
            <p:nvPr/>
          </p:nvSpPr>
          <p:spPr>
            <a:xfrm>
              <a:off x="3643416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EA957DF-B2F4-4F2D-A09F-3A8155C5B104}"/>
                </a:ext>
              </a:extLst>
            </p:cNvPr>
            <p:cNvSpPr/>
            <p:nvPr/>
          </p:nvSpPr>
          <p:spPr>
            <a:xfrm>
              <a:off x="4555962" y="1489075"/>
              <a:ext cx="263525" cy="984250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AF395D7-85ED-4FF1-ACC3-827BBD332943}"/>
              </a:ext>
            </a:extLst>
          </p:cNvPr>
          <p:cNvGrpSpPr/>
          <p:nvPr/>
        </p:nvGrpSpPr>
        <p:grpSpPr>
          <a:xfrm>
            <a:off x="8909611" y="1274717"/>
            <a:ext cx="2565126" cy="461665"/>
            <a:chOff x="8909611" y="1274717"/>
            <a:chExt cx="2565126" cy="461665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001EA0F-2A94-44E8-9547-5745195A6FFB}"/>
                </a:ext>
              </a:extLst>
            </p:cNvPr>
            <p:cNvSpPr txBox="1"/>
            <p:nvPr/>
          </p:nvSpPr>
          <p:spPr>
            <a:xfrm>
              <a:off x="8909611" y="1274717"/>
              <a:ext cx="2565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Action Potential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A4474B5-8D84-4033-B983-C0D4FEF0502C}"/>
                </a:ext>
              </a:extLst>
            </p:cNvPr>
            <p:cNvSpPr/>
            <p:nvPr/>
          </p:nvSpPr>
          <p:spPr>
            <a:xfrm>
              <a:off x="8970605" y="1325317"/>
              <a:ext cx="2443138" cy="360464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544A19A-E6D6-49FE-9C55-1FBE72C6288F}"/>
              </a:ext>
            </a:extLst>
          </p:cNvPr>
          <p:cNvGrpSpPr/>
          <p:nvPr/>
        </p:nvGrpSpPr>
        <p:grpSpPr>
          <a:xfrm>
            <a:off x="11122108" y="2165667"/>
            <a:ext cx="594059" cy="507832"/>
            <a:chOff x="11161184" y="2022792"/>
            <a:chExt cx="594059" cy="507832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F2BAB56-42C0-4F2B-AF7B-2C265A55D1D2}"/>
                </a:ext>
              </a:extLst>
            </p:cNvPr>
            <p:cNvSpPr txBox="1"/>
            <p:nvPr/>
          </p:nvSpPr>
          <p:spPr>
            <a:xfrm>
              <a:off x="11161184" y="2022792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V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E790421-842F-41BC-9FD2-768C62C395C8}"/>
                </a:ext>
              </a:extLst>
            </p:cNvPr>
            <p:cNvSpPr txBox="1"/>
            <p:nvPr/>
          </p:nvSpPr>
          <p:spPr>
            <a:xfrm>
              <a:off x="11330127" y="2130514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m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0B485-1D4E-434B-BF58-6FF12C006020}"/>
              </a:ext>
            </a:extLst>
          </p:cNvPr>
          <p:cNvGrpSpPr/>
          <p:nvPr/>
        </p:nvGrpSpPr>
        <p:grpSpPr>
          <a:xfrm>
            <a:off x="11122108" y="2967335"/>
            <a:ext cx="531995" cy="501084"/>
            <a:chOff x="11161184" y="2967335"/>
            <a:chExt cx="531995" cy="501084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5B0A909-C236-437A-987F-E284220ABE8C}"/>
                </a:ext>
              </a:extLst>
            </p:cNvPr>
            <p:cNvSpPr txBox="1"/>
            <p:nvPr/>
          </p:nvSpPr>
          <p:spPr>
            <a:xfrm>
              <a:off x="11161184" y="2967335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DB5545A-B2C9-47F4-AF22-2F644DE8C585}"/>
                </a:ext>
              </a:extLst>
            </p:cNvPr>
            <p:cNvSpPr txBox="1"/>
            <p:nvPr/>
          </p:nvSpPr>
          <p:spPr>
            <a:xfrm>
              <a:off x="11268063" y="3068309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m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9078605-056A-48D4-B07F-319192652CDD}"/>
              </a:ext>
            </a:extLst>
          </p:cNvPr>
          <p:cNvGrpSpPr/>
          <p:nvPr/>
        </p:nvGrpSpPr>
        <p:grpSpPr>
          <a:xfrm>
            <a:off x="11122108" y="3713702"/>
            <a:ext cx="629779" cy="548709"/>
            <a:chOff x="11126016" y="3713702"/>
            <a:chExt cx="629779" cy="54870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4E3779C-F80C-4E7D-931E-153A1FC84E14}"/>
                </a:ext>
              </a:extLst>
            </p:cNvPr>
            <p:cNvSpPr txBox="1"/>
            <p:nvPr/>
          </p:nvSpPr>
          <p:spPr>
            <a:xfrm>
              <a:off x="11126016" y="3713702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DD1CB1C-2542-48ED-8C7F-AE1E1F5B0923}"/>
                </a:ext>
              </a:extLst>
            </p:cNvPr>
            <p:cNvSpPr txBox="1"/>
            <p:nvPr/>
          </p:nvSpPr>
          <p:spPr>
            <a:xfrm>
              <a:off x="11232895" y="3862301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Na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9F705DC-5F0C-4E8A-8CE0-295DE729F186}"/>
              </a:ext>
            </a:extLst>
          </p:cNvPr>
          <p:cNvGrpSpPr/>
          <p:nvPr/>
        </p:nvGrpSpPr>
        <p:grpSpPr>
          <a:xfrm>
            <a:off x="11122108" y="4389733"/>
            <a:ext cx="629779" cy="570934"/>
            <a:chOff x="11122108" y="4389733"/>
            <a:chExt cx="629779" cy="570934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E1085BD-05BA-4432-BDD1-6A9E4AA56B5B}"/>
                </a:ext>
              </a:extLst>
            </p:cNvPr>
            <p:cNvSpPr txBox="1"/>
            <p:nvPr/>
          </p:nvSpPr>
          <p:spPr>
            <a:xfrm>
              <a:off x="11122108" y="4389733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54B2613-1614-4BB9-A5B0-1DB057B695B3}"/>
                </a:ext>
              </a:extLst>
            </p:cNvPr>
            <p:cNvSpPr txBox="1"/>
            <p:nvPr/>
          </p:nvSpPr>
          <p:spPr>
            <a:xfrm>
              <a:off x="11228987" y="4560557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Ca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224BE47-CFC5-4CDC-AD81-CBFA0D5F4F0F}"/>
              </a:ext>
            </a:extLst>
          </p:cNvPr>
          <p:cNvGrpSpPr/>
          <p:nvPr/>
        </p:nvGrpSpPr>
        <p:grpSpPr>
          <a:xfrm>
            <a:off x="11122108" y="5112655"/>
            <a:ext cx="475891" cy="548709"/>
            <a:chOff x="11157278" y="5112655"/>
            <a:chExt cx="475891" cy="548709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E064B0A-9F83-4380-A629-F526A6720DE1}"/>
                </a:ext>
              </a:extLst>
            </p:cNvPr>
            <p:cNvSpPr txBox="1"/>
            <p:nvPr/>
          </p:nvSpPr>
          <p:spPr>
            <a:xfrm>
              <a:off x="11157278" y="5112655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I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CC3C184-E7D1-4642-8D25-2C7D0B731738}"/>
                </a:ext>
              </a:extLst>
            </p:cNvPr>
            <p:cNvSpPr txBox="1"/>
            <p:nvPr/>
          </p:nvSpPr>
          <p:spPr>
            <a:xfrm>
              <a:off x="11264157" y="5261254"/>
              <a:ext cx="369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K</a:t>
              </a:r>
            </a:p>
          </p:txBody>
        </p:sp>
      </p:grpSp>
      <p:pic>
        <p:nvPicPr>
          <p:cNvPr id="77" name="Picture 7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CAEC2B5-A972-4903-A041-B60C29D17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20" y="2772383"/>
            <a:ext cx="2964589" cy="39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CD09BAA-19F7-4949-9DB6-90E43700F299}"/>
              </a:ext>
            </a:extLst>
          </p:cNvPr>
          <p:cNvSpPr txBox="1"/>
          <p:nvPr/>
        </p:nvSpPr>
        <p:spPr>
          <a:xfrm>
            <a:off x="2992209" y="343079"/>
            <a:ext cx="6563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R15, the Original </a:t>
            </a:r>
            <a:r>
              <a:rPr lang="en-US" sz="4000" dirty="0" err="1">
                <a:latin typeface="Bookman Old Style" panose="02050604050505020204" pitchFamily="18" charset="0"/>
              </a:rPr>
              <a:t>Burster</a:t>
            </a:r>
            <a:endParaRPr lang="en-US" sz="4000" dirty="0">
              <a:latin typeface="Bookman Old Style" panose="02050604050505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47AA19-2918-40D8-B056-0377B11DC7D1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82C76A-ED1F-4265-BD95-C030EA5C20F2}"/>
              </a:ext>
            </a:extLst>
          </p:cNvPr>
          <p:cNvGrpSpPr/>
          <p:nvPr/>
        </p:nvGrpSpPr>
        <p:grpSpPr>
          <a:xfrm>
            <a:off x="404073" y="1292225"/>
            <a:ext cx="5580676" cy="1480158"/>
            <a:chOff x="404073" y="1292225"/>
            <a:chExt cx="5580676" cy="14801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D801459-0F06-4909-9723-CD0E2C98D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7" t="8128" b="63852"/>
            <a:stretch/>
          </p:blipFill>
          <p:spPr>
            <a:xfrm>
              <a:off x="2014434" y="1391054"/>
              <a:ext cx="3970315" cy="138132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0DCE49-73E1-420A-8219-E67F49E017A7}"/>
                </a:ext>
              </a:extLst>
            </p:cNvPr>
            <p:cNvSpPr txBox="1"/>
            <p:nvPr/>
          </p:nvSpPr>
          <p:spPr>
            <a:xfrm>
              <a:off x="404073" y="1292225"/>
              <a:ext cx="4283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ookman Old Style" panose="02050604050505020204" pitchFamily="18" charset="0"/>
                </a:rPr>
                <a:t>A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338472-4A40-421A-B9A3-240E29E1018C}"/>
                </a:ext>
              </a:extLst>
            </p:cNvPr>
            <p:cNvSpPr/>
            <p:nvPr/>
          </p:nvSpPr>
          <p:spPr>
            <a:xfrm>
              <a:off x="1328634" y="1969013"/>
              <a:ext cx="457200" cy="45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47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D73669-AB2C-427C-A7F8-82D560B43D01}"/>
                </a:ext>
              </a:extLst>
            </p:cNvPr>
            <p:cNvSpPr txBox="1"/>
            <p:nvPr/>
          </p:nvSpPr>
          <p:spPr>
            <a:xfrm>
              <a:off x="710856" y="2171270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R15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FE3976F-393A-47C6-91B2-54E8EBC9B81D}"/>
                </a:ext>
              </a:extLst>
            </p:cNvPr>
            <p:cNvGrpSpPr/>
            <p:nvPr/>
          </p:nvGrpSpPr>
          <p:grpSpPr>
            <a:xfrm>
              <a:off x="1022006" y="1532003"/>
              <a:ext cx="339247" cy="622224"/>
              <a:chOff x="1022006" y="1532003"/>
              <a:chExt cx="339247" cy="622224"/>
            </a:xfrm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67B2C719-2FE7-41B1-B8F2-AFBB1E3973E4}"/>
                  </a:ext>
                </a:extLst>
              </p:cNvPr>
              <p:cNvSpPr/>
              <p:nvPr/>
            </p:nvSpPr>
            <p:spPr>
              <a:xfrm rot="8462410">
                <a:off x="1228832" y="1532003"/>
                <a:ext cx="132421" cy="62222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F40A23-8961-440E-AAA5-004EC8CCF8DE}"/>
                  </a:ext>
                </a:extLst>
              </p:cNvPr>
              <p:cNvSpPr/>
              <p:nvPr/>
            </p:nvSpPr>
            <p:spPr>
              <a:xfrm rot="19218533">
                <a:off x="1022006" y="1571171"/>
                <a:ext cx="143023" cy="4546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65396E5-6DD1-4177-AFF3-9E655D9DA345}"/>
              </a:ext>
            </a:extLst>
          </p:cNvPr>
          <p:cNvGrpSpPr/>
          <p:nvPr/>
        </p:nvGrpSpPr>
        <p:grpSpPr>
          <a:xfrm>
            <a:off x="6924380" y="1457627"/>
            <a:ext cx="3837989" cy="4167278"/>
            <a:chOff x="6957821" y="1803854"/>
            <a:chExt cx="3837989" cy="416727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2D0C94C-CFB3-45B2-84E2-4CCC8F2A311F}"/>
                </a:ext>
              </a:extLst>
            </p:cNvPr>
            <p:cNvGrpSpPr/>
            <p:nvPr/>
          </p:nvGrpSpPr>
          <p:grpSpPr>
            <a:xfrm>
              <a:off x="6957821" y="1803854"/>
              <a:ext cx="3837989" cy="3657600"/>
              <a:chOff x="348347" y="2980827"/>
              <a:chExt cx="3837989" cy="3657600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7CB54223-9231-4CFB-A1B5-D29951EF7C29}"/>
                  </a:ext>
                </a:extLst>
              </p:cNvPr>
              <p:cNvSpPr/>
              <p:nvPr/>
            </p:nvSpPr>
            <p:spPr>
              <a:xfrm>
                <a:off x="348347" y="2980827"/>
                <a:ext cx="3837989" cy="365760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 descr="A picture containing animal, mollusk, invertebrate&#10;&#10;Description generated with very high confidence">
                <a:extLst>
                  <a:ext uri="{FF2B5EF4-FFF2-40B4-BE49-F238E27FC236}">
                    <a16:creationId xmlns:a16="http://schemas.microsoft.com/office/drawing/2014/main" id="{8AC307AB-988F-482A-968D-F7B8685E5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234" y="3156488"/>
                <a:ext cx="3247948" cy="3258775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A389E4-E73D-4C3F-ABF2-2CE690D40FB1}"/>
                </a:ext>
              </a:extLst>
            </p:cNvPr>
            <p:cNvSpPr txBox="1"/>
            <p:nvPr/>
          </p:nvSpPr>
          <p:spPr>
            <a:xfrm>
              <a:off x="8149693" y="5447912"/>
              <a:ext cx="14542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ookman Old Style" panose="02050604050505020204" pitchFamily="18" charset="0"/>
                </a:rPr>
                <a:t>Aplysia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B3EBC22-9CDF-45A2-8821-51046F83ABBD}"/>
              </a:ext>
            </a:extLst>
          </p:cNvPr>
          <p:cNvSpPr txBox="1"/>
          <p:nvPr/>
        </p:nvSpPr>
        <p:spPr>
          <a:xfrm>
            <a:off x="1118047" y="2987675"/>
            <a:ext cx="3929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u="sng" dirty="0">
                <a:latin typeface="Bookman Old Style" panose="02050604050505020204" pitchFamily="18" charset="0"/>
              </a:rPr>
              <a:t>Take Home Messages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B2FC0E-2753-443E-BD69-422E4D7CCD30}"/>
              </a:ext>
            </a:extLst>
          </p:cNvPr>
          <p:cNvGrpSpPr/>
          <p:nvPr/>
        </p:nvGrpSpPr>
        <p:grpSpPr>
          <a:xfrm>
            <a:off x="674370" y="3552170"/>
            <a:ext cx="5106023" cy="1323439"/>
            <a:chOff x="6379845" y="1999595"/>
            <a:chExt cx="5106023" cy="132343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3BF42F2-C0C1-44D5-B711-FCE35E9D49D3}"/>
                </a:ext>
              </a:extLst>
            </p:cNvPr>
            <p:cNvSpPr txBox="1"/>
            <p:nvPr/>
          </p:nvSpPr>
          <p:spPr>
            <a:xfrm>
              <a:off x="6562725" y="1999595"/>
              <a:ext cx="492314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400" i="1" dirty="0">
                  <a:latin typeface="Bookman Old Style" panose="02050604050505020204" pitchFamily="18" charset="0"/>
                </a:rPr>
                <a:t>Membrane properties </a:t>
              </a:r>
              <a:r>
                <a:rPr lang="en-US" sz="2400" dirty="0">
                  <a:latin typeface="Bookman Old Style" panose="02050604050505020204" pitchFamily="18" charset="0"/>
                </a:rPr>
                <a:t>refers to</a:t>
              </a:r>
            </a:p>
            <a:p>
              <a:pPr algn="l">
                <a:lnSpc>
                  <a:spcPts val="2400"/>
                </a:lnSpc>
              </a:pPr>
              <a:r>
                <a:rPr lang="en-US" sz="2400" dirty="0">
                  <a:latin typeface="Bookman Old Style" panose="02050604050505020204" pitchFamily="18" charset="0"/>
                </a:rPr>
                <a:t>the diverse set of currents</a:t>
              </a:r>
            </a:p>
            <a:p>
              <a:pPr algn="l">
                <a:lnSpc>
                  <a:spcPts val="2400"/>
                </a:lnSpc>
              </a:pPr>
              <a:r>
                <a:rPr lang="en-US" sz="2400" dirty="0">
                  <a:latin typeface="Bookman Old Style" panose="02050604050505020204" pitchFamily="18" charset="0"/>
                </a:rPr>
                <a:t>that enable specific patterns of </a:t>
              </a:r>
            </a:p>
            <a:p>
              <a:pPr algn="l">
                <a:lnSpc>
                  <a:spcPts val="2400"/>
                </a:lnSpc>
              </a:pPr>
              <a:r>
                <a:rPr lang="en-US" sz="2400" dirty="0">
                  <a:latin typeface="Bookman Old Style" panose="02050604050505020204" pitchFamily="18" charset="0"/>
                </a:rPr>
                <a:t>electrical activity.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919377-C668-4EE8-82CF-DE144141286E}"/>
                </a:ext>
              </a:extLst>
            </p:cNvPr>
            <p:cNvSpPr/>
            <p:nvPr/>
          </p:nvSpPr>
          <p:spPr>
            <a:xfrm>
              <a:off x="6379845" y="2081837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F20F44-E628-4EDA-A59F-85E466274778}"/>
              </a:ext>
            </a:extLst>
          </p:cNvPr>
          <p:cNvGrpSpPr/>
          <p:nvPr/>
        </p:nvGrpSpPr>
        <p:grpSpPr>
          <a:xfrm>
            <a:off x="674370" y="5054386"/>
            <a:ext cx="4942205" cy="707886"/>
            <a:chOff x="6379845" y="2425045"/>
            <a:chExt cx="4942205" cy="70788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A77BD3F-4A7D-4DD4-8294-21503DB35848}"/>
                </a:ext>
              </a:extLst>
            </p:cNvPr>
            <p:cNvSpPr txBox="1"/>
            <p:nvPr/>
          </p:nvSpPr>
          <p:spPr>
            <a:xfrm>
              <a:off x="6569075" y="2425045"/>
              <a:ext cx="47529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400" dirty="0">
                  <a:latin typeface="Bookman Old Style" panose="02050604050505020204" pitchFamily="18" charset="0"/>
                </a:rPr>
                <a:t>You don’t need a circuit for an electrical oscillation.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29326B9-0395-4F79-9045-71050CE91CE6}"/>
                </a:ext>
              </a:extLst>
            </p:cNvPr>
            <p:cNvSpPr/>
            <p:nvPr/>
          </p:nvSpPr>
          <p:spPr>
            <a:xfrm>
              <a:off x="6379845" y="2487831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E6839FF-8D7E-455E-975B-44074D5EBFBF}"/>
              </a:ext>
            </a:extLst>
          </p:cNvPr>
          <p:cNvGrpSpPr/>
          <p:nvPr/>
        </p:nvGrpSpPr>
        <p:grpSpPr>
          <a:xfrm>
            <a:off x="674370" y="5959036"/>
            <a:ext cx="5640705" cy="707886"/>
            <a:chOff x="6379845" y="3265567"/>
            <a:chExt cx="5640705" cy="70788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65F3CD9-240F-4FEF-9B87-44866CE967D4}"/>
                </a:ext>
              </a:extLst>
            </p:cNvPr>
            <p:cNvSpPr txBox="1"/>
            <p:nvPr/>
          </p:nvSpPr>
          <p:spPr>
            <a:xfrm>
              <a:off x="6569075" y="3265567"/>
              <a:ext cx="54514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400" dirty="0">
                  <a:latin typeface="Bookman Old Style" panose="02050604050505020204" pitchFamily="18" charset="0"/>
                </a:rPr>
                <a:t>Small, subthreshold currents can go a long way.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A954C1B-45C7-416F-832D-1C832B37D642}"/>
                </a:ext>
              </a:extLst>
            </p:cNvPr>
            <p:cNvSpPr/>
            <p:nvPr/>
          </p:nvSpPr>
          <p:spPr>
            <a:xfrm>
              <a:off x="6379845" y="3328556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2128F-22BC-9257-1DC7-C59237D9D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B29CC7-4189-EA75-890A-1F7CD5D8773A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39C79C9-AB3A-DE4E-12E6-5B6DB6C61913}"/>
              </a:ext>
            </a:extLst>
          </p:cNvPr>
          <p:cNvGrpSpPr/>
          <p:nvPr/>
        </p:nvGrpSpPr>
        <p:grpSpPr>
          <a:xfrm>
            <a:off x="1532344" y="2170493"/>
            <a:ext cx="3614056" cy="1922212"/>
            <a:chOff x="658408" y="1765893"/>
            <a:chExt cx="3614056" cy="192221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78C6714-726F-BF21-263E-C2B22884A160}"/>
                </a:ext>
              </a:extLst>
            </p:cNvPr>
            <p:cNvSpPr/>
            <p:nvPr/>
          </p:nvSpPr>
          <p:spPr>
            <a:xfrm>
              <a:off x="658408" y="1765893"/>
              <a:ext cx="3614056" cy="1922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384843C-2E4C-CB9A-3F3B-7D1B5F19F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7" b="60727"/>
            <a:stretch/>
          </p:blipFill>
          <p:spPr>
            <a:xfrm>
              <a:off x="1168910" y="2346725"/>
              <a:ext cx="2647670" cy="129110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C11D6CA-354B-B17E-6695-0E7B2B7B19FD}"/>
                </a:ext>
              </a:extLst>
            </p:cNvPr>
            <p:cNvSpPr txBox="1"/>
            <p:nvPr/>
          </p:nvSpPr>
          <p:spPr>
            <a:xfrm>
              <a:off x="907959" y="1921308"/>
              <a:ext cx="3114955" cy="74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latin typeface="Bookman Old Style" panose="02050604050505020204" pitchFamily="18" charset="0"/>
                </a:rPr>
                <a:t>R15, the original</a:t>
              </a:r>
            </a:p>
            <a:p>
              <a:pPr algn="ctr">
                <a:lnSpc>
                  <a:spcPts val="2500"/>
                </a:lnSpc>
              </a:pPr>
              <a:r>
                <a:rPr lang="en-US" sz="2800" dirty="0" err="1">
                  <a:latin typeface="Bookman Old Style" panose="02050604050505020204" pitchFamily="18" charset="0"/>
                </a:rPr>
                <a:t>burster</a:t>
              </a:r>
              <a:endParaRPr lang="en-US" sz="2800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2921F4A-6EFB-B654-EC9F-F7D2B40FB00F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08CB06-55E9-51D4-D477-852F299A61AF}"/>
              </a:ext>
            </a:extLst>
          </p:cNvPr>
          <p:cNvGrpSpPr/>
          <p:nvPr/>
        </p:nvGrpSpPr>
        <p:grpSpPr>
          <a:xfrm>
            <a:off x="6573578" y="3494995"/>
            <a:ext cx="3614056" cy="1922212"/>
            <a:chOff x="6573578" y="3494995"/>
            <a:chExt cx="3614056" cy="192221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AAE1F72-B7A2-30A9-9F1C-11F1CAA6CB7F}"/>
                </a:ext>
              </a:extLst>
            </p:cNvPr>
            <p:cNvGrpSpPr/>
            <p:nvPr/>
          </p:nvGrpSpPr>
          <p:grpSpPr>
            <a:xfrm>
              <a:off x="6573578" y="3494995"/>
              <a:ext cx="3614056" cy="1922212"/>
              <a:chOff x="6288911" y="3106201"/>
              <a:chExt cx="3614056" cy="1922212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7EA9CA2-271B-C777-CAC8-55693D10E5C8}"/>
                  </a:ext>
                </a:extLst>
              </p:cNvPr>
              <p:cNvSpPr/>
              <p:nvPr/>
            </p:nvSpPr>
            <p:spPr>
              <a:xfrm>
                <a:off x="6288911" y="3106201"/>
                <a:ext cx="3614056" cy="192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2663E11-828B-D6B7-263C-6A8F494641A2}"/>
                  </a:ext>
                </a:extLst>
              </p:cNvPr>
              <p:cNvSpPr txBox="1"/>
              <p:nvPr/>
            </p:nvSpPr>
            <p:spPr>
              <a:xfrm>
                <a:off x="6854261" y="3214725"/>
                <a:ext cx="2483373" cy="421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Crabs Eating</a:t>
                </a:r>
              </a:p>
            </p:txBody>
          </p:sp>
        </p:grpSp>
        <p:pic>
          <p:nvPicPr>
            <p:cNvPr id="12" name="Picture 2" descr="Image result for rock crab">
              <a:extLst>
                <a:ext uri="{FF2B5EF4-FFF2-40B4-BE49-F238E27FC236}">
                  <a16:creationId xmlns:a16="http://schemas.microsoft.com/office/drawing/2014/main" id="{3F5E5A05-1670-8557-D8B2-ABE144B40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383" y="4033579"/>
              <a:ext cx="1667713" cy="1248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B094F16-3736-6994-06DA-118EC60BCD1C}"/>
              </a:ext>
            </a:extLst>
          </p:cNvPr>
          <p:cNvSpPr/>
          <p:nvPr/>
        </p:nvSpPr>
        <p:spPr>
          <a:xfrm>
            <a:off x="1553813" y="2239209"/>
            <a:ext cx="3489547" cy="181940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7A8604-1656-F9C2-042C-514FE693AAFE}"/>
              </a:ext>
            </a:extLst>
          </p:cNvPr>
          <p:cNvSpPr/>
          <p:nvPr/>
        </p:nvSpPr>
        <p:spPr>
          <a:xfrm>
            <a:off x="6613843" y="3553404"/>
            <a:ext cx="3489547" cy="181940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1DAFA0-1BE5-7D45-761D-C025FA8E2A55}"/>
              </a:ext>
            </a:extLst>
          </p:cNvPr>
          <p:cNvGrpSpPr/>
          <p:nvPr/>
        </p:nvGrpSpPr>
        <p:grpSpPr>
          <a:xfrm>
            <a:off x="3567314" y="2934180"/>
            <a:ext cx="3614056" cy="1922212"/>
            <a:chOff x="2693378" y="2529580"/>
            <a:chExt cx="3614056" cy="192221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8FCC9E4-2EA9-C982-56C1-5AFD6B7E3D03}"/>
                </a:ext>
              </a:extLst>
            </p:cNvPr>
            <p:cNvGrpSpPr/>
            <p:nvPr/>
          </p:nvGrpSpPr>
          <p:grpSpPr>
            <a:xfrm>
              <a:off x="2693378" y="2529580"/>
              <a:ext cx="3614056" cy="1922212"/>
              <a:chOff x="3596511" y="2529580"/>
              <a:chExt cx="3614056" cy="1922212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FA64DDA-3219-2655-D3E1-A223925D730C}"/>
                  </a:ext>
                </a:extLst>
              </p:cNvPr>
              <p:cNvSpPr/>
              <p:nvPr/>
            </p:nvSpPr>
            <p:spPr>
              <a:xfrm>
                <a:off x="3596511" y="2529580"/>
                <a:ext cx="3614056" cy="192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FDD7E05-6CE9-3DB6-304F-3409134FEF64}"/>
                  </a:ext>
                </a:extLst>
              </p:cNvPr>
              <p:cNvSpPr txBox="1"/>
              <p:nvPr/>
            </p:nvSpPr>
            <p:spPr>
              <a:xfrm>
                <a:off x="4156244" y="2684995"/>
                <a:ext cx="2494594" cy="421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Leach Hearts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F63975-39AC-3002-A30A-DA639D900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818" y="3256158"/>
              <a:ext cx="1091961" cy="1027728"/>
            </a:xfrm>
            <a:prstGeom prst="rect">
              <a:avLst/>
            </a:prstGeom>
          </p:spPr>
        </p:pic>
        <p:pic>
          <p:nvPicPr>
            <p:cNvPr id="3" name="Picture 2" descr="A picture containing invertebrate, animal, sitting&#10;&#10;Description generated with very high confidence">
              <a:extLst>
                <a:ext uri="{FF2B5EF4-FFF2-40B4-BE49-F238E27FC236}">
                  <a16:creationId xmlns:a16="http://schemas.microsoft.com/office/drawing/2014/main" id="{423262C3-BB5F-1EAC-6A76-21639AD9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665" y="2710612"/>
              <a:ext cx="1944182" cy="1707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842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3E9680-71A4-41C5-A959-D656E14A3721}"/>
              </a:ext>
            </a:extLst>
          </p:cNvPr>
          <p:cNvSpPr txBox="1"/>
          <p:nvPr/>
        </p:nvSpPr>
        <p:spPr>
          <a:xfrm>
            <a:off x="2883895" y="1621133"/>
            <a:ext cx="6237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What Does it Take to Understand?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601227-7CD6-4B55-91DC-261885E61C4A}"/>
              </a:ext>
            </a:extLst>
          </p:cNvPr>
          <p:cNvGrpSpPr/>
          <p:nvPr/>
        </p:nvGrpSpPr>
        <p:grpSpPr>
          <a:xfrm>
            <a:off x="2005484" y="2546347"/>
            <a:ext cx="3400934" cy="2094875"/>
            <a:chOff x="2005484" y="2244784"/>
            <a:chExt cx="3400934" cy="2094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1784E7-CE21-4F83-A354-1A28A1276C1D}"/>
                </a:ext>
              </a:extLst>
            </p:cNvPr>
            <p:cNvSpPr/>
            <p:nvPr/>
          </p:nvSpPr>
          <p:spPr>
            <a:xfrm>
              <a:off x="3022076" y="2862274"/>
              <a:ext cx="1371600" cy="13716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74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5C750E-CA4F-408B-BB56-6BC1F5F78FA8}"/>
                </a:ext>
              </a:extLst>
            </p:cNvPr>
            <p:cNvSpPr txBox="1"/>
            <p:nvPr/>
          </p:nvSpPr>
          <p:spPr>
            <a:xfrm>
              <a:off x="2009334" y="2244784"/>
              <a:ext cx="3397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Membrane Properties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EBF82B-DDC4-45D1-A877-FD65E8934540}"/>
                </a:ext>
              </a:extLst>
            </p:cNvPr>
            <p:cNvSpPr txBox="1"/>
            <p:nvPr/>
          </p:nvSpPr>
          <p:spPr>
            <a:xfrm>
              <a:off x="2005484" y="3939549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neuron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EFDD47-23DD-4DF8-A954-AF46FD4FC0AF}"/>
              </a:ext>
            </a:extLst>
          </p:cNvPr>
          <p:cNvGrpSpPr/>
          <p:nvPr/>
        </p:nvGrpSpPr>
        <p:grpSpPr>
          <a:xfrm>
            <a:off x="2964664" y="3048127"/>
            <a:ext cx="2768378" cy="828727"/>
            <a:chOff x="2964664" y="2746564"/>
            <a:chExt cx="2768378" cy="82872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8AB0CC0-D7EB-420F-AC96-F86752EAEC66}"/>
                </a:ext>
              </a:extLst>
            </p:cNvPr>
            <p:cNvGrpSpPr/>
            <p:nvPr/>
          </p:nvGrpSpPr>
          <p:grpSpPr>
            <a:xfrm>
              <a:off x="2964664" y="2746564"/>
              <a:ext cx="1400038" cy="633665"/>
              <a:chOff x="2468552" y="2746564"/>
              <a:chExt cx="1400038" cy="63366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1E0A8CC-04D4-4DA5-887E-11390AF64122}"/>
                  </a:ext>
                </a:extLst>
              </p:cNvPr>
              <p:cNvGrpSpPr/>
              <p:nvPr/>
            </p:nvGrpSpPr>
            <p:grpSpPr>
              <a:xfrm rot="17919686">
                <a:off x="2513491" y="3118672"/>
                <a:ext cx="138129" cy="228007"/>
                <a:chOff x="2053752" y="3163093"/>
                <a:chExt cx="138129" cy="228007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887E2221-E4AD-4A39-9F8C-3686EAF847BC}"/>
                    </a:ext>
                  </a:extLst>
                </p:cNvPr>
                <p:cNvSpPr/>
                <p:nvPr/>
              </p:nvSpPr>
              <p:spPr>
                <a:xfrm>
                  <a:off x="2053752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3C778181-AB6A-44ED-B486-54C4C9A91165}"/>
                    </a:ext>
                  </a:extLst>
                </p:cNvPr>
                <p:cNvSpPr/>
                <p:nvPr/>
              </p:nvSpPr>
              <p:spPr>
                <a:xfrm>
                  <a:off x="2082105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525513D8-56C7-47DC-A8D7-09E44D65547F}"/>
                    </a:ext>
                  </a:extLst>
                </p:cNvPr>
                <p:cNvSpPr/>
                <p:nvPr/>
              </p:nvSpPr>
              <p:spPr>
                <a:xfrm>
                  <a:off x="2138756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89BBD968-1510-44C9-B916-B065205F89AA}"/>
                    </a:ext>
                  </a:extLst>
                </p:cNvPr>
                <p:cNvSpPr/>
                <p:nvPr/>
              </p:nvSpPr>
              <p:spPr>
                <a:xfrm>
                  <a:off x="2165274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716F441C-5498-4E7B-9C2C-3AB37EAB59DA}"/>
                    </a:ext>
                  </a:extLst>
                </p:cNvPr>
                <p:cNvSpPr/>
                <p:nvPr/>
              </p:nvSpPr>
              <p:spPr>
                <a:xfrm>
                  <a:off x="2110176" y="3163093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594107E-4E6E-49B5-B241-EE220F51146D}"/>
                  </a:ext>
                </a:extLst>
              </p:cNvPr>
              <p:cNvGrpSpPr/>
              <p:nvPr/>
            </p:nvGrpSpPr>
            <p:grpSpPr>
              <a:xfrm rot="6137716">
                <a:off x="3662660" y="3174299"/>
                <a:ext cx="300545" cy="111315"/>
                <a:chOff x="1098025" y="3219373"/>
                <a:chExt cx="300545" cy="111315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CB31ADB1-C9D4-4133-850F-E513DBA784A0}"/>
                    </a:ext>
                  </a:extLst>
                </p:cNvPr>
                <p:cNvSpPr/>
                <p:nvPr/>
              </p:nvSpPr>
              <p:spPr>
                <a:xfrm rot="18634502">
                  <a:off x="1198725" y="3203381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8CB15261-B090-4452-9FEE-E8A9FBFA2E42}"/>
                    </a:ext>
                  </a:extLst>
                </p:cNvPr>
                <p:cNvSpPr/>
                <p:nvPr/>
              </p:nvSpPr>
              <p:spPr>
                <a:xfrm rot="18634502">
                  <a:off x="1217167" y="3181845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C550FBBF-886A-45AF-A38D-B587E99A42F9}"/>
                    </a:ext>
                  </a:extLst>
                </p:cNvPr>
                <p:cNvSpPr/>
                <p:nvPr/>
              </p:nvSpPr>
              <p:spPr>
                <a:xfrm rot="18634502">
                  <a:off x="1254015" y="3138815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ABB8A0F0-79C9-4976-AB1B-DF103696E549}"/>
                    </a:ext>
                  </a:extLst>
                </p:cNvPr>
                <p:cNvSpPr/>
                <p:nvPr/>
              </p:nvSpPr>
              <p:spPr>
                <a:xfrm rot="18634502">
                  <a:off x="1271263" y="3118673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D6D7061E-83DA-48D3-AD0D-4F36EF6F3804}"/>
                    </a:ext>
                  </a:extLst>
                </p:cNvPr>
                <p:cNvSpPr/>
                <p:nvPr/>
              </p:nvSpPr>
              <p:spPr>
                <a:xfrm rot="18634502">
                  <a:off x="1235425" y="3160523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73F8A94-172F-4469-90F8-344829934088}"/>
                  </a:ext>
                </a:extLst>
              </p:cNvPr>
              <p:cNvGrpSpPr/>
              <p:nvPr/>
            </p:nvGrpSpPr>
            <p:grpSpPr>
              <a:xfrm rot="4800000">
                <a:off x="3295881" y="2841179"/>
                <a:ext cx="300545" cy="111315"/>
                <a:chOff x="1636899" y="3218868"/>
                <a:chExt cx="300545" cy="111315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AAA572FA-6761-4C22-931F-39700FAF7581}"/>
                    </a:ext>
                  </a:extLst>
                </p:cNvPr>
                <p:cNvSpPr/>
                <p:nvPr/>
              </p:nvSpPr>
              <p:spPr>
                <a:xfrm rot="18634502">
                  <a:off x="1737599" y="3202876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7D468053-B147-45D6-9E1F-C4CA478C1C2C}"/>
                    </a:ext>
                  </a:extLst>
                </p:cNvPr>
                <p:cNvSpPr/>
                <p:nvPr/>
              </p:nvSpPr>
              <p:spPr>
                <a:xfrm rot="18634502">
                  <a:off x="1756041" y="3181340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1A919016-91A1-4DED-ABEC-4822FBF3F143}"/>
                    </a:ext>
                  </a:extLst>
                </p:cNvPr>
                <p:cNvSpPr/>
                <p:nvPr/>
              </p:nvSpPr>
              <p:spPr>
                <a:xfrm rot="18634502">
                  <a:off x="1792889" y="3138310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A5144909-587C-4B1F-BF5E-0DE8ECFB5FB1}"/>
                    </a:ext>
                  </a:extLst>
                </p:cNvPr>
                <p:cNvSpPr/>
                <p:nvPr/>
              </p:nvSpPr>
              <p:spPr>
                <a:xfrm rot="18634502">
                  <a:off x="1810137" y="3118168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38A4CB93-F712-4A0D-A787-6C191428DD89}"/>
                    </a:ext>
                  </a:extLst>
                </p:cNvPr>
                <p:cNvSpPr/>
                <p:nvPr/>
              </p:nvSpPr>
              <p:spPr>
                <a:xfrm rot="18634502">
                  <a:off x="1774299" y="3160018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2FDD81C-A2F7-4B7D-9679-0AE5C6A01940}"/>
                  </a:ext>
                </a:extLst>
              </p:cNvPr>
              <p:cNvGrpSpPr/>
              <p:nvPr/>
            </p:nvGrpSpPr>
            <p:grpSpPr>
              <a:xfrm rot="1200000">
                <a:off x="2751138" y="2845122"/>
                <a:ext cx="300545" cy="111315"/>
                <a:chOff x="1764422" y="3603918"/>
                <a:chExt cx="300545" cy="111315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98EA2781-EF71-4349-85F6-63D8D85511C0}"/>
                    </a:ext>
                  </a:extLst>
                </p:cNvPr>
                <p:cNvSpPr/>
                <p:nvPr/>
              </p:nvSpPr>
              <p:spPr>
                <a:xfrm rot="18634502">
                  <a:off x="1865122" y="3587926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4D3128E2-3C3B-4744-AAFD-FF7A66656137}"/>
                    </a:ext>
                  </a:extLst>
                </p:cNvPr>
                <p:cNvSpPr/>
                <p:nvPr/>
              </p:nvSpPr>
              <p:spPr>
                <a:xfrm rot="18634502">
                  <a:off x="1883564" y="3566390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C8F5C454-E85A-43A7-8791-11BE03BB661B}"/>
                    </a:ext>
                  </a:extLst>
                </p:cNvPr>
                <p:cNvSpPr/>
                <p:nvPr/>
              </p:nvSpPr>
              <p:spPr>
                <a:xfrm rot="18634502">
                  <a:off x="1920412" y="3523360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3076FC49-43E0-48A2-A722-DE72C66A360C}"/>
                    </a:ext>
                  </a:extLst>
                </p:cNvPr>
                <p:cNvSpPr/>
                <p:nvPr/>
              </p:nvSpPr>
              <p:spPr>
                <a:xfrm rot="18634502">
                  <a:off x="1937660" y="3503218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5ED52200-4CDC-4A5E-8699-24BC358D289C}"/>
                    </a:ext>
                  </a:extLst>
                </p:cNvPr>
                <p:cNvSpPr/>
                <p:nvPr/>
              </p:nvSpPr>
              <p:spPr>
                <a:xfrm rot="18634502">
                  <a:off x="1901822" y="3545068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7444127-22E1-4F50-8F74-FB7203B58152}"/>
                </a:ext>
              </a:extLst>
            </p:cNvPr>
            <p:cNvSpPr txBox="1"/>
            <p:nvPr/>
          </p:nvSpPr>
          <p:spPr>
            <a:xfrm>
              <a:off x="4413450" y="3175181"/>
              <a:ext cx="13195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channels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D73A34B-163C-4C3A-AD06-AD275521F2A8}"/>
              </a:ext>
            </a:extLst>
          </p:cNvPr>
          <p:cNvGrpSpPr/>
          <p:nvPr/>
        </p:nvGrpSpPr>
        <p:grpSpPr>
          <a:xfrm>
            <a:off x="7434412" y="2546347"/>
            <a:ext cx="2832827" cy="1978207"/>
            <a:chOff x="7434412" y="2244784"/>
            <a:chExt cx="2832827" cy="19782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D299DC-275B-4CA0-9941-9296A436F70E}"/>
                </a:ext>
              </a:extLst>
            </p:cNvPr>
            <p:cNvSpPr txBox="1"/>
            <p:nvPr/>
          </p:nvSpPr>
          <p:spPr>
            <a:xfrm>
              <a:off x="7434412" y="2244784"/>
              <a:ext cx="28328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Circuit Properties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D49B512-1B34-42FD-ABB8-6BB8D789D1CF}"/>
                </a:ext>
              </a:extLst>
            </p:cNvPr>
            <p:cNvGrpSpPr/>
            <p:nvPr/>
          </p:nvGrpSpPr>
          <p:grpSpPr>
            <a:xfrm>
              <a:off x="8064917" y="2802941"/>
              <a:ext cx="1571816" cy="1420050"/>
              <a:chOff x="7760313" y="2802941"/>
              <a:chExt cx="1571816" cy="142005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BDB4096-0E28-4F59-BE7E-3FFA41A20E08}"/>
                  </a:ext>
                </a:extLst>
              </p:cNvPr>
              <p:cNvSpPr/>
              <p:nvPr/>
            </p:nvSpPr>
            <p:spPr>
              <a:xfrm>
                <a:off x="8317621" y="2802941"/>
                <a:ext cx="457200" cy="457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667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36FB1D0-D734-44A7-BCC8-0F5609ACB9CC}"/>
                  </a:ext>
                </a:extLst>
              </p:cNvPr>
              <p:cNvGrpSpPr/>
              <p:nvPr/>
            </p:nvGrpSpPr>
            <p:grpSpPr>
              <a:xfrm>
                <a:off x="7760313" y="3765791"/>
                <a:ext cx="1571816" cy="457200"/>
                <a:chOff x="7760313" y="3575291"/>
                <a:chExt cx="1571816" cy="457200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3747A136-CD69-4127-A3C3-C2BA31280AFB}"/>
                    </a:ext>
                  </a:extLst>
                </p:cNvPr>
                <p:cNvSpPr/>
                <p:nvPr/>
              </p:nvSpPr>
              <p:spPr>
                <a:xfrm>
                  <a:off x="7760313" y="3575291"/>
                  <a:ext cx="457200" cy="4572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667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726AD80-B23D-4CD7-8109-656B229E1568}"/>
                    </a:ext>
                  </a:extLst>
                </p:cNvPr>
                <p:cNvSpPr/>
                <p:nvPr/>
              </p:nvSpPr>
              <p:spPr>
                <a:xfrm>
                  <a:off x="8874929" y="3575291"/>
                  <a:ext cx="457200" cy="4572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667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0D5BE4A-FEE3-47FC-B044-5FEAC4F49AED}"/>
              </a:ext>
            </a:extLst>
          </p:cNvPr>
          <p:cNvGrpSpPr/>
          <p:nvPr/>
        </p:nvGrpSpPr>
        <p:grpSpPr>
          <a:xfrm>
            <a:off x="8263517" y="3409539"/>
            <a:ext cx="2810686" cy="1314113"/>
            <a:chOff x="8263517" y="3107976"/>
            <a:chExt cx="2810686" cy="131411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5AC4514-DA16-4D74-A8CC-2FF6784FF202}"/>
                </a:ext>
              </a:extLst>
            </p:cNvPr>
            <p:cNvGrpSpPr/>
            <p:nvPr/>
          </p:nvGrpSpPr>
          <p:grpSpPr>
            <a:xfrm>
              <a:off x="8263517" y="3107976"/>
              <a:ext cx="1262825" cy="1314113"/>
              <a:chOff x="8263517" y="3107976"/>
              <a:chExt cx="1262825" cy="1314113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3391E4F-2F90-45E4-BC76-50794D41398B}"/>
                  </a:ext>
                </a:extLst>
              </p:cNvPr>
              <p:cNvSpPr/>
              <p:nvPr/>
            </p:nvSpPr>
            <p:spPr>
              <a:xfrm>
                <a:off x="8263517" y="3181350"/>
                <a:ext cx="299358" cy="585788"/>
              </a:xfrm>
              <a:custGeom>
                <a:avLst/>
                <a:gdLst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19726 w 291189"/>
                  <a:gd name="connsiteY0" fmla="*/ 585788 h 585788"/>
                  <a:gd name="connsiteX1" fmla="*/ 291189 w 291189"/>
                  <a:gd name="connsiteY1" fmla="*/ 0 h 585788"/>
                  <a:gd name="connsiteX0" fmla="*/ 27895 w 299358"/>
                  <a:gd name="connsiteY0" fmla="*/ 585788 h 585788"/>
                  <a:gd name="connsiteX1" fmla="*/ 299358 w 299358"/>
                  <a:gd name="connsiteY1" fmla="*/ 0 h 58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9358" h="585788">
                    <a:moveTo>
                      <a:pt x="27895" y="585788"/>
                    </a:moveTo>
                    <a:cubicBezTo>
                      <a:pt x="18370" y="509588"/>
                      <a:pt x="-114980" y="238125"/>
                      <a:pt x="299358" y="0"/>
                    </a:cubicBez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25400" h="19050"/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B42E5FA-45B1-4FB0-A547-856734F2C5E3}"/>
                  </a:ext>
                </a:extLst>
              </p:cNvPr>
              <p:cNvSpPr/>
              <p:nvPr/>
            </p:nvSpPr>
            <p:spPr>
              <a:xfrm>
                <a:off x="8440202" y="3107976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4150" h="254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27B422F-A76A-47CE-ABAA-7148C91FD4C8}"/>
                  </a:ext>
                </a:extLst>
              </p:cNvPr>
              <p:cNvSpPr/>
              <p:nvPr/>
            </p:nvSpPr>
            <p:spPr>
              <a:xfrm rot="7693478">
                <a:off x="9083769" y="3068501"/>
                <a:ext cx="299358" cy="585788"/>
              </a:xfrm>
              <a:custGeom>
                <a:avLst/>
                <a:gdLst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19726 w 291189"/>
                  <a:gd name="connsiteY0" fmla="*/ 585788 h 585788"/>
                  <a:gd name="connsiteX1" fmla="*/ 291189 w 291189"/>
                  <a:gd name="connsiteY1" fmla="*/ 0 h 585788"/>
                  <a:gd name="connsiteX0" fmla="*/ 27895 w 299358"/>
                  <a:gd name="connsiteY0" fmla="*/ 585788 h 585788"/>
                  <a:gd name="connsiteX1" fmla="*/ 299358 w 299358"/>
                  <a:gd name="connsiteY1" fmla="*/ 0 h 58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9358" h="585788">
                    <a:moveTo>
                      <a:pt x="27895" y="585788"/>
                    </a:moveTo>
                    <a:cubicBezTo>
                      <a:pt x="18370" y="509588"/>
                      <a:pt x="-114980" y="238125"/>
                      <a:pt x="299358" y="0"/>
                    </a:cubicBez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25400" h="19050"/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0FE6744-77B6-499D-BBDD-63D5183B74F6}"/>
                  </a:ext>
                </a:extLst>
              </p:cNvPr>
              <p:cNvSpPr/>
              <p:nvPr/>
            </p:nvSpPr>
            <p:spPr>
              <a:xfrm rot="7693478">
                <a:off x="9315737" y="359162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4150" h="254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C3324E1-51EC-4134-A4D6-5B97C80FC921}"/>
                  </a:ext>
                </a:extLst>
              </p:cNvPr>
              <p:cNvGrpSpPr/>
              <p:nvPr/>
            </p:nvGrpSpPr>
            <p:grpSpPr>
              <a:xfrm rot="7007266">
                <a:off x="8545038" y="3870659"/>
                <a:ext cx="585788" cy="517072"/>
                <a:chOff x="8592992" y="3364116"/>
                <a:chExt cx="585788" cy="517072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9E21959-9478-4872-8D5C-42E170CA23A9}"/>
                    </a:ext>
                  </a:extLst>
                </p:cNvPr>
                <p:cNvSpPr/>
                <p:nvPr/>
              </p:nvSpPr>
              <p:spPr>
                <a:xfrm rot="7693478">
                  <a:off x="8736207" y="3220901"/>
                  <a:ext cx="299358" cy="585788"/>
                </a:xfrm>
                <a:custGeom>
                  <a:avLst/>
                  <a:gdLst>
                    <a:gd name="connsiteX0" fmla="*/ 0 w 271463"/>
                    <a:gd name="connsiteY0" fmla="*/ 585788 h 585788"/>
                    <a:gd name="connsiteX1" fmla="*/ 271463 w 271463"/>
                    <a:gd name="connsiteY1" fmla="*/ 0 h 585788"/>
                    <a:gd name="connsiteX0" fmla="*/ 0 w 271463"/>
                    <a:gd name="connsiteY0" fmla="*/ 585788 h 585788"/>
                    <a:gd name="connsiteX1" fmla="*/ 271463 w 271463"/>
                    <a:gd name="connsiteY1" fmla="*/ 0 h 585788"/>
                    <a:gd name="connsiteX0" fmla="*/ 19726 w 291189"/>
                    <a:gd name="connsiteY0" fmla="*/ 585788 h 585788"/>
                    <a:gd name="connsiteX1" fmla="*/ 291189 w 291189"/>
                    <a:gd name="connsiteY1" fmla="*/ 0 h 585788"/>
                    <a:gd name="connsiteX0" fmla="*/ 27895 w 299358"/>
                    <a:gd name="connsiteY0" fmla="*/ 585788 h 585788"/>
                    <a:gd name="connsiteX1" fmla="*/ 299358 w 299358"/>
                    <a:gd name="connsiteY1" fmla="*/ 0 h 5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9358" h="585788">
                      <a:moveTo>
                        <a:pt x="27895" y="585788"/>
                      </a:moveTo>
                      <a:cubicBezTo>
                        <a:pt x="18370" y="509588"/>
                        <a:pt x="-114980" y="238125"/>
                        <a:pt x="299358" y="0"/>
                      </a:cubicBezTo>
                    </a:path>
                  </a:pathLst>
                </a:cu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contourW="12700">
                  <a:bevelT w="25400" h="19050"/>
                  <a:contourClr>
                    <a:schemeClr val="tx1">
                      <a:lumMod val="85000"/>
                      <a:lumOff val="1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D532098A-5AA8-4808-9EA9-4D79CC921CC5}"/>
                    </a:ext>
                  </a:extLst>
                </p:cNvPr>
                <p:cNvSpPr/>
                <p:nvPr/>
              </p:nvSpPr>
              <p:spPr>
                <a:xfrm rot="7693478">
                  <a:off x="8968175" y="3744028"/>
                  <a:ext cx="137160" cy="137160"/>
                </a:xfrm>
                <a:prstGeom prst="ellipse">
                  <a:avLst/>
                </a:prstGeom>
                <a:solidFill>
                  <a:srgbClr val="0033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84150" h="254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08633CA-2DC0-45B2-A850-715B8F4186A4}"/>
                </a:ext>
              </a:extLst>
            </p:cNvPr>
            <p:cNvSpPr txBox="1"/>
            <p:nvPr/>
          </p:nvSpPr>
          <p:spPr>
            <a:xfrm>
              <a:off x="9384317" y="3294466"/>
              <a:ext cx="16898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connections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9BBC06-62B1-7C68-B2B2-DFD1135B2CCF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38059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D278EE-F393-419C-9577-79024991666A}"/>
              </a:ext>
            </a:extLst>
          </p:cNvPr>
          <p:cNvSpPr txBox="1"/>
          <p:nvPr/>
        </p:nvSpPr>
        <p:spPr>
          <a:xfrm>
            <a:off x="1377521" y="361245"/>
            <a:ext cx="8924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Leach Heartbeat: Circuit Oscillator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2A4737-0279-4DA6-A59C-B41414B629BD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vertebrate, animal, sitting&#10;&#10;Description generated with very high confidence">
            <a:extLst>
              <a:ext uri="{FF2B5EF4-FFF2-40B4-BE49-F238E27FC236}">
                <a16:creationId xmlns:a16="http://schemas.microsoft.com/office/drawing/2014/main" id="{9D313EAA-9CB1-49F7-9D26-E13951C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99" y="1254842"/>
            <a:ext cx="1944182" cy="17078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023057-BF0B-42B4-BCFA-6E41968386CA}"/>
              </a:ext>
            </a:extLst>
          </p:cNvPr>
          <p:cNvSpPr/>
          <p:nvPr/>
        </p:nvSpPr>
        <p:spPr>
          <a:xfrm>
            <a:off x="1752612" y="3244132"/>
            <a:ext cx="178620" cy="223431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893E98-16F3-4824-986C-DF83D8D873CA}"/>
              </a:ext>
            </a:extLst>
          </p:cNvPr>
          <p:cNvSpPr/>
          <p:nvPr/>
        </p:nvSpPr>
        <p:spPr>
          <a:xfrm>
            <a:off x="2334382" y="3244131"/>
            <a:ext cx="178620" cy="223431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761D3E-0BFD-4672-AC2B-A88AC5AF5187}"/>
              </a:ext>
            </a:extLst>
          </p:cNvPr>
          <p:cNvGrpSpPr/>
          <p:nvPr/>
        </p:nvGrpSpPr>
        <p:grpSpPr>
          <a:xfrm>
            <a:off x="417086" y="5478448"/>
            <a:ext cx="3431443" cy="400110"/>
            <a:chOff x="417086" y="5478448"/>
            <a:chExt cx="3431443" cy="4001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CC18BA-9EB7-4C5F-B051-DCB3D4D3F082}"/>
                </a:ext>
              </a:extLst>
            </p:cNvPr>
            <p:cNvSpPr txBox="1"/>
            <p:nvPr/>
          </p:nvSpPr>
          <p:spPr>
            <a:xfrm>
              <a:off x="417086" y="5478448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heart #1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18CDCA-B112-4ED4-9331-6E9FBCC414B7}"/>
                </a:ext>
              </a:extLst>
            </p:cNvPr>
            <p:cNvSpPr txBox="1"/>
            <p:nvPr/>
          </p:nvSpPr>
          <p:spPr>
            <a:xfrm>
              <a:off x="2607484" y="5478448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heart #2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DFDC7A-2C2A-4065-99D5-E74A5C627256}"/>
              </a:ext>
            </a:extLst>
          </p:cNvPr>
          <p:cNvSpPr/>
          <p:nvPr/>
        </p:nvSpPr>
        <p:spPr>
          <a:xfrm>
            <a:off x="1704985" y="3244132"/>
            <a:ext cx="274320" cy="223431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75E04B-85EF-4AB6-87BC-7C33947248BC}"/>
              </a:ext>
            </a:extLst>
          </p:cNvPr>
          <p:cNvSpPr/>
          <p:nvPr/>
        </p:nvSpPr>
        <p:spPr>
          <a:xfrm>
            <a:off x="2281160" y="5267325"/>
            <a:ext cx="274320" cy="21112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-3.33333E-6 L 0.00052 -0.2914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D278EE-F393-419C-9577-79024991666A}"/>
              </a:ext>
            </a:extLst>
          </p:cNvPr>
          <p:cNvSpPr txBox="1"/>
          <p:nvPr/>
        </p:nvSpPr>
        <p:spPr>
          <a:xfrm>
            <a:off x="1377521" y="361245"/>
            <a:ext cx="8924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Leach Heartbeat: Circuit Oscillator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2A4737-0279-4DA6-A59C-B41414B629BD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vertebrate, animal, sitting&#10;&#10;Description generated with very high confidence">
            <a:extLst>
              <a:ext uri="{FF2B5EF4-FFF2-40B4-BE49-F238E27FC236}">
                <a16:creationId xmlns:a16="http://schemas.microsoft.com/office/drawing/2014/main" id="{9D313EAA-9CB1-49F7-9D26-E13951C7E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99" y="1254842"/>
            <a:ext cx="1944182" cy="17078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023057-BF0B-42B4-BCFA-6E41968386CA}"/>
              </a:ext>
            </a:extLst>
          </p:cNvPr>
          <p:cNvSpPr/>
          <p:nvPr/>
        </p:nvSpPr>
        <p:spPr>
          <a:xfrm>
            <a:off x="1752612" y="3244132"/>
            <a:ext cx="178620" cy="223431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893E98-16F3-4824-986C-DF83D8D873CA}"/>
              </a:ext>
            </a:extLst>
          </p:cNvPr>
          <p:cNvSpPr/>
          <p:nvPr/>
        </p:nvSpPr>
        <p:spPr>
          <a:xfrm>
            <a:off x="2334382" y="3244131"/>
            <a:ext cx="178620" cy="223431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761D3E-0BFD-4672-AC2B-A88AC5AF5187}"/>
              </a:ext>
            </a:extLst>
          </p:cNvPr>
          <p:cNvGrpSpPr/>
          <p:nvPr/>
        </p:nvGrpSpPr>
        <p:grpSpPr>
          <a:xfrm>
            <a:off x="417086" y="5478448"/>
            <a:ext cx="3431443" cy="400110"/>
            <a:chOff x="417086" y="5478448"/>
            <a:chExt cx="3431443" cy="4001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CC18BA-9EB7-4C5F-B051-DCB3D4D3F082}"/>
                </a:ext>
              </a:extLst>
            </p:cNvPr>
            <p:cNvSpPr txBox="1"/>
            <p:nvPr/>
          </p:nvSpPr>
          <p:spPr>
            <a:xfrm>
              <a:off x="417086" y="5478448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heart #1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18CDCA-B112-4ED4-9331-6E9FBCC414B7}"/>
                </a:ext>
              </a:extLst>
            </p:cNvPr>
            <p:cNvSpPr txBox="1"/>
            <p:nvPr/>
          </p:nvSpPr>
          <p:spPr>
            <a:xfrm>
              <a:off x="2607484" y="5478448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heart #2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DFDC7A-2C2A-4065-99D5-E74A5C627256}"/>
              </a:ext>
            </a:extLst>
          </p:cNvPr>
          <p:cNvSpPr/>
          <p:nvPr/>
        </p:nvSpPr>
        <p:spPr>
          <a:xfrm>
            <a:off x="2276496" y="3244132"/>
            <a:ext cx="274320" cy="223431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75E04B-85EF-4AB6-87BC-7C33947248BC}"/>
              </a:ext>
            </a:extLst>
          </p:cNvPr>
          <p:cNvSpPr/>
          <p:nvPr/>
        </p:nvSpPr>
        <p:spPr>
          <a:xfrm>
            <a:off x="1685845" y="5267325"/>
            <a:ext cx="274320" cy="21112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3.33333E-6 L 0.00052 -0.2914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98C1A3-F90E-4E54-B778-ED5CF9E06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263" y="1254842"/>
            <a:ext cx="7018327" cy="5412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278EE-F393-419C-9577-79024991666A}"/>
              </a:ext>
            </a:extLst>
          </p:cNvPr>
          <p:cNvSpPr txBox="1"/>
          <p:nvPr/>
        </p:nvSpPr>
        <p:spPr>
          <a:xfrm>
            <a:off x="1377521" y="361245"/>
            <a:ext cx="8924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Leach Heartbeat: Circuit Oscillator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2A4737-0279-4DA6-A59C-B41414B629BD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vertebrate, animal, sitting&#10;&#10;Description generated with very high confidence">
            <a:extLst>
              <a:ext uri="{FF2B5EF4-FFF2-40B4-BE49-F238E27FC236}">
                <a16:creationId xmlns:a16="http://schemas.microsoft.com/office/drawing/2014/main" id="{9D313EAA-9CB1-49F7-9D26-E13951C7E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99" y="1254842"/>
            <a:ext cx="1944182" cy="17078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023057-BF0B-42B4-BCFA-6E41968386CA}"/>
              </a:ext>
            </a:extLst>
          </p:cNvPr>
          <p:cNvSpPr/>
          <p:nvPr/>
        </p:nvSpPr>
        <p:spPr>
          <a:xfrm>
            <a:off x="1752612" y="3244132"/>
            <a:ext cx="178620" cy="223431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893E98-16F3-4824-986C-DF83D8D873CA}"/>
              </a:ext>
            </a:extLst>
          </p:cNvPr>
          <p:cNvSpPr/>
          <p:nvPr/>
        </p:nvSpPr>
        <p:spPr>
          <a:xfrm>
            <a:off x="2334382" y="3244131"/>
            <a:ext cx="178620" cy="223431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761D3E-0BFD-4672-AC2B-A88AC5AF5187}"/>
              </a:ext>
            </a:extLst>
          </p:cNvPr>
          <p:cNvGrpSpPr/>
          <p:nvPr/>
        </p:nvGrpSpPr>
        <p:grpSpPr>
          <a:xfrm>
            <a:off x="417086" y="5478448"/>
            <a:ext cx="3431443" cy="400110"/>
            <a:chOff x="417086" y="5478448"/>
            <a:chExt cx="3431443" cy="4001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CC18BA-9EB7-4C5F-B051-DCB3D4D3F082}"/>
                </a:ext>
              </a:extLst>
            </p:cNvPr>
            <p:cNvSpPr txBox="1"/>
            <p:nvPr/>
          </p:nvSpPr>
          <p:spPr>
            <a:xfrm>
              <a:off x="417086" y="5478448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heart #1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18CDCA-B112-4ED4-9331-6E9FBCC414B7}"/>
                </a:ext>
              </a:extLst>
            </p:cNvPr>
            <p:cNvSpPr txBox="1"/>
            <p:nvPr/>
          </p:nvSpPr>
          <p:spPr>
            <a:xfrm>
              <a:off x="2607484" y="5478448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heart #2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54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eetah running GIF">
            <a:extLst>
              <a:ext uri="{FF2B5EF4-FFF2-40B4-BE49-F238E27FC236}">
                <a16:creationId xmlns:a16="http://schemas.microsoft.com/office/drawing/2014/main" id="{FA44A7B6-F849-4B8D-9715-FFE6A95895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06" y="1449025"/>
            <a:ext cx="3203497" cy="189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el swimming GIF">
            <a:extLst>
              <a:ext uri="{FF2B5EF4-FFF2-40B4-BE49-F238E27FC236}">
                <a16:creationId xmlns:a16="http://schemas.microsoft.com/office/drawing/2014/main" id="{FC036017-26A6-4D08-B733-A74AAFFB43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60" y="1456899"/>
            <a:ext cx="3203497" cy="1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rab eating gif">
            <a:extLst>
              <a:ext uri="{FF2B5EF4-FFF2-40B4-BE49-F238E27FC236}">
                <a16:creationId xmlns:a16="http://schemas.microsoft.com/office/drawing/2014/main" id="{B80F0DCC-865D-44D4-BDEE-84A0F1AF8B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76" y="3704229"/>
            <a:ext cx="3203497" cy="18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26B2A5-88E1-4A7E-BCDE-C139196B5520}"/>
              </a:ext>
            </a:extLst>
          </p:cNvPr>
          <p:cNvSpPr/>
          <p:nvPr/>
        </p:nvSpPr>
        <p:spPr>
          <a:xfrm>
            <a:off x="859606" y="1449025"/>
            <a:ext cx="3203497" cy="18737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02CA79-2B13-452B-93AC-E184157A20D9}"/>
              </a:ext>
            </a:extLst>
          </p:cNvPr>
          <p:cNvSpPr/>
          <p:nvPr/>
        </p:nvSpPr>
        <p:spPr>
          <a:xfrm>
            <a:off x="4887446" y="1447816"/>
            <a:ext cx="3203497" cy="18737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0EAD6F-1F31-4532-844B-740DBBE5A825}"/>
              </a:ext>
            </a:extLst>
          </p:cNvPr>
          <p:cNvSpPr/>
          <p:nvPr/>
        </p:nvSpPr>
        <p:spPr>
          <a:xfrm>
            <a:off x="4903575" y="3702675"/>
            <a:ext cx="3203497" cy="18737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A4683-3350-4B55-A17A-040E585C09C9}"/>
              </a:ext>
            </a:extLst>
          </p:cNvPr>
          <p:cNvSpPr txBox="1"/>
          <p:nvPr/>
        </p:nvSpPr>
        <p:spPr>
          <a:xfrm>
            <a:off x="1491954" y="343079"/>
            <a:ext cx="9140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Rhythmically Active Neural Circuits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AA7642-12C6-45F1-8FED-0AAAAE9A83D9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0776D7-18D4-4BBC-8205-730E35E25235}"/>
              </a:ext>
            </a:extLst>
          </p:cNvPr>
          <p:cNvGrpSpPr/>
          <p:nvPr/>
        </p:nvGrpSpPr>
        <p:grpSpPr>
          <a:xfrm>
            <a:off x="8855965" y="2279083"/>
            <a:ext cx="2582063" cy="584775"/>
            <a:chOff x="8855965" y="1917345"/>
            <a:chExt cx="2582063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99D255-D8C9-46BA-92C8-2F26680029CE}"/>
                </a:ext>
              </a:extLst>
            </p:cNvPr>
            <p:cNvSpPr txBox="1"/>
            <p:nvPr/>
          </p:nvSpPr>
          <p:spPr>
            <a:xfrm>
              <a:off x="9063660" y="1917345"/>
              <a:ext cx="23743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Bookman Old Style" panose="02050604050505020204" pitchFamily="18" charset="0"/>
                </a:rPr>
                <a:t>locomotion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A29C6A-5610-46CC-BA4F-83F135D5C4A7}"/>
                </a:ext>
              </a:extLst>
            </p:cNvPr>
            <p:cNvSpPr/>
            <p:nvPr/>
          </p:nvSpPr>
          <p:spPr>
            <a:xfrm>
              <a:off x="8855965" y="2114923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6B53266-E546-47F3-A694-95A19F465CED}"/>
              </a:ext>
            </a:extLst>
          </p:cNvPr>
          <p:cNvGrpSpPr/>
          <p:nvPr/>
        </p:nvGrpSpPr>
        <p:grpSpPr>
          <a:xfrm>
            <a:off x="8855965" y="2920543"/>
            <a:ext cx="2577254" cy="584775"/>
            <a:chOff x="8855965" y="2315405"/>
            <a:chExt cx="2577254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30BEDF-795B-492F-B4EE-405181A76D1C}"/>
                </a:ext>
              </a:extLst>
            </p:cNvPr>
            <p:cNvSpPr txBox="1"/>
            <p:nvPr/>
          </p:nvSpPr>
          <p:spPr>
            <a:xfrm>
              <a:off x="9063660" y="2315405"/>
              <a:ext cx="23695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Bookman Old Style" panose="02050604050505020204" pitchFamily="18" charset="0"/>
                </a:rPr>
                <a:t>respiration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E02199-761A-4DB2-AD2B-C7420FCEA000}"/>
                </a:ext>
              </a:extLst>
            </p:cNvPr>
            <p:cNvSpPr/>
            <p:nvPr/>
          </p:nvSpPr>
          <p:spPr>
            <a:xfrm>
              <a:off x="8855965" y="2563223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4" name="Picture 10" descr="cincinnati reds sigh GIF by MLB">
            <a:extLst>
              <a:ext uri="{FF2B5EF4-FFF2-40B4-BE49-F238E27FC236}">
                <a16:creationId xmlns:a16="http://schemas.microsoft.com/office/drawing/2014/main" id="{D146D01B-36C7-4696-97D9-CED9713F44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67" y="3720841"/>
            <a:ext cx="3214036" cy="1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34C2F4-F00F-4B6C-BBC1-3732BE59C540}"/>
              </a:ext>
            </a:extLst>
          </p:cNvPr>
          <p:cNvSpPr/>
          <p:nvPr/>
        </p:nvSpPr>
        <p:spPr>
          <a:xfrm>
            <a:off x="849066" y="3720841"/>
            <a:ext cx="3203497" cy="18737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gene wilder GIF">
            <a:extLst>
              <a:ext uri="{FF2B5EF4-FFF2-40B4-BE49-F238E27FC236}">
                <a16:creationId xmlns:a16="http://schemas.microsoft.com/office/drawing/2014/main" id="{EB5A0FFD-68C6-45D7-82D5-5C53FB2984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66" y="1446559"/>
            <a:ext cx="7292281" cy="415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4B2D07-A781-49C9-AB6C-8CA971E79384}"/>
              </a:ext>
            </a:extLst>
          </p:cNvPr>
          <p:cNvSpPr/>
          <p:nvPr/>
        </p:nvSpPr>
        <p:spPr>
          <a:xfrm>
            <a:off x="849065" y="1438731"/>
            <a:ext cx="7279833" cy="41558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1E537C-E98B-4853-B3EA-3E3DA5D31B45}"/>
              </a:ext>
            </a:extLst>
          </p:cNvPr>
          <p:cNvGrpSpPr/>
          <p:nvPr/>
        </p:nvGrpSpPr>
        <p:grpSpPr>
          <a:xfrm>
            <a:off x="8855965" y="3562003"/>
            <a:ext cx="1820637" cy="584775"/>
            <a:chOff x="8855965" y="2779304"/>
            <a:chExt cx="1820637" cy="5847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C32E1C-8A86-4744-AFED-2C83FB16337D}"/>
                </a:ext>
              </a:extLst>
            </p:cNvPr>
            <p:cNvSpPr txBox="1"/>
            <p:nvPr/>
          </p:nvSpPr>
          <p:spPr>
            <a:xfrm>
              <a:off x="9063660" y="2779304"/>
              <a:ext cx="16129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Bookman Old Style" panose="02050604050505020204" pitchFamily="18" charset="0"/>
                </a:rPr>
                <a:t>feeding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DA97CF3-5198-4D6C-AF2B-289A109FDCF8}"/>
                </a:ext>
              </a:extLst>
            </p:cNvPr>
            <p:cNvSpPr/>
            <p:nvPr/>
          </p:nvSpPr>
          <p:spPr>
            <a:xfrm>
              <a:off x="8855965" y="3007026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8D9B0D-A6E5-45A8-A7AD-95A2B071CE4C}"/>
              </a:ext>
            </a:extLst>
          </p:cNvPr>
          <p:cNvGrpSpPr/>
          <p:nvPr/>
        </p:nvGrpSpPr>
        <p:grpSpPr>
          <a:xfrm>
            <a:off x="8855965" y="4203464"/>
            <a:ext cx="2083530" cy="584775"/>
            <a:chOff x="8855965" y="3198633"/>
            <a:chExt cx="2083530" cy="5847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E86F2E-28DC-4427-84E7-0FF136AFEC58}"/>
                </a:ext>
              </a:extLst>
            </p:cNvPr>
            <p:cNvSpPr txBox="1"/>
            <p:nvPr/>
          </p:nvSpPr>
          <p:spPr>
            <a:xfrm>
              <a:off x="9063660" y="3198633"/>
              <a:ext cx="18758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Bookman Old Style" panose="02050604050505020204" pitchFamily="18" charset="0"/>
                </a:rPr>
                <a:t>thinking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17DDDB-7840-4A3E-A11F-69EF0A78654A}"/>
                </a:ext>
              </a:extLst>
            </p:cNvPr>
            <p:cNvSpPr/>
            <p:nvPr/>
          </p:nvSpPr>
          <p:spPr>
            <a:xfrm>
              <a:off x="8855965" y="3426355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7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9" grpId="1" animBg="1"/>
      <p:bldP spid="10" grpId="0" animBg="1"/>
      <p:bldP spid="10" grpId="1" animBg="1"/>
      <p:bldP spid="18" grpId="0" animBg="1"/>
      <p:bldP spid="18" grpId="1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98C1A3-F90E-4E54-B778-ED5CF9E06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263" y="1254842"/>
            <a:ext cx="7018327" cy="5412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278EE-F393-419C-9577-79024991666A}"/>
              </a:ext>
            </a:extLst>
          </p:cNvPr>
          <p:cNvSpPr txBox="1"/>
          <p:nvPr/>
        </p:nvSpPr>
        <p:spPr>
          <a:xfrm>
            <a:off x="1377521" y="361245"/>
            <a:ext cx="8924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Leach Heartbeat: Circuit Oscillator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2A4737-0279-4DA6-A59C-B41414B629BD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vertebrate, animal, sitting&#10;&#10;Description generated with very high confidence">
            <a:extLst>
              <a:ext uri="{FF2B5EF4-FFF2-40B4-BE49-F238E27FC236}">
                <a16:creationId xmlns:a16="http://schemas.microsoft.com/office/drawing/2014/main" id="{9D313EAA-9CB1-49F7-9D26-E13951C7E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99" y="1254842"/>
            <a:ext cx="1944182" cy="17078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023057-BF0B-42B4-BCFA-6E41968386CA}"/>
              </a:ext>
            </a:extLst>
          </p:cNvPr>
          <p:cNvSpPr/>
          <p:nvPr/>
        </p:nvSpPr>
        <p:spPr>
          <a:xfrm>
            <a:off x="1752612" y="3244132"/>
            <a:ext cx="178620" cy="223431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893E98-16F3-4824-986C-DF83D8D873CA}"/>
              </a:ext>
            </a:extLst>
          </p:cNvPr>
          <p:cNvSpPr/>
          <p:nvPr/>
        </p:nvSpPr>
        <p:spPr>
          <a:xfrm>
            <a:off x="2334382" y="3244131"/>
            <a:ext cx="178620" cy="223431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761D3E-0BFD-4672-AC2B-A88AC5AF5187}"/>
              </a:ext>
            </a:extLst>
          </p:cNvPr>
          <p:cNvGrpSpPr/>
          <p:nvPr/>
        </p:nvGrpSpPr>
        <p:grpSpPr>
          <a:xfrm>
            <a:off x="417086" y="5478448"/>
            <a:ext cx="3431443" cy="400110"/>
            <a:chOff x="417086" y="5478448"/>
            <a:chExt cx="3431443" cy="4001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CC18BA-9EB7-4C5F-B051-DCB3D4D3F082}"/>
                </a:ext>
              </a:extLst>
            </p:cNvPr>
            <p:cNvSpPr txBox="1"/>
            <p:nvPr/>
          </p:nvSpPr>
          <p:spPr>
            <a:xfrm>
              <a:off x="417086" y="5478448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heart #1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18CDCA-B112-4ED4-9331-6E9FBCC414B7}"/>
                </a:ext>
              </a:extLst>
            </p:cNvPr>
            <p:cNvSpPr txBox="1"/>
            <p:nvPr/>
          </p:nvSpPr>
          <p:spPr>
            <a:xfrm>
              <a:off x="2607484" y="5478448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heart #2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FA2D80E-338C-4327-B1C3-DE758B86E184}"/>
              </a:ext>
            </a:extLst>
          </p:cNvPr>
          <p:cNvGrpSpPr/>
          <p:nvPr/>
        </p:nvGrpSpPr>
        <p:grpSpPr>
          <a:xfrm>
            <a:off x="4529138" y="1235792"/>
            <a:ext cx="6836769" cy="5450761"/>
            <a:chOff x="4529138" y="1235792"/>
            <a:chExt cx="6836769" cy="54507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471075-670C-4823-8387-142978DCE46C}"/>
                </a:ext>
              </a:extLst>
            </p:cNvPr>
            <p:cNvSpPr/>
            <p:nvPr/>
          </p:nvSpPr>
          <p:spPr>
            <a:xfrm>
              <a:off x="4913832" y="2647951"/>
              <a:ext cx="6452075" cy="4038602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5053AF-1A1B-40FD-A066-CE82A8D1E59A}"/>
                </a:ext>
              </a:extLst>
            </p:cNvPr>
            <p:cNvSpPr/>
            <p:nvPr/>
          </p:nvSpPr>
          <p:spPr>
            <a:xfrm>
              <a:off x="6305372" y="1235792"/>
              <a:ext cx="5060535" cy="141215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03177F-09C7-4132-9C10-674446E5062F}"/>
                </a:ext>
              </a:extLst>
            </p:cNvPr>
            <p:cNvSpPr/>
            <p:nvPr/>
          </p:nvSpPr>
          <p:spPr>
            <a:xfrm>
              <a:off x="4913832" y="1753869"/>
              <a:ext cx="1391540" cy="636762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5D2E33-86D0-4578-B172-7668258DEED1}"/>
                </a:ext>
              </a:extLst>
            </p:cNvPr>
            <p:cNvSpPr/>
            <p:nvPr/>
          </p:nvSpPr>
          <p:spPr>
            <a:xfrm>
              <a:off x="4529138" y="2390631"/>
              <a:ext cx="1185140" cy="5169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808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BFC7DE-2FC4-4812-A4B2-995A3B2BEEF9}"/>
              </a:ext>
            </a:extLst>
          </p:cNvPr>
          <p:cNvSpPr txBox="1"/>
          <p:nvPr/>
        </p:nvSpPr>
        <p:spPr>
          <a:xfrm>
            <a:off x="3975442" y="361245"/>
            <a:ext cx="4172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The Half-Center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0C20AD-7A09-4B40-94A1-96886868F78D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CC1468-6EE2-4461-8C59-12A144F8F6D0}"/>
              </a:ext>
            </a:extLst>
          </p:cNvPr>
          <p:cNvGrpSpPr/>
          <p:nvPr/>
        </p:nvGrpSpPr>
        <p:grpSpPr>
          <a:xfrm>
            <a:off x="1514687" y="1823776"/>
            <a:ext cx="3423536" cy="1750006"/>
            <a:chOff x="1367539" y="2377494"/>
            <a:chExt cx="4106562" cy="210560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0DACF46-EBC0-4990-A60A-29AA38B9B54D}"/>
                </a:ext>
              </a:extLst>
            </p:cNvPr>
            <p:cNvSpPr/>
            <p:nvPr/>
          </p:nvSpPr>
          <p:spPr>
            <a:xfrm>
              <a:off x="1367539" y="2743200"/>
              <a:ext cx="1371600" cy="1371600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6670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A8690DE-E1F6-4247-BA50-B8075BBB871F}"/>
                </a:ext>
              </a:extLst>
            </p:cNvPr>
            <p:cNvSpPr/>
            <p:nvPr/>
          </p:nvSpPr>
          <p:spPr>
            <a:xfrm>
              <a:off x="4102501" y="2743200"/>
              <a:ext cx="1371600" cy="1371600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6670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DED38A4-6120-433F-9AD0-B218626AA7E0}"/>
                </a:ext>
              </a:extLst>
            </p:cNvPr>
            <p:cNvGrpSpPr/>
            <p:nvPr/>
          </p:nvGrpSpPr>
          <p:grpSpPr>
            <a:xfrm>
              <a:off x="2482850" y="2377494"/>
              <a:ext cx="1862228" cy="537155"/>
              <a:chOff x="2482850" y="2377494"/>
              <a:chExt cx="1862228" cy="53715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7E42C80-CB54-44D4-AA89-471AF408200C}"/>
                  </a:ext>
                </a:extLst>
              </p:cNvPr>
              <p:cNvSpPr/>
              <p:nvPr/>
            </p:nvSpPr>
            <p:spPr>
              <a:xfrm>
                <a:off x="2482850" y="2377494"/>
                <a:ext cx="1511300" cy="537155"/>
              </a:xfrm>
              <a:custGeom>
                <a:avLst/>
                <a:gdLst>
                  <a:gd name="connsiteX0" fmla="*/ 0 w 1511300"/>
                  <a:gd name="connsiteY0" fmla="*/ 247650 h 247650"/>
                  <a:gd name="connsiteX1" fmla="*/ 1511300 w 1511300"/>
                  <a:gd name="connsiteY1" fmla="*/ 0 h 247650"/>
                  <a:gd name="connsiteX2" fmla="*/ 1511300 w 1511300"/>
                  <a:gd name="connsiteY2" fmla="*/ 0 h 247650"/>
                  <a:gd name="connsiteX0" fmla="*/ 0 w 1511300"/>
                  <a:gd name="connsiteY0" fmla="*/ 457663 h 457663"/>
                  <a:gd name="connsiteX1" fmla="*/ 1511300 w 1511300"/>
                  <a:gd name="connsiteY1" fmla="*/ 210013 h 457663"/>
                  <a:gd name="connsiteX2" fmla="*/ 1511300 w 1511300"/>
                  <a:gd name="connsiteY2" fmla="*/ 210013 h 457663"/>
                  <a:gd name="connsiteX0" fmla="*/ 0 w 1511300"/>
                  <a:gd name="connsiteY0" fmla="*/ 537155 h 537155"/>
                  <a:gd name="connsiteX1" fmla="*/ 1511300 w 1511300"/>
                  <a:gd name="connsiteY1" fmla="*/ 289505 h 537155"/>
                  <a:gd name="connsiteX2" fmla="*/ 1511300 w 1511300"/>
                  <a:gd name="connsiteY2" fmla="*/ 289505 h 5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1300" h="537155">
                    <a:moveTo>
                      <a:pt x="0" y="537155"/>
                    </a:moveTo>
                    <a:cubicBezTo>
                      <a:pt x="306917" y="73605"/>
                      <a:pt x="480483" y="-269295"/>
                      <a:pt x="1511300" y="289505"/>
                    </a:cubicBezTo>
                    <a:lnTo>
                      <a:pt x="1511300" y="289505"/>
                    </a:lnTo>
                  </a:path>
                </a:pathLst>
              </a:custGeom>
              <a:noFill/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95250" h="158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252CAC3-0070-492E-B6E8-A6FD7EA9C99A}"/>
                  </a:ext>
                </a:extLst>
              </p:cNvPr>
              <p:cNvSpPr/>
              <p:nvPr/>
            </p:nvSpPr>
            <p:spPr>
              <a:xfrm>
                <a:off x="3979318" y="2514601"/>
                <a:ext cx="365760" cy="365760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667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F594AF-B4CF-4C4E-8303-A3F7DEA89D40}"/>
                </a:ext>
              </a:extLst>
            </p:cNvPr>
            <p:cNvGrpSpPr/>
            <p:nvPr/>
          </p:nvGrpSpPr>
          <p:grpSpPr>
            <a:xfrm flipH="1" flipV="1">
              <a:off x="2508250" y="3945944"/>
              <a:ext cx="1862228" cy="537155"/>
              <a:chOff x="2482850" y="2377494"/>
              <a:chExt cx="1862228" cy="53715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802A67A-A531-4FB4-B50D-B98F0B6CC971}"/>
                  </a:ext>
                </a:extLst>
              </p:cNvPr>
              <p:cNvSpPr/>
              <p:nvPr/>
            </p:nvSpPr>
            <p:spPr>
              <a:xfrm>
                <a:off x="2482850" y="2377494"/>
                <a:ext cx="1511300" cy="537155"/>
              </a:xfrm>
              <a:custGeom>
                <a:avLst/>
                <a:gdLst>
                  <a:gd name="connsiteX0" fmla="*/ 0 w 1511300"/>
                  <a:gd name="connsiteY0" fmla="*/ 247650 h 247650"/>
                  <a:gd name="connsiteX1" fmla="*/ 1511300 w 1511300"/>
                  <a:gd name="connsiteY1" fmla="*/ 0 h 247650"/>
                  <a:gd name="connsiteX2" fmla="*/ 1511300 w 1511300"/>
                  <a:gd name="connsiteY2" fmla="*/ 0 h 247650"/>
                  <a:gd name="connsiteX0" fmla="*/ 0 w 1511300"/>
                  <a:gd name="connsiteY0" fmla="*/ 457663 h 457663"/>
                  <a:gd name="connsiteX1" fmla="*/ 1511300 w 1511300"/>
                  <a:gd name="connsiteY1" fmla="*/ 210013 h 457663"/>
                  <a:gd name="connsiteX2" fmla="*/ 1511300 w 1511300"/>
                  <a:gd name="connsiteY2" fmla="*/ 210013 h 457663"/>
                  <a:gd name="connsiteX0" fmla="*/ 0 w 1511300"/>
                  <a:gd name="connsiteY0" fmla="*/ 537155 h 537155"/>
                  <a:gd name="connsiteX1" fmla="*/ 1511300 w 1511300"/>
                  <a:gd name="connsiteY1" fmla="*/ 289505 h 537155"/>
                  <a:gd name="connsiteX2" fmla="*/ 1511300 w 1511300"/>
                  <a:gd name="connsiteY2" fmla="*/ 289505 h 5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1300" h="537155">
                    <a:moveTo>
                      <a:pt x="0" y="537155"/>
                    </a:moveTo>
                    <a:cubicBezTo>
                      <a:pt x="306917" y="73605"/>
                      <a:pt x="480483" y="-269295"/>
                      <a:pt x="1511300" y="289505"/>
                    </a:cubicBezTo>
                    <a:lnTo>
                      <a:pt x="1511300" y="289505"/>
                    </a:lnTo>
                  </a:path>
                </a:pathLst>
              </a:custGeom>
              <a:noFill/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95250" h="158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82CFFF9-E812-45A2-B391-FACB5605FFD1}"/>
                  </a:ext>
                </a:extLst>
              </p:cNvPr>
              <p:cNvSpPr/>
              <p:nvPr/>
            </p:nvSpPr>
            <p:spPr>
              <a:xfrm>
                <a:off x="3979318" y="2514601"/>
                <a:ext cx="365760" cy="365760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667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B57DEC-6008-4B98-BDC3-3F3CCDEAF971}"/>
              </a:ext>
            </a:extLst>
          </p:cNvPr>
          <p:cNvSpPr txBox="1"/>
          <p:nvPr/>
        </p:nvSpPr>
        <p:spPr>
          <a:xfrm>
            <a:off x="1709053" y="1314736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Bookman Old Style" panose="02050604050505020204" pitchFamily="18" charset="0"/>
              </a:rPr>
              <a:t>Half-Center Circuit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9FD6E3-7F24-4B5D-A1E3-E27EB6582F4B}"/>
              </a:ext>
            </a:extLst>
          </p:cNvPr>
          <p:cNvGrpSpPr/>
          <p:nvPr/>
        </p:nvGrpSpPr>
        <p:grpSpPr>
          <a:xfrm>
            <a:off x="7384028" y="1314736"/>
            <a:ext cx="3098919" cy="4011771"/>
            <a:chOff x="7794575" y="1822736"/>
            <a:chExt cx="3098919" cy="40117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05EE99A-3A85-4DD4-8E42-50B119CEA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44" t="13599"/>
            <a:stretch/>
          </p:blipFill>
          <p:spPr>
            <a:xfrm>
              <a:off x="7794575" y="2421921"/>
              <a:ext cx="3098919" cy="341258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8E3303-31FC-4B97-97A4-2E67CCFC78DB}"/>
                </a:ext>
              </a:extLst>
            </p:cNvPr>
            <p:cNvSpPr txBox="1"/>
            <p:nvPr/>
          </p:nvSpPr>
          <p:spPr>
            <a:xfrm>
              <a:off x="8317346" y="1822736"/>
              <a:ext cx="1534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Evidence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CCA93D4-DC7E-4390-8280-7AF7233EEB7B}"/>
              </a:ext>
            </a:extLst>
          </p:cNvPr>
          <p:cNvSpPr txBox="1"/>
          <p:nvPr/>
        </p:nvSpPr>
        <p:spPr>
          <a:xfrm>
            <a:off x="9832712" y="2299832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Bookman Old Style" panose="02050604050505020204" pitchFamily="18" charset="0"/>
              </a:rPr>
              <a:t>cholinergic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2794AF-E76B-4874-890E-F44C9B12F7DA}"/>
              </a:ext>
            </a:extLst>
          </p:cNvPr>
          <p:cNvGrpSpPr/>
          <p:nvPr/>
        </p:nvGrpSpPr>
        <p:grpSpPr>
          <a:xfrm>
            <a:off x="9839325" y="2634902"/>
            <a:ext cx="1500218" cy="461665"/>
            <a:chOff x="9839325" y="2888897"/>
            <a:chExt cx="1500218" cy="46166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2743EC-5C54-4066-84CF-9A61698000E7}"/>
                </a:ext>
              </a:extLst>
            </p:cNvPr>
            <p:cNvSpPr txBox="1"/>
            <p:nvPr/>
          </p:nvSpPr>
          <p:spPr>
            <a:xfrm>
              <a:off x="9946213" y="2888897"/>
              <a:ext cx="1393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chloride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9AFED37-FD12-4669-81CF-70A1F9F03ADE}"/>
                </a:ext>
              </a:extLst>
            </p:cNvPr>
            <p:cNvSpPr/>
            <p:nvPr/>
          </p:nvSpPr>
          <p:spPr>
            <a:xfrm>
              <a:off x="9839325" y="3083208"/>
              <a:ext cx="134272" cy="137279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6670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7DFF-2F3A-46CE-9443-9BBF2CF3385D}"/>
              </a:ext>
            </a:extLst>
          </p:cNvPr>
          <p:cNvGrpSpPr/>
          <p:nvPr/>
        </p:nvGrpSpPr>
        <p:grpSpPr>
          <a:xfrm>
            <a:off x="9839325" y="3065387"/>
            <a:ext cx="1961307" cy="617028"/>
            <a:chOff x="9839325" y="3319382"/>
            <a:chExt cx="1961307" cy="61702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A9E611-7D79-4B89-A73A-47E0E5EFFD94}"/>
                </a:ext>
              </a:extLst>
            </p:cNvPr>
            <p:cNvSpPr txBox="1"/>
            <p:nvPr/>
          </p:nvSpPr>
          <p:spPr>
            <a:xfrm>
              <a:off x="9948843" y="3319382"/>
              <a:ext cx="1851789" cy="617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400" dirty="0">
                  <a:latin typeface="Bookman Old Style" panose="02050604050505020204" pitchFamily="18" charset="0"/>
                </a:rPr>
                <a:t>blocked by</a:t>
              </a:r>
            </a:p>
            <a:p>
              <a:pPr>
                <a:lnSpc>
                  <a:spcPts val="2000"/>
                </a:lnSpc>
              </a:pPr>
              <a:r>
                <a:rPr lang="en-US" sz="2400" dirty="0">
                  <a:latin typeface="Bookman Old Style" panose="02050604050505020204" pitchFamily="18" charset="0"/>
                </a:rPr>
                <a:t>bicuculline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33C31E1-7C82-421E-9854-506F72E5F9D4}"/>
                </a:ext>
              </a:extLst>
            </p:cNvPr>
            <p:cNvSpPr/>
            <p:nvPr/>
          </p:nvSpPr>
          <p:spPr>
            <a:xfrm>
              <a:off x="9839325" y="3393658"/>
              <a:ext cx="134272" cy="137279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6670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B7DC9A6-A5D5-4C44-BFF4-EA0BBF85B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0" r="35300" b="26006"/>
          <a:stretch/>
        </p:blipFill>
        <p:spPr>
          <a:xfrm>
            <a:off x="1178300" y="4033683"/>
            <a:ext cx="4396116" cy="236820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54A1523-F3F8-410F-BBBA-4DF4E4055CF9}"/>
              </a:ext>
            </a:extLst>
          </p:cNvPr>
          <p:cNvSpPr/>
          <p:nvPr/>
        </p:nvSpPr>
        <p:spPr>
          <a:xfrm>
            <a:off x="1425860" y="6112421"/>
            <a:ext cx="2528026" cy="388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A4FC56-CA24-46AC-B2BC-B32BAA55DBFF}"/>
              </a:ext>
            </a:extLst>
          </p:cNvPr>
          <p:cNvSpPr/>
          <p:nvPr/>
        </p:nvSpPr>
        <p:spPr>
          <a:xfrm>
            <a:off x="7384028" y="4143375"/>
            <a:ext cx="1721872" cy="1085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9FE304-0B5F-4C89-AB6C-056E1F067BC3}"/>
              </a:ext>
            </a:extLst>
          </p:cNvPr>
          <p:cNvSpPr txBox="1"/>
          <p:nvPr/>
        </p:nvSpPr>
        <p:spPr>
          <a:xfrm>
            <a:off x="1563643" y="2457874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HN3</a:t>
            </a:r>
            <a:r>
              <a:rPr lang="en-US" sz="3200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F628C5-5FA3-4C64-8373-2C67BCD1C97E}"/>
              </a:ext>
            </a:extLst>
          </p:cNvPr>
          <p:cNvSpPr txBox="1"/>
          <p:nvPr/>
        </p:nvSpPr>
        <p:spPr>
          <a:xfrm>
            <a:off x="3840088" y="2457874"/>
            <a:ext cx="95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HN3</a:t>
            </a:r>
            <a:r>
              <a:rPr lang="en-US" sz="3200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548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BFC7DE-2FC4-4812-A4B2-995A3B2BEEF9}"/>
              </a:ext>
            </a:extLst>
          </p:cNvPr>
          <p:cNvSpPr txBox="1"/>
          <p:nvPr/>
        </p:nvSpPr>
        <p:spPr>
          <a:xfrm>
            <a:off x="3975442" y="361245"/>
            <a:ext cx="4172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The Half-Center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0C20AD-7A09-4B40-94A1-96886868F78D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CC1468-6EE2-4461-8C59-12A144F8F6D0}"/>
              </a:ext>
            </a:extLst>
          </p:cNvPr>
          <p:cNvGrpSpPr/>
          <p:nvPr/>
        </p:nvGrpSpPr>
        <p:grpSpPr>
          <a:xfrm>
            <a:off x="1514687" y="1823776"/>
            <a:ext cx="3423536" cy="1750006"/>
            <a:chOff x="1367539" y="2377494"/>
            <a:chExt cx="4106562" cy="210560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0DACF46-EBC0-4990-A60A-29AA38B9B54D}"/>
                </a:ext>
              </a:extLst>
            </p:cNvPr>
            <p:cNvSpPr/>
            <p:nvPr/>
          </p:nvSpPr>
          <p:spPr>
            <a:xfrm>
              <a:off x="1367539" y="2743200"/>
              <a:ext cx="1371600" cy="1371600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6670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A8690DE-E1F6-4247-BA50-B8075BBB871F}"/>
                </a:ext>
              </a:extLst>
            </p:cNvPr>
            <p:cNvSpPr/>
            <p:nvPr/>
          </p:nvSpPr>
          <p:spPr>
            <a:xfrm>
              <a:off x="4102501" y="2743200"/>
              <a:ext cx="1371600" cy="1371600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6670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DED38A4-6120-433F-9AD0-B218626AA7E0}"/>
                </a:ext>
              </a:extLst>
            </p:cNvPr>
            <p:cNvGrpSpPr/>
            <p:nvPr/>
          </p:nvGrpSpPr>
          <p:grpSpPr>
            <a:xfrm>
              <a:off x="2482850" y="2377494"/>
              <a:ext cx="1862228" cy="537155"/>
              <a:chOff x="2482850" y="2377494"/>
              <a:chExt cx="1862228" cy="53715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7E42C80-CB54-44D4-AA89-471AF408200C}"/>
                  </a:ext>
                </a:extLst>
              </p:cNvPr>
              <p:cNvSpPr/>
              <p:nvPr/>
            </p:nvSpPr>
            <p:spPr>
              <a:xfrm>
                <a:off x="2482850" y="2377494"/>
                <a:ext cx="1511300" cy="537155"/>
              </a:xfrm>
              <a:custGeom>
                <a:avLst/>
                <a:gdLst>
                  <a:gd name="connsiteX0" fmla="*/ 0 w 1511300"/>
                  <a:gd name="connsiteY0" fmla="*/ 247650 h 247650"/>
                  <a:gd name="connsiteX1" fmla="*/ 1511300 w 1511300"/>
                  <a:gd name="connsiteY1" fmla="*/ 0 h 247650"/>
                  <a:gd name="connsiteX2" fmla="*/ 1511300 w 1511300"/>
                  <a:gd name="connsiteY2" fmla="*/ 0 h 247650"/>
                  <a:gd name="connsiteX0" fmla="*/ 0 w 1511300"/>
                  <a:gd name="connsiteY0" fmla="*/ 457663 h 457663"/>
                  <a:gd name="connsiteX1" fmla="*/ 1511300 w 1511300"/>
                  <a:gd name="connsiteY1" fmla="*/ 210013 h 457663"/>
                  <a:gd name="connsiteX2" fmla="*/ 1511300 w 1511300"/>
                  <a:gd name="connsiteY2" fmla="*/ 210013 h 457663"/>
                  <a:gd name="connsiteX0" fmla="*/ 0 w 1511300"/>
                  <a:gd name="connsiteY0" fmla="*/ 537155 h 537155"/>
                  <a:gd name="connsiteX1" fmla="*/ 1511300 w 1511300"/>
                  <a:gd name="connsiteY1" fmla="*/ 289505 h 537155"/>
                  <a:gd name="connsiteX2" fmla="*/ 1511300 w 1511300"/>
                  <a:gd name="connsiteY2" fmla="*/ 289505 h 5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1300" h="537155">
                    <a:moveTo>
                      <a:pt x="0" y="537155"/>
                    </a:moveTo>
                    <a:cubicBezTo>
                      <a:pt x="306917" y="73605"/>
                      <a:pt x="480483" y="-269295"/>
                      <a:pt x="1511300" y="289505"/>
                    </a:cubicBezTo>
                    <a:lnTo>
                      <a:pt x="1511300" y="289505"/>
                    </a:lnTo>
                  </a:path>
                </a:pathLst>
              </a:custGeom>
              <a:noFill/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95250" h="158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252CAC3-0070-492E-B6E8-A6FD7EA9C99A}"/>
                  </a:ext>
                </a:extLst>
              </p:cNvPr>
              <p:cNvSpPr/>
              <p:nvPr/>
            </p:nvSpPr>
            <p:spPr>
              <a:xfrm>
                <a:off x="3979318" y="2514601"/>
                <a:ext cx="365760" cy="365760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667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F594AF-B4CF-4C4E-8303-A3F7DEA89D40}"/>
                </a:ext>
              </a:extLst>
            </p:cNvPr>
            <p:cNvGrpSpPr/>
            <p:nvPr/>
          </p:nvGrpSpPr>
          <p:grpSpPr>
            <a:xfrm flipH="1" flipV="1">
              <a:off x="2508250" y="3945944"/>
              <a:ext cx="1862228" cy="537155"/>
              <a:chOff x="2482850" y="2377494"/>
              <a:chExt cx="1862228" cy="53715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802A67A-A531-4FB4-B50D-B98F0B6CC971}"/>
                  </a:ext>
                </a:extLst>
              </p:cNvPr>
              <p:cNvSpPr/>
              <p:nvPr/>
            </p:nvSpPr>
            <p:spPr>
              <a:xfrm>
                <a:off x="2482850" y="2377494"/>
                <a:ext cx="1511300" cy="537155"/>
              </a:xfrm>
              <a:custGeom>
                <a:avLst/>
                <a:gdLst>
                  <a:gd name="connsiteX0" fmla="*/ 0 w 1511300"/>
                  <a:gd name="connsiteY0" fmla="*/ 247650 h 247650"/>
                  <a:gd name="connsiteX1" fmla="*/ 1511300 w 1511300"/>
                  <a:gd name="connsiteY1" fmla="*/ 0 h 247650"/>
                  <a:gd name="connsiteX2" fmla="*/ 1511300 w 1511300"/>
                  <a:gd name="connsiteY2" fmla="*/ 0 h 247650"/>
                  <a:gd name="connsiteX0" fmla="*/ 0 w 1511300"/>
                  <a:gd name="connsiteY0" fmla="*/ 457663 h 457663"/>
                  <a:gd name="connsiteX1" fmla="*/ 1511300 w 1511300"/>
                  <a:gd name="connsiteY1" fmla="*/ 210013 h 457663"/>
                  <a:gd name="connsiteX2" fmla="*/ 1511300 w 1511300"/>
                  <a:gd name="connsiteY2" fmla="*/ 210013 h 457663"/>
                  <a:gd name="connsiteX0" fmla="*/ 0 w 1511300"/>
                  <a:gd name="connsiteY0" fmla="*/ 537155 h 537155"/>
                  <a:gd name="connsiteX1" fmla="*/ 1511300 w 1511300"/>
                  <a:gd name="connsiteY1" fmla="*/ 289505 h 537155"/>
                  <a:gd name="connsiteX2" fmla="*/ 1511300 w 1511300"/>
                  <a:gd name="connsiteY2" fmla="*/ 289505 h 5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1300" h="537155">
                    <a:moveTo>
                      <a:pt x="0" y="537155"/>
                    </a:moveTo>
                    <a:cubicBezTo>
                      <a:pt x="306917" y="73605"/>
                      <a:pt x="480483" y="-269295"/>
                      <a:pt x="1511300" y="289505"/>
                    </a:cubicBezTo>
                    <a:lnTo>
                      <a:pt x="1511300" y="289505"/>
                    </a:lnTo>
                  </a:path>
                </a:pathLst>
              </a:custGeom>
              <a:noFill/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95250" h="158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82CFFF9-E812-45A2-B391-FACB5605FFD1}"/>
                  </a:ext>
                </a:extLst>
              </p:cNvPr>
              <p:cNvSpPr/>
              <p:nvPr/>
            </p:nvSpPr>
            <p:spPr>
              <a:xfrm>
                <a:off x="3979318" y="2514601"/>
                <a:ext cx="365760" cy="365760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667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B57DEC-6008-4B98-BDC3-3F3CCDEAF971}"/>
              </a:ext>
            </a:extLst>
          </p:cNvPr>
          <p:cNvSpPr txBox="1"/>
          <p:nvPr/>
        </p:nvSpPr>
        <p:spPr>
          <a:xfrm>
            <a:off x="1709053" y="1314736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Bookman Old Style" panose="02050604050505020204" pitchFamily="18" charset="0"/>
              </a:rPr>
              <a:t>Half-Center Circuit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B2D2A9-1E53-460B-A07E-1ABC5AD8D918}"/>
              </a:ext>
            </a:extLst>
          </p:cNvPr>
          <p:cNvGrpSpPr/>
          <p:nvPr/>
        </p:nvGrpSpPr>
        <p:grpSpPr>
          <a:xfrm>
            <a:off x="6156335" y="2505990"/>
            <a:ext cx="5635449" cy="3042304"/>
            <a:chOff x="6156335" y="2505990"/>
            <a:chExt cx="5635449" cy="30423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05BB7F-509C-4016-8AD4-38CED67EF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6335" y="2505990"/>
              <a:ext cx="5408540" cy="304230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0E46AE-E5A1-44B3-9C0C-D27FA09F3BBE}"/>
                </a:ext>
              </a:extLst>
            </p:cNvPr>
            <p:cNvSpPr/>
            <p:nvPr/>
          </p:nvSpPr>
          <p:spPr>
            <a:xfrm>
              <a:off x="6156335" y="2592125"/>
              <a:ext cx="5635449" cy="264182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75B732-6199-41C2-82E4-ABAAF5DE9581}"/>
              </a:ext>
            </a:extLst>
          </p:cNvPr>
          <p:cNvGrpSpPr/>
          <p:nvPr/>
        </p:nvGrpSpPr>
        <p:grpSpPr>
          <a:xfrm>
            <a:off x="1178300" y="4033683"/>
            <a:ext cx="4396116" cy="2466902"/>
            <a:chOff x="928183" y="3699335"/>
            <a:chExt cx="5167817" cy="313808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220A654-C163-4AF6-925D-D13192B58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50" r="35300" b="26006"/>
            <a:stretch/>
          </p:blipFill>
          <p:spPr>
            <a:xfrm>
              <a:off x="928183" y="3699335"/>
              <a:ext cx="5167817" cy="3012536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7EBC04B-602E-4D89-B6D7-C4583CB1B806}"/>
                </a:ext>
              </a:extLst>
            </p:cNvPr>
            <p:cNvSpPr/>
            <p:nvPr/>
          </p:nvSpPr>
          <p:spPr>
            <a:xfrm>
              <a:off x="1219200" y="6343650"/>
              <a:ext cx="2971800" cy="493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F40C0CA-9E3F-4876-830B-D5577488368D}"/>
              </a:ext>
            </a:extLst>
          </p:cNvPr>
          <p:cNvSpPr txBox="1"/>
          <p:nvPr/>
        </p:nvSpPr>
        <p:spPr>
          <a:xfrm>
            <a:off x="1563643" y="2457874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HN3</a:t>
            </a:r>
            <a:r>
              <a:rPr lang="en-US" sz="3200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622F11-FBEC-4B8B-8B8E-148B0F5E6D84}"/>
              </a:ext>
            </a:extLst>
          </p:cNvPr>
          <p:cNvSpPr txBox="1"/>
          <p:nvPr/>
        </p:nvSpPr>
        <p:spPr>
          <a:xfrm>
            <a:off x="3840088" y="2457874"/>
            <a:ext cx="95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HN3</a:t>
            </a:r>
            <a:r>
              <a:rPr lang="en-US" sz="3200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68929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FE94BF80-586A-49BE-BD6F-E1F04BBB6A3D}"/>
              </a:ext>
            </a:extLst>
          </p:cNvPr>
          <p:cNvGrpSpPr/>
          <p:nvPr/>
        </p:nvGrpSpPr>
        <p:grpSpPr>
          <a:xfrm>
            <a:off x="1178300" y="4033683"/>
            <a:ext cx="4396116" cy="2466902"/>
            <a:chOff x="928183" y="3699335"/>
            <a:chExt cx="5167817" cy="3138089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52D0AAD-30F1-4EF3-A7FE-661A34D1C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50" r="35300" b="26006"/>
            <a:stretch/>
          </p:blipFill>
          <p:spPr>
            <a:xfrm>
              <a:off x="928183" y="3699335"/>
              <a:ext cx="5167817" cy="3012536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2D7D6AC-1C70-49BE-9B2D-7990C92AF4BE}"/>
                </a:ext>
              </a:extLst>
            </p:cNvPr>
            <p:cNvSpPr/>
            <p:nvPr/>
          </p:nvSpPr>
          <p:spPr>
            <a:xfrm>
              <a:off x="1219200" y="6343650"/>
              <a:ext cx="2971800" cy="493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BFC7DE-2FC4-4812-A4B2-995A3B2BEEF9}"/>
              </a:ext>
            </a:extLst>
          </p:cNvPr>
          <p:cNvSpPr txBox="1"/>
          <p:nvPr/>
        </p:nvSpPr>
        <p:spPr>
          <a:xfrm>
            <a:off x="3975442" y="361245"/>
            <a:ext cx="4172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The Half-Center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0C20AD-7A09-4B40-94A1-96886868F78D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DACF46-EBC0-4990-A60A-29AA38B9B54D}"/>
              </a:ext>
            </a:extLst>
          </p:cNvPr>
          <p:cNvSpPr/>
          <p:nvPr/>
        </p:nvSpPr>
        <p:spPr>
          <a:xfrm>
            <a:off x="1514687" y="2127721"/>
            <a:ext cx="1143468" cy="1139961"/>
          </a:xfrm>
          <a:prstGeom prst="ellipse">
            <a:avLst/>
          </a:prstGeom>
          <a:solidFill>
            <a:srgbClr val="000099"/>
          </a:solidFill>
          <a:ln>
            <a:noFill/>
          </a:ln>
          <a:scene3d>
            <a:camera prst="orthographicFront"/>
            <a:lightRig rig="threePt" dir="t"/>
          </a:scene3d>
          <a:sp3d>
            <a:bevelT w="26670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8690DE-E1F6-4247-BA50-B8075BBB871F}"/>
              </a:ext>
            </a:extLst>
          </p:cNvPr>
          <p:cNvSpPr/>
          <p:nvPr/>
        </p:nvSpPr>
        <p:spPr>
          <a:xfrm>
            <a:off x="3794755" y="2127721"/>
            <a:ext cx="1143468" cy="1139961"/>
          </a:xfrm>
          <a:prstGeom prst="ellipse">
            <a:avLst/>
          </a:prstGeom>
          <a:solidFill>
            <a:srgbClr val="000099"/>
          </a:solidFill>
          <a:ln>
            <a:noFill/>
          </a:ln>
          <a:scene3d>
            <a:camera prst="orthographicFront"/>
            <a:lightRig rig="threePt" dir="t"/>
          </a:scene3d>
          <a:sp3d>
            <a:bevelT w="26670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7E42C80-CB54-44D4-AA89-471AF408200C}"/>
              </a:ext>
            </a:extLst>
          </p:cNvPr>
          <p:cNvSpPr/>
          <p:nvPr/>
        </p:nvSpPr>
        <p:spPr>
          <a:xfrm>
            <a:off x="2444493" y="1823776"/>
            <a:ext cx="1259932" cy="446439"/>
          </a:xfrm>
          <a:custGeom>
            <a:avLst/>
            <a:gdLst>
              <a:gd name="connsiteX0" fmla="*/ 0 w 1511300"/>
              <a:gd name="connsiteY0" fmla="*/ 247650 h 247650"/>
              <a:gd name="connsiteX1" fmla="*/ 1511300 w 1511300"/>
              <a:gd name="connsiteY1" fmla="*/ 0 h 247650"/>
              <a:gd name="connsiteX2" fmla="*/ 1511300 w 1511300"/>
              <a:gd name="connsiteY2" fmla="*/ 0 h 247650"/>
              <a:gd name="connsiteX0" fmla="*/ 0 w 1511300"/>
              <a:gd name="connsiteY0" fmla="*/ 457663 h 457663"/>
              <a:gd name="connsiteX1" fmla="*/ 1511300 w 1511300"/>
              <a:gd name="connsiteY1" fmla="*/ 210013 h 457663"/>
              <a:gd name="connsiteX2" fmla="*/ 1511300 w 1511300"/>
              <a:gd name="connsiteY2" fmla="*/ 210013 h 457663"/>
              <a:gd name="connsiteX0" fmla="*/ 0 w 1511300"/>
              <a:gd name="connsiteY0" fmla="*/ 537155 h 537155"/>
              <a:gd name="connsiteX1" fmla="*/ 1511300 w 1511300"/>
              <a:gd name="connsiteY1" fmla="*/ 289505 h 537155"/>
              <a:gd name="connsiteX2" fmla="*/ 1511300 w 1511300"/>
              <a:gd name="connsiteY2" fmla="*/ 289505 h 53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1300" h="537155">
                <a:moveTo>
                  <a:pt x="0" y="537155"/>
                </a:moveTo>
                <a:cubicBezTo>
                  <a:pt x="306917" y="73605"/>
                  <a:pt x="480483" y="-269295"/>
                  <a:pt x="1511300" y="289505"/>
                </a:cubicBezTo>
                <a:lnTo>
                  <a:pt x="1511300" y="289505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95250" h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52CAC3-0070-492E-B6E8-A6FD7EA9C99A}"/>
              </a:ext>
            </a:extLst>
          </p:cNvPr>
          <p:cNvSpPr/>
          <p:nvPr/>
        </p:nvSpPr>
        <p:spPr>
          <a:xfrm>
            <a:off x="3692060" y="1937728"/>
            <a:ext cx="304925" cy="303990"/>
          </a:xfrm>
          <a:prstGeom prst="ellipse">
            <a:avLst/>
          </a:prstGeom>
          <a:solidFill>
            <a:srgbClr val="000099"/>
          </a:solidFill>
          <a:ln>
            <a:noFill/>
          </a:ln>
          <a:scene3d>
            <a:camera prst="orthographicFront"/>
            <a:lightRig rig="threePt" dir="t"/>
          </a:scene3d>
          <a:sp3d>
            <a:bevelT w="26670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02A67A-A531-4FB4-B50D-B98F0B6CC971}"/>
              </a:ext>
            </a:extLst>
          </p:cNvPr>
          <p:cNvSpPr/>
          <p:nvPr/>
        </p:nvSpPr>
        <p:spPr>
          <a:xfrm flipH="1" flipV="1">
            <a:off x="2758229" y="3127343"/>
            <a:ext cx="1259932" cy="446439"/>
          </a:xfrm>
          <a:custGeom>
            <a:avLst/>
            <a:gdLst>
              <a:gd name="connsiteX0" fmla="*/ 0 w 1511300"/>
              <a:gd name="connsiteY0" fmla="*/ 247650 h 247650"/>
              <a:gd name="connsiteX1" fmla="*/ 1511300 w 1511300"/>
              <a:gd name="connsiteY1" fmla="*/ 0 h 247650"/>
              <a:gd name="connsiteX2" fmla="*/ 1511300 w 1511300"/>
              <a:gd name="connsiteY2" fmla="*/ 0 h 247650"/>
              <a:gd name="connsiteX0" fmla="*/ 0 w 1511300"/>
              <a:gd name="connsiteY0" fmla="*/ 457663 h 457663"/>
              <a:gd name="connsiteX1" fmla="*/ 1511300 w 1511300"/>
              <a:gd name="connsiteY1" fmla="*/ 210013 h 457663"/>
              <a:gd name="connsiteX2" fmla="*/ 1511300 w 1511300"/>
              <a:gd name="connsiteY2" fmla="*/ 210013 h 457663"/>
              <a:gd name="connsiteX0" fmla="*/ 0 w 1511300"/>
              <a:gd name="connsiteY0" fmla="*/ 537155 h 537155"/>
              <a:gd name="connsiteX1" fmla="*/ 1511300 w 1511300"/>
              <a:gd name="connsiteY1" fmla="*/ 289505 h 537155"/>
              <a:gd name="connsiteX2" fmla="*/ 1511300 w 1511300"/>
              <a:gd name="connsiteY2" fmla="*/ 289505 h 53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1300" h="537155">
                <a:moveTo>
                  <a:pt x="0" y="537155"/>
                </a:moveTo>
                <a:cubicBezTo>
                  <a:pt x="306917" y="73605"/>
                  <a:pt x="480483" y="-269295"/>
                  <a:pt x="1511300" y="289505"/>
                </a:cubicBezTo>
                <a:lnTo>
                  <a:pt x="1511300" y="289505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95250" h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2CFFF9-E812-45A2-B391-FACB5605FFD1}"/>
              </a:ext>
            </a:extLst>
          </p:cNvPr>
          <p:cNvSpPr/>
          <p:nvPr/>
        </p:nvSpPr>
        <p:spPr>
          <a:xfrm flipH="1" flipV="1">
            <a:off x="2465669" y="3155840"/>
            <a:ext cx="304925" cy="303990"/>
          </a:xfrm>
          <a:prstGeom prst="ellipse">
            <a:avLst/>
          </a:prstGeom>
          <a:solidFill>
            <a:srgbClr val="000099"/>
          </a:solidFill>
          <a:ln>
            <a:noFill/>
          </a:ln>
          <a:scene3d>
            <a:camera prst="orthographicFront"/>
            <a:lightRig rig="threePt" dir="t"/>
          </a:scene3d>
          <a:sp3d>
            <a:bevelT w="26670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B57DEC-6008-4B98-BDC3-3F3CCDEAF971}"/>
              </a:ext>
            </a:extLst>
          </p:cNvPr>
          <p:cNvSpPr txBox="1"/>
          <p:nvPr/>
        </p:nvSpPr>
        <p:spPr>
          <a:xfrm>
            <a:off x="1709053" y="1314736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Bookman Old Style" panose="02050604050505020204" pitchFamily="18" charset="0"/>
              </a:rPr>
              <a:t>Half-Center Circuit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94C696-EFDC-4D27-8E50-AD15C08528C9}"/>
              </a:ext>
            </a:extLst>
          </p:cNvPr>
          <p:cNvGrpSpPr/>
          <p:nvPr/>
        </p:nvGrpSpPr>
        <p:grpSpPr>
          <a:xfrm rot="4747148">
            <a:off x="4429368" y="1424259"/>
            <a:ext cx="617924" cy="1155819"/>
            <a:chOff x="1022006" y="1532003"/>
            <a:chExt cx="339247" cy="622224"/>
          </a:xfrm>
        </p:grpSpPr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473613F2-0676-4996-B37E-4511A6322E47}"/>
                </a:ext>
              </a:extLst>
            </p:cNvPr>
            <p:cNvSpPr/>
            <p:nvPr/>
          </p:nvSpPr>
          <p:spPr>
            <a:xfrm rot="8462410">
              <a:off x="1228832" y="1532003"/>
              <a:ext cx="132421" cy="62222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EA10E9D-2436-4CF7-989A-EF3D1FB27F1D}"/>
                </a:ext>
              </a:extLst>
            </p:cNvPr>
            <p:cNvSpPr/>
            <p:nvPr/>
          </p:nvSpPr>
          <p:spPr>
            <a:xfrm rot="19218533">
              <a:off x="1022006" y="1571171"/>
              <a:ext cx="143023" cy="454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4FFB83-8C02-4925-92FF-10F242118314}"/>
              </a:ext>
            </a:extLst>
          </p:cNvPr>
          <p:cNvGrpSpPr/>
          <p:nvPr/>
        </p:nvGrpSpPr>
        <p:grpSpPr>
          <a:xfrm>
            <a:off x="6971336" y="1641485"/>
            <a:ext cx="778128" cy="461665"/>
            <a:chOff x="7109222" y="2824396"/>
            <a:chExt cx="778128" cy="46166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5AD5153-0D15-4156-8354-9FAA3DEDBCD6}"/>
                </a:ext>
              </a:extLst>
            </p:cNvPr>
            <p:cNvSpPr txBox="1"/>
            <p:nvPr/>
          </p:nvSpPr>
          <p:spPr>
            <a:xfrm>
              <a:off x="7237813" y="2824396"/>
              <a:ext cx="6495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Bookman Old Style" panose="02050604050505020204" pitchFamily="18" charset="0"/>
                </a:rPr>
                <a:t>I</a:t>
              </a:r>
              <a:r>
                <a:rPr lang="en-US" sz="3200" baseline="-25000" dirty="0" err="1">
                  <a:latin typeface="Bookman Old Style" panose="02050604050505020204" pitchFamily="18" charset="0"/>
                </a:rPr>
                <a:t>Na</a:t>
              </a:r>
              <a:endParaRPr lang="en-US" sz="3200" baseline="-25000" dirty="0">
                <a:latin typeface="Bookman Old Style" panose="02050604050505020204" pitchFamily="18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C76057D-3A15-4465-A91C-F45328E33C62}"/>
                </a:ext>
              </a:extLst>
            </p:cNvPr>
            <p:cNvSpPr/>
            <p:nvPr/>
          </p:nvSpPr>
          <p:spPr>
            <a:xfrm>
              <a:off x="7109222" y="2992190"/>
              <a:ext cx="134272" cy="137279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6670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9D00913-94BF-45E2-A3DC-1A1ACA261511}"/>
              </a:ext>
            </a:extLst>
          </p:cNvPr>
          <p:cNvSpPr txBox="1"/>
          <p:nvPr/>
        </p:nvSpPr>
        <p:spPr>
          <a:xfrm>
            <a:off x="7511460" y="1314736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Bookman Old Style" panose="02050604050505020204" pitchFamily="18" charset="0"/>
              </a:rPr>
              <a:t>Membrane Properties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CDE666-8545-4289-88B3-8B6556544076}"/>
              </a:ext>
            </a:extLst>
          </p:cNvPr>
          <p:cNvGrpSpPr/>
          <p:nvPr/>
        </p:nvGrpSpPr>
        <p:grpSpPr>
          <a:xfrm>
            <a:off x="6971336" y="2081631"/>
            <a:ext cx="4304734" cy="1226170"/>
            <a:chOff x="7109222" y="3272071"/>
            <a:chExt cx="4304734" cy="122617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CB6E75-B966-4924-9846-F924804ECEF3}"/>
                </a:ext>
              </a:extLst>
            </p:cNvPr>
            <p:cNvSpPr txBox="1"/>
            <p:nvPr/>
          </p:nvSpPr>
          <p:spPr>
            <a:xfrm>
              <a:off x="7237813" y="3272071"/>
              <a:ext cx="4176143" cy="1226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400" dirty="0" err="1">
                  <a:latin typeface="Bookman Old Style" panose="02050604050505020204" pitchFamily="18" charset="0"/>
                </a:rPr>
                <a:t>I</a:t>
              </a:r>
              <a:r>
                <a:rPr lang="en-US" sz="3200" baseline="-25000" dirty="0" err="1">
                  <a:latin typeface="Bookman Old Style" panose="02050604050505020204" pitchFamily="18" charset="0"/>
                </a:rPr>
                <a:t>Ca</a:t>
              </a:r>
              <a:r>
                <a:rPr lang="en-US" sz="3200" baseline="-25000" dirty="0">
                  <a:latin typeface="Bookman Old Style" panose="02050604050505020204" pitchFamily="18" charset="0"/>
                </a:rPr>
                <a:t>-slow </a:t>
              </a:r>
              <a:r>
                <a:rPr lang="en-US" sz="2400" dirty="0">
                  <a:latin typeface="Bookman Old Style" panose="02050604050505020204" pitchFamily="18" charset="0"/>
                </a:rPr>
                <a:t>&amp; </a:t>
              </a:r>
              <a:r>
                <a:rPr lang="en-US" sz="2400" dirty="0" err="1">
                  <a:latin typeface="Bookman Old Style" panose="02050604050505020204" pitchFamily="18" charset="0"/>
                </a:rPr>
                <a:t>I</a:t>
              </a:r>
              <a:r>
                <a:rPr lang="en-US" sz="3200" baseline="-25000" dirty="0" err="1">
                  <a:latin typeface="Bookman Old Style" panose="02050604050505020204" pitchFamily="18" charset="0"/>
                </a:rPr>
                <a:t>Ca</a:t>
              </a:r>
              <a:r>
                <a:rPr lang="en-US" sz="3200" baseline="-25000" dirty="0">
                  <a:latin typeface="Bookman Old Style" panose="02050604050505020204" pitchFamily="18" charset="0"/>
                </a:rPr>
                <a:t>-fast</a:t>
              </a:r>
            </a:p>
            <a:p>
              <a:pPr>
                <a:lnSpc>
                  <a:spcPts val="3000"/>
                </a:lnSpc>
              </a:pPr>
              <a:r>
                <a:rPr lang="en-US" sz="2400" dirty="0">
                  <a:latin typeface="Bookman Old Style" panose="02050604050505020204" pitchFamily="18" charset="0"/>
                </a:rPr>
                <a:t>(low threshold, slow &amp; fast</a:t>
              </a:r>
            </a:p>
            <a:p>
              <a:pPr>
                <a:lnSpc>
                  <a:spcPts val="3000"/>
                </a:lnSpc>
              </a:pPr>
              <a:r>
                <a:rPr lang="en-US" sz="2400" dirty="0">
                  <a:latin typeface="Bookman Old Style" panose="02050604050505020204" pitchFamily="18" charset="0"/>
                </a:rPr>
                <a:t>inactivating)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6F1ED69-87F7-48D3-A25A-B7FDCBEAB0B8}"/>
                </a:ext>
              </a:extLst>
            </p:cNvPr>
            <p:cNvSpPr/>
            <p:nvPr/>
          </p:nvSpPr>
          <p:spPr>
            <a:xfrm>
              <a:off x="7109222" y="3439865"/>
              <a:ext cx="134272" cy="137279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6670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3E15A69-F7EB-49D8-ADA4-E79E7D5C0C71}"/>
              </a:ext>
            </a:extLst>
          </p:cNvPr>
          <p:cNvGrpSpPr/>
          <p:nvPr/>
        </p:nvGrpSpPr>
        <p:grpSpPr>
          <a:xfrm>
            <a:off x="6971336" y="3733591"/>
            <a:ext cx="5093412" cy="461665"/>
            <a:chOff x="7109222" y="4524618"/>
            <a:chExt cx="5093412" cy="46166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D408962-6714-44E7-9610-9F3928980E0E}"/>
                </a:ext>
              </a:extLst>
            </p:cNvPr>
            <p:cNvSpPr txBox="1"/>
            <p:nvPr/>
          </p:nvSpPr>
          <p:spPr>
            <a:xfrm>
              <a:off x="7237813" y="4524618"/>
              <a:ext cx="49648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Bookman Old Style" panose="02050604050505020204" pitchFamily="18" charset="0"/>
                </a:rPr>
                <a:t>3 I</a:t>
              </a:r>
              <a:r>
                <a:rPr lang="en-US" sz="3200" baseline="-25000" dirty="0">
                  <a:latin typeface="Bookman Old Style" panose="02050604050505020204" pitchFamily="18" charset="0"/>
                </a:rPr>
                <a:t>K</a:t>
              </a:r>
              <a:r>
                <a:rPr lang="en-US" sz="2400" dirty="0">
                  <a:latin typeface="Bookman Old Style" panose="02050604050505020204" pitchFamily="18" charset="0"/>
                </a:rPr>
                <a:t>’s (I</a:t>
              </a:r>
              <a:r>
                <a:rPr lang="en-US" sz="3200" baseline="-25000" dirty="0">
                  <a:latin typeface="Bookman Old Style" panose="02050604050505020204" pitchFamily="18" charset="0"/>
                </a:rPr>
                <a:t>A</a:t>
              </a:r>
              <a:r>
                <a:rPr lang="en-US" sz="2400" dirty="0">
                  <a:latin typeface="Bookman Old Style" panose="02050604050505020204" pitchFamily="18" charset="0"/>
                </a:rPr>
                <a:t> &amp; 2 delayed rectifiers)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DEADAA-4C00-4A1E-A450-ADA4B9E97D38}"/>
                </a:ext>
              </a:extLst>
            </p:cNvPr>
            <p:cNvSpPr/>
            <p:nvPr/>
          </p:nvSpPr>
          <p:spPr>
            <a:xfrm>
              <a:off x="7109222" y="4687431"/>
              <a:ext cx="134272" cy="137279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6670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EC0ECA8-FC14-4BC9-9645-C860A4E1920D}"/>
              </a:ext>
            </a:extLst>
          </p:cNvPr>
          <p:cNvGrpSpPr/>
          <p:nvPr/>
        </p:nvGrpSpPr>
        <p:grpSpPr>
          <a:xfrm>
            <a:off x="6971336" y="3220483"/>
            <a:ext cx="598591" cy="461665"/>
            <a:chOff x="7109222" y="4029316"/>
            <a:chExt cx="598591" cy="4616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C384F97-E66D-4009-BF22-71B65854944B}"/>
                </a:ext>
              </a:extLst>
            </p:cNvPr>
            <p:cNvSpPr txBox="1"/>
            <p:nvPr/>
          </p:nvSpPr>
          <p:spPr>
            <a:xfrm>
              <a:off x="7237813" y="4029316"/>
              <a:ext cx="47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Bookman Old Style" panose="02050604050505020204" pitchFamily="18" charset="0"/>
                </a:rPr>
                <a:t>I</a:t>
              </a:r>
              <a:r>
                <a:rPr lang="en-US" sz="3200" baseline="-25000" dirty="0" err="1">
                  <a:latin typeface="Bookman Old Style" panose="02050604050505020204" pitchFamily="18" charset="0"/>
                </a:rPr>
                <a:t>h</a:t>
              </a:r>
              <a:endParaRPr lang="en-US" sz="3200" baseline="-25000" dirty="0">
                <a:latin typeface="Bookman Old Style" panose="020506040505050202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40F2CC4-0504-4292-B502-3E23BA32814B}"/>
                </a:ext>
              </a:extLst>
            </p:cNvPr>
            <p:cNvSpPr/>
            <p:nvPr/>
          </p:nvSpPr>
          <p:spPr>
            <a:xfrm>
              <a:off x="7109222" y="4197110"/>
              <a:ext cx="134272" cy="137279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6670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06885D7-9C10-483E-839D-111063FDF19C}"/>
              </a:ext>
            </a:extLst>
          </p:cNvPr>
          <p:cNvGrpSpPr/>
          <p:nvPr/>
        </p:nvGrpSpPr>
        <p:grpSpPr>
          <a:xfrm>
            <a:off x="5421463" y="1885602"/>
            <a:ext cx="1425443" cy="1508666"/>
            <a:chOff x="5421463" y="1857027"/>
            <a:chExt cx="1425443" cy="150866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C4D2ABF-112B-472F-86C4-8ADACF4BBBB6}"/>
                </a:ext>
              </a:extLst>
            </p:cNvPr>
            <p:cNvGrpSpPr/>
            <p:nvPr/>
          </p:nvGrpSpPr>
          <p:grpSpPr>
            <a:xfrm>
              <a:off x="6571135" y="1857027"/>
              <a:ext cx="275771" cy="1508666"/>
              <a:chOff x="8730343" y="4347029"/>
              <a:chExt cx="275771" cy="1967784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67534F29-201C-432A-A706-85DD59013E3C}"/>
                  </a:ext>
                </a:extLst>
              </p:cNvPr>
              <p:cNvSpPr/>
              <p:nvPr/>
            </p:nvSpPr>
            <p:spPr>
              <a:xfrm>
                <a:off x="8730343" y="4347029"/>
                <a:ext cx="275771" cy="863600"/>
              </a:xfrm>
              <a:custGeom>
                <a:avLst/>
                <a:gdLst>
                  <a:gd name="connsiteX0" fmla="*/ 631371 w 631371"/>
                  <a:gd name="connsiteY0" fmla="*/ 0 h 1001485"/>
                  <a:gd name="connsiteX1" fmla="*/ 0 w 631371"/>
                  <a:gd name="connsiteY1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505165 w 505165"/>
                  <a:gd name="connsiteY0" fmla="*/ 0 h 1003867"/>
                  <a:gd name="connsiteX1" fmla="*/ 229394 w 505165"/>
                  <a:gd name="connsiteY1" fmla="*/ 863600 h 1003867"/>
                  <a:gd name="connsiteX2" fmla="*/ 0 w 505165"/>
                  <a:gd name="connsiteY2" fmla="*/ 1003867 h 1003867"/>
                  <a:gd name="connsiteX0" fmla="*/ 275771 w 275771"/>
                  <a:gd name="connsiteY0" fmla="*/ 0 h 863600"/>
                  <a:gd name="connsiteX1" fmla="*/ 0 w 275771"/>
                  <a:gd name="connsiteY1" fmla="*/ 863600 h 863600"/>
                  <a:gd name="connsiteX0" fmla="*/ 275771 w 275771"/>
                  <a:gd name="connsiteY0" fmla="*/ 0 h 863600"/>
                  <a:gd name="connsiteX1" fmla="*/ 0 w 275771"/>
                  <a:gd name="connsiteY1" fmla="*/ 863600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771" h="863600">
                    <a:moveTo>
                      <a:pt x="275771" y="0"/>
                    </a:moveTo>
                    <a:cubicBezTo>
                      <a:pt x="50800" y="188686"/>
                      <a:pt x="248500" y="853451"/>
                      <a:pt x="0" y="863600"/>
                    </a:cubicBezTo>
                  </a:path>
                </a:pathLst>
              </a:custGeom>
              <a:noFill/>
              <a:ln w="28575"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42D75A2-95B7-45E8-8E14-A0B5FF3C03C2}"/>
                  </a:ext>
                </a:extLst>
              </p:cNvPr>
              <p:cNvSpPr/>
              <p:nvPr/>
            </p:nvSpPr>
            <p:spPr>
              <a:xfrm flipV="1">
                <a:off x="8730343" y="5210628"/>
                <a:ext cx="275771" cy="1104185"/>
              </a:xfrm>
              <a:custGeom>
                <a:avLst/>
                <a:gdLst>
                  <a:gd name="connsiteX0" fmla="*/ 631371 w 631371"/>
                  <a:gd name="connsiteY0" fmla="*/ 0 h 1001485"/>
                  <a:gd name="connsiteX1" fmla="*/ 0 w 631371"/>
                  <a:gd name="connsiteY1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505165 w 505165"/>
                  <a:gd name="connsiteY0" fmla="*/ 0 h 1003867"/>
                  <a:gd name="connsiteX1" fmla="*/ 229394 w 505165"/>
                  <a:gd name="connsiteY1" fmla="*/ 863600 h 1003867"/>
                  <a:gd name="connsiteX2" fmla="*/ 0 w 505165"/>
                  <a:gd name="connsiteY2" fmla="*/ 1003867 h 1003867"/>
                  <a:gd name="connsiteX0" fmla="*/ 275771 w 275771"/>
                  <a:gd name="connsiteY0" fmla="*/ 0 h 863600"/>
                  <a:gd name="connsiteX1" fmla="*/ 0 w 275771"/>
                  <a:gd name="connsiteY1" fmla="*/ 863600 h 863600"/>
                  <a:gd name="connsiteX0" fmla="*/ 275771 w 275771"/>
                  <a:gd name="connsiteY0" fmla="*/ 0 h 863600"/>
                  <a:gd name="connsiteX1" fmla="*/ 0 w 275771"/>
                  <a:gd name="connsiteY1" fmla="*/ 863600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771" h="863600">
                    <a:moveTo>
                      <a:pt x="275771" y="0"/>
                    </a:moveTo>
                    <a:cubicBezTo>
                      <a:pt x="50800" y="188686"/>
                      <a:pt x="248500" y="853451"/>
                      <a:pt x="0" y="863600"/>
                    </a:cubicBezTo>
                  </a:path>
                </a:pathLst>
              </a:custGeom>
              <a:noFill/>
              <a:ln w="28575"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6150BF6-7945-475E-95BD-E118A6566ED5}"/>
                </a:ext>
              </a:extLst>
            </p:cNvPr>
            <p:cNvSpPr txBox="1"/>
            <p:nvPr/>
          </p:nvSpPr>
          <p:spPr>
            <a:xfrm>
              <a:off x="5421463" y="2271522"/>
              <a:ext cx="1225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inward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F826B64-A532-4742-9EA9-C32AEB1541ED}"/>
              </a:ext>
            </a:extLst>
          </p:cNvPr>
          <p:cNvGrpSpPr/>
          <p:nvPr/>
        </p:nvGrpSpPr>
        <p:grpSpPr>
          <a:xfrm>
            <a:off x="5217882" y="3689480"/>
            <a:ext cx="1629024" cy="528596"/>
            <a:chOff x="5217882" y="3689480"/>
            <a:chExt cx="1629024" cy="52859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17A31D5-3480-4534-9614-E597E7774717}"/>
                </a:ext>
              </a:extLst>
            </p:cNvPr>
            <p:cNvGrpSpPr/>
            <p:nvPr/>
          </p:nvGrpSpPr>
          <p:grpSpPr>
            <a:xfrm>
              <a:off x="6571135" y="3689480"/>
              <a:ext cx="275771" cy="528596"/>
              <a:chOff x="8730343" y="4347029"/>
              <a:chExt cx="275771" cy="1727200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159F687-077E-4A98-9DD5-D5486F196198}"/>
                  </a:ext>
                </a:extLst>
              </p:cNvPr>
              <p:cNvSpPr/>
              <p:nvPr/>
            </p:nvSpPr>
            <p:spPr>
              <a:xfrm>
                <a:off x="8730343" y="4347029"/>
                <a:ext cx="275771" cy="863600"/>
              </a:xfrm>
              <a:custGeom>
                <a:avLst/>
                <a:gdLst>
                  <a:gd name="connsiteX0" fmla="*/ 631371 w 631371"/>
                  <a:gd name="connsiteY0" fmla="*/ 0 h 1001485"/>
                  <a:gd name="connsiteX1" fmla="*/ 0 w 631371"/>
                  <a:gd name="connsiteY1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505165 w 505165"/>
                  <a:gd name="connsiteY0" fmla="*/ 0 h 1003867"/>
                  <a:gd name="connsiteX1" fmla="*/ 229394 w 505165"/>
                  <a:gd name="connsiteY1" fmla="*/ 863600 h 1003867"/>
                  <a:gd name="connsiteX2" fmla="*/ 0 w 505165"/>
                  <a:gd name="connsiteY2" fmla="*/ 1003867 h 1003867"/>
                  <a:gd name="connsiteX0" fmla="*/ 275771 w 275771"/>
                  <a:gd name="connsiteY0" fmla="*/ 0 h 863600"/>
                  <a:gd name="connsiteX1" fmla="*/ 0 w 275771"/>
                  <a:gd name="connsiteY1" fmla="*/ 863600 h 863600"/>
                  <a:gd name="connsiteX0" fmla="*/ 275771 w 275771"/>
                  <a:gd name="connsiteY0" fmla="*/ 0 h 863600"/>
                  <a:gd name="connsiteX1" fmla="*/ 0 w 275771"/>
                  <a:gd name="connsiteY1" fmla="*/ 863600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771" h="863600">
                    <a:moveTo>
                      <a:pt x="275771" y="0"/>
                    </a:moveTo>
                    <a:cubicBezTo>
                      <a:pt x="50800" y="188686"/>
                      <a:pt x="248500" y="853451"/>
                      <a:pt x="0" y="863600"/>
                    </a:cubicBezTo>
                  </a:path>
                </a:pathLst>
              </a:custGeom>
              <a:noFill/>
              <a:ln w="28575"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DC3BD07-1573-4C7D-8732-5F3B93D2EEE1}"/>
                  </a:ext>
                </a:extLst>
              </p:cNvPr>
              <p:cNvSpPr/>
              <p:nvPr/>
            </p:nvSpPr>
            <p:spPr>
              <a:xfrm flipV="1">
                <a:off x="8730343" y="5210629"/>
                <a:ext cx="275771" cy="863600"/>
              </a:xfrm>
              <a:custGeom>
                <a:avLst/>
                <a:gdLst>
                  <a:gd name="connsiteX0" fmla="*/ 631371 w 631371"/>
                  <a:gd name="connsiteY0" fmla="*/ 0 h 1001485"/>
                  <a:gd name="connsiteX1" fmla="*/ 0 w 631371"/>
                  <a:gd name="connsiteY1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631371 w 631371"/>
                  <a:gd name="connsiteY0" fmla="*/ 0 h 1001485"/>
                  <a:gd name="connsiteX1" fmla="*/ 355600 w 631371"/>
                  <a:gd name="connsiteY1" fmla="*/ 863600 h 1001485"/>
                  <a:gd name="connsiteX2" fmla="*/ 0 w 631371"/>
                  <a:gd name="connsiteY2" fmla="*/ 1001485 h 1001485"/>
                  <a:gd name="connsiteX0" fmla="*/ 505165 w 505165"/>
                  <a:gd name="connsiteY0" fmla="*/ 0 h 1003867"/>
                  <a:gd name="connsiteX1" fmla="*/ 229394 w 505165"/>
                  <a:gd name="connsiteY1" fmla="*/ 863600 h 1003867"/>
                  <a:gd name="connsiteX2" fmla="*/ 0 w 505165"/>
                  <a:gd name="connsiteY2" fmla="*/ 1003867 h 1003867"/>
                  <a:gd name="connsiteX0" fmla="*/ 275771 w 275771"/>
                  <a:gd name="connsiteY0" fmla="*/ 0 h 863600"/>
                  <a:gd name="connsiteX1" fmla="*/ 0 w 275771"/>
                  <a:gd name="connsiteY1" fmla="*/ 863600 h 863600"/>
                  <a:gd name="connsiteX0" fmla="*/ 275771 w 275771"/>
                  <a:gd name="connsiteY0" fmla="*/ 0 h 863600"/>
                  <a:gd name="connsiteX1" fmla="*/ 0 w 275771"/>
                  <a:gd name="connsiteY1" fmla="*/ 863600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771" h="863600">
                    <a:moveTo>
                      <a:pt x="275771" y="0"/>
                    </a:moveTo>
                    <a:cubicBezTo>
                      <a:pt x="50800" y="188686"/>
                      <a:pt x="248500" y="853451"/>
                      <a:pt x="0" y="863600"/>
                    </a:cubicBezTo>
                  </a:path>
                </a:pathLst>
              </a:custGeom>
              <a:noFill/>
              <a:ln w="28575"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F8A137E-21C2-4842-8C12-67BDEE774041}"/>
                </a:ext>
              </a:extLst>
            </p:cNvPr>
            <p:cNvSpPr txBox="1"/>
            <p:nvPr/>
          </p:nvSpPr>
          <p:spPr>
            <a:xfrm>
              <a:off x="5217882" y="3703994"/>
              <a:ext cx="14285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outward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997FB4A-8476-4BDB-ADAC-27E5F73CA37B}"/>
              </a:ext>
            </a:extLst>
          </p:cNvPr>
          <p:cNvGrpSpPr/>
          <p:nvPr/>
        </p:nvGrpSpPr>
        <p:grpSpPr>
          <a:xfrm>
            <a:off x="7321339" y="5451132"/>
            <a:ext cx="4071354" cy="874217"/>
            <a:chOff x="7321339" y="5451132"/>
            <a:chExt cx="4071354" cy="874217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E316B3F-EA2E-423A-8A52-6A721224B985}"/>
                </a:ext>
              </a:extLst>
            </p:cNvPr>
            <p:cNvSpPr/>
            <p:nvPr/>
          </p:nvSpPr>
          <p:spPr>
            <a:xfrm>
              <a:off x="7742237" y="5787469"/>
              <a:ext cx="3650456" cy="537880"/>
            </a:xfrm>
            <a:custGeom>
              <a:avLst/>
              <a:gdLst>
                <a:gd name="connsiteX0" fmla="*/ 0 w 3648075"/>
                <a:gd name="connsiteY0" fmla="*/ 41550 h 591869"/>
                <a:gd name="connsiteX1" fmla="*/ 949325 w 3648075"/>
                <a:gd name="connsiteY1" fmla="*/ 41550 h 591869"/>
                <a:gd name="connsiteX2" fmla="*/ 1327150 w 3648075"/>
                <a:gd name="connsiteY2" fmla="*/ 473350 h 591869"/>
                <a:gd name="connsiteX3" fmla="*/ 2616200 w 3648075"/>
                <a:gd name="connsiteY3" fmla="*/ 565425 h 591869"/>
                <a:gd name="connsiteX4" fmla="*/ 2632075 w 3648075"/>
                <a:gd name="connsiteY4" fmla="*/ 70125 h 591869"/>
                <a:gd name="connsiteX5" fmla="*/ 3648075 w 3648075"/>
                <a:gd name="connsiteY5" fmla="*/ 54250 h 591869"/>
                <a:gd name="connsiteX0" fmla="*/ 0 w 3648075"/>
                <a:gd name="connsiteY0" fmla="*/ 24579 h 573597"/>
                <a:gd name="connsiteX1" fmla="*/ 939800 w 3648075"/>
                <a:gd name="connsiteY1" fmla="*/ 73791 h 573597"/>
                <a:gd name="connsiteX2" fmla="*/ 1327150 w 3648075"/>
                <a:gd name="connsiteY2" fmla="*/ 456379 h 573597"/>
                <a:gd name="connsiteX3" fmla="*/ 2616200 w 3648075"/>
                <a:gd name="connsiteY3" fmla="*/ 548454 h 573597"/>
                <a:gd name="connsiteX4" fmla="*/ 2632075 w 3648075"/>
                <a:gd name="connsiteY4" fmla="*/ 53154 h 573597"/>
                <a:gd name="connsiteX5" fmla="*/ 3648075 w 3648075"/>
                <a:gd name="connsiteY5" fmla="*/ 37279 h 573597"/>
                <a:gd name="connsiteX0" fmla="*/ 0 w 3648075"/>
                <a:gd name="connsiteY0" fmla="*/ 24579 h 573597"/>
                <a:gd name="connsiteX1" fmla="*/ 939800 w 3648075"/>
                <a:gd name="connsiteY1" fmla="*/ 73791 h 573597"/>
                <a:gd name="connsiteX2" fmla="*/ 1327150 w 3648075"/>
                <a:gd name="connsiteY2" fmla="*/ 456379 h 573597"/>
                <a:gd name="connsiteX3" fmla="*/ 2616200 w 3648075"/>
                <a:gd name="connsiteY3" fmla="*/ 548454 h 573597"/>
                <a:gd name="connsiteX4" fmla="*/ 2632075 w 3648075"/>
                <a:gd name="connsiteY4" fmla="*/ 53154 h 573597"/>
                <a:gd name="connsiteX5" fmla="*/ 3648075 w 3648075"/>
                <a:gd name="connsiteY5" fmla="*/ 37279 h 573597"/>
                <a:gd name="connsiteX0" fmla="*/ 0 w 3652838"/>
                <a:gd name="connsiteY0" fmla="*/ 76967 h 573597"/>
                <a:gd name="connsiteX1" fmla="*/ 944563 w 3652838"/>
                <a:gd name="connsiteY1" fmla="*/ 73791 h 573597"/>
                <a:gd name="connsiteX2" fmla="*/ 1331913 w 3652838"/>
                <a:gd name="connsiteY2" fmla="*/ 456379 h 573597"/>
                <a:gd name="connsiteX3" fmla="*/ 2620963 w 3652838"/>
                <a:gd name="connsiteY3" fmla="*/ 548454 h 573597"/>
                <a:gd name="connsiteX4" fmla="*/ 2636838 w 3652838"/>
                <a:gd name="connsiteY4" fmla="*/ 53154 h 573597"/>
                <a:gd name="connsiteX5" fmla="*/ 3652838 w 3652838"/>
                <a:gd name="connsiteY5" fmla="*/ 37279 h 573597"/>
                <a:gd name="connsiteX0" fmla="*/ 0 w 3652838"/>
                <a:gd name="connsiteY0" fmla="*/ 76967 h 573119"/>
                <a:gd name="connsiteX1" fmla="*/ 949326 w 3652838"/>
                <a:gd name="connsiteY1" fmla="*/ 92841 h 573119"/>
                <a:gd name="connsiteX2" fmla="*/ 1331913 w 3652838"/>
                <a:gd name="connsiteY2" fmla="*/ 456379 h 573119"/>
                <a:gd name="connsiteX3" fmla="*/ 2620963 w 3652838"/>
                <a:gd name="connsiteY3" fmla="*/ 548454 h 573119"/>
                <a:gd name="connsiteX4" fmla="*/ 2636838 w 3652838"/>
                <a:gd name="connsiteY4" fmla="*/ 53154 h 573119"/>
                <a:gd name="connsiteX5" fmla="*/ 3652838 w 3652838"/>
                <a:gd name="connsiteY5" fmla="*/ 37279 h 573119"/>
                <a:gd name="connsiteX0" fmla="*/ 0 w 3652838"/>
                <a:gd name="connsiteY0" fmla="*/ 76967 h 627256"/>
                <a:gd name="connsiteX1" fmla="*/ 949326 w 3652838"/>
                <a:gd name="connsiteY1" fmla="*/ 92841 h 627256"/>
                <a:gd name="connsiteX2" fmla="*/ 1581944 w 3652838"/>
                <a:gd name="connsiteY2" fmla="*/ 580204 h 627256"/>
                <a:gd name="connsiteX3" fmla="*/ 2620963 w 3652838"/>
                <a:gd name="connsiteY3" fmla="*/ 548454 h 627256"/>
                <a:gd name="connsiteX4" fmla="*/ 2636838 w 3652838"/>
                <a:gd name="connsiteY4" fmla="*/ 53154 h 627256"/>
                <a:gd name="connsiteX5" fmla="*/ 3652838 w 3652838"/>
                <a:gd name="connsiteY5" fmla="*/ 37279 h 627256"/>
                <a:gd name="connsiteX0" fmla="*/ 0 w 3652838"/>
                <a:gd name="connsiteY0" fmla="*/ 79370 h 648346"/>
                <a:gd name="connsiteX1" fmla="*/ 949326 w 3652838"/>
                <a:gd name="connsiteY1" fmla="*/ 95244 h 648346"/>
                <a:gd name="connsiteX2" fmla="*/ 1581944 w 3652838"/>
                <a:gd name="connsiteY2" fmla="*/ 582607 h 648346"/>
                <a:gd name="connsiteX3" fmla="*/ 2678113 w 3652838"/>
                <a:gd name="connsiteY3" fmla="*/ 586575 h 648346"/>
                <a:gd name="connsiteX4" fmla="*/ 2636838 w 3652838"/>
                <a:gd name="connsiteY4" fmla="*/ 55557 h 648346"/>
                <a:gd name="connsiteX5" fmla="*/ 3652838 w 3652838"/>
                <a:gd name="connsiteY5" fmla="*/ 39682 h 648346"/>
                <a:gd name="connsiteX0" fmla="*/ 0 w 3652838"/>
                <a:gd name="connsiteY0" fmla="*/ 79370 h 625489"/>
                <a:gd name="connsiteX1" fmla="*/ 949326 w 3652838"/>
                <a:gd name="connsiteY1" fmla="*/ 95244 h 625489"/>
                <a:gd name="connsiteX2" fmla="*/ 1581944 w 3652838"/>
                <a:gd name="connsiteY2" fmla="*/ 582607 h 625489"/>
                <a:gd name="connsiteX3" fmla="*/ 2678113 w 3652838"/>
                <a:gd name="connsiteY3" fmla="*/ 586575 h 625489"/>
                <a:gd name="connsiteX4" fmla="*/ 2636838 w 3652838"/>
                <a:gd name="connsiteY4" fmla="*/ 55557 h 625489"/>
                <a:gd name="connsiteX5" fmla="*/ 3652838 w 3652838"/>
                <a:gd name="connsiteY5" fmla="*/ 39682 h 625489"/>
                <a:gd name="connsiteX0" fmla="*/ 0 w 3652838"/>
                <a:gd name="connsiteY0" fmla="*/ 79370 h 601844"/>
                <a:gd name="connsiteX1" fmla="*/ 949326 w 3652838"/>
                <a:gd name="connsiteY1" fmla="*/ 95244 h 601844"/>
                <a:gd name="connsiteX2" fmla="*/ 1581944 w 3652838"/>
                <a:gd name="connsiteY2" fmla="*/ 582607 h 601844"/>
                <a:gd name="connsiteX3" fmla="*/ 2678113 w 3652838"/>
                <a:gd name="connsiteY3" fmla="*/ 586575 h 601844"/>
                <a:gd name="connsiteX4" fmla="*/ 2636838 w 3652838"/>
                <a:gd name="connsiteY4" fmla="*/ 55557 h 601844"/>
                <a:gd name="connsiteX5" fmla="*/ 3652838 w 3652838"/>
                <a:gd name="connsiteY5" fmla="*/ 39682 h 601844"/>
                <a:gd name="connsiteX0" fmla="*/ 0 w 3652838"/>
                <a:gd name="connsiteY0" fmla="*/ 79854 h 629039"/>
                <a:gd name="connsiteX1" fmla="*/ 949326 w 3652838"/>
                <a:gd name="connsiteY1" fmla="*/ 95728 h 629039"/>
                <a:gd name="connsiteX2" fmla="*/ 1581944 w 3652838"/>
                <a:gd name="connsiteY2" fmla="*/ 583091 h 629039"/>
                <a:gd name="connsiteX3" fmla="*/ 2685257 w 3652838"/>
                <a:gd name="connsiteY3" fmla="*/ 594203 h 629039"/>
                <a:gd name="connsiteX4" fmla="*/ 2636838 w 3652838"/>
                <a:gd name="connsiteY4" fmla="*/ 56041 h 629039"/>
                <a:gd name="connsiteX5" fmla="*/ 3652838 w 3652838"/>
                <a:gd name="connsiteY5" fmla="*/ 40166 h 629039"/>
                <a:gd name="connsiteX0" fmla="*/ 0 w 3652838"/>
                <a:gd name="connsiteY0" fmla="*/ 79854 h 628352"/>
                <a:gd name="connsiteX1" fmla="*/ 949326 w 3652838"/>
                <a:gd name="connsiteY1" fmla="*/ 95728 h 628352"/>
                <a:gd name="connsiteX2" fmla="*/ 1586707 w 3652838"/>
                <a:gd name="connsiteY2" fmla="*/ 521179 h 628352"/>
                <a:gd name="connsiteX3" fmla="*/ 2685257 w 3652838"/>
                <a:gd name="connsiteY3" fmla="*/ 594203 h 628352"/>
                <a:gd name="connsiteX4" fmla="*/ 2636838 w 3652838"/>
                <a:gd name="connsiteY4" fmla="*/ 56041 h 628352"/>
                <a:gd name="connsiteX5" fmla="*/ 3652838 w 3652838"/>
                <a:gd name="connsiteY5" fmla="*/ 40166 h 628352"/>
                <a:gd name="connsiteX0" fmla="*/ 0 w 3652838"/>
                <a:gd name="connsiteY0" fmla="*/ 79854 h 610472"/>
                <a:gd name="connsiteX1" fmla="*/ 949326 w 3652838"/>
                <a:gd name="connsiteY1" fmla="*/ 95728 h 610472"/>
                <a:gd name="connsiteX2" fmla="*/ 1586707 w 3652838"/>
                <a:gd name="connsiteY2" fmla="*/ 521179 h 610472"/>
                <a:gd name="connsiteX3" fmla="*/ 2685257 w 3652838"/>
                <a:gd name="connsiteY3" fmla="*/ 594203 h 610472"/>
                <a:gd name="connsiteX4" fmla="*/ 2636838 w 3652838"/>
                <a:gd name="connsiteY4" fmla="*/ 56041 h 610472"/>
                <a:gd name="connsiteX5" fmla="*/ 3652838 w 3652838"/>
                <a:gd name="connsiteY5" fmla="*/ 40166 h 610472"/>
                <a:gd name="connsiteX0" fmla="*/ 0 w 3652838"/>
                <a:gd name="connsiteY0" fmla="*/ 79854 h 611259"/>
                <a:gd name="connsiteX1" fmla="*/ 949326 w 3652838"/>
                <a:gd name="connsiteY1" fmla="*/ 95728 h 611259"/>
                <a:gd name="connsiteX2" fmla="*/ 1448595 w 3652838"/>
                <a:gd name="connsiteY2" fmla="*/ 442598 h 611259"/>
                <a:gd name="connsiteX3" fmla="*/ 2685257 w 3652838"/>
                <a:gd name="connsiteY3" fmla="*/ 594203 h 611259"/>
                <a:gd name="connsiteX4" fmla="*/ 2636838 w 3652838"/>
                <a:gd name="connsiteY4" fmla="*/ 56041 h 611259"/>
                <a:gd name="connsiteX5" fmla="*/ 3652838 w 3652838"/>
                <a:gd name="connsiteY5" fmla="*/ 40166 h 611259"/>
                <a:gd name="connsiteX0" fmla="*/ 0 w 3652838"/>
                <a:gd name="connsiteY0" fmla="*/ 79854 h 615870"/>
                <a:gd name="connsiteX1" fmla="*/ 949326 w 3652838"/>
                <a:gd name="connsiteY1" fmla="*/ 95728 h 615870"/>
                <a:gd name="connsiteX2" fmla="*/ 1448595 w 3652838"/>
                <a:gd name="connsiteY2" fmla="*/ 442598 h 615870"/>
                <a:gd name="connsiteX3" fmla="*/ 2685257 w 3652838"/>
                <a:gd name="connsiteY3" fmla="*/ 594203 h 615870"/>
                <a:gd name="connsiteX4" fmla="*/ 2636838 w 3652838"/>
                <a:gd name="connsiteY4" fmla="*/ 56041 h 615870"/>
                <a:gd name="connsiteX5" fmla="*/ 3652838 w 3652838"/>
                <a:gd name="connsiteY5" fmla="*/ 40166 h 615870"/>
                <a:gd name="connsiteX0" fmla="*/ 0 w 3652838"/>
                <a:gd name="connsiteY0" fmla="*/ 64884 h 598794"/>
                <a:gd name="connsiteX1" fmla="*/ 949326 w 3652838"/>
                <a:gd name="connsiteY1" fmla="*/ 80758 h 598794"/>
                <a:gd name="connsiteX2" fmla="*/ 1448595 w 3652838"/>
                <a:gd name="connsiteY2" fmla="*/ 427628 h 598794"/>
                <a:gd name="connsiteX3" fmla="*/ 2685257 w 3652838"/>
                <a:gd name="connsiteY3" fmla="*/ 579233 h 598794"/>
                <a:gd name="connsiteX4" fmla="*/ 2689225 w 3652838"/>
                <a:gd name="connsiteY4" fmla="*/ 72028 h 598794"/>
                <a:gd name="connsiteX5" fmla="*/ 3652838 w 3652838"/>
                <a:gd name="connsiteY5" fmla="*/ 25196 h 598794"/>
                <a:gd name="connsiteX0" fmla="*/ 0 w 3652838"/>
                <a:gd name="connsiteY0" fmla="*/ 64884 h 598794"/>
                <a:gd name="connsiteX1" fmla="*/ 949326 w 3652838"/>
                <a:gd name="connsiteY1" fmla="*/ 80758 h 598794"/>
                <a:gd name="connsiteX2" fmla="*/ 1448595 w 3652838"/>
                <a:gd name="connsiteY2" fmla="*/ 427628 h 598794"/>
                <a:gd name="connsiteX3" fmla="*/ 2685257 w 3652838"/>
                <a:gd name="connsiteY3" fmla="*/ 579233 h 598794"/>
                <a:gd name="connsiteX4" fmla="*/ 2689225 w 3652838"/>
                <a:gd name="connsiteY4" fmla="*/ 72028 h 598794"/>
                <a:gd name="connsiteX5" fmla="*/ 3652838 w 3652838"/>
                <a:gd name="connsiteY5" fmla="*/ 25196 h 598794"/>
                <a:gd name="connsiteX0" fmla="*/ 0 w 3650456"/>
                <a:gd name="connsiteY0" fmla="*/ 44453 h 578363"/>
                <a:gd name="connsiteX1" fmla="*/ 949326 w 3650456"/>
                <a:gd name="connsiteY1" fmla="*/ 60327 h 578363"/>
                <a:gd name="connsiteX2" fmla="*/ 1448595 w 3650456"/>
                <a:gd name="connsiteY2" fmla="*/ 407197 h 578363"/>
                <a:gd name="connsiteX3" fmla="*/ 2685257 w 3650456"/>
                <a:gd name="connsiteY3" fmla="*/ 558802 h 578363"/>
                <a:gd name="connsiteX4" fmla="*/ 2689225 w 3650456"/>
                <a:gd name="connsiteY4" fmla="*/ 51597 h 578363"/>
                <a:gd name="connsiteX5" fmla="*/ 3650456 w 3650456"/>
                <a:gd name="connsiteY5" fmla="*/ 40483 h 578363"/>
                <a:gd name="connsiteX0" fmla="*/ 0 w 3650456"/>
                <a:gd name="connsiteY0" fmla="*/ 44453 h 578363"/>
                <a:gd name="connsiteX1" fmla="*/ 949326 w 3650456"/>
                <a:gd name="connsiteY1" fmla="*/ 60327 h 578363"/>
                <a:gd name="connsiteX2" fmla="*/ 1448595 w 3650456"/>
                <a:gd name="connsiteY2" fmla="*/ 407197 h 578363"/>
                <a:gd name="connsiteX3" fmla="*/ 2685257 w 3650456"/>
                <a:gd name="connsiteY3" fmla="*/ 558802 h 578363"/>
                <a:gd name="connsiteX4" fmla="*/ 2689225 w 3650456"/>
                <a:gd name="connsiteY4" fmla="*/ 51597 h 578363"/>
                <a:gd name="connsiteX5" fmla="*/ 3650456 w 3650456"/>
                <a:gd name="connsiteY5" fmla="*/ 40483 h 578363"/>
                <a:gd name="connsiteX0" fmla="*/ 0 w 3650456"/>
                <a:gd name="connsiteY0" fmla="*/ 16145 h 550055"/>
                <a:gd name="connsiteX1" fmla="*/ 949326 w 3650456"/>
                <a:gd name="connsiteY1" fmla="*/ 32019 h 550055"/>
                <a:gd name="connsiteX2" fmla="*/ 1448595 w 3650456"/>
                <a:gd name="connsiteY2" fmla="*/ 378889 h 550055"/>
                <a:gd name="connsiteX3" fmla="*/ 2685257 w 3650456"/>
                <a:gd name="connsiteY3" fmla="*/ 530494 h 550055"/>
                <a:gd name="connsiteX4" fmla="*/ 2689225 w 3650456"/>
                <a:gd name="connsiteY4" fmla="*/ 23289 h 550055"/>
                <a:gd name="connsiteX5" fmla="*/ 3650456 w 3650456"/>
                <a:gd name="connsiteY5" fmla="*/ 12175 h 550055"/>
                <a:gd name="connsiteX0" fmla="*/ 0 w 3650456"/>
                <a:gd name="connsiteY0" fmla="*/ 3970 h 537880"/>
                <a:gd name="connsiteX1" fmla="*/ 949326 w 3650456"/>
                <a:gd name="connsiteY1" fmla="*/ 19844 h 537880"/>
                <a:gd name="connsiteX2" fmla="*/ 1448595 w 3650456"/>
                <a:gd name="connsiteY2" fmla="*/ 366714 h 537880"/>
                <a:gd name="connsiteX3" fmla="*/ 2685257 w 3650456"/>
                <a:gd name="connsiteY3" fmla="*/ 518319 h 537880"/>
                <a:gd name="connsiteX4" fmla="*/ 2689225 w 3650456"/>
                <a:gd name="connsiteY4" fmla="*/ 11114 h 537880"/>
                <a:gd name="connsiteX5" fmla="*/ 3650456 w 3650456"/>
                <a:gd name="connsiteY5" fmla="*/ 0 h 53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0456" h="537880">
                  <a:moveTo>
                    <a:pt x="0" y="3970"/>
                  </a:moveTo>
                  <a:lnTo>
                    <a:pt x="949326" y="19844"/>
                  </a:lnTo>
                  <a:cubicBezTo>
                    <a:pt x="1190759" y="80301"/>
                    <a:pt x="1159273" y="238392"/>
                    <a:pt x="1448595" y="366714"/>
                  </a:cubicBezTo>
                  <a:cubicBezTo>
                    <a:pt x="1737917" y="495036"/>
                    <a:pt x="2478485" y="577586"/>
                    <a:pt x="2685257" y="518319"/>
                  </a:cubicBezTo>
                  <a:cubicBezTo>
                    <a:pt x="2686580" y="349251"/>
                    <a:pt x="2687902" y="180182"/>
                    <a:pt x="2689225" y="11114"/>
                  </a:cubicBezTo>
                  <a:lnTo>
                    <a:pt x="3650456" y="0"/>
                  </a:lnTo>
                </a:path>
              </a:pathLst>
            </a:custGeom>
            <a:noFill/>
            <a:ln w="19050"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9749BC5-AF09-4A30-8622-0B127765A855}"/>
                </a:ext>
              </a:extLst>
            </p:cNvPr>
            <p:cNvSpPr txBox="1"/>
            <p:nvPr/>
          </p:nvSpPr>
          <p:spPr>
            <a:xfrm>
              <a:off x="7321339" y="5451132"/>
              <a:ext cx="47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Bookman Old Style" panose="02050604050505020204" pitchFamily="18" charset="0"/>
                </a:rPr>
                <a:t>I</a:t>
              </a:r>
              <a:r>
                <a:rPr lang="en-US" sz="3200" baseline="-25000" dirty="0" err="1">
                  <a:latin typeface="Bookman Old Style" panose="02050604050505020204" pitchFamily="18" charset="0"/>
                </a:rPr>
                <a:t>h</a:t>
              </a:r>
              <a:endParaRPr lang="en-US" sz="3200" baseline="-25000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8DDD1B4F-7869-43BE-9E7C-31FAA05AFEF9}"/>
              </a:ext>
            </a:extLst>
          </p:cNvPr>
          <p:cNvSpPr/>
          <p:nvPr/>
        </p:nvSpPr>
        <p:spPr>
          <a:xfrm>
            <a:off x="8148379" y="5558971"/>
            <a:ext cx="3564650" cy="1052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903315-6B6B-4C32-AED0-E77E3D2FFA94}"/>
              </a:ext>
            </a:extLst>
          </p:cNvPr>
          <p:cNvGrpSpPr/>
          <p:nvPr/>
        </p:nvGrpSpPr>
        <p:grpSpPr>
          <a:xfrm>
            <a:off x="6123896" y="4637546"/>
            <a:ext cx="5363224" cy="1912497"/>
            <a:chOff x="6123896" y="4637546"/>
            <a:chExt cx="5363224" cy="1912497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1B76E2B-111B-4E6C-99F6-C370D1EFA590}"/>
                </a:ext>
              </a:extLst>
            </p:cNvPr>
            <p:cNvGrpSpPr/>
            <p:nvPr/>
          </p:nvGrpSpPr>
          <p:grpSpPr>
            <a:xfrm>
              <a:off x="6123896" y="4637546"/>
              <a:ext cx="5272649" cy="762348"/>
              <a:chOff x="6123896" y="4637546"/>
              <a:chExt cx="5272649" cy="76234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1A1C4AC-7824-4C46-8529-A23B806C7319}"/>
                  </a:ext>
                </a:extLst>
              </p:cNvPr>
              <p:cNvGrpSpPr/>
              <p:nvPr/>
            </p:nvGrpSpPr>
            <p:grpSpPr>
              <a:xfrm flipV="1">
                <a:off x="7725452" y="4883115"/>
                <a:ext cx="3671093" cy="516779"/>
                <a:chOff x="8148918" y="4724400"/>
                <a:chExt cx="1131420" cy="134471"/>
              </a:xfrm>
            </p:grpSpPr>
            <p:cxnSp>
              <p:nvCxnSpPr>
                <p:cNvPr id="62" name="Connector: Elbow 61">
                  <a:extLst>
                    <a:ext uri="{FF2B5EF4-FFF2-40B4-BE49-F238E27FC236}">
                      <a16:creationId xmlns:a16="http://schemas.microsoft.com/office/drawing/2014/main" id="{3864E8B9-E837-454E-AA33-65DB6B9863C4}"/>
                    </a:ext>
                  </a:extLst>
                </p:cNvPr>
                <p:cNvCxnSpPr/>
                <p:nvPr/>
              </p:nvCxnSpPr>
              <p:spPr>
                <a:xfrm flipV="1">
                  <a:off x="8148918" y="4724400"/>
                  <a:ext cx="591670" cy="134471"/>
                </a:xfrm>
                <a:prstGeom prst="bentConnector3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or: Elbow 62">
                  <a:extLst>
                    <a:ext uri="{FF2B5EF4-FFF2-40B4-BE49-F238E27FC236}">
                      <a16:creationId xmlns:a16="http://schemas.microsoft.com/office/drawing/2014/main" id="{2BAF52CB-7C13-4D60-B403-4DC46C8721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688668" y="4724400"/>
                  <a:ext cx="591670" cy="134471"/>
                </a:xfrm>
                <a:prstGeom prst="bentConnector3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72F9A96-997E-43F1-957B-B9BD682BACD9}"/>
                  </a:ext>
                </a:extLst>
              </p:cNvPr>
              <p:cNvSpPr txBox="1"/>
              <p:nvPr/>
            </p:nvSpPr>
            <p:spPr>
              <a:xfrm>
                <a:off x="6123896" y="4637546"/>
                <a:ext cx="1667443" cy="617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400" dirty="0">
                    <a:latin typeface="Bookman Old Style" panose="02050604050505020204" pitchFamily="18" charset="0"/>
                  </a:rPr>
                  <a:t>voltage</a:t>
                </a:r>
              </a:p>
              <a:p>
                <a:pPr algn="ctr">
                  <a:lnSpc>
                    <a:spcPts val="2000"/>
                  </a:lnSpc>
                </a:pPr>
                <a:r>
                  <a:rPr lang="en-US" sz="2400" dirty="0">
                    <a:latin typeface="Bookman Old Style" panose="02050604050505020204" pitchFamily="18" charset="0"/>
                  </a:rPr>
                  <a:t>command</a:t>
                </a:r>
              </a:p>
            </p:txBody>
          </p:sp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98AF1D7-78AC-45EC-ACCA-0D0CC20796CA}"/>
                </a:ext>
              </a:extLst>
            </p:cNvPr>
            <p:cNvCxnSpPr/>
            <p:nvPr/>
          </p:nvCxnSpPr>
          <p:spPr>
            <a:xfrm>
              <a:off x="10909300" y="6262913"/>
              <a:ext cx="4540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DB0A209-E9E7-4608-A1C4-D54895579BE0}"/>
                </a:ext>
              </a:extLst>
            </p:cNvPr>
            <p:cNvSpPr txBox="1"/>
            <p:nvPr/>
          </p:nvSpPr>
          <p:spPr>
            <a:xfrm>
              <a:off x="10787890" y="6262913"/>
              <a:ext cx="699230" cy="28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600" dirty="0">
                  <a:latin typeface="Bookman Old Style" panose="02050604050505020204" pitchFamily="18" charset="0"/>
                </a:rPr>
                <a:t>1 sec</a:t>
              </a: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0A77DD9A-3856-4EF4-AE88-1D7F3AE72FE9}"/>
              </a:ext>
            </a:extLst>
          </p:cNvPr>
          <p:cNvSpPr/>
          <p:nvPr/>
        </p:nvSpPr>
        <p:spPr>
          <a:xfrm>
            <a:off x="6946159" y="3289946"/>
            <a:ext cx="649537" cy="43943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EAF9BB6-83BB-4449-9235-9913E96D6BC9}"/>
              </a:ext>
            </a:extLst>
          </p:cNvPr>
          <p:cNvSpPr/>
          <p:nvPr/>
        </p:nvSpPr>
        <p:spPr>
          <a:xfrm>
            <a:off x="6957617" y="2126985"/>
            <a:ext cx="1428502" cy="43943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2652DEC-9204-43D2-A2A6-56A3241DE64C}"/>
              </a:ext>
            </a:extLst>
          </p:cNvPr>
          <p:cNvSpPr/>
          <p:nvPr/>
        </p:nvSpPr>
        <p:spPr>
          <a:xfrm>
            <a:off x="3515319" y="1835132"/>
            <a:ext cx="649537" cy="43943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DCBC3B-FA3D-4CCC-826A-C94B58189964}"/>
              </a:ext>
            </a:extLst>
          </p:cNvPr>
          <p:cNvSpPr txBox="1"/>
          <p:nvPr/>
        </p:nvSpPr>
        <p:spPr>
          <a:xfrm>
            <a:off x="1563643" y="2457874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HN3</a:t>
            </a:r>
            <a:r>
              <a:rPr lang="en-US" sz="3200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L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56EDB1-AB5B-43F2-8F5D-DC02FE21C71C}"/>
              </a:ext>
            </a:extLst>
          </p:cNvPr>
          <p:cNvSpPr txBox="1"/>
          <p:nvPr/>
        </p:nvSpPr>
        <p:spPr>
          <a:xfrm>
            <a:off x="3840088" y="2457874"/>
            <a:ext cx="95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HN3</a:t>
            </a:r>
            <a:r>
              <a:rPr lang="en-US" sz="3200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280C2C8-D453-46FF-B8B4-2F0572EBED0E}"/>
              </a:ext>
            </a:extLst>
          </p:cNvPr>
          <p:cNvSpPr txBox="1"/>
          <p:nvPr/>
        </p:nvSpPr>
        <p:spPr>
          <a:xfrm>
            <a:off x="7256283" y="4510678"/>
            <a:ext cx="4041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ookman Old Style" panose="02050604050505020204" pitchFamily="18" charset="0"/>
              </a:rPr>
              <a:t>“Escape &amp; Release”</a:t>
            </a:r>
          </a:p>
        </p:txBody>
      </p:sp>
    </p:spTree>
    <p:extLst>
      <p:ext uri="{BB962C8B-B14F-4D97-AF65-F5344CB8AC3E}">
        <p14:creationId xmlns:p14="http://schemas.microsoft.com/office/powerpoint/2010/main" val="17179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362 1.48148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3 L -0.0125 -0.00625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31" grpId="0"/>
      <p:bldP spid="90" grpId="0" animBg="1"/>
      <p:bldP spid="90" grpId="1" animBg="1"/>
      <p:bldP spid="95" grpId="0" animBg="1"/>
      <p:bldP spid="96" grpId="0" animBg="1"/>
      <p:bldP spid="97" grpId="0" animBg="1"/>
      <p:bldP spid="97" grpId="1" animBg="1"/>
      <p:bldP spid="10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FE94BF80-586A-49BE-BD6F-E1F04BBB6A3D}"/>
              </a:ext>
            </a:extLst>
          </p:cNvPr>
          <p:cNvGrpSpPr/>
          <p:nvPr/>
        </p:nvGrpSpPr>
        <p:grpSpPr>
          <a:xfrm>
            <a:off x="1178300" y="4033683"/>
            <a:ext cx="4396116" cy="2466902"/>
            <a:chOff x="928183" y="3699335"/>
            <a:chExt cx="5167817" cy="3138089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52D0AAD-30F1-4EF3-A7FE-661A34D1C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50" r="35300" b="26006"/>
            <a:stretch/>
          </p:blipFill>
          <p:spPr>
            <a:xfrm>
              <a:off x="928183" y="3699335"/>
              <a:ext cx="5167817" cy="3012536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2D7D6AC-1C70-49BE-9B2D-7990C92AF4BE}"/>
                </a:ext>
              </a:extLst>
            </p:cNvPr>
            <p:cNvSpPr/>
            <p:nvPr/>
          </p:nvSpPr>
          <p:spPr>
            <a:xfrm>
              <a:off x="1219200" y="6343650"/>
              <a:ext cx="2971800" cy="493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BFC7DE-2FC4-4812-A4B2-995A3B2BEEF9}"/>
              </a:ext>
            </a:extLst>
          </p:cNvPr>
          <p:cNvSpPr txBox="1"/>
          <p:nvPr/>
        </p:nvSpPr>
        <p:spPr>
          <a:xfrm>
            <a:off x="3975442" y="361245"/>
            <a:ext cx="4172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The Half-Center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0C20AD-7A09-4B40-94A1-96886868F78D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DACF46-EBC0-4990-A60A-29AA38B9B54D}"/>
              </a:ext>
            </a:extLst>
          </p:cNvPr>
          <p:cNvSpPr/>
          <p:nvPr/>
        </p:nvSpPr>
        <p:spPr>
          <a:xfrm>
            <a:off x="1514687" y="2127721"/>
            <a:ext cx="1143468" cy="1139961"/>
          </a:xfrm>
          <a:prstGeom prst="ellipse">
            <a:avLst/>
          </a:prstGeom>
          <a:solidFill>
            <a:srgbClr val="000099"/>
          </a:solidFill>
          <a:ln>
            <a:noFill/>
          </a:ln>
          <a:scene3d>
            <a:camera prst="orthographicFront"/>
            <a:lightRig rig="threePt" dir="t"/>
          </a:scene3d>
          <a:sp3d>
            <a:bevelT w="26670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8690DE-E1F6-4247-BA50-B8075BBB871F}"/>
              </a:ext>
            </a:extLst>
          </p:cNvPr>
          <p:cNvSpPr/>
          <p:nvPr/>
        </p:nvSpPr>
        <p:spPr>
          <a:xfrm>
            <a:off x="3794755" y="2127721"/>
            <a:ext cx="1143468" cy="1139961"/>
          </a:xfrm>
          <a:prstGeom prst="ellipse">
            <a:avLst/>
          </a:prstGeom>
          <a:solidFill>
            <a:srgbClr val="000099"/>
          </a:solidFill>
          <a:ln>
            <a:noFill/>
          </a:ln>
          <a:scene3d>
            <a:camera prst="orthographicFront"/>
            <a:lightRig rig="threePt" dir="t"/>
          </a:scene3d>
          <a:sp3d>
            <a:bevelT w="26670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7E42C80-CB54-44D4-AA89-471AF408200C}"/>
              </a:ext>
            </a:extLst>
          </p:cNvPr>
          <p:cNvSpPr/>
          <p:nvPr/>
        </p:nvSpPr>
        <p:spPr>
          <a:xfrm>
            <a:off x="2444493" y="1823776"/>
            <a:ext cx="1259932" cy="446439"/>
          </a:xfrm>
          <a:custGeom>
            <a:avLst/>
            <a:gdLst>
              <a:gd name="connsiteX0" fmla="*/ 0 w 1511300"/>
              <a:gd name="connsiteY0" fmla="*/ 247650 h 247650"/>
              <a:gd name="connsiteX1" fmla="*/ 1511300 w 1511300"/>
              <a:gd name="connsiteY1" fmla="*/ 0 h 247650"/>
              <a:gd name="connsiteX2" fmla="*/ 1511300 w 1511300"/>
              <a:gd name="connsiteY2" fmla="*/ 0 h 247650"/>
              <a:gd name="connsiteX0" fmla="*/ 0 w 1511300"/>
              <a:gd name="connsiteY0" fmla="*/ 457663 h 457663"/>
              <a:gd name="connsiteX1" fmla="*/ 1511300 w 1511300"/>
              <a:gd name="connsiteY1" fmla="*/ 210013 h 457663"/>
              <a:gd name="connsiteX2" fmla="*/ 1511300 w 1511300"/>
              <a:gd name="connsiteY2" fmla="*/ 210013 h 457663"/>
              <a:gd name="connsiteX0" fmla="*/ 0 w 1511300"/>
              <a:gd name="connsiteY0" fmla="*/ 537155 h 537155"/>
              <a:gd name="connsiteX1" fmla="*/ 1511300 w 1511300"/>
              <a:gd name="connsiteY1" fmla="*/ 289505 h 537155"/>
              <a:gd name="connsiteX2" fmla="*/ 1511300 w 1511300"/>
              <a:gd name="connsiteY2" fmla="*/ 289505 h 53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1300" h="537155">
                <a:moveTo>
                  <a:pt x="0" y="537155"/>
                </a:moveTo>
                <a:cubicBezTo>
                  <a:pt x="306917" y="73605"/>
                  <a:pt x="480483" y="-269295"/>
                  <a:pt x="1511300" y="289505"/>
                </a:cubicBezTo>
                <a:lnTo>
                  <a:pt x="1511300" y="289505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95250" h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52CAC3-0070-492E-B6E8-A6FD7EA9C99A}"/>
              </a:ext>
            </a:extLst>
          </p:cNvPr>
          <p:cNvSpPr/>
          <p:nvPr/>
        </p:nvSpPr>
        <p:spPr>
          <a:xfrm>
            <a:off x="3692060" y="1937728"/>
            <a:ext cx="304925" cy="303990"/>
          </a:xfrm>
          <a:prstGeom prst="ellipse">
            <a:avLst/>
          </a:prstGeom>
          <a:solidFill>
            <a:srgbClr val="000099"/>
          </a:solidFill>
          <a:ln>
            <a:noFill/>
          </a:ln>
          <a:scene3d>
            <a:camera prst="orthographicFront"/>
            <a:lightRig rig="threePt" dir="t"/>
          </a:scene3d>
          <a:sp3d>
            <a:bevelT w="26670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02A67A-A531-4FB4-B50D-B98F0B6CC971}"/>
              </a:ext>
            </a:extLst>
          </p:cNvPr>
          <p:cNvSpPr/>
          <p:nvPr/>
        </p:nvSpPr>
        <p:spPr>
          <a:xfrm flipH="1" flipV="1">
            <a:off x="2758229" y="3127343"/>
            <a:ext cx="1259932" cy="446439"/>
          </a:xfrm>
          <a:custGeom>
            <a:avLst/>
            <a:gdLst>
              <a:gd name="connsiteX0" fmla="*/ 0 w 1511300"/>
              <a:gd name="connsiteY0" fmla="*/ 247650 h 247650"/>
              <a:gd name="connsiteX1" fmla="*/ 1511300 w 1511300"/>
              <a:gd name="connsiteY1" fmla="*/ 0 h 247650"/>
              <a:gd name="connsiteX2" fmla="*/ 1511300 w 1511300"/>
              <a:gd name="connsiteY2" fmla="*/ 0 h 247650"/>
              <a:gd name="connsiteX0" fmla="*/ 0 w 1511300"/>
              <a:gd name="connsiteY0" fmla="*/ 457663 h 457663"/>
              <a:gd name="connsiteX1" fmla="*/ 1511300 w 1511300"/>
              <a:gd name="connsiteY1" fmla="*/ 210013 h 457663"/>
              <a:gd name="connsiteX2" fmla="*/ 1511300 w 1511300"/>
              <a:gd name="connsiteY2" fmla="*/ 210013 h 457663"/>
              <a:gd name="connsiteX0" fmla="*/ 0 w 1511300"/>
              <a:gd name="connsiteY0" fmla="*/ 537155 h 537155"/>
              <a:gd name="connsiteX1" fmla="*/ 1511300 w 1511300"/>
              <a:gd name="connsiteY1" fmla="*/ 289505 h 537155"/>
              <a:gd name="connsiteX2" fmla="*/ 1511300 w 1511300"/>
              <a:gd name="connsiteY2" fmla="*/ 289505 h 53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1300" h="537155">
                <a:moveTo>
                  <a:pt x="0" y="537155"/>
                </a:moveTo>
                <a:cubicBezTo>
                  <a:pt x="306917" y="73605"/>
                  <a:pt x="480483" y="-269295"/>
                  <a:pt x="1511300" y="289505"/>
                </a:cubicBezTo>
                <a:lnTo>
                  <a:pt x="1511300" y="289505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95250" h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2CFFF9-E812-45A2-B391-FACB5605FFD1}"/>
              </a:ext>
            </a:extLst>
          </p:cNvPr>
          <p:cNvSpPr/>
          <p:nvPr/>
        </p:nvSpPr>
        <p:spPr>
          <a:xfrm flipH="1" flipV="1">
            <a:off x="2465669" y="3155840"/>
            <a:ext cx="304925" cy="303990"/>
          </a:xfrm>
          <a:prstGeom prst="ellipse">
            <a:avLst/>
          </a:prstGeom>
          <a:solidFill>
            <a:srgbClr val="000099"/>
          </a:solidFill>
          <a:ln>
            <a:noFill/>
          </a:ln>
          <a:scene3d>
            <a:camera prst="orthographicFront"/>
            <a:lightRig rig="threePt" dir="t"/>
          </a:scene3d>
          <a:sp3d>
            <a:bevelT w="266700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B57DEC-6008-4B98-BDC3-3F3CCDEAF971}"/>
              </a:ext>
            </a:extLst>
          </p:cNvPr>
          <p:cNvSpPr txBox="1"/>
          <p:nvPr/>
        </p:nvSpPr>
        <p:spPr>
          <a:xfrm>
            <a:off x="1709053" y="1314736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Bookman Old Style" panose="02050604050505020204" pitchFamily="18" charset="0"/>
              </a:rPr>
              <a:t>Half-Center Circuit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94C696-EFDC-4D27-8E50-AD15C08528C9}"/>
              </a:ext>
            </a:extLst>
          </p:cNvPr>
          <p:cNvGrpSpPr/>
          <p:nvPr/>
        </p:nvGrpSpPr>
        <p:grpSpPr>
          <a:xfrm rot="4747148">
            <a:off x="4429368" y="1424259"/>
            <a:ext cx="617924" cy="1155819"/>
            <a:chOff x="1022006" y="1532003"/>
            <a:chExt cx="339247" cy="622224"/>
          </a:xfrm>
        </p:grpSpPr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473613F2-0676-4996-B37E-4511A6322E47}"/>
                </a:ext>
              </a:extLst>
            </p:cNvPr>
            <p:cNvSpPr/>
            <p:nvPr/>
          </p:nvSpPr>
          <p:spPr>
            <a:xfrm rot="8462410">
              <a:off x="1228832" y="1532003"/>
              <a:ext cx="132421" cy="62222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EA10E9D-2436-4CF7-989A-EF3D1FB27F1D}"/>
                </a:ext>
              </a:extLst>
            </p:cNvPr>
            <p:cNvSpPr/>
            <p:nvPr/>
          </p:nvSpPr>
          <p:spPr>
            <a:xfrm rot="19218533">
              <a:off x="1022006" y="1571171"/>
              <a:ext cx="143023" cy="454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D4DCBC3B-FA3D-4CCC-826A-C94B58189964}"/>
              </a:ext>
            </a:extLst>
          </p:cNvPr>
          <p:cNvSpPr txBox="1"/>
          <p:nvPr/>
        </p:nvSpPr>
        <p:spPr>
          <a:xfrm>
            <a:off x="1563643" y="2457874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HN3</a:t>
            </a:r>
            <a:r>
              <a:rPr lang="en-US" sz="3200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L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56EDB1-AB5B-43F2-8F5D-DC02FE21C71C}"/>
              </a:ext>
            </a:extLst>
          </p:cNvPr>
          <p:cNvSpPr txBox="1"/>
          <p:nvPr/>
        </p:nvSpPr>
        <p:spPr>
          <a:xfrm>
            <a:off x="3840088" y="2457874"/>
            <a:ext cx="95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HN3</a:t>
            </a:r>
            <a:r>
              <a:rPr lang="en-US" sz="3200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451B3A-72E9-48A4-B4D5-7A998B0EEE0A}"/>
              </a:ext>
            </a:extLst>
          </p:cNvPr>
          <p:cNvSpPr txBox="1"/>
          <p:nvPr/>
        </p:nvSpPr>
        <p:spPr>
          <a:xfrm>
            <a:off x="6699697" y="1863725"/>
            <a:ext cx="3929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u="sng" dirty="0">
                <a:latin typeface="Bookman Old Style" panose="02050604050505020204" pitchFamily="18" charset="0"/>
              </a:rPr>
              <a:t>Take Home Messages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17C2FE3-2109-4840-8437-5FE4846B2069}"/>
              </a:ext>
            </a:extLst>
          </p:cNvPr>
          <p:cNvGrpSpPr/>
          <p:nvPr/>
        </p:nvGrpSpPr>
        <p:grpSpPr>
          <a:xfrm>
            <a:off x="6256020" y="2352020"/>
            <a:ext cx="4912060" cy="461665"/>
            <a:chOff x="6379845" y="1923395"/>
            <a:chExt cx="4912060" cy="46166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20EB4D-AAB3-412E-A36B-52A73BE4212D}"/>
                </a:ext>
              </a:extLst>
            </p:cNvPr>
            <p:cNvSpPr txBox="1"/>
            <p:nvPr/>
          </p:nvSpPr>
          <p:spPr>
            <a:xfrm>
              <a:off x="6562725" y="1923395"/>
              <a:ext cx="47291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Bookman Old Style" panose="02050604050505020204" pitchFamily="18" charset="0"/>
                </a:rPr>
                <a:t>Sometimes you need a circuit.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BC49F3C-C53B-4B10-A658-21A19CF88789}"/>
                </a:ext>
              </a:extLst>
            </p:cNvPr>
            <p:cNvSpPr/>
            <p:nvPr/>
          </p:nvSpPr>
          <p:spPr>
            <a:xfrm>
              <a:off x="6379845" y="2081837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0CB92AF-FC78-4447-B28A-C9C0725EAE20}"/>
              </a:ext>
            </a:extLst>
          </p:cNvPr>
          <p:cNvGrpSpPr/>
          <p:nvPr/>
        </p:nvGrpSpPr>
        <p:grpSpPr>
          <a:xfrm>
            <a:off x="6256020" y="2952536"/>
            <a:ext cx="5383530" cy="461665"/>
            <a:chOff x="6379845" y="2348845"/>
            <a:chExt cx="5383530" cy="46166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4B0FE7A-0EBF-4EED-A363-E019F9870E7A}"/>
                </a:ext>
              </a:extLst>
            </p:cNvPr>
            <p:cNvSpPr txBox="1"/>
            <p:nvPr/>
          </p:nvSpPr>
          <p:spPr>
            <a:xfrm>
              <a:off x="6569075" y="2348845"/>
              <a:ext cx="5194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Bookman Old Style" panose="02050604050505020204" pitchFamily="18" charset="0"/>
                </a:rPr>
                <a:t>Inhibition can activate a neuron.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0F97CFF-3206-4154-B9B4-6429F5726563}"/>
                </a:ext>
              </a:extLst>
            </p:cNvPr>
            <p:cNvSpPr/>
            <p:nvPr/>
          </p:nvSpPr>
          <p:spPr>
            <a:xfrm>
              <a:off x="6379845" y="2487831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5645806-62D6-40F8-80FB-0A25C5A098A9}"/>
              </a:ext>
            </a:extLst>
          </p:cNvPr>
          <p:cNvGrpSpPr/>
          <p:nvPr/>
        </p:nvGrpSpPr>
        <p:grpSpPr>
          <a:xfrm>
            <a:off x="6256020" y="3622236"/>
            <a:ext cx="5640705" cy="1015663"/>
            <a:chOff x="6379845" y="3246517"/>
            <a:chExt cx="5640705" cy="10156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08BFCBC-9A74-41AF-818A-13E02838CFA5}"/>
                </a:ext>
              </a:extLst>
            </p:cNvPr>
            <p:cNvSpPr txBox="1"/>
            <p:nvPr/>
          </p:nvSpPr>
          <p:spPr>
            <a:xfrm>
              <a:off x="6569075" y="3246517"/>
              <a:ext cx="54514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400" dirty="0">
                  <a:latin typeface="Bookman Old Style" panose="02050604050505020204" pitchFamily="18" charset="0"/>
                </a:rPr>
                <a:t>With the appropriate membrane properties, synaptic inhibition alone can drive rhythmicity.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4F232CE-B067-4E09-A83D-23E0650C5FA9}"/>
                </a:ext>
              </a:extLst>
            </p:cNvPr>
            <p:cNvSpPr/>
            <p:nvPr/>
          </p:nvSpPr>
          <p:spPr>
            <a:xfrm>
              <a:off x="6379845" y="3328556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2498654-86DF-47A4-B2E1-AE410E272B2E}"/>
              </a:ext>
            </a:extLst>
          </p:cNvPr>
          <p:cNvGrpSpPr/>
          <p:nvPr/>
        </p:nvGrpSpPr>
        <p:grpSpPr>
          <a:xfrm>
            <a:off x="6256020" y="4593786"/>
            <a:ext cx="5640705" cy="461665"/>
            <a:chOff x="6379845" y="3179842"/>
            <a:chExt cx="5640705" cy="46166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F61896E-52DA-462D-BE31-3913B2CB2F93}"/>
                </a:ext>
              </a:extLst>
            </p:cNvPr>
            <p:cNvSpPr txBox="1"/>
            <p:nvPr/>
          </p:nvSpPr>
          <p:spPr>
            <a:xfrm>
              <a:off x="6569075" y="3179842"/>
              <a:ext cx="5451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latin typeface="Bookman Old Style" panose="02050604050505020204" pitchFamily="18" charset="0"/>
                </a:rPr>
                <a:t>Leaches have hearts!?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A55F065-9B25-4137-9E76-FE98D3C6FFAA}"/>
                </a:ext>
              </a:extLst>
            </p:cNvPr>
            <p:cNvSpPr/>
            <p:nvPr/>
          </p:nvSpPr>
          <p:spPr>
            <a:xfrm>
              <a:off x="6379845" y="3328556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05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0BD6E-8BFA-1DBE-A409-42EA6ECEC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771E7F-108F-2313-AD00-EC4DAB1B3B47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B854E57-1FD3-72AB-DA05-8913F5DD2CC2}"/>
              </a:ext>
            </a:extLst>
          </p:cNvPr>
          <p:cNvGrpSpPr/>
          <p:nvPr/>
        </p:nvGrpSpPr>
        <p:grpSpPr>
          <a:xfrm>
            <a:off x="1532344" y="2170493"/>
            <a:ext cx="3614056" cy="1922212"/>
            <a:chOff x="658408" y="1765893"/>
            <a:chExt cx="3614056" cy="192221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FE8FBA4-561C-8491-3C26-55449EA38C9A}"/>
                </a:ext>
              </a:extLst>
            </p:cNvPr>
            <p:cNvSpPr/>
            <p:nvPr/>
          </p:nvSpPr>
          <p:spPr>
            <a:xfrm>
              <a:off x="658408" y="1765893"/>
              <a:ext cx="3614056" cy="1922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12E6DC4-6CB6-476F-90AD-CDA50087F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7" b="60727"/>
            <a:stretch/>
          </p:blipFill>
          <p:spPr>
            <a:xfrm>
              <a:off x="1168910" y="2346725"/>
              <a:ext cx="2647670" cy="129110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3F6C88B-4B5B-F0D4-DCC1-5D4C4D4E1953}"/>
                </a:ext>
              </a:extLst>
            </p:cNvPr>
            <p:cNvSpPr txBox="1"/>
            <p:nvPr/>
          </p:nvSpPr>
          <p:spPr>
            <a:xfrm>
              <a:off x="907959" y="1921308"/>
              <a:ext cx="3114955" cy="74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latin typeface="Bookman Old Style" panose="02050604050505020204" pitchFamily="18" charset="0"/>
                </a:rPr>
                <a:t>R15, the original</a:t>
              </a:r>
            </a:p>
            <a:p>
              <a:pPr algn="ctr">
                <a:lnSpc>
                  <a:spcPts val="2500"/>
                </a:lnSpc>
              </a:pPr>
              <a:r>
                <a:rPr lang="en-US" sz="2800" dirty="0" err="1">
                  <a:latin typeface="Bookman Old Style" panose="02050604050505020204" pitchFamily="18" charset="0"/>
                </a:rPr>
                <a:t>burster</a:t>
              </a:r>
              <a:endParaRPr lang="en-US" sz="2800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FC7B1E1-4857-EAA9-B61D-18A497E85050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88BF5-81C0-A320-17B3-81E522CF0769}"/>
              </a:ext>
            </a:extLst>
          </p:cNvPr>
          <p:cNvSpPr/>
          <p:nvPr/>
        </p:nvSpPr>
        <p:spPr>
          <a:xfrm>
            <a:off x="1553813" y="2239209"/>
            <a:ext cx="3489547" cy="181940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2F0A54-0EFC-3547-4AA6-99F55D8DFD6D}"/>
              </a:ext>
            </a:extLst>
          </p:cNvPr>
          <p:cNvGrpSpPr/>
          <p:nvPr/>
        </p:nvGrpSpPr>
        <p:grpSpPr>
          <a:xfrm>
            <a:off x="3567314" y="2934180"/>
            <a:ext cx="3614056" cy="1922212"/>
            <a:chOff x="2693378" y="2529580"/>
            <a:chExt cx="3614056" cy="192221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266E8AC-D1A7-04FD-38CE-B347D38A7DB2}"/>
                </a:ext>
              </a:extLst>
            </p:cNvPr>
            <p:cNvGrpSpPr/>
            <p:nvPr/>
          </p:nvGrpSpPr>
          <p:grpSpPr>
            <a:xfrm>
              <a:off x="2693378" y="2529580"/>
              <a:ext cx="3614056" cy="1922212"/>
              <a:chOff x="3596511" y="2529580"/>
              <a:chExt cx="3614056" cy="1922212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2304A57-5A83-65A9-CBA9-DBF360FF830D}"/>
                  </a:ext>
                </a:extLst>
              </p:cNvPr>
              <p:cNvSpPr/>
              <p:nvPr/>
            </p:nvSpPr>
            <p:spPr>
              <a:xfrm>
                <a:off x="3596511" y="2529580"/>
                <a:ext cx="3614056" cy="192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60EF12D-DCF2-633A-6246-CF1CF1EDBF02}"/>
                  </a:ext>
                </a:extLst>
              </p:cNvPr>
              <p:cNvSpPr txBox="1"/>
              <p:nvPr/>
            </p:nvSpPr>
            <p:spPr>
              <a:xfrm>
                <a:off x="4156244" y="2684995"/>
                <a:ext cx="2494594" cy="421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Leach Hearts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29A41A-D8DD-EB57-EFCA-2188786BB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818" y="3256158"/>
              <a:ext cx="1091961" cy="1027728"/>
            </a:xfrm>
            <a:prstGeom prst="rect">
              <a:avLst/>
            </a:prstGeom>
          </p:spPr>
        </p:pic>
        <p:pic>
          <p:nvPicPr>
            <p:cNvPr id="3" name="Picture 2" descr="A picture containing invertebrate, animal, sitting&#10;&#10;Description generated with very high confidence">
              <a:extLst>
                <a:ext uri="{FF2B5EF4-FFF2-40B4-BE49-F238E27FC236}">
                  <a16:creationId xmlns:a16="http://schemas.microsoft.com/office/drawing/2014/main" id="{1657CDE9-E8B0-670F-F872-BD48D7995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665" y="2710612"/>
              <a:ext cx="1944182" cy="170788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4086C06-916B-502D-766C-F7DD87DCED99}"/>
              </a:ext>
            </a:extLst>
          </p:cNvPr>
          <p:cNvSpPr/>
          <p:nvPr/>
        </p:nvSpPr>
        <p:spPr>
          <a:xfrm>
            <a:off x="3676117" y="2980024"/>
            <a:ext cx="3489547" cy="181940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6D6F72-2A28-5E8D-86B0-C4732781BB04}"/>
              </a:ext>
            </a:extLst>
          </p:cNvPr>
          <p:cNvGrpSpPr/>
          <p:nvPr/>
        </p:nvGrpSpPr>
        <p:grpSpPr>
          <a:xfrm>
            <a:off x="6573578" y="3494995"/>
            <a:ext cx="3614056" cy="1922212"/>
            <a:chOff x="6573578" y="3494995"/>
            <a:chExt cx="3614056" cy="192221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20DDBCA-5FA8-7E7C-75CF-88A46B77D387}"/>
                </a:ext>
              </a:extLst>
            </p:cNvPr>
            <p:cNvGrpSpPr/>
            <p:nvPr/>
          </p:nvGrpSpPr>
          <p:grpSpPr>
            <a:xfrm>
              <a:off x="6573578" y="3494995"/>
              <a:ext cx="3614056" cy="1922212"/>
              <a:chOff x="6288911" y="3106201"/>
              <a:chExt cx="3614056" cy="1922212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22CEFBB-7E6D-FDA3-58E9-AAFF328AC172}"/>
                  </a:ext>
                </a:extLst>
              </p:cNvPr>
              <p:cNvSpPr/>
              <p:nvPr/>
            </p:nvSpPr>
            <p:spPr>
              <a:xfrm>
                <a:off x="6288911" y="3106201"/>
                <a:ext cx="3614056" cy="192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A451DF3-9EE7-5CA2-0681-82E1B3403A43}"/>
                  </a:ext>
                </a:extLst>
              </p:cNvPr>
              <p:cNvSpPr txBox="1"/>
              <p:nvPr/>
            </p:nvSpPr>
            <p:spPr>
              <a:xfrm>
                <a:off x="6854261" y="3214725"/>
                <a:ext cx="2483373" cy="421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Crabs Eating</a:t>
                </a:r>
              </a:p>
            </p:txBody>
          </p:sp>
        </p:grpSp>
        <p:pic>
          <p:nvPicPr>
            <p:cNvPr id="12" name="Picture 2" descr="Image result for rock crab">
              <a:extLst>
                <a:ext uri="{FF2B5EF4-FFF2-40B4-BE49-F238E27FC236}">
                  <a16:creationId xmlns:a16="http://schemas.microsoft.com/office/drawing/2014/main" id="{6EE3DF5C-A1B6-A56D-2EAB-F5EFCADB5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383" y="4033579"/>
              <a:ext cx="1667713" cy="1248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283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ab GIF">
            <a:extLst>
              <a:ext uri="{FF2B5EF4-FFF2-40B4-BE49-F238E27FC236}">
                <a16:creationId xmlns:a16="http://schemas.microsoft.com/office/drawing/2014/main" id="{70140D80-1DFC-43C7-B71A-2A0C675D61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50" y="1711378"/>
            <a:ext cx="6107099" cy="343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D53FB-70DD-41AC-B03C-24CAFB0C853F}"/>
              </a:ext>
            </a:extLst>
          </p:cNvPr>
          <p:cNvSpPr txBox="1"/>
          <p:nvPr/>
        </p:nvSpPr>
        <p:spPr>
          <a:xfrm>
            <a:off x="4797406" y="211610"/>
            <a:ext cx="2597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Crabs Eat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EA10E3-7CD8-9F04-5176-D7137AAD7B97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ock crab">
            <a:extLst>
              <a:ext uri="{FF2B5EF4-FFF2-40B4-BE49-F238E27FC236}">
                <a16:creationId xmlns:a16="http://schemas.microsoft.com/office/drawing/2014/main" id="{2BF45C4A-54B1-478E-B845-A79EC10D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25" y="1958580"/>
            <a:ext cx="4427830" cy="33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0C42D7-3890-4BB0-811E-7975875BECD3}"/>
              </a:ext>
            </a:extLst>
          </p:cNvPr>
          <p:cNvSpPr txBox="1"/>
          <p:nvPr/>
        </p:nvSpPr>
        <p:spPr>
          <a:xfrm>
            <a:off x="4174640" y="267887"/>
            <a:ext cx="3842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Rock Crab</a:t>
            </a:r>
          </a:p>
        </p:txBody>
      </p:sp>
      <p:pic>
        <p:nvPicPr>
          <p:cNvPr id="5" name="Picture 2" descr="https://juleerudolfblog.files.wordpress.com/2017/01/nervous-system-1-3-2017-10-45-00-am-bmp.jpg?w=664">
            <a:extLst>
              <a:ext uri="{FF2B5EF4-FFF2-40B4-BE49-F238E27FC236}">
                <a16:creationId xmlns:a16="http://schemas.microsoft.com/office/drawing/2014/main" id="{CC54323C-1215-4F0B-B455-1F3E1A3BF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 bwMode="auto">
          <a:xfrm>
            <a:off x="6133987" y="1530033"/>
            <a:ext cx="5003215" cy="433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0DD639-A66F-9694-B075-8336A153F045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3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ock crab">
            <a:extLst>
              <a:ext uri="{FF2B5EF4-FFF2-40B4-BE49-F238E27FC236}">
                <a16:creationId xmlns:a16="http://schemas.microsoft.com/office/drawing/2014/main" id="{2BF45C4A-54B1-478E-B845-A79EC10D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25" y="1958580"/>
            <a:ext cx="4427830" cy="33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0C42D7-3890-4BB0-811E-7975875BECD3}"/>
              </a:ext>
            </a:extLst>
          </p:cNvPr>
          <p:cNvSpPr txBox="1"/>
          <p:nvPr/>
        </p:nvSpPr>
        <p:spPr>
          <a:xfrm>
            <a:off x="3222323" y="321295"/>
            <a:ext cx="5094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Rock Crab Belly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866471-7D9D-4CFA-B78B-A1A5FFD50ED9}"/>
              </a:ext>
            </a:extLst>
          </p:cNvPr>
          <p:cNvGrpSpPr/>
          <p:nvPr/>
        </p:nvGrpSpPr>
        <p:grpSpPr>
          <a:xfrm>
            <a:off x="6338656" y="1452903"/>
            <a:ext cx="5455966" cy="4951094"/>
            <a:chOff x="6338656" y="1331650"/>
            <a:chExt cx="5455966" cy="495109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4C14AC-90FD-4457-827F-8A2EB2DB1032}"/>
                </a:ext>
              </a:extLst>
            </p:cNvPr>
            <p:cNvGrpSpPr/>
            <p:nvPr/>
          </p:nvGrpSpPr>
          <p:grpSpPr>
            <a:xfrm>
              <a:off x="6338657" y="1473693"/>
              <a:ext cx="5455965" cy="4809051"/>
              <a:chOff x="-3134685" y="1199966"/>
              <a:chExt cx="4686603" cy="4171024"/>
            </a:xfrm>
          </p:grpSpPr>
          <p:pic>
            <p:nvPicPr>
              <p:cNvPr id="7" name="Picture 6" descr="fig. 1.">
                <a:extLst>
                  <a:ext uri="{FF2B5EF4-FFF2-40B4-BE49-F238E27FC236}">
                    <a16:creationId xmlns:a16="http://schemas.microsoft.com/office/drawing/2014/main" id="{43F0406A-CD49-4E85-97E1-259595724E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41" t="4142" r="45356" b="35168"/>
              <a:stretch/>
            </p:blipFill>
            <p:spPr bwMode="auto">
              <a:xfrm>
                <a:off x="-3134685" y="1199966"/>
                <a:ext cx="4448583" cy="416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9AC3886-0E2E-43E4-A15E-1854056C40C5}"/>
                  </a:ext>
                </a:extLst>
              </p:cNvPr>
              <p:cNvSpPr/>
              <p:nvPr/>
            </p:nvSpPr>
            <p:spPr>
              <a:xfrm>
                <a:off x="-3062796" y="5095783"/>
                <a:ext cx="443883" cy="2752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8C4896-6288-4D0F-8CA4-E8F738523D8C}"/>
                  </a:ext>
                </a:extLst>
              </p:cNvPr>
              <p:cNvSpPr/>
              <p:nvPr/>
            </p:nvSpPr>
            <p:spPr>
              <a:xfrm>
                <a:off x="949912" y="1199967"/>
                <a:ext cx="602006" cy="12783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2F75BF-66EF-40D3-8B4D-FF06A46B3932}"/>
                </a:ext>
              </a:extLst>
            </p:cNvPr>
            <p:cNvSpPr/>
            <p:nvPr/>
          </p:nvSpPr>
          <p:spPr>
            <a:xfrm>
              <a:off x="6338656" y="1331650"/>
              <a:ext cx="516752" cy="317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3E23E01-97EB-3D8C-47D6-16EE61597C8B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866471-7D9D-4CFA-B78B-A1A5FFD50ED9}"/>
              </a:ext>
            </a:extLst>
          </p:cNvPr>
          <p:cNvGrpSpPr/>
          <p:nvPr/>
        </p:nvGrpSpPr>
        <p:grpSpPr>
          <a:xfrm>
            <a:off x="6338656" y="1452903"/>
            <a:ext cx="5455966" cy="4951094"/>
            <a:chOff x="6338656" y="1331650"/>
            <a:chExt cx="5455966" cy="495109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4C14AC-90FD-4457-827F-8A2EB2DB1032}"/>
                </a:ext>
              </a:extLst>
            </p:cNvPr>
            <p:cNvGrpSpPr/>
            <p:nvPr/>
          </p:nvGrpSpPr>
          <p:grpSpPr>
            <a:xfrm>
              <a:off x="6422347" y="1473693"/>
              <a:ext cx="5372275" cy="4809051"/>
              <a:chOff x="-3062796" y="1199966"/>
              <a:chExt cx="4614714" cy="4171024"/>
            </a:xfrm>
          </p:grpSpPr>
          <p:pic>
            <p:nvPicPr>
              <p:cNvPr id="7" name="Picture 6" descr="fig. 1.">
                <a:extLst>
                  <a:ext uri="{FF2B5EF4-FFF2-40B4-BE49-F238E27FC236}">
                    <a16:creationId xmlns:a16="http://schemas.microsoft.com/office/drawing/2014/main" id="{43F0406A-CD49-4E85-97E1-259595724E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" t="4142" r="45356" b="35168"/>
              <a:stretch/>
            </p:blipFill>
            <p:spPr bwMode="auto">
              <a:xfrm>
                <a:off x="-3046718" y="1199966"/>
                <a:ext cx="4360616" cy="416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9AC3886-0E2E-43E4-A15E-1854056C40C5}"/>
                  </a:ext>
                </a:extLst>
              </p:cNvPr>
              <p:cNvSpPr/>
              <p:nvPr/>
            </p:nvSpPr>
            <p:spPr>
              <a:xfrm>
                <a:off x="-3062796" y="5095783"/>
                <a:ext cx="443883" cy="2752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8C4896-6288-4D0F-8CA4-E8F738523D8C}"/>
                  </a:ext>
                </a:extLst>
              </p:cNvPr>
              <p:cNvSpPr/>
              <p:nvPr/>
            </p:nvSpPr>
            <p:spPr>
              <a:xfrm>
                <a:off x="949912" y="1199967"/>
                <a:ext cx="602006" cy="12783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2F75BF-66EF-40D3-8B4D-FF06A46B3932}"/>
                </a:ext>
              </a:extLst>
            </p:cNvPr>
            <p:cNvSpPr/>
            <p:nvPr/>
          </p:nvSpPr>
          <p:spPr>
            <a:xfrm>
              <a:off x="6338656" y="1331650"/>
              <a:ext cx="516752" cy="317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68BFF6-F89E-4C4B-86B5-E992F2D2C593}"/>
              </a:ext>
            </a:extLst>
          </p:cNvPr>
          <p:cNvSpPr txBox="1"/>
          <p:nvPr/>
        </p:nvSpPr>
        <p:spPr>
          <a:xfrm>
            <a:off x="3222323" y="321295"/>
            <a:ext cx="5094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Rock Crab Belly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A3FA9-EFE3-4979-B1A3-138BF9C5BCBC}"/>
              </a:ext>
            </a:extLst>
          </p:cNvPr>
          <p:cNvGrpSpPr/>
          <p:nvPr/>
        </p:nvGrpSpPr>
        <p:grpSpPr>
          <a:xfrm>
            <a:off x="1455938" y="1770207"/>
            <a:ext cx="4002551" cy="4481744"/>
            <a:chOff x="1447060" y="1611555"/>
            <a:chExt cx="4002551" cy="4481744"/>
          </a:xfrm>
        </p:grpSpPr>
        <p:pic>
          <p:nvPicPr>
            <p:cNvPr id="10" name="Picture 2" descr="fig. 1.">
              <a:extLst>
                <a:ext uri="{FF2B5EF4-FFF2-40B4-BE49-F238E27FC236}">
                  <a16:creationId xmlns:a16="http://schemas.microsoft.com/office/drawing/2014/main" id="{63609808-617E-4612-9F5A-CF7D5F8ACA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30" b="34649"/>
            <a:stretch/>
          </p:blipFill>
          <p:spPr bwMode="auto">
            <a:xfrm>
              <a:off x="1518082" y="1611555"/>
              <a:ext cx="3931529" cy="4481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0A894F-0D87-488D-A923-70071A82D839}"/>
                </a:ext>
              </a:extLst>
            </p:cNvPr>
            <p:cNvSpPr/>
            <p:nvPr/>
          </p:nvSpPr>
          <p:spPr>
            <a:xfrm>
              <a:off x="1447060" y="4927107"/>
              <a:ext cx="355107" cy="319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8BEB00A-B119-4358-8B52-B21A6E53BD60}"/>
              </a:ext>
            </a:extLst>
          </p:cNvPr>
          <p:cNvSpPr txBox="1"/>
          <p:nvPr/>
        </p:nvSpPr>
        <p:spPr>
          <a:xfrm>
            <a:off x="1189898" y="1252553"/>
            <a:ext cx="4065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Nervous System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DB578B-86F2-68A9-7C0E-994A7E0FFB37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CD7440-7A63-4522-A776-0C71178C6829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3E9680-71A4-41C5-A959-D656E14A3721}"/>
              </a:ext>
            </a:extLst>
          </p:cNvPr>
          <p:cNvSpPr txBox="1"/>
          <p:nvPr/>
        </p:nvSpPr>
        <p:spPr>
          <a:xfrm>
            <a:off x="2883895" y="1621133"/>
            <a:ext cx="6237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What Does it Take to Understand?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601227-7CD6-4B55-91DC-261885E61C4A}"/>
              </a:ext>
            </a:extLst>
          </p:cNvPr>
          <p:cNvGrpSpPr/>
          <p:nvPr/>
        </p:nvGrpSpPr>
        <p:grpSpPr>
          <a:xfrm>
            <a:off x="2005484" y="2546347"/>
            <a:ext cx="3400934" cy="2094875"/>
            <a:chOff x="2005484" y="2244784"/>
            <a:chExt cx="3400934" cy="2094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1784E7-CE21-4F83-A354-1A28A1276C1D}"/>
                </a:ext>
              </a:extLst>
            </p:cNvPr>
            <p:cNvSpPr/>
            <p:nvPr/>
          </p:nvSpPr>
          <p:spPr>
            <a:xfrm>
              <a:off x="3022076" y="2862274"/>
              <a:ext cx="1371600" cy="13716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74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5C750E-CA4F-408B-BB56-6BC1F5F78FA8}"/>
                </a:ext>
              </a:extLst>
            </p:cNvPr>
            <p:cNvSpPr txBox="1"/>
            <p:nvPr/>
          </p:nvSpPr>
          <p:spPr>
            <a:xfrm>
              <a:off x="2009334" y="2244784"/>
              <a:ext cx="3397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Membrane Properties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EBF82B-DDC4-45D1-A877-FD65E8934540}"/>
                </a:ext>
              </a:extLst>
            </p:cNvPr>
            <p:cNvSpPr txBox="1"/>
            <p:nvPr/>
          </p:nvSpPr>
          <p:spPr>
            <a:xfrm>
              <a:off x="2005484" y="3939549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neuron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EFDD47-23DD-4DF8-A954-AF46FD4FC0AF}"/>
              </a:ext>
            </a:extLst>
          </p:cNvPr>
          <p:cNvGrpSpPr/>
          <p:nvPr/>
        </p:nvGrpSpPr>
        <p:grpSpPr>
          <a:xfrm>
            <a:off x="2964664" y="3048127"/>
            <a:ext cx="2768378" cy="828727"/>
            <a:chOff x="2964664" y="2746564"/>
            <a:chExt cx="2768378" cy="82872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8AB0CC0-D7EB-420F-AC96-F86752EAEC66}"/>
                </a:ext>
              </a:extLst>
            </p:cNvPr>
            <p:cNvGrpSpPr/>
            <p:nvPr/>
          </p:nvGrpSpPr>
          <p:grpSpPr>
            <a:xfrm>
              <a:off x="2964664" y="2746564"/>
              <a:ext cx="1400038" cy="633665"/>
              <a:chOff x="2468552" y="2746564"/>
              <a:chExt cx="1400038" cy="63366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1E0A8CC-04D4-4DA5-887E-11390AF64122}"/>
                  </a:ext>
                </a:extLst>
              </p:cNvPr>
              <p:cNvGrpSpPr/>
              <p:nvPr/>
            </p:nvGrpSpPr>
            <p:grpSpPr>
              <a:xfrm rot="17919686">
                <a:off x="2513491" y="3118672"/>
                <a:ext cx="138129" cy="228007"/>
                <a:chOff x="2053752" y="3163093"/>
                <a:chExt cx="138129" cy="228007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887E2221-E4AD-4A39-9F8C-3686EAF847BC}"/>
                    </a:ext>
                  </a:extLst>
                </p:cNvPr>
                <p:cNvSpPr/>
                <p:nvPr/>
              </p:nvSpPr>
              <p:spPr>
                <a:xfrm>
                  <a:off x="2053752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3C778181-AB6A-44ED-B486-54C4C9A91165}"/>
                    </a:ext>
                  </a:extLst>
                </p:cNvPr>
                <p:cNvSpPr/>
                <p:nvPr/>
              </p:nvSpPr>
              <p:spPr>
                <a:xfrm>
                  <a:off x="2082105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525513D8-56C7-47DC-A8D7-09E44D65547F}"/>
                    </a:ext>
                  </a:extLst>
                </p:cNvPr>
                <p:cNvSpPr/>
                <p:nvPr/>
              </p:nvSpPr>
              <p:spPr>
                <a:xfrm>
                  <a:off x="2138756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89BBD968-1510-44C9-B916-B065205F89AA}"/>
                    </a:ext>
                  </a:extLst>
                </p:cNvPr>
                <p:cNvSpPr/>
                <p:nvPr/>
              </p:nvSpPr>
              <p:spPr>
                <a:xfrm>
                  <a:off x="2165274" y="3163093"/>
                  <a:ext cx="26607" cy="228007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716F441C-5498-4E7B-9C2C-3AB37EAB59DA}"/>
                    </a:ext>
                  </a:extLst>
                </p:cNvPr>
                <p:cNvSpPr/>
                <p:nvPr/>
              </p:nvSpPr>
              <p:spPr>
                <a:xfrm>
                  <a:off x="2110176" y="3163093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594107E-4E6E-49B5-B241-EE220F51146D}"/>
                  </a:ext>
                </a:extLst>
              </p:cNvPr>
              <p:cNvGrpSpPr/>
              <p:nvPr/>
            </p:nvGrpSpPr>
            <p:grpSpPr>
              <a:xfrm rot="6137716">
                <a:off x="3662660" y="3174299"/>
                <a:ext cx="300545" cy="111315"/>
                <a:chOff x="1098025" y="3219373"/>
                <a:chExt cx="300545" cy="111315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CB31ADB1-C9D4-4133-850F-E513DBA784A0}"/>
                    </a:ext>
                  </a:extLst>
                </p:cNvPr>
                <p:cNvSpPr/>
                <p:nvPr/>
              </p:nvSpPr>
              <p:spPr>
                <a:xfrm rot="18634502">
                  <a:off x="1198725" y="3203381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8CB15261-B090-4452-9FEE-E8A9FBFA2E42}"/>
                    </a:ext>
                  </a:extLst>
                </p:cNvPr>
                <p:cNvSpPr/>
                <p:nvPr/>
              </p:nvSpPr>
              <p:spPr>
                <a:xfrm rot="18634502">
                  <a:off x="1217167" y="3181845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C550FBBF-886A-45AF-A38D-B587E99A42F9}"/>
                    </a:ext>
                  </a:extLst>
                </p:cNvPr>
                <p:cNvSpPr/>
                <p:nvPr/>
              </p:nvSpPr>
              <p:spPr>
                <a:xfrm rot="18634502">
                  <a:off x="1254015" y="3138815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ABB8A0F0-79C9-4976-AB1B-DF103696E549}"/>
                    </a:ext>
                  </a:extLst>
                </p:cNvPr>
                <p:cNvSpPr/>
                <p:nvPr/>
              </p:nvSpPr>
              <p:spPr>
                <a:xfrm rot="18634502">
                  <a:off x="1271263" y="3118673"/>
                  <a:ext cx="26607" cy="228007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D6D7061E-83DA-48D3-AD0D-4F36EF6F3804}"/>
                    </a:ext>
                  </a:extLst>
                </p:cNvPr>
                <p:cNvSpPr/>
                <p:nvPr/>
              </p:nvSpPr>
              <p:spPr>
                <a:xfrm rot="18634502">
                  <a:off x="1235425" y="3160523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73F8A94-172F-4469-90F8-344829934088}"/>
                  </a:ext>
                </a:extLst>
              </p:cNvPr>
              <p:cNvGrpSpPr/>
              <p:nvPr/>
            </p:nvGrpSpPr>
            <p:grpSpPr>
              <a:xfrm rot="4800000">
                <a:off x="3295881" y="2841179"/>
                <a:ext cx="300545" cy="111315"/>
                <a:chOff x="1636899" y="3218868"/>
                <a:chExt cx="300545" cy="111315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AAA572FA-6761-4C22-931F-39700FAF7581}"/>
                    </a:ext>
                  </a:extLst>
                </p:cNvPr>
                <p:cNvSpPr/>
                <p:nvPr/>
              </p:nvSpPr>
              <p:spPr>
                <a:xfrm rot="18634502">
                  <a:off x="1737599" y="3202876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7D468053-B147-45D6-9E1F-C4CA478C1C2C}"/>
                    </a:ext>
                  </a:extLst>
                </p:cNvPr>
                <p:cNvSpPr/>
                <p:nvPr/>
              </p:nvSpPr>
              <p:spPr>
                <a:xfrm rot="18634502">
                  <a:off x="1756041" y="3181340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1A919016-91A1-4DED-ABEC-4822FBF3F143}"/>
                    </a:ext>
                  </a:extLst>
                </p:cNvPr>
                <p:cNvSpPr/>
                <p:nvPr/>
              </p:nvSpPr>
              <p:spPr>
                <a:xfrm rot="18634502">
                  <a:off x="1792889" y="3138310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A5144909-587C-4B1F-BF5E-0DE8ECFB5FB1}"/>
                    </a:ext>
                  </a:extLst>
                </p:cNvPr>
                <p:cNvSpPr/>
                <p:nvPr/>
              </p:nvSpPr>
              <p:spPr>
                <a:xfrm rot="18634502">
                  <a:off x="1810137" y="3118168"/>
                  <a:ext cx="26607" cy="228007"/>
                </a:xfrm>
                <a:prstGeom prst="roundRect">
                  <a:avLst/>
                </a:prstGeom>
                <a:solidFill>
                  <a:srgbClr val="00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38A4CB93-F712-4A0D-A787-6C191428DD89}"/>
                    </a:ext>
                  </a:extLst>
                </p:cNvPr>
                <p:cNvSpPr/>
                <p:nvPr/>
              </p:nvSpPr>
              <p:spPr>
                <a:xfrm rot="18634502">
                  <a:off x="1774299" y="3160018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2FDD81C-A2F7-4B7D-9679-0AE5C6A01940}"/>
                  </a:ext>
                </a:extLst>
              </p:cNvPr>
              <p:cNvGrpSpPr/>
              <p:nvPr/>
            </p:nvGrpSpPr>
            <p:grpSpPr>
              <a:xfrm rot="1200000">
                <a:off x="2751138" y="2845122"/>
                <a:ext cx="300545" cy="111315"/>
                <a:chOff x="1764422" y="3603918"/>
                <a:chExt cx="300545" cy="111315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98EA2781-EF71-4349-85F6-63D8D85511C0}"/>
                    </a:ext>
                  </a:extLst>
                </p:cNvPr>
                <p:cNvSpPr/>
                <p:nvPr/>
              </p:nvSpPr>
              <p:spPr>
                <a:xfrm rot="18634502">
                  <a:off x="1865122" y="3587926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4D3128E2-3C3B-4744-AAFD-FF7A66656137}"/>
                    </a:ext>
                  </a:extLst>
                </p:cNvPr>
                <p:cNvSpPr/>
                <p:nvPr/>
              </p:nvSpPr>
              <p:spPr>
                <a:xfrm rot="18634502">
                  <a:off x="1883564" y="3566390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C8F5C454-E85A-43A7-8791-11BE03BB661B}"/>
                    </a:ext>
                  </a:extLst>
                </p:cNvPr>
                <p:cNvSpPr/>
                <p:nvPr/>
              </p:nvSpPr>
              <p:spPr>
                <a:xfrm rot="18634502">
                  <a:off x="1920412" y="3523360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3076FC49-43E0-48A2-A722-DE72C66A360C}"/>
                    </a:ext>
                  </a:extLst>
                </p:cNvPr>
                <p:cNvSpPr/>
                <p:nvPr/>
              </p:nvSpPr>
              <p:spPr>
                <a:xfrm rot="18634502">
                  <a:off x="1937660" y="3503218"/>
                  <a:ext cx="26607" cy="22800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215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5ED52200-4CDC-4A5E-8699-24BC358D289C}"/>
                    </a:ext>
                  </a:extLst>
                </p:cNvPr>
                <p:cNvSpPr/>
                <p:nvPr/>
              </p:nvSpPr>
              <p:spPr>
                <a:xfrm rot="18634502">
                  <a:off x="1901822" y="3545068"/>
                  <a:ext cx="26607" cy="228007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7444127-22E1-4F50-8F74-FB7203B58152}"/>
                </a:ext>
              </a:extLst>
            </p:cNvPr>
            <p:cNvSpPr txBox="1"/>
            <p:nvPr/>
          </p:nvSpPr>
          <p:spPr>
            <a:xfrm>
              <a:off x="4413450" y="3175181"/>
              <a:ext cx="13195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channels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D73A34B-163C-4C3A-AD06-AD275521F2A8}"/>
              </a:ext>
            </a:extLst>
          </p:cNvPr>
          <p:cNvGrpSpPr/>
          <p:nvPr/>
        </p:nvGrpSpPr>
        <p:grpSpPr>
          <a:xfrm>
            <a:off x="7434412" y="2546347"/>
            <a:ext cx="2832827" cy="1978207"/>
            <a:chOff x="7434412" y="2244784"/>
            <a:chExt cx="2832827" cy="19782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D299DC-275B-4CA0-9941-9296A436F70E}"/>
                </a:ext>
              </a:extLst>
            </p:cNvPr>
            <p:cNvSpPr txBox="1"/>
            <p:nvPr/>
          </p:nvSpPr>
          <p:spPr>
            <a:xfrm>
              <a:off x="7434412" y="2244784"/>
              <a:ext cx="28328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Circuit Properties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D49B512-1B34-42FD-ABB8-6BB8D789D1CF}"/>
                </a:ext>
              </a:extLst>
            </p:cNvPr>
            <p:cNvGrpSpPr/>
            <p:nvPr/>
          </p:nvGrpSpPr>
          <p:grpSpPr>
            <a:xfrm>
              <a:off x="8064917" y="2802941"/>
              <a:ext cx="1571816" cy="1420050"/>
              <a:chOff x="7760313" y="2802941"/>
              <a:chExt cx="1571816" cy="142005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BDB4096-0E28-4F59-BE7E-3FFA41A20E08}"/>
                  </a:ext>
                </a:extLst>
              </p:cNvPr>
              <p:cNvSpPr/>
              <p:nvPr/>
            </p:nvSpPr>
            <p:spPr>
              <a:xfrm>
                <a:off x="8317621" y="2802941"/>
                <a:ext cx="457200" cy="4572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667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36FB1D0-D734-44A7-BCC8-0F5609ACB9CC}"/>
                  </a:ext>
                </a:extLst>
              </p:cNvPr>
              <p:cNvGrpSpPr/>
              <p:nvPr/>
            </p:nvGrpSpPr>
            <p:grpSpPr>
              <a:xfrm>
                <a:off x="7760313" y="3765791"/>
                <a:ext cx="1571816" cy="457200"/>
                <a:chOff x="7760313" y="3575291"/>
                <a:chExt cx="1571816" cy="457200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3747A136-CD69-4127-A3C3-C2BA31280AFB}"/>
                    </a:ext>
                  </a:extLst>
                </p:cNvPr>
                <p:cNvSpPr/>
                <p:nvPr/>
              </p:nvSpPr>
              <p:spPr>
                <a:xfrm>
                  <a:off x="7760313" y="3575291"/>
                  <a:ext cx="457200" cy="4572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667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726AD80-B23D-4CD7-8109-656B229E1568}"/>
                    </a:ext>
                  </a:extLst>
                </p:cNvPr>
                <p:cNvSpPr/>
                <p:nvPr/>
              </p:nvSpPr>
              <p:spPr>
                <a:xfrm>
                  <a:off x="8874929" y="3575291"/>
                  <a:ext cx="457200" cy="4572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667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0D5BE4A-FEE3-47FC-B044-5FEAC4F49AED}"/>
              </a:ext>
            </a:extLst>
          </p:cNvPr>
          <p:cNvGrpSpPr/>
          <p:nvPr/>
        </p:nvGrpSpPr>
        <p:grpSpPr>
          <a:xfrm>
            <a:off x="8263517" y="3409539"/>
            <a:ext cx="2810686" cy="1314113"/>
            <a:chOff x="8263517" y="3107976"/>
            <a:chExt cx="2810686" cy="131411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5AC4514-DA16-4D74-A8CC-2FF6784FF202}"/>
                </a:ext>
              </a:extLst>
            </p:cNvPr>
            <p:cNvGrpSpPr/>
            <p:nvPr/>
          </p:nvGrpSpPr>
          <p:grpSpPr>
            <a:xfrm>
              <a:off x="8263517" y="3107976"/>
              <a:ext cx="1262825" cy="1314113"/>
              <a:chOff x="8263517" y="3107976"/>
              <a:chExt cx="1262825" cy="1314113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3391E4F-2F90-45E4-BC76-50794D41398B}"/>
                  </a:ext>
                </a:extLst>
              </p:cNvPr>
              <p:cNvSpPr/>
              <p:nvPr/>
            </p:nvSpPr>
            <p:spPr>
              <a:xfrm>
                <a:off x="8263517" y="3181350"/>
                <a:ext cx="299358" cy="585788"/>
              </a:xfrm>
              <a:custGeom>
                <a:avLst/>
                <a:gdLst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19726 w 291189"/>
                  <a:gd name="connsiteY0" fmla="*/ 585788 h 585788"/>
                  <a:gd name="connsiteX1" fmla="*/ 291189 w 291189"/>
                  <a:gd name="connsiteY1" fmla="*/ 0 h 585788"/>
                  <a:gd name="connsiteX0" fmla="*/ 27895 w 299358"/>
                  <a:gd name="connsiteY0" fmla="*/ 585788 h 585788"/>
                  <a:gd name="connsiteX1" fmla="*/ 299358 w 299358"/>
                  <a:gd name="connsiteY1" fmla="*/ 0 h 58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9358" h="585788">
                    <a:moveTo>
                      <a:pt x="27895" y="585788"/>
                    </a:moveTo>
                    <a:cubicBezTo>
                      <a:pt x="18370" y="509588"/>
                      <a:pt x="-114980" y="238125"/>
                      <a:pt x="299358" y="0"/>
                    </a:cubicBez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25400" h="19050"/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B42E5FA-45B1-4FB0-A547-856734F2C5E3}"/>
                  </a:ext>
                </a:extLst>
              </p:cNvPr>
              <p:cNvSpPr/>
              <p:nvPr/>
            </p:nvSpPr>
            <p:spPr>
              <a:xfrm>
                <a:off x="8440202" y="3107976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4150" h="254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27B422F-A76A-47CE-ABAA-7148C91FD4C8}"/>
                  </a:ext>
                </a:extLst>
              </p:cNvPr>
              <p:cNvSpPr/>
              <p:nvPr/>
            </p:nvSpPr>
            <p:spPr>
              <a:xfrm rot="7693478">
                <a:off x="9083769" y="3068501"/>
                <a:ext cx="299358" cy="585788"/>
              </a:xfrm>
              <a:custGeom>
                <a:avLst/>
                <a:gdLst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0 w 271463"/>
                  <a:gd name="connsiteY0" fmla="*/ 585788 h 585788"/>
                  <a:gd name="connsiteX1" fmla="*/ 271463 w 271463"/>
                  <a:gd name="connsiteY1" fmla="*/ 0 h 585788"/>
                  <a:gd name="connsiteX0" fmla="*/ 19726 w 291189"/>
                  <a:gd name="connsiteY0" fmla="*/ 585788 h 585788"/>
                  <a:gd name="connsiteX1" fmla="*/ 291189 w 291189"/>
                  <a:gd name="connsiteY1" fmla="*/ 0 h 585788"/>
                  <a:gd name="connsiteX0" fmla="*/ 27895 w 299358"/>
                  <a:gd name="connsiteY0" fmla="*/ 585788 h 585788"/>
                  <a:gd name="connsiteX1" fmla="*/ 299358 w 299358"/>
                  <a:gd name="connsiteY1" fmla="*/ 0 h 58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9358" h="585788">
                    <a:moveTo>
                      <a:pt x="27895" y="585788"/>
                    </a:moveTo>
                    <a:cubicBezTo>
                      <a:pt x="18370" y="509588"/>
                      <a:pt x="-114980" y="238125"/>
                      <a:pt x="299358" y="0"/>
                    </a:cubicBezTo>
                  </a:path>
                </a:pathLst>
              </a:cu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25400" h="19050"/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0FE6744-77B6-499D-BBDD-63D5183B74F6}"/>
                  </a:ext>
                </a:extLst>
              </p:cNvPr>
              <p:cNvSpPr/>
              <p:nvPr/>
            </p:nvSpPr>
            <p:spPr>
              <a:xfrm rot="7693478">
                <a:off x="9315737" y="359162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4150" h="2540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C3324E1-51EC-4134-A4D6-5B97C80FC921}"/>
                  </a:ext>
                </a:extLst>
              </p:cNvPr>
              <p:cNvGrpSpPr/>
              <p:nvPr/>
            </p:nvGrpSpPr>
            <p:grpSpPr>
              <a:xfrm rot="7007266">
                <a:off x="8545038" y="3870659"/>
                <a:ext cx="585788" cy="517072"/>
                <a:chOff x="8592992" y="3364116"/>
                <a:chExt cx="585788" cy="517072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9E21959-9478-4872-8D5C-42E170CA23A9}"/>
                    </a:ext>
                  </a:extLst>
                </p:cNvPr>
                <p:cNvSpPr/>
                <p:nvPr/>
              </p:nvSpPr>
              <p:spPr>
                <a:xfrm rot="7693478">
                  <a:off x="8736207" y="3220901"/>
                  <a:ext cx="299358" cy="585788"/>
                </a:xfrm>
                <a:custGeom>
                  <a:avLst/>
                  <a:gdLst>
                    <a:gd name="connsiteX0" fmla="*/ 0 w 271463"/>
                    <a:gd name="connsiteY0" fmla="*/ 585788 h 585788"/>
                    <a:gd name="connsiteX1" fmla="*/ 271463 w 271463"/>
                    <a:gd name="connsiteY1" fmla="*/ 0 h 585788"/>
                    <a:gd name="connsiteX0" fmla="*/ 0 w 271463"/>
                    <a:gd name="connsiteY0" fmla="*/ 585788 h 585788"/>
                    <a:gd name="connsiteX1" fmla="*/ 271463 w 271463"/>
                    <a:gd name="connsiteY1" fmla="*/ 0 h 585788"/>
                    <a:gd name="connsiteX0" fmla="*/ 19726 w 291189"/>
                    <a:gd name="connsiteY0" fmla="*/ 585788 h 585788"/>
                    <a:gd name="connsiteX1" fmla="*/ 291189 w 291189"/>
                    <a:gd name="connsiteY1" fmla="*/ 0 h 585788"/>
                    <a:gd name="connsiteX0" fmla="*/ 27895 w 299358"/>
                    <a:gd name="connsiteY0" fmla="*/ 585788 h 585788"/>
                    <a:gd name="connsiteX1" fmla="*/ 299358 w 299358"/>
                    <a:gd name="connsiteY1" fmla="*/ 0 h 5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9358" h="585788">
                      <a:moveTo>
                        <a:pt x="27895" y="585788"/>
                      </a:moveTo>
                      <a:cubicBezTo>
                        <a:pt x="18370" y="509588"/>
                        <a:pt x="-114980" y="238125"/>
                        <a:pt x="299358" y="0"/>
                      </a:cubicBezTo>
                    </a:path>
                  </a:pathLst>
                </a:cu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contourW="12700">
                  <a:bevelT w="25400" h="19050"/>
                  <a:contourClr>
                    <a:schemeClr val="tx1">
                      <a:lumMod val="85000"/>
                      <a:lumOff val="1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D532098A-5AA8-4808-9EA9-4D79CC921CC5}"/>
                    </a:ext>
                  </a:extLst>
                </p:cNvPr>
                <p:cNvSpPr/>
                <p:nvPr/>
              </p:nvSpPr>
              <p:spPr>
                <a:xfrm rot="7693478">
                  <a:off x="8968175" y="3744028"/>
                  <a:ext cx="137160" cy="137160"/>
                </a:xfrm>
                <a:prstGeom prst="ellipse">
                  <a:avLst/>
                </a:prstGeom>
                <a:solidFill>
                  <a:srgbClr val="0033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84150" h="254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08633CA-2DC0-45B2-A850-715B8F4186A4}"/>
                </a:ext>
              </a:extLst>
            </p:cNvPr>
            <p:cNvSpPr txBox="1"/>
            <p:nvPr/>
          </p:nvSpPr>
          <p:spPr>
            <a:xfrm>
              <a:off x="9384317" y="3294466"/>
              <a:ext cx="16898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connections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266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A3FA9-EFE3-4979-B1A3-138BF9C5BCBC}"/>
              </a:ext>
            </a:extLst>
          </p:cNvPr>
          <p:cNvGrpSpPr/>
          <p:nvPr/>
        </p:nvGrpSpPr>
        <p:grpSpPr>
          <a:xfrm>
            <a:off x="1455938" y="1770207"/>
            <a:ext cx="4002551" cy="4481744"/>
            <a:chOff x="1447060" y="1611555"/>
            <a:chExt cx="4002551" cy="4481744"/>
          </a:xfrm>
        </p:grpSpPr>
        <p:pic>
          <p:nvPicPr>
            <p:cNvPr id="10" name="Picture 2" descr="fig. 1.">
              <a:extLst>
                <a:ext uri="{FF2B5EF4-FFF2-40B4-BE49-F238E27FC236}">
                  <a16:creationId xmlns:a16="http://schemas.microsoft.com/office/drawing/2014/main" id="{63609808-617E-4612-9F5A-CF7D5F8ACA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30" b="34649"/>
            <a:stretch/>
          </p:blipFill>
          <p:spPr bwMode="auto">
            <a:xfrm>
              <a:off x="1518082" y="1611555"/>
              <a:ext cx="3931529" cy="4481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0A894F-0D87-488D-A923-70071A82D839}"/>
                </a:ext>
              </a:extLst>
            </p:cNvPr>
            <p:cNvSpPr/>
            <p:nvPr/>
          </p:nvSpPr>
          <p:spPr>
            <a:xfrm>
              <a:off x="1447060" y="4927107"/>
              <a:ext cx="355107" cy="319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8BEB00A-B119-4358-8B52-B21A6E53BD60}"/>
              </a:ext>
            </a:extLst>
          </p:cNvPr>
          <p:cNvSpPr txBox="1"/>
          <p:nvPr/>
        </p:nvSpPr>
        <p:spPr>
          <a:xfrm>
            <a:off x="1189898" y="1264981"/>
            <a:ext cx="4065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Nervous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4B72F-186F-446A-BCE9-B0FF237A421C}"/>
              </a:ext>
            </a:extLst>
          </p:cNvPr>
          <p:cNvSpPr txBox="1"/>
          <p:nvPr/>
        </p:nvSpPr>
        <p:spPr>
          <a:xfrm>
            <a:off x="7290248" y="1264981"/>
            <a:ext cx="329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2000" u="sng" dirty="0">
                <a:latin typeface="Century Gothic" panose="020B0502020202020204" pitchFamily="34" charset="0"/>
              </a:rPr>
              <a:t> Ganglion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D27036-508D-4458-B93A-E628D707C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372" y="1987685"/>
            <a:ext cx="4818743" cy="36053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4B9DBA-D68F-4C97-9921-27A62272B905}"/>
              </a:ext>
            </a:extLst>
          </p:cNvPr>
          <p:cNvSpPr txBox="1"/>
          <p:nvPr/>
        </p:nvSpPr>
        <p:spPr>
          <a:xfrm>
            <a:off x="2219841" y="320053"/>
            <a:ext cx="784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Century Gothic" panose="020B0502020202020204" pitchFamily="34" charset="0"/>
              </a:rPr>
              <a:t>Stomatogastric</a:t>
            </a:r>
            <a:r>
              <a:rPr lang="en-US" sz="4000" dirty="0">
                <a:latin typeface="Century Gothic" panose="020B0502020202020204" pitchFamily="34" charset="0"/>
              </a:rPr>
              <a:t> Ganglion (STG)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98222-9D01-923B-07A9-9AE37C368C46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549D4A-F4DC-43EA-A4C7-1A697CF2C25F}"/>
              </a:ext>
            </a:extLst>
          </p:cNvPr>
          <p:cNvSpPr/>
          <p:nvPr/>
        </p:nvSpPr>
        <p:spPr>
          <a:xfrm>
            <a:off x="232229" y="1465943"/>
            <a:ext cx="11576683" cy="27660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8BFF6-F89E-4C4B-86B5-E992F2D2C593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pic>
        <p:nvPicPr>
          <p:cNvPr id="1026" name="Picture 2" descr="life fire GIF">
            <a:extLst>
              <a:ext uri="{FF2B5EF4-FFF2-40B4-BE49-F238E27FC236}">
                <a16:creationId xmlns:a16="http://schemas.microsoft.com/office/drawing/2014/main" id="{A4DD855A-471F-44E1-8D34-8E5A53DD52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8" y="1767901"/>
            <a:ext cx="38100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life fire GIF">
            <a:extLst>
              <a:ext uri="{FF2B5EF4-FFF2-40B4-BE49-F238E27FC236}">
                <a16:creationId xmlns:a16="http://schemas.microsoft.com/office/drawing/2014/main" id="{F1D56ABD-556B-44F2-94B5-726EA7170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36" y="1767901"/>
            <a:ext cx="38100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ddha GIF">
            <a:extLst>
              <a:ext uri="{FF2B5EF4-FFF2-40B4-BE49-F238E27FC236}">
                <a16:creationId xmlns:a16="http://schemas.microsoft.com/office/drawing/2014/main" id="{B87788BA-108E-4AD5-B5BA-7EBF20654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29" y="1673173"/>
            <a:ext cx="3168365" cy="23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8D6F1B3-DBCB-4107-9A77-D7D3BED6DBDF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22" name="Picture 21" descr="fig. 1.">
              <a:extLst>
                <a:ext uri="{FF2B5EF4-FFF2-40B4-BE49-F238E27FC236}">
                  <a16:creationId xmlns:a16="http://schemas.microsoft.com/office/drawing/2014/main" id="{A0E33701-E40E-46DA-8455-0F3092F777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24A435-DED4-44FB-AC98-54706BD4F8CE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5C02795-4A34-40D5-B645-F225189343D1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9F224D-0A18-4551-878C-8E4A3307BC01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70A1D14-C783-FF4D-055F-C5DB934B403E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7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3" r="2" b="21157"/>
          <a:stretch/>
        </p:blipFill>
        <p:spPr bwMode="auto">
          <a:xfrm>
            <a:off x="630621" y="1517144"/>
            <a:ext cx="10700520" cy="10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66E6A3-42A2-4BCB-ADD2-442BADB06FB7}"/>
              </a:ext>
            </a:extLst>
          </p:cNvPr>
          <p:cNvSpPr/>
          <p:nvPr/>
        </p:nvSpPr>
        <p:spPr>
          <a:xfrm>
            <a:off x="1103085" y="1517144"/>
            <a:ext cx="10501836" cy="249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8C97C-A279-4CCB-9A9E-F5CDF4B0954B}"/>
              </a:ext>
            </a:extLst>
          </p:cNvPr>
          <p:cNvGrpSpPr/>
          <p:nvPr/>
        </p:nvGrpSpPr>
        <p:grpSpPr>
          <a:xfrm>
            <a:off x="901788" y="5208383"/>
            <a:ext cx="3213012" cy="413085"/>
            <a:chOff x="901788" y="5208383"/>
            <a:chExt cx="3213012" cy="41308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4857A0-E9F4-4C53-960F-5D6DB14FBDBE}"/>
                </a:ext>
              </a:extLst>
            </p:cNvPr>
            <p:cNvSpPr txBox="1"/>
            <p:nvPr/>
          </p:nvSpPr>
          <p:spPr>
            <a:xfrm>
              <a:off x="901788" y="5208383"/>
              <a:ext cx="1994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Century Gothic" panose="020B0502020202020204" pitchFamily="34" charset="0"/>
                </a:rPr>
                <a:t>Pyloric Rhythm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FB4443-6157-47E0-A07A-11281BC8E068}"/>
                </a:ext>
              </a:extLst>
            </p:cNvPr>
            <p:cNvSpPr/>
            <p:nvPr/>
          </p:nvSpPr>
          <p:spPr>
            <a:xfrm>
              <a:off x="2851150" y="5429250"/>
              <a:ext cx="1263650" cy="192218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50" h="192218">
                  <a:moveTo>
                    <a:pt x="0" y="0"/>
                  </a:moveTo>
                  <a:cubicBezTo>
                    <a:pt x="757767" y="4233"/>
                    <a:pt x="429683" y="408517"/>
                    <a:pt x="1263650" y="3175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94E86A3-F6C6-4EA8-98B3-D343B4164760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8AE737-D264-43EE-9A43-AB488C27FD7B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32" name="Picture 31" descr="fig. 1.">
              <a:extLst>
                <a:ext uri="{FF2B5EF4-FFF2-40B4-BE49-F238E27FC236}">
                  <a16:creationId xmlns:a16="http://schemas.microsoft.com/office/drawing/2014/main" id="{11F2A5BF-744E-4A1A-B7BD-84C2E22B64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E04EC9-9A77-44F0-A11F-EA4A0DB7E3D6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60B0908-9053-41D4-BF08-F0A290F0C0B9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2B11C67-65A8-43DC-BB29-414C2BB51685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70A9627-1F79-32E6-599E-F14233C40D0A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90391 -0.0108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95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9981"/>
          <a:stretch/>
        </p:blipFill>
        <p:spPr bwMode="auto">
          <a:xfrm>
            <a:off x="630621" y="2612571"/>
            <a:ext cx="10700520" cy="102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66E6A3-42A2-4BCB-ADD2-442BADB06FB7}"/>
              </a:ext>
            </a:extLst>
          </p:cNvPr>
          <p:cNvSpPr/>
          <p:nvPr/>
        </p:nvSpPr>
        <p:spPr>
          <a:xfrm>
            <a:off x="1103085" y="1517144"/>
            <a:ext cx="10501836" cy="249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FE5890-62C9-452F-8505-595A54269A4D}"/>
              </a:ext>
            </a:extLst>
          </p:cNvPr>
          <p:cNvGrpSpPr/>
          <p:nvPr/>
        </p:nvGrpSpPr>
        <p:grpSpPr>
          <a:xfrm>
            <a:off x="385004" y="5585685"/>
            <a:ext cx="3830898" cy="719460"/>
            <a:chOff x="385004" y="5585685"/>
            <a:chExt cx="3830898" cy="719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EF20F0-A6A9-4D06-AE12-85615CBEC602}"/>
                </a:ext>
              </a:extLst>
            </p:cNvPr>
            <p:cNvSpPr txBox="1"/>
            <p:nvPr/>
          </p:nvSpPr>
          <p:spPr>
            <a:xfrm>
              <a:off x="385004" y="5905035"/>
              <a:ext cx="2529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Gastric Mill Rhythm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0DC5D7-8133-4DF8-9D4A-929D60AA142F}"/>
                </a:ext>
              </a:extLst>
            </p:cNvPr>
            <p:cNvSpPr/>
            <p:nvPr/>
          </p:nvSpPr>
          <p:spPr>
            <a:xfrm>
              <a:off x="2840334" y="5585685"/>
              <a:ext cx="1375568" cy="527843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1003300"/>
                <a:gd name="connsiteY0" fmla="*/ 304800 h 312139"/>
                <a:gd name="connsiteX1" fmla="*/ 1003300 w 1003300"/>
                <a:gd name="connsiteY1" fmla="*/ 0 h 312139"/>
                <a:gd name="connsiteX0" fmla="*/ 0 w 1003300"/>
                <a:gd name="connsiteY0" fmla="*/ 304800 h 389257"/>
                <a:gd name="connsiteX1" fmla="*/ 1003300 w 1003300"/>
                <a:gd name="connsiteY1" fmla="*/ 0 h 389257"/>
                <a:gd name="connsiteX0" fmla="*/ 0 w 1368425"/>
                <a:gd name="connsiteY0" fmla="*/ 577850 h 623423"/>
                <a:gd name="connsiteX1" fmla="*/ 1368425 w 1368425"/>
                <a:gd name="connsiteY1" fmla="*/ 0 h 623423"/>
                <a:gd name="connsiteX0" fmla="*/ 0 w 1368425"/>
                <a:gd name="connsiteY0" fmla="*/ 577850 h 624915"/>
                <a:gd name="connsiteX1" fmla="*/ 1368425 w 1368425"/>
                <a:gd name="connsiteY1" fmla="*/ 0 h 624915"/>
                <a:gd name="connsiteX0" fmla="*/ 0 w 1368425"/>
                <a:gd name="connsiteY0" fmla="*/ 577850 h 577850"/>
                <a:gd name="connsiteX1" fmla="*/ 1368425 w 1368425"/>
                <a:gd name="connsiteY1" fmla="*/ 0 h 577850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568" h="527843">
                  <a:moveTo>
                    <a:pt x="0" y="527843"/>
                  </a:moveTo>
                  <a:cubicBezTo>
                    <a:pt x="643467" y="417776"/>
                    <a:pt x="1151994" y="474398"/>
                    <a:pt x="1375568" y="0"/>
                  </a:cubicBezTo>
                </a:path>
              </a:pathLst>
            </a:custGeom>
            <a:noFill/>
            <a:ln w="22225"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54ABD4F-B51D-4E78-A705-B9C837CD32A9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32C498-5A0F-4AE1-8A2A-955B73635E4D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31" name="Picture 30" descr="fig. 1.">
              <a:extLst>
                <a:ext uri="{FF2B5EF4-FFF2-40B4-BE49-F238E27FC236}">
                  <a16:creationId xmlns:a16="http://schemas.microsoft.com/office/drawing/2014/main" id="{C1B06B2F-08CF-4052-865E-632A4A9B67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66295B7-0D7B-4534-AB91-F5AF320F78E5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3AB65C-2763-4F92-ABB2-409416D6EB41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2F1678-4A14-4531-8078-1CEE5105A2E1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50DCEB0-6678-F8E7-F583-3F0F93AC2185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90391 -0.0108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95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89968" r="2" b="228"/>
          <a:stretch/>
        </p:blipFill>
        <p:spPr bwMode="auto">
          <a:xfrm>
            <a:off x="630621" y="3633788"/>
            <a:ext cx="10700520" cy="9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66E6A3-42A2-4BCB-ADD2-442BADB06FB7}"/>
              </a:ext>
            </a:extLst>
          </p:cNvPr>
          <p:cNvSpPr/>
          <p:nvPr/>
        </p:nvSpPr>
        <p:spPr>
          <a:xfrm>
            <a:off x="1103085" y="1517144"/>
            <a:ext cx="10501836" cy="249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AFED8A9-8856-475A-A4F2-379C0D19BECB}"/>
              </a:ext>
            </a:extLst>
          </p:cNvPr>
          <p:cNvGrpSpPr/>
          <p:nvPr/>
        </p:nvGrpSpPr>
        <p:grpSpPr>
          <a:xfrm>
            <a:off x="176759" y="4634842"/>
            <a:ext cx="3215116" cy="553998"/>
            <a:chOff x="176759" y="4634842"/>
            <a:chExt cx="3215116" cy="55399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02E802-8A39-4112-911C-034EAFD574B7}"/>
                </a:ext>
              </a:extLst>
            </p:cNvPr>
            <p:cNvSpPr txBox="1"/>
            <p:nvPr/>
          </p:nvSpPr>
          <p:spPr>
            <a:xfrm>
              <a:off x="176759" y="4634842"/>
              <a:ext cx="30075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Descending Projection</a:t>
              </a:r>
            </a:p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Neurons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24CC378-B317-42B3-AE76-AE646271ACA6}"/>
                </a:ext>
              </a:extLst>
            </p:cNvPr>
            <p:cNvSpPr/>
            <p:nvPr/>
          </p:nvSpPr>
          <p:spPr>
            <a:xfrm>
              <a:off x="2334600" y="4956348"/>
              <a:ext cx="1057275" cy="184971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809625"/>
                <a:gd name="connsiteY0" fmla="*/ 117475 h 205766"/>
                <a:gd name="connsiteX1" fmla="*/ 809625 w 809625"/>
                <a:gd name="connsiteY1" fmla="*/ 0 h 205766"/>
                <a:gd name="connsiteX0" fmla="*/ 0 w 809625"/>
                <a:gd name="connsiteY0" fmla="*/ 117475 h 210758"/>
                <a:gd name="connsiteX1" fmla="*/ 809625 w 809625"/>
                <a:gd name="connsiteY1" fmla="*/ 0 h 210758"/>
                <a:gd name="connsiteX0" fmla="*/ 0 w 809625"/>
                <a:gd name="connsiteY0" fmla="*/ 117475 h 234286"/>
                <a:gd name="connsiteX1" fmla="*/ 809625 w 809625"/>
                <a:gd name="connsiteY1" fmla="*/ 0 h 234286"/>
                <a:gd name="connsiteX0" fmla="*/ 0 w 765175"/>
                <a:gd name="connsiteY0" fmla="*/ 0 h 191465"/>
                <a:gd name="connsiteX1" fmla="*/ 765175 w 765175"/>
                <a:gd name="connsiteY1" fmla="*/ 3175 h 191465"/>
                <a:gd name="connsiteX0" fmla="*/ 0 w 765175"/>
                <a:gd name="connsiteY0" fmla="*/ 0 h 173602"/>
                <a:gd name="connsiteX1" fmla="*/ 765175 w 765175"/>
                <a:gd name="connsiteY1" fmla="*/ 3175 h 173602"/>
                <a:gd name="connsiteX0" fmla="*/ 0 w 1057275"/>
                <a:gd name="connsiteY0" fmla="*/ 0 h 173602"/>
                <a:gd name="connsiteX1" fmla="*/ 1057275 w 1057275"/>
                <a:gd name="connsiteY1" fmla="*/ 3175 h 173602"/>
                <a:gd name="connsiteX0" fmla="*/ 0 w 1057275"/>
                <a:gd name="connsiteY0" fmla="*/ 0 h 184971"/>
                <a:gd name="connsiteX1" fmla="*/ 1057275 w 1057275"/>
                <a:gd name="connsiteY1" fmla="*/ 3175 h 18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275" h="184971">
                  <a:moveTo>
                    <a:pt x="0" y="0"/>
                  </a:moveTo>
                  <a:cubicBezTo>
                    <a:pt x="297392" y="64558"/>
                    <a:pt x="223308" y="379942"/>
                    <a:pt x="1057275" y="3175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5E32BBF-E4A1-40D1-BD10-70AA3FAD087F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53484A-697E-4C69-A454-1E3D164E17B6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29" name="Picture 28" descr="fig. 1.">
              <a:extLst>
                <a:ext uri="{FF2B5EF4-FFF2-40B4-BE49-F238E27FC236}">
                  <a16:creationId xmlns:a16="http://schemas.microsoft.com/office/drawing/2014/main" id="{50A142E1-A401-46AA-B358-0C6DA2C3C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D37B7AE-27A2-4A91-BA08-77C454CD21BC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024568-CE43-41BD-A65A-3B781875642E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D31FE21-646E-40B4-BBBE-DEA0495DFA75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 descr="fig. 1.">
            <a:extLst>
              <a:ext uri="{FF2B5EF4-FFF2-40B4-BE49-F238E27FC236}">
                <a16:creationId xmlns:a16="http://schemas.microsoft.com/office/drawing/2014/main" id="{A1977C37-1A7B-4093-8787-BD2E976D5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93824" r="86213" b="228"/>
          <a:stretch/>
        </p:blipFill>
        <p:spPr bwMode="auto">
          <a:xfrm>
            <a:off x="630621" y="3993015"/>
            <a:ext cx="1261679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47E0E-9C9E-27D2-A40F-C047192499BC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91355 -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7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27"/>
          <a:stretch/>
        </p:blipFill>
        <p:spPr bwMode="auto">
          <a:xfrm>
            <a:off x="630621" y="1517144"/>
            <a:ext cx="10700520" cy="30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66E6A3-42A2-4BCB-ADD2-442BADB06FB7}"/>
              </a:ext>
            </a:extLst>
          </p:cNvPr>
          <p:cNvSpPr/>
          <p:nvPr/>
        </p:nvSpPr>
        <p:spPr>
          <a:xfrm>
            <a:off x="1103085" y="1517144"/>
            <a:ext cx="10501836" cy="249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08F36C-3FB7-41D6-8296-7CC2A694C977}"/>
              </a:ext>
            </a:extLst>
          </p:cNvPr>
          <p:cNvGrpSpPr/>
          <p:nvPr/>
        </p:nvGrpSpPr>
        <p:grpSpPr>
          <a:xfrm>
            <a:off x="3002307" y="4309217"/>
            <a:ext cx="2900153" cy="2422264"/>
            <a:chOff x="1464196" y="4288197"/>
            <a:chExt cx="2900153" cy="2422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2A3FA9-EFE3-4979-B1A3-138BF9C5BCB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10" name="Picture 2" descr="fig. 1.">
                <a:extLst>
                  <a:ext uri="{FF2B5EF4-FFF2-40B4-BE49-F238E27FC236}">
                    <a16:creationId xmlns:a16="http://schemas.microsoft.com/office/drawing/2014/main" id="{63609808-617E-4612-9F5A-CF7D5F8ACA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0A894F-0D87-488D-A923-70071A82D839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BEB00A-B119-4358-8B52-B21A6E53BD60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53D8-CAE7-49F2-81DA-B387599F3B58}"/>
              </a:ext>
            </a:extLst>
          </p:cNvPr>
          <p:cNvGrpSpPr/>
          <p:nvPr/>
        </p:nvGrpSpPr>
        <p:grpSpPr>
          <a:xfrm>
            <a:off x="6583480" y="4309217"/>
            <a:ext cx="2500035" cy="2232926"/>
            <a:chOff x="7739617" y="4288197"/>
            <a:chExt cx="2500035" cy="223292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4B72F-186F-446A-BCE9-B0FF237A421C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D27036-508D-4458-B93A-E628D707C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FE5890-62C9-452F-8505-595A54269A4D}"/>
              </a:ext>
            </a:extLst>
          </p:cNvPr>
          <p:cNvGrpSpPr/>
          <p:nvPr/>
        </p:nvGrpSpPr>
        <p:grpSpPr>
          <a:xfrm>
            <a:off x="385004" y="5585685"/>
            <a:ext cx="3830898" cy="719460"/>
            <a:chOff x="385004" y="5585685"/>
            <a:chExt cx="3830898" cy="719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EF20F0-A6A9-4D06-AE12-85615CBEC602}"/>
                </a:ext>
              </a:extLst>
            </p:cNvPr>
            <p:cNvSpPr txBox="1"/>
            <p:nvPr/>
          </p:nvSpPr>
          <p:spPr>
            <a:xfrm>
              <a:off x="385004" y="5905035"/>
              <a:ext cx="2529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Gastric Mill Rhythm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30DC5D7-8133-4DF8-9D4A-929D60AA142F}"/>
                </a:ext>
              </a:extLst>
            </p:cNvPr>
            <p:cNvSpPr/>
            <p:nvPr/>
          </p:nvSpPr>
          <p:spPr>
            <a:xfrm>
              <a:off x="2840334" y="5585685"/>
              <a:ext cx="1375568" cy="527843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1003300"/>
                <a:gd name="connsiteY0" fmla="*/ 304800 h 312139"/>
                <a:gd name="connsiteX1" fmla="*/ 1003300 w 1003300"/>
                <a:gd name="connsiteY1" fmla="*/ 0 h 312139"/>
                <a:gd name="connsiteX0" fmla="*/ 0 w 1003300"/>
                <a:gd name="connsiteY0" fmla="*/ 304800 h 389257"/>
                <a:gd name="connsiteX1" fmla="*/ 1003300 w 1003300"/>
                <a:gd name="connsiteY1" fmla="*/ 0 h 389257"/>
                <a:gd name="connsiteX0" fmla="*/ 0 w 1368425"/>
                <a:gd name="connsiteY0" fmla="*/ 577850 h 623423"/>
                <a:gd name="connsiteX1" fmla="*/ 1368425 w 1368425"/>
                <a:gd name="connsiteY1" fmla="*/ 0 h 623423"/>
                <a:gd name="connsiteX0" fmla="*/ 0 w 1368425"/>
                <a:gd name="connsiteY0" fmla="*/ 577850 h 624915"/>
                <a:gd name="connsiteX1" fmla="*/ 1368425 w 1368425"/>
                <a:gd name="connsiteY1" fmla="*/ 0 h 624915"/>
                <a:gd name="connsiteX0" fmla="*/ 0 w 1368425"/>
                <a:gd name="connsiteY0" fmla="*/ 577850 h 577850"/>
                <a:gd name="connsiteX1" fmla="*/ 1368425 w 1368425"/>
                <a:gd name="connsiteY1" fmla="*/ 0 h 577850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23181"/>
                <a:gd name="connsiteY0" fmla="*/ 494506 h 494506"/>
                <a:gd name="connsiteX1" fmla="*/ 1323181 w 1323181"/>
                <a:gd name="connsiteY1" fmla="*/ 0 h 494506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  <a:gd name="connsiteX0" fmla="*/ 0 w 1375568"/>
                <a:gd name="connsiteY0" fmla="*/ 527843 h 527843"/>
                <a:gd name="connsiteX1" fmla="*/ 1375568 w 1375568"/>
                <a:gd name="connsiteY1" fmla="*/ 0 h 5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568" h="527843">
                  <a:moveTo>
                    <a:pt x="0" y="527843"/>
                  </a:moveTo>
                  <a:cubicBezTo>
                    <a:pt x="643467" y="417776"/>
                    <a:pt x="1151994" y="474398"/>
                    <a:pt x="1375568" y="0"/>
                  </a:cubicBezTo>
                </a:path>
              </a:pathLst>
            </a:custGeom>
            <a:noFill/>
            <a:ln w="22225"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8C97C-A279-4CCB-9A9E-F5CDF4B0954B}"/>
              </a:ext>
            </a:extLst>
          </p:cNvPr>
          <p:cNvGrpSpPr/>
          <p:nvPr/>
        </p:nvGrpSpPr>
        <p:grpSpPr>
          <a:xfrm>
            <a:off x="901788" y="5208383"/>
            <a:ext cx="3213012" cy="413085"/>
            <a:chOff x="901788" y="5208383"/>
            <a:chExt cx="3213012" cy="41308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4857A0-E9F4-4C53-960F-5D6DB14FBDBE}"/>
                </a:ext>
              </a:extLst>
            </p:cNvPr>
            <p:cNvSpPr txBox="1"/>
            <p:nvPr/>
          </p:nvSpPr>
          <p:spPr>
            <a:xfrm>
              <a:off x="901788" y="5208383"/>
              <a:ext cx="1994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Century Gothic" panose="020B0502020202020204" pitchFamily="34" charset="0"/>
                </a:rPr>
                <a:t>Pyloric Rhythm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FB4443-6157-47E0-A07A-11281BC8E068}"/>
                </a:ext>
              </a:extLst>
            </p:cNvPr>
            <p:cNvSpPr/>
            <p:nvPr/>
          </p:nvSpPr>
          <p:spPr>
            <a:xfrm>
              <a:off x="2851150" y="5429250"/>
              <a:ext cx="1263650" cy="192218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650" h="192218">
                  <a:moveTo>
                    <a:pt x="0" y="0"/>
                  </a:moveTo>
                  <a:cubicBezTo>
                    <a:pt x="757767" y="4233"/>
                    <a:pt x="429683" y="408517"/>
                    <a:pt x="1263650" y="3175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AFED8A9-8856-475A-A4F2-379C0D19BECB}"/>
              </a:ext>
            </a:extLst>
          </p:cNvPr>
          <p:cNvGrpSpPr/>
          <p:nvPr/>
        </p:nvGrpSpPr>
        <p:grpSpPr>
          <a:xfrm>
            <a:off x="176759" y="4634842"/>
            <a:ext cx="3215116" cy="553998"/>
            <a:chOff x="176759" y="4634842"/>
            <a:chExt cx="3215116" cy="55399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02E802-8A39-4112-911C-034EAFD574B7}"/>
                </a:ext>
              </a:extLst>
            </p:cNvPr>
            <p:cNvSpPr txBox="1"/>
            <p:nvPr/>
          </p:nvSpPr>
          <p:spPr>
            <a:xfrm>
              <a:off x="176759" y="4634842"/>
              <a:ext cx="30075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Descending Projection</a:t>
              </a:r>
            </a:p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Neurons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24CC378-B317-42B3-AE76-AE646271ACA6}"/>
                </a:ext>
              </a:extLst>
            </p:cNvPr>
            <p:cNvSpPr/>
            <p:nvPr/>
          </p:nvSpPr>
          <p:spPr>
            <a:xfrm>
              <a:off x="2334600" y="4956348"/>
              <a:ext cx="1057275" cy="184971"/>
            </a:xfrm>
            <a:custGeom>
              <a:avLst/>
              <a:gdLst>
                <a:gd name="connsiteX0" fmla="*/ 0 w 1263650"/>
                <a:gd name="connsiteY0" fmla="*/ 0 h 121057"/>
                <a:gd name="connsiteX1" fmla="*/ 546100 w 1263650"/>
                <a:gd name="connsiteY1" fmla="*/ 120650 h 121057"/>
                <a:gd name="connsiteX2" fmla="*/ 1263650 w 1263650"/>
                <a:gd name="connsiteY2" fmla="*/ 31750 h 121057"/>
                <a:gd name="connsiteX0" fmla="*/ 0 w 1263650"/>
                <a:gd name="connsiteY0" fmla="*/ 0 h 31750"/>
                <a:gd name="connsiteX1" fmla="*/ 1263650 w 1263650"/>
                <a:gd name="connsiteY1" fmla="*/ 31750 h 31750"/>
                <a:gd name="connsiteX0" fmla="*/ 0 w 1263650"/>
                <a:gd name="connsiteY0" fmla="*/ 0 h 87289"/>
                <a:gd name="connsiteX1" fmla="*/ 1263650 w 1263650"/>
                <a:gd name="connsiteY1" fmla="*/ 31750 h 87289"/>
                <a:gd name="connsiteX0" fmla="*/ 0 w 1263650"/>
                <a:gd name="connsiteY0" fmla="*/ 0 h 235773"/>
                <a:gd name="connsiteX1" fmla="*/ 1263650 w 1263650"/>
                <a:gd name="connsiteY1" fmla="*/ 31750 h 235773"/>
                <a:gd name="connsiteX0" fmla="*/ 0 w 1263650"/>
                <a:gd name="connsiteY0" fmla="*/ 0 h 192218"/>
                <a:gd name="connsiteX1" fmla="*/ 1263650 w 1263650"/>
                <a:gd name="connsiteY1" fmla="*/ 31750 h 192218"/>
                <a:gd name="connsiteX0" fmla="*/ 0 w 809625"/>
                <a:gd name="connsiteY0" fmla="*/ 117475 h 205766"/>
                <a:gd name="connsiteX1" fmla="*/ 809625 w 809625"/>
                <a:gd name="connsiteY1" fmla="*/ 0 h 205766"/>
                <a:gd name="connsiteX0" fmla="*/ 0 w 809625"/>
                <a:gd name="connsiteY0" fmla="*/ 117475 h 210758"/>
                <a:gd name="connsiteX1" fmla="*/ 809625 w 809625"/>
                <a:gd name="connsiteY1" fmla="*/ 0 h 210758"/>
                <a:gd name="connsiteX0" fmla="*/ 0 w 809625"/>
                <a:gd name="connsiteY0" fmla="*/ 117475 h 234286"/>
                <a:gd name="connsiteX1" fmla="*/ 809625 w 809625"/>
                <a:gd name="connsiteY1" fmla="*/ 0 h 234286"/>
                <a:gd name="connsiteX0" fmla="*/ 0 w 765175"/>
                <a:gd name="connsiteY0" fmla="*/ 0 h 191465"/>
                <a:gd name="connsiteX1" fmla="*/ 765175 w 765175"/>
                <a:gd name="connsiteY1" fmla="*/ 3175 h 191465"/>
                <a:gd name="connsiteX0" fmla="*/ 0 w 765175"/>
                <a:gd name="connsiteY0" fmla="*/ 0 h 173602"/>
                <a:gd name="connsiteX1" fmla="*/ 765175 w 765175"/>
                <a:gd name="connsiteY1" fmla="*/ 3175 h 173602"/>
                <a:gd name="connsiteX0" fmla="*/ 0 w 1057275"/>
                <a:gd name="connsiteY0" fmla="*/ 0 h 173602"/>
                <a:gd name="connsiteX1" fmla="*/ 1057275 w 1057275"/>
                <a:gd name="connsiteY1" fmla="*/ 3175 h 173602"/>
                <a:gd name="connsiteX0" fmla="*/ 0 w 1057275"/>
                <a:gd name="connsiteY0" fmla="*/ 0 h 184971"/>
                <a:gd name="connsiteX1" fmla="*/ 1057275 w 1057275"/>
                <a:gd name="connsiteY1" fmla="*/ 3175 h 18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275" h="184971">
                  <a:moveTo>
                    <a:pt x="0" y="0"/>
                  </a:moveTo>
                  <a:cubicBezTo>
                    <a:pt x="297392" y="64558"/>
                    <a:pt x="223308" y="379942"/>
                    <a:pt x="1057275" y="3175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7A5D0F2-ADF7-408A-AB1F-E6ECFE7C60E7}"/>
              </a:ext>
            </a:extLst>
          </p:cNvPr>
          <p:cNvSpPr txBox="1"/>
          <p:nvPr/>
        </p:nvSpPr>
        <p:spPr>
          <a:xfrm>
            <a:off x="1339730" y="292397"/>
            <a:ext cx="951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Motor Patterns Generated By The STG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310D58-530C-4104-9D20-5ADEC372D5BF}"/>
              </a:ext>
            </a:extLst>
          </p:cNvPr>
          <p:cNvGrpSpPr/>
          <p:nvPr/>
        </p:nvGrpSpPr>
        <p:grpSpPr>
          <a:xfrm>
            <a:off x="9217806" y="4524260"/>
            <a:ext cx="2832394" cy="2207221"/>
            <a:chOff x="9351666" y="4585490"/>
            <a:chExt cx="2782354" cy="2145991"/>
          </a:xfrm>
        </p:grpSpPr>
        <p:pic>
          <p:nvPicPr>
            <p:cNvPr id="31" name="Picture 30" descr="fig. 1.">
              <a:extLst>
                <a:ext uri="{FF2B5EF4-FFF2-40B4-BE49-F238E27FC236}">
                  <a16:creationId xmlns:a16="http://schemas.microsoft.com/office/drawing/2014/main" id="{AC4C4399-FDC4-4D05-83E6-DB41C6FC65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4142" r="45356" b="35168"/>
            <a:stretch/>
          </p:blipFill>
          <p:spPr bwMode="auto">
            <a:xfrm>
              <a:off x="9351667" y="4647057"/>
              <a:ext cx="2641045" cy="207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71D4CC1-AB4A-437B-8C48-2DB93D226897}"/>
                </a:ext>
              </a:extLst>
            </p:cNvPr>
            <p:cNvSpPr/>
            <p:nvPr/>
          </p:nvSpPr>
          <p:spPr>
            <a:xfrm>
              <a:off x="9394346" y="6593949"/>
              <a:ext cx="263525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981D80-530B-4B87-B542-E9A7CFC99204}"/>
                </a:ext>
              </a:extLst>
            </p:cNvPr>
            <p:cNvSpPr/>
            <p:nvPr/>
          </p:nvSpPr>
          <p:spPr>
            <a:xfrm>
              <a:off x="11776620" y="4647057"/>
              <a:ext cx="357400" cy="638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FE6208-C22E-4F18-85D8-7DA35B85AC2C}"/>
                </a:ext>
              </a:extLst>
            </p:cNvPr>
            <p:cNvSpPr/>
            <p:nvPr/>
          </p:nvSpPr>
          <p:spPr>
            <a:xfrm>
              <a:off x="9351666" y="4585490"/>
              <a:ext cx="263526" cy="13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fig. 1.">
            <a:extLst>
              <a:ext uri="{FF2B5EF4-FFF2-40B4-BE49-F238E27FC236}">
                <a16:creationId xmlns:a16="http://schemas.microsoft.com/office/drawing/2014/main" id="{32D1ABCC-B47D-49CC-AA0D-33DA55AB3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93824" r="86213" b="228"/>
          <a:stretch/>
        </p:blipFill>
        <p:spPr bwMode="auto">
          <a:xfrm>
            <a:off x="630621" y="3993015"/>
            <a:ext cx="1261679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10A2E19-7958-4CC3-8D2C-AC921F478008}"/>
              </a:ext>
            </a:extLst>
          </p:cNvPr>
          <p:cNvSpPr/>
          <p:nvPr/>
        </p:nvSpPr>
        <p:spPr>
          <a:xfrm>
            <a:off x="630621" y="1517144"/>
            <a:ext cx="10700520" cy="1095157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84C86A-1774-4A05-8605-2CDD711E7C3C}"/>
              </a:ext>
            </a:extLst>
          </p:cNvPr>
          <p:cNvSpPr/>
          <p:nvPr/>
        </p:nvSpPr>
        <p:spPr>
          <a:xfrm>
            <a:off x="630621" y="2604093"/>
            <a:ext cx="10700520" cy="1007244"/>
          </a:xfrm>
          <a:prstGeom prst="rect">
            <a:avLst/>
          </a:prstGeom>
          <a:solidFill>
            <a:srgbClr val="008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ABF2B7-5622-497C-934D-A17BD74E917A}"/>
              </a:ext>
            </a:extLst>
          </p:cNvPr>
          <p:cNvSpPr/>
          <p:nvPr/>
        </p:nvSpPr>
        <p:spPr>
          <a:xfrm>
            <a:off x="630621" y="3611336"/>
            <a:ext cx="10700520" cy="381549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5B23E0-D011-8F02-879E-86BF05EE8A49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91355 -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7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 animBg="1"/>
      <p:bldP spid="36" grpId="0" animBg="1"/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0C1354AC-8714-4509-88AF-42E1C9DCFE79}"/>
              </a:ext>
            </a:extLst>
          </p:cNvPr>
          <p:cNvGrpSpPr/>
          <p:nvPr/>
        </p:nvGrpSpPr>
        <p:grpSpPr>
          <a:xfrm>
            <a:off x="6687080" y="4851478"/>
            <a:ext cx="930063" cy="690289"/>
            <a:chOff x="6687080" y="4851478"/>
            <a:chExt cx="930063" cy="69028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4EBBE6E-5D8E-4231-B70F-8C542FCBF95D}"/>
                </a:ext>
              </a:extLst>
            </p:cNvPr>
            <p:cNvGrpSpPr/>
            <p:nvPr/>
          </p:nvGrpSpPr>
          <p:grpSpPr>
            <a:xfrm>
              <a:off x="6731598" y="4851478"/>
              <a:ext cx="885545" cy="267120"/>
              <a:chOff x="6731598" y="4851478"/>
              <a:chExt cx="885545" cy="26712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7A61261-710A-443A-9317-8AE24D4FAB28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224F87F-7C39-43D0-A6CD-5F8977F46848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AA5615-4E8C-4FD1-95E3-DB5C21D213D5}"/>
                </a:ext>
              </a:extLst>
            </p:cNvPr>
            <p:cNvGrpSpPr/>
            <p:nvPr/>
          </p:nvGrpSpPr>
          <p:grpSpPr>
            <a:xfrm flipH="1" flipV="1">
              <a:off x="6687080" y="5274647"/>
              <a:ext cx="885545" cy="267120"/>
              <a:chOff x="6731598" y="4851478"/>
              <a:chExt cx="885545" cy="26712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CFF5E3D-8ED8-4535-B9C6-1843453DFEAD}"/>
                  </a:ext>
                </a:extLst>
              </p:cNvPr>
              <p:cNvSpPr/>
              <p:nvPr/>
            </p:nvSpPr>
            <p:spPr>
              <a:xfrm flipV="1">
                <a:off x="6873240" y="4851478"/>
                <a:ext cx="743903" cy="267120"/>
              </a:xfrm>
              <a:custGeom>
                <a:avLst/>
                <a:gdLst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65760"/>
                  <a:gd name="connsiteX1" fmla="*/ 990600 w 990600"/>
                  <a:gd name="connsiteY1" fmla="*/ 0 h 365760"/>
                  <a:gd name="connsiteX0" fmla="*/ 0 w 990600"/>
                  <a:gd name="connsiteY0" fmla="*/ 365760 h 380561"/>
                  <a:gd name="connsiteX1" fmla="*/ 990600 w 990600"/>
                  <a:gd name="connsiteY1" fmla="*/ 0 h 380561"/>
                  <a:gd name="connsiteX0" fmla="*/ 0 w 990600"/>
                  <a:gd name="connsiteY0" fmla="*/ 365760 h 369968"/>
                  <a:gd name="connsiteX1" fmla="*/ 990600 w 990600"/>
                  <a:gd name="connsiteY1" fmla="*/ 0 h 369968"/>
                  <a:gd name="connsiteX0" fmla="*/ 0 w 990600"/>
                  <a:gd name="connsiteY0" fmla="*/ 365760 h 366756"/>
                  <a:gd name="connsiteX1" fmla="*/ 990600 w 990600"/>
                  <a:gd name="connsiteY1" fmla="*/ 0 h 366756"/>
                  <a:gd name="connsiteX0" fmla="*/ 0 w 990600"/>
                  <a:gd name="connsiteY0" fmla="*/ 365781 h 366526"/>
                  <a:gd name="connsiteX1" fmla="*/ 990600 w 990600"/>
                  <a:gd name="connsiteY1" fmla="*/ 21 h 366526"/>
                  <a:gd name="connsiteX0" fmla="*/ 0 w 1007269"/>
                  <a:gd name="connsiteY0" fmla="*/ 365781 h 366526"/>
                  <a:gd name="connsiteX1" fmla="*/ 1007269 w 1007269"/>
                  <a:gd name="connsiteY1" fmla="*/ 21 h 366526"/>
                  <a:gd name="connsiteX0" fmla="*/ 0 w 2093119"/>
                  <a:gd name="connsiteY0" fmla="*/ 127689 h 129515"/>
                  <a:gd name="connsiteX1" fmla="*/ 2093119 w 2093119"/>
                  <a:gd name="connsiteY1" fmla="*/ 54 h 129515"/>
                  <a:gd name="connsiteX0" fmla="*/ 0 w 2093119"/>
                  <a:gd name="connsiteY0" fmla="*/ 127645 h 410730"/>
                  <a:gd name="connsiteX1" fmla="*/ 2093119 w 2093119"/>
                  <a:gd name="connsiteY1" fmla="*/ 10 h 410730"/>
                  <a:gd name="connsiteX0" fmla="*/ 0 w 2093119"/>
                  <a:gd name="connsiteY0" fmla="*/ 127776 h 127776"/>
                  <a:gd name="connsiteX1" fmla="*/ 2093119 w 2093119"/>
                  <a:gd name="connsiteY1" fmla="*/ 141 h 127776"/>
                  <a:gd name="connsiteX0" fmla="*/ 0 w 2093119"/>
                  <a:gd name="connsiteY0" fmla="*/ 127635 h 350410"/>
                  <a:gd name="connsiteX1" fmla="*/ 2093119 w 2093119"/>
                  <a:gd name="connsiteY1" fmla="*/ 0 h 350410"/>
                  <a:gd name="connsiteX0" fmla="*/ 0 w 2093119"/>
                  <a:gd name="connsiteY0" fmla="*/ 127635 h 332429"/>
                  <a:gd name="connsiteX1" fmla="*/ 2093119 w 2093119"/>
                  <a:gd name="connsiteY1" fmla="*/ 0 h 332429"/>
                  <a:gd name="connsiteX0" fmla="*/ 0 w 2102644"/>
                  <a:gd name="connsiteY0" fmla="*/ 113348 h 328683"/>
                  <a:gd name="connsiteX1" fmla="*/ 2102644 w 2102644"/>
                  <a:gd name="connsiteY1" fmla="*/ 0 h 328683"/>
                  <a:gd name="connsiteX0" fmla="*/ 0 w 2100263"/>
                  <a:gd name="connsiteY0" fmla="*/ 91916 h 323223"/>
                  <a:gd name="connsiteX1" fmla="*/ 2100263 w 2100263"/>
                  <a:gd name="connsiteY1" fmla="*/ 0 h 323223"/>
                  <a:gd name="connsiteX0" fmla="*/ 0 w 728663"/>
                  <a:gd name="connsiteY0" fmla="*/ 16250 h 378095"/>
                  <a:gd name="connsiteX1" fmla="*/ 728663 w 728663"/>
                  <a:gd name="connsiteY1" fmla="*/ 91974 h 378095"/>
                  <a:gd name="connsiteX0" fmla="*/ 0 w 728663"/>
                  <a:gd name="connsiteY0" fmla="*/ 36251 h 149658"/>
                  <a:gd name="connsiteX1" fmla="*/ 728663 w 728663"/>
                  <a:gd name="connsiteY1" fmla="*/ 111975 h 149658"/>
                  <a:gd name="connsiteX0" fmla="*/ 0 w 728663"/>
                  <a:gd name="connsiteY0" fmla="*/ 0 h 152413"/>
                  <a:gd name="connsiteX1" fmla="*/ 728663 w 728663"/>
                  <a:gd name="connsiteY1" fmla="*/ 75724 h 152413"/>
                  <a:gd name="connsiteX0" fmla="*/ 0 w 774383"/>
                  <a:gd name="connsiteY0" fmla="*/ 53816 h 132960"/>
                  <a:gd name="connsiteX1" fmla="*/ 774383 w 774383"/>
                  <a:gd name="connsiteY1" fmla="*/ 0 h 132960"/>
                  <a:gd name="connsiteX0" fmla="*/ 0 w 774383"/>
                  <a:gd name="connsiteY0" fmla="*/ 53816 h 253068"/>
                  <a:gd name="connsiteX1" fmla="*/ 774383 w 774383"/>
                  <a:gd name="connsiteY1" fmla="*/ 0 h 253068"/>
                  <a:gd name="connsiteX0" fmla="*/ 0 w 774383"/>
                  <a:gd name="connsiteY0" fmla="*/ 53816 h 262417"/>
                  <a:gd name="connsiteX1" fmla="*/ 774383 w 774383"/>
                  <a:gd name="connsiteY1" fmla="*/ 0 h 262417"/>
                  <a:gd name="connsiteX0" fmla="*/ 0 w 743903"/>
                  <a:gd name="connsiteY0" fmla="*/ 137636 h 298813"/>
                  <a:gd name="connsiteX1" fmla="*/ 743903 w 743903"/>
                  <a:gd name="connsiteY1" fmla="*/ 0 h 298813"/>
                  <a:gd name="connsiteX0" fmla="*/ 0 w 743903"/>
                  <a:gd name="connsiteY0" fmla="*/ 137636 h 277188"/>
                  <a:gd name="connsiteX1" fmla="*/ 743903 w 743903"/>
                  <a:gd name="connsiteY1" fmla="*/ 0 h 277188"/>
                  <a:gd name="connsiteX0" fmla="*/ 0 w 743903"/>
                  <a:gd name="connsiteY0" fmla="*/ 137636 h 295693"/>
                  <a:gd name="connsiteX1" fmla="*/ 743903 w 743903"/>
                  <a:gd name="connsiteY1" fmla="*/ 0 h 295693"/>
                  <a:gd name="connsiteX0" fmla="*/ 0 w 743903"/>
                  <a:gd name="connsiteY0" fmla="*/ 137636 h 245655"/>
                  <a:gd name="connsiteX1" fmla="*/ 743903 w 743903"/>
                  <a:gd name="connsiteY1" fmla="*/ 0 h 245655"/>
                  <a:gd name="connsiteX0" fmla="*/ 0 w 743903"/>
                  <a:gd name="connsiteY0" fmla="*/ 137636 h 256975"/>
                  <a:gd name="connsiteX1" fmla="*/ 743903 w 743903"/>
                  <a:gd name="connsiteY1" fmla="*/ 0 h 256975"/>
                  <a:gd name="connsiteX0" fmla="*/ 0 w 743903"/>
                  <a:gd name="connsiteY0" fmla="*/ 137636 h 267120"/>
                  <a:gd name="connsiteX1" fmla="*/ 743903 w 743903"/>
                  <a:gd name="connsiteY1" fmla="*/ 0 h 26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903" h="267120">
                    <a:moveTo>
                      <a:pt x="0" y="137636"/>
                    </a:moveTo>
                    <a:cubicBezTo>
                      <a:pt x="385444" y="282417"/>
                      <a:pt x="386557" y="383382"/>
                      <a:pt x="743903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EF5887F-AB9B-484A-B7CD-0A42D1136145}"/>
                  </a:ext>
                </a:extLst>
              </p:cNvPr>
              <p:cNvSpPr/>
              <p:nvPr/>
            </p:nvSpPr>
            <p:spPr>
              <a:xfrm>
                <a:off x="6731598" y="49154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D4D77F-6429-4DC4-88E8-0C554F1907E8}"/>
              </a:ext>
            </a:extLst>
          </p:cNvPr>
          <p:cNvSpPr/>
          <p:nvPr/>
        </p:nvSpPr>
        <p:spPr>
          <a:xfrm>
            <a:off x="4343759" y="4967287"/>
            <a:ext cx="313968" cy="442913"/>
          </a:xfrm>
          <a:custGeom>
            <a:avLst/>
            <a:gdLst>
              <a:gd name="connsiteX0" fmla="*/ 137764 w 313977"/>
              <a:gd name="connsiteY0" fmla="*/ 0 h 433388"/>
              <a:gd name="connsiteX1" fmla="*/ 142526 w 313977"/>
              <a:gd name="connsiteY1" fmla="*/ 95250 h 433388"/>
              <a:gd name="connsiteX2" fmla="*/ 9176 w 313977"/>
              <a:gd name="connsiteY2" fmla="*/ 128588 h 433388"/>
              <a:gd name="connsiteX3" fmla="*/ 313976 w 313977"/>
              <a:gd name="connsiteY3" fmla="*/ 180975 h 433388"/>
              <a:gd name="connsiteX4" fmla="*/ 4414 w 313977"/>
              <a:gd name="connsiteY4" fmla="*/ 238125 h 433388"/>
              <a:gd name="connsiteX5" fmla="*/ 133001 w 313977"/>
              <a:gd name="connsiteY5" fmla="*/ 280988 h 433388"/>
              <a:gd name="connsiteX6" fmla="*/ 156814 w 313977"/>
              <a:gd name="connsiteY6" fmla="*/ 433388 h 433388"/>
              <a:gd name="connsiteX0" fmla="*/ 142526 w 313977"/>
              <a:gd name="connsiteY0" fmla="*/ 0 h 478632"/>
              <a:gd name="connsiteX1" fmla="*/ 142526 w 313977"/>
              <a:gd name="connsiteY1" fmla="*/ 140494 h 478632"/>
              <a:gd name="connsiteX2" fmla="*/ 9176 w 313977"/>
              <a:gd name="connsiteY2" fmla="*/ 173832 h 478632"/>
              <a:gd name="connsiteX3" fmla="*/ 313976 w 313977"/>
              <a:gd name="connsiteY3" fmla="*/ 226219 h 478632"/>
              <a:gd name="connsiteX4" fmla="*/ 4414 w 313977"/>
              <a:gd name="connsiteY4" fmla="*/ 283369 h 478632"/>
              <a:gd name="connsiteX5" fmla="*/ 133001 w 313977"/>
              <a:gd name="connsiteY5" fmla="*/ 326232 h 478632"/>
              <a:gd name="connsiteX6" fmla="*/ 156814 w 313977"/>
              <a:gd name="connsiteY6" fmla="*/ 478632 h 478632"/>
              <a:gd name="connsiteX0" fmla="*/ 142517 w 313968"/>
              <a:gd name="connsiteY0" fmla="*/ 0 h 442913"/>
              <a:gd name="connsiteX1" fmla="*/ 142517 w 313968"/>
              <a:gd name="connsiteY1" fmla="*/ 140494 h 442913"/>
              <a:gd name="connsiteX2" fmla="*/ 9167 w 313968"/>
              <a:gd name="connsiteY2" fmla="*/ 173832 h 442913"/>
              <a:gd name="connsiteX3" fmla="*/ 313967 w 313968"/>
              <a:gd name="connsiteY3" fmla="*/ 226219 h 442913"/>
              <a:gd name="connsiteX4" fmla="*/ 4405 w 313968"/>
              <a:gd name="connsiteY4" fmla="*/ 283369 h 442913"/>
              <a:gd name="connsiteX5" fmla="*/ 132992 w 313968"/>
              <a:gd name="connsiteY5" fmla="*/ 326232 h 442913"/>
              <a:gd name="connsiteX6" fmla="*/ 154424 w 313968"/>
              <a:gd name="connsiteY6" fmla="*/ 442913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968" h="442913">
                <a:moveTo>
                  <a:pt x="142517" y="0"/>
                </a:moveTo>
                <a:cubicBezTo>
                  <a:pt x="155613" y="36909"/>
                  <a:pt x="164742" y="111522"/>
                  <a:pt x="142517" y="140494"/>
                </a:cubicBezTo>
                <a:cubicBezTo>
                  <a:pt x="120292" y="169466"/>
                  <a:pt x="-19408" y="159545"/>
                  <a:pt x="9167" y="173832"/>
                </a:cubicBezTo>
                <a:cubicBezTo>
                  <a:pt x="37742" y="188119"/>
                  <a:pt x="314761" y="207963"/>
                  <a:pt x="313967" y="226219"/>
                </a:cubicBezTo>
                <a:cubicBezTo>
                  <a:pt x="313173" y="244475"/>
                  <a:pt x="34567" y="266700"/>
                  <a:pt x="4405" y="283369"/>
                </a:cubicBezTo>
                <a:cubicBezTo>
                  <a:pt x="-25757" y="300038"/>
                  <a:pt x="107989" y="299641"/>
                  <a:pt x="132992" y="326232"/>
                </a:cubicBezTo>
                <a:cubicBezTo>
                  <a:pt x="157995" y="352823"/>
                  <a:pt x="155217" y="382985"/>
                  <a:pt x="154424" y="44291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1130"/>
          <a:stretch/>
        </p:blipFill>
        <p:spPr bwMode="auto">
          <a:xfrm>
            <a:off x="630621" y="1517144"/>
            <a:ext cx="10700520" cy="10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04B72F-186F-446A-BCE9-B0FF237A421C}"/>
              </a:ext>
            </a:extLst>
          </p:cNvPr>
          <p:cNvSpPr txBox="1"/>
          <p:nvPr/>
        </p:nvSpPr>
        <p:spPr>
          <a:xfrm>
            <a:off x="387680" y="4332677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err="1">
                <a:latin typeface="Century Gothic" panose="020B0502020202020204" pitchFamily="34" charset="0"/>
              </a:rPr>
              <a:t>Stomatogastric</a:t>
            </a:r>
            <a:r>
              <a:rPr lang="en-US" sz="1400" u="sng" dirty="0">
                <a:latin typeface="Century Gothic" panose="020B0502020202020204" pitchFamily="34" charset="0"/>
              </a:rPr>
              <a:t> Ganglion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D27036-508D-4458-B93A-E628D707C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30" y="4695102"/>
            <a:ext cx="2500035" cy="1870501"/>
          </a:xfrm>
          <a:prstGeom prst="rect">
            <a:avLst/>
          </a:prstGeom>
        </p:spPr>
      </p:pic>
      <p:pic>
        <p:nvPicPr>
          <p:cNvPr id="37" name="Picture 36" descr="fig. 1.">
            <a:extLst>
              <a:ext uri="{FF2B5EF4-FFF2-40B4-BE49-F238E27FC236}">
                <a16:creationId xmlns:a16="http://schemas.microsoft.com/office/drawing/2014/main" id="{9D147189-2763-4E68-A02C-6C77F92CE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93499" b="21130"/>
          <a:stretch/>
        </p:blipFill>
        <p:spPr bwMode="auto">
          <a:xfrm>
            <a:off x="5862546" y="2755356"/>
            <a:ext cx="463935" cy="10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8F62B8-97C1-4707-B9ED-657E8586B962}"/>
              </a:ext>
            </a:extLst>
          </p:cNvPr>
          <p:cNvSpPr/>
          <p:nvPr/>
        </p:nvSpPr>
        <p:spPr>
          <a:xfrm>
            <a:off x="630621" y="1517144"/>
            <a:ext cx="10930758" cy="115129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73622B-25FC-4473-8433-A19A1B80D818}"/>
              </a:ext>
            </a:extLst>
          </p:cNvPr>
          <p:cNvGrpSpPr/>
          <p:nvPr/>
        </p:nvGrpSpPr>
        <p:grpSpPr>
          <a:xfrm>
            <a:off x="4147110" y="5402018"/>
            <a:ext cx="685800" cy="685800"/>
            <a:chOff x="4050254" y="4925080"/>
            <a:chExt cx="685800" cy="685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A4DC35-2DD1-4732-ACC7-2616948FE562}"/>
                </a:ext>
              </a:extLst>
            </p:cNvPr>
            <p:cNvSpPr/>
            <p:nvPr/>
          </p:nvSpPr>
          <p:spPr>
            <a:xfrm>
              <a:off x="4050254" y="4925080"/>
              <a:ext cx="685800" cy="685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B04DBD-F100-4290-B9D6-8F04DA2A91F6}"/>
                </a:ext>
              </a:extLst>
            </p:cNvPr>
            <p:cNvSpPr txBox="1"/>
            <p:nvPr/>
          </p:nvSpPr>
          <p:spPr>
            <a:xfrm>
              <a:off x="4068386" y="4975593"/>
              <a:ext cx="6495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84E16-CA63-4575-8CA9-910CED47DEC9}"/>
              </a:ext>
            </a:extLst>
          </p:cNvPr>
          <p:cNvGrpSpPr/>
          <p:nvPr/>
        </p:nvGrpSpPr>
        <p:grpSpPr>
          <a:xfrm>
            <a:off x="4147110" y="4287483"/>
            <a:ext cx="685800" cy="685800"/>
            <a:chOff x="4015366" y="4096983"/>
            <a:chExt cx="685800" cy="685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137264D-B323-4B1E-9701-FB306C4CBF6D}"/>
                </a:ext>
              </a:extLst>
            </p:cNvPr>
            <p:cNvSpPr/>
            <p:nvPr/>
          </p:nvSpPr>
          <p:spPr>
            <a:xfrm>
              <a:off x="4015366" y="4096983"/>
              <a:ext cx="685800" cy="685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3E1F94-92FF-4833-9456-D337D9808269}"/>
                </a:ext>
              </a:extLst>
            </p:cNvPr>
            <p:cNvSpPr txBox="1"/>
            <p:nvPr/>
          </p:nvSpPr>
          <p:spPr>
            <a:xfrm>
              <a:off x="4033498" y="4147496"/>
              <a:ext cx="644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AB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B7307A-A59B-4524-AE81-42A2982BC680}"/>
              </a:ext>
            </a:extLst>
          </p:cNvPr>
          <p:cNvGrpSpPr/>
          <p:nvPr/>
        </p:nvGrpSpPr>
        <p:grpSpPr>
          <a:xfrm>
            <a:off x="1244488" y="3979073"/>
            <a:ext cx="2937938" cy="400110"/>
            <a:chOff x="1130188" y="3788573"/>
            <a:chExt cx="2937938" cy="40011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ED3C56-88BD-4A43-A932-A0DFC65B21E7}"/>
                </a:ext>
              </a:extLst>
            </p:cNvPr>
            <p:cNvSpPr txBox="1"/>
            <p:nvPr/>
          </p:nvSpPr>
          <p:spPr>
            <a:xfrm>
              <a:off x="1130188" y="3788573"/>
              <a:ext cx="26164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</a:rPr>
                <a:t>Pacemaker Neuron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62DE0A5-1971-47BE-8B93-3A58FC8273E0}"/>
                </a:ext>
              </a:extLst>
            </p:cNvPr>
            <p:cNvSpPr/>
            <p:nvPr/>
          </p:nvSpPr>
          <p:spPr>
            <a:xfrm>
              <a:off x="3671410" y="3999525"/>
              <a:ext cx="396716" cy="170520"/>
            </a:xfrm>
            <a:custGeom>
              <a:avLst/>
              <a:gdLst>
                <a:gd name="connsiteX0" fmla="*/ 0 w 365760"/>
                <a:gd name="connsiteY0" fmla="*/ 0 h 137160"/>
                <a:gd name="connsiteX1" fmla="*/ 281940 w 365760"/>
                <a:gd name="connsiteY1" fmla="*/ 30480 h 137160"/>
                <a:gd name="connsiteX2" fmla="*/ 365760 w 365760"/>
                <a:gd name="connsiteY2" fmla="*/ 137160 h 137160"/>
                <a:gd name="connsiteX0" fmla="*/ 0 w 365760"/>
                <a:gd name="connsiteY0" fmla="*/ 0 h 137160"/>
                <a:gd name="connsiteX1" fmla="*/ 365760 w 365760"/>
                <a:gd name="connsiteY1" fmla="*/ 137160 h 137160"/>
                <a:gd name="connsiteX0" fmla="*/ 0 w 365760"/>
                <a:gd name="connsiteY0" fmla="*/ 34602 h 171762"/>
                <a:gd name="connsiteX1" fmla="*/ 365760 w 365760"/>
                <a:gd name="connsiteY1" fmla="*/ 171762 h 171762"/>
                <a:gd name="connsiteX0" fmla="*/ 0 w 382429"/>
                <a:gd name="connsiteY0" fmla="*/ 36036 h 170815"/>
                <a:gd name="connsiteX1" fmla="*/ 382429 w 382429"/>
                <a:gd name="connsiteY1" fmla="*/ 170815 h 170815"/>
                <a:gd name="connsiteX0" fmla="*/ 0 w 382429"/>
                <a:gd name="connsiteY0" fmla="*/ 55265 h 190044"/>
                <a:gd name="connsiteX1" fmla="*/ 382429 w 382429"/>
                <a:gd name="connsiteY1" fmla="*/ 190044 h 190044"/>
                <a:gd name="connsiteX0" fmla="*/ 0 w 351472"/>
                <a:gd name="connsiteY0" fmla="*/ 81521 h 171056"/>
                <a:gd name="connsiteX1" fmla="*/ 351472 w 351472"/>
                <a:gd name="connsiteY1" fmla="*/ 171056 h 171056"/>
                <a:gd name="connsiteX0" fmla="*/ 0 w 351472"/>
                <a:gd name="connsiteY0" fmla="*/ 63507 h 153042"/>
                <a:gd name="connsiteX1" fmla="*/ 351472 w 351472"/>
                <a:gd name="connsiteY1" fmla="*/ 153042 h 153042"/>
                <a:gd name="connsiteX0" fmla="*/ 0 w 396716"/>
                <a:gd name="connsiteY0" fmla="*/ 34382 h 178685"/>
                <a:gd name="connsiteX1" fmla="*/ 396716 w 396716"/>
                <a:gd name="connsiteY1" fmla="*/ 178685 h 178685"/>
                <a:gd name="connsiteX0" fmla="*/ 0 w 396716"/>
                <a:gd name="connsiteY0" fmla="*/ 26217 h 170520"/>
                <a:gd name="connsiteX1" fmla="*/ 396716 w 396716"/>
                <a:gd name="connsiteY1" fmla="*/ 170520 h 17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6716" h="170520">
                  <a:moveTo>
                    <a:pt x="0" y="26217"/>
                  </a:moveTo>
                  <a:cubicBezTo>
                    <a:pt x="176689" y="14787"/>
                    <a:pt x="153353" y="-77607"/>
                    <a:pt x="396716" y="17052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Image result for anterior burster stg">
            <a:extLst>
              <a:ext uri="{FF2B5EF4-FFF2-40B4-BE49-F238E27FC236}">
                <a16:creationId xmlns:a16="http://schemas.microsoft.com/office/drawing/2014/main" id="{6EC16942-C237-407A-9C4C-7A374870C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2" t="28010" r="6162" b="53290"/>
          <a:stretch/>
        </p:blipFill>
        <p:spPr bwMode="auto">
          <a:xfrm>
            <a:off x="9451356" y="5302336"/>
            <a:ext cx="2110023" cy="8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anterior burster stg">
            <a:extLst>
              <a:ext uri="{FF2B5EF4-FFF2-40B4-BE49-F238E27FC236}">
                <a16:creationId xmlns:a16="http://schemas.microsoft.com/office/drawing/2014/main" id="{88991230-716F-4E5A-8D39-AEB4F3213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2" t="10157" r="6162" b="71143"/>
          <a:stretch/>
        </p:blipFill>
        <p:spPr bwMode="auto">
          <a:xfrm>
            <a:off x="9451356" y="4490084"/>
            <a:ext cx="2110023" cy="8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2EA2807-252E-46D0-B92F-7BA62E573692}"/>
              </a:ext>
            </a:extLst>
          </p:cNvPr>
          <p:cNvGrpSpPr/>
          <p:nvPr/>
        </p:nvGrpSpPr>
        <p:grpSpPr>
          <a:xfrm>
            <a:off x="6025841" y="4845843"/>
            <a:ext cx="685800" cy="685800"/>
            <a:chOff x="6025841" y="4845843"/>
            <a:chExt cx="685800" cy="6858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509F383-3BE4-4B37-B6E8-6C6F0627D653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15C171-7663-41B3-9D9A-90E7F49BEAF3}"/>
                </a:ext>
              </a:extLst>
            </p:cNvPr>
            <p:cNvSpPr txBox="1"/>
            <p:nvPr/>
          </p:nvSpPr>
          <p:spPr>
            <a:xfrm>
              <a:off x="6084048" y="4896356"/>
              <a:ext cx="5693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LP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467BF8-55FA-49F5-A892-836FD3F03BF3}"/>
              </a:ext>
            </a:extLst>
          </p:cNvPr>
          <p:cNvGrpSpPr/>
          <p:nvPr/>
        </p:nvGrpSpPr>
        <p:grpSpPr>
          <a:xfrm>
            <a:off x="4831080" y="4604998"/>
            <a:ext cx="1170371" cy="1141226"/>
            <a:chOff x="4831080" y="4604998"/>
            <a:chExt cx="1170371" cy="114122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B789A4-AFD9-4B5F-89D1-0830FA749F90}"/>
                </a:ext>
              </a:extLst>
            </p:cNvPr>
            <p:cNvSpPr/>
            <p:nvPr/>
          </p:nvSpPr>
          <p:spPr>
            <a:xfrm>
              <a:off x="4831080" y="53796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D03D14-9A96-4C30-BD37-3A816822F9F8}"/>
                </a:ext>
              </a:extLst>
            </p:cNvPr>
            <p:cNvSpPr/>
            <p:nvPr/>
          </p:nvSpPr>
          <p:spPr>
            <a:xfrm>
              <a:off x="5818571" y="5269651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D19DA3B-79C3-4DB4-A868-0D14BF3F8765}"/>
                </a:ext>
              </a:extLst>
            </p:cNvPr>
            <p:cNvSpPr/>
            <p:nvPr/>
          </p:nvSpPr>
          <p:spPr>
            <a:xfrm>
              <a:off x="5818571" y="4875847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E8D0BA-D4A5-40BD-B306-19538CA2A73B}"/>
                </a:ext>
              </a:extLst>
            </p:cNvPr>
            <p:cNvSpPr/>
            <p:nvPr/>
          </p:nvSpPr>
          <p:spPr>
            <a:xfrm flipV="1">
              <a:off x="4831080" y="4604998"/>
              <a:ext cx="1007269" cy="366526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7269" h="366526">
                  <a:moveTo>
                    <a:pt x="0" y="365781"/>
                  </a:moveTo>
                  <a:cubicBezTo>
                    <a:pt x="346869" y="385784"/>
                    <a:pt x="194628" y="-3312"/>
                    <a:pt x="1007269" y="2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169F4A-F8AD-4020-A823-F8873425AEEA}"/>
              </a:ext>
            </a:extLst>
          </p:cNvPr>
          <p:cNvGrpSpPr/>
          <p:nvPr/>
        </p:nvGrpSpPr>
        <p:grpSpPr>
          <a:xfrm>
            <a:off x="7598382" y="4845843"/>
            <a:ext cx="685800" cy="685800"/>
            <a:chOff x="7598382" y="4845843"/>
            <a:chExt cx="685800" cy="6858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FCB539-17DB-45F7-9256-9452138BEC97}"/>
                </a:ext>
              </a:extLst>
            </p:cNvPr>
            <p:cNvSpPr/>
            <p:nvPr/>
          </p:nvSpPr>
          <p:spPr>
            <a:xfrm>
              <a:off x="7598382" y="4845843"/>
              <a:ext cx="685800" cy="6858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FFB040-63B1-47DB-858C-73E1A8EB0D6F}"/>
                </a:ext>
              </a:extLst>
            </p:cNvPr>
            <p:cNvSpPr txBox="1"/>
            <p:nvPr/>
          </p:nvSpPr>
          <p:spPr>
            <a:xfrm>
              <a:off x="7656588" y="4896356"/>
              <a:ext cx="594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PY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89DF439-501E-429D-92DA-C0001F78CD19}"/>
              </a:ext>
            </a:extLst>
          </p:cNvPr>
          <p:cNvGrpSpPr/>
          <p:nvPr/>
        </p:nvGrpSpPr>
        <p:grpSpPr>
          <a:xfrm>
            <a:off x="5156070" y="4426203"/>
            <a:ext cx="2643953" cy="1497978"/>
            <a:chOff x="5156070" y="4426203"/>
            <a:chExt cx="2643953" cy="149797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495772-C6A6-489D-9B2A-E0BC8E13A4B6}"/>
                </a:ext>
              </a:extLst>
            </p:cNvPr>
            <p:cNvSpPr/>
            <p:nvPr/>
          </p:nvSpPr>
          <p:spPr>
            <a:xfrm>
              <a:off x="7617143" y="5519246"/>
              <a:ext cx="182880" cy="1828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3C08B77-3CE3-4BD0-8C57-92F8B1EAC4DD}"/>
                </a:ext>
              </a:extLst>
            </p:cNvPr>
            <p:cNvSpPr/>
            <p:nvPr/>
          </p:nvSpPr>
          <p:spPr>
            <a:xfrm>
              <a:off x="7617143" y="4675181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00B7D5B-8459-4554-94CD-BF46D68E79C7}"/>
                </a:ext>
              </a:extLst>
            </p:cNvPr>
            <p:cNvSpPr/>
            <p:nvPr/>
          </p:nvSpPr>
          <p:spPr>
            <a:xfrm flipV="1">
              <a:off x="5156070" y="4426203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A2FE88-8502-42F1-988D-4F44167FE1C2}"/>
                </a:ext>
              </a:extLst>
            </p:cNvPr>
            <p:cNvSpPr/>
            <p:nvPr/>
          </p:nvSpPr>
          <p:spPr>
            <a:xfrm>
              <a:off x="5156070" y="5558070"/>
              <a:ext cx="2486026" cy="366111"/>
            </a:xfrm>
            <a:custGeom>
              <a:avLst/>
              <a:gdLst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65760"/>
                <a:gd name="connsiteX1" fmla="*/ 990600 w 990600"/>
                <a:gd name="connsiteY1" fmla="*/ 0 h 365760"/>
                <a:gd name="connsiteX0" fmla="*/ 0 w 990600"/>
                <a:gd name="connsiteY0" fmla="*/ 365760 h 380561"/>
                <a:gd name="connsiteX1" fmla="*/ 990600 w 990600"/>
                <a:gd name="connsiteY1" fmla="*/ 0 h 380561"/>
                <a:gd name="connsiteX0" fmla="*/ 0 w 990600"/>
                <a:gd name="connsiteY0" fmla="*/ 365760 h 369968"/>
                <a:gd name="connsiteX1" fmla="*/ 990600 w 990600"/>
                <a:gd name="connsiteY1" fmla="*/ 0 h 369968"/>
                <a:gd name="connsiteX0" fmla="*/ 0 w 990600"/>
                <a:gd name="connsiteY0" fmla="*/ 365760 h 366756"/>
                <a:gd name="connsiteX1" fmla="*/ 990600 w 990600"/>
                <a:gd name="connsiteY1" fmla="*/ 0 h 366756"/>
                <a:gd name="connsiteX0" fmla="*/ 0 w 990600"/>
                <a:gd name="connsiteY0" fmla="*/ 365781 h 366526"/>
                <a:gd name="connsiteX1" fmla="*/ 990600 w 990600"/>
                <a:gd name="connsiteY1" fmla="*/ 21 h 366526"/>
                <a:gd name="connsiteX0" fmla="*/ 0 w 1007269"/>
                <a:gd name="connsiteY0" fmla="*/ 365781 h 366526"/>
                <a:gd name="connsiteX1" fmla="*/ 1007269 w 1007269"/>
                <a:gd name="connsiteY1" fmla="*/ 21 h 366526"/>
                <a:gd name="connsiteX0" fmla="*/ 0 w 2093119"/>
                <a:gd name="connsiteY0" fmla="*/ 127689 h 129515"/>
                <a:gd name="connsiteX1" fmla="*/ 2093119 w 2093119"/>
                <a:gd name="connsiteY1" fmla="*/ 54 h 129515"/>
                <a:gd name="connsiteX0" fmla="*/ 0 w 2093119"/>
                <a:gd name="connsiteY0" fmla="*/ 127645 h 410730"/>
                <a:gd name="connsiteX1" fmla="*/ 2093119 w 2093119"/>
                <a:gd name="connsiteY1" fmla="*/ 10 h 410730"/>
                <a:gd name="connsiteX0" fmla="*/ 0 w 2093119"/>
                <a:gd name="connsiteY0" fmla="*/ 127776 h 127776"/>
                <a:gd name="connsiteX1" fmla="*/ 2093119 w 2093119"/>
                <a:gd name="connsiteY1" fmla="*/ 141 h 127776"/>
                <a:gd name="connsiteX0" fmla="*/ 0 w 2093119"/>
                <a:gd name="connsiteY0" fmla="*/ 127635 h 350410"/>
                <a:gd name="connsiteX1" fmla="*/ 2093119 w 2093119"/>
                <a:gd name="connsiteY1" fmla="*/ 0 h 350410"/>
                <a:gd name="connsiteX0" fmla="*/ 0 w 2093119"/>
                <a:gd name="connsiteY0" fmla="*/ 127635 h 332429"/>
                <a:gd name="connsiteX1" fmla="*/ 2093119 w 2093119"/>
                <a:gd name="connsiteY1" fmla="*/ 0 h 332429"/>
                <a:gd name="connsiteX0" fmla="*/ 0 w 2102644"/>
                <a:gd name="connsiteY0" fmla="*/ 113348 h 328683"/>
                <a:gd name="connsiteX1" fmla="*/ 2102644 w 2102644"/>
                <a:gd name="connsiteY1" fmla="*/ 0 h 328683"/>
                <a:gd name="connsiteX0" fmla="*/ 0 w 2100263"/>
                <a:gd name="connsiteY0" fmla="*/ 91916 h 323223"/>
                <a:gd name="connsiteX1" fmla="*/ 2100263 w 2100263"/>
                <a:gd name="connsiteY1" fmla="*/ 0 h 323223"/>
                <a:gd name="connsiteX0" fmla="*/ 0 w 2486026"/>
                <a:gd name="connsiteY0" fmla="*/ 16266 h 377345"/>
                <a:gd name="connsiteX1" fmla="*/ 2486026 w 2486026"/>
                <a:gd name="connsiteY1" fmla="*/ 91038 h 377345"/>
                <a:gd name="connsiteX0" fmla="*/ 0 w 2486026"/>
                <a:gd name="connsiteY0" fmla="*/ 16492 h 366111"/>
                <a:gd name="connsiteX1" fmla="*/ 2486026 w 2486026"/>
                <a:gd name="connsiteY1" fmla="*/ 76977 h 3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6026" h="366111">
                  <a:moveTo>
                    <a:pt x="0" y="16492"/>
                  </a:moveTo>
                  <a:cubicBezTo>
                    <a:pt x="344487" y="-134955"/>
                    <a:pt x="1235235" y="826119"/>
                    <a:pt x="2486026" y="76977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1" name="Rectangle 2050">
            <a:extLst>
              <a:ext uri="{FF2B5EF4-FFF2-40B4-BE49-F238E27FC236}">
                <a16:creationId xmlns:a16="http://schemas.microsoft.com/office/drawing/2014/main" id="{044E9727-58CC-46D0-8D07-BC07C8B3CB0C}"/>
              </a:ext>
            </a:extLst>
          </p:cNvPr>
          <p:cNvSpPr/>
          <p:nvPr/>
        </p:nvSpPr>
        <p:spPr>
          <a:xfrm>
            <a:off x="2457924" y="466127"/>
            <a:ext cx="731520" cy="10828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fig. 1.">
            <a:extLst>
              <a:ext uri="{FF2B5EF4-FFF2-40B4-BE49-F238E27FC236}">
                <a16:creationId xmlns:a16="http://schemas.microsoft.com/office/drawing/2014/main" id="{22AEB3A2-07F1-4207-9BB5-9057A2A8E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t="67246" r="74961" b="21130"/>
          <a:stretch/>
        </p:blipFill>
        <p:spPr bwMode="auto">
          <a:xfrm>
            <a:off x="2438399" y="1517144"/>
            <a:ext cx="685801" cy="10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A5D0F2-ADF7-408A-AB1F-E6ECFE7C60E7}"/>
              </a:ext>
            </a:extLst>
          </p:cNvPr>
          <p:cNvSpPr txBox="1"/>
          <p:nvPr/>
        </p:nvSpPr>
        <p:spPr>
          <a:xfrm>
            <a:off x="3563538" y="380972"/>
            <a:ext cx="4806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Pyloric Rhythm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CE223-4DD7-4614-A67C-105072935F92}"/>
              </a:ext>
            </a:extLst>
          </p:cNvPr>
          <p:cNvGrpSpPr/>
          <p:nvPr/>
        </p:nvGrpSpPr>
        <p:grpSpPr>
          <a:xfrm>
            <a:off x="8802940" y="3601563"/>
            <a:ext cx="3368997" cy="2993573"/>
            <a:chOff x="8802940" y="3601563"/>
            <a:chExt cx="3368997" cy="299357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B2537B6-DA4E-4D4D-AA17-3299DCF80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2940" y="3601563"/>
              <a:ext cx="3368997" cy="2993573"/>
            </a:xfrm>
            <a:prstGeom prst="rect">
              <a:avLst/>
            </a:prstGeom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3E63E93-BE92-4CFD-B48C-73E4C5367271}"/>
                </a:ext>
              </a:extLst>
            </p:cNvPr>
            <p:cNvSpPr/>
            <p:nvPr/>
          </p:nvSpPr>
          <p:spPr>
            <a:xfrm>
              <a:off x="10096500" y="5076825"/>
              <a:ext cx="1600200" cy="714375"/>
            </a:xfrm>
            <a:custGeom>
              <a:avLst/>
              <a:gdLst>
                <a:gd name="connsiteX0" fmla="*/ 0 w 1600200"/>
                <a:gd name="connsiteY0" fmla="*/ 714375 h 714375"/>
                <a:gd name="connsiteX1" fmla="*/ 371475 w 1600200"/>
                <a:gd name="connsiteY1" fmla="*/ 619125 h 714375"/>
                <a:gd name="connsiteX2" fmla="*/ 804863 w 1600200"/>
                <a:gd name="connsiteY2" fmla="*/ 428625 h 714375"/>
                <a:gd name="connsiteX3" fmla="*/ 1204913 w 1600200"/>
                <a:gd name="connsiteY3" fmla="*/ 180975 h 714375"/>
                <a:gd name="connsiteX4" fmla="*/ 1600200 w 1600200"/>
                <a:gd name="connsiteY4" fmla="*/ 0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0" h="714375">
                  <a:moveTo>
                    <a:pt x="0" y="714375"/>
                  </a:moveTo>
                  <a:cubicBezTo>
                    <a:pt x="118665" y="690562"/>
                    <a:pt x="237331" y="666750"/>
                    <a:pt x="371475" y="619125"/>
                  </a:cubicBezTo>
                  <a:cubicBezTo>
                    <a:pt x="505619" y="571500"/>
                    <a:pt x="665957" y="501650"/>
                    <a:pt x="804863" y="428625"/>
                  </a:cubicBezTo>
                  <a:cubicBezTo>
                    <a:pt x="943769" y="355600"/>
                    <a:pt x="1072357" y="252412"/>
                    <a:pt x="1204913" y="180975"/>
                  </a:cubicBezTo>
                  <a:cubicBezTo>
                    <a:pt x="1337469" y="109538"/>
                    <a:pt x="1468834" y="54769"/>
                    <a:pt x="1600200" y="0"/>
                  </a:cubicBezTo>
                </a:path>
              </a:pathLst>
            </a:custGeom>
            <a:noFill/>
            <a:ln w="57150">
              <a:solidFill>
                <a:srgbClr val="FF0000">
                  <a:alpha val="7490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7E52F6-ABAE-46FE-8468-49A0654E0EF8}"/>
                </a:ext>
              </a:extLst>
            </p:cNvPr>
            <p:cNvSpPr/>
            <p:nvPr/>
          </p:nvSpPr>
          <p:spPr>
            <a:xfrm>
              <a:off x="9451356" y="4148138"/>
              <a:ext cx="754682" cy="139345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CCDB79C-3139-4196-89AB-F874E3F04424}"/>
                </a:ext>
              </a:extLst>
            </p:cNvPr>
            <p:cNvSpPr/>
            <p:nvPr/>
          </p:nvSpPr>
          <p:spPr>
            <a:xfrm>
              <a:off x="9451356" y="4583963"/>
              <a:ext cx="754682" cy="139345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8D1B59A-7F56-4A81-AB77-035D22A0EAFD}"/>
                </a:ext>
              </a:extLst>
            </p:cNvPr>
            <p:cNvSpPr/>
            <p:nvPr/>
          </p:nvSpPr>
          <p:spPr>
            <a:xfrm>
              <a:off x="9744075" y="4914900"/>
              <a:ext cx="1966913" cy="876300"/>
            </a:xfrm>
            <a:custGeom>
              <a:avLst/>
              <a:gdLst>
                <a:gd name="connsiteX0" fmla="*/ 0 w 1966913"/>
                <a:gd name="connsiteY0" fmla="*/ 876300 h 876300"/>
                <a:gd name="connsiteX1" fmla="*/ 366713 w 1966913"/>
                <a:gd name="connsiteY1" fmla="*/ 819150 h 876300"/>
                <a:gd name="connsiteX2" fmla="*/ 738188 w 1966913"/>
                <a:gd name="connsiteY2" fmla="*/ 638175 h 876300"/>
                <a:gd name="connsiteX3" fmla="*/ 1176338 w 1966913"/>
                <a:gd name="connsiteY3" fmla="*/ 271463 h 876300"/>
                <a:gd name="connsiteX4" fmla="*/ 1566863 w 1966913"/>
                <a:gd name="connsiteY4" fmla="*/ 109538 h 876300"/>
                <a:gd name="connsiteX5" fmla="*/ 1966913 w 1966913"/>
                <a:gd name="connsiteY5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6913" h="876300">
                  <a:moveTo>
                    <a:pt x="0" y="876300"/>
                  </a:moveTo>
                  <a:cubicBezTo>
                    <a:pt x="121841" y="867568"/>
                    <a:pt x="243682" y="858837"/>
                    <a:pt x="366713" y="819150"/>
                  </a:cubicBezTo>
                  <a:cubicBezTo>
                    <a:pt x="489744" y="779462"/>
                    <a:pt x="603251" y="729456"/>
                    <a:pt x="738188" y="638175"/>
                  </a:cubicBezTo>
                  <a:cubicBezTo>
                    <a:pt x="873125" y="546894"/>
                    <a:pt x="1038226" y="359569"/>
                    <a:pt x="1176338" y="271463"/>
                  </a:cubicBezTo>
                  <a:cubicBezTo>
                    <a:pt x="1314451" y="183357"/>
                    <a:pt x="1435101" y="154782"/>
                    <a:pt x="1566863" y="109538"/>
                  </a:cubicBezTo>
                  <a:cubicBezTo>
                    <a:pt x="1698626" y="64294"/>
                    <a:pt x="1832769" y="32147"/>
                    <a:pt x="1966913" y="0"/>
                  </a:cubicBezTo>
                </a:path>
              </a:pathLst>
            </a:custGeom>
            <a:noFill/>
            <a:ln w="57150">
              <a:solidFill>
                <a:srgbClr val="008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3755C5-241E-4359-A729-316CDD228EC7}"/>
              </a:ext>
            </a:extLst>
          </p:cNvPr>
          <p:cNvGrpSpPr/>
          <p:nvPr/>
        </p:nvGrpSpPr>
        <p:grpSpPr>
          <a:xfrm>
            <a:off x="9111075" y="2265318"/>
            <a:ext cx="2853368" cy="1407308"/>
            <a:chOff x="9111075" y="2265318"/>
            <a:chExt cx="2853368" cy="14073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3F0D26F-085F-403A-B712-F113F06DD4AA}"/>
                </a:ext>
              </a:extLst>
            </p:cNvPr>
            <p:cNvGrpSpPr/>
            <p:nvPr/>
          </p:nvGrpSpPr>
          <p:grpSpPr>
            <a:xfrm>
              <a:off x="9111075" y="2265318"/>
              <a:ext cx="2853368" cy="1407308"/>
              <a:chOff x="13082938" y="3862577"/>
              <a:chExt cx="2853368" cy="140730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DB30064-C770-42CC-9B7C-56B02F783B57}"/>
                  </a:ext>
                </a:extLst>
              </p:cNvPr>
              <p:cNvGrpSpPr/>
              <p:nvPr/>
            </p:nvGrpSpPr>
            <p:grpSpPr>
              <a:xfrm>
                <a:off x="13082938" y="3862577"/>
                <a:ext cx="2853368" cy="1222178"/>
                <a:chOff x="12569817" y="3733644"/>
                <a:chExt cx="2452125" cy="704862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499F3C02-CB5C-4249-95A9-4146CB7F8C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3691" t="23761" r="34405" b="56768"/>
                <a:stretch/>
              </p:blipFill>
              <p:spPr>
                <a:xfrm>
                  <a:off x="13799456" y="3733644"/>
                  <a:ext cx="1222486" cy="685800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8B06F159-926A-448D-90AF-411F4B1353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3274" t="65063" r="33750" b="15466"/>
                <a:stretch/>
              </p:blipFill>
              <p:spPr>
                <a:xfrm>
                  <a:off x="12569817" y="3752706"/>
                  <a:ext cx="1263540" cy="685800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7585FD-613E-4372-9695-FB6F562110E7}"/>
                  </a:ext>
                </a:extLst>
              </p:cNvPr>
              <p:cNvSpPr txBox="1"/>
              <p:nvPr/>
            </p:nvSpPr>
            <p:spPr>
              <a:xfrm>
                <a:off x="13597825" y="4808220"/>
                <a:ext cx="4732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LP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7CDE486-4037-4F74-8C4B-64C9F0BC818D}"/>
                  </a:ext>
                </a:extLst>
              </p:cNvPr>
              <p:cNvSpPr txBox="1"/>
              <p:nvPr/>
            </p:nvSpPr>
            <p:spPr>
              <a:xfrm>
                <a:off x="14970101" y="4808220"/>
                <a:ext cx="4923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PY</a:t>
                </a:r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A5A3487-62D6-4E4E-A023-89FFCDA16348}"/>
                </a:ext>
              </a:extLst>
            </p:cNvPr>
            <p:cNvSpPr/>
            <p:nvPr/>
          </p:nvSpPr>
          <p:spPr>
            <a:xfrm>
              <a:off x="9696450" y="3310315"/>
              <a:ext cx="338138" cy="271060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8ECF207-9B56-4C57-B3F9-B3A500AFCA06}"/>
                </a:ext>
              </a:extLst>
            </p:cNvPr>
            <p:cNvSpPr/>
            <p:nvPr/>
          </p:nvSpPr>
          <p:spPr>
            <a:xfrm>
              <a:off x="11068051" y="3310688"/>
              <a:ext cx="345865" cy="270687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F020954-9CC7-4F43-B159-C96602B01F9E}"/>
              </a:ext>
            </a:extLst>
          </p:cNvPr>
          <p:cNvGrpSpPr/>
          <p:nvPr/>
        </p:nvGrpSpPr>
        <p:grpSpPr>
          <a:xfrm>
            <a:off x="8333612" y="3947526"/>
            <a:ext cx="3732715" cy="1976655"/>
            <a:chOff x="3730171" y="1707811"/>
            <a:chExt cx="5965372" cy="316898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6ABD12B-36B8-475E-B2EC-2453210A463A}"/>
                </a:ext>
              </a:extLst>
            </p:cNvPr>
            <p:cNvGrpSpPr/>
            <p:nvPr/>
          </p:nvGrpSpPr>
          <p:grpSpPr>
            <a:xfrm>
              <a:off x="3730171" y="2663832"/>
              <a:ext cx="5965372" cy="2212968"/>
              <a:chOff x="-1" y="1110803"/>
              <a:chExt cx="12192001" cy="4636394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7E39B615-ECFA-4470-9111-B0777B801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1110803"/>
                <a:ext cx="12192000" cy="4636394"/>
              </a:xfrm>
              <a:prstGeom prst="rect">
                <a:avLst/>
              </a:prstGeom>
            </p:spPr>
          </p:pic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B043618-6147-46C3-8E96-B64D093CCB18}"/>
                  </a:ext>
                </a:extLst>
              </p:cNvPr>
              <p:cNvGrpSpPr/>
              <p:nvPr/>
            </p:nvGrpSpPr>
            <p:grpSpPr>
              <a:xfrm>
                <a:off x="-1" y="1146629"/>
                <a:ext cx="11785601" cy="3516083"/>
                <a:chOff x="-1" y="1146629"/>
                <a:chExt cx="11785601" cy="3516083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A99077A9-377A-466A-A7F8-9451BB40A445}"/>
                    </a:ext>
                  </a:extLst>
                </p:cNvPr>
                <p:cNvSpPr/>
                <p:nvPr/>
              </p:nvSpPr>
              <p:spPr>
                <a:xfrm>
                  <a:off x="8490857" y="1146629"/>
                  <a:ext cx="3294743" cy="493485"/>
                </a:xfrm>
                <a:prstGeom prst="rect">
                  <a:avLst/>
                </a:prstGeom>
                <a:solidFill>
                  <a:srgbClr val="FFFF0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D219937D-3F79-4B00-A2C5-704D09AD0148}"/>
                    </a:ext>
                  </a:extLst>
                </p:cNvPr>
                <p:cNvSpPr/>
                <p:nvPr/>
              </p:nvSpPr>
              <p:spPr>
                <a:xfrm>
                  <a:off x="254000" y="1647369"/>
                  <a:ext cx="9572171" cy="493485"/>
                </a:xfrm>
                <a:prstGeom prst="rect">
                  <a:avLst/>
                </a:prstGeom>
                <a:solidFill>
                  <a:srgbClr val="FFFF0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71EDDB47-5022-47FC-9DC5-9E1712343881}"/>
                    </a:ext>
                  </a:extLst>
                </p:cNvPr>
                <p:cNvSpPr/>
                <p:nvPr/>
              </p:nvSpPr>
              <p:spPr>
                <a:xfrm>
                  <a:off x="0" y="3182257"/>
                  <a:ext cx="11654971" cy="493485"/>
                </a:xfrm>
                <a:prstGeom prst="rect">
                  <a:avLst/>
                </a:prstGeom>
                <a:solidFill>
                  <a:srgbClr val="FFFF0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CC8F1EB9-B1DF-4413-BFD8-4457A0ADA57B}"/>
                    </a:ext>
                  </a:extLst>
                </p:cNvPr>
                <p:cNvSpPr/>
                <p:nvPr/>
              </p:nvSpPr>
              <p:spPr>
                <a:xfrm>
                  <a:off x="0" y="3675742"/>
                  <a:ext cx="11654971" cy="493485"/>
                </a:xfrm>
                <a:prstGeom prst="rect">
                  <a:avLst/>
                </a:prstGeom>
                <a:solidFill>
                  <a:srgbClr val="FFFF0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8502080F-9314-4A1D-91B5-76564671D707}"/>
                    </a:ext>
                  </a:extLst>
                </p:cNvPr>
                <p:cNvSpPr/>
                <p:nvPr/>
              </p:nvSpPr>
              <p:spPr>
                <a:xfrm>
                  <a:off x="-1" y="4169227"/>
                  <a:ext cx="7228115" cy="493485"/>
                </a:xfrm>
                <a:prstGeom prst="rect">
                  <a:avLst/>
                </a:prstGeom>
                <a:solidFill>
                  <a:srgbClr val="FFFF0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C241752-0002-4572-9E8C-87E88342CF85}"/>
                </a:ext>
              </a:extLst>
            </p:cNvPr>
            <p:cNvSpPr txBox="1"/>
            <p:nvPr/>
          </p:nvSpPr>
          <p:spPr>
            <a:xfrm>
              <a:off x="6371257" y="1707811"/>
              <a:ext cx="766493" cy="937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Gothic" panose="020B0502020202020204" pitchFamily="34" charset="0"/>
                </a:rPr>
                <a:t>I</a:t>
              </a:r>
              <a:r>
                <a:rPr lang="en-US" sz="3200" baseline="-25000" dirty="0">
                  <a:latin typeface="Century Gothic" panose="020B0502020202020204" pitchFamily="34" charset="0"/>
                </a:rPr>
                <a:t>A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0AB1D33-E265-4F80-92FC-3DE8583B90F3}"/>
              </a:ext>
            </a:extLst>
          </p:cNvPr>
          <p:cNvSpPr txBox="1"/>
          <p:nvPr/>
        </p:nvSpPr>
        <p:spPr>
          <a:xfrm>
            <a:off x="8562869" y="3786693"/>
            <a:ext cx="3274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Pacemaker neurons are awesome.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coupling matters.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Circuit activity is sculpted by both (1) connections, (2) intrinsic membrane properties. You need to understand both for a complete picture.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6A6083A-F96F-496D-B1B7-F88EA660096D}"/>
              </a:ext>
            </a:extLst>
          </p:cNvPr>
          <p:cNvSpPr/>
          <p:nvPr/>
        </p:nvSpPr>
        <p:spPr>
          <a:xfrm>
            <a:off x="5974328" y="2860817"/>
            <a:ext cx="338138" cy="27106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44FC5AC-DD8F-456B-82B5-A41B902CAF6B}"/>
              </a:ext>
            </a:extLst>
          </p:cNvPr>
          <p:cNvSpPr/>
          <p:nvPr/>
        </p:nvSpPr>
        <p:spPr>
          <a:xfrm>
            <a:off x="5966601" y="3196484"/>
            <a:ext cx="345865" cy="270687"/>
          </a:xfrm>
          <a:prstGeom prst="rect">
            <a:avLst/>
          </a:prstGeom>
          <a:solidFill>
            <a:srgbClr val="008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715D71A-DD74-41BB-B172-4B06DDC3F98B}"/>
              </a:ext>
            </a:extLst>
          </p:cNvPr>
          <p:cNvSpPr/>
          <p:nvPr/>
        </p:nvSpPr>
        <p:spPr>
          <a:xfrm>
            <a:off x="5966600" y="3515930"/>
            <a:ext cx="345865" cy="270687"/>
          </a:xfrm>
          <a:prstGeom prst="rect">
            <a:avLst/>
          </a:prstGeom>
          <a:solidFill>
            <a:srgbClr val="0000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2EA159-3FEB-1A74-6E92-5AA2E0F656FE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repeatCount="3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path" presetSubtype="0" accel="2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0463 L -0.00352 0.15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8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6 C -0.00013 0.06204 -0.01718 0.15972 0.03659 0.19028 C 0.0905 0.22083 0.21446 0.18333 0.32266 0.18333 " pathEditMode="relative" rAng="0" ptsTypes="AAA">
                                      <p:cBhvr>
                                        <p:cTn id="25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3" grpId="0" animBg="1"/>
      <p:bldP spid="3" grpId="1" animBg="1"/>
      <p:bldP spid="2051" grpId="0" animBg="1"/>
      <p:bldP spid="2051" grpId="1" animBg="1"/>
      <p:bldP spid="29" grpId="0"/>
      <p:bldP spid="92" grpId="0" animBg="1"/>
      <p:bldP spid="93" grpId="0" animBg="1"/>
      <p:bldP spid="9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2612570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637C5A3-F121-4C18-9739-03C65A57042F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CAA38E5-A4C9-46D7-86F1-0A994C33600C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37" name="Picture 2" descr="fig. 1.">
                <a:extLst>
                  <a:ext uri="{FF2B5EF4-FFF2-40B4-BE49-F238E27FC236}">
                    <a16:creationId xmlns:a16="http://schemas.microsoft.com/office/drawing/2014/main" id="{7CEA1BB3-0F1B-414C-B41F-896B1A8527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00D22B4-61FB-4162-ACA2-695D88C9FCF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B4FFA0-00F9-4CDB-90B8-445FC53C9EB7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9B7A4E5-E334-2528-5358-7A6ABA07A552}"/>
              </a:ext>
            </a:extLst>
          </p:cNvPr>
          <p:cNvSpPr txBox="1"/>
          <p:nvPr/>
        </p:nvSpPr>
        <p:spPr>
          <a:xfrm>
            <a:off x="3040813" y="153113"/>
            <a:ext cx="5880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Gastric Mill Rhythm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F34EAE-7B8B-D16C-9BE8-4A823BFC1E2B}"/>
              </a:ext>
            </a:extLst>
          </p:cNvPr>
          <p:cNvSpPr/>
          <p:nvPr/>
        </p:nvSpPr>
        <p:spPr>
          <a:xfrm>
            <a:off x="0" y="858739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72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00014 -0.23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215144-8D06-439A-BEC1-70A8B5C05A92}"/>
              </a:ext>
            </a:extLst>
          </p:cNvPr>
          <p:cNvSpPr txBox="1"/>
          <p:nvPr/>
        </p:nvSpPr>
        <p:spPr>
          <a:xfrm>
            <a:off x="3040813" y="153113"/>
            <a:ext cx="5880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Gastric Mill Rhythm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68B8A40-17D4-4B39-A81F-1957B9015A16}"/>
              </a:ext>
            </a:extLst>
          </p:cNvPr>
          <p:cNvGrpSpPr/>
          <p:nvPr/>
        </p:nvGrpSpPr>
        <p:grpSpPr>
          <a:xfrm>
            <a:off x="7750205" y="2995018"/>
            <a:ext cx="4125765" cy="3643440"/>
            <a:chOff x="7750205" y="2995018"/>
            <a:chExt cx="4125765" cy="364344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FACA96E-3361-43BD-B052-F1850918FAD9}"/>
                </a:ext>
              </a:extLst>
            </p:cNvPr>
            <p:cNvGrpSpPr/>
            <p:nvPr/>
          </p:nvGrpSpPr>
          <p:grpSpPr>
            <a:xfrm>
              <a:off x="7750205" y="2995018"/>
              <a:ext cx="4125765" cy="3643440"/>
              <a:chOff x="1570027" y="0"/>
              <a:chExt cx="9051946" cy="68580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7F5EDB7-9796-4545-8178-A47B242BE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0027" y="0"/>
                <a:ext cx="9051946" cy="6858000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19C16FF-2D74-48E9-9E78-552FF8D3DEAA}"/>
                  </a:ext>
                </a:extLst>
              </p:cNvPr>
              <p:cNvSpPr/>
              <p:nvPr/>
            </p:nvSpPr>
            <p:spPr>
              <a:xfrm>
                <a:off x="1570027" y="0"/>
                <a:ext cx="743515" cy="74914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9A18509-915C-49E3-9CD6-22BA6BDA2A7E}"/>
                </a:ext>
              </a:extLst>
            </p:cNvPr>
            <p:cNvSpPr/>
            <p:nvPr/>
          </p:nvSpPr>
          <p:spPr>
            <a:xfrm>
              <a:off x="9630113" y="6361768"/>
              <a:ext cx="1652253" cy="242371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70C40A-7608-4F22-A463-B3B3374B44D2}"/>
              </a:ext>
            </a:extLst>
          </p:cNvPr>
          <p:cNvGrpSpPr/>
          <p:nvPr/>
        </p:nvGrpSpPr>
        <p:grpSpPr>
          <a:xfrm>
            <a:off x="7749047" y="3072831"/>
            <a:ext cx="3381845" cy="2978131"/>
            <a:chOff x="7749047" y="3072831"/>
            <a:chExt cx="3381845" cy="297813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70A3BE1-A7DD-4D91-ACFA-D032AAAC1972}"/>
                </a:ext>
              </a:extLst>
            </p:cNvPr>
            <p:cNvSpPr/>
            <p:nvPr/>
          </p:nvSpPr>
          <p:spPr>
            <a:xfrm>
              <a:off x="10659826" y="3072831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89C22B-9BA8-4D76-9882-3E4B7B5AC22D}"/>
                </a:ext>
              </a:extLst>
            </p:cNvPr>
            <p:cNvSpPr/>
            <p:nvPr/>
          </p:nvSpPr>
          <p:spPr>
            <a:xfrm>
              <a:off x="7750205" y="4625175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9085762-95ED-429C-9918-58305BC0D94B}"/>
                </a:ext>
              </a:extLst>
            </p:cNvPr>
            <p:cNvSpPr/>
            <p:nvPr/>
          </p:nvSpPr>
          <p:spPr>
            <a:xfrm>
              <a:off x="7749303" y="5049912"/>
              <a:ext cx="471066" cy="242371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B03CFE-1DEA-45A2-9BE1-9CBC6F8AC311}"/>
                </a:ext>
              </a:extLst>
            </p:cNvPr>
            <p:cNvSpPr/>
            <p:nvPr/>
          </p:nvSpPr>
          <p:spPr>
            <a:xfrm>
              <a:off x="7749047" y="5808591"/>
              <a:ext cx="471066" cy="242371"/>
            </a:xfrm>
            <a:prstGeom prst="rect">
              <a:avLst/>
            </a:prstGeom>
            <a:solidFill>
              <a:schemeClr val="bg1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BAA6D080-AC2B-4524-9BDE-495BF244C5CD}"/>
              </a:ext>
            </a:extLst>
          </p:cNvPr>
          <p:cNvSpPr/>
          <p:nvPr/>
        </p:nvSpPr>
        <p:spPr>
          <a:xfrm>
            <a:off x="8337474" y="3015480"/>
            <a:ext cx="3412486" cy="3643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8D20824-13E6-471D-96E3-E8057D35A98E}"/>
              </a:ext>
            </a:extLst>
          </p:cNvPr>
          <p:cNvGrpSpPr/>
          <p:nvPr/>
        </p:nvGrpSpPr>
        <p:grpSpPr>
          <a:xfrm>
            <a:off x="9630112" y="6361768"/>
            <a:ext cx="1701029" cy="276690"/>
            <a:chOff x="9630112" y="6361768"/>
            <a:chExt cx="1701029" cy="27669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738A007-4ED8-4FA8-AA56-5D70A9577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566" t="92406" r="13205"/>
            <a:stretch/>
          </p:blipFill>
          <p:spPr>
            <a:xfrm>
              <a:off x="9630112" y="6361768"/>
              <a:ext cx="1701029" cy="276690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2C602F5-F1F6-4B47-8893-FCFFDE40D5BB}"/>
                </a:ext>
              </a:extLst>
            </p:cNvPr>
            <p:cNvSpPr/>
            <p:nvPr/>
          </p:nvSpPr>
          <p:spPr>
            <a:xfrm>
              <a:off x="9630113" y="6361768"/>
              <a:ext cx="1652253" cy="242371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2B60293-CA1A-D841-E532-C75A643EA586}"/>
              </a:ext>
            </a:extLst>
          </p:cNvPr>
          <p:cNvSpPr/>
          <p:nvPr/>
        </p:nvSpPr>
        <p:spPr>
          <a:xfrm>
            <a:off x="0" y="858739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0.27995 0.00579 " pathEditMode="relative" rAng="0" ptsTypes="AA">
                                      <p:cBhvr>
                                        <p:cTn id="54" dur="2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51" grpId="0" animBg="1"/>
      <p:bldP spid="6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5A32B91-BAF5-493D-B3DF-427922DE7A4F}"/>
              </a:ext>
            </a:extLst>
          </p:cNvPr>
          <p:cNvGrpSpPr/>
          <p:nvPr/>
        </p:nvGrpSpPr>
        <p:grpSpPr>
          <a:xfrm flipH="1" flipV="1">
            <a:off x="6453381" y="6136709"/>
            <a:ext cx="498348" cy="204676"/>
            <a:chOff x="5427282" y="5472910"/>
            <a:chExt cx="498348" cy="20467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095FD7D-99CA-4612-9F05-BEFCB3EA1B60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7CB2A1-97F5-46E0-9B6C-B751FDB0F564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E3A93-5DD1-43EA-89D7-8AD007BD1932}"/>
              </a:ext>
            </a:extLst>
          </p:cNvPr>
          <p:cNvGrpSpPr/>
          <p:nvPr/>
        </p:nvGrpSpPr>
        <p:grpSpPr>
          <a:xfrm>
            <a:off x="5427282" y="5472910"/>
            <a:ext cx="498348" cy="204676"/>
            <a:chOff x="5427282" y="5472910"/>
            <a:chExt cx="498348" cy="20467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5D2855-CD0B-4AA5-B738-9EC7B9A177CC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DBE593-79EF-448C-AF52-6D9F5D13CC83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75A70D-B1F6-4C6A-8EE9-02084022A5E1}"/>
              </a:ext>
            </a:extLst>
          </p:cNvPr>
          <p:cNvGrpSpPr/>
          <p:nvPr/>
        </p:nvGrpSpPr>
        <p:grpSpPr>
          <a:xfrm flipH="1" flipV="1">
            <a:off x="5465956" y="6136709"/>
            <a:ext cx="498348" cy="204676"/>
            <a:chOff x="5427282" y="5472910"/>
            <a:chExt cx="498348" cy="20467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88272F-7EDF-4095-BF0C-F075027147E3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AC766AC-683A-441B-82FD-89C5FFD9B65C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68B8A40-17D4-4B39-A81F-1957B9015A16}"/>
              </a:ext>
            </a:extLst>
          </p:cNvPr>
          <p:cNvGrpSpPr/>
          <p:nvPr/>
        </p:nvGrpSpPr>
        <p:grpSpPr>
          <a:xfrm>
            <a:off x="7750205" y="2995018"/>
            <a:ext cx="4125765" cy="3643440"/>
            <a:chOff x="7750205" y="2995018"/>
            <a:chExt cx="4125765" cy="364344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FACA96E-3361-43BD-B052-F1850918FAD9}"/>
                </a:ext>
              </a:extLst>
            </p:cNvPr>
            <p:cNvGrpSpPr/>
            <p:nvPr/>
          </p:nvGrpSpPr>
          <p:grpSpPr>
            <a:xfrm>
              <a:off x="7750205" y="2995018"/>
              <a:ext cx="4125765" cy="3643440"/>
              <a:chOff x="1570027" y="0"/>
              <a:chExt cx="9051946" cy="68580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7F5EDB7-9796-4545-8178-A47B242BE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0027" y="0"/>
                <a:ext cx="9051946" cy="6858000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19C16FF-2D74-48E9-9E78-552FF8D3DEAA}"/>
                  </a:ext>
                </a:extLst>
              </p:cNvPr>
              <p:cNvSpPr/>
              <p:nvPr/>
            </p:nvSpPr>
            <p:spPr>
              <a:xfrm>
                <a:off x="1570027" y="0"/>
                <a:ext cx="743515" cy="74914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9A18509-915C-49E3-9CD6-22BA6BDA2A7E}"/>
                </a:ext>
              </a:extLst>
            </p:cNvPr>
            <p:cNvSpPr/>
            <p:nvPr/>
          </p:nvSpPr>
          <p:spPr>
            <a:xfrm>
              <a:off x="9630113" y="6361768"/>
              <a:ext cx="1652253" cy="242371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70C40A-7608-4F22-A463-B3B3374B44D2}"/>
              </a:ext>
            </a:extLst>
          </p:cNvPr>
          <p:cNvGrpSpPr/>
          <p:nvPr/>
        </p:nvGrpSpPr>
        <p:grpSpPr>
          <a:xfrm>
            <a:off x="7749047" y="3072831"/>
            <a:ext cx="3381845" cy="2978131"/>
            <a:chOff x="7749047" y="3072831"/>
            <a:chExt cx="3381845" cy="297813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70A3BE1-A7DD-4D91-ACFA-D032AAAC1972}"/>
                </a:ext>
              </a:extLst>
            </p:cNvPr>
            <p:cNvSpPr/>
            <p:nvPr/>
          </p:nvSpPr>
          <p:spPr>
            <a:xfrm>
              <a:off x="10659826" y="3072831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89C22B-9BA8-4D76-9882-3E4B7B5AC22D}"/>
                </a:ext>
              </a:extLst>
            </p:cNvPr>
            <p:cNvSpPr/>
            <p:nvPr/>
          </p:nvSpPr>
          <p:spPr>
            <a:xfrm>
              <a:off x="7750205" y="4625175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9085762-95ED-429C-9918-58305BC0D94B}"/>
                </a:ext>
              </a:extLst>
            </p:cNvPr>
            <p:cNvSpPr/>
            <p:nvPr/>
          </p:nvSpPr>
          <p:spPr>
            <a:xfrm>
              <a:off x="7749303" y="5049912"/>
              <a:ext cx="471066" cy="242371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B03CFE-1DEA-45A2-9BE1-9CBC6F8AC311}"/>
                </a:ext>
              </a:extLst>
            </p:cNvPr>
            <p:cNvSpPr/>
            <p:nvPr/>
          </p:nvSpPr>
          <p:spPr>
            <a:xfrm>
              <a:off x="7749047" y="5808591"/>
              <a:ext cx="471066" cy="242371"/>
            </a:xfrm>
            <a:prstGeom prst="rect">
              <a:avLst/>
            </a:prstGeom>
            <a:solidFill>
              <a:schemeClr val="bg1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8D20824-13E6-471D-96E3-E8057D35A98E}"/>
              </a:ext>
            </a:extLst>
          </p:cNvPr>
          <p:cNvGrpSpPr/>
          <p:nvPr/>
        </p:nvGrpSpPr>
        <p:grpSpPr>
          <a:xfrm>
            <a:off x="9630112" y="6361768"/>
            <a:ext cx="1701029" cy="276690"/>
            <a:chOff x="9630112" y="6361768"/>
            <a:chExt cx="1701029" cy="27669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738A007-4ED8-4FA8-AA56-5D70A9577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566" t="92406" r="13205"/>
            <a:stretch/>
          </p:blipFill>
          <p:spPr>
            <a:xfrm>
              <a:off x="9630112" y="6361768"/>
              <a:ext cx="1701029" cy="276690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2C602F5-F1F6-4B47-8893-FCFFDE40D5BB}"/>
                </a:ext>
              </a:extLst>
            </p:cNvPr>
            <p:cNvSpPr/>
            <p:nvPr/>
          </p:nvSpPr>
          <p:spPr>
            <a:xfrm>
              <a:off x="9630113" y="6361768"/>
              <a:ext cx="1652253" cy="242371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947AFC-2062-41D7-A0C1-63A2B0A93BFF}"/>
              </a:ext>
            </a:extLst>
          </p:cNvPr>
          <p:cNvGrpSpPr/>
          <p:nvPr/>
        </p:nvGrpSpPr>
        <p:grpSpPr>
          <a:xfrm>
            <a:off x="3758227" y="4453368"/>
            <a:ext cx="3667870" cy="1063137"/>
            <a:chOff x="3758227" y="4453368"/>
            <a:chExt cx="3667870" cy="106313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89B8F6-D834-4027-8D85-FE19777C85D5}"/>
                </a:ext>
              </a:extLst>
            </p:cNvPr>
            <p:cNvSpPr/>
            <p:nvPr/>
          </p:nvSpPr>
          <p:spPr>
            <a:xfrm>
              <a:off x="3758227" y="4453368"/>
              <a:ext cx="1725006" cy="106313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9C66868-1CC6-4644-82C1-07C5D566EA6B}"/>
                </a:ext>
              </a:extLst>
            </p:cNvPr>
            <p:cNvSpPr/>
            <p:nvPr/>
          </p:nvSpPr>
          <p:spPr>
            <a:xfrm>
              <a:off x="5878695" y="5456046"/>
              <a:ext cx="1547402" cy="5470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12E3B31-9474-4C76-BC33-5C5BF79D6023}"/>
                </a:ext>
              </a:extLst>
            </p:cNvPr>
            <p:cNvSpPr/>
            <p:nvPr/>
          </p:nvSpPr>
          <p:spPr>
            <a:xfrm>
              <a:off x="5479708" y="4625175"/>
              <a:ext cx="1915093" cy="83106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162A65-30F4-4069-B120-0B57BAE33BD7}"/>
              </a:ext>
            </a:extLst>
          </p:cNvPr>
          <p:cNvSpPr/>
          <p:nvPr/>
        </p:nvSpPr>
        <p:spPr>
          <a:xfrm rot="14445140" flipH="1" flipV="1">
            <a:off x="4509354" y="4201265"/>
            <a:ext cx="1299182" cy="1599106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  <a:gd name="connsiteX0" fmla="*/ 1296891 w 1296891"/>
              <a:gd name="connsiteY0" fmla="*/ 472399 h 553074"/>
              <a:gd name="connsiteX1" fmla="*/ 0 w 1296891"/>
              <a:gd name="connsiteY1" fmla="*/ 0 h 553074"/>
              <a:gd name="connsiteX0" fmla="*/ 1338245 w 1338245"/>
              <a:gd name="connsiteY0" fmla="*/ 472399 h 595348"/>
              <a:gd name="connsiteX1" fmla="*/ 41354 w 1338245"/>
              <a:gd name="connsiteY1" fmla="*/ 0 h 595348"/>
              <a:gd name="connsiteX0" fmla="*/ 1335724 w 1335724"/>
              <a:gd name="connsiteY0" fmla="*/ 472399 h 472399"/>
              <a:gd name="connsiteX1" fmla="*/ 38833 w 1335724"/>
              <a:gd name="connsiteY1" fmla="*/ 0 h 472399"/>
              <a:gd name="connsiteX0" fmla="*/ 1331499 w 1331499"/>
              <a:gd name="connsiteY0" fmla="*/ 564591 h 564591"/>
              <a:gd name="connsiteX1" fmla="*/ 38928 w 1331499"/>
              <a:gd name="connsiteY1" fmla="*/ 0 h 564591"/>
              <a:gd name="connsiteX0" fmla="*/ 1332522 w 1332522"/>
              <a:gd name="connsiteY0" fmla="*/ 564591 h 564591"/>
              <a:gd name="connsiteX1" fmla="*/ 39951 w 1332522"/>
              <a:gd name="connsiteY1" fmla="*/ 0 h 564591"/>
              <a:gd name="connsiteX0" fmla="*/ 1351015 w 1351015"/>
              <a:gd name="connsiteY0" fmla="*/ 564591 h 564591"/>
              <a:gd name="connsiteX1" fmla="*/ 58444 w 1351015"/>
              <a:gd name="connsiteY1" fmla="*/ 0 h 564591"/>
              <a:gd name="connsiteX0" fmla="*/ 1097524 w 1097524"/>
              <a:gd name="connsiteY0" fmla="*/ 449910 h 449910"/>
              <a:gd name="connsiteX1" fmla="*/ 68236 w 1097524"/>
              <a:gd name="connsiteY1" fmla="*/ 0 h 449910"/>
              <a:gd name="connsiteX0" fmla="*/ 1103533 w 1103533"/>
              <a:gd name="connsiteY0" fmla="*/ 449910 h 552399"/>
              <a:gd name="connsiteX1" fmla="*/ 74245 w 1103533"/>
              <a:gd name="connsiteY1" fmla="*/ 0 h 552399"/>
              <a:gd name="connsiteX0" fmla="*/ 1286445 w 1286445"/>
              <a:gd name="connsiteY0" fmla="*/ 669869 h 737086"/>
              <a:gd name="connsiteX1" fmla="*/ 65598 w 1286445"/>
              <a:gd name="connsiteY1" fmla="*/ 0 h 737086"/>
              <a:gd name="connsiteX0" fmla="*/ 1467442 w 1467442"/>
              <a:gd name="connsiteY0" fmla="*/ 1253396 h 1286664"/>
              <a:gd name="connsiteX1" fmla="*/ 58858 w 1467442"/>
              <a:gd name="connsiteY1" fmla="*/ 0 h 1286664"/>
              <a:gd name="connsiteX0" fmla="*/ 1469390 w 1469390"/>
              <a:gd name="connsiteY0" fmla="*/ 1253396 h 1253397"/>
              <a:gd name="connsiteX1" fmla="*/ 24616 w 1469390"/>
              <a:gd name="connsiteY1" fmla="*/ 55563 h 1253397"/>
              <a:gd name="connsiteX2" fmla="*/ 60806 w 1469390"/>
              <a:gd name="connsiteY2" fmla="*/ 0 h 1253397"/>
              <a:gd name="connsiteX0" fmla="*/ 1619002 w 1619002"/>
              <a:gd name="connsiteY0" fmla="*/ 1253396 h 1253396"/>
              <a:gd name="connsiteX1" fmla="*/ 174228 w 1619002"/>
              <a:gd name="connsiteY1" fmla="*/ 55563 h 1253396"/>
              <a:gd name="connsiteX2" fmla="*/ 210418 w 1619002"/>
              <a:gd name="connsiteY2" fmla="*/ 0 h 1253396"/>
              <a:gd name="connsiteX0" fmla="*/ 1502052 w 1502052"/>
              <a:gd name="connsiteY0" fmla="*/ 1801082 h 1801082"/>
              <a:gd name="connsiteX1" fmla="*/ 57278 w 1502052"/>
              <a:gd name="connsiteY1" fmla="*/ 603249 h 1801082"/>
              <a:gd name="connsiteX2" fmla="*/ 366467 w 1502052"/>
              <a:gd name="connsiteY2" fmla="*/ 0 h 1801082"/>
              <a:gd name="connsiteX0" fmla="*/ 1444774 w 1444774"/>
              <a:gd name="connsiteY0" fmla="*/ 1801082 h 1801082"/>
              <a:gd name="connsiteX1" fmla="*/ 0 w 1444774"/>
              <a:gd name="connsiteY1" fmla="*/ 603249 h 1801082"/>
              <a:gd name="connsiteX2" fmla="*/ 309189 w 1444774"/>
              <a:gd name="connsiteY2" fmla="*/ 0 h 1801082"/>
              <a:gd name="connsiteX0" fmla="*/ 1662671 w 1662671"/>
              <a:gd name="connsiteY0" fmla="*/ 1801082 h 1801082"/>
              <a:gd name="connsiteX1" fmla="*/ 217897 w 1662671"/>
              <a:gd name="connsiteY1" fmla="*/ 603249 h 1801082"/>
              <a:gd name="connsiteX2" fmla="*/ 527086 w 1662671"/>
              <a:gd name="connsiteY2" fmla="*/ 0 h 1801082"/>
              <a:gd name="connsiteX0" fmla="*/ 1662671 w 1662671"/>
              <a:gd name="connsiteY0" fmla="*/ 1801082 h 1928676"/>
              <a:gd name="connsiteX1" fmla="*/ 217897 w 1662671"/>
              <a:gd name="connsiteY1" fmla="*/ 603249 h 1928676"/>
              <a:gd name="connsiteX2" fmla="*/ 527086 w 1662671"/>
              <a:gd name="connsiteY2" fmla="*/ 0 h 1928676"/>
              <a:gd name="connsiteX0" fmla="*/ 1547326 w 1547326"/>
              <a:gd name="connsiteY0" fmla="*/ 1801082 h 1956479"/>
              <a:gd name="connsiteX1" fmla="*/ 265216 w 1547326"/>
              <a:gd name="connsiteY1" fmla="*/ 921376 h 1956479"/>
              <a:gd name="connsiteX2" fmla="*/ 411741 w 1547326"/>
              <a:gd name="connsiteY2" fmla="*/ 0 h 1956479"/>
              <a:gd name="connsiteX0" fmla="*/ 1415076 w 1415076"/>
              <a:gd name="connsiteY0" fmla="*/ 1801082 h 1933956"/>
              <a:gd name="connsiteX1" fmla="*/ 132966 w 1415076"/>
              <a:gd name="connsiteY1" fmla="*/ 921376 h 1933956"/>
              <a:gd name="connsiteX2" fmla="*/ 279491 w 1415076"/>
              <a:gd name="connsiteY2" fmla="*/ 0 h 1933956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573632 w 1573632"/>
              <a:gd name="connsiteY0" fmla="*/ 1801082 h 1951239"/>
              <a:gd name="connsiteX1" fmla="*/ 184997 w 1573632"/>
              <a:gd name="connsiteY1" fmla="*/ 924755 h 1951239"/>
              <a:gd name="connsiteX2" fmla="*/ 438047 w 1573632"/>
              <a:gd name="connsiteY2" fmla="*/ 0 h 1951239"/>
              <a:gd name="connsiteX0" fmla="*/ 1538001 w 1538001"/>
              <a:gd name="connsiteY0" fmla="*/ 1563968 h 1707109"/>
              <a:gd name="connsiteX1" fmla="*/ 149366 w 1538001"/>
              <a:gd name="connsiteY1" fmla="*/ 687641 h 1707109"/>
              <a:gd name="connsiteX2" fmla="*/ 293727 w 1538001"/>
              <a:gd name="connsiteY2" fmla="*/ 0 h 1707109"/>
              <a:gd name="connsiteX0" fmla="*/ 1471816 w 1471816"/>
              <a:gd name="connsiteY0" fmla="*/ 1563968 h 1707109"/>
              <a:gd name="connsiteX1" fmla="*/ 83181 w 1471816"/>
              <a:gd name="connsiteY1" fmla="*/ 687641 h 1707109"/>
              <a:gd name="connsiteX2" fmla="*/ 165326 w 1471816"/>
              <a:gd name="connsiteY2" fmla="*/ 88914 h 1707109"/>
              <a:gd name="connsiteX3" fmla="*/ 227542 w 1471816"/>
              <a:gd name="connsiteY3" fmla="*/ 0 h 1707109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304850 w 1471816"/>
              <a:gd name="connsiteY3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205764 w 1471816"/>
              <a:gd name="connsiteY3" fmla="*/ 18235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304850 w 1471816"/>
              <a:gd name="connsiteY5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179991 w 1471816"/>
              <a:gd name="connsiteY5" fmla="*/ 25182 h 1900744"/>
              <a:gd name="connsiteX6" fmla="*/ 304850 w 1471816"/>
              <a:gd name="connsiteY6" fmla="*/ 0 h 1900744"/>
              <a:gd name="connsiteX0" fmla="*/ 1471816 w 1471816"/>
              <a:gd name="connsiteY0" fmla="*/ 1804864 h 1948005"/>
              <a:gd name="connsiteX1" fmla="*/ 83181 w 1471816"/>
              <a:gd name="connsiteY1" fmla="*/ 928537 h 1948005"/>
              <a:gd name="connsiteX2" fmla="*/ 165326 w 1471816"/>
              <a:gd name="connsiteY2" fmla="*/ 329810 h 1948005"/>
              <a:gd name="connsiteX3" fmla="*/ 113271 w 1471816"/>
              <a:gd name="connsiteY3" fmla="*/ 174798 h 1948005"/>
              <a:gd name="connsiteX4" fmla="*/ 345969 w 1471816"/>
              <a:gd name="connsiteY4" fmla="*/ 241767 h 1948005"/>
              <a:gd name="connsiteX5" fmla="*/ 179991 w 1471816"/>
              <a:gd name="connsiteY5" fmla="*/ 72443 h 1948005"/>
              <a:gd name="connsiteX6" fmla="*/ 329853 w 1471816"/>
              <a:gd name="connsiteY6" fmla="*/ 1 h 1948005"/>
              <a:gd name="connsiteX0" fmla="*/ 1471816 w 1471816"/>
              <a:gd name="connsiteY0" fmla="*/ 1744842 h 1887983"/>
              <a:gd name="connsiteX1" fmla="*/ 83181 w 1471816"/>
              <a:gd name="connsiteY1" fmla="*/ 868515 h 1887983"/>
              <a:gd name="connsiteX2" fmla="*/ 165326 w 1471816"/>
              <a:gd name="connsiteY2" fmla="*/ 269788 h 1887983"/>
              <a:gd name="connsiteX3" fmla="*/ 113271 w 1471816"/>
              <a:gd name="connsiteY3" fmla="*/ 114776 h 1887983"/>
              <a:gd name="connsiteX4" fmla="*/ 345969 w 1471816"/>
              <a:gd name="connsiteY4" fmla="*/ 181745 h 1887983"/>
              <a:gd name="connsiteX5" fmla="*/ 179991 w 1471816"/>
              <a:gd name="connsiteY5" fmla="*/ 12421 h 1887983"/>
              <a:gd name="connsiteX6" fmla="*/ 299107 w 1471816"/>
              <a:gd name="connsiteY6" fmla="*/ 6009 h 1887983"/>
              <a:gd name="connsiteX0" fmla="*/ 1471816 w 1471816"/>
              <a:gd name="connsiteY0" fmla="*/ 1811615 h 1954756"/>
              <a:gd name="connsiteX1" fmla="*/ 83181 w 1471816"/>
              <a:gd name="connsiteY1" fmla="*/ 935288 h 1954756"/>
              <a:gd name="connsiteX2" fmla="*/ 165326 w 1471816"/>
              <a:gd name="connsiteY2" fmla="*/ 336561 h 1954756"/>
              <a:gd name="connsiteX3" fmla="*/ 113271 w 1471816"/>
              <a:gd name="connsiteY3" fmla="*/ 181549 h 1954756"/>
              <a:gd name="connsiteX4" fmla="*/ 345969 w 1471816"/>
              <a:gd name="connsiteY4" fmla="*/ 248518 h 1954756"/>
              <a:gd name="connsiteX5" fmla="*/ 179991 w 1471816"/>
              <a:gd name="connsiteY5" fmla="*/ 79194 h 1954756"/>
              <a:gd name="connsiteX6" fmla="*/ 333422 w 1471816"/>
              <a:gd name="connsiteY6" fmla="*/ 1 h 1954756"/>
              <a:gd name="connsiteX0" fmla="*/ 1471816 w 1471816"/>
              <a:gd name="connsiteY0" fmla="*/ 1745209 h 1888350"/>
              <a:gd name="connsiteX1" fmla="*/ 83181 w 1471816"/>
              <a:gd name="connsiteY1" fmla="*/ 868882 h 1888350"/>
              <a:gd name="connsiteX2" fmla="*/ 165326 w 1471816"/>
              <a:gd name="connsiteY2" fmla="*/ 270155 h 1888350"/>
              <a:gd name="connsiteX3" fmla="*/ 113271 w 1471816"/>
              <a:gd name="connsiteY3" fmla="*/ 115143 h 1888350"/>
              <a:gd name="connsiteX4" fmla="*/ 345969 w 1471816"/>
              <a:gd name="connsiteY4" fmla="*/ 182112 h 1888350"/>
              <a:gd name="connsiteX5" fmla="*/ 179991 w 1471816"/>
              <a:gd name="connsiteY5" fmla="*/ 12788 h 1888350"/>
              <a:gd name="connsiteX6" fmla="*/ 333551 w 1471816"/>
              <a:gd name="connsiteY6" fmla="*/ 4620 h 1888350"/>
              <a:gd name="connsiteX0" fmla="*/ 1471816 w 1471816"/>
              <a:gd name="connsiteY0" fmla="*/ 2097206 h 2240347"/>
              <a:gd name="connsiteX1" fmla="*/ 83181 w 1471816"/>
              <a:gd name="connsiteY1" fmla="*/ 1220879 h 2240347"/>
              <a:gd name="connsiteX2" fmla="*/ 165326 w 1471816"/>
              <a:gd name="connsiteY2" fmla="*/ 622152 h 2240347"/>
              <a:gd name="connsiteX3" fmla="*/ 113271 w 1471816"/>
              <a:gd name="connsiteY3" fmla="*/ 467140 h 2240347"/>
              <a:gd name="connsiteX4" fmla="*/ 345969 w 1471816"/>
              <a:gd name="connsiteY4" fmla="*/ 534109 h 2240347"/>
              <a:gd name="connsiteX5" fmla="*/ 179991 w 1471816"/>
              <a:gd name="connsiteY5" fmla="*/ 364785 h 2240347"/>
              <a:gd name="connsiteX6" fmla="*/ 442620 w 1471816"/>
              <a:gd name="connsiteY6" fmla="*/ 1 h 2240347"/>
              <a:gd name="connsiteX0" fmla="*/ 1471816 w 1471816"/>
              <a:gd name="connsiteY0" fmla="*/ 2097205 h 2240346"/>
              <a:gd name="connsiteX1" fmla="*/ 83181 w 1471816"/>
              <a:gd name="connsiteY1" fmla="*/ 1220878 h 2240346"/>
              <a:gd name="connsiteX2" fmla="*/ 165326 w 1471816"/>
              <a:gd name="connsiteY2" fmla="*/ 622151 h 2240346"/>
              <a:gd name="connsiteX3" fmla="*/ 113271 w 1471816"/>
              <a:gd name="connsiteY3" fmla="*/ 467139 h 2240346"/>
              <a:gd name="connsiteX4" fmla="*/ 345969 w 1471816"/>
              <a:gd name="connsiteY4" fmla="*/ 534108 h 2240346"/>
              <a:gd name="connsiteX5" fmla="*/ 179991 w 1471816"/>
              <a:gd name="connsiteY5" fmla="*/ 364784 h 2240346"/>
              <a:gd name="connsiteX6" fmla="*/ 442620 w 1471816"/>
              <a:gd name="connsiteY6" fmla="*/ 0 h 2240346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37403"/>
              <a:gd name="connsiteX1" fmla="*/ 83181 w 1471816"/>
              <a:gd name="connsiteY1" fmla="*/ 944335 h 1937403"/>
              <a:gd name="connsiteX2" fmla="*/ 165326 w 1471816"/>
              <a:gd name="connsiteY2" fmla="*/ 345608 h 1937403"/>
              <a:gd name="connsiteX3" fmla="*/ 113271 w 1471816"/>
              <a:gd name="connsiteY3" fmla="*/ 190596 h 1937403"/>
              <a:gd name="connsiteX4" fmla="*/ 345969 w 1471816"/>
              <a:gd name="connsiteY4" fmla="*/ 257565 h 1937403"/>
              <a:gd name="connsiteX5" fmla="*/ 179991 w 1471816"/>
              <a:gd name="connsiteY5" fmla="*/ 88241 h 1937403"/>
              <a:gd name="connsiteX6" fmla="*/ 325639 w 1471816"/>
              <a:gd name="connsiteY6" fmla="*/ 0 h 1937403"/>
              <a:gd name="connsiteX0" fmla="*/ 1495761 w 1495761"/>
              <a:gd name="connsiteY0" fmla="*/ 1833896 h 1948652"/>
              <a:gd name="connsiteX1" fmla="*/ 84800 w 1495761"/>
              <a:gd name="connsiteY1" fmla="*/ 944335 h 1948652"/>
              <a:gd name="connsiteX2" fmla="*/ 166945 w 1495761"/>
              <a:gd name="connsiteY2" fmla="*/ 345608 h 1948652"/>
              <a:gd name="connsiteX3" fmla="*/ 114890 w 1495761"/>
              <a:gd name="connsiteY3" fmla="*/ 190596 h 1948652"/>
              <a:gd name="connsiteX4" fmla="*/ 347588 w 1495761"/>
              <a:gd name="connsiteY4" fmla="*/ 257565 h 1948652"/>
              <a:gd name="connsiteX5" fmla="*/ 181610 w 1495761"/>
              <a:gd name="connsiteY5" fmla="*/ 88241 h 1948652"/>
              <a:gd name="connsiteX6" fmla="*/ 327258 w 1495761"/>
              <a:gd name="connsiteY6" fmla="*/ 0 h 19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761" h="1948652">
                <a:moveTo>
                  <a:pt x="1495761" y="1833896"/>
                </a:moveTo>
                <a:cubicBezTo>
                  <a:pt x="1262063" y="2304339"/>
                  <a:pt x="306269" y="1192383"/>
                  <a:pt x="84800" y="944335"/>
                </a:cubicBezTo>
                <a:cubicBezTo>
                  <a:pt x="-136669" y="696287"/>
                  <a:pt x="142885" y="460215"/>
                  <a:pt x="166945" y="345608"/>
                </a:cubicBezTo>
                <a:cubicBezTo>
                  <a:pt x="187375" y="229122"/>
                  <a:pt x="91636" y="237687"/>
                  <a:pt x="114890" y="190596"/>
                </a:cubicBezTo>
                <a:cubicBezTo>
                  <a:pt x="114762" y="156524"/>
                  <a:pt x="315658" y="278821"/>
                  <a:pt x="347588" y="257565"/>
                </a:cubicBezTo>
                <a:cubicBezTo>
                  <a:pt x="384585" y="253626"/>
                  <a:pt x="188463" y="120659"/>
                  <a:pt x="181610" y="88241"/>
                </a:cubicBezTo>
                <a:cubicBezTo>
                  <a:pt x="174757" y="55823"/>
                  <a:pt x="299666" y="126556"/>
                  <a:pt x="327258" y="0"/>
                </a:cubicBezTo>
              </a:path>
            </a:pathLst>
          </a:custGeom>
          <a:noFill/>
          <a:ln w="28575">
            <a:gradFill>
              <a:gsLst>
                <a:gs pos="45000">
                  <a:srgbClr val="FF0000"/>
                </a:gs>
                <a:gs pos="63000">
                  <a:srgbClr val="008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8BC31B-904F-4080-9C83-29D8D29FF9F2}"/>
              </a:ext>
            </a:extLst>
          </p:cNvPr>
          <p:cNvSpPr/>
          <p:nvPr/>
        </p:nvSpPr>
        <p:spPr>
          <a:xfrm flipH="1" flipV="1">
            <a:off x="5408227" y="5446715"/>
            <a:ext cx="426796" cy="182533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670" h="182533">
                <a:moveTo>
                  <a:pt x="397670" y="0"/>
                </a:moveTo>
                <a:cubicBezTo>
                  <a:pt x="232570" y="324643"/>
                  <a:pt x="48419" y="125412"/>
                  <a:pt x="0" y="85724"/>
                </a:cubicBezTo>
              </a:path>
            </a:pathLst>
          </a:custGeom>
          <a:noFill/>
          <a:ln w="28575"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F76F62-30AB-4469-80EC-28127CDB4EAA}"/>
              </a:ext>
            </a:extLst>
          </p:cNvPr>
          <p:cNvGrpSpPr/>
          <p:nvPr/>
        </p:nvGrpSpPr>
        <p:grpSpPr>
          <a:xfrm>
            <a:off x="5271288" y="4492418"/>
            <a:ext cx="369206" cy="999443"/>
            <a:chOff x="5271288" y="4492418"/>
            <a:chExt cx="369206" cy="99944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E1037E-D6AB-41BD-8957-F73D20D0222F}"/>
                </a:ext>
              </a:extLst>
            </p:cNvPr>
            <p:cNvSpPr/>
            <p:nvPr/>
          </p:nvSpPr>
          <p:spPr>
            <a:xfrm rot="14445140" flipH="1" flipV="1">
              <a:off x="4979249" y="4830617"/>
              <a:ext cx="953283" cy="369206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  <a:gd name="connsiteX0" fmla="*/ 1296891 w 1296891"/>
                <a:gd name="connsiteY0" fmla="*/ 472399 h 553074"/>
                <a:gd name="connsiteX1" fmla="*/ 0 w 1296891"/>
                <a:gd name="connsiteY1" fmla="*/ 0 h 553074"/>
                <a:gd name="connsiteX0" fmla="*/ 1338245 w 1338245"/>
                <a:gd name="connsiteY0" fmla="*/ 472399 h 595348"/>
                <a:gd name="connsiteX1" fmla="*/ 41354 w 1338245"/>
                <a:gd name="connsiteY1" fmla="*/ 0 h 595348"/>
                <a:gd name="connsiteX0" fmla="*/ 1335724 w 1335724"/>
                <a:gd name="connsiteY0" fmla="*/ 472399 h 472399"/>
                <a:gd name="connsiteX1" fmla="*/ 38833 w 1335724"/>
                <a:gd name="connsiteY1" fmla="*/ 0 h 472399"/>
                <a:gd name="connsiteX0" fmla="*/ 1331499 w 1331499"/>
                <a:gd name="connsiteY0" fmla="*/ 564591 h 564591"/>
                <a:gd name="connsiteX1" fmla="*/ 38928 w 1331499"/>
                <a:gd name="connsiteY1" fmla="*/ 0 h 564591"/>
                <a:gd name="connsiteX0" fmla="*/ 1332522 w 1332522"/>
                <a:gd name="connsiteY0" fmla="*/ 564591 h 564591"/>
                <a:gd name="connsiteX1" fmla="*/ 39951 w 1332522"/>
                <a:gd name="connsiteY1" fmla="*/ 0 h 564591"/>
                <a:gd name="connsiteX0" fmla="*/ 1351015 w 1351015"/>
                <a:gd name="connsiteY0" fmla="*/ 564591 h 564591"/>
                <a:gd name="connsiteX1" fmla="*/ 58444 w 1351015"/>
                <a:gd name="connsiteY1" fmla="*/ 0 h 564591"/>
                <a:gd name="connsiteX0" fmla="*/ 1097524 w 1097524"/>
                <a:gd name="connsiteY0" fmla="*/ 449910 h 449910"/>
                <a:gd name="connsiteX1" fmla="*/ 68236 w 1097524"/>
                <a:gd name="connsiteY1" fmla="*/ 0 h 4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524" h="449910">
                  <a:moveTo>
                    <a:pt x="1097524" y="449910"/>
                  </a:moveTo>
                  <a:cubicBezTo>
                    <a:pt x="996681" y="191924"/>
                    <a:pt x="-309060" y="539996"/>
                    <a:pt x="68236" y="0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1E42D75-613E-4711-A860-C05FC6F6EB58}"/>
                </a:ext>
              </a:extLst>
            </p:cNvPr>
            <p:cNvSpPr/>
            <p:nvPr/>
          </p:nvSpPr>
          <p:spPr>
            <a:xfrm rot="14445140" flipH="1" flipV="1">
              <a:off x="5397169" y="4492418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FA359FA1-5E1E-4B77-81D5-CC3952275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060" y="2882980"/>
            <a:ext cx="1498328" cy="12856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606A6-2E78-E3BC-3DBF-1DA83D9AB885}"/>
              </a:ext>
            </a:extLst>
          </p:cNvPr>
          <p:cNvSpPr txBox="1"/>
          <p:nvPr/>
        </p:nvSpPr>
        <p:spPr>
          <a:xfrm>
            <a:off x="3040813" y="153113"/>
            <a:ext cx="5880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Gastric Mill Rhythm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7A471-6F3D-BB99-6BC4-088F824FE1D3}"/>
              </a:ext>
            </a:extLst>
          </p:cNvPr>
          <p:cNvSpPr/>
          <p:nvPr/>
        </p:nvSpPr>
        <p:spPr>
          <a:xfrm>
            <a:off x="0" y="858739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601227-7CD6-4B55-91DC-261885E61C4A}"/>
              </a:ext>
            </a:extLst>
          </p:cNvPr>
          <p:cNvGrpSpPr/>
          <p:nvPr/>
        </p:nvGrpSpPr>
        <p:grpSpPr>
          <a:xfrm>
            <a:off x="2005484" y="2546347"/>
            <a:ext cx="3400934" cy="2094875"/>
            <a:chOff x="2005484" y="2244784"/>
            <a:chExt cx="3400934" cy="2094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1784E7-CE21-4F83-A354-1A28A1276C1D}"/>
                </a:ext>
              </a:extLst>
            </p:cNvPr>
            <p:cNvSpPr/>
            <p:nvPr/>
          </p:nvSpPr>
          <p:spPr>
            <a:xfrm>
              <a:off x="3022076" y="2862274"/>
              <a:ext cx="1371600" cy="13716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74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5C750E-CA4F-408B-BB56-6BC1F5F78FA8}"/>
                </a:ext>
              </a:extLst>
            </p:cNvPr>
            <p:cNvSpPr txBox="1"/>
            <p:nvPr/>
          </p:nvSpPr>
          <p:spPr>
            <a:xfrm>
              <a:off x="2009334" y="2244784"/>
              <a:ext cx="3397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Membrane Properties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EBF82B-DDC4-45D1-A877-FD65E8934540}"/>
                </a:ext>
              </a:extLst>
            </p:cNvPr>
            <p:cNvSpPr txBox="1"/>
            <p:nvPr/>
          </p:nvSpPr>
          <p:spPr>
            <a:xfrm>
              <a:off x="2005484" y="3939549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neuron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E0A8CC-04D4-4DA5-887E-11390AF64122}"/>
              </a:ext>
            </a:extLst>
          </p:cNvPr>
          <p:cNvGrpSpPr/>
          <p:nvPr/>
        </p:nvGrpSpPr>
        <p:grpSpPr>
          <a:xfrm rot="17919686">
            <a:off x="3009603" y="3420235"/>
            <a:ext cx="138129" cy="228007"/>
            <a:chOff x="2053752" y="3163093"/>
            <a:chExt cx="138129" cy="2280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87E2221-E4AD-4A39-9F8C-3686EAF847BC}"/>
                </a:ext>
              </a:extLst>
            </p:cNvPr>
            <p:cNvSpPr/>
            <p:nvPr/>
          </p:nvSpPr>
          <p:spPr>
            <a:xfrm>
              <a:off x="2053752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C778181-AB6A-44ED-B486-54C4C9A91165}"/>
                </a:ext>
              </a:extLst>
            </p:cNvPr>
            <p:cNvSpPr/>
            <p:nvPr/>
          </p:nvSpPr>
          <p:spPr>
            <a:xfrm>
              <a:off x="2082105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25513D8-56C7-47DC-A8D7-09E44D65547F}"/>
                </a:ext>
              </a:extLst>
            </p:cNvPr>
            <p:cNvSpPr/>
            <p:nvPr/>
          </p:nvSpPr>
          <p:spPr>
            <a:xfrm>
              <a:off x="2138756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9BBD968-1510-44C9-B916-B065205F89AA}"/>
                </a:ext>
              </a:extLst>
            </p:cNvPr>
            <p:cNvSpPr/>
            <p:nvPr/>
          </p:nvSpPr>
          <p:spPr>
            <a:xfrm>
              <a:off x="2165274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6F441C-5498-4E7B-9C2C-3AB37EAB59DA}"/>
                </a:ext>
              </a:extLst>
            </p:cNvPr>
            <p:cNvSpPr/>
            <p:nvPr/>
          </p:nvSpPr>
          <p:spPr>
            <a:xfrm>
              <a:off x="2110176" y="316309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F5E92AB-9B1D-4489-B599-F73EB95BDEF6}"/>
              </a:ext>
            </a:extLst>
          </p:cNvPr>
          <p:cNvGrpSpPr/>
          <p:nvPr/>
        </p:nvGrpSpPr>
        <p:grpSpPr>
          <a:xfrm>
            <a:off x="3247250" y="3048127"/>
            <a:ext cx="1117452" cy="633665"/>
            <a:chOff x="3247250" y="3048127"/>
            <a:chExt cx="1117452" cy="6336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94107E-4E6E-49B5-B241-EE220F51146D}"/>
                </a:ext>
              </a:extLst>
            </p:cNvPr>
            <p:cNvGrpSpPr/>
            <p:nvPr/>
          </p:nvGrpSpPr>
          <p:grpSpPr>
            <a:xfrm rot="6137716">
              <a:off x="4158772" y="3475862"/>
              <a:ext cx="300545" cy="111315"/>
              <a:chOff x="1098025" y="3219373"/>
              <a:chExt cx="300545" cy="11131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B31ADB1-C9D4-4133-850F-E513DBA784A0}"/>
                  </a:ext>
                </a:extLst>
              </p:cNvPr>
              <p:cNvSpPr/>
              <p:nvPr/>
            </p:nvSpPr>
            <p:spPr>
              <a:xfrm rot="18634502">
                <a:off x="1198725" y="3203381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CB15261-B090-4452-9FEE-E8A9FBFA2E42}"/>
                  </a:ext>
                </a:extLst>
              </p:cNvPr>
              <p:cNvSpPr/>
              <p:nvPr/>
            </p:nvSpPr>
            <p:spPr>
              <a:xfrm rot="18634502">
                <a:off x="1217167" y="318184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550FBBF-886A-45AF-A38D-B587E99A42F9}"/>
                  </a:ext>
                </a:extLst>
              </p:cNvPr>
              <p:cNvSpPr/>
              <p:nvPr/>
            </p:nvSpPr>
            <p:spPr>
              <a:xfrm rot="18634502">
                <a:off x="1254015" y="313881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BB8A0F0-79C9-4976-AB1B-DF103696E549}"/>
                  </a:ext>
                </a:extLst>
              </p:cNvPr>
              <p:cNvSpPr/>
              <p:nvPr/>
            </p:nvSpPr>
            <p:spPr>
              <a:xfrm rot="18634502">
                <a:off x="1271263" y="3118673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6D7061E-83DA-48D3-AD0D-4F36EF6F3804}"/>
                  </a:ext>
                </a:extLst>
              </p:cNvPr>
              <p:cNvSpPr/>
              <p:nvPr/>
            </p:nvSpPr>
            <p:spPr>
              <a:xfrm rot="18634502">
                <a:off x="1235425" y="3160523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3F8A94-172F-4469-90F8-344829934088}"/>
                </a:ext>
              </a:extLst>
            </p:cNvPr>
            <p:cNvGrpSpPr/>
            <p:nvPr/>
          </p:nvGrpSpPr>
          <p:grpSpPr>
            <a:xfrm rot="4800000">
              <a:off x="3791993" y="3142742"/>
              <a:ext cx="300545" cy="111315"/>
              <a:chOff x="1636899" y="3218868"/>
              <a:chExt cx="300545" cy="1113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AA572FA-6761-4C22-931F-39700FAF7581}"/>
                  </a:ext>
                </a:extLst>
              </p:cNvPr>
              <p:cNvSpPr/>
              <p:nvPr/>
            </p:nvSpPr>
            <p:spPr>
              <a:xfrm rot="18634502">
                <a:off x="1737599" y="3202876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D468053-B147-45D6-9E1F-C4CA478C1C2C}"/>
                  </a:ext>
                </a:extLst>
              </p:cNvPr>
              <p:cNvSpPr/>
              <p:nvPr/>
            </p:nvSpPr>
            <p:spPr>
              <a:xfrm rot="18634502">
                <a:off x="1756041" y="318134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A919016-91A1-4DED-ABEC-4822FBF3F143}"/>
                  </a:ext>
                </a:extLst>
              </p:cNvPr>
              <p:cNvSpPr/>
              <p:nvPr/>
            </p:nvSpPr>
            <p:spPr>
              <a:xfrm rot="18634502">
                <a:off x="1792889" y="313831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A5144909-587C-4B1F-BF5E-0DE8ECFB5FB1}"/>
                  </a:ext>
                </a:extLst>
              </p:cNvPr>
              <p:cNvSpPr/>
              <p:nvPr/>
            </p:nvSpPr>
            <p:spPr>
              <a:xfrm rot="18634502">
                <a:off x="1810137" y="3118168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8A4CB93-F712-4A0D-A787-6C191428DD89}"/>
                  </a:ext>
                </a:extLst>
              </p:cNvPr>
              <p:cNvSpPr/>
              <p:nvPr/>
            </p:nvSpPr>
            <p:spPr>
              <a:xfrm rot="18634502">
                <a:off x="1774299" y="316001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2FDD81C-A2F7-4B7D-9679-0AE5C6A01940}"/>
                </a:ext>
              </a:extLst>
            </p:cNvPr>
            <p:cNvGrpSpPr/>
            <p:nvPr/>
          </p:nvGrpSpPr>
          <p:grpSpPr>
            <a:xfrm rot="1200000">
              <a:off x="3247250" y="3146685"/>
              <a:ext cx="300545" cy="111315"/>
              <a:chOff x="1764422" y="3603918"/>
              <a:chExt cx="300545" cy="111315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8EA2781-EF71-4349-85F6-63D8D85511C0}"/>
                  </a:ext>
                </a:extLst>
              </p:cNvPr>
              <p:cNvSpPr/>
              <p:nvPr/>
            </p:nvSpPr>
            <p:spPr>
              <a:xfrm rot="18634502">
                <a:off x="1865122" y="3587926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D3128E2-3C3B-4744-AAFD-FF7A66656137}"/>
                  </a:ext>
                </a:extLst>
              </p:cNvPr>
              <p:cNvSpPr/>
              <p:nvPr/>
            </p:nvSpPr>
            <p:spPr>
              <a:xfrm rot="18634502">
                <a:off x="1883564" y="356639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C8F5C454-E85A-43A7-8791-11BE03BB661B}"/>
                  </a:ext>
                </a:extLst>
              </p:cNvPr>
              <p:cNvSpPr/>
              <p:nvPr/>
            </p:nvSpPr>
            <p:spPr>
              <a:xfrm rot="18634502">
                <a:off x="1920412" y="352336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076FC49-43E0-48A2-A722-DE72C66A360C}"/>
                  </a:ext>
                </a:extLst>
              </p:cNvPr>
              <p:cNvSpPr/>
              <p:nvPr/>
            </p:nvSpPr>
            <p:spPr>
              <a:xfrm rot="18634502">
                <a:off x="1937660" y="3503218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ED52200-4CDC-4A5E-8699-24BC358D289C}"/>
                  </a:ext>
                </a:extLst>
              </p:cNvPr>
              <p:cNvSpPr/>
              <p:nvPr/>
            </p:nvSpPr>
            <p:spPr>
              <a:xfrm rot="18634502">
                <a:off x="1901822" y="354506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7444127-22E1-4F50-8F74-FB7203B58152}"/>
              </a:ext>
            </a:extLst>
          </p:cNvPr>
          <p:cNvSpPr txBox="1"/>
          <p:nvPr/>
        </p:nvSpPr>
        <p:spPr>
          <a:xfrm>
            <a:off x="4413450" y="3476744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channels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FACE59-2350-4E08-8367-319388DC66D0}"/>
              </a:ext>
            </a:extLst>
          </p:cNvPr>
          <p:cNvSpPr txBox="1"/>
          <p:nvPr/>
        </p:nvSpPr>
        <p:spPr>
          <a:xfrm>
            <a:off x="2883895" y="1621133"/>
            <a:ext cx="6237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What Does it Take to Understand?</a:t>
            </a:r>
          </a:p>
        </p:txBody>
      </p:sp>
      <p:pic>
        <p:nvPicPr>
          <p:cNvPr id="4" name="Picture 3" descr="http://www.guidetopharmacology.org/GRAC/images/VGIC_Dendrogram.jpg">
            <a:extLst>
              <a:ext uri="{FF2B5EF4-FFF2-40B4-BE49-F238E27FC236}">
                <a16:creationId xmlns:a16="http://schemas.microsoft.com/office/drawing/2014/main" id="{35A8C2CB-303C-C7D4-7517-8EFE11525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48" y="3163837"/>
            <a:ext cx="3350147" cy="316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9AD39-970A-0A00-532B-6D44D50D639F}"/>
              </a:ext>
            </a:extLst>
          </p:cNvPr>
          <p:cNvSpPr txBox="1"/>
          <p:nvPr/>
        </p:nvSpPr>
        <p:spPr>
          <a:xfrm>
            <a:off x="7567190" y="2544999"/>
            <a:ext cx="219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Bookman Old Style" panose="02050604050505020204" pitchFamily="18" charset="0"/>
              </a:rPr>
              <a:t>Ion Channels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5CF49-64BE-F27B-4852-95F1D6CA5E2A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35343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5A32B91-BAF5-493D-B3DF-427922DE7A4F}"/>
              </a:ext>
            </a:extLst>
          </p:cNvPr>
          <p:cNvGrpSpPr/>
          <p:nvPr/>
        </p:nvGrpSpPr>
        <p:grpSpPr>
          <a:xfrm flipH="1" flipV="1">
            <a:off x="6453381" y="6136709"/>
            <a:ext cx="498348" cy="204676"/>
            <a:chOff x="5427282" y="5472910"/>
            <a:chExt cx="498348" cy="20467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095FD7D-99CA-4612-9F05-BEFCB3EA1B60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7CB2A1-97F5-46E0-9B6C-B751FDB0F564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E3A93-5DD1-43EA-89D7-8AD007BD1932}"/>
              </a:ext>
            </a:extLst>
          </p:cNvPr>
          <p:cNvGrpSpPr/>
          <p:nvPr/>
        </p:nvGrpSpPr>
        <p:grpSpPr>
          <a:xfrm>
            <a:off x="5427282" y="5472910"/>
            <a:ext cx="498348" cy="204676"/>
            <a:chOff x="5427282" y="5472910"/>
            <a:chExt cx="498348" cy="20467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5D2855-CD0B-4AA5-B738-9EC7B9A177CC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DBE593-79EF-448C-AF52-6D9F5D13CC83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75A70D-B1F6-4C6A-8EE9-02084022A5E1}"/>
              </a:ext>
            </a:extLst>
          </p:cNvPr>
          <p:cNvGrpSpPr/>
          <p:nvPr/>
        </p:nvGrpSpPr>
        <p:grpSpPr>
          <a:xfrm flipH="1" flipV="1">
            <a:off x="5465956" y="6136709"/>
            <a:ext cx="498348" cy="204676"/>
            <a:chOff x="5427282" y="5472910"/>
            <a:chExt cx="498348" cy="20467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88272F-7EDF-4095-BF0C-F075027147E3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AC766AC-683A-441B-82FD-89C5FFD9B65C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998319-E2A5-437E-9D7E-72DF2D510140}"/>
              </a:ext>
            </a:extLst>
          </p:cNvPr>
          <p:cNvGrpSpPr/>
          <p:nvPr/>
        </p:nvGrpSpPr>
        <p:grpSpPr>
          <a:xfrm>
            <a:off x="7749047" y="2995018"/>
            <a:ext cx="4126923" cy="3643440"/>
            <a:chOff x="7749047" y="2995018"/>
            <a:chExt cx="4126923" cy="3643440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68B8A40-17D4-4B39-A81F-1957B9015A16}"/>
                </a:ext>
              </a:extLst>
            </p:cNvPr>
            <p:cNvGrpSpPr/>
            <p:nvPr/>
          </p:nvGrpSpPr>
          <p:grpSpPr>
            <a:xfrm>
              <a:off x="7750205" y="2995018"/>
              <a:ext cx="4125765" cy="3643440"/>
              <a:chOff x="7750205" y="2995018"/>
              <a:chExt cx="4125765" cy="364344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FACA96E-3361-43BD-B052-F1850918FAD9}"/>
                  </a:ext>
                </a:extLst>
              </p:cNvPr>
              <p:cNvGrpSpPr/>
              <p:nvPr/>
            </p:nvGrpSpPr>
            <p:grpSpPr>
              <a:xfrm>
                <a:off x="7750205" y="2995018"/>
                <a:ext cx="4125765" cy="3643440"/>
                <a:chOff x="1570027" y="0"/>
                <a:chExt cx="9051946" cy="6858000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27F5EDB7-9796-4545-8178-A47B242BE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70027" y="0"/>
                  <a:ext cx="9051946" cy="6858000"/>
                </a:xfrm>
                <a:prstGeom prst="rect">
                  <a:avLst/>
                </a:prstGeom>
              </p:spPr>
            </p:pic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19C16FF-2D74-48E9-9E78-552FF8D3DEAA}"/>
                    </a:ext>
                  </a:extLst>
                </p:cNvPr>
                <p:cNvSpPr/>
                <p:nvPr/>
              </p:nvSpPr>
              <p:spPr>
                <a:xfrm>
                  <a:off x="1570027" y="0"/>
                  <a:ext cx="743515" cy="7491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9A18509-915C-49E3-9CD6-22BA6BDA2A7E}"/>
                  </a:ext>
                </a:extLst>
              </p:cNvPr>
              <p:cNvSpPr/>
              <p:nvPr/>
            </p:nvSpPr>
            <p:spPr>
              <a:xfrm>
                <a:off x="9630113" y="6361768"/>
                <a:ext cx="1652253" cy="242371"/>
              </a:xfrm>
              <a:prstGeom prst="rect">
                <a:avLst/>
              </a:prstGeom>
              <a:solidFill>
                <a:srgbClr val="FF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D70C40A-7608-4F22-A463-B3B3374B44D2}"/>
                </a:ext>
              </a:extLst>
            </p:cNvPr>
            <p:cNvGrpSpPr/>
            <p:nvPr/>
          </p:nvGrpSpPr>
          <p:grpSpPr>
            <a:xfrm>
              <a:off x="7749047" y="3072831"/>
              <a:ext cx="3381845" cy="2978131"/>
              <a:chOff x="7749047" y="3072831"/>
              <a:chExt cx="3381845" cy="2978131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70A3BE1-A7DD-4D91-ACFA-D032AAAC1972}"/>
                  </a:ext>
                </a:extLst>
              </p:cNvPr>
              <p:cNvSpPr/>
              <p:nvPr/>
            </p:nvSpPr>
            <p:spPr>
              <a:xfrm>
                <a:off x="10659826" y="3072831"/>
                <a:ext cx="471066" cy="242371"/>
              </a:xfrm>
              <a:prstGeom prst="rect">
                <a:avLst/>
              </a:prstGeom>
              <a:solidFill>
                <a:srgbClr val="9900CC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989C22B-9BA8-4D76-9882-3E4B7B5AC22D}"/>
                  </a:ext>
                </a:extLst>
              </p:cNvPr>
              <p:cNvSpPr/>
              <p:nvPr/>
            </p:nvSpPr>
            <p:spPr>
              <a:xfrm>
                <a:off x="7750205" y="4625175"/>
                <a:ext cx="471066" cy="242371"/>
              </a:xfrm>
              <a:prstGeom prst="rect">
                <a:avLst/>
              </a:prstGeom>
              <a:solidFill>
                <a:srgbClr val="008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9085762-95ED-429C-9918-58305BC0D94B}"/>
                  </a:ext>
                </a:extLst>
              </p:cNvPr>
              <p:cNvSpPr/>
              <p:nvPr/>
            </p:nvSpPr>
            <p:spPr>
              <a:xfrm>
                <a:off x="7749303" y="5049912"/>
                <a:ext cx="471066" cy="242371"/>
              </a:xfrm>
              <a:prstGeom prst="rect">
                <a:avLst/>
              </a:prstGeom>
              <a:solidFill>
                <a:srgbClr val="0000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FB03CFE-1DEA-45A2-9BE1-9CBC6F8AC311}"/>
                  </a:ext>
                </a:extLst>
              </p:cNvPr>
              <p:cNvSpPr/>
              <p:nvPr/>
            </p:nvSpPr>
            <p:spPr>
              <a:xfrm>
                <a:off x="7749047" y="5808591"/>
                <a:ext cx="471066" cy="242371"/>
              </a:xfrm>
              <a:prstGeom prst="rect">
                <a:avLst/>
              </a:prstGeom>
              <a:solidFill>
                <a:schemeClr val="bg1">
                  <a:lumMod val="50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8D20824-13E6-471D-96E3-E8057D35A98E}"/>
                </a:ext>
              </a:extLst>
            </p:cNvPr>
            <p:cNvGrpSpPr/>
            <p:nvPr/>
          </p:nvGrpSpPr>
          <p:grpSpPr>
            <a:xfrm>
              <a:off x="9630112" y="6361768"/>
              <a:ext cx="1701029" cy="276690"/>
              <a:chOff x="9630112" y="6361768"/>
              <a:chExt cx="1701029" cy="276690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B738A007-4ED8-4FA8-AA56-5D70A95775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566" t="92406" r="13205"/>
              <a:stretch/>
            </p:blipFill>
            <p:spPr>
              <a:xfrm>
                <a:off x="9630112" y="6361768"/>
                <a:ext cx="1701029" cy="276690"/>
              </a:xfrm>
              <a:prstGeom prst="rect">
                <a:avLst/>
              </a:prstGeom>
            </p:spPr>
          </p:pic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2C602F5-F1F6-4B47-8893-FCFFDE40D5BB}"/>
                  </a:ext>
                </a:extLst>
              </p:cNvPr>
              <p:cNvSpPr/>
              <p:nvPr/>
            </p:nvSpPr>
            <p:spPr>
              <a:xfrm>
                <a:off x="9630113" y="6361768"/>
                <a:ext cx="1652253" cy="242371"/>
              </a:xfrm>
              <a:prstGeom prst="rect">
                <a:avLst/>
              </a:prstGeom>
              <a:solidFill>
                <a:srgbClr val="FF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76E75FB-E712-417D-9D52-18ABDDA27149}"/>
              </a:ext>
            </a:extLst>
          </p:cNvPr>
          <p:cNvSpPr txBox="1"/>
          <p:nvPr/>
        </p:nvSpPr>
        <p:spPr>
          <a:xfrm>
            <a:off x="8485405" y="3923260"/>
            <a:ext cx="327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Descending inputs can activate circuits.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Pre-synaptic inhibition is amazing.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coupling matters.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B2EF4-2533-6A18-15D7-C2DF956E6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060" y="2882980"/>
            <a:ext cx="1498328" cy="12856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E18CD4-83B5-C602-2F43-CAE9C8A44C24}"/>
              </a:ext>
            </a:extLst>
          </p:cNvPr>
          <p:cNvGrpSpPr/>
          <p:nvPr/>
        </p:nvGrpSpPr>
        <p:grpSpPr>
          <a:xfrm>
            <a:off x="3758227" y="4453368"/>
            <a:ext cx="3667870" cy="1063137"/>
            <a:chOff x="3758227" y="4453368"/>
            <a:chExt cx="3667870" cy="106313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B83AFBE-9BB5-F900-0553-EF8F4BB6ADAD}"/>
                </a:ext>
              </a:extLst>
            </p:cNvPr>
            <p:cNvSpPr/>
            <p:nvPr/>
          </p:nvSpPr>
          <p:spPr>
            <a:xfrm>
              <a:off x="3758227" y="4453368"/>
              <a:ext cx="1725006" cy="106313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E83F0C-5F15-6CEF-0B82-4266C4E0EE31}"/>
                </a:ext>
              </a:extLst>
            </p:cNvPr>
            <p:cNvSpPr/>
            <p:nvPr/>
          </p:nvSpPr>
          <p:spPr>
            <a:xfrm>
              <a:off x="5878695" y="5456046"/>
              <a:ext cx="1547402" cy="54709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B920BEA-3C87-61DB-9CE1-AE0343754FAA}"/>
                </a:ext>
              </a:extLst>
            </p:cNvPr>
            <p:cNvSpPr/>
            <p:nvPr/>
          </p:nvSpPr>
          <p:spPr>
            <a:xfrm>
              <a:off x="5479708" y="4625175"/>
              <a:ext cx="1915093" cy="83106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162A65-30F4-4069-B120-0B57BAE33BD7}"/>
              </a:ext>
            </a:extLst>
          </p:cNvPr>
          <p:cNvSpPr/>
          <p:nvPr/>
        </p:nvSpPr>
        <p:spPr>
          <a:xfrm rot="14445140" flipH="1" flipV="1">
            <a:off x="4509354" y="4201265"/>
            <a:ext cx="1299182" cy="1599106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  <a:gd name="connsiteX0" fmla="*/ 1296891 w 1296891"/>
              <a:gd name="connsiteY0" fmla="*/ 472399 h 553074"/>
              <a:gd name="connsiteX1" fmla="*/ 0 w 1296891"/>
              <a:gd name="connsiteY1" fmla="*/ 0 h 553074"/>
              <a:gd name="connsiteX0" fmla="*/ 1338245 w 1338245"/>
              <a:gd name="connsiteY0" fmla="*/ 472399 h 595348"/>
              <a:gd name="connsiteX1" fmla="*/ 41354 w 1338245"/>
              <a:gd name="connsiteY1" fmla="*/ 0 h 595348"/>
              <a:gd name="connsiteX0" fmla="*/ 1335724 w 1335724"/>
              <a:gd name="connsiteY0" fmla="*/ 472399 h 472399"/>
              <a:gd name="connsiteX1" fmla="*/ 38833 w 1335724"/>
              <a:gd name="connsiteY1" fmla="*/ 0 h 472399"/>
              <a:gd name="connsiteX0" fmla="*/ 1331499 w 1331499"/>
              <a:gd name="connsiteY0" fmla="*/ 564591 h 564591"/>
              <a:gd name="connsiteX1" fmla="*/ 38928 w 1331499"/>
              <a:gd name="connsiteY1" fmla="*/ 0 h 564591"/>
              <a:gd name="connsiteX0" fmla="*/ 1332522 w 1332522"/>
              <a:gd name="connsiteY0" fmla="*/ 564591 h 564591"/>
              <a:gd name="connsiteX1" fmla="*/ 39951 w 1332522"/>
              <a:gd name="connsiteY1" fmla="*/ 0 h 564591"/>
              <a:gd name="connsiteX0" fmla="*/ 1351015 w 1351015"/>
              <a:gd name="connsiteY0" fmla="*/ 564591 h 564591"/>
              <a:gd name="connsiteX1" fmla="*/ 58444 w 1351015"/>
              <a:gd name="connsiteY1" fmla="*/ 0 h 564591"/>
              <a:gd name="connsiteX0" fmla="*/ 1097524 w 1097524"/>
              <a:gd name="connsiteY0" fmla="*/ 449910 h 449910"/>
              <a:gd name="connsiteX1" fmla="*/ 68236 w 1097524"/>
              <a:gd name="connsiteY1" fmla="*/ 0 h 449910"/>
              <a:gd name="connsiteX0" fmla="*/ 1103533 w 1103533"/>
              <a:gd name="connsiteY0" fmla="*/ 449910 h 552399"/>
              <a:gd name="connsiteX1" fmla="*/ 74245 w 1103533"/>
              <a:gd name="connsiteY1" fmla="*/ 0 h 552399"/>
              <a:gd name="connsiteX0" fmla="*/ 1286445 w 1286445"/>
              <a:gd name="connsiteY0" fmla="*/ 669869 h 737086"/>
              <a:gd name="connsiteX1" fmla="*/ 65598 w 1286445"/>
              <a:gd name="connsiteY1" fmla="*/ 0 h 737086"/>
              <a:gd name="connsiteX0" fmla="*/ 1467442 w 1467442"/>
              <a:gd name="connsiteY0" fmla="*/ 1253396 h 1286664"/>
              <a:gd name="connsiteX1" fmla="*/ 58858 w 1467442"/>
              <a:gd name="connsiteY1" fmla="*/ 0 h 1286664"/>
              <a:gd name="connsiteX0" fmla="*/ 1469390 w 1469390"/>
              <a:gd name="connsiteY0" fmla="*/ 1253396 h 1253397"/>
              <a:gd name="connsiteX1" fmla="*/ 24616 w 1469390"/>
              <a:gd name="connsiteY1" fmla="*/ 55563 h 1253397"/>
              <a:gd name="connsiteX2" fmla="*/ 60806 w 1469390"/>
              <a:gd name="connsiteY2" fmla="*/ 0 h 1253397"/>
              <a:gd name="connsiteX0" fmla="*/ 1619002 w 1619002"/>
              <a:gd name="connsiteY0" fmla="*/ 1253396 h 1253396"/>
              <a:gd name="connsiteX1" fmla="*/ 174228 w 1619002"/>
              <a:gd name="connsiteY1" fmla="*/ 55563 h 1253396"/>
              <a:gd name="connsiteX2" fmla="*/ 210418 w 1619002"/>
              <a:gd name="connsiteY2" fmla="*/ 0 h 1253396"/>
              <a:gd name="connsiteX0" fmla="*/ 1502052 w 1502052"/>
              <a:gd name="connsiteY0" fmla="*/ 1801082 h 1801082"/>
              <a:gd name="connsiteX1" fmla="*/ 57278 w 1502052"/>
              <a:gd name="connsiteY1" fmla="*/ 603249 h 1801082"/>
              <a:gd name="connsiteX2" fmla="*/ 366467 w 1502052"/>
              <a:gd name="connsiteY2" fmla="*/ 0 h 1801082"/>
              <a:gd name="connsiteX0" fmla="*/ 1444774 w 1444774"/>
              <a:gd name="connsiteY0" fmla="*/ 1801082 h 1801082"/>
              <a:gd name="connsiteX1" fmla="*/ 0 w 1444774"/>
              <a:gd name="connsiteY1" fmla="*/ 603249 h 1801082"/>
              <a:gd name="connsiteX2" fmla="*/ 309189 w 1444774"/>
              <a:gd name="connsiteY2" fmla="*/ 0 h 1801082"/>
              <a:gd name="connsiteX0" fmla="*/ 1662671 w 1662671"/>
              <a:gd name="connsiteY0" fmla="*/ 1801082 h 1801082"/>
              <a:gd name="connsiteX1" fmla="*/ 217897 w 1662671"/>
              <a:gd name="connsiteY1" fmla="*/ 603249 h 1801082"/>
              <a:gd name="connsiteX2" fmla="*/ 527086 w 1662671"/>
              <a:gd name="connsiteY2" fmla="*/ 0 h 1801082"/>
              <a:gd name="connsiteX0" fmla="*/ 1662671 w 1662671"/>
              <a:gd name="connsiteY0" fmla="*/ 1801082 h 1928676"/>
              <a:gd name="connsiteX1" fmla="*/ 217897 w 1662671"/>
              <a:gd name="connsiteY1" fmla="*/ 603249 h 1928676"/>
              <a:gd name="connsiteX2" fmla="*/ 527086 w 1662671"/>
              <a:gd name="connsiteY2" fmla="*/ 0 h 1928676"/>
              <a:gd name="connsiteX0" fmla="*/ 1547326 w 1547326"/>
              <a:gd name="connsiteY0" fmla="*/ 1801082 h 1956479"/>
              <a:gd name="connsiteX1" fmla="*/ 265216 w 1547326"/>
              <a:gd name="connsiteY1" fmla="*/ 921376 h 1956479"/>
              <a:gd name="connsiteX2" fmla="*/ 411741 w 1547326"/>
              <a:gd name="connsiteY2" fmla="*/ 0 h 1956479"/>
              <a:gd name="connsiteX0" fmla="*/ 1415076 w 1415076"/>
              <a:gd name="connsiteY0" fmla="*/ 1801082 h 1933956"/>
              <a:gd name="connsiteX1" fmla="*/ 132966 w 1415076"/>
              <a:gd name="connsiteY1" fmla="*/ 921376 h 1933956"/>
              <a:gd name="connsiteX2" fmla="*/ 279491 w 1415076"/>
              <a:gd name="connsiteY2" fmla="*/ 0 h 1933956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573632 w 1573632"/>
              <a:gd name="connsiteY0" fmla="*/ 1801082 h 1951239"/>
              <a:gd name="connsiteX1" fmla="*/ 184997 w 1573632"/>
              <a:gd name="connsiteY1" fmla="*/ 924755 h 1951239"/>
              <a:gd name="connsiteX2" fmla="*/ 438047 w 1573632"/>
              <a:gd name="connsiteY2" fmla="*/ 0 h 1951239"/>
              <a:gd name="connsiteX0" fmla="*/ 1538001 w 1538001"/>
              <a:gd name="connsiteY0" fmla="*/ 1563968 h 1707109"/>
              <a:gd name="connsiteX1" fmla="*/ 149366 w 1538001"/>
              <a:gd name="connsiteY1" fmla="*/ 687641 h 1707109"/>
              <a:gd name="connsiteX2" fmla="*/ 293727 w 1538001"/>
              <a:gd name="connsiteY2" fmla="*/ 0 h 1707109"/>
              <a:gd name="connsiteX0" fmla="*/ 1471816 w 1471816"/>
              <a:gd name="connsiteY0" fmla="*/ 1563968 h 1707109"/>
              <a:gd name="connsiteX1" fmla="*/ 83181 w 1471816"/>
              <a:gd name="connsiteY1" fmla="*/ 687641 h 1707109"/>
              <a:gd name="connsiteX2" fmla="*/ 165326 w 1471816"/>
              <a:gd name="connsiteY2" fmla="*/ 88914 h 1707109"/>
              <a:gd name="connsiteX3" fmla="*/ 227542 w 1471816"/>
              <a:gd name="connsiteY3" fmla="*/ 0 h 1707109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304850 w 1471816"/>
              <a:gd name="connsiteY3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205764 w 1471816"/>
              <a:gd name="connsiteY3" fmla="*/ 18235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304850 w 1471816"/>
              <a:gd name="connsiteY5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179991 w 1471816"/>
              <a:gd name="connsiteY5" fmla="*/ 25182 h 1900744"/>
              <a:gd name="connsiteX6" fmla="*/ 304850 w 1471816"/>
              <a:gd name="connsiteY6" fmla="*/ 0 h 1900744"/>
              <a:gd name="connsiteX0" fmla="*/ 1471816 w 1471816"/>
              <a:gd name="connsiteY0" fmla="*/ 1804864 h 1948005"/>
              <a:gd name="connsiteX1" fmla="*/ 83181 w 1471816"/>
              <a:gd name="connsiteY1" fmla="*/ 928537 h 1948005"/>
              <a:gd name="connsiteX2" fmla="*/ 165326 w 1471816"/>
              <a:gd name="connsiteY2" fmla="*/ 329810 h 1948005"/>
              <a:gd name="connsiteX3" fmla="*/ 113271 w 1471816"/>
              <a:gd name="connsiteY3" fmla="*/ 174798 h 1948005"/>
              <a:gd name="connsiteX4" fmla="*/ 345969 w 1471816"/>
              <a:gd name="connsiteY4" fmla="*/ 241767 h 1948005"/>
              <a:gd name="connsiteX5" fmla="*/ 179991 w 1471816"/>
              <a:gd name="connsiteY5" fmla="*/ 72443 h 1948005"/>
              <a:gd name="connsiteX6" fmla="*/ 329853 w 1471816"/>
              <a:gd name="connsiteY6" fmla="*/ 1 h 1948005"/>
              <a:gd name="connsiteX0" fmla="*/ 1471816 w 1471816"/>
              <a:gd name="connsiteY0" fmla="*/ 1744842 h 1887983"/>
              <a:gd name="connsiteX1" fmla="*/ 83181 w 1471816"/>
              <a:gd name="connsiteY1" fmla="*/ 868515 h 1887983"/>
              <a:gd name="connsiteX2" fmla="*/ 165326 w 1471816"/>
              <a:gd name="connsiteY2" fmla="*/ 269788 h 1887983"/>
              <a:gd name="connsiteX3" fmla="*/ 113271 w 1471816"/>
              <a:gd name="connsiteY3" fmla="*/ 114776 h 1887983"/>
              <a:gd name="connsiteX4" fmla="*/ 345969 w 1471816"/>
              <a:gd name="connsiteY4" fmla="*/ 181745 h 1887983"/>
              <a:gd name="connsiteX5" fmla="*/ 179991 w 1471816"/>
              <a:gd name="connsiteY5" fmla="*/ 12421 h 1887983"/>
              <a:gd name="connsiteX6" fmla="*/ 299107 w 1471816"/>
              <a:gd name="connsiteY6" fmla="*/ 6009 h 1887983"/>
              <a:gd name="connsiteX0" fmla="*/ 1471816 w 1471816"/>
              <a:gd name="connsiteY0" fmla="*/ 1811615 h 1954756"/>
              <a:gd name="connsiteX1" fmla="*/ 83181 w 1471816"/>
              <a:gd name="connsiteY1" fmla="*/ 935288 h 1954756"/>
              <a:gd name="connsiteX2" fmla="*/ 165326 w 1471816"/>
              <a:gd name="connsiteY2" fmla="*/ 336561 h 1954756"/>
              <a:gd name="connsiteX3" fmla="*/ 113271 w 1471816"/>
              <a:gd name="connsiteY3" fmla="*/ 181549 h 1954756"/>
              <a:gd name="connsiteX4" fmla="*/ 345969 w 1471816"/>
              <a:gd name="connsiteY4" fmla="*/ 248518 h 1954756"/>
              <a:gd name="connsiteX5" fmla="*/ 179991 w 1471816"/>
              <a:gd name="connsiteY5" fmla="*/ 79194 h 1954756"/>
              <a:gd name="connsiteX6" fmla="*/ 333422 w 1471816"/>
              <a:gd name="connsiteY6" fmla="*/ 1 h 1954756"/>
              <a:gd name="connsiteX0" fmla="*/ 1471816 w 1471816"/>
              <a:gd name="connsiteY0" fmla="*/ 1745209 h 1888350"/>
              <a:gd name="connsiteX1" fmla="*/ 83181 w 1471816"/>
              <a:gd name="connsiteY1" fmla="*/ 868882 h 1888350"/>
              <a:gd name="connsiteX2" fmla="*/ 165326 w 1471816"/>
              <a:gd name="connsiteY2" fmla="*/ 270155 h 1888350"/>
              <a:gd name="connsiteX3" fmla="*/ 113271 w 1471816"/>
              <a:gd name="connsiteY3" fmla="*/ 115143 h 1888350"/>
              <a:gd name="connsiteX4" fmla="*/ 345969 w 1471816"/>
              <a:gd name="connsiteY4" fmla="*/ 182112 h 1888350"/>
              <a:gd name="connsiteX5" fmla="*/ 179991 w 1471816"/>
              <a:gd name="connsiteY5" fmla="*/ 12788 h 1888350"/>
              <a:gd name="connsiteX6" fmla="*/ 333551 w 1471816"/>
              <a:gd name="connsiteY6" fmla="*/ 4620 h 1888350"/>
              <a:gd name="connsiteX0" fmla="*/ 1471816 w 1471816"/>
              <a:gd name="connsiteY0" fmla="*/ 2097206 h 2240347"/>
              <a:gd name="connsiteX1" fmla="*/ 83181 w 1471816"/>
              <a:gd name="connsiteY1" fmla="*/ 1220879 h 2240347"/>
              <a:gd name="connsiteX2" fmla="*/ 165326 w 1471816"/>
              <a:gd name="connsiteY2" fmla="*/ 622152 h 2240347"/>
              <a:gd name="connsiteX3" fmla="*/ 113271 w 1471816"/>
              <a:gd name="connsiteY3" fmla="*/ 467140 h 2240347"/>
              <a:gd name="connsiteX4" fmla="*/ 345969 w 1471816"/>
              <a:gd name="connsiteY4" fmla="*/ 534109 h 2240347"/>
              <a:gd name="connsiteX5" fmla="*/ 179991 w 1471816"/>
              <a:gd name="connsiteY5" fmla="*/ 364785 h 2240347"/>
              <a:gd name="connsiteX6" fmla="*/ 442620 w 1471816"/>
              <a:gd name="connsiteY6" fmla="*/ 1 h 2240347"/>
              <a:gd name="connsiteX0" fmla="*/ 1471816 w 1471816"/>
              <a:gd name="connsiteY0" fmla="*/ 2097205 h 2240346"/>
              <a:gd name="connsiteX1" fmla="*/ 83181 w 1471816"/>
              <a:gd name="connsiteY1" fmla="*/ 1220878 h 2240346"/>
              <a:gd name="connsiteX2" fmla="*/ 165326 w 1471816"/>
              <a:gd name="connsiteY2" fmla="*/ 622151 h 2240346"/>
              <a:gd name="connsiteX3" fmla="*/ 113271 w 1471816"/>
              <a:gd name="connsiteY3" fmla="*/ 467139 h 2240346"/>
              <a:gd name="connsiteX4" fmla="*/ 345969 w 1471816"/>
              <a:gd name="connsiteY4" fmla="*/ 534108 h 2240346"/>
              <a:gd name="connsiteX5" fmla="*/ 179991 w 1471816"/>
              <a:gd name="connsiteY5" fmla="*/ 364784 h 2240346"/>
              <a:gd name="connsiteX6" fmla="*/ 442620 w 1471816"/>
              <a:gd name="connsiteY6" fmla="*/ 0 h 2240346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37403"/>
              <a:gd name="connsiteX1" fmla="*/ 83181 w 1471816"/>
              <a:gd name="connsiteY1" fmla="*/ 944335 h 1937403"/>
              <a:gd name="connsiteX2" fmla="*/ 165326 w 1471816"/>
              <a:gd name="connsiteY2" fmla="*/ 345608 h 1937403"/>
              <a:gd name="connsiteX3" fmla="*/ 113271 w 1471816"/>
              <a:gd name="connsiteY3" fmla="*/ 190596 h 1937403"/>
              <a:gd name="connsiteX4" fmla="*/ 345969 w 1471816"/>
              <a:gd name="connsiteY4" fmla="*/ 257565 h 1937403"/>
              <a:gd name="connsiteX5" fmla="*/ 179991 w 1471816"/>
              <a:gd name="connsiteY5" fmla="*/ 88241 h 1937403"/>
              <a:gd name="connsiteX6" fmla="*/ 325639 w 1471816"/>
              <a:gd name="connsiteY6" fmla="*/ 0 h 1937403"/>
              <a:gd name="connsiteX0" fmla="*/ 1495761 w 1495761"/>
              <a:gd name="connsiteY0" fmla="*/ 1833896 h 1948652"/>
              <a:gd name="connsiteX1" fmla="*/ 84800 w 1495761"/>
              <a:gd name="connsiteY1" fmla="*/ 944335 h 1948652"/>
              <a:gd name="connsiteX2" fmla="*/ 166945 w 1495761"/>
              <a:gd name="connsiteY2" fmla="*/ 345608 h 1948652"/>
              <a:gd name="connsiteX3" fmla="*/ 114890 w 1495761"/>
              <a:gd name="connsiteY3" fmla="*/ 190596 h 1948652"/>
              <a:gd name="connsiteX4" fmla="*/ 347588 w 1495761"/>
              <a:gd name="connsiteY4" fmla="*/ 257565 h 1948652"/>
              <a:gd name="connsiteX5" fmla="*/ 181610 w 1495761"/>
              <a:gd name="connsiteY5" fmla="*/ 88241 h 1948652"/>
              <a:gd name="connsiteX6" fmla="*/ 327258 w 1495761"/>
              <a:gd name="connsiteY6" fmla="*/ 0 h 19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761" h="1948652">
                <a:moveTo>
                  <a:pt x="1495761" y="1833896"/>
                </a:moveTo>
                <a:cubicBezTo>
                  <a:pt x="1262063" y="2304339"/>
                  <a:pt x="306269" y="1192383"/>
                  <a:pt x="84800" y="944335"/>
                </a:cubicBezTo>
                <a:cubicBezTo>
                  <a:pt x="-136669" y="696287"/>
                  <a:pt x="142885" y="460215"/>
                  <a:pt x="166945" y="345608"/>
                </a:cubicBezTo>
                <a:cubicBezTo>
                  <a:pt x="187375" y="229122"/>
                  <a:pt x="91636" y="237687"/>
                  <a:pt x="114890" y="190596"/>
                </a:cubicBezTo>
                <a:cubicBezTo>
                  <a:pt x="114762" y="156524"/>
                  <a:pt x="315658" y="278821"/>
                  <a:pt x="347588" y="257565"/>
                </a:cubicBezTo>
                <a:cubicBezTo>
                  <a:pt x="384585" y="253626"/>
                  <a:pt x="188463" y="120659"/>
                  <a:pt x="181610" y="88241"/>
                </a:cubicBezTo>
                <a:cubicBezTo>
                  <a:pt x="174757" y="55823"/>
                  <a:pt x="299666" y="126556"/>
                  <a:pt x="327258" y="0"/>
                </a:cubicBezTo>
              </a:path>
            </a:pathLst>
          </a:custGeom>
          <a:noFill/>
          <a:ln w="28575">
            <a:gradFill>
              <a:gsLst>
                <a:gs pos="45000">
                  <a:srgbClr val="FF0000"/>
                </a:gs>
                <a:gs pos="63000">
                  <a:srgbClr val="008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8BC31B-904F-4080-9C83-29D8D29FF9F2}"/>
              </a:ext>
            </a:extLst>
          </p:cNvPr>
          <p:cNvSpPr/>
          <p:nvPr/>
        </p:nvSpPr>
        <p:spPr>
          <a:xfrm flipH="1" flipV="1">
            <a:off x="5408227" y="5446715"/>
            <a:ext cx="426796" cy="182533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670" h="182533">
                <a:moveTo>
                  <a:pt x="397670" y="0"/>
                </a:moveTo>
                <a:cubicBezTo>
                  <a:pt x="232570" y="324643"/>
                  <a:pt x="48419" y="125412"/>
                  <a:pt x="0" y="85724"/>
                </a:cubicBezTo>
              </a:path>
            </a:pathLst>
          </a:custGeom>
          <a:noFill/>
          <a:ln w="28575"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F76F62-30AB-4469-80EC-28127CDB4EAA}"/>
              </a:ext>
            </a:extLst>
          </p:cNvPr>
          <p:cNvGrpSpPr/>
          <p:nvPr/>
        </p:nvGrpSpPr>
        <p:grpSpPr>
          <a:xfrm>
            <a:off x="5271288" y="4492418"/>
            <a:ext cx="369206" cy="999443"/>
            <a:chOff x="5271288" y="4492418"/>
            <a:chExt cx="369206" cy="99944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E1037E-D6AB-41BD-8957-F73D20D0222F}"/>
                </a:ext>
              </a:extLst>
            </p:cNvPr>
            <p:cNvSpPr/>
            <p:nvPr/>
          </p:nvSpPr>
          <p:spPr>
            <a:xfrm rot="14445140" flipH="1" flipV="1">
              <a:off x="4979249" y="4830617"/>
              <a:ext cx="953283" cy="369206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  <a:gd name="connsiteX0" fmla="*/ 1296891 w 1296891"/>
                <a:gd name="connsiteY0" fmla="*/ 472399 h 553074"/>
                <a:gd name="connsiteX1" fmla="*/ 0 w 1296891"/>
                <a:gd name="connsiteY1" fmla="*/ 0 h 553074"/>
                <a:gd name="connsiteX0" fmla="*/ 1338245 w 1338245"/>
                <a:gd name="connsiteY0" fmla="*/ 472399 h 595348"/>
                <a:gd name="connsiteX1" fmla="*/ 41354 w 1338245"/>
                <a:gd name="connsiteY1" fmla="*/ 0 h 595348"/>
                <a:gd name="connsiteX0" fmla="*/ 1335724 w 1335724"/>
                <a:gd name="connsiteY0" fmla="*/ 472399 h 472399"/>
                <a:gd name="connsiteX1" fmla="*/ 38833 w 1335724"/>
                <a:gd name="connsiteY1" fmla="*/ 0 h 472399"/>
                <a:gd name="connsiteX0" fmla="*/ 1331499 w 1331499"/>
                <a:gd name="connsiteY0" fmla="*/ 564591 h 564591"/>
                <a:gd name="connsiteX1" fmla="*/ 38928 w 1331499"/>
                <a:gd name="connsiteY1" fmla="*/ 0 h 564591"/>
                <a:gd name="connsiteX0" fmla="*/ 1332522 w 1332522"/>
                <a:gd name="connsiteY0" fmla="*/ 564591 h 564591"/>
                <a:gd name="connsiteX1" fmla="*/ 39951 w 1332522"/>
                <a:gd name="connsiteY1" fmla="*/ 0 h 564591"/>
                <a:gd name="connsiteX0" fmla="*/ 1351015 w 1351015"/>
                <a:gd name="connsiteY0" fmla="*/ 564591 h 564591"/>
                <a:gd name="connsiteX1" fmla="*/ 58444 w 1351015"/>
                <a:gd name="connsiteY1" fmla="*/ 0 h 564591"/>
                <a:gd name="connsiteX0" fmla="*/ 1097524 w 1097524"/>
                <a:gd name="connsiteY0" fmla="*/ 449910 h 449910"/>
                <a:gd name="connsiteX1" fmla="*/ 68236 w 1097524"/>
                <a:gd name="connsiteY1" fmla="*/ 0 h 4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524" h="449910">
                  <a:moveTo>
                    <a:pt x="1097524" y="449910"/>
                  </a:moveTo>
                  <a:cubicBezTo>
                    <a:pt x="996681" y="191924"/>
                    <a:pt x="-309060" y="539996"/>
                    <a:pt x="68236" y="0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1E42D75-613E-4711-A860-C05FC6F6EB58}"/>
                </a:ext>
              </a:extLst>
            </p:cNvPr>
            <p:cNvSpPr/>
            <p:nvPr/>
          </p:nvSpPr>
          <p:spPr>
            <a:xfrm rot="14445140" flipH="1" flipV="1">
              <a:off x="5397169" y="4492418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CEBF9C2-07C6-2EA8-AACD-A3CD9C263433}"/>
              </a:ext>
            </a:extLst>
          </p:cNvPr>
          <p:cNvSpPr txBox="1"/>
          <p:nvPr/>
        </p:nvSpPr>
        <p:spPr>
          <a:xfrm>
            <a:off x="3040813" y="153113"/>
            <a:ext cx="5880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Gastric Mill Rhythm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7CFD2A3-8EDF-84A0-5E7D-35B4DC1D1428}"/>
              </a:ext>
            </a:extLst>
          </p:cNvPr>
          <p:cNvSpPr/>
          <p:nvPr/>
        </p:nvSpPr>
        <p:spPr>
          <a:xfrm>
            <a:off x="0" y="858739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E2950-1931-8CAA-9740-643110949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893561-DEE6-5576-151C-6642AD849AB4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B703067-59CE-91B3-4425-A0F79D2BA952}"/>
              </a:ext>
            </a:extLst>
          </p:cNvPr>
          <p:cNvGrpSpPr/>
          <p:nvPr/>
        </p:nvGrpSpPr>
        <p:grpSpPr>
          <a:xfrm>
            <a:off x="1532344" y="2170493"/>
            <a:ext cx="3614056" cy="1922212"/>
            <a:chOff x="658408" y="1765893"/>
            <a:chExt cx="3614056" cy="192221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C7DAA66-7F26-36CB-1926-6DF1F4B8D0D1}"/>
                </a:ext>
              </a:extLst>
            </p:cNvPr>
            <p:cNvSpPr/>
            <p:nvPr/>
          </p:nvSpPr>
          <p:spPr>
            <a:xfrm>
              <a:off x="658408" y="1765893"/>
              <a:ext cx="3614056" cy="1922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4319201-8BE2-ECF2-9E26-23B19629D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7" b="60727"/>
            <a:stretch/>
          </p:blipFill>
          <p:spPr>
            <a:xfrm>
              <a:off x="1168910" y="2346725"/>
              <a:ext cx="2647670" cy="129110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B0A0CEE-5BBC-4C73-EA86-34E2A8150423}"/>
                </a:ext>
              </a:extLst>
            </p:cNvPr>
            <p:cNvSpPr txBox="1"/>
            <p:nvPr/>
          </p:nvSpPr>
          <p:spPr>
            <a:xfrm>
              <a:off x="907959" y="1921308"/>
              <a:ext cx="3114955" cy="74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latin typeface="Bookman Old Style" panose="02050604050505020204" pitchFamily="18" charset="0"/>
                </a:rPr>
                <a:t>R15, the original</a:t>
              </a:r>
            </a:p>
            <a:p>
              <a:pPr algn="ctr">
                <a:lnSpc>
                  <a:spcPts val="2500"/>
                </a:lnSpc>
              </a:pPr>
              <a:r>
                <a:rPr lang="en-US" sz="2800" dirty="0" err="1">
                  <a:latin typeface="Bookman Old Style" panose="02050604050505020204" pitchFamily="18" charset="0"/>
                </a:rPr>
                <a:t>burster</a:t>
              </a:r>
              <a:endParaRPr lang="en-US" sz="2800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CA185AC-0AA3-D432-CD99-09CED5CC390D}"/>
              </a:ext>
            </a:extLst>
          </p:cNvPr>
          <p:cNvGrpSpPr/>
          <p:nvPr/>
        </p:nvGrpSpPr>
        <p:grpSpPr>
          <a:xfrm>
            <a:off x="3567314" y="2934180"/>
            <a:ext cx="3614056" cy="1922212"/>
            <a:chOff x="2693378" y="2529580"/>
            <a:chExt cx="3614056" cy="192221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73DDD73-87BD-0DDC-01AA-D6DA2FDC8058}"/>
                </a:ext>
              </a:extLst>
            </p:cNvPr>
            <p:cNvGrpSpPr/>
            <p:nvPr/>
          </p:nvGrpSpPr>
          <p:grpSpPr>
            <a:xfrm>
              <a:off x="2693378" y="2529580"/>
              <a:ext cx="3614056" cy="1922212"/>
              <a:chOff x="3596511" y="2529580"/>
              <a:chExt cx="3614056" cy="1922212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75B95A-F30F-7BB8-783A-1424AE63CD54}"/>
                  </a:ext>
                </a:extLst>
              </p:cNvPr>
              <p:cNvSpPr/>
              <p:nvPr/>
            </p:nvSpPr>
            <p:spPr>
              <a:xfrm>
                <a:off x="3596511" y="2529580"/>
                <a:ext cx="3614056" cy="192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466CC28-22BD-4FF8-2C9C-97C0E346AACC}"/>
                  </a:ext>
                </a:extLst>
              </p:cNvPr>
              <p:cNvSpPr txBox="1"/>
              <p:nvPr/>
            </p:nvSpPr>
            <p:spPr>
              <a:xfrm>
                <a:off x="4156244" y="2684995"/>
                <a:ext cx="2494594" cy="421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Leach Hearts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3C073D-5E9A-55D2-F06E-739EE8223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818" y="3256158"/>
              <a:ext cx="1091961" cy="1027728"/>
            </a:xfrm>
            <a:prstGeom prst="rect">
              <a:avLst/>
            </a:prstGeom>
          </p:spPr>
        </p:pic>
        <p:pic>
          <p:nvPicPr>
            <p:cNvPr id="3" name="Picture 2" descr="A picture containing invertebrate, animal, sitting&#10;&#10;Description generated with very high confidence">
              <a:extLst>
                <a:ext uri="{FF2B5EF4-FFF2-40B4-BE49-F238E27FC236}">
                  <a16:creationId xmlns:a16="http://schemas.microsoft.com/office/drawing/2014/main" id="{37999822-D2FF-05C6-B0A5-F6D32B468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665" y="2710612"/>
              <a:ext cx="1944182" cy="170788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04CA94-3AAC-467C-7D8B-0598FDD6E8E4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E670E1-E0A5-72E8-C1D2-015FE38ED965}"/>
              </a:ext>
            </a:extLst>
          </p:cNvPr>
          <p:cNvGrpSpPr/>
          <p:nvPr/>
        </p:nvGrpSpPr>
        <p:grpSpPr>
          <a:xfrm>
            <a:off x="6573578" y="3494995"/>
            <a:ext cx="3614056" cy="1922212"/>
            <a:chOff x="6573578" y="3494995"/>
            <a:chExt cx="3614056" cy="192221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9412501-9913-C7F8-5073-ABE2A6EF5C27}"/>
                </a:ext>
              </a:extLst>
            </p:cNvPr>
            <p:cNvGrpSpPr/>
            <p:nvPr/>
          </p:nvGrpSpPr>
          <p:grpSpPr>
            <a:xfrm>
              <a:off x="6573578" y="3494995"/>
              <a:ext cx="3614056" cy="1922212"/>
              <a:chOff x="6288911" y="3106201"/>
              <a:chExt cx="3614056" cy="1922212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7EDE1D6-BBA3-D31A-AA8D-4543C14836B8}"/>
                  </a:ext>
                </a:extLst>
              </p:cNvPr>
              <p:cNvSpPr/>
              <p:nvPr/>
            </p:nvSpPr>
            <p:spPr>
              <a:xfrm>
                <a:off x="6288911" y="3106201"/>
                <a:ext cx="3614056" cy="192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172BC89-6222-0E21-5C7A-DA9AE1B6C7BA}"/>
                  </a:ext>
                </a:extLst>
              </p:cNvPr>
              <p:cNvSpPr txBox="1"/>
              <p:nvPr/>
            </p:nvSpPr>
            <p:spPr>
              <a:xfrm>
                <a:off x="6854261" y="3214725"/>
                <a:ext cx="2483373" cy="421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2800" dirty="0">
                    <a:latin typeface="Bookman Old Style" panose="02050604050505020204" pitchFamily="18" charset="0"/>
                  </a:rPr>
                  <a:t>Crabs Eating</a:t>
                </a:r>
              </a:p>
            </p:txBody>
          </p:sp>
        </p:grpSp>
        <p:pic>
          <p:nvPicPr>
            <p:cNvPr id="12" name="Picture 2" descr="Image result for rock crab">
              <a:extLst>
                <a:ext uri="{FF2B5EF4-FFF2-40B4-BE49-F238E27FC236}">
                  <a16:creationId xmlns:a16="http://schemas.microsoft.com/office/drawing/2014/main" id="{8BBA662C-10EE-166B-9DE2-C71A1F0EC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383" y="4033579"/>
              <a:ext cx="1667713" cy="1248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8376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0D1A46-6136-426F-B8E5-6C0E78E35AA1}"/>
              </a:ext>
            </a:extLst>
          </p:cNvPr>
          <p:cNvGrpSpPr/>
          <p:nvPr/>
        </p:nvGrpSpPr>
        <p:grpSpPr>
          <a:xfrm>
            <a:off x="2005484" y="1621133"/>
            <a:ext cx="9068719" cy="3102519"/>
            <a:chOff x="2005484" y="1621133"/>
            <a:chExt cx="9068719" cy="310251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3E9680-71A4-41C5-A959-D656E14A3721}"/>
                </a:ext>
              </a:extLst>
            </p:cNvPr>
            <p:cNvSpPr txBox="1"/>
            <p:nvPr/>
          </p:nvSpPr>
          <p:spPr>
            <a:xfrm>
              <a:off x="2883895" y="1621133"/>
              <a:ext cx="62376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ookman Old Style" panose="02050604050505020204" pitchFamily="18" charset="0"/>
                </a:rPr>
                <a:t>What Does it Take to Understand?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F601227-7CD6-4B55-91DC-261885E61C4A}"/>
                </a:ext>
              </a:extLst>
            </p:cNvPr>
            <p:cNvGrpSpPr/>
            <p:nvPr/>
          </p:nvGrpSpPr>
          <p:grpSpPr>
            <a:xfrm>
              <a:off x="2005484" y="2546347"/>
              <a:ext cx="3400934" cy="2094875"/>
              <a:chOff x="2005484" y="2244784"/>
              <a:chExt cx="3400934" cy="209487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91784E7-CE21-4F83-A354-1A28A1276C1D}"/>
                  </a:ext>
                </a:extLst>
              </p:cNvPr>
              <p:cNvSpPr/>
              <p:nvPr/>
            </p:nvSpPr>
            <p:spPr>
              <a:xfrm>
                <a:off x="3022076" y="2862274"/>
                <a:ext cx="1371600" cy="13716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74650"/>
                <a:bevelB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5C750E-CA4F-408B-BB56-6BC1F5F78FA8}"/>
                  </a:ext>
                </a:extLst>
              </p:cNvPr>
              <p:cNvSpPr txBox="1"/>
              <p:nvPr/>
            </p:nvSpPr>
            <p:spPr>
              <a:xfrm>
                <a:off x="2009334" y="2244784"/>
                <a:ext cx="33970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>
                    <a:latin typeface="Bookman Old Style" panose="02050604050505020204" pitchFamily="18" charset="0"/>
                  </a:rPr>
                  <a:t>Membrane Properties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EBF82B-DDC4-45D1-A877-FD65E8934540}"/>
                  </a:ext>
                </a:extLst>
              </p:cNvPr>
              <p:cNvSpPr txBox="1"/>
              <p:nvPr/>
            </p:nvSpPr>
            <p:spPr>
              <a:xfrm>
                <a:off x="2005484" y="3939549"/>
                <a:ext cx="1088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Bookman Old Style" panose="02050604050505020204" pitchFamily="18" charset="0"/>
                  </a:rPr>
                  <a:t>neuron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3EFDD47-23DD-4DF8-A954-AF46FD4FC0AF}"/>
                </a:ext>
              </a:extLst>
            </p:cNvPr>
            <p:cNvGrpSpPr/>
            <p:nvPr/>
          </p:nvGrpSpPr>
          <p:grpSpPr>
            <a:xfrm>
              <a:off x="2964664" y="3048127"/>
              <a:ext cx="2768378" cy="828727"/>
              <a:chOff x="2964664" y="2746564"/>
              <a:chExt cx="2768378" cy="828727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B8AB0CC0-D7EB-420F-AC96-F86752EAEC66}"/>
                  </a:ext>
                </a:extLst>
              </p:cNvPr>
              <p:cNvGrpSpPr/>
              <p:nvPr/>
            </p:nvGrpSpPr>
            <p:grpSpPr>
              <a:xfrm>
                <a:off x="2964664" y="2746564"/>
                <a:ext cx="1400038" cy="633665"/>
                <a:chOff x="2468552" y="2746564"/>
                <a:chExt cx="1400038" cy="633665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1E0A8CC-04D4-4DA5-887E-11390AF64122}"/>
                    </a:ext>
                  </a:extLst>
                </p:cNvPr>
                <p:cNvGrpSpPr/>
                <p:nvPr/>
              </p:nvGrpSpPr>
              <p:grpSpPr>
                <a:xfrm rot="17919686">
                  <a:off x="2513491" y="3118672"/>
                  <a:ext cx="138129" cy="228007"/>
                  <a:chOff x="2053752" y="3163093"/>
                  <a:chExt cx="138129" cy="228007"/>
                </a:xfrm>
              </p:grpSpPr>
              <p:sp>
                <p:nvSpPr>
                  <p:cNvPr id="17" name="Rectangle: Rounded Corners 16">
                    <a:extLst>
                      <a:ext uri="{FF2B5EF4-FFF2-40B4-BE49-F238E27FC236}">
                        <a16:creationId xmlns:a16="http://schemas.microsoft.com/office/drawing/2014/main" id="{887E2221-E4AD-4A39-9F8C-3686EAF847BC}"/>
                      </a:ext>
                    </a:extLst>
                  </p:cNvPr>
                  <p:cNvSpPr/>
                  <p:nvPr/>
                </p:nvSpPr>
                <p:spPr>
                  <a:xfrm>
                    <a:off x="2053752" y="3163093"/>
                    <a:ext cx="26607" cy="228007"/>
                  </a:xfrm>
                  <a:prstGeom prst="roundRect">
                    <a:avLst/>
                  </a:prstGeom>
                  <a:solidFill>
                    <a:srgbClr val="0080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3C778181-AB6A-44ED-B486-54C4C9A91165}"/>
                      </a:ext>
                    </a:extLst>
                  </p:cNvPr>
                  <p:cNvSpPr/>
                  <p:nvPr/>
                </p:nvSpPr>
                <p:spPr>
                  <a:xfrm>
                    <a:off x="2082105" y="3163093"/>
                    <a:ext cx="26607" cy="228007"/>
                  </a:xfrm>
                  <a:prstGeom prst="roundRect">
                    <a:avLst/>
                  </a:prstGeom>
                  <a:solidFill>
                    <a:srgbClr val="0080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: Rounded Corners 18">
                    <a:extLst>
                      <a:ext uri="{FF2B5EF4-FFF2-40B4-BE49-F238E27FC236}">
                        <a16:creationId xmlns:a16="http://schemas.microsoft.com/office/drawing/2014/main" id="{525513D8-56C7-47DC-A8D7-09E44D65547F}"/>
                      </a:ext>
                    </a:extLst>
                  </p:cNvPr>
                  <p:cNvSpPr/>
                  <p:nvPr/>
                </p:nvSpPr>
                <p:spPr>
                  <a:xfrm>
                    <a:off x="2138756" y="3163093"/>
                    <a:ext cx="26607" cy="228007"/>
                  </a:xfrm>
                  <a:prstGeom prst="roundRect">
                    <a:avLst/>
                  </a:prstGeom>
                  <a:solidFill>
                    <a:srgbClr val="0080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id="{89BBD968-1510-44C9-B916-B065205F89AA}"/>
                      </a:ext>
                    </a:extLst>
                  </p:cNvPr>
                  <p:cNvSpPr/>
                  <p:nvPr/>
                </p:nvSpPr>
                <p:spPr>
                  <a:xfrm>
                    <a:off x="2165274" y="3163093"/>
                    <a:ext cx="26607" cy="228007"/>
                  </a:xfrm>
                  <a:prstGeom prst="roundRect">
                    <a:avLst/>
                  </a:prstGeom>
                  <a:solidFill>
                    <a:srgbClr val="0080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: Rounded Corners 21">
                    <a:extLst>
                      <a:ext uri="{FF2B5EF4-FFF2-40B4-BE49-F238E27FC236}">
                        <a16:creationId xmlns:a16="http://schemas.microsoft.com/office/drawing/2014/main" id="{716F441C-5498-4E7B-9C2C-3AB37EAB59DA}"/>
                      </a:ext>
                    </a:extLst>
                  </p:cNvPr>
                  <p:cNvSpPr/>
                  <p:nvPr/>
                </p:nvSpPr>
                <p:spPr>
                  <a:xfrm>
                    <a:off x="2110176" y="3163093"/>
                    <a:ext cx="26607" cy="228007"/>
                  </a:xfrm>
                  <a:prstGeom prst="round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6594107E-4E6E-49B5-B241-EE220F51146D}"/>
                    </a:ext>
                  </a:extLst>
                </p:cNvPr>
                <p:cNvGrpSpPr/>
                <p:nvPr/>
              </p:nvGrpSpPr>
              <p:grpSpPr>
                <a:xfrm rot="6137716">
                  <a:off x="3662660" y="3174299"/>
                  <a:ext cx="300545" cy="111315"/>
                  <a:chOff x="1098025" y="3219373"/>
                  <a:chExt cx="300545" cy="111315"/>
                </a:xfrm>
              </p:grpSpPr>
              <p:sp>
                <p:nvSpPr>
                  <p:cNvPr id="25" name="Rectangle: Rounded Corners 24">
                    <a:extLst>
                      <a:ext uri="{FF2B5EF4-FFF2-40B4-BE49-F238E27FC236}">
                        <a16:creationId xmlns:a16="http://schemas.microsoft.com/office/drawing/2014/main" id="{CB31ADB1-C9D4-4133-850F-E513DBA784A0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198725" y="3203381"/>
                    <a:ext cx="26607" cy="228007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: Rounded Corners 25">
                    <a:extLst>
                      <a:ext uri="{FF2B5EF4-FFF2-40B4-BE49-F238E27FC236}">
                        <a16:creationId xmlns:a16="http://schemas.microsoft.com/office/drawing/2014/main" id="{8CB15261-B090-4452-9FEE-E8A9FBFA2E42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217167" y="3181845"/>
                    <a:ext cx="26607" cy="228007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: Rounded Corners 26">
                    <a:extLst>
                      <a:ext uri="{FF2B5EF4-FFF2-40B4-BE49-F238E27FC236}">
                        <a16:creationId xmlns:a16="http://schemas.microsoft.com/office/drawing/2014/main" id="{C550FBBF-886A-45AF-A38D-B587E99A42F9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254015" y="3138815"/>
                    <a:ext cx="26607" cy="228007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ABB8A0F0-79C9-4976-AB1B-DF103696E549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271263" y="3118673"/>
                    <a:ext cx="26607" cy="228007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D6D7061E-83DA-48D3-AD0D-4F36EF6F3804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235425" y="3160523"/>
                    <a:ext cx="26607" cy="228007"/>
                  </a:xfrm>
                  <a:prstGeom prst="round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173F8A94-172F-4469-90F8-344829934088}"/>
                    </a:ext>
                  </a:extLst>
                </p:cNvPr>
                <p:cNvGrpSpPr/>
                <p:nvPr/>
              </p:nvGrpSpPr>
              <p:grpSpPr>
                <a:xfrm rot="4800000">
                  <a:off x="3295881" y="2841179"/>
                  <a:ext cx="300545" cy="111315"/>
                  <a:chOff x="1636899" y="3218868"/>
                  <a:chExt cx="300545" cy="111315"/>
                </a:xfrm>
              </p:grpSpPr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AAA572FA-6761-4C22-931F-39700FAF7581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737599" y="3202876"/>
                    <a:ext cx="26607" cy="228007"/>
                  </a:xfrm>
                  <a:prstGeom prst="round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7D468053-B147-45D6-9E1F-C4CA478C1C2C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756041" y="3181340"/>
                    <a:ext cx="26607" cy="228007"/>
                  </a:xfrm>
                  <a:prstGeom prst="round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1A919016-91A1-4DED-ABEC-4822FBF3F143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792889" y="3138310"/>
                    <a:ext cx="26607" cy="228007"/>
                  </a:xfrm>
                  <a:prstGeom prst="round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: Rounded Corners 33">
                    <a:extLst>
                      <a:ext uri="{FF2B5EF4-FFF2-40B4-BE49-F238E27FC236}">
                        <a16:creationId xmlns:a16="http://schemas.microsoft.com/office/drawing/2014/main" id="{A5144909-587C-4B1F-BF5E-0DE8ECFB5FB1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810137" y="3118168"/>
                    <a:ext cx="26607" cy="228007"/>
                  </a:xfrm>
                  <a:prstGeom prst="round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38A4CB93-F712-4A0D-A787-6C191428DD89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774299" y="3160018"/>
                    <a:ext cx="26607" cy="228007"/>
                  </a:xfrm>
                  <a:prstGeom prst="round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92FDD81C-A2F7-4B7D-9679-0AE5C6A01940}"/>
                    </a:ext>
                  </a:extLst>
                </p:cNvPr>
                <p:cNvGrpSpPr/>
                <p:nvPr/>
              </p:nvGrpSpPr>
              <p:grpSpPr>
                <a:xfrm rot="1200000">
                  <a:off x="2751138" y="2845122"/>
                  <a:ext cx="300545" cy="111315"/>
                  <a:chOff x="1764422" y="3603918"/>
                  <a:chExt cx="300545" cy="111315"/>
                </a:xfrm>
              </p:grpSpPr>
              <p:sp>
                <p:nvSpPr>
                  <p:cNvPr id="39" name="Rectangle: Rounded Corners 38">
                    <a:extLst>
                      <a:ext uri="{FF2B5EF4-FFF2-40B4-BE49-F238E27FC236}">
                        <a16:creationId xmlns:a16="http://schemas.microsoft.com/office/drawing/2014/main" id="{98EA2781-EF71-4349-85F6-63D8D85511C0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865122" y="3587926"/>
                    <a:ext cx="26607" cy="228007"/>
                  </a:xfrm>
                  <a:prstGeom prst="round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: Rounded Corners 39">
                    <a:extLst>
                      <a:ext uri="{FF2B5EF4-FFF2-40B4-BE49-F238E27FC236}">
                        <a16:creationId xmlns:a16="http://schemas.microsoft.com/office/drawing/2014/main" id="{4D3128E2-3C3B-4744-AAFD-FF7A66656137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883564" y="3566390"/>
                    <a:ext cx="26607" cy="228007"/>
                  </a:xfrm>
                  <a:prstGeom prst="round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: Rounded Corners 40">
                    <a:extLst>
                      <a:ext uri="{FF2B5EF4-FFF2-40B4-BE49-F238E27FC236}">
                        <a16:creationId xmlns:a16="http://schemas.microsoft.com/office/drawing/2014/main" id="{C8F5C454-E85A-43A7-8791-11BE03BB661B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920412" y="3523360"/>
                    <a:ext cx="26607" cy="228007"/>
                  </a:xfrm>
                  <a:prstGeom prst="round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3076FC49-43E0-48A2-A722-DE72C66A360C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937660" y="3503218"/>
                    <a:ext cx="26607" cy="228007"/>
                  </a:xfrm>
                  <a:prstGeom prst="round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6350" h="215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5ED52200-4CDC-4A5E-8699-24BC358D289C}"/>
                      </a:ext>
                    </a:extLst>
                  </p:cNvPr>
                  <p:cNvSpPr/>
                  <p:nvPr/>
                </p:nvSpPr>
                <p:spPr>
                  <a:xfrm rot="18634502">
                    <a:off x="1901822" y="3545068"/>
                    <a:ext cx="26607" cy="228007"/>
                  </a:xfrm>
                  <a:prstGeom prst="round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7444127-22E1-4F50-8F74-FB7203B58152}"/>
                  </a:ext>
                </a:extLst>
              </p:cNvPr>
              <p:cNvSpPr txBox="1"/>
              <p:nvPr/>
            </p:nvSpPr>
            <p:spPr>
              <a:xfrm>
                <a:off x="4413450" y="3175181"/>
                <a:ext cx="13195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Bookman Old Style" panose="02050604050505020204" pitchFamily="18" charset="0"/>
                  </a:rPr>
                  <a:t>channels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D73A34B-163C-4C3A-AD06-AD275521F2A8}"/>
                </a:ext>
              </a:extLst>
            </p:cNvPr>
            <p:cNvGrpSpPr/>
            <p:nvPr/>
          </p:nvGrpSpPr>
          <p:grpSpPr>
            <a:xfrm>
              <a:off x="7434412" y="2546347"/>
              <a:ext cx="2832827" cy="1978207"/>
              <a:chOff x="7434412" y="2244784"/>
              <a:chExt cx="2832827" cy="197820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D299DC-275B-4CA0-9941-9296A436F70E}"/>
                  </a:ext>
                </a:extLst>
              </p:cNvPr>
              <p:cNvSpPr txBox="1"/>
              <p:nvPr/>
            </p:nvSpPr>
            <p:spPr>
              <a:xfrm>
                <a:off x="7434412" y="2244784"/>
                <a:ext cx="28328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>
                    <a:latin typeface="Bookman Old Style" panose="02050604050505020204" pitchFamily="18" charset="0"/>
                  </a:rPr>
                  <a:t>Circuit Properties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FD49B512-1B34-42FD-ABB8-6BB8D789D1CF}"/>
                  </a:ext>
                </a:extLst>
              </p:cNvPr>
              <p:cNvGrpSpPr/>
              <p:nvPr/>
            </p:nvGrpSpPr>
            <p:grpSpPr>
              <a:xfrm>
                <a:off x="8064917" y="2802941"/>
                <a:ext cx="1571816" cy="1420050"/>
                <a:chOff x="7760313" y="2802941"/>
                <a:chExt cx="1571816" cy="1420050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BDB4096-0E28-4F59-BE7E-3FFA41A20E08}"/>
                    </a:ext>
                  </a:extLst>
                </p:cNvPr>
                <p:cNvSpPr/>
                <p:nvPr/>
              </p:nvSpPr>
              <p:spPr>
                <a:xfrm>
                  <a:off x="8317621" y="2802941"/>
                  <a:ext cx="457200" cy="4572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667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636FB1D0-D734-44A7-BCC8-0F5609ACB9CC}"/>
                    </a:ext>
                  </a:extLst>
                </p:cNvPr>
                <p:cNvGrpSpPr/>
                <p:nvPr/>
              </p:nvGrpSpPr>
              <p:grpSpPr>
                <a:xfrm>
                  <a:off x="7760313" y="3765791"/>
                  <a:ext cx="1571816" cy="457200"/>
                  <a:chOff x="7760313" y="3575291"/>
                  <a:chExt cx="1571816" cy="457200"/>
                </a:xfrm>
              </p:grpSpPr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3747A136-CD69-4127-A3C3-C2BA31280AFB}"/>
                      </a:ext>
                    </a:extLst>
                  </p:cNvPr>
                  <p:cNvSpPr/>
                  <p:nvPr/>
                </p:nvSpPr>
                <p:spPr>
                  <a:xfrm>
                    <a:off x="7760313" y="3575291"/>
                    <a:ext cx="457200" cy="457200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66700"/>
                    <a:bevelB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2726AD80-B23D-4CD7-8109-656B229E1568}"/>
                      </a:ext>
                    </a:extLst>
                  </p:cNvPr>
                  <p:cNvSpPr/>
                  <p:nvPr/>
                </p:nvSpPr>
                <p:spPr>
                  <a:xfrm>
                    <a:off x="8874929" y="3575291"/>
                    <a:ext cx="457200" cy="457200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266700"/>
                    <a:bevelB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0D5BE4A-FEE3-47FC-B044-5FEAC4F49AED}"/>
                </a:ext>
              </a:extLst>
            </p:cNvPr>
            <p:cNvGrpSpPr/>
            <p:nvPr/>
          </p:nvGrpSpPr>
          <p:grpSpPr>
            <a:xfrm>
              <a:off x="8263517" y="3409539"/>
              <a:ext cx="2810686" cy="1314113"/>
              <a:chOff x="8263517" y="3107976"/>
              <a:chExt cx="2810686" cy="1314113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5AC4514-DA16-4D74-A8CC-2FF6784FF202}"/>
                  </a:ext>
                </a:extLst>
              </p:cNvPr>
              <p:cNvGrpSpPr/>
              <p:nvPr/>
            </p:nvGrpSpPr>
            <p:grpSpPr>
              <a:xfrm>
                <a:off x="8263517" y="3107976"/>
                <a:ext cx="1262825" cy="1314113"/>
                <a:chOff x="8263517" y="3107976"/>
                <a:chExt cx="1262825" cy="1314113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53391E4F-2F90-45E4-BC76-50794D41398B}"/>
                    </a:ext>
                  </a:extLst>
                </p:cNvPr>
                <p:cNvSpPr/>
                <p:nvPr/>
              </p:nvSpPr>
              <p:spPr>
                <a:xfrm>
                  <a:off x="8263517" y="3181350"/>
                  <a:ext cx="299358" cy="585788"/>
                </a:xfrm>
                <a:custGeom>
                  <a:avLst/>
                  <a:gdLst>
                    <a:gd name="connsiteX0" fmla="*/ 0 w 271463"/>
                    <a:gd name="connsiteY0" fmla="*/ 585788 h 585788"/>
                    <a:gd name="connsiteX1" fmla="*/ 271463 w 271463"/>
                    <a:gd name="connsiteY1" fmla="*/ 0 h 585788"/>
                    <a:gd name="connsiteX0" fmla="*/ 0 w 271463"/>
                    <a:gd name="connsiteY0" fmla="*/ 585788 h 585788"/>
                    <a:gd name="connsiteX1" fmla="*/ 271463 w 271463"/>
                    <a:gd name="connsiteY1" fmla="*/ 0 h 585788"/>
                    <a:gd name="connsiteX0" fmla="*/ 19726 w 291189"/>
                    <a:gd name="connsiteY0" fmla="*/ 585788 h 585788"/>
                    <a:gd name="connsiteX1" fmla="*/ 291189 w 291189"/>
                    <a:gd name="connsiteY1" fmla="*/ 0 h 585788"/>
                    <a:gd name="connsiteX0" fmla="*/ 27895 w 299358"/>
                    <a:gd name="connsiteY0" fmla="*/ 585788 h 585788"/>
                    <a:gd name="connsiteX1" fmla="*/ 299358 w 299358"/>
                    <a:gd name="connsiteY1" fmla="*/ 0 h 5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9358" h="585788">
                      <a:moveTo>
                        <a:pt x="27895" y="585788"/>
                      </a:moveTo>
                      <a:cubicBezTo>
                        <a:pt x="18370" y="509588"/>
                        <a:pt x="-114980" y="238125"/>
                        <a:pt x="299358" y="0"/>
                      </a:cubicBezTo>
                    </a:path>
                  </a:pathLst>
                </a:cu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contourW="12700">
                  <a:bevelT w="25400" h="19050"/>
                  <a:contourClr>
                    <a:schemeClr val="tx1">
                      <a:lumMod val="85000"/>
                      <a:lumOff val="1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7B42E5FA-45B1-4FB0-A547-856734F2C5E3}"/>
                    </a:ext>
                  </a:extLst>
                </p:cNvPr>
                <p:cNvSpPr/>
                <p:nvPr/>
              </p:nvSpPr>
              <p:spPr>
                <a:xfrm>
                  <a:off x="8440202" y="3107976"/>
                  <a:ext cx="137160" cy="13716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84150" h="254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527B422F-A76A-47CE-ABAA-7148C91FD4C8}"/>
                    </a:ext>
                  </a:extLst>
                </p:cNvPr>
                <p:cNvSpPr/>
                <p:nvPr/>
              </p:nvSpPr>
              <p:spPr>
                <a:xfrm rot="7693478">
                  <a:off x="9083769" y="3068501"/>
                  <a:ext cx="299358" cy="585788"/>
                </a:xfrm>
                <a:custGeom>
                  <a:avLst/>
                  <a:gdLst>
                    <a:gd name="connsiteX0" fmla="*/ 0 w 271463"/>
                    <a:gd name="connsiteY0" fmla="*/ 585788 h 585788"/>
                    <a:gd name="connsiteX1" fmla="*/ 271463 w 271463"/>
                    <a:gd name="connsiteY1" fmla="*/ 0 h 585788"/>
                    <a:gd name="connsiteX0" fmla="*/ 0 w 271463"/>
                    <a:gd name="connsiteY0" fmla="*/ 585788 h 585788"/>
                    <a:gd name="connsiteX1" fmla="*/ 271463 w 271463"/>
                    <a:gd name="connsiteY1" fmla="*/ 0 h 585788"/>
                    <a:gd name="connsiteX0" fmla="*/ 19726 w 291189"/>
                    <a:gd name="connsiteY0" fmla="*/ 585788 h 585788"/>
                    <a:gd name="connsiteX1" fmla="*/ 291189 w 291189"/>
                    <a:gd name="connsiteY1" fmla="*/ 0 h 585788"/>
                    <a:gd name="connsiteX0" fmla="*/ 27895 w 299358"/>
                    <a:gd name="connsiteY0" fmla="*/ 585788 h 585788"/>
                    <a:gd name="connsiteX1" fmla="*/ 299358 w 299358"/>
                    <a:gd name="connsiteY1" fmla="*/ 0 h 5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9358" h="585788">
                      <a:moveTo>
                        <a:pt x="27895" y="585788"/>
                      </a:moveTo>
                      <a:cubicBezTo>
                        <a:pt x="18370" y="509588"/>
                        <a:pt x="-114980" y="238125"/>
                        <a:pt x="299358" y="0"/>
                      </a:cubicBezTo>
                    </a:path>
                  </a:pathLst>
                </a:cu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contourW="12700">
                  <a:bevelT w="25400" h="19050"/>
                  <a:contourClr>
                    <a:schemeClr val="tx1">
                      <a:lumMod val="85000"/>
                      <a:lumOff val="1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B0FE6744-77B6-499D-BBDD-63D5183B74F6}"/>
                    </a:ext>
                  </a:extLst>
                </p:cNvPr>
                <p:cNvSpPr/>
                <p:nvPr/>
              </p:nvSpPr>
              <p:spPr>
                <a:xfrm rot="7693478">
                  <a:off x="9315737" y="3591628"/>
                  <a:ext cx="137160" cy="13716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84150" h="25400"/>
                  <a:bevelB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BC3324E1-51EC-4134-A4D6-5B97C80FC921}"/>
                    </a:ext>
                  </a:extLst>
                </p:cNvPr>
                <p:cNvGrpSpPr/>
                <p:nvPr/>
              </p:nvGrpSpPr>
              <p:grpSpPr>
                <a:xfrm rot="7007266">
                  <a:off x="8545038" y="3870659"/>
                  <a:ext cx="585788" cy="517072"/>
                  <a:chOff x="8592992" y="3364116"/>
                  <a:chExt cx="585788" cy="517072"/>
                </a:xfrm>
              </p:grpSpPr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39E21959-9478-4872-8D5C-42E170CA23A9}"/>
                      </a:ext>
                    </a:extLst>
                  </p:cNvPr>
                  <p:cNvSpPr/>
                  <p:nvPr/>
                </p:nvSpPr>
                <p:spPr>
                  <a:xfrm rot="7693478">
                    <a:off x="8736207" y="3220901"/>
                    <a:ext cx="299358" cy="585788"/>
                  </a:xfrm>
                  <a:custGeom>
                    <a:avLst/>
                    <a:gdLst>
                      <a:gd name="connsiteX0" fmla="*/ 0 w 271463"/>
                      <a:gd name="connsiteY0" fmla="*/ 585788 h 585788"/>
                      <a:gd name="connsiteX1" fmla="*/ 271463 w 271463"/>
                      <a:gd name="connsiteY1" fmla="*/ 0 h 585788"/>
                      <a:gd name="connsiteX0" fmla="*/ 0 w 271463"/>
                      <a:gd name="connsiteY0" fmla="*/ 585788 h 585788"/>
                      <a:gd name="connsiteX1" fmla="*/ 271463 w 271463"/>
                      <a:gd name="connsiteY1" fmla="*/ 0 h 585788"/>
                      <a:gd name="connsiteX0" fmla="*/ 19726 w 291189"/>
                      <a:gd name="connsiteY0" fmla="*/ 585788 h 585788"/>
                      <a:gd name="connsiteX1" fmla="*/ 291189 w 291189"/>
                      <a:gd name="connsiteY1" fmla="*/ 0 h 585788"/>
                      <a:gd name="connsiteX0" fmla="*/ 27895 w 299358"/>
                      <a:gd name="connsiteY0" fmla="*/ 585788 h 585788"/>
                      <a:gd name="connsiteX1" fmla="*/ 299358 w 299358"/>
                      <a:gd name="connsiteY1" fmla="*/ 0 h 585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99358" h="585788">
                        <a:moveTo>
                          <a:pt x="27895" y="585788"/>
                        </a:moveTo>
                        <a:cubicBezTo>
                          <a:pt x="18370" y="509588"/>
                          <a:pt x="-114980" y="238125"/>
                          <a:pt x="299358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 contourW="12700">
                    <a:bevelT w="25400" h="19050"/>
                    <a:contourClr>
                      <a:schemeClr val="tx1">
                        <a:lumMod val="85000"/>
                        <a:lumOff val="15000"/>
                      </a:schemeClr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D532098A-5AA8-4808-9EA9-4D79CC921CC5}"/>
                      </a:ext>
                    </a:extLst>
                  </p:cNvPr>
                  <p:cNvSpPr/>
                  <p:nvPr/>
                </p:nvSpPr>
                <p:spPr>
                  <a:xfrm rot="7693478">
                    <a:off x="8968175" y="3744028"/>
                    <a:ext cx="137160" cy="137160"/>
                  </a:xfrm>
                  <a:prstGeom prst="ellipse">
                    <a:avLst/>
                  </a:prstGeom>
                  <a:solidFill>
                    <a:srgbClr val="0033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84150" h="25400"/>
                    <a:bevelB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08633CA-2DC0-45B2-A850-715B8F4186A4}"/>
                  </a:ext>
                </a:extLst>
              </p:cNvPr>
              <p:cNvSpPr txBox="1"/>
              <p:nvPr/>
            </p:nvSpPr>
            <p:spPr>
              <a:xfrm>
                <a:off x="9384317" y="3294466"/>
                <a:ext cx="16898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Bookman Old Style" panose="02050604050505020204" pitchFamily="18" charset="0"/>
                  </a:rPr>
                  <a:t>connections</a:t>
                </a:r>
              </a:p>
            </p:txBody>
          </p:sp>
        </p:grpSp>
      </p:grpSp>
      <p:pic>
        <p:nvPicPr>
          <p:cNvPr id="58" name="Picture 2" descr="gene wilder GIF">
            <a:extLst>
              <a:ext uri="{FF2B5EF4-FFF2-40B4-BE49-F238E27FC236}">
                <a16:creationId xmlns:a16="http://schemas.microsoft.com/office/drawing/2014/main" id="{CBCAAECF-DD3D-423E-B044-32A8214A7F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466" y="4379437"/>
            <a:ext cx="2912122" cy="165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E89F7B-8A3C-B941-FD77-509521CEF253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2521846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CA8977-39D1-BC0B-2CFB-44152C3B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879" y="1755887"/>
            <a:ext cx="469582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73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BD6E-3F4A-6A29-A5D6-5E035CBE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35B11-5C34-A7F2-4C3A-0DA9DB1A0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809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5183E8-F609-4EBE-A5F0-3877D487C4BD}"/>
              </a:ext>
            </a:extLst>
          </p:cNvPr>
          <p:cNvSpPr txBox="1"/>
          <p:nvPr/>
        </p:nvSpPr>
        <p:spPr>
          <a:xfrm>
            <a:off x="3313505" y="454003"/>
            <a:ext cx="5094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Rock Crab Belly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D6745AC9-CF58-4311-AFC7-B1076AEC51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58888" y="1309525"/>
            <a:ext cx="8674223" cy="48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5A32B91-BAF5-493D-B3DF-427922DE7A4F}"/>
              </a:ext>
            </a:extLst>
          </p:cNvPr>
          <p:cNvGrpSpPr/>
          <p:nvPr/>
        </p:nvGrpSpPr>
        <p:grpSpPr>
          <a:xfrm flipH="1" flipV="1">
            <a:off x="6453381" y="6136709"/>
            <a:ext cx="498348" cy="204676"/>
            <a:chOff x="5427282" y="5472910"/>
            <a:chExt cx="498348" cy="20467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095FD7D-99CA-4612-9F05-BEFCB3EA1B60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7CB2A1-97F5-46E0-9B6C-B751FDB0F564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E3A93-5DD1-43EA-89D7-8AD007BD1932}"/>
              </a:ext>
            </a:extLst>
          </p:cNvPr>
          <p:cNvGrpSpPr/>
          <p:nvPr/>
        </p:nvGrpSpPr>
        <p:grpSpPr>
          <a:xfrm>
            <a:off x="5427282" y="5472910"/>
            <a:ext cx="498348" cy="204676"/>
            <a:chOff x="5427282" y="5472910"/>
            <a:chExt cx="498348" cy="20467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5D2855-CD0B-4AA5-B738-9EC7B9A177CC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DBE593-79EF-448C-AF52-6D9F5D13CC83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75A70D-B1F6-4C6A-8EE9-02084022A5E1}"/>
              </a:ext>
            </a:extLst>
          </p:cNvPr>
          <p:cNvGrpSpPr/>
          <p:nvPr/>
        </p:nvGrpSpPr>
        <p:grpSpPr>
          <a:xfrm flipH="1" flipV="1">
            <a:off x="5465956" y="6136709"/>
            <a:ext cx="498348" cy="204676"/>
            <a:chOff x="5427282" y="5472910"/>
            <a:chExt cx="498348" cy="20467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88272F-7EDF-4095-BF0C-F075027147E3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AC766AC-683A-441B-82FD-89C5FFD9B65C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215144-8D06-439A-BEC1-70A8B5C05A92}"/>
              </a:ext>
            </a:extLst>
          </p:cNvPr>
          <p:cNvSpPr txBox="1"/>
          <p:nvPr/>
        </p:nvSpPr>
        <p:spPr>
          <a:xfrm>
            <a:off x="3623271" y="25266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Circuit Interactions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162A65-30F4-4069-B120-0B57BAE33BD7}"/>
              </a:ext>
            </a:extLst>
          </p:cNvPr>
          <p:cNvSpPr/>
          <p:nvPr/>
        </p:nvSpPr>
        <p:spPr>
          <a:xfrm rot="14445140" flipH="1" flipV="1">
            <a:off x="4509354" y="4201265"/>
            <a:ext cx="1299182" cy="1599106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  <a:gd name="connsiteX0" fmla="*/ 1296891 w 1296891"/>
              <a:gd name="connsiteY0" fmla="*/ 472399 h 553074"/>
              <a:gd name="connsiteX1" fmla="*/ 0 w 1296891"/>
              <a:gd name="connsiteY1" fmla="*/ 0 h 553074"/>
              <a:gd name="connsiteX0" fmla="*/ 1338245 w 1338245"/>
              <a:gd name="connsiteY0" fmla="*/ 472399 h 595348"/>
              <a:gd name="connsiteX1" fmla="*/ 41354 w 1338245"/>
              <a:gd name="connsiteY1" fmla="*/ 0 h 595348"/>
              <a:gd name="connsiteX0" fmla="*/ 1335724 w 1335724"/>
              <a:gd name="connsiteY0" fmla="*/ 472399 h 472399"/>
              <a:gd name="connsiteX1" fmla="*/ 38833 w 1335724"/>
              <a:gd name="connsiteY1" fmla="*/ 0 h 472399"/>
              <a:gd name="connsiteX0" fmla="*/ 1331499 w 1331499"/>
              <a:gd name="connsiteY0" fmla="*/ 564591 h 564591"/>
              <a:gd name="connsiteX1" fmla="*/ 38928 w 1331499"/>
              <a:gd name="connsiteY1" fmla="*/ 0 h 564591"/>
              <a:gd name="connsiteX0" fmla="*/ 1332522 w 1332522"/>
              <a:gd name="connsiteY0" fmla="*/ 564591 h 564591"/>
              <a:gd name="connsiteX1" fmla="*/ 39951 w 1332522"/>
              <a:gd name="connsiteY1" fmla="*/ 0 h 564591"/>
              <a:gd name="connsiteX0" fmla="*/ 1351015 w 1351015"/>
              <a:gd name="connsiteY0" fmla="*/ 564591 h 564591"/>
              <a:gd name="connsiteX1" fmla="*/ 58444 w 1351015"/>
              <a:gd name="connsiteY1" fmla="*/ 0 h 564591"/>
              <a:gd name="connsiteX0" fmla="*/ 1097524 w 1097524"/>
              <a:gd name="connsiteY0" fmla="*/ 449910 h 449910"/>
              <a:gd name="connsiteX1" fmla="*/ 68236 w 1097524"/>
              <a:gd name="connsiteY1" fmla="*/ 0 h 449910"/>
              <a:gd name="connsiteX0" fmla="*/ 1103533 w 1103533"/>
              <a:gd name="connsiteY0" fmla="*/ 449910 h 552399"/>
              <a:gd name="connsiteX1" fmla="*/ 74245 w 1103533"/>
              <a:gd name="connsiteY1" fmla="*/ 0 h 552399"/>
              <a:gd name="connsiteX0" fmla="*/ 1286445 w 1286445"/>
              <a:gd name="connsiteY0" fmla="*/ 669869 h 737086"/>
              <a:gd name="connsiteX1" fmla="*/ 65598 w 1286445"/>
              <a:gd name="connsiteY1" fmla="*/ 0 h 737086"/>
              <a:gd name="connsiteX0" fmla="*/ 1467442 w 1467442"/>
              <a:gd name="connsiteY0" fmla="*/ 1253396 h 1286664"/>
              <a:gd name="connsiteX1" fmla="*/ 58858 w 1467442"/>
              <a:gd name="connsiteY1" fmla="*/ 0 h 1286664"/>
              <a:gd name="connsiteX0" fmla="*/ 1469390 w 1469390"/>
              <a:gd name="connsiteY0" fmla="*/ 1253396 h 1253397"/>
              <a:gd name="connsiteX1" fmla="*/ 24616 w 1469390"/>
              <a:gd name="connsiteY1" fmla="*/ 55563 h 1253397"/>
              <a:gd name="connsiteX2" fmla="*/ 60806 w 1469390"/>
              <a:gd name="connsiteY2" fmla="*/ 0 h 1253397"/>
              <a:gd name="connsiteX0" fmla="*/ 1619002 w 1619002"/>
              <a:gd name="connsiteY0" fmla="*/ 1253396 h 1253396"/>
              <a:gd name="connsiteX1" fmla="*/ 174228 w 1619002"/>
              <a:gd name="connsiteY1" fmla="*/ 55563 h 1253396"/>
              <a:gd name="connsiteX2" fmla="*/ 210418 w 1619002"/>
              <a:gd name="connsiteY2" fmla="*/ 0 h 1253396"/>
              <a:gd name="connsiteX0" fmla="*/ 1502052 w 1502052"/>
              <a:gd name="connsiteY0" fmla="*/ 1801082 h 1801082"/>
              <a:gd name="connsiteX1" fmla="*/ 57278 w 1502052"/>
              <a:gd name="connsiteY1" fmla="*/ 603249 h 1801082"/>
              <a:gd name="connsiteX2" fmla="*/ 366467 w 1502052"/>
              <a:gd name="connsiteY2" fmla="*/ 0 h 1801082"/>
              <a:gd name="connsiteX0" fmla="*/ 1444774 w 1444774"/>
              <a:gd name="connsiteY0" fmla="*/ 1801082 h 1801082"/>
              <a:gd name="connsiteX1" fmla="*/ 0 w 1444774"/>
              <a:gd name="connsiteY1" fmla="*/ 603249 h 1801082"/>
              <a:gd name="connsiteX2" fmla="*/ 309189 w 1444774"/>
              <a:gd name="connsiteY2" fmla="*/ 0 h 1801082"/>
              <a:gd name="connsiteX0" fmla="*/ 1662671 w 1662671"/>
              <a:gd name="connsiteY0" fmla="*/ 1801082 h 1801082"/>
              <a:gd name="connsiteX1" fmla="*/ 217897 w 1662671"/>
              <a:gd name="connsiteY1" fmla="*/ 603249 h 1801082"/>
              <a:gd name="connsiteX2" fmla="*/ 527086 w 1662671"/>
              <a:gd name="connsiteY2" fmla="*/ 0 h 1801082"/>
              <a:gd name="connsiteX0" fmla="*/ 1662671 w 1662671"/>
              <a:gd name="connsiteY0" fmla="*/ 1801082 h 1928676"/>
              <a:gd name="connsiteX1" fmla="*/ 217897 w 1662671"/>
              <a:gd name="connsiteY1" fmla="*/ 603249 h 1928676"/>
              <a:gd name="connsiteX2" fmla="*/ 527086 w 1662671"/>
              <a:gd name="connsiteY2" fmla="*/ 0 h 1928676"/>
              <a:gd name="connsiteX0" fmla="*/ 1547326 w 1547326"/>
              <a:gd name="connsiteY0" fmla="*/ 1801082 h 1956479"/>
              <a:gd name="connsiteX1" fmla="*/ 265216 w 1547326"/>
              <a:gd name="connsiteY1" fmla="*/ 921376 h 1956479"/>
              <a:gd name="connsiteX2" fmla="*/ 411741 w 1547326"/>
              <a:gd name="connsiteY2" fmla="*/ 0 h 1956479"/>
              <a:gd name="connsiteX0" fmla="*/ 1415076 w 1415076"/>
              <a:gd name="connsiteY0" fmla="*/ 1801082 h 1933956"/>
              <a:gd name="connsiteX1" fmla="*/ 132966 w 1415076"/>
              <a:gd name="connsiteY1" fmla="*/ 921376 h 1933956"/>
              <a:gd name="connsiteX2" fmla="*/ 279491 w 1415076"/>
              <a:gd name="connsiteY2" fmla="*/ 0 h 1933956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573632 w 1573632"/>
              <a:gd name="connsiteY0" fmla="*/ 1801082 h 1951239"/>
              <a:gd name="connsiteX1" fmla="*/ 184997 w 1573632"/>
              <a:gd name="connsiteY1" fmla="*/ 924755 h 1951239"/>
              <a:gd name="connsiteX2" fmla="*/ 438047 w 1573632"/>
              <a:gd name="connsiteY2" fmla="*/ 0 h 1951239"/>
              <a:gd name="connsiteX0" fmla="*/ 1538001 w 1538001"/>
              <a:gd name="connsiteY0" fmla="*/ 1563968 h 1707109"/>
              <a:gd name="connsiteX1" fmla="*/ 149366 w 1538001"/>
              <a:gd name="connsiteY1" fmla="*/ 687641 h 1707109"/>
              <a:gd name="connsiteX2" fmla="*/ 293727 w 1538001"/>
              <a:gd name="connsiteY2" fmla="*/ 0 h 1707109"/>
              <a:gd name="connsiteX0" fmla="*/ 1471816 w 1471816"/>
              <a:gd name="connsiteY0" fmla="*/ 1563968 h 1707109"/>
              <a:gd name="connsiteX1" fmla="*/ 83181 w 1471816"/>
              <a:gd name="connsiteY1" fmla="*/ 687641 h 1707109"/>
              <a:gd name="connsiteX2" fmla="*/ 165326 w 1471816"/>
              <a:gd name="connsiteY2" fmla="*/ 88914 h 1707109"/>
              <a:gd name="connsiteX3" fmla="*/ 227542 w 1471816"/>
              <a:gd name="connsiteY3" fmla="*/ 0 h 1707109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304850 w 1471816"/>
              <a:gd name="connsiteY3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205764 w 1471816"/>
              <a:gd name="connsiteY3" fmla="*/ 18235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304850 w 1471816"/>
              <a:gd name="connsiteY5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179991 w 1471816"/>
              <a:gd name="connsiteY5" fmla="*/ 25182 h 1900744"/>
              <a:gd name="connsiteX6" fmla="*/ 304850 w 1471816"/>
              <a:gd name="connsiteY6" fmla="*/ 0 h 1900744"/>
              <a:gd name="connsiteX0" fmla="*/ 1471816 w 1471816"/>
              <a:gd name="connsiteY0" fmla="*/ 1804864 h 1948005"/>
              <a:gd name="connsiteX1" fmla="*/ 83181 w 1471816"/>
              <a:gd name="connsiteY1" fmla="*/ 928537 h 1948005"/>
              <a:gd name="connsiteX2" fmla="*/ 165326 w 1471816"/>
              <a:gd name="connsiteY2" fmla="*/ 329810 h 1948005"/>
              <a:gd name="connsiteX3" fmla="*/ 113271 w 1471816"/>
              <a:gd name="connsiteY3" fmla="*/ 174798 h 1948005"/>
              <a:gd name="connsiteX4" fmla="*/ 345969 w 1471816"/>
              <a:gd name="connsiteY4" fmla="*/ 241767 h 1948005"/>
              <a:gd name="connsiteX5" fmla="*/ 179991 w 1471816"/>
              <a:gd name="connsiteY5" fmla="*/ 72443 h 1948005"/>
              <a:gd name="connsiteX6" fmla="*/ 329853 w 1471816"/>
              <a:gd name="connsiteY6" fmla="*/ 1 h 1948005"/>
              <a:gd name="connsiteX0" fmla="*/ 1471816 w 1471816"/>
              <a:gd name="connsiteY0" fmla="*/ 1744842 h 1887983"/>
              <a:gd name="connsiteX1" fmla="*/ 83181 w 1471816"/>
              <a:gd name="connsiteY1" fmla="*/ 868515 h 1887983"/>
              <a:gd name="connsiteX2" fmla="*/ 165326 w 1471816"/>
              <a:gd name="connsiteY2" fmla="*/ 269788 h 1887983"/>
              <a:gd name="connsiteX3" fmla="*/ 113271 w 1471816"/>
              <a:gd name="connsiteY3" fmla="*/ 114776 h 1887983"/>
              <a:gd name="connsiteX4" fmla="*/ 345969 w 1471816"/>
              <a:gd name="connsiteY4" fmla="*/ 181745 h 1887983"/>
              <a:gd name="connsiteX5" fmla="*/ 179991 w 1471816"/>
              <a:gd name="connsiteY5" fmla="*/ 12421 h 1887983"/>
              <a:gd name="connsiteX6" fmla="*/ 299107 w 1471816"/>
              <a:gd name="connsiteY6" fmla="*/ 6009 h 1887983"/>
              <a:gd name="connsiteX0" fmla="*/ 1471816 w 1471816"/>
              <a:gd name="connsiteY0" fmla="*/ 1811615 h 1954756"/>
              <a:gd name="connsiteX1" fmla="*/ 83181 w 1471816"/>
              <a:gd name="connsiteY1" fmla="*/ 935288 h 1954756"/>
              <a:gd name="connsiteX2" fmla="*/ 165326 w 1471816"/>
              <a:gd name="connsiteY2" fmla="*/ 336561 h 1954756"/>
              <a:gd name="connsiteX3" fmla="*/ 113271 w 1471816"/>
              <a:gd name="connsiteY3" fmla="*/ 181549 h 1954756"/>
              <a:gd name="connsiteX4" fmla="*/ 345969 w 1471816"/>
              <a:gd name="connsiteY4" fmla="*/ 248518 h 1954756"/>
              <a:gd name="connsiteX5" fmla="*/ 179991 w 1471816"/>
              <a:gd name="connsiteY5" fmla="*/ 79194 h 1954756"/>
              <a:gd name="connsiteX6" fmla="*/ 333422 w 1471816"/>
              <a:gd name="connsiteY6" fmla="*/ 1 h 1954756"/>
              <a:gd name="connsiteX0" fmla="*/ 1471816 w 1471816"/>
              <a:gd name="connsiteY0" fmla="*/ 1745209 h 1888350"/>
              <a:gd name="connsiteX1" fmla="*/ 83181 w 1471816"/>
              <a:gd name="connsiteY1" fmla="*/ 868882 h 1888350"/>
              <a:gd name="connsiteX2" fmla="*/ 165326 w 1471816"/>
              <a:gd name="connsiteY2" fmla="*/ 270155 h 1888350"/>
              <a:gd name="connsiteX3" fmla="*/ 113271 w 1471816"/>
              <a:gd name="connsiteY3" fmla="*/ 115143 h 1888350"/>
              <a:gd name="connsiteX4" fmla="*/ 345969 w 1471816"/>
              <a:gd name="connsiteY4" fmla="*/ 182112 h 1888350"/>
              <a:gd name="connsiteX5" fmla="*/ 179991 w 1471816"/>
              <a:gd name="connsiteY5" fmla="*/ 12788 h 1888350"/>
              <a:gd name="connsiteX6" fmla="*/ 333551 w 1471816"/>
              <a:gd name="connsiteY6" fmla="*/ 4620 h 1888350"/>
              <a:gd name="connsiteX0" fmla="*/ 1471816 w 1471816"/>
              <a:gd name="connsiteY0" fmla="*/ 2097206 h 2240347"/>
              <a:gd name="connsiteX1" fmla="*/ 83181 w 1471816"/>
              <a:gd name="connsiteY1" fmla="*/ 1220879 h 2240347"/>
              <a:gd name="connsiteX2" fmla="*/ 165326 w 1471816"/>
              <a:gd name="connsiteY2" fmla="*/ 622152 h 2240347"/>
              <a:gd name="connsiteX3" fmla="*/ 113271 w 1471816"/>
              <a:gd name="connsiteY3" fmla="*/ 467140 h 2240347"/>
              <a:gd name="connsiteX4" fmla="*/ 345969 w 1471816"/>
              <a:gd name="connsiteY4" fmla="*/ 534109 h 2240347"/>
              <a:gd name="connsiteX5" fmla="*/ 179991 w 1471816"/>
              <a:gd name="connsiteY5" fmla="*/ 364785 h 2240347"/>
              <a:gd name="connsiteX6" fmla="*/ 442620 w 1471816"/>
              <a:gd name="connsiteY6" fmla="*/ 1 h 2240347"/>
              <a:gd name="connsiteX0" fmla="*/ 1471816 w 1471816"/>
              <a:gd name="connsiteY0" fmla="*/ 2097205 h 2240346"/>
              <a:gd name="connsiteX1" fmla="*/ 83181 w 1471816"/>
              <a:gd name="connsiteY1" fmla="*/ 1220878 h 2240346"/>
              <a:gd name="connsiteX2" fmla="*/ 165326 w 1471816"/>
              <a:gd name="connsiteY2" fmla="*/ 622151 h 2240346"/>
              <a:gd name="connsiteX3" fmla="*/ 113271 w 1471816"/>
              <a:gd name="connsiteY3" fmla="*/ 467139 h 2240346"/>
              <a:gd name="connsiteX4" fmla="*/ 345969 w 1471816"/>
              <a:gd name="connsiteY4" fmla="*/ 534108 h 2240346"/>
              <a:gd name="connsiteX5" fmla="*/ 179991 w 1471816"/>
              <a:gd name="connsiteY5" fmla="*/ 364784 h 2240346"/>
              <a:gd name="connsiteX6" fmla="*/ 442620 w 1471816"/>
              <a:gd name="connsiteY6" fmla="*/ 0 h 2240346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37403"/>
              <a:gd name="connsiteX1" fmla="*/ 83181 w 1471816"/>
              <a:gd name="connsiteY1" fmla="*/ 944335 h 1937403"/>
              <a:gd name="connsiteX2" fmla="*/ 165326 w 1471816"/>
              <a:gd name="connsiteY2" fmla="*/ 345608 h 1937403"/>
              <a:gd name="connsiteX3" fmla="*/ 113271 w 1471816"/>
              <a:gd name="connsiteY3" fmla="*/ 190596 h 1937403"/>
              <a:gd name="connsiteX4" fmla="*/ 345969 w 1471816"/>
              <a:gd name="connsiteY4" fmla="*/ 257565 h 1937403"/>
              <a:gd name="connsiteX5" fmla="*/ 179991 w 1471816"/>
              <a:gd name="connsiteY5" fmla="*/ 88241 h 1937403"/>
              <a:gd name="connsiteX6" fmla="*/ 325639 w 1471816"/>
              <a:gd name="connsiteY6" fmla="*/ 0 h 1937403"/>
              <a:gd name="connsiteX0" fmla="*/ 1495761 w 1495761"/>
              <a:gd name="connsiteY0" fmla="*/ 1833896 h 1948652"/>
              <a:gd name="connsiteX1" fmla="*/ 84800 w 1495761"/>
              <a:gd name="connsiteY1" fmla="*/ 944335 h 1948652"/>
              <a:gd name="connsiteX2" fmla="*/ 166945 w 1495761"/>
              <a:gd name="connsiteY2" fmla="*/ 345608 h 1948652"/>
              <a:gd name="connsiteX3" fmla="*/ 114890 w 1495761"/>
              <a:gd name="connsiteY3" fmla="*/ 190596 h 1948652"/>
              <a:gd name="connsiteX4" fmla="*/ 347588 w 1495761"/>
              <a:gd name="connsiteY4" fmla="*/ 257565 h 1948652"/>
              <a:gd name="connsiteX5" fmla="*/ 181610 w 1495761"/>
              <a:gd name="connsiteY5" fmla="*/ 88241 h 1948652"/>
              <a:gd name="connsiteX6" fmla="*/ 327258 w 1495761"/>
              <a:gd name="connsiteY6" fmla="*/ 0 h 19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761" h="1948652">
                <a:moveTo>
                  <a:pt x="1495761" y="1833896"/>
                </a:moveTo>
                <a:cubicBezTo>
                  <a:pt x="1262063" y="2304339"/>
                  <a:pt x="306269" y="1192383"/>
                  <a:pt x="84800" y="944335"/>
                </a:cubicBezTo>
                <a:cubicBezTo>
                  <a:pt x="-136669" y="696287"/>
                  <a:pt x="142885" y="460215"/>
                  <a:pt x="166945" y="345608"/>
                </a:cubicBezTo>
                <a:cubicBezTo>
                  <a:pt x="187375" y="229122"/>
                  <a:pt x="91636" y="237687"/>
                  <a:pt x="114890" y="190596"/>
                </a:cubicBezTo>
                <a:cubicBezTo>
                  <a:pt x="114762" y="156524"/>
                  <a:pt x="315658" y="278821"/>
                  <a:pt x="347588" y="257565"/>
                </a:cubicBezTo>
                <a:cubicBezTo>
                  <a:pt x="384585" y="253626"/>
                  <a:pt x="188463" y="120659"/>
                  <a:pt x="181610" y="88241"/>
                </a:cubicBezTo>
                <a:cubicBezTo>
                  <a:pt x="174757" y="55823"/>
                  <a:pt x="299666" y="126556"/>
                  <a:pt x="327258" y="0"/>
                </a:cubicBezTo>
              </a:path>
            </a:pathLst>
          </a:custGeom>
          <a:noFill/>
          <a:ln w="28575">
            <a:gradFill>
              <a:gsLst>
                <a:gs pos="45000">
                  <a:srgbClr val="FF0000"/>
                </a:gs>
                <a:gs pos="63000">
                  <a:srgbClr val="008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8BC31B-904F-4080-9C83-29D8D29FF9F2}"/>
              </a:ext>
            </a:extLst>
          </p:cNvPr>
          <p:cNvSpPr/>
          <p:nvPr/>
        </p:nvSpPr>
        <p:spPr>
          <a:xfrm flipH="1" flipV="1">
            <a:off x="5408227" y="5446715"/>
            <a:ext cx="426796" cy="182533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670" h="182533">
                <a:moveTo>
                  <a:pt x="397670" y="0"/>
                </a:moveTo>
                <a:cubicBezTo>
                  <a:pt x="232570" y="324643"/>
                  <a:pt x="48419" y="125412"/>
                  <a:pt x="0" y="85724"/>
                </a:cubicBezTo>
              </a:path>
            </a:pathLst>
          </a:custGeom>
          <a:noFill/>
          <a:ln w="28575"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F76F62-30AB-4469-80EC-28127CDB4EAA}"/>
              </a:ext>
            </a:extLst>
          </p:cNvPr>
          <p:cNvGrpSpPr/>
          <p:nvPr/>
        </p:nvGrpSpPr>
        <p:grpSpPr>
          <a:xfrm>
            <a:off x="5271288" y="4492418"/>
            <a:ext cx="369206" cy="999443"/>
            <a:chOff x="5271288" y="4492418"/>
            <a:chExt cx="369206" cy="99944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E1037E-D6AB-41BD-8957-F73D20D0222F}"/>
                </a:ext>
              </a:extLst>
            </p:cNvPr>
            <p:cNvSpPr/>
            <p:nvPr/>
          </p:nvSpPr>
          <p:spPr>
            <a:xfrm rot="14445140" flipH="1" flipV="1">
              <a:off x="4979249" y="4830617"/>
              <a:ext cx="953283" cy="369206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  <a:gd name="connsiteX0" fmla="*/ 1296891 w 1296891"/>
                <a:gd name="connsiteY0" fmla="*/ 472399 h 553074"/>
                <a:gd name="connsiteX1" fmla="*/ 0 w 1296891"/>
                <a:gd name="connsiteY1" fmla="*/ 0 h 553074"/>
                <a:gd name="connsiteX0" fmla="*/ 1338245 w 1338245"/>
                <a:gd name="connsiteY0" fmla="*/ 472399 h 595348"/>
                <a:gd name="connsiteX1" fmla="*/ 41354 w 1338245"/>
                <a:gd name="connsiteY1" fmla="*/ 0 h 595348"/>
                <a:gd name="connsiteX0" fmla="*/ 1335724 w 1335724"/>
                <a:gd name="connsiteY0" fmla="*/ 472399 h 472399"/>
                <a:gd name="connsiteX1" fmla="*/ 38833 w 1335724"/>
                <a:gd name="connsiteY1" fmla="*/ 0 h 472399"/>
                <a:gd name="connsiteX0" fmla="*/ 1331499 w 1331499"/>
                <a:gd name="connsiteY0" fmla="*/ 564591 h 564591"/>
                <a:gd name="connsiteX1" fmla="*/ 38928 w 1331499"/>
                <a:gd name="connsiteY1" fmla="*/ 0 h 564591"/>
                <a:gd name="connsiteX0" fmla="*/ 1332522 w 1332522"/>
                <a:gd name="connsiteY0" fmla="*/ 564591 h 564591"/>
                <a:gd name="connsiteX1" fmla="*/ 39951 w 1332522"/>
                <a:gd name="connsiteY1" fmla="*/ 0 h 564591"/>
                <a:gd name="connsiteX0" fmla="*/ 1351015 w 1351015"/>
                <a:gd name="connsiteY0" fmla="*/ 564591 h 564591"/>
                <a:gd name="connsiteX1" fmla="*/ 58444 w 1351015"/>
                <a:gd name="connsiteY1" fmla="*/ 0 h 564591"/>
                <a:gd name="connsiteX0" fmla="*/ 1097524 w 1097524"/>
                <a:gd name="connsiteY0" fmla="*/ 449910 h 449910"/>
                <a:gd name="connsiteX1" fmla="*/ 68236 w 1097524"/>
                <a:gd name="connsiteY1" fmla="*/ 0 h 4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524" h="449910">
                  <a:moveTo>
                    <a:pt x="1097524" y="449910"/>
                  </a:moveTo>
                  <a:cubicBezTo>
                    <a:pt x="996681" y="191924"/>
                    <a:pt x="-309060" y="539996"/>
                    <a:pt x="68236" y="0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1E42D75-613E-4711-A860-C05FC6F6EB58}"/>
                </a:ext>
              </a:extLst>
            </p:cNvPr>
            <p:cNvSpPr/>
            <p:nvPr/>
          </p:nvSpPr>
          <p:spPr>
            <a:xfrm rot="14445140" flipH="1" flipV="1">
              <a:off x="5397169" y="4492418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CBA3E7-8A05-43A2-95D6-AAC0D146A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27"/>
          <a:stretch/>
        </p:blipFill>
        <p:spPr>
          <a:xfrm>
            <a:off x="10520819" y="3455488"/>
            <a:ext cx="1576988" cy="244837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6DF33A7-A569-4EE3-B386-98817C7A5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78" r="32088"/>
          <a:stretch/>
        </p:blipFill>
        <p:spPr>
          <a:xfrm>
            <a:off x="9292591" y="3455488"/>
            <a:ext cx="1337309" cy="244837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0CFF0D7-1AC6-4419-8FFC-0EF339477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322"/>
          <a:stretch/>
        </p:blipFill>
        <p:spPr>
          <a:xfrm>
            <a:off x="7523205" y="3455488"/>
            <a:ext cx="1769386" cy="24483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0F0371-1778-4059-8DCD-2233A59AE01B}"/>
              </a:ext>
            </a:extLst>
          </p:cNvPr>
          <p:cNvSpPr/>
          <p:nvPr/>
        </p:nvSpPr>
        <p:spPr>
          <a:xfrm>
            <a:off x="6829434" y="3087220"/>
            <a:ext cx="153407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What’s This?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041C05-9C47-4085-AA71-40A0694714EE}"/>
              </a:ext>
            </a:extLst>
          </p:cNvPr>
          <p:cNvGrpSpPr/>
          <p:nvPr/>
        </p:nvGrpSpPr>
        <p:grpSpPr>
          <a:xfrm>
            <a:off x="7961303" y="3410813"/>
            <a:ext cx="92543" cy="523875"/>
            <a:chOff x="7961303" y="3410813"/>
            <a:chExt cx="92543" cy="52387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E8B302B-94FE-45AC-A94A-A4631B72570A}"/>
                </a:ext>
              </a:extLst>
            </p:cNvPr>
            <p:cNvSpPr/>
            <p:nvPr/>
          </p:nvSpPr>
          <p:spPr>
            <a:xfrm>
              <a:off x="7961303" y="3410813"/>
              <a:ext cx="92271" cy="523875"/>
            </a:xfrm>
            <a:custGeom>
              <a:avLst/>
              <a:gdLst>
                <a:gd name="connsiteX0" fmla="*/ 0 w 90487"/>
                <a:gd name="connsiteY0" fmla="*/ 0 h 523875"/>
                <a:gd name="connsiteX1" fmla="*/ 90487 w 90487"/>
                <a:gd name="connsiteY1" fmla="*/ 523875 h 523875"/>
                <a:gd name="connsiteX0" fmla="*/ 0 w 90487"/>
                <a:gd name="connsiteY0" fmla="*/ 0 h 523875"/>
                <a:gd name="connsiteX1" fmla="*/ 90487 w 90487"/>
                <a:gd name="connsiteY1" fmla="*/ 523875 h 523875"/>
                <a:gd name="connsiteX0" fmla="*/ 0 w 92271"/>
                <a:gd name="connsiteY0" fmla="*/ 0 h 523875"/>
                <a:gd name="connsiteX1" fmla="*/ 90487 w 92271"/>
                <a:gd name="connsiteY1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271" h="523875">
                  <a:moveTo>
                    <a:pt x="0" y="0"/>
                  </a:moveTo>
                  <a:cubicBezTo>
                    <a:pt x="102669" y="143742"/>
                    <a:pt x="93894" y="350593"/>
                    <a:pt x="90487" y="523875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7B92D58-A86E-470C-B8AA-B35AF8B41225}"/>
                </a:ext>
              </a:extLst>
            </p:cNvPr>
            <p:cNvSpPr/>
            <p:nvPr/>
          </p:nvSpPr>
          <p:spPr>
            <a:xfrm>
              <a:off x="7970223" y="3417525"/>
              <a:ext cx="83623" cy="501049"/>
            </a:xfrm>
            <a:custGeom>
              <a:avLst/>
              <a:gdLst>
                <a:gd name="connsiteX0" fmla="*/ 0 w 90487"/>
                <a:gd name="connsiteY0" fmla="*/ 0 h 523875"/>
                <a:gd name="connsiteX1" fmla="*/ 90487 w 90487"/>
                <a:gd name="connsiteY1" fmla="*/ 523875 h 523875"/>
                <a:gd name="connsiteX0" fmla="*/ 0 w 90487"/>
                <a:gd name="connsiteY0" fmla="*/ 0 h 523875"/>
                <a:gd name="connsiteX1" fmla="*/ 90487 w 90487"/>
                <a:gd name="connsiteY1" fmla="*/ 523875 h 523875"/>
                <a:gd name="connsiteX0" fmla="*/ 0 w 92271"/>
                <a:gd name="connsiteY0" fmla="*/ 0 h 523875"/>
                <a:gd name="connsiteX1" fmla="*/ 90487 w 92271"/>
                <a:gd name="connsiteY1" fmla="*/ 523875 h 523875"/>
                <a:gd name="connsiteX0" fmla="*/ 0 w 94647"/>
                <a:gd name="connsiteY0" fmla="*/ 0 h 501049"/>
                <a:gd name="connsiteX1" fmla="*/ 93173 w 94647"/>
                <a:gd name="connsiteY1" fmla="*/ 501049 h 501049"/>
                <a:gd name="connsiteX0" fmla="*/ 0 w 85540"/>
                <a:gd name="connsiteY0" fmla="*/ 0 h 501049"/>
                <a:gd name="connsiteX1" fmla="*/ 82431 w 85540"/>
                <a:gd name="connsiteY1" fmla="*/ 501049 h 501049"/>
                <a:gd name="connsiteX0" fmla="*/ 0 w 83623"/>
                <a:gd name="connsiteY0" fmla="*/ 0 h 501049"/>
                <a:gd name="connsiteX1" fmla="*/ 82431 w 83623"/>
                <a:gd name="connsiteY1" fmla="*/ 501049 h 50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623" h="501049">
                  <a:moveTo>
                    <a:pt x="0" y="0"/>
                  </a:moveTo>
                  <a:cubicBezTo>
                    <a:pt x="87899" y="149113"/>
                    <a:pt x="85838" y="327767"/>
                    <a:pt x="82431" y="501049"/>
                  </a:cubicBezTo>
                </a:path>
              </a:pathLst>
            </a:custGeom>
            <a:noFill/>
            <a:ln w="6350">
              <a:solidFill>
                <a:srgbClr val="FFFF00"/>
              </a:solidFill>
              <a:tailEnd type="stealth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987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5A32B91-BAF5-493D-B3DF-427922DE7A4F}"/>
              </a:ext>
            </a:extLst>
          </p:cNvPr>
          <p:cNvGrpSpPr/>
          <p:nvPr/>
        </p:nvGrpSpPr>
        <p:grpSpPr>
          <a:xfrm flipH="1" flipV="1">
            <a:off x="6453381" y="6136709"/>
            <a:ext cx="498348" cy="204676"/>
            <a:chOff x="5427282" y="5472910"/>
            <a:chExt cx="498348" cy="20467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095FD7D-99CA-4612-9F05-BEFCB3EA1B60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7CB2A1-97F5-46E0-9B6C-B751FDB0F564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E3A93-5DD1-43EA-89D7-8AD007BD1932}"/>
              </a:ext>
            </a:extLst>
          </p:cNvPr>
          <p:cNvGrpSpPr/>
          <p:nvPr/>
        </p:nvGrpSpPr>
        <p:grpSpPr>
          <a:xfrm>
            <a:off x="5427282" y="5472910"/>
            <a:ext cx="498348" cy="204676"/>
            <a:chOff x="5427282" y="5472910"/>
            <a:chExt cx="498348" cy="20467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5D2855-CD0B-4AA5-B738-9EC7B9A177CC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DBE593-79EF-448C-AF52-6D9F5D13CC83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75A70D-B1F6-4C6A-8EE9-02084022A5E1}"/>
              </a:ext>
            </a:extLst>
          </p:cNvPr>
          <p:cNvGrpSpPr/>
          <p:nvPr/>
        </p:nvGrpSpPr>
        <p:grpSpPr>
          <a:xfrm flipH="1" flipV="1">
            <a:off x="5465956" y="6136709"/>
            <a:ext cx="498348" cy="204676"/>
            <a:chOff x="5427282" y="5472910"/>
            <a:chExt cx="498348" cy="20467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88272F-7EDF-4095-BF0C-F075027147E3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AC766AC-683A-441B-82FD-89C5FFD9B65C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162A65-30F4-4069-B120-0B57BAE33BD7}"/>
              </a:ext>
            </a:extLst>
          </p:cNvPr>
          <p:cNvSpPr/>
          <p:nvPr/>
        </p:nvSpPr>
        <p:spPr>
          <a:xfrm rot="14445140" flipH="1" flipV="1">
            <a:off x="4509354" y="4201265"/>
            <a:ext cx="1299182" cy="1599106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  <a:gd name="connsiteX0" fmla="*/ 1296891 w 1296891"/>
              <a:gd name="connsiteY0" fmla="*/ 472399 h 553074"/>
              <a:gd name="connsiteX1" fmla="*/ 0 w 1296891"/>
              <a:gd name="connsiteY1" fmla="*/ 0 h 553074"/>
              <a:gd name="connsiteX0" fmla="*/ 1338245 w 1338245"/>
              <a:gd name="connsiteY0" fmla="*/ 472399 h 595348"/>
              <a:gd name="connsiteX1" fmla="*/ 41354 w 1338245"/>
              <a:gd name="connsiteY1" fmla="*/ 0 h 595348"/>
              <a:gd name="connsiteX0" fmla="*/ 1335724 w 1335724"/>
              <a:gd name="connsiteY0" fmla="*/ 472399 h 472399"/>
              <a:gd name="connsiteX1" fmla="*/ 38833 w 1335724"/>
              <a:gd name="connsiteY1" fmla="*/ 0 h 472399"/>
              <a:gd name="connsiteX0" fmla="*/ 1331499 w 1331499"/>
              <a:gd name="connsiteY0" fmla="*/ 564591 h 564591"/>
              <a:gd name="connsiteX1" fmla="*/ 38928 w 1331499"/>
              <a:gd name="connsiteY1" fmla="*/ 0 h 564591"/>
              <a:gd name="connsiteX0" fmla="*/ 1332522 w 1332522"/>
              <a:gd name="connsiteY0" fmla="*/ 564591 h 564591"/>
              <a:gd name="connsiteX1" fmla="*/ 39951 w 1332522"/>
              <a:gd name="connsiteY1" fmla="*/ 0 h 564591"/>
              <a:gd name="connsiteX0" fmla="*/ 1351015 w 1351015"/>
              <a:gd name="connsiteY0" fmla="*/ 564591 h 564591"/>
              <a:gd name="connsiteX1" fmla="*/ 58444 w 1351015"/>
              <a:gd name="connsiteY1" fmla="*/ 0 h 564591"/>
              <a:gd name="connsiteX0" fmla="*/ 1097524 w 1097524"/>
              <a:gd name="connsiteY0" fmla="*/ 449910 h 449910"/>
              <a:gd name="connsiteX1" fmla="*/ 68236 w 1097524"/>
              <a:gd name="connsiteY1" fmla="*/ 0 h 449910"/>
              <a:gd name="connsiteX0" fmla="*/ 1103533 w 1103533"/>
              <a:gd name="connsiteY0" fmla="*/ 449910 h 552399"/>
              <a:gd name="connsiteX1" fmla="*/ 74245 w 1103533"/>
              <a:gd name="connsiteY1" fmla="*/ 0 h 552399"/>
              <a:gd name="connsiteX0" fmla="*/ 1286445 w 1286445"/>
              <a:gd name="connsiteY0" fmla="*/ 669869 h 737086"/>
              <a:gd name="connsiteX1" fmla="*/ 65598 w 1286445"/>
              <a:gd name="connsiteY1" fmla="*/ 0 h 737086"/>
              <a:gd name="connsiteX0" fmla="*/ 1467442 w 1467442"/>
              <a:gd name="connsiteY0" fmla="*/ 1253396 h 1286664"/>
              <a:gd name="connsiteX1" fmla="*/ 58858 w 1467442"/>
              <a:gd name="connsiteY1" fmla="*/ 0 h 1286664"/>
              <a:gd name="connsiteX0" fmla="*/ 1469390 w 1469390"/>
              <a:gd name="connsiteY0" fmla="*/ 1253396 h 1253397"/>
              <a:gd name="connsiteX1" fmla="*/ 24616 w 1469390"/>
              <a:gd name="connsiteY1" fmla="*/ 55563 h 1253397"/>
              <a:gd name="connsiteX2" fmla="*/ 60806 w 1469390"/>
              <a:gd name="connsiteY2" fmla="*/ 0 h 1253397"/>
              <a:gd name="connsiteX0" fmla="*/ 1619002 w 1619002"/>
              <a:gd name="connsiteY0" fmla="*/ 1253396 h 1253396"/>
              <a:gd name="connsiteX1" fmla="*/ 174228 w 1619002"/>
              <a:gd name="connsiteY1" fmla="*/ 55563 h 1253396"/>
              <a:gd name="connsiteX2" fmla="*/ 210418 w 1619002"/>
              <a:gd name="connsiteY2" fmla="*/ 0 h 1253396"/>
              <a:gd name="connsiteX0" fmla="*/ 1502052 w 1502052"/>
              <a:gd name="connsiteY0" fmla="*/ 1801082 h 1801082"/>
              <a:gd name="connsiteX1" fmla="*/ 57278 w 1502052"/>
              <a:gd name="connsiteY1" fmla="*/ 603249 h 1801082"/>
              <a:gd name="connsiteX2" fmla="*/ 366467 w 1502052"/>
              <a:gd name="connsiteY2" fmla="*/ 0 h 1801082"/>
              <a:gd name="connsiteX0" fmla="*/ 1444774 w 1444774"/>
              <a:gd name="connsiteY0" fmla="*/ 1801082 h 1801082"/>
              <a:gd name="connsiteX1" fmla="*/ 0 w 1444774"/>
              <a:gd name="connsiteY1" fmla="*/ 603249 h 1801082"/>
              <a:gd name="connsiteX2" fmla="*/ 309189 w 1444774"/>
              <a:gd name="connsiteY2" fmla="*/ 0 h 1801082"/>
              <a:gd name="connsiteX0" fmla="*/ 1662671 w 1662671"/>
              <a:gd name="connsiteY0" fmla="*/ 1801082 h 1801082"/>
              <a:gd name="connsiteX1" fmla="*/ 217897 w 1662671"/>
              <a:gd name="connsiteY1" fmla="*/ 603249 h 1801082"/>
              <a:gd name="connsiteX2" fmla="*/ 527086 w 1662671"/>
              <a:gd name="connsiteY2" fmla="*/ 0 h 1801082"/>
              <a:gd name="connsiteX0" fmla="*/ 1662671 w 1662671"/>
              <a:gd name="connsiteY0" fmla="*/ 1801082 h 1928676"/>
              <a:gd name="connsiteX1" fmla="*/ 217897 w 1662671"/>
              <a:gd name="connsiteY1" fmla="*/ 603249 h 1928676"/>
              <a:gd name="connsiteX2" fmla="*/ 527086 w 1662671"/>
              <a:gd name="connsiteY2" fmla="*/ 0 h 1928676"/>
              <a:gd name="connsiteX0" fmla="*/ 1547326 w 1547326"/>
              <a:gd name="connsiteY0" fmla="*/ 1801082 h 1956479"/>
              <a:gd name="connsiteX1" fmla="*/ 265216 w 1547326"/>
              <a:gd name="connsiteY1" fmla="*/ 921376 h 1956479"/>
              <a:gd name="connsiteX2" fmla="*/ 411741 w 1547326"/>
              <a:gd name="connsiteY2" fmla="*/ 0 h 1956479"/>
              <a:gd name="connsiteX0" fmla="*/ 1415076 w 1415076"/>
              <a:gd name="connsiteY0" fmla="*/ 1801082 h 1933956"/>
              <a:gd name="connsiteX1" fmla="*/ 132966 w 1415076"/>
              <a:gd name="connsiteY1" fmla="*/ 921376 h 1933956"/>
              <a:gd name="connsiteX2" fmla="*/ 279491 w 1415076"/>
              <a:gd name="connsiteY2" fmla="*/ 0 h 1933956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573632 w 1573632"/>
              <a:gd name="connsiteY0" fmla="*/ 1801082 h 1951239"/>
              <a:gd name="connsiteX1" fmla="*/ 184997 w 1573632"/>
              <a:gd name="connsiteY1" fmla="*/ 924755 h 1951239"/>
              <a:gd name="connsiteX2" fmla="*/ 438047 w 1573632"/>
              <a:gd name="connsiteY2" fmla="*/ 0 h 1951239"/>
              <a:gd name="connsiteX0" fmla="*/ 1538001 w 1538001"/>
              <a:gd name="connsiteY0" fmla="*/ 1563968 h 1707109"/>
              <a:gd name="connsiteX1" fmla="*/ 149366 w 1538001"/>
              <a:gd name="connsiteY1" fmla="*/ 687641 h 1707109"/>
              <a:gd name="connsiteX2" fmla="*/ 293727 w 1538001"/>
              <a:gd name="connsiteY2" fmla="*/ 0 h 1707109"/>
              <a:gd name="connsiteX0" fmla="*/ 1471816 w 1471816"/>
              <a:gd name="connsiteY0" fmla="*/ 1563968 h 1707109"/>
              <a:gd name="connsiteX1" fmla="*/ 83181 w 1471816"/>
              <a:gd name="connsiteY1" fmla="*/ 687641 h 1707109"/>
              <a:gd name="connsiteX2" fmla="*/ 165326 w 1471816"/>
              <a:gd name="connsiteY2" fmla="*/ 88914 h 1707109"/>
              <a:gd name="connsiteX3" fmla="*/ 227542 w 1471816"/>
              <a:gd name="connsiteY3" fmla="*/ 0 h 1707109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304850 w 1471816"/>
              <a:gd name="connsiteY3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205764 w 1471816"/>
              <a:gd name="connsiteY3" fmla="*/ 18235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304850 w 1471816"/>
              <a:gd name="connsiteY5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179991 w 1471816"/>
              <a:gd name="connsiteY5" fmla="*/ 25182 h 1900744"/>
              <a:gd name="connsiteX6" fmla="*/ 304850 w 1471816"/>
              <a:gd name="connsiteY6" fmla="*/ 0 h 1900744"/>
              <a:gd name="connsiteX0" fmla="*/ 1471816 w 1471816"/>
              <a:gd name="connsiteY0" fmla="*/ 1804864 h 1948005"/>
              <a:gd name="connsiteX1" fmla="*/ 83181 w 1471816"/>
              <a:gd name="connsiteY1" fmla="*/ 928537 h 1948005"/>
              <a:gd name="connsiteX2" fmla="*/ 165326 w 1471816"/>
              <a:gd name="connsiteY2" fmla="*/ 329810 h 1948005"/>
              <a:gd name="connsiteX3" fmla="*/ 113271 w 1471816"/>
              <a:gd name="connsiteY3" fmla="*/ 174798 h 1948005"/>
              <a:gd name="connsiteX4" fmla="*/ 345969 w 1471816"/>
              <a:gd name="connsiteY4" fmla="*/ 241767 h 1948005"/>
              <a:gd name="connsiteX5" fmla="*/ 179991 w 1471816"/>
              <a:gd name="connsiteY5" fmla="*/ 72443 h 1948005"/>
              <a:gd name="connsiteX6" fmla="*/ 329853 w 1471816"/>
              <a:gd name="connsiteY6" fmla="*/ 1 h 1948005"/>
              <a:gd name="connsiteX0" fmla="*/ 1471816 w 1471816"/>
              <a:gd name="connsiteY0" fmla="*/ 1744842 h 1887983"/>
              <a:gd name="connsiteX1" fmla="*/ 83181 w 1471816"/>
              <a:gd name="connsiteY1" fmla="*/ 868515 h 1887983"/>
              <a:gd name="connsiteX2" fmla="*/ 165326 w 1471816"/>
              <a:gd name="connsiteY2" fmla="*/ 269788 h 1887983"/>
              <a:gd name="connsiteX3" fmla="*/ 113271 w 1471816"/>
              <a:gd name="connsiteY3" fmla="*/ 114776 h 1887983"/>
              <a:gd name="connsiteX4" fmla="*/ 345969 w 1471816"/>
              <a:gd name="connsiteY4" fmla="*/ 181745 h 1887983"/>
              <a:gd name="connsiteX5" fmla="*/ 179991 w 1471816"/>
              <a:gd name="connsiteY5" fmla="*/ 12421 h 1887983"/>
              <a:gd name="connsiteX6" fmla="*/ 299107 w 1471816"/>
              <a:gd name="connsiteY6" fmla="*/ 6009 h 1887983"/>
              <a:gd name="connsiteX0" fmla="*/ 1471816 w 1471816"/>
              <a:gd name="connsiteY0" fmla="*/ 1811615 h 1954756"/>
              <a:gd name="connsiteX1" fmla="*/ 83181 w 1471816"/>
              <a:gd name="connsiteY1" fmla="*/ 935288 h 1954756"/>
              <a:gd name="connsiteX2" fmla="*/ 165326 w 1471816"/>
              <a:gd name="connsiteY2" fmla="*/ 336561 h 1954756"/>
              <a:gd name="connsiteX3" fmla="*/ 113271 w 1471816"/>
              <a:gd name="connsiteY3" fmla="*/ 181549 h 1954756"/>
              <a:gd name="connsiteX4" fmla="*/ 345969 w 1471816"/>
              <a:gd name="connsiteY4" fmla="*/ 248518 h 1954756"/>
              <a:gd name="connsiteX5" fmla="*/ 179991 w 1471816"/>
              <a:gd name="connsiteY5" fmla="*/ 79194 h 1954756"/>
              <a:gd name="connsiteX6" fmla="*/ 333422 w 1471816"/>
              <a:gd name="connsiteY6" fmla="*/ 1 h 1954756"/>
              <a:gd name="connsiteX0" fmla="*/ 1471816 w 1471816"/>
              <a:gd name="connsiteY0" fmla="*/ 1745209 h 1888350"/>
              <a:gd name="connsiteX1" fmla="*/ 83181 w 1471816"/>
              <a:gd name="connsiteY1" fmla="*/ 868882 h 1888350"/>
              <a:gd name="connsiteX2" fmla="*/ 165326 w 1471816"/>
              <a:gd name="connsiteY2" fmla="*/ 270155 h 1888350"/>
              <a:gd name="connsiteX3" fmla="*/ 113271 w 1471816"/>
              <a:gd name="connsiteY3" fmla="*/ 115143 h 1888350"/>
              <a:gd name="connsiteX4" fmla="*/ 345969 w 1471816"/>
              <a:gd name="connsiteY4" fmla="*/ 182112 h 1888350"/>
              <a:gd name="connsiteX5" fmla="*/ 179991 w 1471816"/>
              <a:gd name="connsiteY5" fmla="*/ 12788 h 1888350"/>
              <a:gd name="connsiteX6" fmla="*/ 333551 w 1471816"/>
              <a:gd name="connsiteY6" fmla="*/ 4620 h 1888350"/>
              <a:gd name="connsiteX0" fmla="*/ 1471816 w 1471816"/>
              <a:gd name="connsiteY0" fmla="*/ 2097206 h 2240347"/>
              <a:gd name="connsiteX1" fmla="*/ 83181 w 1471816"/>
              <a:gd name="connsiteY1" fmla="*/ 1220879 h 2240347"/>
              <a:gd name="connsiteX2" fmla="*/ 165326 w 1471816"/>
              <a:gd name="connsiteY2" fmla="*/ 622152 h 2240347"/>
              <a:gd name="connsiteX3" fmla="*/ 113271 w 1471816"/>
              <a:gd name="connsiteY3" fmla="*/ 467140 h 2240347"/>
              <a:gd name="connsiteX4" fmla="*/ 345969 w 1471816"/>
              <a:gd name="connsiteY4" fmla="*/ 534109 h 2240347"/>
              <a:gd name="connsiteX5" fmla="*/ 179991 w 1471816"/>
              <a:gd name="connsiteY5" fmla="*/ 364785 h 2240347"/>
              <a:gd name="connsiteX6" fmla="*/ 442620 w 1471816"/>
              <a:gd name="connsiteY6" fmla="*/ 1 h 2240347"/>
              <a:gd name="connsiteX0" fmla="*/ 1471816 w 1471816"/>
              <a:gd name="connsiteY0" fmla="*/ 2097205 h 2240346"/>
              <a:gd name="connsiteX1" fmla="*/ 83181 w 1471816"/>
              <a:gd name="connsiteY1" fmla="*/ 1220878 h 2240346"/>
              <a:gd name="connsiteX2" fmla="*/ 165326 w 1471816"/>
              <a:gd name="connsiteY2" fmla="*/ 622151 h 2240346"/>
              <a:gd name="connsiteX3" fmla="*/ 113271 w 1471816"/>
              <a:gd name="connsiteY3" fmla="*/ 467139 h 2240346"/>
              <a:gd name="connsiteX4" fmla="*/ 345969 w 1471816"/>
              <a:gd name="connsiteY4" fmla="*/ 534108 h 2240346"/>
              <a:gd name="connsiteX5" fmla="*/ 179991 w 1471816"/>
              <a:gd name="connsiteY5" fmla="*/ 364784 h 2240346"/>
              <a:gd name="connsiteX6" fmla="*/ 442620 w 1471816"/>
              <a:gd name="connsiteY6" fmla="*/ 0 h 2240346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37403"/>
              <a:gd name="connsiteX1" fmla="*/ 83181 w 1471816"/>
              <a:gd name="connsiteY1" fmla="*/ 944335 h 1937403"/>
              <a:gd name="connsiteX2" fmla="*/ 165326 w 1471816"/>
              <a:gd name="connsiteY2" fmla="*/ 345608 h 1937403"/>
              <a:gd name="connsiteX3" fmla="*/ 113271 w 1471816"/>
              <a:gd name="connsiteY3" fmla="*/ 190596 h 1937403"/>
              <a:gd name="connsiteX4" fmla="*/ 345969 w 1471816"/>
              <a:gd name="connsiteY4" fmla="*/ 257565 h 1937403"/>
              <a:gd name="connsiteX5" fmla="*/ 179991 w 1471816"/>
              <a:gd name="connsiteY5" fmla="*/ 88241 h 1937403"/>
              <a:gd name="connsiteX6" fmla="*/ 325639 w 1471816"/>
              <a:gd name="connsiteY6" fmla="*/ 0 h 1937403"/>
              <a:gd name="connsiteX0" fmla="*/ 1495761 w 1495761"/>
              <a:gd name="connsiteY0" fmla="*/ 1833896 h 1948652"/>
              <a:gd name="connsiteX1" fmla="*/ 84800 w 1495761"/>
              <a:gd name="connsiteY1" fmla="*/ 944335 h 1948652"/>
              <a:gd name="connsiteX2" fmla="*/ 166945 w 1495761"/>
              <a:gd name="connsiteY2" fmla="*/ 345608 h 1948652"/>
              <a:gd name="connsiteX3" fmla="*/ 114890 w 1495761"/>
              <a:gd name="connsiteY3" fmla="*/ 190596 h 1948652"/>
              <a:gd name="connsiteX4" fmla="*/ 347588 w 1495761"/>
              <a:gd name="connsiteY4" fmla="*/ 257565 h 1948652"/>
              <a:gd name="connsiteX5" fmla="*/ 181610 w 1495761"/>
              <a:gd name="connsiteY5" fmla="*/ 88241 h 1948652"/>
              <a:gd name="connsiteX6" fmla="*/ 327258 w 1495761"/>
              <a:gd name="connsiteY6" fmla="*/ 0 h 19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761" h="1948652">
                <a:moveTo>
                  <a:pt x="1495761" y="1833896"/>
                </a:moveTo>
                <a:cubicBezTo>
                  <a:pt x="1262063" y="2304339"/>
                  <a:pt x="306269" y="1192383"/>
                  <a:pt x="84800" y="944335"/>
                </a:cubicBezTo>
                <a:cubicBezTo>
                  <a:pt x="-136669" y="696287"/>
                  <a:pt x="142885" y="460215"/>
                  <a:pt x="166945" y="345608"/>
                </a:cubicBezTo>
                <a:cubicBezTo>
                  <a:pt x="187375" y="229122"/>
                  <a:pt x="91636" y="237687"/>
                  <a:pt x="114890" y="190596"/>
                </a:cubicBezTo>
                <a:cubicBezTo>
                  <a:pt x="114762" y="156524"/>
                  <a:pt x="315658" y="278821"/>
                  <a:pt x="347588" y="257565"/>
                </a:cubicBezTo>
                <a:cubicBezTo>
                  <a:pt x="384585" y="253626"/>
                  <a:pt x="188463" y="120659"/>
                  <a:pt x="181610" y="88241"/>
                </a:cubicBezTo>
                <a:cubicBezTo>
                  <a:pt x="174757" y="55823"/>
                  <a:pt x="299666" y="126556"/>
                  <a:pt x="327258" y="0"/>
                </a:cubicBezTo>
              </a:path>
            </a:pathLst>
          </a:custGeom>
          <a:noFill/>
          <a:ln w="28575">
            <a:gradFill>
              <a:gsLst>
                <a:gs pos="45000">
                  <a:srgbClr val="FF0000"/>
                </a:gs>
                <a:gs pos="63000">
                  <a:srgbClr val="008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8BC31B-904F-4080-9C83-29D8D29FF9F2}"/>
              </a:ext>
            </a:extLst>
          </p:cNvPr>
          <p:cNvSpPr/>
          <p:nvPr/>
        </p:nvSpPr>
        <p:spPr>
          <a:xfrm flipH="1" flipV="1">
            <a:off x="5408227" y="5446715"/>
            <a:ext cx="426796" cy="182533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670" h="182533">
                <a:moveTo>
                  <a:pt x="397670" y="0"/>
                </a:moveTo>
                <a:cubicBezTo>
                  <a:pt x="232570" y="324643"/>
                  <a:pt x="48419" y="125412"/>
                  <a:pt x="0" y="85724"/>
                </a:cubicBezTo>
              </a:path>
            </a:pathLst>
          </a:custGeom>
          <a:noFill/>
          <a:ln w="28575"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F76F62-30AB-4469-80EC-28127CDB4EAA}"/>
              </a:ext>
            </a:extLst>
          </p:cNvPr>
          <p:cNvGrpSpPr/>
          <p:nvPr/>
        </p:nvGrpSpPr>
        <p:grpSpPr>
          <a:xfrm>
            <a:off x="5271288" y="4492418"/>
            <a:ext cx="369206" cy="999443"/>
            <a:chOff x="5271288" y="4492418"/>
            <a:chExt cx="369206" cy="99944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E1037E-D6AB-41BD-8957-F73D20D0222F}"/>
                </a:ext>
              </a:extLst>
            </p:cNvPr>
            <p:cNvSpPr/>
            <p:nvPr/>
          </p:nvSpPr>
          <p:spPr>
            <a:xfrm rot="14445140" flipH="1" flipV="1">
              <a:off x="4979249" y="4830617"/>
              <a:ext cx="953283" cy="369206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  <a:gd name="connsiteX0" fmla="*/ 1296891 w 1296891"/>
                <a:gd name="connsiteY0" fmla="*/ 472399 h 553074"/>
                <a:gd name="connsiteX1" fmla="*/ 0 w 1296891"/>
                <a:gd name="connsiteY1" fmla="*/ 0 h 553074"/>
                <a:gd name="connsiteX0" fmla="*/ 1338245 w 1338245"/>
                <a:gd name="connsiteY0" fmla="*/ 472399 h 595348"/>
                <a:gd name="connsiteX1" fmla="*/ 41354 w 1338245"/>
                <a:gd name="connsiteY1" fmla="*/ 0 h 595348"/>
                <a:gd name="connsiteX0" fmla="*/ 1335724 w 1335724"/>
                <a:gd name="connsiteY0" fmla="*/ 472399 h 472399"/>
                <a:gd name="connsiteX1" fmla="*/ 38833 w 1335724"/>
                <a:gd name="connsiteY1" fmla="*/ 0 h 472399"/>
                <a:gd name="connsiteX0" fmla="*/ 1331499 w 1331499"/>
                <a:gd name="connsiteY0" fmla="*/ 564591 h 564591"/>
                <a:gd name="connsiteX1" fmla="*/ 38928 w 1331499"/>
                <a:gd name="connsiteY1" fmla="*/ 0 h 564591"/>
                <a:gd name="connsiteX0" fmla="*/ 1332522 w 1332522"/>
                <a:gd name="connsiteY0" fmla="*/ 564591 h 564591"/>
                <a:gd name="connsiteX1" fmla="*/ 39951 w 1332522"/>
                <a:gd name="connsiteY1" fmla="*/ 0 h 564591"/>
                <a:gd name="connsiteX0" fmla="*/ 1351015 w 1351015"/>
                <a:gd name="connsiteY0" fmla="*/ 564591 h 564591"/>
                <a:gd name="connsiteX1" fmla="*/ 58444 w 1351015"/>
                <a:gd name="connsiteY1" fmla="*/ 0 h 564591"/>
                <a:gd name="connsiteX0" fmla="*/ 1097524 w 1097524"/>
                <a:gd name="connsiteY0" fmla="*/ 449910 h 449910"/>
                <a:gd name="connsiteX1" fmla="*/ 68236 w 1097524"/>
                <a:gd name="connsiteY1" fmla="*/ 0 h 4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524" h="449910">
                  <a:moveTo>
                    <a:pt x="1097524" y="449910"/>
                  </a:moveTo>
                  <a:cubicBezTo>
                    <a:pt x="996681" y="191924"/>
                    <a:pt x="-309060" y="539996"/>
                    <a:pt x="68236" y="0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1E42D75-613E-4711-A860-C05FC6F6EB58}"/>
                </a:ext>
              </a:extLst>
            </p:cNvPr>
            <p:cNvSpPr/>
            <p:nvPr/>
          </p:nvSpPr>
          <p:spPr>
            <a:xfrm rot="14445140" flipH="1" flipV="1">
              <a:off x="5397169" y="4492418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5A6BC2-680F-4DDB-B4F6-CCEE79CB6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811"/>
          <a:stretch/>
        </p:blipFill>
        <p:spPr>
          <a:xfrm>
            <a:off x="8280591" y="3147190"/>
            <a:ext cx="3158152" cy="111270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A2BD3B4-5744-4502-9FBC-7CDA5F6E1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189" b="34206"/>
          <a:stretch/>
        </p:blipFill>
        <p:spPr>
          <a:xfrm>
            <a:off x="8280591" y="4259894"/>
            <a:ext cx="3158152" cy="116166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2C49E32-0008-4C27-8B75-ACB41848F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395"/>
          <a:stretch/>
        </p:blipFill>
        <p:spPr>
          <a:xfrm>
            <a:off x="8280591" y="5442332"/>
            <a:ext cx="3158152" cy="116166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00889DD-F179-4117-AC7F-01ED83D3BFAE}"/>
              </a:ext>
            </a:extLst>
          </p:cNvPr>
          <p:cNvSpPr txBox="1"/>
          <p:nvPr/>
        </p:nvSpPr>
        <p:spPr>
          <a:xfrm>
            <a:off x="3623271" y="25266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Circuit Interactions</a:t>
            </a:r>
          </a:p>
        </p:txBody>
      </p:sp>
    </p:spTree>
    <p:extLst>
      <p:ext uri="{BB962C8B-B14F-4D97-AF65-F5344CB8AC3E}">
        <p14:creationId xmlns:p14="http://schemas.microsoft.com/office/powerpoint/2010/main" val="35900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5A32B91-BAF5-493D-B3DF-427922DE7A4F}"/>
              </a:ext>
            </a:extLst>
          </p:cNvPr>
          <p:cNvGrpSpPr/>
          <p:nvPr/>
        </p:nvGrpSpPr>
        <p:grpSpPr>
          <a:xfrm flipH="1" flipV="1">
            <a:off x="6453381" y="6136709"/>
            <a:ext cx="498348" cy="204676"/>
            <a:chOff x="5427282" y="5472910"/>
            <a:chExt cx="498348" cy="20467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095FD7D-99CA-4612-9F05-BEFCB3EA1B60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7CB2A1-97F5-46E0-9B6C-B751FDB0F564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E3A93-5DD1-43EA-89D7-8AD007BD1932}"/>
              </a:ext>
            </a:extLst>
          </p:cNvPr>
          <p:cNvGrpSpPr/>
          <p:nvPr/>
        </p:nvGrpSpPr>
        <p:grpSpPr>
          <a:xfrm>
            <a:off x="5427282" y="5472910"/>
            <a:ext cx="498348" cy="204676"/>
            <a:chOff x="5427282" y="5472910"/>
            <a:chExt cx="498348" cy="204676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5D2855-CD0B-4AA5-B738-9EC7B9A177CC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DBE593-79EF-448C-AF52-6D9F5D13CC83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75A70D-B1F6-4C6A-8EE9-02084022A5E1}"/>
              </a:ext>
            </a:extLst>
          </p:cNvPr>
          <p:cNvGrpSpPr/>
          <p:nvPr/>
        </p:nvGrpSpPr>
        <p:grpSpPr>
          <a:xfrm flipH="1" flipV="1">
            <a:off x="5465956" y="6136709"/>
            <a:ext cx="498348" cy="204676"/>
            <a:chOff x="5427282" y="5472910"/>
            <a:chExt cx="498348" cy="20467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88272F-7EDF-4095-BF0C-F075027147E3}"/>
                </a:ext>
              </a:extLst>
            </p:cNvPr>
            <p:cNvSpPr/>
            <p:nvPr/>
          </p:nvSpPr>
          <p:spPr>
            <a:xfrm flipH="1" flipV="1">
              <a:off x="5427282" y="5472910"/>
              <a:ext cx="397670" cy="182533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670" h="182533">
                  <a:moveTo>
                    <a:pt x="397670" y="0"/>
                  </a:moveTo>
                  <a:cubicBezTo>
                    <a:pt x="232570" y="324643"/>
                    <a:pt x="48419" y="125412"/>
                    <a:pt x="0" y="8572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AC766AC-683A-441B-82FD-89C5FFD9B65C}"/>
                </a:ext>
              </a:extLst>
            </p:cNvPr>
            <p:cNvSpPr/>
            <p:nvPr/>
          </p:nvSpPr>
          <p:spPr>
            <a:xfrm flipH="1" flipV="1">
              <a:off x="5788470" y="5540426"/>
              <a:ext cx="137160" cy="1371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fig. 1.">
            <a:extLst>
              <a:ext uri="{FF2B5EF4-FFF2-40B4-BE49-F238E27FC236}">
                <a16:creationId xmlns:a16="http://schemas.microsoft.com/office/drawing/2014/main" id="{6562D771-90CB-4D11-88FF-9273C0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79004" r="2" b="-159"/>
          <a:stretch/>
        </p:blipFill>
        <p:spPr bwMode="auto">
          <a:xfrm>
            <a:off x="630621" y="1004105"/>
            <a:ext cx="10700520" cy="1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D32E0B-80CC-4AD6-ABF2-E67AB8318CD6}"/>
              </a:ext>
            </a:extLst>
          </p:cNvPr>
          <p:cNvGrpSpPr/>
          <p:nvPr/>
        </p:nvGrpSpPr>
        <p:grpSpPr>
          <a:xfrm>
            <a:off x="5345342" y="2724069"/>
            <a:ext cx="685800" cy="685800"/>
            <a:chOff x="6025841" y="484584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CE4A7-FA59-4FEB-98D3-F0AE739E1304}"/>
                </a:ext>
              </a:extLst>
            </p:cNvPr>
            <p:cNvSpPr/>
            <p:nvPr/>
          </p:nvSpPr>
          <p:spPr>
            <a:xfrm>
              <a:off x="6025841" y="484584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639C-55C4-4DFF-8C57-7563F82CE110}"/>
                </a:ext>
              </a:extLst>
            </p:cNvPr>
            <p:cNvSpPr txBox="1"/>
            <p:nvPr/>
          </p:nvSpPr>
          <p:spPr>
            <a:xfrm>
              <a:off x="6027345" y="4954617"/>
              <a:ext cx="660758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MCN</a:t>
              </a:r>
            </a:p>
            <a:p>
              <a:pPr algn="ctr">
                <a:lnSpc>
                  <a:spcPts val="16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6F7F13-80CB-4794-8BCC-BAB70C40F1E2}"/>
              </a:ext>
            </a:extLst>
          </p:cNvPr>
          <p:cNvGrpSpPr/>
          <p:nvPr/>
        </p:nvGrpSpPr>
        <p:grpSpPr>
          <a:xfrm>
            <a:off x="3862543" y="5564843"/>
            <a:ext cx="3651399" cy="685800"/>
            <a:chOff x="3862543" y="5564843"/>
            <a:chExt cx="3651399" cy="685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0F888E-3D4E-42BF-8E21-EFEA2103EF9F}"/>
                </a:ext>
              </a:extLst>
            </p:cNvPr>
            <p:cNvGrpSpPr/>
            <p:nvPr/>
          </p:nvGrpSpPr>
          <p:grpSpPr>
            <a:xfrm>
              <a:off x="4858961" y="5564843"/>
              <a:ext cx="685800" cy="685800"/>
              <a:chOff x="7598382" y="4845843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D8E71D3-91AB-4430-9662-CC04B8DF2246}"/>
                  </a:ext>
                </a:extLst>
              </p:cNvPr>
              <p:cNvSpPr/>
              <p:nvPr/>
            </p:nvSpPr>
            <p:spPr>
              <a:xfrm>
                <a:off x="7598382" y="4845843"/>
                <a:ext cx="685800" cy="685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89CF26-7FF7-4C7F-94E6-0E325B7360B0}"/>
                  </a:ext>
                </a:extLst>
              </p:cNvPr>
              <p:cNvSpPr txBox="1"/>
              <p:nvPr/>
            </p:nvSpPr>
            <p:spPr>
              <a:xfrm>
                <a:off x="7637256" y="4885339"/>
                <a:ext cx="6080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9F5AEF-DB92-42E1-A723-67FFC44086FB}"/>
                </a:ext>
              </a:extLst>
            </p:cNvPr>
            <p:cNvGrpSpPr/>
            <p:nvPr/>
          </p:nvGrpSpPr>
          <p:grpSpPr>
            <a:xfrm>
              <a:off x="5843552" y="5564843"/>
              <a:ext cx="685800" cy="685800"/>
              <a:chOff x="5540981" y="4224548"/>
              <a:chExt cx="685800" cy="685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2AF78C9-EC20-4373-A420-1EFE41A005E2}"/>
                  </a:ext>
                </a:extLst>
              </p:cNvPr>
              <p:cNvSpPr/>
              <p:nvPr/>
            </p:nvSpPr>
            <p:spPr>
              <a:xfrm>
                <a:off x="5540981" y="4224548"/>
                <a:ext cx="685800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AEC552-31B6-49D7-9E1E-774DD7CD1425}"/>
                  </a:ext>
                </a:extLst>
              </p:cNvPr>
              <p:cNvSpPr txBox="1"/>
              <p:nvPr/>
            </p:nvSpPr>
            <p:spPr>
              <a:xfrm>
                <a:off x="5660358" y="4322305"/>
                <a:ext cx="447046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b="1" dirty="0" err="1">
                    <a:solidFill>
                      <a:schemeClr val="bg1"/>
                    </a:solidFill>
                  </a:rPr>
                  <a:t>Int</a:t>
                </a:r>
                <a:endParaRPr lang="en-US" b="1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ts val="16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4805B-72DC-4E0B-921E-22DB6A035EC6}"/>
                </a:ext>
              </a:extLst>
            </p:cNvPr>
            <p:cNvGrpSpPr/>
            <p:nvPr/>
          </p:nvGrpSpPr>
          <p:grpSpPr>
            <a:xfrm>
              <a:off x="3862543" y="5564843"/>
              <a:ext cx="697627" cy="685800"/>
              <a:chOff x="6076598" y="5023989"/>
              <a:chExt cx="697627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533D18-29D8-49FD-BEB0-EDC72A59D2E0}"/>
                  </a:ext>
                </a:extLst>
              </p:cNvPr>
              <p:cNvSpPr/>
              <p:nvPr/>
            </p:nvSpPr>
            <p:spPr>
              <a:xfrm>
                <a:off x="6082511" y="5023989"/>
                <a:ext cx="685800" cy="6858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6D6C82-74E6-4460-9563-8A148F6A06B7}"/>
                  </a:ext>
                </a:extLst>
              </p:cNvPr>
              <p:cNvSpPr txBox="1"/>
              <p:nvPr/>
            </p:nvSpPr>
            <p:spPr>
              <a:xfrm>
                <a:off x="6076598" y="5074502"/>
                <a:ext cx="6976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DG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97FF-FA9E-4215-8992-299B3A11C9A1}"/>
                </a:ext>
              </a:extLst>
            </p:cNvPr>
            <p:cNvGrpSpPr/>
            <p:nvPr/>
          </p:nvGrpSpPr>
          <p:grpSpPr>
            <a:xfrm>
              <a:off x="6828142" y="5564843"/>
              <a:ext cx="685800" cy="685800"/>
              <a:chOff x="9626058" y="4333416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B360A01-4CCF-4ED3-8EDE-3BB4E5E152FD}"/>
                  </a:ext>
                </a:extLst>
              </p:cNvPr>
              <p:cNvSpPr/>
              <p:nvPr/>
            </p:nvSpPr>
            <p:spPr>
              <a:xfrm>
                <a:off x="9626058" y="4333416"/>
                <a:ext cx="685800" cy="685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BAA294-AD56-4798-ADA7-D3519F2EA8FC}"/>
                  </a:ext>
                </a:extLst>
              </p:cNvPr>
              <p:cNvSpPr txBox="1"/>
              <p:nvPr/>
            </p:nvSpPr>
            <p:spPr>
              <a:xfrm>
                <a:off x="9646594" y="4383929"/>
                <a:ext cx="644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AB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4CDE39-FA08-4485-9D0A-6840DA9B78D0}"/>
              </a:ext>
            </a:extLst>
          </p:cNvPr>
          <p:cNvGrpSpPr/>
          <p:nvPr/>
        </p:nvGrpSpPr>
        <p:grpSpPr>
          <a:xfrm>
            <a:off x="4050851" y="3404212"/>
            <a:ext cx="3265410" cy="2089348"/>
            <a:chOff x="4050851" y="3404212"/>
            <a:chExt cx="3265410" cy="208934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3290CF-4C33-40D7-861A-69AFEA3A2BBA}"/>
                </a:ext>
              </a:extLst>
            </p:cNvPr>
            <p:cNvSpPr/>
            <p:nvPr/>
          </p:nvSpPr>
          <p:spPr>
            <a:xfrm>
              <a:off x="4186374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382D0E-BC9F-4526-8956-C503F458CE46}"/>
                </a:ext>
              </a:extLst>
            </p:cNvPr>
            <p:cNvSpPr/>
            <p:nvPr/>
          </p:nvSpPr>
          <p:spPr>
            <a:xfrm flipH="1">
              <a:off x="5677225" y="3404212"/>
              <a:ext cx="1498328" cy="2038121"/>
            </a:xfrm>
            <a:custGeom>
              <a:avLst/>
              <a:gdLst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608303 w 1703783"/>
                <a:gd name="connsiteY0" fmla="*/ 0 h 2038121"/>
                <a:gd name="connsiteX1" fmla="*/ 1597286 w 1703783"/>
                <a:gd name="connsiteY1" fmla="*/ 1542361 h 2038121"/>
                <a:gd name="connsiteX2" fmla="*/ 1597286 w 1703783"/>
                <a:gd name="connsiteY2" fmla="*/ 1652530 h 2038121"/>
                <a:gd name="connsiteX3" fmla="*/ 154077 w 1703783"/>
                <a:gd name="connsiteY3" fmla="*/ 1685581 h 2038121"/>
                <a:gd name="connsiteX4" fmla="*/ 110009 w 1703783"/>
                <a:gd name="connsiteY4" fmla="*/ 2038121 h 2038121"/>
                <a:gd name="connsiteX0" fmla="*/ 1564811 w 1608731"/>
                <a:gd name="connsiteY0" fmla="*/ 0 h 2038121"/>
                <a:gd name="connsiteX1" fmla="*/ 1553794 w 1608731"/>
                <a:gd name="connsiteY1" fmla="*/ 1542361 h 2038121"/>
                <a:gd name="connsiteX2" fmla="*/ 848944 w 1608731"/>
                <a:gd name="connsiteY2" fmla="*/ 1633480 h 2038121"/>
                <a:gd name="connsiteX3" fmla="*/ 110585 w 1608731"/>
                <a:gd name="connsiteY3" fmla="*/ 1685581 h 2038121"/>
                <a:gd name="connsiteX4" fmla="*/ 66517 w 1608731"/>
                <a:gd name="connsiteY4" fmla="*/ 2038121 h 2038121"/>
                <a:gd name="connsiteX0" fmla="*/ 1564811 w 1564811"/>
                <a:gd name="connsiteY0" fmla="*/ 0 h 2038121"/>
                <a:gd name="connsiteX1" fmla="*/ 1553794 w 1564811"/>
                <a:gd name="connsiteY1" fmla="*/ 1542361 h 2038121"/>
                <a:gd name="connsiteX2" fmla="*/ 848944 w 1564811"/>
                <a:gd name="connsiteY2" fmla="*/ 1633480 h 2038121"/>
                <a:gd name="connsiteX3" fmla="*/ 110585 w 1564811"/>
                <a:gd name="connsiteY3" fmla="*/ 1685581 h 2038121"/>
                <a:gd name="connsiteX4" fmla="*/ 66517 w 1564811"/>
                <a:gd name="connsiteY4" fmla="*/ 2038121 h 2038121"/>
                <a:gd name="connsiteX0" fmla="*/ 1609261 w 1715968"/>
                <a:gd name="connsiteY0" fmla="*/ 0 h 2038121"/>
                <a:gd name="connsiteX1" fmla="*/ 1598244 w 1715968"/>
                <a:gd name="connsiteY1" fmla="*/ 1542361 h 2038121"/>
                <a:gd name="connsiteX2" fmla="*/ 1612532 w 1715968"/>
                <a:gd name="connsiteY2" fmla="*/ 1590618 h 2038121"/>
                <a:gd name="connsiteX3" fmla="*/ 155035 w 1715968"/>
                <a:gd name="connsiteY3" fmla="*/ 1685581 h 2038121"/>
                <a:gd name="connsiteX4" fmla="*/ 110967 w 1715968"/>
                <a:gd name="connsiteY4" fmla="*/ 2038121 h 2038121"/>
                <a:gd name="connsiteX0" fmla="*/ 1609261 w 1631679"/>
                <a:gd name="connsiteY0" fmla="*/ 0 h 2038121"/>
                <a:gd name="connsiteX1" fmla="*/ 1598244 w 1631679"/>
                <a:gd name="connsiteY1" fmla="*/ 1542361 h 2038121"/>
                <a:gd name="connsiteX2" fmla="*/ 1612532 w 1631679"/>
                <a:gd name="connsiteY2" fmla="*/ 1590618 h 2038121"/>
                <a:gd name="connsiteX3" fmla="*/ 155035 w 1631679"/>
                <a:gd name="connsiteY3" fmla="*/ 1685581 h 2038121"/>
                <a:gd name="connsiteX4" fmla="*/ 110967 w 1631679"/>
                <a:gd name="connsiteY4" fmla="*/ 2038121 h 2038121"/>
                <a:gd name="connsiteX0" fmla="*/ 1609261 w 1631106"/>
                <a:gd name="connsiteY0" fmla="*/ 0 h 2038121"/>
                <a:gd name="connsiteX1" fmla="*/ 1598244 w 1631106"/>
                <a:gd name="connsiteY1" fmla="*/ 1542361 h 2038121"/>
                <a:gd name="connsiteX2" fmla="*/ 1612532 w 1631106"/>
                <a:gd name="connsiteY2" fmla="*/ 1590618 h 2038121"/>
                <a:gd name="connsiteX3" fmla="*/ 155035 w 1631106"/>
                <a:gd name="connsiteY3" fmla="*/ 1685581 h 2038121"/>
                <a:gd name="connsiteX4" fmla="*/ 110967 w 1631106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01962"/>
                <a:gd name="connsiteY0" fmla="*/ 0 h 2038121"/>
                <a:gd name="connsiteX1" fmla="*/ 1590945 w 1601962"/>
                <a:gd name="connsiteY1" fmla="*/ 1542361 h 2038121"/>
                <a:gd name="connsiteX2" fmla="*/ 1495695 w 1601962"/>
                <a:gd name="connsiteY2" fmla="*/ 1657293 h 2038121"/>
                <a:gd name="connsiteX3" fmla="*/ 147736 w 1601962"/>
                <a:gd name="connsiteY3" fmla="*/ 1685581 h 2038121"/>
                <a:gd name="connsiteX4" fmla="*/ 103668 w 1601962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601962 w 1632040"/>
                <a:gd name="connsiteY0" fmla="*/ 0 h 2038121"/>
                <a:gd name="connsiteX1" fmla="*/ 1598089 w 1632040"/>
                <a:gd name="connsiteY1" fmla="*/ 1228036 h 2038121"/>
                <a:gd name="connsiteX2" fmla="*/ 1495695 w 1632040"/>
                <a:gd name="connsiteY2" fmla="*/ 1657293 h 2038121"/>
                <a:gd name="connsiteX3" fmla="*/ 147736 w 1632040"/>
                <a:gd name="connsiteY3" fmla="*/ 1685581 h 2038121"/>
                <a:gd name="connsiteX4" fmla="*/ 103668 w 1632040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607304"/>
                <a:gd name="connsiteY0" fmla="*/ 0 h 2038121"/>
                <a:gd name="connsiteX1" fmla="*/ 1593554 w 1607304"/>
                <a:gd name="connsiteY1" fmla="*/ 1228036 h 2038121"/>
                <a:gd name="connsiteX2" fmla="*/ 1422104 w 1607304"/>
                <a:gd name="connsiteY2" fmla="*/ 1671581 h 2038121"/>
                <a:gd name="connsiteX3" fmla="*/ 143201 w 1607304"/>
                <a:gd name="connsiteY3" fmla="*/ 1685581 h 2038121"/>
                <a:gd name="connsiteX4" fmla="*/ 99133 w 1607304"/>
                <a:gd name="connsiteY4" fmla="*/ 2038121 h 2038121"/>
                <a:gd name="connsiteX0" fmla="*/ 1597427 w 1597427"/>
                <a:gd name="connsiteY0" fmla="*/ 0 h 2038121"/>
                <a:gd name="connsiteX1" fmla="*/ 1593554 w 1597427"/>
                <a:gd name="connsiteY1" fmla="*/ 1228036 h 2038121"/>
                <a:gd name="connsiteX2" fmla="*/ 1422104 w 1597427"/>
                <a:gd name="connsiteY2" fmla="*/ 1671581 h 2038121"/>
                <a:gd name="connsiteX3" fmla="*/ 143201 w 1597427"/>
                <a:gd name="connsiteY3" fmla="*/ 1685581 h 2038121"/>
                <a:gd name="connsiteX4" fmla="*/ 99133 w 1597427"/>
                <a:gd name="connsiteY4" fmla="*/ 2038121 h 2038121"/>
                <a:gd name="connsiteX0" fmla="*/ 1498294 w 1498294"/>
                <a:gd name="connsiteY0" fmla="*/ 0 h 2038121"/>
                <a:gd name="connsiteX1" fmla="*/ 1494421 w 1498294"/>
                <a:gd name="connsiteY1" fmla="*/ 1228036 h 2038121"/>
                <a:gd name="connsiteX2" fmla="*/ 1322971 w 1498294"/>
                <a:gd name="connsiteY2" fmla="*/ 1671581 h 2038121"/>
                <a:gd name="connsiteX3" fmla="*/ 0 w 1498294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7 w 1498327"/>
                <a:gd name="connsiteY0" fmla="*/ 0 h 2038121"/>
                <a:gd name="connsiteX1" fmla="*/ 1494454 w 1498327"/>
                <a:gd name="connsiteY1" fmla="*/ 1228036 h 2038121"/>
                <a:gd name="connsiteX2" fmla="*/ 1323004 w 1498327"/>
                <a:gd name="connsiteY2" fmla="*/ 1671581 h 2038121"/>
                <a:gd name="connsiteX3" fmla="*/ 33 w 1498327"/>
                <a:gd name="connsiteY3" fmla="*/ 2038121 h 2038121"/>
                <a:gd name="connsiteX0" fmla="*/ 1498328 w 1511487"/>
                <a:gd name="connsiteY0" fmla="*/ 0 h 2038121"/>
                <a:gd name="connsiteX1" fmla="*/ 1494455 w 1511487"/>
                <a:gd name="connsiteY1" fmla="*/ 1228036 h 2038121"/>
                <a:gd name="connsiteX2" fmla="*/ 1278555 w 1511487"/>
                <a:gd name="connsiteY2" fmla="*/ 1652531 h 2038121"/>
                <a:gd name="connsiteX3" fmla="*/ 34 w 1511487"/>
                <a:gd name="connsiteY3" fmla="*/ 2038121 h 2038121"/>
                <a:gd name="connsiteX0" fmla="*/ 1498328 w 1498328"/>
                <a:gd name="connsiteY0" fmla="*/ 0 h 2038121"/>
                <a:gd name="connsiteX1" fmla="*/ 1494455 w 1498328"/>
                <a:gd name="connsiteY1" fmla="*/ 1228036 h 2038121"/>
                <a:gd name="connsiteX2" fmla="*/ 1278555 w 1498328"/>
                <a:gd name="connsiteY2" fmla="*/ 1652531 h 2038121"/>
                <a:gd name="connsiteX3" fmla="*/ 34 w 1498328"/>
                <a:gd name="connsiteY3" fmla="*/ 2038121 h 20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8" h="2038121">
                  <a:moveTo>
                    <a:pt x="1498328" y="0"/>
                  </a:moveTo>
                  <a:lnTo>
                    <a:pt x="1494455" y="1228036"/>
                  </a:lnTo>
                  <a:cubicBezTo>
                    <a:pt x="1457826" y="1503458"/>
                    <a:pt x="1429200" y="1549267"/>
                    <a:pt x="1278555" y="1652531"/>
                  </a:cubicBezTo>
                  <a:cubicBezTo>
                    <a:pt x="1044875" y="1812714"/>
                    <a:pt x="-6922" y="1453759"/>
                    <a:pt x="34" y="203812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B39D3A-366E-4DA7-B885-529E251B1349}"/>
                </a:ext>
              </a:extLst>
            </p:cNvPr>
            <p:cNvSpPr/>
            <p:nvPr/>
          </p:nvSpPr>
          <p:spPr>
            <a:xfrm>
              <a:off x="5215683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19D418-BA08-431B-A205-ED60B5DA6B36}"/>
                </a:ext>
              </a:extLst>
            </p:cNvPr>
            <p:cNvSpPr/>
            <p:nvPr/>
          </p:nvSpPr>
          <p:spPr>
            <a:xfrm flipH="1">
              <a:off x="5682411" y="4674394"/>
              <a:ext cx="461963" cy="754855"/>
            </a:xfrm>
            <a:custGeom>
              <a:avLst/>
              <a:gdLst>
                <a:gd name="connsiteX0" fmla="*/ 407006 w 407006"/>
                <a:gd name="connsiteY0" fmla="*/ 0 h 442912"/>
                <a:gd name="connsiteX1" fmla="*/ 40294 w 407006"/>
                <a:gd name="connsiteY1" fmla="*/ 323850 h 442912"/>
                <a:gd name="connsiteX2" fmla="*/ 26006 w 407006"/>
                <a:gd name="connsiteY2" fmla="*/ 442912 h 442912"/>
                <a:gd name="connsiteX0" fmla="*/ 381000 w 381000"/>
                <a:gd name="connsiteY0" fmla="*/ 0 h 442912"/>
                <a:gd name="connsiteX1" fmla="*/ 0 w 381000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85763 w 385763"/>
                <a:gd name="connsiteY0" fmla="*/ 0 h 442912"/>
                <a:gd name="connsiteX1" fmla="*/ 0 w 385763"/>
                <a:gd name="connsiteY1" fmla="*/ 442912 h 442912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42900 w 342900"/>
                <a:gd name="connsiteY0" fmla="*/ 0 h 471487"/>
                <a:gd name="connsiteX1" fmla="*/ 0 w 342900"/>
                <a:gd name="connsiteY1" fmla="*/ 471487 h 471487"/>
                <a:gd name="connsiteX0" fmla="*/ 338138 w 338138"/>
                <a:gd name="connsiteY0" fmla="*/ 0 h 442912"/>
                <a:gd name="connsiteX1" fmla="*/ 0 w 338138"/>
                <a:gd name="connsiteY1" fmla="*/ 442912 h 442912"/>
                <a:gd name="connsiteX0" fmla="*/ 471488 w 471488"/>
                <a:gd name="connsiteY0" fmla="*/ 0 h 757237"/>
                <a:gd name="connsiteX1" fmla="*/ 0 w 47148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71488 w 473098"/>
                <a:gd name="connsiteY0" fmla="*/ 0 h 757237"/>
                <a:gd name="connsiteX1" fmla="*/ 0 w 473098"/>
                <a:gd name="connsiteY1" fmla="*/ 757237 h 757237"/>
                <a:gd name="connsiteX0" fmla="*/ 461963 w 463603"/>
                <a:gd name="connsiteY0" fmla="*/ 0 h 754855"/>
                <a:gd name="connsiteX1" fmla="*/ 0 w 463603"/>
                <a:gd name="connsiteY1" fmla="*/ 754855 h 754855"/>
                <a:gd name="connsiteX0" fmla="*/ 461963 w 461963"/>
                <a:gd name="connsiteY0" fmla="*/ 0 h 754855"/>
                <a:gd name="connsiteX1" fmla="*/ 0 w 461963"/>
                <a:gd name="connsiteY1" fmla="*/ 754855 h 75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3" h="754855">
                  <a:moveTo>
                    <a:pt x="461963" y="0"/>
                  </a:moveTo>
                  <a:cubicBezTo>
                    <a:pt x="435769" y="688181"/>
                    <a:pt x="9526" y="478630"/>
                    <a:pt x="0" y="75485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3FFD21-4810-4D46-87DB-7EF37234429D}"/>
                </a:ext>
              </a:extLst>
            </p:cNvPr>
            <p:cNvGrpSpPr/>
            <p:nvPr/>
          </p:nvGrpSpPr>
          <p:grpSpPr>
            <a:xfrm>
              <a:off x="4050851" y="5421562"/>
              <a:ext cx="3265410" cy="71998"/>
              <a:chOff x="4050851" y="5421562"/>
              <a:chExt cx="3265410" cy="719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DDFBCC2-E538-4073-8AC3-DE51841E80C8}"/>
                  </a:ext>
                </a:extLst>
              </p:cNvPr>
              <p:cNvSpPr/>
              <p:nvPr/>
            </p:nvSpPr>
            <p:spPr>
              <a:xfrm>
                <a:off x="4050851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6AC14-43F9-41A4-93AC-9EA8096EEF60}"/>
                  </a:ext>
                </a:extLst>
              </p:cNvPr>
              <p:cNvSpPr/>
              <p:nvPr/>
            </p:nvSpPr>
            <p:spPr>
              <a:xfrm>
                <a:off x="50801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00867F-62A0-4F26-B6C6-226766740547}"/>
                  </a:ext>
                </a:extLst>
              </p:cNvPr>
              <p:cNvSpPr/>
              <p:nvPr/>
            </p:nvSpPr>
            <p:spPr>
              <a:xfrm>
                <a:off x="6013560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D2A4E97-2894-46C3-827D-9911C74A60F9}"/>
                  </a:ext>
                </a:extLst>
              </p:cNvPr>
              <p:cNvSpPr/>
              <p:nvPr/>
            </p:nvSpPr>
            <p:spPr>
              <a:xfrm>
                <a:off x="7034844" y="5421562"/>
                <a:ext cx="281417" cy="719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CEE5D-CB94-485B-93D9-7663B7611873}"/>
              </a:ext>
            </a:extLst>
          </p:cNvPr>
          <p:cNvGrpSpPr/>
          <p:nvPr/>
        </p:nvGrpSpPr>
        <p:grpSpPr>
          <a:xfrm>
            <a:off x="432396" y="4583021"/>
            <a:ext cx="2608417" cy="2148460"/>
            <a:chOff x="1464196" y="4288197"/>
            <a:chExt cx="2900153" cy="242226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836D3A-B25A-4CCC-9F5B-A3A597EC909F}"/>
                </a:ext>
              </a:extLst>
            </p:cNvPr>
            <p:cNvGrpSpPr/>
            <p:nvPr/>
          </p:nvGrpSpPr>
          <p:grpSpPr>
            <a:xfrm>
              <a:off x="1898214" y="4673158"/>
              <a:ext cx="2032117" cy="2037303"/>
              <a:chOff x="1447060" y="1611555"/>
              <a:chExt cx="4002551" cy="4481744"/>
            </a:xfrm>
          </p:grpSpPr>
          <p:pic>
            <p:nvPicPr>
              <p:cNvPr id="42" name="Picture 2" descr="fig. 1.">
                <a:extLst>
                  <a:ext uri="{FF2B5EF4-FFF2-40B4-BE49-F238E27FC236}">
                    <a16:creationId xmlns:a16="http://schemas.microsoft.com/office/drawing/2014/main" id="{7771EE15-4E0A-4E71-99EB-3D0DA1605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30" b="34649"/>
              <a:stretch/>
            </p:blipFill>
            <p:spPr bwMode="auto">
              <a:xfrm>
                <a:off x="1518082" y="1611555"/>
                <a:ext cx="3931529" cy="4481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6A8A56-56BF-4708-B620-130BAC635132}"/>
                  </a:ext>
                </a:extLst>
              </p:cNvPr>
              <p:cNvSpPr/>
              <p:nvPr/>
            </p:nvSpPr>
            <p:spPr>
              <a:xfrm>
                <a:off x="1447060" y="4927107"/>
                <a:ext cx="355107" cy="319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871DCE-F2ED-4872-93D2-30DDCE1B58DA}"/>
                </a:ext>
              </a:extLst>
            </p:cNvPr>
            <p:cNvSpPr txBox="1"/>
            <p:nvPr/>
          </p:nvSpPr>
          <p:spPr>
            <a:xfrm>
              <a:off x="1464196" y="4288197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Nervous System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D5B5EAD-B713-40F1-9942-9DB42C614BDB}"/>
              </a:ext>
            </a:extLst>
          </p:cNvPr>
          <p:cNvSpPr txBox="1"/>
          <p:nvPr/>
        </p:nvSpPr>
        <p:spPr>
          <a:xfrm>
            <a:off x="4413839" y="281500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CoG</a:t>
            </a:r>
            <a:endParaRPr lang="en-US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74A8C1-596C-4B98-BE25-C45D5A31663C}"/>
              </a:ext>
            </a:extLst>
          </p:cNvPr>
          <p:cNvSpPr txBox="1"/>
          <p:nvPr/>
        </p:nvSpPr>
        <p:spPr>
          <a:xfrm>
            <a:off x="3098815" y="5645096"/>
            <a:ext cx="65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2C6F61-22BB-4CB9-B2F8-6C0F0DEF5EAE}"/>
              </a:ext>
            </a:extLst>
          </p:cNvPr>
          <p:cNvSpPr txBox="1"/>
          <p:nvPr/>
        </p:nvSpPr>
        <p:spPr>
          <a:xfrm>
            <a:off x="5958732" y="462517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CabTRP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DBF670-2B70-4DC2-911D-379F79F99570}"/>
              </a:ext>
            </a:extLst>
          </p:cNvPr>
          <p:cNvGrpSpPr/>
          <p:nvPr/>
        </p:nvGrpSpPr>
        <p:grpSpPr>
          <a:xfrm>
            <a:off x="654433" y="1011569"/>
            <a:ext cx="471066" cy="899111"/>
            <a:chOff x="654433" y="1011569"/>
            <a:chExt cx="471066" cy="8991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568BFE6-9BCC-4FCB-8FA9-8B004F919689}"/>
                </a:ext>
              </a:extLst>
            </p:cNvPr>
            <p:cNvSpPr/>
            <p:nvPr/>
          </p:nvSpPr>
          <p:spPr>
            <a:xfrm>
              <a:off x="654433" y="1668309"/>
              <a:ext cx="471066" cy="242371"/>
            </a:xfrm>
            <a:prstGeom prst="rect">
              <a:avLst/>
            </a:prstGeom>
            <a:solidFill>
              <a:srgbClr val="9900C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6ED5EC-BB7E-458C-9DA5-09351EDB600E}"/>
                </a:ext>
              </a:extLst>
            </p:cNvPr>
            <p:cNvSpPr/>
            <p:nvPr/>
          </p:nvSpPr>
          <p:spPr>
            <a:xfrm>
              <a:off x="654433" y="1011569"/>
              <a:ext cx="471066" cy="242371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9B29C1-5E15-4609-8A0C-EFF114CCEA93}"/>
              </a:ext>
            </a:extLst>
          </p:cNvPr>
          <p:cNvSpPr/>
          <p:nvPr/>
        </p:nvSpPr>
        <p:spPr>
          <a:xfrm>
            <a:off x="999198" y="2588409"/>
            <a:ext cx="758166" cy="242371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162A65-30F4-4069-B120-0B57BAE33BD7}"/>
              </a:ext>
            </a:extLst>
          </p:cNvPr>
          <p:cNvSpPr/>
          <p:nvPr/>
        </p:nvSpPr>
        <p:spPr>
          <a:xfrm rot="14445140" flipH="1" flipV="1">
            <a:off x="4509354" y="4201265"/>
            <a:ext cx="1299182" cy="1599106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  <a:gd name="connsiteX0" fmla="*/ 1296891 w 1296891"/>
              <a:gd name="connsiteY0" fmla="*/ 472399 h 553074"/>
              <a:gd name="connsiteX1" fmla="*/ 0 w 1296891"/>
              <a:gd name="connsiteY1" fmla="*/ 0 h 553074"/>
              <a:gd name="connsiteX0" fmla="*/ 1338245 w 1338245"/>
              <a:gd name="connsiteY0" fmla="*/ 472399 h 595348"/>
              <a:gd name="connsiteX1" fmla="*/ 41354 w 1338245"/>
              <a:gd name="connsiteY1" fmla="*/ 0 h 595348"/>
              <a:gd name="connsiteX0" fmla="*/ 1335724 w 1335724"/>
              <a:gd name="connsiteY0" fmla="*/ 472399 h 472399"/>
              <a:gd name="connsiteX1" fmla="*/ 38833 w 1335724"/>
              <a:gd name="connsiteY1" fmla="*/ 0 h 472399"/>
              <a:gd name="connsiteX0" fmla="*/ 1331499 w 1331499"/>
              <a:gd name="connsiteY0" fmla="*/ 564591 h 564591"/>
              <a:gd name="connsiteX1" fmla="*/ 38928 w 1331499"/>
              <a:gd name="connsiteY1" fmla="*/ 0 h 564591"/>
              <a:gd name="connsiteX0" fmla="*/ 1332522 w 1332522"/>
              <a:gd name="connsiteY0" fmla="*/ 564591 h 564591"/>
              <a:gd name="connsiteX1" fmla="*/ 39951 w 1332522"/>
              <a:gd name="connsiteY1" fmla="*/ 0 h 564591"/>
              <a:gd name="connsiteX0" fmla="*/ 1351015 w 1351015"/>
              <a:gd name="connsiteY0" fmla="*/ 564591 h 564591"/>
              <a:gd name="connsiteX1" fmla="*/ 58444 w 1351015"/>
              <a:gd name="connsiteY1" fmla="*/ 0 h 564591"/>
              <a:gd name="connsiteX0" fmla="*/ 1097524 w 1097524"/>
              <a:gd name="connsiteY0" fmla="*/ 449910 h 449910"/>
              <a:gd name="connsiteX1" fmla="*/ 68236 w 1097524"/>
              <a:gd name="connsiteY1" fmla="*/ 0 h 449910"/>
              <a:gd name="connsiteX0" fmla="*/ 1103533 w 1103533"/>
              <a:gd name="connsiteY0" fmla="*/ 449910 h 552399"/>
              <a:gd name="connsiteX1" fmla="*/ 74245 w 1103533"/>
              <a:gd name="connsiteY1" fmla="*/ 0 h 552399"/>
              <a:gd name="connsiteX0" fmla="*/ 1286445 w 1286445"/>
              <a:gd name="connsiteY0" fmla="*/ 669869 h 737086"/>
              <a:gd name="connsiteX1" fmla="*/ 65598 w 1286445"/>
              <a:gd name="connsiteY1" fmla="*/ 0 h 737086"/>
              <a:gd name="connsiteX0" fmla="*/ 1467442 w 1467442"/>
              <a:gd name="connsiteY0" fmla="*/ 1253396 h 1286664"/>
              <a:gd name="connsiteX1" fmla="*/ 58858 w 1467442"/>
              <a:gd name="connsiteY1" fmla="*/ 0 h 1286664"/>
              <a:gd name="connsiteX0" fmla="*/ 1469390 w 1469390"/>
              <a:gd name="connsiteY0" fmla="*/ 1253396 h 1253397"/>
              <a:gd name="connsiteX1" fmla="*/ 24616 w 1469390"/>
              <a:gd name="connsiteY1" fmla="*/ 55563 h 1253397"/>
              <a:gd name="connsiteX2" fmla="*/ 60806 w 1469390"/>
              <a:gd name="connsiteY2" fmla="*/ 0 h 1253397"/>
              <a:gd name="connsiteX0" fmla="*/ 1619002 w 1619002"/>
              <a:gd name="connsiteY0" fmla="*/ 1253396 h 1253396"/>
              <a:gd name="connsiteX1" fmla="*/ 174228 w 1619002"/>
              <a:gd name="connsiteY1" fmla="*/ 55563 h 1253396"/>
              <a:gd name="connsiteX2" fmla="*/ 210418 w 1619002"/>
              <a:gd name="connsiteY2" fmla="*/ 0 h 1253396"/>
              <a:gd name="connsiteX0" fmla="*/ 1502052 w 1502052"/>
              <a:gd name="connsiteY0" fmla="*/ 1801082 h 1801082"/>
              <a:gd name="connsiteX1" fmla="*/ 57278 w 1502052"/>
              <a:gd name="connsiteY1" fmla="*/ 603249 h 1801082"/>
              <a:gd name="connsiteX2" fmla="*/ 366467 w 1502052"/>
              <a:gd name="connsiteY2" fmla="*/ 0 h 1801082"/>
              <a:gd name="connsiteX0" fmla="*/ 1444774 w 1444774"/>
              <a:gd name="connsiteY0" fmla="*/ 1801082 h 1801082"/>
              <a:gd name="connsiteX1" fmla="*/ 0 w 1444774"/>
              <a:gd name="connsiteY1" fmla="*/ 603249 h 1801082"/>
              <a:gd name="connsiteX2" fmla="*/ 309189 w 1444774"/>
              <a:gd name="connsiteY2" fmla="*/ 0 h 1801082"/>
              <a:gd name="connsiteX0" fmla="*/ 1662671 w 1662671"/>
              <a:gd name="connsiteY0" fmla="*/ 1801082 h 1801082"/>
              <a:gd name="connsiteX1" fmla="*/ 217897 w 1662671"/>
              <a:gd name="connsiteY1" fmla="*/ 603249 h 1801082"/>
              <a:gd name="connsiteX2" fmla="*/ 527086 w 1662671"/>
              <a:gd name="connsiteY2" fmla="*/ 0 h 1801082"/>
              <a:gd name="connsiteX0" fmla="*/ 1662671 w 1662671"/>
              <a:gd name="connsiteY0" fmla="*/ 1801082 h 1928676"/>
              <a:gd name="connsiteX1" fmla="*/ 217897 w 1662671"/>
              <a:gd name="connsiteY1" fmla="*/ 603249 h 1928676"/>
              <a:gd name="connsiteX2" fmla="*/ 527086 w 1662671"/>
              <a:gd name="connsiteY2" fmla="*/ 0 h 1928676"/>
              <a:gd name="connsiteX0" fmla="*/ 1547326 w 1547326"/>
              <a:gd name="connsiteY0" fmla="*/ 1801082 h 1956479"/>
              <a:gd name="connsiteX1" fmla="*/ 265216 w 1547326"/>
              <a:gd name="connsiteY1" fmla="*/ 921376 h 1956479"/>
              <a:gd name="connsiteX2" fmla="*/ 411741 w 1547326"/>
              <a:gd name="connsiteY2" fmla="*/ 0 h 1956479"/>
              <a:gd name="connsiteX0" fmla="*/ 1415076 w 1415076"/>
              <a:gd name="connsiteY0" fmla="*/ 1801082 h 1933956"/>
              <a:gd name="connsiteX1" fmla="*/ 132966 w 1415076"/>
              <a:gd name="connsiteY1" fmla="*/ 921376 h 1933956"/>
              <a:gd name="connsiteX2" fmla="*/ 279491 w 1415076"/>
              <a:gd name="connsiteY2" fmla="*/ 0 h 1933956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482630 w 1482630"/>
              <a:gd name="connsiteY0" fmla="*/ 1801082 h 1934223"/>
              <a:gd name="connsiteX1" fmla="*/ 93995 w 1482630"/>
              <a:gd name="connsiteY1" fmla="*/ 924755 h 1934223"/>
              <a:gd name="connsiteX2" fmla="*/ 347045 w 1482630"/>
              <a:gd name="connsiteY2" fmla="*/ 0 h 1934223"/>
              <a:gd name="connsiteX0" fmla="*/ 1573632 w 1573632"/>
              <a:gd name="connsiteY0" fmla="*/ 1801082 h 1951239"/>
              <a:gd name="connsiteX1" fmla="*/ 184997 w 1573632"/>
              <a:gd name="connsiteY1" fmla="*/ 924755 h 1951239"/>
              <a:gd name="connsiteX2" fmla="*/ 438047 w 1573632"/>
              <a:gd name="connsiteY2" fmla="*/ 0 h 1951239"/>
              <a:gd name="connsiteX0" fmla="*/ 1538001 w 1538001"/>
              <a:gd name="connsiteY0" fmla="*/ 1563968 h 1707109"/>
              <a:gd name="connsiteX1" fmla="*/ 149366 w 1538001"/>
              <a:gd name="connsiteY1" fmla="*/ 687641 h 1707109"/>
              <a:gd name="connsiteX2" fmla="*/ 293727 w 1538001"/>
              <a:gd name="connsiteY2" fmla="*/ 0 h 1707109"/>
              <a:gd name="connsiteX0" fmla="*/ 1471816 w 1471816"/>
              <a:gd name="connsiteY0" fmla="*/ 1563968 h 1707109"/>
              <a:gd name="connsiteX1" fmla="*/ 83181 w 1471816"/>
              <a:gd name="connsiteY1" fmla="*/ 687641 h 1707109"/>
              <a:gd name="connsiteX2" fmla="*/ 165326 w 1471816"/>
              <a:gd name="connsiteY2" fmla="*/ 88914 h 1707109"/>
              <a:gd name="connsiteX3" fmla="*/ 227542 w 1471816"/>
              <a:gd name="connsiteY3" fmla="*/ 0 h 1707109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304850 w 1471816"/>
              <a:gd name="connsiteY3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205764 w 1471816"/>
              <a:gd name="connsiteY3" fmla="*/ 18235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04850 w 1471816"/>
              <a:gd name="connsiteY4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304850 w 1471816"/>
              <a:gd name="connsiteY5" fmla="*/ 0 h 1900744"/>
              <a:gd name="connsiteX0" fmla="*/ 1471816 w 1471816"/>
              <a:gd name="connsiteY0" fmla="*/ 1757603 h 1900744"/>
              <a:gd name="connsiteX1" fmla="*/ 83181 w 1471816"/>
              <a:gd name="connsiteY1" fmla="*/ 881276 h 1900744"/>
              <a:gd name="connsiteX2" fmla="*/ 165326 w 1471816"/>
              <a:gd name="connsiteY2" fmla="*/ 282549 h 1900744"/>
              <a:gd name="connsiteX3" fmla="*/ 113271 w 1471816"/>
              <a:gd name="connsiteY3" fmla="*/ 127537 h 1900744"/>
              <a:gd name="connsiteX4" fmla="*/ 345969 w 1471816"/>
              <a:gd name="connsiteY4" fmla="*/ 194506 h 1900744"/>
              <a:gd name="connsiteX5" fmla="*/ 179991 w 1471816"/>
              <a:gd name="connsiteY5" fmla="*/ 25182 h 1900744"/>
              <a:gd name="connsiteX6" fmla="*/ 304850 w 1471816"/>
              <a:gd name="connsiteY6" fmla="*/ 0 h 1900744"/>
              <a:gd name="connsiteX0" fmla="*/ 1471816 w 1471816"/>
              <a:gd name="connsiteY0" fmla="*/ 1804864 h 1948005"/>
              <a:gd name="connsiteX1" fmla="*/ 83181 w 1471816"/>
              <a:gd name="connsiteY1" fmla="*/ 928537 h 1948005"/>
              <a:gd name="connsiteX2" fmla="*/ 165326 w 1471816"/>
              <a:gd name="connsiteY2" fmla="*/ 329810 h 1948005"/>
              <a:gd name="connsiteX3" fmla="*/ 113271 w 1471816"/>
              <a:gd name="connsiteY3" fmla="*/ 174798 h 1948005"/>
              <a:gd name="connsiteX4" fmla="*/ 345969 w 1471816"/>
              <a:gd name="connsiteY4" fmla="*/ 241767 h 1948005"/>
              <a:gd name="connsiteX5" fmla="*/ 179991 w 1471816"/>
              <a:gd name="connsiteY5" fmla="*/ 72443 h 1948005"/>
              <a:gd name="connsiteX6" fmla="*/ 329853 w 1471816"/>
              <a:gd name="connsiteY6" fmla="*/ 1 h 1948005"/>
              <a:gd name="connsiteX0" fmla="*/ 1471816 w 1471816"/>
              <a:gd name="connsiteY0" fmla="*/ 1744842 h 1887983"/>
              <a:gd name="connsiteX1" fmla="*/ 83181 w 1471816"/>
              <a:gd name="connsiteY1" fmla="*/ 868515 h 1887983"/>
              <a:gd name="connsiteX2" fmla="*/ 165326 w 1471816"/>
              <a:gd name="connsiteY2" fmla="*/ 269788 h 1887983"/>
              <a:gd name="connsiteX3" fmla="*/ 113271 w 1471816"/>
              <a:gd name="connsiteY3" fmla="*/ 114776 h 1887983"/>
              <a:gd name="connsiteX4" fmla="*/ 345969 w 1471816"/>
              <a:gd name="connsiteY4" fmla="*/ 181745 h 1887983"/>
              <a:gd name="connsiteX5" fmla="*/ 179991 w 1471816"/>
              <a:gd name="connsiteY5" fmla="*/ 12421 h 1887983"/>
              <a:gd name="connsiteX6" fmla="*/ 299107 w 1471816"/>
              <a:gd name="connsiteY6" fmla="*/ 6009 h 1887983"/>
              <a:gd name="connsiteX0" fmla="*/ 1471816 w 1471816"/>
              <a:gd name="connsiteY0" fmla="*/ 1811615 h 1954756"/>
              <a:gd name="connsiteX1" fmla="*/ 83181 w 1471816"/>
              <a:gd name="connsiteY1" fmla="*/ 935288 h 1954756"/>
              <a:gd name="connsiteX2" fmla="*/ 165326 w 1471816"/>
              <a:gd name="connsiteY2" fmla="*/ 336561 h 1954756"/>
              <a:gd name="connsiteX3" fmla="*/ 113271 w 1471816"/>
              <a:gd name="connsiteY3" fmla="*/ 181549 h 1954756"/>
              <a:gd name="connsiteX4" fmla="*/ 345969 w 1471816"/>
              <a:gd name="connsiteY4" fmla="*/ 248518 h 1954756"/>
              <a:gd name="connsiteX5" fmla="*/ 179991 w 1471816"/>
              <a:gd name="connsiteY5" fmla="*/ 79194 h 1954756"/>
              <a:gd name="connsiteX6" fmla="*/ 333422 w 1471816"/>
              <a:gd name="connsiteY6" fmla="*/ 1 h 1954756"/>
              <a:gd name="connsiteX0" fmla="*/ 1471816 w 1471816"/>
              <a:gd name="connsiteY0" fmla="*/ 1745209 h 1888350"/>
              <a:gd name="connsiteX1" fmla="*/ 83181 w 1471816"/>
              <a:gd name="connsiteY1" fmla="*/ 868882 h 1888350"/>
              <a:gd name="connsiteX2" fmla="*/ 165326 w 1471816"/>
              <a:gd name="connsiteY2" fmla="*/ 270155 h 1888350"/>
              <a:gd name="connsiteX3" fmla="*/ 113271 w 1471816"/>
              <a:gd name="connsiteY3" fmla="*/ 115143 h 1888350"/>
              <a:gd name="connsiteX4" fmla="*/ 345969 w 1471816"/>
              <a:gd name="connsiteY4" fmla="*/ 182112 h 1888350"/>
              <a:gd name="connsiteX5" fmla="*/ 179991 w 1471816"/>
              <a:gd name="connsiteY5" fmla="*/ 12788 h 1888350"/>
              <a:gd name="connsiteX6" fmla="*/ 333551 w 1471816"/>
              <a:gd name="connsiteY6" fmla="*/ 4620 h 1888350"/>
              <a:gd name="connsiteX0" fmla="*/ 1471816 w 1471816"/>
              <a:gd name="connsiteY0" fmla="*/ 2097206 h 2240347"/>
              <a:gd name="connsiteX1" fmla="*/ 83181 w 1471816"/>
              <a:gd name="connsiteY1" fmla="*/ 1220879 h 2240347"/>
              <a:gd name="connsiteX2" fmla="*/ 165326 w 1471816"/>
              <a:gd name="connsiteY2" fmla="*/ 622152 h 2240347"/>
              <a:gd name="connsiteX3" fmla="*/ 113271 w 1471816"/>
              <a:gd name="connsiteY3" fmla="*/ 467140 h 2240347"/>
              <a:gd name="connsiteX4" fmla="*/ 345969 w 1471816"/>
              <a:gd name="connsiteY4" fmla="*/ 534109 h 2240347"/>
              <a:gd name="connsiteX5" fmla="*/ 179991 w 1471816"/>
              <a:gd name="connsiteY5" fmla="*/ 364785 h 2240347"/>
              <a:gd name="connsiteX6" fmla="*/ 442620 w 1471816"/>
              <a:gd name="connsiteY6" fmla="*/ 1 h 2240347"/>
              <a:gd name="connsiteX0" fmla="*/ 1471816 w 1471816"/>
              <a:gd name="connsiteY0" fmla="*/ 2097205 h 2240346"/>
              <a:gd name="connsiteX1" fmla="*/ 83181 w 1471816"/>
              <a:gd name="connsiteY1" fmla="*/ 1220878 h 2240346"/>
              <a:gd name="connsiteX2" fmla="*/ 165326 w 1471816"/>
              <a:gd name="connsiteY2" fmla="*/ 622151 h 2240346"/>
              <a:gd name="connsiteX3" fmla="*/ 113271 w 1471816"/>
              <a:gd name="connsiteY3" fmla="*/ 467139 h 2240346"/>
              <a:gd name="connsiteX4" fmla="*/ 345969 w 1471816"/>
              <a:gd name="connsiteY4" fmla="*/ 534108 h 2240346"/>
              <a:gd name="connsiteX5" fmla="*/ 179991 w 1471816"/>
              <a:gd name="connsiteY5" fmla="*/ 364784 h 2240346"/>
              <a:gd name="connsiteX6" fmla="*/ 442620 w 1471816"/>
              <a:gd name="connsiteY6" fmla="*/ 0 h 2240346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63803"/>
              <a:gd name="connsiteX1" fmla="*/ 83181 w 1471816"/>
              <a:gd name="connsiteY1" fmla="*/ 944335 h 1963803"/>
              <a:gd name="connsiteX2" fmla="*/ 165326 w 1471816"/>
              <a:gd name="connsiteY2" fmla="*/ 345608 h 1963803"/>
              <a:gd name="connsiteX3" fmla="*/ 113271 w 1471816"/>
              <a:gd name="connsiteY3" fmla="*/ 190596 h 1963803"/>
              <a:gd name="connsiteX4" fmla="*/ 345969 w 1471816"/>
              <a:gd name="connsiteY4" fmla="*/ 257565 h 1963803"/>
              <a:gd name="connsiteX5" fmla="*/ 179991 w 1471816"/>
              <a:gd name="connsiteY5" fmla="*/ 88241 h 1963803"/>
              <a:gd name="connsiteX6" fmla="*/ 325639 w 1471816"/>
              <a:gd name="connsiteY6" fmla="*/ 0 h 1963803"/>
              <a:gd name="connsiteX0" fmla="*/ 1471816 w 1471816"/>
              <a:gd name="connsiteY0" fmla="*/ 1820662 h 1937403"/>
              <a:gd name="connsiteX1" fmla="*/ 83181 w 1471816"/>
              <a:gd name="connsiteY1" fmla="*/ 944335 h 1937403"/>
              <a:gd name="connsiteX2" fmla="*/ 165326 w 1471816"/>
              <a:gd name="connsiteY2" fmla="*/ 345608 h 1937403"/>
              <a:gd name="connsiteX3" fmla="*/ 113271 w 1471816"/>
              <a:gd name="connsiteY3" fmla="*/ 190596 h 1937403"/>
              <a:gd name="connsiteX4" fmla="*/ 345969 w 1471816"/>
              <a:gd name="connsiteY4" fmla="*/ 257565 h 1937403"/>
              <a:gd name="connsiteX5" fmla="*/ 179991 w 1471816"/>
              <a:gd name="connsiteY5" fmla="*/ 88241 h 1937403"/>
              <a:gd name="connsiteX6" fmla="*/ 325639 w 1471816"/>
              <a:gd name="connsiteY6" fmla="*/ 0 h 1937403"/>
              <a:gd name="connsiteX0" fmla="*/ 1495761 w 1495761"/>
              <a:gd name="connsiteY0" fmla="*/ 1833896 h 1948652"/>
              <a:gd name="connsiteX1" fmla="*/ 84800 w 1495761"/>
              <a:gd name="connsiteY1" fmla="*/ 944335 h 1948652"/>
              <a:gd name="connsiteX2" fmla="*/ 166945 w 1495761"/>
              <a:gd name="connsiteY2" fmla="*/ 345608 h 1948652"/>
              <a:gd name="connsiteX3" fmla="*/ 114890 w 1495761"/>
              <a:gd name="connsiteY3" fmla="*/ 190596 h 1948652"/>
              <a:gd name="connsiteX4" fmla="*/ 347588 w 1495761"/>
              <a:gd name="connsiteY4" fmla="*/ 257565 h 1948652"/>
              <a:gd name="connsiteX5" fmla="*/ 181610 w 1495761"/>
              <a:gd name="connsiteY5" fmla="*/ 88241 h 1948652"/>
              <a:gd name="connsiteX6" fmla="*/ 327258 w 1495761"/>
              <a:gd name="connsiteY6" fmla="*/ 0 h 19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761" h="1948652">
                <a:moveTo>
                  <a:pt x="1495761" y="1833896"/>
                </a:moveTo>
                <a:cubicBezTo>
                  <a:pt x="1262063" y="2304339"/>
                  <a:pt x="306269" y="1192383"/>
                  <a:pt x="84800" y="944335"/>
                </a:cubicBezTo>
                <a:cubicBezTo>
                  <a:pt x="-136669" y="696287"/>
                  <a:pt x="142885" y="460215"/>
                  <a:pt x="166945" y="345608"/>
                </a:cubicBezTo>
                <a:cubicBezTo>
                  <a:pt x="187375" y="229122"/>
                  <a:pt x="91636" y="237687"/>
                  <a:pt x="114890" y="190596"/>
                </a:cubicBezTo>
                <a:cubicBezTo>
                  <a:pt x="114762" y="156524"/>
                  <a:pt x="315658" y="278821"/>
                  <a:pt x="347588" y="257565"/>
                </a:cubicBezTo>
                <a:cubicBezTo>
                  <a:pt x="384585" y="253626"/>
                  <a:pt x="188463" y="120659"/>
                  <a:pt x="181610" y="88241"/>
                </a:cubicBezTo>
                <a:cubicBezTo>
                  <a:pt x="174757" y="55823"/>
                  <a:pt x="299666" y="126556"/>
                  <a:pt x="327258" y="0"/>
                </a:cubicBezTo>
              </a:path>
            </a:pathLst>
          </a:custGeom>
          <a:noFill/>
          <a:ln w="28575">
            <a:gradFill>
              <a:gsLst>
                <a:gs pos="45000">
                  <a:srgbClr val="FF0000"/>
                </a:gs>
                <a:gs pos="63000">
                  <a:srgbClr val="008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08BC31B-904F-4080-9C83-29D8D29FF9F2}"/>
              </a:ext>
            </a:extLst>
          </p:cNvPr>
          <p:cNvSpPr/>
          <p:nvPr/>
        </p:nvSpPr>
        <p:spPr>
          <a:xfrm flipH="1" flipV="1">
            <a:off x="5408227" y="5446715"/>
            <a:ext cx="426796" cy="182533"/>
          </a:xfrm>
          <a:custGeom>
            <a:avLst/>
            <a:gdLst>
              <a:gd name="connsiteX0" fmla="*/ 688182 w 688182"/>
              <a:gd name="connsiteY0" fmla="*/ 40482 h 340733"/>
              <a:gd name="connsiteX1" fmla="*/ 561975 w 688182"/>
              <a:gd name="connsiteY1" fmla="*/ 340519 h 340733"/>
              <a:gd name="connsiteX2" fmla="*/ 0 w 688182"/>
              <a:gd name="connsiteY2" fmla="*/ 0 h 340733"/>
              <a:gd name="connsiteX0" fmla="*/ 688182 w 688182"/>
              <a:gd name="connsiteY0" fmla="*/ 40482 h 40482"/>
              <a:gd name="connsiteX1" fmla="*/ 0 w 688182"/>
              <a:gd name="connsiteY1" fmla="*/ 0 h 40482"/>
              <a:gd name="connsiteX0" fmla="*/ 688182 w 688182"/>
              <a:gd name="connsiteY0" fmla="*/ 40482 h 294970"/>
              <a:gd name="connsiteX1" fmla="*/ 0 w 688182"/>
              <a:gd name="connsiteY1" fmla="*/ 0 h 294970"/>
              <a:gd name="connsiteX0" fmla="*/ 688182 w 688182"/>
              <a:gd name="connsiteY0" fmla="*/ 40482 h 374663"/>
              <a:gd name="connsiteX1" fmla="*/ 0 w 688182"/>
              <a:gd name="connsiteY1" fmla="*/ 0 h 374663"/>
              <a:gd name="connsiteX0" fmla="*/ 626270 w 626270"/>
              <a:gd name="connsiteY0" fmla="*/ 1 h 349749"/>
              <a:gd name="connsiteX1" fmla="*/ 0 w 626270"/>
              <a:gd name="connsiteY1" fmla="*/ 0 h 349749"/>
              <a:gd name="connsiteX0" fmla="*/ 626270 w 626270"/>
              <a:gd name="connsiteY0" fmla="*/ 1 h 303959"/>
              <a:gd name="connsiteX1" fmla="*/ 0 w 626270"/>
              <a:gd name="connsiteY1" fmla="*/ 0 h 303959"/>
              <a:gd name="connsiteX0" fmla="*/ 626270 w 626270"/>
              <a:gd name="connsiteY0" fmla="*/ 1 h 301878"/>
              <a:gd name="connsiteX1" fmla="*/ 0 w 626270"/>
              <a:gd name="connsiteY1" fmla="*/ 0 h 301878"/>
              <a:gd name="connsiteX0" fmla="*/ 626270 w 626270"/>
              <a:gd name="connsiteY0" fmla="*/ 1 h 256276"/>
              <a:gd name="connsiteX1" fmla="*/ 0 w 626270"/>
              <a:gd name="connsiteY1" fmla="*/ 0 h 256276"/>
              <a:gd name="connsiteX0" fmla="*/ 640557 w 640557"/>
              <a:gd name="connsiteY0" fmla="*/ 59532 h 296520"/>
              <a:gd name="connsiteX1" fmla="*/ 0 w 640557"/>
              <a:gd name="connsiteY1" fmla="*/ 0 h 296520"/>
              <a:gd name="connsiteX0" fmla="*/ 640557 w 640557"/>
              <a:gd name="connsiteY0" fmla="*/ 59532 h 272356"/>
              <a:gd name="connsiteX1" fmla="*/ 0 w 640557"/>
              <a:gd name="connsiteY1" fmla="*/ 0 h 272356"/>
              <a:gd name="connsiteX0" fmla="*/ 438151 w 438151"/>
              <a:gd name="connsiteY0" fmla="*/ 0 h 287537"/>
              <a:gd name="connsiteX1" fmla="*/ 0 w 438151"/>
              <a:gd name="connsiteY1" fmla="*/ 128587 h 287537"/>
              <a:gd name="connsiteX0" fmla="*/ 438151 w 438151"/>
              <a:gd name="connsiteY0" fmla="*/ 0 h 241473"/>
              <a:gd name="connsiteX1" fmla="*/ 0 w 438151"/>
              <a:gd name="connsiteY1" fmla="*/ 128587 h 241473"/>
              <a:gd name="connsiteX0" fmla="*/ 473870 w 473870"/>
              <a:gd name="connsiteY0" fmla="*/ 0 h 230306"/>
              <a:gd name="connsiteX1" fmla="*/ 0 w 473870"/>
              <a:gd name="connsiteY1" fmla="*/ 100012 h 230306"/>
              <a:gd name="connsiteX0" fmla="*/ 473870 w 473870"/>
              <a:gd name="connsiteY0" fmla="*/ 0 h 175806"/>
              <a:gd name="connsiteX1" fmla="*/ 0 w 473870"/>
              <a:gd name="connsiteY1" fmla="*/ 100012 h 175806"/>
              <a:gd name="connsiteX0" fmla="*/ 397670 w 397670"/>
              <a:gd name="connsiteY0" fmla="*/ 0 h 169672"/>
              <a:gd name="connsiteX1" fmla="*/ 0 w 397670"/>
              <a:gd name="connsiteY1" fmla="*/ 85724 h 169672"/>
              <a:gd name="connsiteX0" fmla="*/ 397670 w 397670"/>
              <a:gd name="connsiteY0" fmla="*/ 0 h 182533"/>
              <a:gd name="connsiteX1" fmla="*/ 0 w 397670"/>
              <a:gd name="connsiteY1" fmla="*/ 85724 h 1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670" h="182533">
                <a:moveTo>
                  <a:pt x="397670" y="0"/>
                </a:moveTo>
                <a:cubicBezTo>
                  <a:pt x="232570" y="324643"/>
                  <a:pt x="48419" y="125412"/>
                  <a:pt x="0" y="85724"/>
                </a:cubicBezTo>
              </a:path>
            </a:pathLst>
          </a:custGeom>
          <a:noFill/>
          <a:ln w="28575"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F76F62-30AB-4469-80EC-28127CDB4EAA}"/>
              </a:ext>
            </a:extLst>
          </p:cNvPr>
          <p:cNvGrpSpPr/>
          <p:nvPr/>
        </p:nvGrpSpPr>
        <p:grpSpPr>
          <a:xfrm>
            <a:off x="5271288" y="4492418"/>
            <a:ext cx="369206" cy="999443"/>
            <a:chOff x="5271288" y="4492418"/>
            <a:chExt cx="369206" cy="99944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E1037E-D6AB-41BD-8957-F73D20D0222F}"/>
                </a:ext>
              </a:extLst>
            </p:cNvPr>
            <p:cNvSpPr/>
            <p:nvPr/>
          </p:nvSpPr>
          <p:spPr>
            <a:xfrm rot="14445140" flipH="1" flipV="1">
              <a:off x="4979249" y="4830617"/>
              <a:ext cx="953283" cy="369206"/>
            </a:xfrm>
            <a:custGeom>
              <a:avLst/>
              <a:gdLst>
                <a:gd name="connsiteX0" fmla="*/ 688182 w 688182"/>
                <a:gd name="connsiteY0" fmla="*/ 40482 h 340733"/>
                <a:gd name="connsiteX1" fmla="*/ 561975 w 688182"/>
                <a:gd name="connsiteY1" fmla="*/ 340519 h 340733"/>
                <a:gd name="connsiteX2" fmla="*/ 0 w 688182"/>
                <a:gd name="connsiteY2" fmla="*/ 0 h 340733"/>
                <a:gd name="connsiteX0" fmla="*/ 688182 w 688182"/>
                <a:gd name="connsiteY0" fmla="*/ 40482 h 40482"/>
                <a:gd name="connsiteX1" fmla="*/ 0 w 688182"/>
                <a:gd name="connsiteY1" fmla="*/ 0 h 40482"/>
                <a:gd name="connsiteX0" fmla="*/ 688182 w 688182"/>
                <a:gd name="connsiteY0" fmla="*/ 40482 h 294970"/>
                <a:gd name="connsiteX1" fmla="*/ 0 w 688182"/>
                <a:gd name="connsiteY1" fmla="*/ 0 h 294970"/>
                <a:gd name="connsiteX0" fmla="*/ 688182 w 688182"/>
                <a:gd name="connsiteY0" fmla="*/ 40482 h 374663"/>
                <a:gd name="connsiteX1" fmla="*/ 0 w 688182"/>
                <a:gd name="connsiteY1" fmla="*/ 0 h 374663"/>
                <a:gd name="connsiteX0" fmla="*/ 626270 w 626270"/>
                <a:gd name="connsiteY0" fmla="*/ 1 h 349749"/>
                <a:gd name="connsiteX1" fmla="*/ 0 w 626270"/>
                <a:gd name="connsiteY1" fmla="*/ 0 h 349749"/>
                <a:gd name="connsiteX0" fmla="*/ 626270 w 626270"/>
                <a:gd name="connsiteY0" fmla="*/ 1 h 303959"/>
                <a:gd name="connsiteX1" fmla="*/ 0 w 626270"/>
                <a:gd name="connsiteY1" fmla="*/ 0 h 303959"/>
                <a:gd name="connsiteX0" fmla="*/ 626270 w 626270"/>
                <a:gd name="connsiteY0" fmla="*/ 1 h 301878"/>
                <a:gd name="connsiteX1" fmla="*/ 0 w 626270"/>
                <a:gd name="connsiteY1" fmla="*/ 0 h 301878"/>
                <a:gd name="connsiteX0" fmla="*/ 626270 w 626270"/>
                <a:gd name="connsiteY0" fmla="*/ 1 h 256276"/>
                <a:gd name="connsiteX1" fmla="*/ 0 w 626270"/>
                <a:gd name="connsiteY1" fmla="*/ 0 h 256276"/>
                <a:gd name="connsiteX0" fmla="*/ 640557 w 640557"/>
                <a:gd name="connsiteY0" fmla="*/ 59532 h 296520"/>
                <a:gd name="connsiteX1" fmla="*/ 0 w 640557"/>
                <a:gd name="connsiteY1" fmla="*/ 0 h 296520"/>
                <a:gd name="connsiteX0" fmla="*/ 640557 w 640557"/>
                <a:gd name="connsiteY0" fmla="*/ 59532 h 272356"/>
                <a:gd name="connsiteX1" fmla="*/ 0 w 640557"/>
                <a:gd name="connsiteY1" fmla="*/ 0 h 272356"/>
                <a:gd name="connsiteX0" fmla="*/ 438151 w 438151"/>
                <a:gd name="connsiteY0" fmla="*/ 0 h 287537"/>
                <a:gd name="connsiteX1" fmla="*/ 0 w 438151"/>
                <a:gd name="connsiteY1" fmla="*/ 128587 h 287537"/>
                <a:gd name="connsiteX0" fmla="*/ 438151 w 438151"/>
                <a:gd name="connsiteY0" fmla="*/ 0 h 241473"/>
                <a:gd name="connsiteX1" fmla="*/ 0 w 438151"/>
                <a:gd name="connsiteY1" fmla="*/ 128587 h 241473"/>
                <a:gd name="connsiteX0" fmla="*/ 473870 w 473870"/>
                <a:gd name="connsiteY0" fmla="*/ 0 h 230306"/>
                <a:gd name="connsiteX1" fmla="*/ 0 w 473870"/>
                <a:gd name="connsiteY1" fmla="*/ 100012 h 230306"/>
                <a:gd name="connsiteX0" fmla="*/ 473870 w 473870"/>
                <a:gd name="connsiteY0" fmla="*/ 0 h 175806"/>
                <a:gd name="connsiteX1" fmla="*/ 0 w 473870"/>
                <a:gd name="connsiteY1" fmla="*/ 100012 h 175806"/>
                <a:gd name="connsiteX0" fmla="*/ 397670 w 397670"/>
                <a:gd name="connsiteY0" fmla="*/ 0 h 169672"/>
                <a:gd name="connsiteX1" fmla="*/ 0 w 397670"/>
                <a:gd name="connsiteY1" fmla="*/ 85724 h 169672"/>
                <a:gd name="connsiteX0" fmla="*/ 397670 w 397670"/>
                <a:gd name="connsiteY0" fmla="*/ 0 h 182533"/>
                <a:gd name="connsiteX1" fmla="*/ 0 w 397670"/>
                <a:gd name="connsiteY1" fmla="*/ 85724 h 182533"/>
                <a:gd name="connsiteX0" fmla="*/ 1296891 w 1296891"/>
                <a:gd name="connsiteY0" fmla="*/ 472399 h 553074"/>
                <a:gd name="connsiteX1" fmla="*/ 0 w 1296891"/>
                <a:gd name="connsiteY1" fmla="*/ 0 h 553074"/>
                <a:gd name="connsiteX0" fmla="*/ 1338245 w 1338245"/>
                <a:gd name="connsiteY0" fmla="*/ 472399 h 595348"/>
                <a:gd name="connsiteX1" fmla="*/ 41354 w 1338245"/>
                <a:gd name="connsiteY1" fmla="*/ 0 h 595348"/>
                <a:gd name="connsiteX0" fmla="*/ 1335724 w 1335724"/>
                <a:gd name="connsiteY0" fmla="*/ 472399 h 472399"/>
                <a:gd name="connsiteX1" fmla="*/ 38833 w 1335724"/>
                <a:gd name="connsiteY1" fmla="*/ 0 h 472399"/>
                <a:gd name="connsiteX0" fmla="*/ 1331499 w 1331499"/>
                <a:gd name="connsiteY0" fmla="*/ 564591 h 564591"/>
                <a:gd name="connsiteX1" fmla="*/ 38928 w 1331499"/>
                <a:gd name="connsiteY1" fmla="*/ 0 h 564591"/>
                <a:gd name="connsiteX0" fmla="*/ 1332522 w 1332522"/>
                <a:gd name="connsiteY0" fmla="*/ 564591 h 564591"/>
                <a:gd name="connsiteX1" fmla="*/ 39951 w 1332522"/>
                <a:gd name="connsiteY1" fmla="*/ 0 h 564591"/>
                <a:gd name="connsiteX0" fmla="*/ 1351015 w 1351015"/>
                <a:gd name="connsiteY0" fmla="*/ 564591 h 564591"/>
                <a:gd name="connsiteX1" fmla="*/ 58444 w 1351015"/>
                <a:gd name="connsiteY1" fmla="*/ 0 h 564591"/>
                <a:gd name="connsiteX0" fmla="*/ 1097524 w 1097524"/>
                <a:gd name="connsiteY0" fmla="*/ 449910 h 449910"/>
                <a:gd name="connsiteX1" fmla="*/ 68236 w 1097524"/>
                <a:gd name="connsiteY1" fmla="*/ 0 h 44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524" h="449910">
                  <a:moveTo>
                    <a:pt x="1097524" y="449910"/>
                  </a:moveTo>
                  <a:cubicBezTo>
                    <a:pt x="996681" y="191924"/>
                    <a:pt x="-309060" y="539996"/>
                    <a:pt x="68236" y="0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1E42D75-613E-4711-A860-C05FC6F6EB58}"/>
                </a:ext>
              </a:extLst>
            </p:cNvPr>
            <p:cNvSpPr/>
            <p:nvPr/>
          </p:nvSpPr>
          <p:spPr>
            <a:xfrm rot="14445140" flipH="1" flipV="1">
              <a:off x="5397169" y="4492418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D53AEA5-F396-4A65-B588-2FEED681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450" y="3276671"/>
            <a:ext cx="4066219" cy="281461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77F8905-41FF-4D38-9E51-B85DA4F0C37C}"/>
              </a:ext>
            </a:extLst>
          </p:cNvPr>
          <p:cNvSpPr txBox="1"/>
          <p:nvPr/>
        </p:nvSpPr>
        <p:spPr>
          <a:xfrm>
            <a:off x="8720116" y="3874893"/>
            <a:ext cx="2216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Circuits interact.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27C9FC-6307-47BF-8824-12DDD190BB96}"/>
              </a:ext>
            </a:extLst>
          </p:cNvPr>
          <p:cNvSpPr txBox="1"/>
          <p:nvPr/>
        </p:nvSpPr>
        <p:spPr>
          <a:xfrm>
            <a:off x="3623271" y="25266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Circuit Interactions</a:t>
            </a:r>
          </a:p>
        </p:txBody>
      </p:sp>
    </p:spTree>
    <p:extLst>
      <p:ext uri="{BB962C8B-B14F-4D97-AF65-F5344CB8AC3E}">
        <p14:creationId xmlns:p14="http://schemas.microsoft.com/office/powerpoint/2010/main" val="37878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125368-F2C5-43B7-9D54-A2CD4FADE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348" y="2603153"/>
            <a:ext cx="2545080" cy="1343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1AA552-01DF-4786-A152-7226D9B0EC2F}"/>
              </a:ext>
            </a:extLst>
          </p:cNvPr>
          <p:cNvSpPr txBox="1"/>
          <p:nvPr/>
        </p:nvSpPr>
        <p:spPr>
          <a:xfrm>
            <a:off x="3987890" y="282486"/>
            <a:ext cx="4216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Lessons Learned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8A976-A14F-4965-9605-4C0F5DA4F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6" y="1462302"/>
            <a:ext cx="3050346" cy="1465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642CB0-2215-49AC-B20F-937FAA340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84" y="2928273"/>
            <a:ext cx="1139911" cy="937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C9E31-BE37-4F1E-A3AD-69298116577E}"/>
              </a:ext>
            </a:extLst>
          </p:cNvPr>
          <p:cNvSpPr txBox="1"/>
          <p:nvPr/>
        </p:nvSpPr>
        <p:spPr>
          <a:xfrm>
            <a:off x="602396" y="3951248"/>
            <a:ext cx="3274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Pacemaker neurons are awesome.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coupling matters.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Circuit activity is sculpted by both (1) connections, (2) intrinsic membrane properties. You need to understand both for a complete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F6E83-99D0-4B03-85CD-806FD8227C75}"/>
              </a:ext>
            </a:extLst>
          </p:cNvPr>
          <p:cNvSpPr txBox="1"/>
          <p:nvPr/>
        </p:nvSpPr>
        <p:spPr>
          <a:xfrm>
            <a:off x="8204109" y="3751569"/>
            <a:ext cx="32741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Lessons Learned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Descending inputs can activate circuits.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Pre-synaptic inhibition is amazing.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Electrical coupling matters.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Circuits Interact</a:t>
            </a:r>
          </a:p>
        </p:txBody>
      </p:sp>
      <p:pic>
        <p:nvPicPr>
          <p:cNvPr id="16" name="Picture 2" descr="Image result for rock crab">
            <a:extLst>
              <a:ext uri="{FF2B5EF4-FFF2-40B4-BE49-F238E27FC236}">
                <a16:creationId xmlns:a16="http://schemas.microsoft.com/office/drawing/2014/main" id="{4EE87623-9D30-42EC-9B88-F282257C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68" y="5087010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rock crab">
            <a:extLst>
              <a:ext uri="{FF2B5EF4-FFF2-40B4-BE49-F238E27FC236}">
                <a16:creationId xmlns:a16="http://schemas.microsoft.com/office/drawing/2014/main" id="{DF5874DD-D5DE-4B66-94B1-46CD9972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43" y="4347581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rock crab">
            <a:extLst>
              <a:ext uri="{FF2B5EF4-FFF2-40B4-BE49-F238E27FC236}">
                <a16:creationId xmlns:a16="http://schemas.microsoft.com/office/drawing/2014/main" id="{BBCD6C07-795B-4F1C-A22D-294103765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92" y="4167008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rock crab">
            <a:extLst>
              <a:ext uri="{FF2B5EF4-FFF2-40B4-BE49-F238E27FC236}">
                <a16:creationId xmlns:a16="http://schemas.microsoft.com/office/drawing/2014/main" id="{35B85A13-1AA3-4796-8D97-AFD297E4A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58" y="5020797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rock crab">
            <a:extLst>
              <a:ext uri="{FF2B5EF4-FFF2-40B4-BE49-F238E27FC236}">
                <a16:creationId xmlns:a16="http://schemas.microsoft.com/office/drawing/2014/main" id="{9966461D-FB95-45D0-AEA9-BA4933E8C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20" y="4053110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rock crab">
            <a:extLst>
              <a:ext uri="{FF2B5EF4-FFF2-40B4-BE49-F238E27FC236}">
                <a16:creationId xmlns:a16="http://schemas.microsoft.com/office/drawing/2014/main" id="{A071DA6A-2E8D-456A-86C9-CCD45727E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40" y="4737891"/>
            <a:ext cx="786754" cy="5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482FD-3AFC-47BF-A211-2F8E7DFF2305}"/>
              </a:ext>
            </a:extLst>
          </p:cNvPr>
          <p:cNvSpPr txBox="1"/>
          <p:nvPr/>
        </p:nvSpPr>
        <p:spPr>
          <a:xfrm>
            <a:off x="1145285" y="914922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Pyloric Circuit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FA0C1F-CAC1-4CFB-8E00-C4CCF38661F5}"/>
              </a:ext>
            </a:extLst>
          </p:cNvPr>
          <p:cNvGrpSpPr/>
          <p:nvPr/>
        </p:nvGrpSpPr>
        <p:grpSpPr>
          <a:xfrm>
            <a:off x="4911251" y="3549968"/>
            <a:ext cx="2500035" cy="2232926"/>
            <a:chOff x="7739617" y="4288197"/>
            <a:chExt cx="2500035" cy="223292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F1180E-894C-413E-BC90-2705C717CEA4}"/>
                </a:ext>
              </a:extLst>
            </p:cNvPr>
            <p:cNvSpPr txBox="1"/>
            <p:nvPr/>
          </p:nvSpPr>
          <p:spPr>
            <a:xfrm>
              <a:off x="7811267" y="4288197"/>
              <a:ext cx="2356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err="1">
                  <a:latin typeface="Century Gothic" panose="020B0502020202020204" pitchFamily="34" charset="0"/>
                </a:rPr>
                <a:t>Stomatogastric</a:t>
              </a:r>
              <a:r>
                <a:rPr lang="en-US" sz="1400" u="sng" dirty="0">
                  <a:latin typeface="Century Gothic" panose="020B0502020202020204" pitchFamily="34" charset="0"/>
                </a:rPr>
                <a:t> Ganglion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7DE1BB-0E8E-4D9F-81B8-A59769C5F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9617" y="4650622"/>
              <a:ext cx="2500035" cy="1870501"/>
            </a:xfrm>
            <a:prstGeom prst="rect">
              <a:avLst/>
            </a:prstGeom>
          </p:spPr>
        </p:pic>
      </p:grpSp>
      <p:pic>
        <p:nvPicPr>
          <p:cNvPr id="12" name="Picture 11" descr="fig. 1.">
            <a:extLst>
              <a:ext uri="{FF2B5EF4-FFF2-40B4-BE49-F238E27FC236}">
                <a16:creationId xmlns:a16="http://schemas.microsoft.com/office/drawing/2014/main" id="{153D8267-24FA-4541-B371-ED59B1437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27"/>
          <a:stretch/>
        </p:blipFill>
        <p:spPr bwMode="auto">
          <a:xfrm>
            <a:off x="3788828" y="1718160"/>
            <a:ext cx="4611027" cy="13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26A341-A9BA-4A35-9C5A-1C7B285019DB}"/>
              </a:ext>
            </a:extLst>
          </p:cNvPr>
          <p:cNvSpPr/>
          <p:nvPr/>
        </p:nvSpPr>
        <p:spPr>
          <a:xfrm>
            <a:off x="3986024" y="1718160"/>
            <a:ext cx="4411965" cy="106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7FF3D-208C-465B-9E83-B53769D9A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6852" y="1057791"/>
            <a:ext cx="3511010" cy="2626359"/>
          </a:xfrm>
          <a:prstGeom prst="rect">
            <a:avLst/>
          </a:prstGeom>
        </p:spPr>
      </p:pic>
      <p:pic>
        <p:nvPicPr>
          <p:cNvPr id="25" name="Picture 24" descr="fig. 1.">
            <a:extLst>
              <a:ext uri="{FF2B5EF4-FFF2-40B4-BE49-F238E27FC236}">
                <a16:creationId xmlns:a16="http://schemas.microsoft.com/office/drawing/2014/main" id="{2D9928A1-3CBF-460C-93AF-8FE6CE793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67246" r="2" b="227"/>
          <a:stretch/>
        </p:blipFill>
        <p:spPr bwMode="auto">
          <a:xfrm>
            <a:off x="3788828" y="1718160"/>
            <a:ext cx="4611027" cy="13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577B15-912D-4FC7-90B7-F77CABBE99BF}"/>
              </a:ext>
            </a:extLst>
          </p:cNvPr>
          <p:cNvSpPr txBox="1"/>
          <p:nvPr/>
        </p:nvSpPr>
        <p:spPr>
          <a:xfrm>
            <a:off x="8239072" y="793249"/>
            <a:ext cx="282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Gastric Mill Circuit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A16C7-B318-4F9E-ABDD-B7DDF3D526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6117" y="1317551"/>
            <a:ext cx="1498328" cy="12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80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7.40741E-7 L -0.10872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3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0 L 0.08372 0.03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1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4.81481E-6 L 0.00573 0.174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87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autoRev="1" fill="hold" nodeType="withEffect">
                                  <p:stCondLst>
                                    <p:cond delay="3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1.85185E-6 L -0.09427 -0.050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-25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autoRev="1" fill="hold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3.7037E-6 L 0.0849 -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833E-6 -2.96296E-6 L 0.00273 -0.15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36276 0.00393 " pathEditMode="relative" rAng="0" ptsTypes="AA">
                                      <p:cBhvr>
                                        <p:cTn id="43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3" grpId="0"/>
      <p:bldP spid="22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601227-7CD6-4B55-91DC-261885E61C4A}"/>
              </a:ext>
            </a:extLst>
          </p:cNvPr>
          <p:cNvGrpSpPr/>
          <p:nvPr/>
        </p:nvGrpSpPr>
        <p:grpSpPr>
          <a:xfrm>
            <a:off x="2005484" y="2546347"/>
            <a:ext cx="3400934" cy="2094875"/>
            <a:chOff x="2005484" y="2244784"/>
            <a:chExt cx="3400934" cy="2094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1784E7-CE21-4F83-A354-1A28A1276C1D}"/>
                </a:ext>
              </a:extLst>
            </p:cNvPr>
            <p:cNvSpPr/>
            <p:nvPr/>
          </p:nvSpPr>
          <p:spPr>
            <a:xfrm>
              <a:off x="3022076" y="2862274"/>
              <a:ext cx="1371600" cy="13716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74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5C750E-CA4F-408B-BB56-6BC1F5F78FA8}"/>
                </a:ext>
              </a:extLst>
            </p:cNvPr>
            <p:cNvSpPr txBox="1"/>
            <p:nvPr/>
          </p:nvSpPr>
          <p:spPr>
            <a:xfrm>
              <a:off x="2009334" y="2244784"/>
              <a:ext cx="3397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Membrane Properties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EBF82B-DDC4-45D1-A877-FD65E8934540}"/>
                </a:ext>
              </a:extLst>
            </p:cNvPr>
            <p:cNvSpPr txBox="1"/>
            <p:nvPr/>
          </p:nvSpPr>
          <p:spPr>
            <a:xfrm>
              <a:off x="2005484" y="3939549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neuron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E0A8CC-04D4-4DA5-887E-11390AF64122}"/>
              </a:ext>
            </a:extLst>
          </p:cNvPr>
          <p:cNvGrpSpPr/>
          <p:nvPr/>
        </p:nvGrpSpPr>
        <p:grpSpPr>
          <a:xfrm rot="17919686">
            <a:off x="3009603" y="3420235"/>
            <a:ext cx="138129" cy="228007"/>
            <a:chOff x="2053752" y="3163093"/>
            <a:chExt cx="138129" cy="2280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87E2221-E4AD-4A39-9F8C-3686EAF847BC}"/>
                </a:ext>
              </a:extLst>
            </p:cNvPr>
            <p:cNvSpPr/>
            <p:nvPr/>
          </p:nvSpPr>
          <p:spPr>
            <a:xfrm>
              <a:off x="2053752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C778181-AB6A-44ED-B486-54C4C9A91165}"/>
                </a:ext>
              </a:extLst>
            </p:cNvPr>
            <p:cNvSpPr/>
            <p:nvPr/>
          </p:nvSpPr>
          <p:spPr>
            <a:xfrm>
              <a:off x="2082105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25513D8-56C7-47DC-A8D7-09E44D65547F}"/>
                </a:ext>
              </a:extLst>
            </p:cNvPr>
            <p:cNvSpPr/>
            <p:nvPr/>
          </p:nvSpPr>
          <p:spPr>
            <a:xfrm>
              <a:off x="2138756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9BBD968-1510-44C9-B916-B065205F89AA}"/>
                </a:ext>
              </a:extLst>
            </p:cNvPr>
            <p:cNvSpPr/>
            <p:nvPr/>
          </p:nvSpPr>
          <p:spPr>
            <a:xfrm>
              <a:off x="2165274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6F441C-5498-4E7B-9C2C-3AB37EAB59DA}"/>
                </a:ext>
              </a:extLst>
            </p:cNvPr>
            <p:cNvSpPr/>
            <p:nvPr/>
          </p:nvSpPr>
          <p:spPr>
            <a:xfrm>
              <a:off x="2110176" y="316309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F5E92AB-9B1D-4489-B599-F73EB95BDEF6}"/>
              </a:ext>
            </a:extLst>
          </p:cNvPr>
          <p:cNvGrpSpPr/>
          <p:nvPr/>
        </p:nvGrpSpPr>
        <p:grpSpPr>
          <a:xfrm>
            <a:off x="3247250" y="3048127"/>
            <a:ext cx="1117452" cy="633665"/>
            <a:chOff x="3247250" y="3048127"/>
            <a:chExt cx="1117452" cy="6336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94107E-4E6E-49B5-B241-EE220F51146D}"/>
                </a:ext>
              </a:extLst>
            </p:cNvPr>
            <p:cNvGrpSpPr/>
            <p:nvPr/>
          </p:nvGrpSpPr>
          <p:grpSpPr>
            <a:xfrm rot="6137716">
              <a:off x="4158772" y="3475862"/>
              <a:ext cx="300545" cy="111315"/>
              <a:chOff x="1098025" y="3219373"/>
              <a:chExt cx="300545" cy="11131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B31ADB1-C9D4-4133-850F-E513DBA784A0}"/>
                  </a:ext>
                </a:extLst>
              </p:cNvPr>
              <p:cNvSpPr/>
              <p:nvPr/>
            </p:nvSpPr>
            <p:spPr>
              <a:xfrm rot="18634502">
                <a:off x="1198725" y="3203381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CB15261-B090-4452-9FEE-E8A9FBFA2E42}"/>
                  </a:ext>
                </a:extLst>
              </p:cNvPr>
              <p:cNvSpPr/>
              <p:nvPr/>
            </p:nvSpPr>
            <p:spPr>
              <a:xfrm rot="18634502">
                <a:off x="1217167" y="318184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550FBBF-886A-45AF-A38D-B587E99A42F9}"/>
                  </a:ext>
                </a:extLst>
              </p:cNvPr>
              <p:cNvSpPr/>
              <p:nvPr/>
            </p:nvSpPr>
            <p:spPr>
              <a:xfrm rot="18634502">
                <a:off x="1254015" y="313881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BB8A0F0-79C9-4976-AB1B-DF103696E549}"/>
                  </a:ext>
                </a:extLst>
              </p:cNvPr>
              <p:cNvSpPr/>
              <p:nvPr/>
            </p:nvSpPr>
            <p:spPr>
              <a:xfrm rot="18634502">
                <a:off x="1271263" y="3118673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6D7061E-83DA-48D3-AD0D-4F36EF6F3804}"/>
                  </a:ext>
                </a:extLst>
              </p:cNvPr>
              <p:cNvSpPr/>
              <p:nvPr/>
            </p:nvSpPr>
            <p:spPr>
              <a:xfrm rot="18634502">
                <a:off x="1235425" y="3160523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3F8A94-172F-4469-90F8-344829934088}"/>
                </a:ext>
              </a:extLst>
            </p:cNvPr>
            <p:cNvGrpSpPr/>
            <p:nvPr/>
          </p:nvGrpSpPr>
          <p:grpSpPr>
            <a:xfrm rot="4800000">
              <a:off x="3791993" y="3142742"/>
              <a:ext cx="300545" cy="111315"/>
              <a:chOff x="1636899" y="3218868"/>
              <a:chExt cx="300545" cy="1113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AA572FA-6761-4C22-931F-39700FAF7581}"/>
                  </a:ext>
                </a:extLst>
              </p:cNvPr>
              <p:cNvSpPr/>
              <p:nvPr/>
            </p:nvSpPr>
            <p:spPr>
              <a:xfrm rot="18634502">
                <a:off x="1737599" y="3202876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D468053-B147-45D6-9E1F-C4CA478C1C2C}"/>
                  </a:ext>
                </a:extLst>
              </p:cNvPr>
              <p:cNvSpPr/>
              <p:nvPr/>
            </p:nvSpPr>
            <p:spPr>
              <a:xfrm rot="18634502">
                <a:off x="1756041" y="318134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A919016-91A1-4DED-ABEC-4822FBF3F143}"/>
                  </a:ext>
                </a:extLst>
              </p:cNvPr>
              <p:cNvSpPr/>
              <p:nvPr/>
            </p:nvSpPr>
            <p:spPr>
              <a:xfrm rot="18634502">
                <a:off x="1792889" y="313831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A5144909-587C-4B1F-BF5E-0DE8ECFB5FB1}"/>
                  </a:ext>
                </a:extLst>
              </p:cNvPr>
              <p:cNvSpPr/>
              <p:nvPr/>
            </p:nvSpPr>
            <p:spPr>
              <a:xfrm rot="18634502">
                <a:off x="1810137" y="3118168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8A4CB93-F712-4A0D-A787-6C191428DD89}"/>
                  </a:ext>
                </a:extLst>
              </p:cNvPr>
              <p:cNvSpPr/>
              <p:nvPr/>
            </p:nvSpPr>
            <p:spPr>
              <a:xfrm rot="18634502">
                <a:off x="1774299" y="316001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2FDD81C-A2F7-4B7D-9679-0AE5C6A01940}"/>
                </a:ext>
              </a:extLst>
            </p:cNvPr>
            <p:cNvGrpSpPr/>
            <p:nvPr/>
          </p:nvGrpSpPr>
          <p:grpSpPr>
            <a:xfrm rot="1200000">
              <a:off x="3247250" y="3146685"/>
              <a:ext cx="300545" cy="111315"/>
              <a:chOff x="1764422" y="3603918"/>
              <a:chExt cx="300545" cy="111315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8EA2781-EF71-4349-85F6-63D8D85511C0}"/>
                  </a:ext>
                </a:extLst>
              </p:cNvPr>
              <p:cNvSpPr/>
              <p:nvPr/>
            </p:nvSpPr>
            <p:spPr>
              <a:xfrm rot="18634502">
                <a:off x="1865122" y="3587926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D3128E2-3C3B-4744-AAFD-FF7A66656137}"/>
                  </a:ext>
                </a:extLst>
              </p:cNvPr>
              <p:cNvSpPr/>
              <p:nvPr/>
            </p:nvSpPr>
            <p:spPr>
              <a:xfrm rot="18634502">
                <a:off x="1883564" y="356639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C8F5C454-E85A-43A7-8791-11BE03BB661B}"/>
                  </a:ext>
                </a:extLst>
              </p:cNvPr>
              <p:cNvSpPr/>
              <p:nvPr/>
            </p:nvSpPr>
            <p:spPr>
              <a:xfrm rot="18634502">
                <a:off x="1920412" y="352336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076FC49-43E0-48A2-A722-DE72C66A360C}"/>
                  </a:ext>
                </a:extLst>
              </p:cNvPr>
              <p:cNvSpPr/>
              <p:nvPr/>
            </p:nvSpPr>
            <p:spPr>
              <a:xfrm rot="18634502">
                <a:off x="1937660" y="3503218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ED52200-4CDC-4A5E-8699-24BC358D289C}"/>
                  </a:ext>
                </a:extLst>
              </p:cNvPr>
              <p:cNvSpPr/>
              <p:nvPr/>
            </p:nvSpPr>
            <p:spPr>
              <a:xfrm rot="18634502">
                <a:off x="1901822" y="354506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7444127-22E1-4F50-8F74-FB7203B58152}"/>
              </a:ext>
            </a:extLst>
          </p:cNvPr>
          <p:cNvSpPr txBox="1"/>
          <p:nvPr/>
        </p:nvSpPr>
        <p:spPr>
          <a:xfrm>
            <a:off x="4413450" y="3476744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channels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C9009A-05CC-4BD2-BAB8-90FF34B4BCE3}"/>
              </a:ext>
            </a:extLst>
          </p:cNvPr>
          <p:cNvSpPr txBox="1"/>
          <p:nvPr/>
        </p:nvSpPr>
        <p:spPr>
          <a:xfrm>
            <a:off x="1714653" y="3358233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Bookman Old Style" panose="02050604050505020204" pitchFamily="18" charset="0"/>
              </a:rPr>
              <a:t>sodium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FACE59-2350-4E08-8367-319388DC66D0}"/>
              </a:ext>
            </a:extLst>
          </p:cNvPr>
          <p:cNvSpPr txBox="1"/>
          <p:nvPr/>
        </p:nvSpPr>
        <p:spPr>
          <a:xfrm>
            <a:off x="2883895" y="1621133"/>
            <a:ext cx="6237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What Does it Take to Understand?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1DC0943-7644-433D-9728-EDD2729E04C8}"/>
              </a:ext>
            </a:extLst>
          </p:cNvPr>
          <p:cNvGrpSpPr/>
          <p:nvPr/>
        </p:nvGrpSpPr>
        <p:grpSpPr>
          <a:xfrm>
            <a:off x="2208331" y="1986854"/>
            <a:ext cx="716759" cy="1633210"/>
            <a:chOff x="2208331" y="1986854"/>
            <a:chExt cx="716759" cy="1633210"/>
          </a:xfrm>
        </p:grpSpPr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DEB719D5-50D0-4D7A-9114-6D31D2B01115}"/>
                </a:ext>
              </a:extLst>
            </p:cNvPr>
            <p:cNvSpPr/>
            <p:nvPr/>
          </p:nvSpPr>
          <p:spPr>
            <a:xfrm rot="8462410">
              <a:off x="2727245" y="1986854"/>
              <a:ext cx="197845" cy="16332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5297BAA-E356-4CED-9F1D-D32989F58FDB}"/>
                </a:ext>
              </a:extLst>
            </p:cNvPr>
            <p:cNvSpPr/>
            <p:nvPr/>
          </p:nvSpPr>
          <p:spPr>
            <a:xfrm rot="19218533">
              <a:off x="2208331" y="2114665"/>
              <a:ext cx="213685" cy="11932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CEC0972-4116-4002-AA3A-A0FEA995E4D8}"/>
              </a:ext>
            </a:extLst>
          </p:cNvPr>
          <p:cNvGrpSpPr/>
          <p:nvPr/>
        </p:nvGrpSpPr>
        <p:grpSpPr>
          <a:xfrm>
            <a:off x="7120655" y="2549244"/>
            <a:ext cx="2768054" cy="1308841"/>
            <a:chOff x="5119479" y="4480028"/>
            <a:chExt cx="2768054" cy="130884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D785DAD-7E2E-4381-9FB8-E5E17F9EF862}"/>
                </a:ext>
              </a:extLst>
            </p:cNvPr>
            <p:cNvSpPr txBox="1"/>
            <p:nvPr/>
          </p:nvSpPr>
          <p:spPr>
            <a:xfrm>
              <a:off x="5173655" y="4480028"/>
              <a:ext cx="2659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u="sng" dirty="0">
                  <a:latin typeface="Bookman Old Style" panose="02050604050505020204" pitchFamily="18" charset="0"/>
                </a:rPr>
                <a:t>Nernst Equation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244A680-1C38-4552-962B-A6346C28D638}"/>
                </a:ext>
              </a:extLst>
            </p:cNvPr>
            <p:cNvGrpSpPr/>
            <p:nvPr/>
          </p:nvGrpSpPr>
          <p:grpSpPr>
            <a:xfrm>
              <a:off x="5119479" y="4863218"/>
              <a:ext cx="2768054" cy="925651"/>
              <a:chOff x="3513686" y="5732199"/>
              <a:chExt cx="2768054" cy="92565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563B84F-8821-4901-B456-7892E6363EEB}"/>
                  </a:ext>
                </a:extLst>
              </p:cNvPr>
              <p:cNvGrpSpPr/>
              <p:nvPr/>
            </p:nvGrpSpPr>
            <p:grpSpPr>
              <a:xfrm>
                <a:off x="3513686" y="5938109"/>
                <a:ext cx="1079142" cy="513831"/>
                <a:chOff x="3513686" y="5909748"/>
                <a:chExt cx="1079142" cy="513831"/>
              </a:xfrm>
            </p:grpSpPr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8B6F22BC-992F-44E3-B8DC-837697AAAFBD}"/>
                    </a:ext>
                  </a:extLst>
                </p:cNvPr>
                <p:cNvSpPr txBox="1"/>
                <p:nvPr/>
              </p:nvSpPr>
              <p:spPr>
                <a:xfrm>
                  <a:off x="3513686" y="5909748"/>
                  <a:ext cx="10791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400" dirty="0">
                      <a:latin typeface="Bookman Old Style" panose="02050604050505020204" pitchFamily="18" charset="0"/>
                    </a:rPr>
                    <a:t>E    = 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6190A4-9B70-42F3-9594-CF991261C471}"/>
                    </a:ext>
                  </a:extLst>
                </p:cNvPr>
                <p:cNvSpPr txBox="1"/>
                <p:nvPr/>
              </p:nvSpPr>
              <p:spPr>
                <a:xfrm>
                  <a:off x="3745451" y="6054247"/>
                  <a:ext cx="4908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Bookman Old Style" panose="02050604050505020204" pitchFamily="18" charset="0"/>
                    </a:rPr>
                    <a:t>Na</a:t>
                  </a:r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11A9D0B-6FD6-424D-9801-93A92218C0DE}"/>
                  </a:ext>
                </a:extLst>
              </p:cNvPr>
              <p:cNvSpPr txBox="1"/>
              <p:nvPr/>
            </p:nvSpPr>
            <p:spPr>
              <a:xfrm>
                <a:off x="4991266" y="5964192"/>
                <a:ext cx="4812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 dirty="0">
                    <a:latin typeface="Bookman Old Style" panose="02050604050505020204" pitchFamily="18" charset="0"/>
                  </a:rPr>
                  <a:t>ln</a:t>
                </a: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43D207A7-A137-4058-A220-176947F8AAC5}"/>
                  </a:ext>
                </a:extLst>
              </p:cNvPr>
              <p:cNvGrpSpPr/>
              <p:nvPr/>
            </p:nvGrpSpPr>
            <p:grpSpPr>
              <a:xfrm>
                <a:off x="5391869" y="5732199"/>
                <a:ext cx="889871" cy="925651"/>
                <a:chOff x="5391869" y="5732199"/>
                <a:chExt cx="889871" cy="925651"/>
              </a:xfrm>
            </p:grpSpPr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C3A7212F-AA17-4929-A29C-CED7DB06920D}"/>
                    </a:ext>
                  </a:extLst>
                </p:cNvPr>
                <p:cNvSpPr txBox="1"/>
                <p:nvPr/>
              </p:nvSpPr>
              <p:spPr>
                <a:xfrm>
                  <a:off x="5391869" y="5732199"/>
                  <a:ext cx="776175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400" dirty="0">
                      <a:latin typeface="Bookman Old Style" panose="02050604050505020204" pitchFamily="18" charset="0"/>
                    </a:rPr>
                    <a:t>[Na]</a:t>
                  </a:r>
                </a:p>
                <a:p>
                  <a:pPr algn="l"/>
                  <a:r>
                    <a:rPr lang="en-US" sz="2400" dirty="0">
                      <a:latin typeface="Bookman Old Style" panose="02050604050505020204" pitchFamily="18" charset="0"/>
                    </a:rPr>
                    <a:t>[Na]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61C4705-2442-498F-9B70-FFFFCD334DDA}"/>
                    </a:ext>
                  </a:extLst>
                </p:cNvPr>
                <p:cNvSpPr txBox="1"/>
                <p:nvPr/>
              </p:nvSpPr>
              <p:spPr>
                <a:xfrm>
                  <a:off x="5967230" y="5909748"/>
                  <a:ext cx="3145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Bookman Old Style" panose="02050604050505020204" pitchFamily="18" charset="0"/>
                    </a:rPr>
                    <a:t>o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B3C4B83D-3B64-4033-8EBE-5403064D3838}"/>
                    </a:ext>
                  </a:extLst>
                </p:cNvPr>
                <p:cNvSpPr txBox="1"/>
                <p:nvPr/>
              </p:nvSpPr>
              <p:spPr>
                <a:xfrm>
                  <a:off x="5970216" y="6288518"/>
                  <a:ext cx="2535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>
                      <a:latin typeface="Bookman Old Style" panose="02050604050505020204" pitchFamily="18" charset="0"/>
                    </a:rPr>
                    <a:t>i</a:t>
                  </a:r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E0B485A-7CD7-4EB5-B733-44CC6A58B1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91869" y="6192045"/>
                  <a:ext cx="88987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810F125-447C-4081-9D84-3D94B64EC774}"/>
                  </a:ext>
                </a:extLst>
              </p:cNvPr>
              <p:cNvGrpSpPr/>
              <p:nvPr/>
            </p:nvGrpSpPr>
            <p:grpSpPr>
              <a:xfrm>
                <a:off x="4485842" y="5779526"/>
                <a:ext cx="596638" cy="830997"/>
                <a:chOff x="4485842" y="5742323"/>
                <a:chExt cx="596638" cy="830997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4C96CD7-2AD4-4EFC-8337-635F154FAEA6}"/>
                    </a:ext>
                  </a:extLst>
                </p:cNvPr>
                <p:cNvSpPr txBox="1"/>
                <p:nvPr/>
              </p:nvSpPr>
              <p:spPr>
                <a:xfrm>
                  <a:off x="4485842" y="5742323"/>
                  <a:ext cx="59663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400" dirty="0">
                      <a:latin typeface="Bookman Old Style" panose="02050604050505020204" pitchFamily="18" charset="0"/>
                    </a:rPr>
                    <a:t>RT</a:t>
                  </a:r>
                </a:p>
                <a:p>
                  <a:pPr algn="l"/>
                  <a:r>
                    <a:rPr lang="en-US" sz="2400" dirty="0" err="1">
                      <a:latin typeface="Bookman Old Style" panose="02050604050505020204" pitchFamily="18" charset="0"/>
                    </a:rPr>
                    <a:t>zF</a:t>
                  </a:r>
                  <a:endParaRPr lang="en-US" sz="2400" dirty="0">
                    <a:latin typeface="Bookman Old Style" panose="02050604050505020204" pitchFamily="18" charset="0"/>
                  </a:endParaRP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8C2AF0B6-717D-410B-AFFD-455A524967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37736" y="6192045"/>
                  <a:ext cx="47471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CB67C7-5E90-0BCB-EA65-B7B2A44CD94A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226466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4668905" y="484620"/>
            <a:ext cx="2784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Circuit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81C2FB8-4585-430E-BB60-7F726BF86C1A}"/>
              </a:ext>
            </a:extLst>
          </p:cNvPr>
          <p:cNvGrpSpPr/>
          <p:nvPr/>
        </p:nvGrpSpPr>
        <p:grpSpPr>
          <a:xfrm>
            <a:off x="5344946" y="4225810"/>
            <a:ext cx="2778010" cy="989956"/>
            <a:chOff x="298450" y="2224807"/>
            <a:chExt cx="4223998" cy="1340718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408FF9DD-B924-4F4B-9271-1B9D9AE92CD7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99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6E5D2F3-0511-47D0-A5E2-A46980E86B8D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F19794A-25A5-49CE-89EA-CBC2C5C92260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173C30-13C1-48EC-A060-55E53F6AAB8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5A23F35-0030-4426-B677-EB126E551745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6475938-B176-4067-88A4-D77ABF177DDA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C719F63-1A68-496A-8F57-E5EA4D1168BE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D431A41-58DB-40D2-BDF0-5178F97D7996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6F7558-EAFF-450A-B92F-C91BB19BE90E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BF21A2D-C46D-435F-9A51-207A5710784B}"/>
              </a:ext>
            </a:extLst>
          </p:cNvPr>
          <p:cNvGrpSpPr/>
          <p:nvPr/>
        </p:nvGrpSpPr>
        <p:grpSpPr>
          <a:xfrm rot="11245233" flipV="1">
            <a:off x="6517269" y="5044167"/>
            <a:ext cx="2778010" cy="1147083"/>
            <a:chOff x="298450" y="2224807"/>
            <a:chExt cx="4223998" cy="1340718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2BD5641-B896-4E1C-A3FA-A9C450AFC52F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CC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0AC67D5-0095-46DC-95FF-D31B9AA450C7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4D2A041-5093-43A1-91D2-B7866FA08FDB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55DA11F-1CCC-4F0A-AC21-645802F262E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1F1D38B-CC4E-408C-BB85-F3B9014E25C2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42C5298-DFAD-410F-895A-402A6EFCE579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1C92A58-3AA0-4282-B66B-F76E22895AAB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E73C9F2-EDB9-4D19-B005-FE905D5A228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0092259-CD79-429C-9186-730471791B67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838B4BE-3220-4347-B729-D1C650D54A43}"/>
              </a:ext>
            </a:extLst>
          </p:cNvPr>
          <p:cNvGrpSpPr/>
          <p:nvPr/>
        </p:nvGrpSpPr>
        <p:grpSpPr>
          <a:xfrm rot="9808220">
            <a:off x="6495163" y="3029051"/>
            <a:ext cx="2778010" cy="989956"/>
            <a:chOff x="298450" y="2224807"/>
            <a:chExt cx="4223998" cy="1340718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57F8105-8FF4-4550-BEFD-85145B3FC18E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E388AF7-02F8-4E9C-B727-302F2FC787CC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9A35435-5B4E-4FAB-8148-ED6467F102C9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2FAF2F8-2C9D-4851-9363-D44C73A770BB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BB121E-9D1E-4802-8ECE-FC6539DE49D9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724C286-8336-4354-A1D5-B0F0F6691DB8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4700A43-F30A-437A-96A4-ACE5CA673E1B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9FE922F-45D6-4029-8FA5-03E10159B82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F691F0A-790D-4FF2-87FC-3FA24050E145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87EDD5D-C6F4-47C2-B756-0938B2C9A895}"/>
              </a:ext>
            </a:extLst>
          </p:cNvPr>
          <p:cNvGrpSpPr/>
          <p:nvPr/>
        </p:nvGrpSpPr>
        <p:grpSpPr>
          <a:xfrm rot="1649023">
            <a:off x="7974915" y="4467575"/>
            <a:ext cx="2778010" cy="989956"/>
            <a:chOff x="298450" y="2224807"/>
            <a:chExt cx="4223998" cy="1340718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5B01E71-0D8C-4BD8-B9A0-4CCAC3036378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A195BC6-E980-4EBC-975C-980B4E521C2D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796D057-A149-42FB-B441-A63647BCA953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1FE5443-A816-4E74-90B0-78E2E4662622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14B4DAC-2110-4D5E-958B-04F7D3D8D2B4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68EF2F3-7162-4218-8BE8-3A94CB6F1E44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64849E2-BE45-4BC8-8404-2CE66925C855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8417801-DD2A-4423-B078-2660D258B0A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123E817-FA33-42C9-B190-E91D8D04A5E0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02B751D-F54A-4F10-9584-39306B433C25}"/>
              </a:ext>
            </a:extLst>
          </p:cNvPr>
          <p:cNvGrpSpPr/>
          <p:nvPr/>
        </p:nvGrpSpPr>
        <p:grpSpPr>
          <a:xfrm rot="3796832">
            <a:off x="2972017" y="3004525"/>
            <a:ext cx="3118904" cy="881754"/>
            <a:chOff x="298450" y="2224807"/>
            <a:chExt cx="4223998" cy="1340718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BA406A4-E46E-4FBC-B0C5-EB2C74DCE71B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E7CD423-9CFD-4CCE-9E8E-D834A7922B3C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98DBEDA-538A-44D5-977D-C5CE4F28EB75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0E5C628-611A-44B7-8645-ACF355749CB0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D47B16-0501-47D6-A60C-DD05E01966B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6B76C90-3E08-4CED-A1A7-1A251102D04F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E50AFB5-A35C-4E3F-9E59-AB81899B9869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E8B672D-30D5-429B-B3B0-CC1C7DB946C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92101C3-D051-4943-90AF-8E9ACB62185B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4BF31DE-96AA-44E3-BF30-E612B6FA5D1E}"/>
              </a:ext>
            </a:extLst>
          </p:cNvPr>
          <p:cNvGrpSpPr/>
          <p:nvPr/>
        </p:nvGrpSpPr>
        <p:grpSpPr>
          <a:xfrm rot="20951664">
            <a:off x="1057936" y="2885875"/>
            <a:ext cx="2778010" cy="989956"/>
            <a:chOff x="298450" y="2224807"/>
            <a:chExt cx="4223998" cy="1340718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B3D3625-6E24-4309-80B2-054BBC57F201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F9FB3C0-4044-47D4-B1F8-FE1DB20EE400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511C61A-33D0-4D65-888D-F552C458CF25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BA77E77-E54C-4182-904E-5E3D256C0D4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D94698-ADAB-4664-9A7C-4F4BC17586F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9CC5084-8136-4193-BBA6-348B59C4A210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0C85538-E220-4C6B-9C89-44233E4B6591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9D94C23-D884-4B08-ABB8-4777DEFD29D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8DB3E6D-BF43-4D34-9BFD-4C9AEB1AAB5A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DC87E29-4E8E-48E4-BB67-A50C77FEA8DA}"/>
              </a:ext>
            </a:extLst>
          </p:cNvPr>
          <p:cNvGrpSpPr/>
          <p:nvPr/>
        </p:nvGrpSpPr>
        <p:grpSpPr>
          <a:xfrm rot="14791458">
            <a:off x="1933140" y="4103941"/>
            <a:ext cx="2778010" cy="989956"/>
            <a:chOff x="298450" y="2224807"/>
            <a:chExt cx="4223998" cy="1340718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BAF736D-BD56-4B8B-97AF-D1707368A9F0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6E9F656-80C1-4BCA-B4ED-D34C788BC228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ABB6D8E-8575-4BAD-969B-20F9423738AE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686115B-DFFB-41FB-BC96-C42DF61021F0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B2676B4-A987-47C5-B407-8349D059324C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8D4E284-E938-4F5D-98B3-8EEB0DA553B8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0E84F7-C3D9-4C42-83C7-BB7927B0401A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36911C9-8FBA-4A5F-AD38-427098CA574A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D97BDC-4504-4B54-82B6-8BF2C889EB13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AC80F4E-EF1A-4BD8-9B52-5830B53AC767}"/>
              </a:ext>
            </a:extLst>
          </p:cNvPr>
          <p:cNvGrpSpPr/>
          <p:nvPr/>
        </p:nvGrpSpPr>
        <p:grpSpPr>
          <a:xfrm rot="10106677">
            <a:off x="4771650" y="2201493"/>
            <a:ext cx="2778010" cy="989956"/>
            <a:chOff x="298450" y="2224807"/>
            <a:chExt cx="4223998" cy="1340718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1D30E8E-5939-4338-84F5-3D2BA1EEB698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7DD00E0-874C-4027-84B8-A3A0958883C7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16C52EB-A0EA-4C29-B26A-26EA4A2F8109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2CFBEE0-E0E6-4024-A2BD-E69BC98CF4F1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5B43AA-8D66-481D-8F2C-C350973FB34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B777ACD-8284-451D-AF92-CF6DD2DE051B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9D1EA8C-6BA4-4E01-8C0F-917E5D1A4675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847B0EA-51B6-4632-A2D5-D08E322B258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9003A19-CAF7-4FDE-BA7B-59431E2B676E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D282C89-B542-4079-93E3-BF8D3855EC87}"/>
              </a:ext>
            </a:extLst>
          </p:cNvPr>
          <p:cNvGrpSpPr/>
          <p:nvPr/>
        </p:nvGrpSpPr>
        <p:grpSpPr>
          <a:xfrm rot="6947642">
            <a:off x="9400638" y="3189548"/>
            <a:ext cx="2778010" cy="989956"/>
            <a:chOff x="298450" y="2224807"/>
            <a:chExt cx="4223998" cy="1340718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A11E83F-9BE0-43DF-AD31-735945C35086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8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DEBE13-FFC5-4ED5-AC36-A04E2E8F7E40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ADCFBDF-92D8-4247-80CA-1C6AEEA1FF61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C815534-5086-41F2-9820-4AE3A042A383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82E30F3-A442-470F-AC07-184457A3C1CC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B20D304-A199-4D4E-B474-CAE96D8D98CD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87CB6CD-5C50-4CCE-90BB-4C526E019C59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BD76263-DF31-46A0-AEEA-435B10160EA8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FAE0A4C-7199-4B1E-9AE5-912B97B0CA97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FCE425-D4ED-4AFE-BCE2-3620E086FD4A}"/>
              </a:ext>
            </a:extLst>
          </p:cNvPr>
          <p:cNvGrpSpPr/>
          <p:nvPr/>
        </p:nvGrpSpPr>
        <p:grpSpPr>
          <a:xfrm rot="19671046">
            <a:off x="427359" y="4903570"/>
            <a:ext cx="2778010" cy="989956"/>
            <a:chOff x="298450" y="2224807"/>
            <a:chExt cx="4223998" cy="1340718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B4A66CC-7783-45E4-8113-165E35247805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9333AC8-DC36-489C-9009-0249CBD9CEE5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31AE3A84-4E14-4B28-9545-62B46AFC52DA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CFD5CFD-2F77-48F5-BD66-4F0D5B08C387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3A08C2F-62A5-4C61-BABB-0B8EFCBC9054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50B6314-51E1-4343-BAA7-93366C276343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DA6BE0F-BE1E-43C5-A99E-A7B49B6C19E6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09B3202-2DAD-4794-BF75-7DFDA1CBFF00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12C3281-9A2E-4CBB-94EE-AB01DDDDB14B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75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601227-7CD6-4B55-91DC-261885E61C4A}"/>
              </a:ext>
            </a:extLst>
          </p:cNvPr>
          <p:cNvGrpSpPr/>
          <p:nvPr/>
        </p:nvGrpSpPr>
        <p:grpSpPr>
          <a:xfrm>
            <a:off x="2005484" y="2546347"/>
            <a:ext cx="3400934" cy="2094875"/>
            <a:chOff x="2005484" y="2244784"/>
            <a:chExt cx="3400934" cy="2094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1784E7-CE21-4F83-A354-1A28A1276C1D}"/>
                </a:ext>
              </a:extLst>
            </p:cNvPr>
            <p:cNvSpPr/>
            <p:nvPr/>
          </p:nvSpPr>
          <p:spPr>
            <a:xfrm>
              <a:off x="3022076" y="2862274"/>
              <a:ext cx="1371600" cy="13716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74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5C750E-CA4F-408B-BB56-6BC1F5F78FA8}"/>
                </a:ext>
              </a:extLst>
            </p:cNvPr>
            <p:cNvSpPr txBox="1"/>
            <p:nvPr/>
          </p:nvSpPr>
          <p:spPr>
            <a:xfrm>
              <a:off x="2009334" y="2244784"/>
              <a:ext cx="3397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Membrane Properties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EBF82B-DDC4-45D1-A877-FD65E8934540}"/>
                </a:ext>
              </a:extLst>
            </p:cNvPr>
            <p:cNvSpPr txBox="1"/>
            <p:nvPr/>
          </p:nvSpPr>
          <p:spPr>
            <a:xfrm>
              <a:off x="2005484" y="3939549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neuron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E0A8CC-04D4-4DA5-887E-11390AF64122}"/>
              </a:ext>
            </a:extLst>
          </p:cNvPr>
          <p:cNvGrpSpPr/>
          <p:nvPr/>
        </p:nvGrpSpPr>
        <p:grpSpPr>
          <a:xfrm rot="17919686">
            <a:off x="3009603" y="3420235"/>
            <a:ext cx="138129" cy="228007"/>
            <a:chOff x="2053752" y="3163093"/>
            <a:chExt cx="138129" cy="2280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87E2221-E4AD-4A39-9F8C-3686EAF847BC}"/>
                </a:ext>
              </a:extLst>
            </p:cNvPr>
            <p:cNvSpPr/>
            <p:nvPr/>
          </p:nvSpPr>
          <p:spPr>
            <a:xfrm>
              <a:off x="2053752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C778181-AB6A-44ED-B486-54C4C9A91165}"/>
                </a:ext>
              </a:extLst>
            </p:cNvPr>
            <p:cNvSpPr/>
            <p:nvPr/>
          </p:nvSpPr>
          <p:spPr>
            <a:xfrm>
              <a:off x="2082105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25513D8-56C7-47DC-A8D7-09E44D65547F}"/>
                </a:ext>
              </a:extLst>
            </p:cNvPr>
            <p:cNvSpPr/>
            <p:nvPr/>
          </p:nvSpPr>
          <p:spPr>
            <a:xfrm>
              <a:off x="2138756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9BBD968-1510-44C9-B916-B065205F89AA}"/>
                </a:ext>
              </a:extLst>
            </p:cNvPr>
            <p:cNvSpPr/>
            <p:nvPr/>
          </p:nvSpPr>
          <p:spPr>
            <a:xfrm>
              <a:off x="2165274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6F441C-5498-4E7B-9C2C-3AB37EAB59DA}"/>
                </a:ext>
              </a:extLst>
            </p:cNvPr>
            <p:cNvSpPr/>
            <p:nvPr/>
          </p:nvSpPr>
          <p:spPr>
            <a:xfrm>
              <a:off x="2110176" y="316309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F5E92AB-9B1D-4489-B599-F73EB95BDEF6}"/>
              </a:ext>
            </a:extLst>
          </p:cNvPr>
          <p:cNvGrpSpPr/>
          <p:nvPr/>
        </p:nvGrpSpPr>
        <p:grpSpPr>
          <a:xfrm>
            <a:off x="3247250" y="3048127"/>
            <a:ext cx="1117452" cy="633665"/>
            <a:chOff x="3247250" y="3048127"/>
            <a:chExt cx="1117452" cy="6336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94107E-4E6E-49B5-B241-EE220F51146D}"/>
                </a:ext>
              </a:extLst>
            </p:cNvPr>
            <p:cNvGrpSpPr/>
            <p:nvPr/>
          </p:nvGrpSpPr>
          <p:grpSpPr>
            <a:xfrm rot="6137716">
              <a:off x="4158772" y="3475862"/>
              <a:ext cx="300545" cy="111315"/>
              <a:chOff x="1098025" y="3219373"/>
              <a:chExt cx="300545" cy="11131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B31ADB1-C9D4-4133-850F-E513DBA784A0}"/>
                  </a:ext>
                </a:extLst>
              </p:cNvPr>
              <p:cNvSpPr/>
              <p:nvPr/>
            </p:nvSpPr>
            <p:spPr>
              <a:xfrm rot="18634502">
                <a:off x="1198725" y="3203381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CB15261-B090-4452-9FEE-E8A9FBFA2E42}"/>
                  </a:ext>
                </a:extLst>
              </p:cNvPr>
              <p:cNvSpPr/>
              <p:nvPr/>
            </p:nvSpPr>
            <p:spPr>
              <a:xfrm rot="18634502">
                <a:off x="1217167" y="318184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550FBBF-886A-45AF-A38D-B587E99A42F9}"/>
                  </a:ext>
                </a:extLst>
              </p:cNvPr>
              <p:cNvSpPr/>
              <p:nvPr/>
            </p:nvSpPr>
            <p:spPr>
              <a:xfrm rot="18634502">
                <a:off x="1254015" y="313881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BB8A0F0-79C9-4976-AB1B-DF103696E549}"/>
                  </a:ext>
                </a:extLst>
              </p:cNvPr>
              <p:cNvSpPr/>
              <p:nvPr/>
            </p:nvSpPr>
            <p:spPr>
              <a:xfrm rot="18634502">
                <a:off x="1271263" y="3118673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6D7061E-83DA-48D3-AD0D-4F36EF6F3804}"/>
                  </a:ext>
                </a:extLst>
              </p:cNvPr>
              <p:cNvSpPr/>
              <p:nvPr/>
            </p:nvSpPr>
            <p:spPr>
              <a:xfrm rot="18634502">
                <a:off x="1235425" y="3160523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3F8A94-172F-4469-90F8-344829934088}"/>
                </a:ext>
              </a:extLst>
            </p:cNvPr>
            <p:cNvGrpSpPr/>
            <p:nvPr/>
          </p:nvGrpSpPr>
          <p:grpSpPr>
            <a:xfrm rot="4800000">
              <a:off x="3791993" y="3142742"/>
              <a:ext cx="300545" cy="111315"/>
              <a:chOff x="1636899" y="3218868"/>
              <a:chExt cx="300545" cy="1113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AA572FA-6761-4C22-931F-39700FAF7581}"/>
                  </a:ext>
                </a:extLst>
              </p:cNvPr>
              <p:cNvSpPr/>
              <p:nvPr/>
            </p:nvSpPr>
            <p:spPr>
              <a:xfrm rot="18634502">
                <a:off x="1737599" y="3202876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D468053-B147-45D6-9E1F-C4CA478C1C2C}"/>
                  </a:ext>
                </a:extLst>
              </p:cNvPr>
              <p:cNvSpPr/>
              <p:nvPr/>
            </p:nvSpPr>
            <p:spPr>
              <a:xfrm rot="18634502">
                <a:off x="1756041" y="318134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A919016-91A1-4DED-ABEC-4822FBF3F143}"/>
                  </a:ext>
                </a:extLst>
              </p:cNvPr>
              <p:cNvSpPr/>
              <p:nvPr/>
            </p:nvSpPr>
            <p:spPr>
              <a:xfrm rot="18634502">
                <a:off x="1792889" y="313831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A5144909-587C-4B1F-BF5E-0DE8ECFB5FB1}"/>
                  </a:ext>
                </a:extLst>
              </p:cNvPr>
              <p:cNvSpPr/>
              <p:nvPr/>
            </p:nvSpPr>
            <p:spPr>
              <a:xfrm rot="18634502">
                <a:off x="1810137" y="3118168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8A4CB93-F712-4A0D-A787-6C191428DD89}"/>
                  </a:ext>
                </a:extLst>
              </p:cNvPr>
              <p:cNvSpPr/>
              <p:nvPr/>
            </p:nvSpPr>
            <p:spPr>
              <a:xfrm rot="18634502">
                <a:off x="1774299" y="316001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2FDD81C-A2F7-4B7D-9679-0AE5C6A01940}"/>
                </a:ext>
              </a:extLst>
            </p:cNvPr>
            <p:cNvGrpSpPr/>
            <p:nvPr/>
          </p:nvGrpSpPr>
          <p:grpSpPr>
            <a:xfrm rot="1200000">
              <a:off x="3247250" y="3146685"/>
              <a:ext cx="300545" cy="111315"/>
              <a:chOff x="1764422" y="3603918"/>
              <a:chExt cx="300545" cy="111315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8EA2781-EF71-4349-85F6-63D8D85511C0}"/>
                  </a:ext>
                </a:extLst>
              </p:cNvPr>
              <p:cNvSpPr/>
              <p:nvPr/>
            </p:nvSpPr>
            <p:spPr>
              <a:xfrm rot="18634502">
                <a:off x="1865122" y="3587926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D3128E2-3C3B-4744-AAFD-FF7A66656137}"/>
                  </a:ext>
                </a:extLst>
              </p:cNvPr>
              <p:cNvSpPr/>
              <p:nvPr/>
            </p:nvSpPr>
            <p:spPr>
              <a:xfrm rot="18634502">
                <a:off x="1883564" y="356639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C8F5C454-E85A-43A7-8791-11BE03BB661B}"/>
                  </a:ext>
                </a:extLst>
              </p:cNvPr>
              <p:cNvSpPr/>
              <p:nvPr/>
            </p:nvSpPr>
            <p:spPr>
              <a:xfrm rot="18634502">
                <a:off x="1920412" y="352336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076FC49-43E0-48A2-A722-DE72C66A360C}"/>
                  </a:ext>
                </a:extLst>
              </p:cNvPr>
              <p:cNvSpPr/>
              <p:nvPr/>
            </p:nvSpPr>
            <p:spPr>
              <a:xfrm rot="18634502">
                <a:off x="1937660" y="3503218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ED52200-4CDC-4A5E-8699-24BC358D289C}"/>
                  </a:ext>
                </a:extLst>
              </p:cNvPr>
              <p:cNvSpPr/>
              <p:nvPr/>
            </p:nvSpPr>
            <p:spPr>
              <a:xfrm rot="18634502">
                <a:off x="1901822" y="354506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7444127-22E1-4F50-8F74-FB7203B58152}"/>
              </a:ext>
            </a:extLst>
          </p:cNvPr>
          <p:cNvSpPr txBox="1"/>
          <p:nvPr/>
        </p:nvSpPr>
        <p:spPr>
          <a:xfrm>
            <a:off x="4413450" y="3476744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channels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296187-A5DA-4500-830B-C6ACB60E3C93}"/>
              </a:ext>
            </a:extLst>
          </p:cNvPr>
          <p:cNvGrpSpPr/>
          <p:nvPr/>
        </p:nvGrpSpPr>
        <p:grpSpPr>
          <a:xfrm>
            <a:off x="2208331" y="1986854"/>
            <a:ext cx="716759" cy="1633210"/>
            <a:chOff x="2208331" y="1986854"/>
            <a:chExt cx="716759" cy="163321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33D37AD4-426D-4843-96F9-BCCA0223343F}"/>
                </a:ext>
              </a:extLst>
            </p:cNvPr>
            <p:cNvSpPr/>
            <p:nvPr/>
          </p:nvSpPr>
          <p:spPr>
            <a:xfrm rot="8462410">
              <a:off x="2727245" y="1986854"/>
              <a:ext cx="197845" cy="16332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557FA4-8554-457D-82D8-F4B5A4BC3332}"/>
                </a:ext>
              </a:extLst>
            </p:cNvPr>
            <p:cNvSpPr/>
            <p:nvPr/>
          </p:nvSpPr>
          <p:spPr>
            <a:xfrm rot="19218533">
              <a:off x="2208331" y="2114665"/>
              <a:ext cx="213685" cy="11932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0EACF4-B686-4CDE-97F1-7EA5CF41D646}"/>
              </a:ext>
            </a:extLst>
          </p:cNvPr>
          <p:cNvGrpSpPr/>
          <p:nvPr/>
        </p:nvGrpSpPr>
        <p:grpSpPr>
          <a:xfrm>
            <a:off x="9589641" y="2346292"/>
            <a:ext cx="1521570" cy="4241206"/>
            <a:chOff x="9589641" y="2346292"/>
            <a:chExt cx="1521570" cy="42412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F1AC54-4C55-4E68-892A-01459A9D6866}"/>
                </a:ext>
              </a:extLst>
            </p:cNvPr>
            <p:cNvSpPr/>
            <p:nvPr/>
          </p:nvSpPr>
          <p:spPr>
            <a:xfrm>
              <a:off x="10251504" y="3008012"/>
              <a:ext cx="197844" cy="3579486"/>
            </a:xfrm>
            <a:prstGeom prst="rect">
              <a:avLst/>
            </a:prstGeom>
            <a:gradFill flip="none" rotWithShape="1">
              <a:gsLst>
                <a:gs pos="10000">
                  <a:srgbClr val="FFFF00"/>
                </a:gs>
                <a:gs pos="24000">
                  <a:schemeClr val="tx1">
                    <a:lumMod val="75000"/>
                    <a:lumOff val="25000"/>
                  </a:schemeClr>
                </a:gs>
                <a:gs pos="57000">
                  <a:srgbClr val="008000"/>
                </a:gs>
                <a:gs pos="0">
                  <a:srgbClr val="FF0000"/>
                </a:gs>
                <a:gs pos="97917">
                  <a:srgbClr val="0066FF"/>
                </a:gs>
                <a:gs pos="85000">
                  <a:srgbClr val="0080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90D115-B42C-4A3E-BA5A-8B3CE0107098}"/>
                </a:ext>
              </a:extLst>
            </p:cNvPr>
            <p:cNvSpPr txBox="1"/>
            <p:nvPr/>
          </p:nvSpPr>
          <p:spPr>
            <a:xfrm>
              <a:off x="9589641" y="2346292"/>
              <a:ext cx="1521570" cy="559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membrane</a:t>
              </a:r>
            </a:p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potential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60795FA-3DE0-4356-9C51-1ED457A4DD06}"/>
              </a:ext>
            </a:extLst>
          </p:cNvPr>
          <p:cNvSpPr txBox="1"/>
          <p:nvPr/>
        </p:nvSpPr>
        <p:spPr>
          <a:xfrm>
            <a:off x="1714653" y="3358233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Bookman Old Style" panose="02050604050505020204" pitchFamily="18" charset="0"/>
              </a:rPr>
              <a:t>sodium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D1D912-70EC-41F1-A47F-0D02F686B54E}"/>
              </a:ext>
            </a:extLst>
          </p:cNvPr>
          <p:cNvGrpSpPr/>
          <p:nvPr/>
        </p:nvGrpSpPr>
        <p:grpSpPr>
          <a:xfrm>
            <a:off x="8829310" y="3660590"/>
            <a:ext cx="1419324" cy="400110"/>
            <a:chOff x="8829310" y="3660590"/>
            <a:chExt cx="1419324" cy="40011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7AEC9BC-BC1B-4AF6-97C9-FAFEB6079CCD}"/>
                </a:ext>
              </a:extLst>
            </p:cNvPr>
            <p:cNvSpPr txBox="1"/>
            <p:nvPr/>
          </p:nvSpPr>
          <p:spPr>
            <a:xfrm>
              <a:off x="8829310" y="3660590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Bookman Old Style" panose="02050604050505020204" pitchFamily="18" charset="0"/>
                </a:rPr>
                <a:t>sodium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14EE9B9-DB6D-42E8-85FF-D3D0B78BA77B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3889223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9863C8A-4A28-4CA0-8D64-B20FBEFACB8B}"/>
              </a:ext>
            </a:extLst>
          </p:cNvPr>
          <p:cNvGrpSpPr/>
          <p:nvPr/>
        </p:nvGrpSpPr>
        <p:grpSpPr>
          <a:xfrm>
            <a:off x="9281357" y="5514044"/>
            <a:ext cx="967277" cy="400110"/>
            <a:chOff x="9281357" y="5514044"/>
            <a:chExt cx="967277" cy="40011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67C15E-03DB-4563-A906-19A2E24BD521}"/>
                </a:ext>
              </a:extLst>
            </p:cNvPr>
            <p:cNvSpPr txBox="1"/>
            <p:nvPr/>
          </p:nvSpPr>
          <p:spPr>
            <a:xfrm>
              <a:off x="9281357" y="5514044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rest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F10A5DE-4B0E-4857-95F8-257BCBAD6EE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5742677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0DC50D-4155-493E-8801-DD95552F2D84}"/>
              </a:ext>
            </a:extLst>
          </p:cNvPr>
          <p:cNvGrpSpPr/>
          <p:nvPr/>
        </p:nvGrpSpPr>
        <p:grpSpPr>
          <a:xfrm>
            <a:off x="8449399" y="6257740"/>
            <a:ext cx="1799235" cy="400110"/>
            <a:chOff x="8449399" y="6257740"/>
            <a:chExt cx="1799235" cy="40011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4097873-F296-4D51-A084-B6A4CB5C6F2B}"/>
                </a:ext>
              </a:extLst>
            </p:cNvPr>
            <p:cNvSpPr txBox="1"/>
            <p:nvPr/>
          </p:nvSpPr>
          <p:spPr>
            <a:xfrm>
              <a:off x="8449399" y="6257740"/>
              <a:ext cx="1492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potassium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8846492-F0A5-4AA9-B8AE-434F1B8C5A2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6486373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078D79-0521-469C-87C5-785B06960BDE}"/>
              </a:ext>
            </a:extLst>
          </p:cNvPr>
          <p:cNvGrpSpPr/>
          <p:nvPr/>
        </p:nvGrpSpPr>
        <p:grpSpPr>
          <a:xfrm>
            <a:off x="10413848" y="2916710"/>
            <a:ext cx="1341233" cy="3809544"/>
            <a:chOff x="10413848" y="2916710"/>
            <a:chExt cx="1341233" cy="380954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BBBF3BE-1A57-40BF-8477-475C8138D68A}"/>
                </a:ext>
              </a:extLst>
            </p:cNvPr>
            <p:cNvSpPr txBox="1"/>
            <p:nvPr/>
          </p:nvSpPr>
          <p:spPr>
            <a:xfrm>
              <a:off x="10438696" y="5584774"/>
              <a:ext cx="1106393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-60 mV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BFC7A0-A645-4119-BC13-0AE4D4BDB5E3}"/>
                </a:ext>
              </a:extLst>
            </p:cNvPr>
            <p:cNvSpPr txBox="1"/>
            <p:nvPr/>
          </p:nvSpPr>
          <p:spPr>
            <a:xfrm>
              <a:off x="10413848" y="6400139"/>
              <a:ext cx="1314784" cy="32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-100 mV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7AD488-7C5A-43D4-A006-81AE169CB22D}"/>
                </a:ext>
              </a:extLst>
            </p:cNvPr>
            <p:cNvSpPr txBox="1"/>
            <p:nvPr/>
          </p:nvSpPr>
          <p:spPr>
            <a:xfrm>
              <a:off x="10438695" y="2916710"/>
              <a:ext cx="1316386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+100 mV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5A3F092-9001-47AF-9D15-7AD94118C43B}"/>
                </a:ext>
              </a:extLst>
            </p:cNvPr>
            <p:cNvSpPr txBox="1"/>
            <p:nvPr/>
          </p:nvSpPr>
          <p:spPr>
            <a:xfrm>
              <a:off x="10420261" y="4659707"/>
              <a:ext cx="1035861" cy="32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+0 mV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AD2465F-24B7-4FFC-81B0-D56D3B5C1691}"/>
                </a:ext>
              </a:extLst>
            </p:cNvPr>
            <p:cNvSpPr txBox="1"/>
            <p:nvPr/>
          </p:nvSpPr>
          <p:spPr>
            <a:xfrm>
              <a:off x="10413848" y="5909748"/>
              <a:ext cx="1106393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-75 mV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414587-10CF-49FE-BB75-78A5B1E25D7C}"/>
              </a:ext>
            </a:extLst>
          </p:cNvPr>
          <p:cNvGrpSpPr/>
          <p:nvPr/>
        </p:nvGrpSpPr>
        <p:grpSpPr>
          <a:xfrm>
            <a:off x="8752366" y="5829492"/>
            <a:ext cx="1496268" cy="400110"/>
            <a:chOff x="8752366" y="5829492"/>
            <a:chExt cx="1496268" cy="40011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A118293-CBFD-4807-8D3B-841BA0D4FCB2}"/>
                </a:ext>
              </a:extLst>
            </p:cNvPr>
            <p:cNvSpPr txBox="1"/>
            <p:nvPr/>
          </p:nvSpPr>
          <p:spPr>
            <a:xfrm>
              <a:off x="8752366" y="5829492"/>
              <a:ext cx="1189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1562B"/>
                  </a:solidFill>
                  <a:latin typeface="Bookman Old Style" panose="02050604050505020204" pitchFamily="18" charset="0"/>
                </a:rPr>
                <a:t>chloride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0DB13C1-46A0-4C90-9155-3D5CE384E36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6058125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C7DF326-4C46-425C-88E6-EC125199ED2C}"/>
              </a:ext>
            </a:extLst>
          </p:cNvPr>
          <p:cNvGrpSpPr/>
          <p:nvPr/>
        </p:nvGrpSpPr>
        <p:grpSpPr>
          <a:xfrm>
            <a:off x="8773205" y="2811506"/>
            <a:ext cx="1475429" cy="400110"/>
            <a:chOff x="8773205" y="2811506"/>
            <a:chExt cx="1475429" cy="40011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086BA63-1289-42B4-B0A1-6E47EC55D334}"/>
                </a:ext>
              </a:extLst>
            </p:cNvPr>
            <p:cNvSpPr txBox="1"/>
            <p:nvPr/>
          </p:nvSpPr>
          <p:spPr>
            <a:xfrm>
              <a:off x="8773205" y="2811506"/>
              <a:ext cx="1168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4FC4"/>
                  </a:solidFill>
                  <a:latin typeface="Bookman Old Style" panose="02050604050505020204" pitchFamily="18" charset="0"/>
                </a:rPr>
                <a:t>calcium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8AC8057-E501-469A-B660-122B91DEF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3040139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63F7A0-568A-4E0E-865C-D57A9C1EF120}"/>
              </a:ext>
            </a:extLst>
          </p:cNvPr>
          <p:cNvCxnSpPr>
            <a:cxnSpLocks/>
          </p:cNvCxnSpPr>
          <p:nvPr/>
        </p:nvCxnSpPr>
        <p:spPr>
          <a:xfrm>
            <a:off x="9889224" y="4792423"/>
            <a:ext cx="365760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FBC26A3-1A45-4745-9FAC-B1296153CCC3}"/>
              </a:ext>
            </a:extLst>
          </p:cNvPr>
          <p:cNvGrpSpPr/>
          <p:nvPr/>
        </p:nvGrpSpPr>
        <p:grpSpPr>
          <a:xfrm>
            <a:off x="9405996" y="4480028"/>
            <a:ext cx="424958" cy="584775"/>
            <a:chOff x="9405996" y="4480028"/>
            <a:chExt cx="424958" cy="584775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06EC065-E1EC-4302-9AE1-69042D327E11}"/>
                </a:ext>
              </a:extLst>
            </p:cNvPr>
            <p:cNvSpPr/>
            <p:nvPr/>
          </p:nvSpPr>
          <p:spPr>
            <a:xfrm>
              <a:off x="9405996" y="4568928"/>
              <a:ext cx="411480" cy="411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6036EEE-A3A3-4A03-8F96-B22C2B0214CE}"/>
                </a:ext>
              </a:extLst>
            </p:cNvPr>
            <p:cNvSpPr txBox="1"/>
            <p:nvPr/>
          </p:nvSpPr>
          <p:spPr>
            <a:xfrm>
              <a:off x="9425074" y="4480028"/>
              <a:ext cx="4058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?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062FAB7-AB8C-4CC1-9CA8-9D5C43B2A7FD}"/>
              </a:ext>
            </a:extLst>
          </p:cNvPr>
          <p:cNvSpPr txBox="1"/>
          <p:nvPr/>
        </p:nvSpPr>
        <p:spPr>
          <a:xfrm>
            <a:off x="2883895" y="1621133"/>
            <a:ext cx="6237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What Does it Take to Understand?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B7E4A-39E6-BB47-1B49-A5BC24B0EAA9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24906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601227-7CD6-4B55-91DC-261885E61C4A}"/>
              </a:ext>
            </a:extLst>
          </p:cNvPr>
          <p:cNvGrpSpPr/>
          <p:nvPr/>
        </p:nvGrpSpPr>
        <p:grpSpPr>
          <a:xfrm>
            <a:off x="2005484" y="2546347"/>
            <a:ext cx="3400934" cy="2094875"/>
            <a:chOff x="2005484" y="2244784"/>
            <a:chExt cx="3400934" cy="2094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1784E7-CE21-4F83-A354-1A28A1276C1D}"/>
                </a:ext>
              </a:extLst>
            </p:cNvPr>
            <p:cNvSpPr/>
            <p:nvPr/>
          </p:nvSpPr>
          <p:spPr>
            <a:xfrm>
              <a:off x="3022076" y="2862274"/>
              <a:ext cx="1371600" cy="13716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74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5C750E-CA4F-408B-BB56-6BC1F5F78FA8}"/>
                </a:ext>
              </a:extLst>
            </p:cNvPr>
            <p:cNvSpPr txBox="1"/>
            <p:nvPr/>
          </p:nvSpPr>
          <p:spPr>
            <a:xfrm>
              <a:off x="2009334" y="2244784"/>
              <a:ext cx="3397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Membrane Properties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EBF82B-DDC4-45D1-A877-FD65E8934540}"/>
                </a:ext>
              </a:extLst>
            </p:cNvPr>
            <p:cNvSpPr txBox="1"/>
            <p:nvPr/>
          </p:nvSpPr>
          <p:spPr>
            <a:xfrm>
              <a:off x="2005484" y="3939549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neuron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E0A8CC-04D4-4DA5-887E-11390AF64122}"/>
              </a:ext>
            </a:extLst>
          </p:cNvPr>
          <p:cNvGrpSpPr/>
          <p:nvPr/>
        </p:nvGrpSpPr>
        <p:grpSpPr>
          <a:xfrm rot="17919686">
            <a:off x="3009603" y="3420235"/>
            <a:ext cx="138129" cy="228007"/>
            <a:chOff x="2053752" y="3163093"/>
            <a:chExt cx="138129" cy="2280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87E2221-E4AD-4A39-9F8C-3686EAF847BC}"/>
                </a:ext>
              </a:extLst>
            </p:cNvPr>
            <p:cNvSpPr/>
            <p:nvPr/>
          </p:nvSpPr>
          <p:spPr>
            <a:xfrm>
              <a:off x="2053752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C778181-AB6A-44ED-B486-54C4C9A91165}"/>
                </a:ext>
              </a:extLst>
            </p:cNvPr>
            <p:cNvSpPr/>
            <p:nvPr/>
          </p:nvSpPr>
          <p:spPr>
            <a:xfrm>
              <a:off x="2082105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25513D8-56C7-47DC-A8D7-09E44D65547F}"/>
                </a:ext>
              </a:extLst>
            </p:cNvPr>
            <p:cNvSpPr/>
            <p:nvPr/>
          </p:nvSpPr>
          <p:spPr>
            <a:xfrm>
              <a:off x="2138756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9BBD968-1510-44C9-B916-B065205F89AA}"/>
                </a:ext>
              </a:extLst>
            </p:cNvPr>
            <p:cNvSpPr/>
            <p:nvPr/>
          </p:nvSpPr>
          <p:spPr>
            <a:xfrm>
              <a:off x="2165274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6F441C-5498-4E7B-9C2C-3AB37EAB59DA}"/>
                </a:ext>
              </a:extLst>
            </p:cNvPr>
            <p:cNvSpPr/>
            <p:nvPr/>
          </p:nvSpPr>
          <p:spPr>
            <a:xfrm>
              <a:off x="2110176" y="316309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F5E92AB-9B1D-4489-B599-F73EB95BDEF6}"/>
              </a:ext>
            </a:extLst>
          </p:cNvPr>
          <p:cNvGrpSpPr/>
          <p:nvPr/>
        </p:nvGrpSpPr>
        <p:grpSpPr>
          <a:xfrm>
            <a:off x="3247250" y="3048127"/>
            <a:ext cx="1117452" cy="633665"/>
            <a:chOff x="3247250" y="3048127"/>
            <a:chExt cx="1117452" cy="6336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94107E-4E6E-49B5-B241-EE220F51146D}"/>
                </a:ext>
              </a:extLst>
            </p:cNvPr>
            <p:cNvGrpSpPr/>
            <p:nvPr/>
          </p:nvGrpSpPr>
          <p:grpSpPr>
            <a:xfrm rot="6137716">
              <a:off x="4158772" y="3475862"/>
              <a:ext cx="300545" cy="111315"/>
              <a:chOff x="1098025" y="3219373"/>
              <a:chExt cx="300545" cy="11131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B31ADB1-C9D4-4133-850F-E513DBA784A0}"/>
                  </a:ext>
                </a:extLst>
              </p:cNvPr>
              <p:cNvSpPr/>
              <p:nvPr/>
            </p:nvSpPr>
            <p:spPr>
              <a:xfrm rot="18634502">
                <a:off x="1198725" y="3203381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CB15261-B090-4452-9FEE-E8A9FBFA2E42}"/>
                  </a:ext>
                </a:extLst>
              </p:cNvPr>
              <p:cNvSpPr/>
              <p:nvPr/>
            </p:nvSpPr>
            <p:spPr>
              <a:xfrm rot="18634502">
                <a:off x="1217167" y="318184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550FBBF-886A-45AF-A38D-B587E99A42F9}"/>
                  </a:ext>
                </a:extLst>
              </p:cNvPr>
              <p:cNvSpPr/>
              <p:nvPr/>
            </p:nvSpPr>
            <p:spPr>
              <a:xfrm rot="18634502">
                <a:off x="1254015" y="313881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BB8A0F0-79C9-4976-AB1B-DF103696E549}"/>
                  </a:ext>
                </a:extLst>
              </p:cNvPr>
              <p:cNvSpPr/>
              <p:nvPr/>
            </p:nvSpPr>
            <p:spPr>
              <a:xfrm rot="18634502">
                <a:off x="1271263" y="3118673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6D7061E-83DA-48D3-AD0D-4F36EF6F3804}"/>
                  </a:ext>
                </a:extLst>
              </p:cNvPr>
              <p:cNvSpPr/>
              <p:nvPr/>
            </p:nvSpPr>
            <p:spPr>
              <a:xfrm rot="18634502">
                <a:off x="1235425" y="3160523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3F8A94-172F-4469-90F8-344829934088}"/>
                </a:ext>
              </a:extLst>
            </p:cNvPr>
            <p:cNvGrpSpPr/>
            <p:nvPr/>
          </p:nvGrpSpPr>
          <p:grpSpPr>
            <a:xfrm rot="4800000">
              <a:off x="3791993" y="3142742"/>
              <a:ext cx="300545" cy="111315"/>
              <a:chOff x="1636899" y="3218868"/>
              <a:chExt cx="300545" cy="1113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AA572FA-6761-4C22-931F-39700FAF7581}"/>
                  </a:ext>
                </a:extLst>
              </p:cNvPr>
              <p:cNvSpPr/>
              <p:nvPr/>
            </p:nvSpPr>
            <p:spPr>
              <a:xfrm rot="18634502">
                <a:off x="1737599" y="3202876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D468053-B147-45D6-9E1F-C4CA478C1C2C}"/>
                  </a:ext>
                </a:extLst>
              </p:cNvPr>
              <p:cNvSpPr/>
              <p:nvPr/>
            </p:nvSpPr>
            <p:spPr>
              <a:xfrm rot="18634502">
                <a:off x="1756041" y="318134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A919016-91A1-4DED-ABEC-4822FBF3F143}"/>
                  </a:ext>
                </a:extLst>
              </p:cNvPr>
              <p:cNvSpPr/>
              <p:nvPr/>
            </p:nvSpPr>
            <p:spPr>
              <a:xfrm rot="18634502">
                <a:off x="1792889" y="313831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A5144909-587C-4B1F-BF5E-0DE8ECFB5FB1}"/>
                  </a:ext>
                </a:extLst>
              </p:cNvPr>
              <p:cNvSpPr/>
              <p:nvPr/>
            </p:nvSpPr>
            <p:spPr>
              <a:xfrm rot="18634502">
                <a:off x="1810137" y="3118168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8A4CB93-F712-4A0D-A787-6C191428DD89}"/>
                  </a:ext>
                </a:extLst>
              </p:cNvPr>
              <p:cNvSpPr/>
              <p:nvPr/>
            </p:nvSpPr>
            <p:spPr>
              <a:xfrm rot="18634502">
                <a:off x="1774299" y="316001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2FDD81C-A2F7-4B7D-9679-0AE5C6A01940}"/>
                </a:ext>
              </a:extLst>
            </p:cNvPr>
            <p:cNvGrpSpPr/>
            <p:nvPr/>
          </p:nvGrpSpPr>
          <p:grpSpPr>
            <a:xfrm rot="1200000">
              <a:off x="3247250" y="3146685"/>
              <a:ext cx="300545" cy="111315"/>
              <a:chOff x="1764422" y="3603918"/>
              <a:chExt cx="300545" cy="111315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8EA2781-EF71-4349-85F6-63D8D85511C0}"/>
                  </a:ext>
                </a:extLst>
              </p:cNvPr>
              <p:cNvSpPr/>
              <p:nvPr/>
            </p:nvSpPr>
            <p:spPr>
              <a:xfrm rot="18634502">
                <a:off x="1865122" y="3587926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D3128E2-3C3B-4744-AAFD-FF7A66656137}"/>
                  </a:ext>
                </a:extLst>
              </p:cNvPr>
              <p:cNvSpPr/>
              <p:nvPr/>
            </p:nvSpPr>
            <p:spPr>
              <a:xfrm rot="18634502">
                <a:off x="1883564" y="356639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C8F5C454-E85A-43A7-8791-11BE03BB661B}"/>
                  </a:ext>
                </a:extLst>
              </p:cNvPr>
              <p:cNvSpPr/>
              <p:nvPr/>
            </p:nvSpPr>
            <p:spPr>
              <a:xfrm rot="18634502">
                <a:off x="1920412" y="352336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076FC49-43E0-48A2-A722-DE72C66A360C}"/>
                  </a:ext>
                </a:extLst>
              </p:cNvPr>
              <p:cNvSpPr/>
              <p:nvPr/>
            </p:nvSpPr>
            <p:spPr>
              <a:xfrm rot="18634502">
                <a:off x="1937660" y="3503218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ED52200-4CDC-4A5E-8699-24BC358D289C}"/>
                  </a:ext>
                </a:extLst>
              </p:cNvPr>
              <p:cNvSpPr/>
              <p:nvPr/>
            </p:nvSpPr>
            <p:spPr>
              <a:xfrm rot="18634502">
                <a:off x="1901822" y="354506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7444127-22E1-4F50-8F74-FB7203B58152}"/>
              </a:ext>
            </a:extLst>
          </p:cNvPr>
          <p:cNvSpPr txBox="1"/>
          <p:nvPr/>
        </p:nvSpPr>
        <p:spPr>
          <a:xfrm>
            <a:off x="4413450" y="3476744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channels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296187-A5DA-4500-830B-C6ACB60E3C93}"/>
              </a:ext>
            </a:extLst>
          </p:cNvPr>
          <p:cNvGrpSpPr/>
          <p:nvPr/>
        </p:nvGrpSpPr>
        <p:grpSpPr>
          <a:xfrm>
            <a:off x="2208331" y="1986854"/>
            <a:ext cx="716759" cy="1633210"/>
            <a:chOff x="2208331" y="1986854"/>
            <a:chExt cx="716759" cy="163321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33D37AD4-426D-4843-96F9-BCCA0223343F}"/>
                </a:ext>
              </a:extLst>
            </p:cNvPr>
            <p:cNvSpPr/>
            <p:nvPr/>
          </p:nvSpPr>
          <p:spPr>
            <a:xfrm rot="8462410">
              <a:off x="2727245" y="1986854"/>
              <a:ext cx="197845" cy="16332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557FA4-8554-457D-82D8-F4B5A4BC3332}"/>
                </a:ext>
              </a:extLst>
            </p:cNvPr>
            <p:cNvSpPr/>
            <p:nvPr/>
          </p:nvSpPr>
          <p:spPr>
            <a:xfrm rot="19218533">
              <a:off x="2208331" y="2114665"/>
              <a:ext cx="213685" cy="11932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0EACF4-B686-4CDE-97F1-7EA5CF41D646}"/>
              </a:ext>
            </a:extLst>
          </p:cNvPr>
          <p:cNvGrpSpPr/>
          <p:nvPr/>
        </p:nvGrpSpPr>
        <p:grpSpPr>
          <a:xfrm>
            <a:off x="9589641" y="2346292"/>
            <a:ext cx="1521570" cy="4241206"/>
            <a:chOff x="9589641" y="2346292"/>
            <a:chExt cx="1521570" cy="42412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F1AC54-4C55-4E68-892A-01459A9D6866}"/>
                </a:ext>
              </a:extLst>
            </p:cNvPr>
            <p:cNvSpPr/>
            <p:nvPr/>
          </p:nvSpPr>
          <p:spPr>
            <a:xfrm>
              <a:off x="10251504" y="3008012"/>
              <a:ext cx="197844" cy="3579486"/>
            </a:xfrm>
            <a:prstGeom prst="rect">
              <a:avLst/>
            </a:prstGeom>
            <a:gradFill flip="none" rotWithShape="1">
              <a:gsLst>
                <a:gs pos="10000">
                  <a:srgbClr val="FFFF00"/>
                </a:gs>
                <a:gs pos="24000">
                  <a:schemeClr val="tx1">
                    <a:lumMod val="75000"/>
                    <a:lumOff val="25000"/>
                  </a:schemeClr>
                </a:gs>
                <a:gs pos="57000">
                  <a:srgbClr val="008000"/>
                </a:gs>
                <a:gs pos="0">
                  <a:srgbClr val="FF0000"/>
                </a:gs>
                <a:gs pos="97917">
                  <a:srgbClr val="0066FF"/>
                </a:gs>
                <a:gs pos="85000">
                  <a:srgbClr val="0080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90D115-B42C-4A3E-BA5A-8B3CE0107098}"/>
                </a:ext>
              </a:extLst>
            </p:cNvPr>
            <p:cNvSpPr txBox="1"/>
            <p:nvPr/>
          </p:nvSpPr>
          <p:spPr>
            <a:xfrm>
              <a:off x="9589641" y="2346292"/>
              <a:ext cx="1521570" cy="559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membrane</a:t>
              </a:r>
            </a:p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potential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60795FA-3DE0-4356-9C51-1ED457A4DD06}"/>
              </a:ext>
            </a:extLst>
          </p:cNvPr>
          <p:cNvSpPr txBox="1"/>
          <p:nvPr/>
        </p:nvSpPr>
        <p:spPr>
          <a:xfrm>
            <a:off x="1714653" y="3358233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Bookman Old Style" panose="02050604050505020204" pitchFamily="18" charset="0"/>
              </a:rPr>
              <a:t>sodium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D1D912-70EC-41F1-A47F-0D02F686B54E}"/>
              </a:ext>
            </a:extLst>
          </p:cNvPr>
          <p:cNvGrpSpPr/>
          <p:nvPr/>
        </p:nvGrpSpPr>
        <p:grpSpPr>
          <a:xfrm>
            <a:off x="8829310" y="3660590"/>
            <a:ext cx="1419324" cy="400110"/>
            <a:chOff x="8829310" y="3660590"/>
            <a:chExt cx="1419324" cy="40011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7AEC9BC-BC1B-4AF6-97C9-FAFEB6079CCD}"/>
                </a:ext>
              </a:extLst>
            </p:cNvPr>
            <p:cNvSpPr txBox="1"/>
            <p:nvPr/>
          </p:nvSpPr>
          <p:spPr>
            <a:xfrm>
              <a:off x="8829310" y="3660590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Bookman Old Style" panose="02050604050505020204" pitchFamily="18" charset="0"/>
                </a:rPr>
                <a:t>sodium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14EE9B9-DB6D-42E8-85FF-D3D0B78BA77B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3889223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9863C8A-4A28-4CA0-8D64-B20FBEFACB8B}"/>
              </a:ext>
            </a:extLst>
          </p:cNvPr>
          <p:cNvGrpSpPr/>
          <p:nvPr/>
        </p:nvGrpSpPr>
        <p:grpSpPr>
          <a:xfrm>
            <a:off x="9281357" y="5514044"/>
            <a:ext cx="967277" cy="400110"/>
            <a:chOff x="9281357" y="5514044"/>
            <a:chExt cx="967277" cy="40011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67C15E-03DB-4563-A906-19A2E24BD521}"/>
                </a:ext>
              </a:extLst>
            </p:cNvPr>
            <p:cNvSpPr txBox="1"/>
            <p:nvPr/>
          </p:nvSpPr>
          <p:spPr>
            <a:xfrm>
              <a:off x="9281357" y="5514044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rest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F10A5DE-4B0E-4857-95F8-257BCBAD6EE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5742677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0DC50D-4155-493E-8801-DD95552F2D84}"/>
              </a:ext>
            </a:extLst>
          </p:cNvPr>
          <p:cNvGrpSpPr/>
          <p:nvPr/>
        </p:nvGrpSpPr>
        <p:grpSpPr>
          <a:xfrm>
            <a:off x="8449399" y="6257740"/>
            <a:ext cx="1799235" cy="400110"/>
            <a:chOff x="8449399" y="6257740"/>
            <a:chExt cx="1799235" cy="40011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4097873-F296-4D51-A084-B6A4CB5C6F2B}"/>
                </a:ext>
              </a:extLst>
            </p:cNvPr>
            <p:cNvSpPr txBox="1"/>
            <p:nvPr/>
          </p:nvSpPr>
          <p:spPr>
            <a:xfrm>
              <a:off x="8449399" y="6257740"/>
              <a:ext cx="1492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potassium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8846492-F0A5-4AA9-B8AE-434F1B8C5A2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6486373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078D79-0521-469C-87C5-785B06960BDE}"/>
              </a:ext>
            </a:extLst>
          </p:cNvPr>
          <p:cNvGrpSpPr/>
          <p:nvPr/>
        </p:nvGrpSpPr>
        <p:grpSpPr>
          <a:xfrm>
            <a:off x="10413848" y="2916710"/>
            <a:ext cx="1341233" cy="3809544"/>
            <a:chOff x="10413848" y="2916710"/>
            <a:chExt cx="1341233" cy="380954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BBBF3BE-1A57-40BF-8477-475C8138D68A}"/>
                </a:ext>
              </a:extLst>
            </p:cNvPr>
            <p:cNvSpPr txBox="1"/>
            <p:nvPr/>
          </p:nvSpPr>
          <p:spPr>
            <a:xfrm>
              <a:off x="10438696" y="5584774"/>
              <a:ext cx="1106393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-60 mV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BFC7A0-A645-4119-BC13-0AE4D4BDB5E3}"/>
                </a:ext>
              </a:extLst>
            </p:cNvPr>
            <p:cNvSpPr txBox="1"/>
            <p:nvPr/>
          </p:nvSpPr>
          <p:spPr>
            <a:xfrm>
              <a:off x="10413848" y="6400139"/>
              <a:ext cx="1314784" cy="32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-100 mV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7AD488-7C5A-43D4-A006-81AE169CB22D}"/>
                </a:ext>
              </a:extLst>
            </p:cNvPr>
            <p:cNvSpPr txBox="1"/>
            <p:nvPr/>
          </p:nvSpPr>
          <p:spPr>
            <a:xfrm>
              <a:off x="10438695" y="2916710"/>
              <a:ext cx="1316386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+100 mV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5A3F092-9001-47AF-9D15-7AD94118C43B}"/>
                </a:ext>
              </a:extLst>
            </p:cNvPr>
            <p:cNvSpPr txBox="1"/>
            <p:nvPr/>
          </p:nvSpPr>
          <p:spPr>
            <a:xfrm>
              <a:off x="10420261" y="4659707"/>
              <a:ext cx="1035861" cy="32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+0 mV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AD2465F-24B7-4FFC-81B0-D56D3B5C1691}"/>
                </a:ext>
              </a:extLst>
            </p:cNvPr>
            <p:cNvSpPr txBox="1"/>
            <p:nvPr/>
          </p:nvSpPr>
          <p:spPr>
            <a:xfrm>
              <a:off x="10413848" y="5909748"/>
              <a:ext cx="1106393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-75 mV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414587-10CF-49FE-BB75-78A5B1E25D7C}"/>
              </a:ext>
            </a:extLst>
          </p:cNvPr>
          <p:cNvGrpSpPr/>
          <p:nvPr/>
        </p:nvGrpSpPr>
        <p:grpSpPr>
          <a:xfrm>
            <a:off x="8752366" y="5829492"/>
            <a:ext cx="1496268" cy="400110"/>
            <a:chOff x="8752366" y="5829492"/>
            <a:chExt cx="1496268" cy="40011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A118293-CBFD-4807-8D3B-841BA0D4FCB2}"/>
                </a:ext>
              </a:extLst>
            </p:cNvPr>
            <p:cNvSpPr txBox="1"/>
            <p:nvPr/>
          </p:nvSpPr>
          <p:spPr>
            <a:xfrm>
              <a:off x="8752366" y="5829492"/>
              <a:ext cx="1189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1562B"/>
                  </a:solidFill>
                  <a:latin typeface="Bookman Old Style" panose="02050604050505020204" pitchFamily="18" charset="0"/>
                </a:rPr>
                <a:t>chloride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0DB13C1-46A0-4C90-9155-3D5CE384E36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6058125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C7DF326-4C46-425C-88E6-EC125199ED2C}"/>
              </a:ext>
            </a:extLst>
          </p:cNvPr>
          <p:cNvGrpSpPr/>
          <p:nvPr/>
        </p:nvGrpSpPr>
        <p:grpSpPr>
          <a:xfrm>
            <a:off x="8773205" y="2811506"/>
            <a:ext cx="1475429" cy="400110"/>
            <a:chOff x="8773205" y="2811506"/>
            <a:chExt cx="1475429" cy="40011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086BA63-1289-42B4-B0A1-6E47EC55D334}"/>
                </a:ext>
              </a:extLst>
            </p:cNvPr>
            <p:cNvSpPr txBox="1"/>
            <p:nvPr/>
          </p:nvSpPr>
          <p:spPr>
            <a:xfrm>
              <a:off x="8773205" y="2811506"/>
              <a:ext cx="1168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4FC4"/>
                  </a:solidFill>
                  <a:latin typeface="Bookman Old Style" panose="02050604050505020204" pitchFamily="18" charset="0"/>
                </a:rPr>
                <a:t>calcium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8AC8057-E501-469A-B660-122B91DEF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3040139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63F7A0-568A-4E0E-865C-D57A9C1EF120}"/>
              </a:ext>
            </a:extLst>
          </p:cNvPr>
          <p:cNvCxnSpPr>
            <a:cxnSpLocks/>
          </p:cNvCxnSpPr>
          <p:nvPr/>
        </p:nvCxnSpPr>
        <p:spPr>
          <a:xfrm>
            <a:off x="9889224" y="4792423"/>
            <a:ext cx="365760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FBC26A3-1A45-4745-9FAC-B1296153CCC3}"/>
              </a:ext>
            </a:extLst>
          </p:cNvPr>
          <p:cNvGrpSpPr/>
          <p:nvPr/>
        </p:nvGrpSpPr>
        <p:grpSpPr>
          <a:xfrm>
            <a:off x="9405996" y="4480028"/>
            <a:ext cx="424958" cy="584775"/>
            <a:chOff x="9405996" y="4480028"/>
            <a:chExt cx="424958" cy="584775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06EC065-E1EC-4302-9AE1-69042D327E11}"/>
                </a:ext>
              </a:extLst>
            </p:cNvPr>
            <p:cNvSpPr/>
            <p:nvPr/>
          </p:nvSpPr>
          <p:spPr>
            <a:xfrm>
              <a:off x="9405996" y="4568928"/>
              <a:ext cx="411480" cy="411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6036EEE-A3A3-4A03-8F96-B22C2B0214CE}"/>
                </a:ext>
              </a:extLst>
            </p:cNvPr>
            <p:cNvSpPr txBox="1"/>
            <p:nvPr/>
          </p:nvSpPr>
          <p:spPr>
            <a:xfrm>
              <a:off x="9425074" y="4480028"/>
              <a:ext cx="4058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?</a:t>
              </a:r>
            </a:p>
          </p:txBody>
        </p:sp>
      </p:grpSp>
      <p:pic>
        <p:nvPicPr>
          <p:cNvPr id="15" name="Picture 14" descr="A close up of a camera&#10;&#10;Description generated with very high confidence">
            <a:extLst>
              <a:ext uri="{FF2B5EF4-FFF2-40B4-BE49-F238E27FC236}">
                <a16:creationId xmlns:a16="http://schemas.microsoft.com/office/drawing/2014/main" id="{7E26AE7C-CD54-454A-A7B0-6525B7CD2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52" y="5055770"/>
            <a:ext cx="4127899" cy="131665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6FC4158-8FC0-4BBB-BE15-21001549711A}"/>
              </a:ext>
            </a:extLst>
          </p:cNvPr>
          <p:cNvSpPr txBox="1"/>
          <p:nvPr/>
        </p:nvSpPr>
        <p:spPr>
          <a:xfrm>
            <a:off x="2883895" y="1621133"/>
            <a:ext cx="6237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What Does it Take to Understand?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3C4E7A-AD75-D3F7-7A2B-F23BCD88F383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428319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5778F0-FC6A-4411-BEE5-09E96E8CC283}"/>
              </a:ext>
            </a:extLst>
          </p:cNvPr>
          <p:cNvSpPr/>
          <p:nvPr/>
        </p:nvSpPr>
        <p:spPr>
          <a:xfrm>
            <a:off x="0" y="1069131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rgbClr val="00B0F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601227-7CD6-4B55-91DC-261885E61C4A}"/>
              </a:ext>
            </a:extLst>
          </p:cNvPr>
          <p:cNvGrpSpPr/>
          <p:nvPr/>
        </p:nvGrpSpPr>
        <p:grpSpPr>
          <a:xfrm>
            <a:off x="2005484" y="2546347"/>
            <a:ext cx="3400934" cy="2094875"/>
            <a:chOff x="2005484" y="2244784"/>
            <a:chExt cx="3400934" cy="2094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1784E7-CE21-4F83-A354-1A28A1276C1D}"/>
                </a:ext>
              </a:extLst>
            </p:cNvPr>
            <p:cNvSpPr/>
            <p:nvPr/>
          </p:nvSpPr>
          <p:spPr>
            <a:xfrm>
              <a:off x="3022076" y="2862274"/>
              <a:ext cx="1371600" cy="13716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746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5C750E-CA4F-408B-BB56-6BC1F5F78FA8}"/>
                </a:ext>
              </a:extLst>
            </p:cNvPr>
            <p:cNvSpPr txBox="1"/>
            <p:nvPr/>
          </p:nvSpPr>
          <p:spPr>
            <a:xfrm>
              <a:off x="2009334" y="2244784"/>
              <a:ext cx="3397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latin typeface="Bookman Old Style" panose="02050604050505020204" pitchFamily="18" charset="0"/>
                </a:rPr>
                <a:t>Membrane Properties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EBF82B-DDC4-45D1-A877-FD65E8934540}"/>
                </a:ext>
              </a:extLst>
            </p:cNvPr>
            <p:cNvSpPr txBox="1"/>
            <p:nvPr/>
          </p:nvSpPr>
          <p:spPr>
            <a:xfrm>
              <a:off x="2005484" y="3939549"/>
              <a:ext cx="1088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neuron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E0A8CC-04D4-4DA5-887E-11390AF64122}"/>
              </a:ext>
            </a:extLst>
          </p:cNvPr>
          <p:cNvGrpSpPr/>
          <p:nvPr/>
        </p:nvGrpSpPr>
        <p:grpSpPr>
          <a:xfrm rot="17919686">
            <a:off x="3009603" y="3420235"/>
            <a:ext cx="138129" cy="228007"/>
            <a:chOff x="2053752" y="3163093"/>
            <a:chExt cx="138129" cy="2280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87E2221-E4AD-4A39-9F8C-3686EAF847BC}"/>
                </a:ext>
              </a:extLst>
            </p:cNvPr>
            <p:cNvSpPr/>
            <p:nvPr/>
          </p:nvSpPr>
          <p:spPr>
            <a:xfrm>
              <a:off x="2053752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C778181-AB6A-44ED-B486-54C4C9A91165}"/>
                </a:ext>
              </a:extLst>
            </p:cNvPr>
            <p:cNvSpPr/>
            <p:nvPr/>
          </p:nvSpPr>
          <p:spPr>
            <a:xfrm>
              <a:off x="2082105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25513D8-56C7-47DC-A8D7-09E44D65547F}"/>
                </a:ext>
              </a:extLst>
            </p:cNvPr>
            <p:cNvSpPr/>
            <p:nvPr/>
          </p:nvSpPr>
          <p:spPr>
            <a:xfrm>
              <a:off x="2138756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9BBD968-1510-44C9-B916-B065205F89AA}"/>
                </a:ext>
              </a:extLst>
            </p:cNvPr>
            <p:cNvSpPr/>
            <p:nvPr/>
          </p:nvSpPr>
          <p:spPr>
            <a:xfrm>
              <a:off x="2165274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6F441C-5498-4E7B-9C2C-3AB37EAB59DA}"/>
                </a:ext>
              </a:extLst>
            </p:cNvPr>
            <p:cNvSpPr/>
            <p:nvPr/>
          </p:nvSpPr>
          <p:spPr>
            <a:xfrm>
              <a:off x="2110176" y="316309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F5E92AB-9B1D-4489-B599-F73EB95BDEF6}"/>
              </a:ext>
            </a:extLst>
          </p:cNvPr>
          <p:cNvGrpSpPr/>
          <p:nvPr/>
        </p:nvGrpSpPr>
        <p:grpSpPr>
          <a:xfrm>
            <a:off x="3247250" y="3048127"/>
            <a:ext cx="1117452" cy="633665"/>
            <a:chOff x="3247250" y="3048127"/>
            <a:chExt cx="1117452" cy="6336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94107E-4E6E-49B5-B241-EE220F51146D}"/>
                </a:ext>
              </a:extLst>
            </p:cNvPr>
            <p:cNvGrpSpPr/>
            <p:nvPr/>
          </p:nvGrpSpPr>
          <p:grpSpPr>
            <a:xfrm rot="6137716">
              <a:off x="4158772" y="3475862"/>
              <a:ext cx="300545" cy="111315"/>
              <a:chOff x="1098025" y="3219373"/>
              <a:chExt cx="300545" cy="11131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B31ADB1-C9D4-4133-850F-E513DBA784A0}"/>
                  </a:ext>
                </a:extLst>
              </p:cNvPr>
              <p:cNvSpPr/>
              <p:nvPr/>
            </p:nvSpPr>
            <p:spPr>
              <a:xfrm rot="18634502">
                <a:off x="1198725" y="3203381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CB15261-B090-4452-9FEE-E8A9FBFA2E42}"/>
                  </a:ext>
                </a:extLst>
              </p:cNvPr>
              <p:cNvSpPr/>
              <p:nvPr/>
            </p:nvSpPr>
            <p:spPr>
              <a:xfrm rot="18634502">
                <a:off x="1217167" y="318184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550FBBF-886A-45AF-A38D-B587E99A42F9}"/>
                  </a:ext>
                </a:extLst>
              </p:cNvPr>
              <p:cNvSpPr/>
              <p:nvPr/>
            </p:nvSpPr>
            <p:spPr>
              <a:xfrm rot="18634502">
                <a:off x="1254015" y="3138815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BB8A0F0-79C9-4976-AB1B-DF103696E549}"/>
                  </a:ext>
                </a:extLst>
              </p:cNvPr>
              <p:cNvSpPr/>
              <p:nvPr/>
            </p:nvSpPr>
            <p:spPr>
              <a:xfrm rot="18634502">
                <a:off x="1271263" y="3118673"/>
                <a:ext cx="26607" cy="22800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6D7061E-83DA-48D3-AD0D-4F36EF6F3804}"/>
                  </a:ext>
                </a:extLst>
              </p:cNvPr>
              <p:cNvSpPr/>
              <p:nvPr/>
            </p:nvSpPr>
            <p:spPr>
              <a:xfrm rot="18634502">
                <a:off x="1235425" y="3160523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3F8A94-172F-4469-90F8-344829934088}"/>
                </a:ext>
              </a:extLst>
            </p:cNvPr>
            <p:cNvGrpSpPr/>
            <p:nvPr/>
          </p:nvGrpSpPr>
          <p:grpSpPr>
            <a:xfrm rot="4800000">
              <a:off x="3791993" y="3142742"/>
              <a:ext cx="300545" cy="111315"/>
              <a:chOff x="1636899" y="3218868"/>
              <a:chExt cx="300545" cy="1113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AA572FA-6761-4C22-931F-39700FAF7581}"/>
                  </a:ext>
                </a:extLst>
              </p:cNvPr>
              <p:cNvSpPr/>
              <p:nvPr/>
            </p:nvSpPr>
            <p:spPr>
              <a:xfrm rot="18634502">
                <a:off x="1737599" y="3202876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D468053-B147-45D6-9E1F-C4CA478C1C2C}"/>
                  </a:ext>
                </a:extLst>
              </p:cNvPr>
              <p:cNvSpPr/>
              <p:nvPr/>
            </p:nvSpPr>
            <p:spPr>
              <a:xfrm rot="18634502">
                <a:off x="1756041" y="318134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A919016-91A1-4DED-ABEC-4822FBF3F143}"/>
                  </a:ext>
                </a:extLst>
              </p:cNvPr>
              <p:cNvSpPr/>
              <p:nvPr/>
            </p:nvSpPr>
            <p:spPr>
              <a:xfrm rot="18634502">
                <a:off x="1792889" y="3138310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A5144909-587C-4B1F-BF5E-0DE8ECFB5FB1}"/>
                  </a:ext>
                </a:extLst>
              </p:cNvPr>
              <p:cNvSpPr/>
              <p:nvPr/>
            </p:nvSpPr>
            <p:spPr>
              <a:xfrm rot="18634502">
                <a:off x="1810137" y="3118168"/>
                <a:ext cx="26607" cy="228007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8A4CB93-F712-4A0D-A787-6C191428DD89}"/>
                  </a:ext>
                </a:extLst>
              </p:cNvPr>
              <p:cNvSpPr/>
              <p:nvPr/>
            </p:nvSpPr>
            <p:spPr>
              <a:xfrm rot="18634502">
                <a:off x="1774299" y="316001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2FDD81C-A2F7-4B7D-9679-0AE5C6A01940}"/>
                </a:ext>
              </a:extLst>
            </p:cNvPr>
            <p:cNvGrpSpPr/>
            <p:nvPr/>
          </p:nvGrpSpPr>
          <p:grpSpPr>
            <a:xfrm rot="1200000">
              <a:off x="3247250" y="3146685"/>
              <a:ext cx="300545" cy="111315"/>
              <a:chOff x="1764422" y="3603918"/>
              <a:chExt cx="300545" cy="111315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8EA2781-EF71-4349-85F6-63D8D85511C0}"/>
                  </a:ext>
                </a:extLst>
              </p:cNvPr>
              <p:cNvSpPr/>
              <p:nvPr/>
            </p:nvSpPr>
            <p:spPr>
              <a:xfrm rot="18634502">
                <a:off x="1865122" y="3587926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D3128E2-3C3B-4744-AAFD-FF7A66656137}"/>
                  </a:ext>
                </a:extLst>
              </p:cNvPr>
              <p:cNvSpPr/>
              <p:nvPr/>
            </p:nvSpPr>
            <p:spPr>
              <a:xfrm rot="18634502">
                <a:off x="1883564" y="356639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C8F5C454-E85A-43A7-8791-11BE03BB661B}"/>
                  </a:ext>
                </a:extLst>
              </p:cNvPr>
              <p:cNvSpPr/>
              <p:nvPr/>
            </p:nvSpPr>
            <p:spPr>
              <a:xfrm rot="18634502">
                <a:off x="1920412" y="3523360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076FC49-43E0-48A2-A722-DE72C66A360C}"/>
                  </a:ext>
                </a:extLst>
              </p:cNvPr>
              <p:cNvSpPr/>
              <p:nvPr/>
            </p:nvSpPr>
            <p:spPr>
              <a:xfrm rot="18634502">
                <a:off x="1937660" y="3503218"/>
                <a:ext cx="26607" cy="228007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ED52200-4CDC-4A5E-8699-24BC358D289C}"/>
                  </a:ext>
                </a:extLst>
              </p:cNvPr>
              <p:cNvSpPr/>
              <p:nvPr/>
            </p:nvSpPr>
            <p:spPr>
              <a:xfrm rot="18634502">
                <a:off x="1901822" y="3545068"/>
                <a:ext cx="26607" cy="228007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7444127-22E1-4F50-8F74-FB7203B58152}"/>
              </a:ext>
            </a:extLst>
          </p:cNvPr>
          <p:cNvSpPr txBox="1"/>
          <p:nvPr/>
        </p:nvSpPr>
        <p:spPr>
          <a:xfrm>
            <a:off x="4413450" y="3476744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channels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296187-A5DA-4500-830B-C6ACB60E3C93}"/>
              </a:ext>
            </a:extLst>
          </p:cNvPr>
          <p:cNvGrpSpPr/>
          <p:nvPr/>
        </p:nvGrpSpPr>
        <p:grpSpPr>
          <a:xfrm>
            <a:off x="2208331" y="1986854"/>
            <a:ext cx="716759" cy="1633210"/>
            <a:chOff x="2208331" y="1986854"/>
            <a:chExt cx="716759" cy="163321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33D37AD4-426D-4843-96F9-BCCA0223343F}"/>
                </a:ext>
              </a:extLst>
            </p:cNvPr>
            <p:cNvSpPr/>
            <p:nvPr/>
          </p:nvSpPr>
          <p:spPr>
            <a:xfrm rot="8462410">
              <a:off x="2727245" y="1986854"/>
              <a:ext cx="197845" cy="16332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557FA4-8554-457D-82D8-F4B5A4BC3332}"/>
                </a:ext>
              </a:extLst>
            </p:cNvPr>
            <p:cNvSpPr/>
            <p:nvPr/>
          </p:nvSpPr>
          <p:spPr>
            <a:xfrm rot="19218533">
              <a:off x="2208331" y="2114665"/>
              <a:ext cx="213685" cy="11932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0EACF4-B686-4CDE-97F1-7EA5CF41D646}"/>
              </a:ext>
            </a:extLst>
          </p:cNvPr>
          <p:cNvGrpSpPr/>
          <p:nvPr/>
        </p:nvGrpSpPr>
        <p:grpSpPr>
          <a:xfrm>
            <a:off x="9589641" y="2346292"/>
            <a:ext cx="1521570" cy="4241206"/>
            <a:chOff x="9589641" y="2346292"/>
            <a:chExt cx="1521570" cy="42412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F1AC54-4C55-4E68-892A-01459A9D6866}"/>
                </a:ext>
              </a:extLst>
            </p:cNvPr>
            <p:cNvSpPr/>
            <p:nvPr/>
          </p:nvSpPr>
          <p:spPr>
            <a:xfrm>
              <a:off x="10251504" y="3008012"/>
              <a:ext cx="197844" cy="3579486"/>
            </a:xfrm>
            <a:prstGeom prst="rect">
              <a:avLst/>
            </a:prstGeom>
            <a:gradFill flip="none" rotWithShape="1">
              <a:gsLst>
                <a:gs pos="10000">
                  <a:srgbClr val="FFFF00"/>
                </a:gs>
                <a:gs pos="24000">
                  <a:schemeClr val="tx1">
                    <a:lumMod val="75000"/>
                    <a:lumOff val="25000"/>
                  </a:schemeClr>
                </a:gs>
                <a:gs pos="57000">
                  <a:srgbClr val="008000"/>
                </a:gs>
                <a:gs pos="0">
                  <a:srgbClr val="FF0000"/>
                </a:gs>
                <a:gs pos="97917">
                  <a:srgbClr val="0066FF"/>
                </a:gs>
                <a:gs pos="85000">
                  <a:srgbClr val="008000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90D115-B42C-4A3E-BA5A-8B3CE0107098}"/>
                </a:ext>
              </a:extLst>
            </p:cNvPr>
            <p:cNvSpPr txBox="1"/>
            <p:nvPr/>
          </p:nvSpPr>
          <p:spPr>
            <a:xfrm>
              <a:off x="9589641" y="2346292"/>
              <a:ext cx="1521570" cy="559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membrane</a:t>
              </a:r>
            </a:p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potential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60795FA-3DE0-4356-9C51-1ED457A4DD06}"/>
              </a:ext>
            </a:extLst>
          </p:cNvPr>
          <p:cNvSpPr txBox="1"/>
          <p:nvPr/>
        </p:nvSpPr>
        <p:spPr>
          <a:xfrm>
            <a:off x="1714653" y="3358233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Bookman Old Style" panose="02050604050505020204" pitchFamily="18" charset="0"/>
              </a:rPr>
              <a:t>sodium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D1D912-70EC-41F1-A47F-0D02F686B54E}"/>
              </a:ext>
            </a:extLst>
          </p:cNvPr>
          <p:cNvGrpSpPr/>
          <p:nvPr/>
        </p:nvGrpSpPr>
        <p:grpSpPr>
          <a:xfrm>
            <a:off x="8829310" y="3660590"/>
            <a:ext cx="1419324" cy="400110"/>
            <a:chOff x="8829310" y="3660590"/>
            <a:chExt cx="1419324" cy="40011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7AEC9BC-BC1B-4AF6-97C9-FAFEB6079CCD}"/>
                </a:ext>
              </a:extLst>
            </p:cNvPr>
            <p:cNvSpPr txBox="1"/>
            <p:nvPr/>
          </p:nvSpPr>
          <p:spPr>
            <a:xfrm>
              <a:off x="8829310" y="3660590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  <a:latin typeface="Bookman Old Style" panose="02050604050505020204" pitchFamily="18" charset="0"/>
                </a:rPr>
                <a:t>sodium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14EE9B9-DB6D-42E8-85FF-D3D0B78BA77B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3889223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9863C8A-4A28-4CA0-8D64-B20FBEFACB8B}"/>
              </a:ext>
            </a:extLst>
          </p:cNvPr>
          <p:cNvGrpSpPr/>
          <p:nvPr/>
        </p:nvGrpSpPr>
        <p:grpSpPr>
          <a:xfrm>
            <a:off x="9281357" y="5514044"/>
            <a:ext cx="967277" cy="400110"/>
            <a:chOff x="9281357" y="5514044"/>
            <a:chExt cx="967277" cy="40011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67C15E-03DB-4563-A906-19A2E24BD521}"/>
                </a:ext>
              </a:extLst>
            </p:cNvPr>
            <p:cNvSpPr txBox="1"/>
            <p:nvPr/>
          </p:nvSpPr>
          <p:spPr>
            <a:xfrm>
              <a:off x="9281357" y="5514044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ookman Old Style" panose="02050604050505020204" pitchFamily="18" charset="0"/>
                </a:rPr>
                <a:t>rest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F10A5DE-4B0E-4857-95F8-257BCBAD6EE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5742677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0DC50D-4155-493E-8801-DD95552F2D84}"/>
              </a:ext>
            </a:extLst>
          </p:cNvPr>
          <p:cNvGrpSpPr/>
          <p:nvPr/>
        </p:nvGrpSpPr>
        <p:grpSpPr>
          <a:xfrm>
            <a:off x="8449399" y="6257740"/>
            <a:ext cx="1799235" cy="400110"/>
            <a:chOff x="8449399" y="6257740"/>
            <a:chExt cx="1799235" cy="40011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4097873-F296-4D51-A084-B6A4CB5C6F2B}"/>
                </a:ext>
              </a:extLst>
            </p:cNvPr>
            <p:cNvSpPr txBox="1"/>
            <p:nvPr/>
          </p:nvSpPr>
          <p:spPr>
            <a:xfrm>
              <a:off x="8449399" y="6257740"/>
              <a:ext cx="1492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potassium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8846492-F0A5-4AA9-B8AE-434F1B8C5A2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6486373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078D79-0521-469C-87C5-785B06960BDE}"/>
              </a:ext>
            </a:extLst>
          </p:cNvPr>
          <p:cNvGrpSpPr/>
          <p:nvPr/>
        </p:nvGrpSpPr>
        <p:grpSpPr>
          <a:xfrm>
            <a:off x="10413848" y="2916710"/>
            <a:ext cx="1341233" cy="3809544"/>
            <a:chOff x="10413848" y="2916710"/>
            <a:chExt cx="1341233" cy="380954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BBBF3BE-1A57-40BF-8477-475C8138D68A}"/>
                </a:ext>
              </a:extLst>
            </p:cNvPr>
            <p:cNvSpPr txBox="1"/>
            <p:nvPr/>
          </p:nvSpPr>
          <p:spPr>
            <a:xfrm>
              <a:off x="10438696" y="5584774"/>
              <a:ext cx="1106393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-60 mV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BFC7A0-A645-4119-BC13-0AE4D4BDB5E3}"/>
                </a:ext>
              </a:extLst>
            </p:cNvPr>
            <p:cNvSpPr txBox="1"/>
            <p:nvPr/>
          </p:nvSpPr>
          <p:spPr>
            <a:xfrm>
              <a:off x="10413848" y="6400139"/>
              <a:ext cx="1314784" cy="32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-100 mV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7AD488-7C5A-43D4-A006-81AE169CB22D}"/>
                </a:ext>
              </a:extLst>
            </p:cNvPr>
            <p:cNvSpPr txBox="1"/>
            <p:nvPr/>
          </p:nvSpPr>
          <p:spPr>
            <a:xfrm>
              <a:off x="10438695" y="2916710"/>
              <a:ext cx="1316386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+100 mV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5A3F092-9001-47AF-9D15-7AD94118C43B}"/>
                </a:ext>
              </a:extLst>
            </p:cNvPr>
            <p:cNvSpPr txBox="1"/>
            <p:nvPr/>
          </p:nvSpPr>
          <p:spPr>
            <a:xfrm>
              <a:off x="10420261" y="4659707"/>
              <a:ext cx="1035861" cy="32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+0 mV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AD2465F-24B7-4FFC-81B0-D56D3B5C1691}"/>
                </a:ext>
              </a:extLst>
            </p:cNvPr>
            <p:cNvSpPr txBox="1"/>
            <p:nvPr/>
          </p:nvSpPr>
          <p:spPr>
            <a:xfrm>
              <a:off x="10413848" y="5909748"/>
              <a:ext cx="1106393" cy="32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latin typeface="Bookman Old Style" panose="02050604050505020204" pitchFamily="18" charset="0"/>
                </a:rPr>
                <a:t>-75 mV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414587-10CF-49FE-BB75-78A5B1E25D7C}"/>
              </a:ext>
            </a:extLst>
          </p:cNvPr>
          <p:cNvGrpSpPr/>
          <p:nvPr/>
        </p:nvGrpSpPr>
        <p:grpSpPr>
          <a:xfrm>
            <a:off x="8752366" y="5829492"/>
            <a:ext cx="1496268" cy="400110"/>
            <a:chOff x="8752366" y="5829492"/>
            <a:chExt cx="1496268" cy="40011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A118293-CBFD-4807-8D3B-841BA0D4FCB2}"/>
                </a:ext>
              </a:extLst>
            </p:cNvPr>
            <p:cNvSpPr txBox="1"/>
            <p:nvPr/>
          </p:nvSpPr>
          <p:spPr>
            <a:xfrm>
              <a:off x="8752366" y="5829492"/>
              <a:ext cx="1189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81562B"/>
                  </a:solidFill>
                  <a:latin typeface="Bookman Old Style" panose="02050604050505020204" pitchFamily="18" charset="0"/>
                </a:rPr>
                <a:t>chloride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0DB13C1-46A0-4C90-9155-3D5CE384E36F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6058125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C7DF326-4C46-425C-88E6-EC125199ED2C}"/>
              </a:ext>
            </a:extLst>
          </p:cNvPr>
          <p:cNvGrpSpPr/>
          <p:nvPr/>
        </p:nvGrpSpPr>
        <p:grpSpPr>
          <a:xfrm>
            <a:off x="8773205" y="2811506"/>
            <a:ext cx="1475429" cy="400110"/>
            <a:chOff x="8773205" y="2811506"/>
            <a:chExt cx="1475429" cy="40011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086BA63-1289-42B4-B0A1-6E47EC55D334}"/>
                </a:ext>
              </a:extLst>
            </p:cNvPr>
            <p:cNvSpPr txBox="1"/>
            <p:nvPr/>
          </p:nvSpPr>
          <p:spPr>
            <a:xfrm>
              <a:off x="8773205" y="2811506"/>
              <a:ext cx="1168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4FC4"/>
                  </a:solidFill>
                  <a:latin typeface="Bookman Old Style" panose="02050604050505020204" pitchFamily="18" charset="0"/>
                </a:rPr>
                <a:t>calcium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8AC8057-E501-469A-B660-122B91DEF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82874" y="3040139"/>
              <a:ext cx="365760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63F7A0-568A-4E0E-865C-D57A9C1EF120}"/>
              </a:ext>
            </a:extLst>
          </p:cNvPr>
          <p:cNvCxnSpPr>
            <a:cxnSpLocks/>
          </p:cNvCxnSpPr>
          <p:nvPr/>
        </p:nvCxnSpPr>
        <p:spPr>
          <a:xfrm>
            <a:off x="9889224" y="4792423"/>
            <a:ext cx="365760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FBC26A3-1A45-4745-9FAC-B1296153CCC3}"/>
              </a:ext>
            </a:extLst>
          </p:cNvPr>
          <p:cNvGrpSpPr/>
          <p:nvPr/>
        </p:nvGrpSpPr>
        <p:grpSpPr>
          <a:xfrm>
            <a:off x="9405996" y="4480028"/>
            <a:ext cx="424958" cy="584775"/>
            <a:chOff x="9405996" y="4480028"/>
            <a:chExt cx="424958" cy="584775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06EC065-E1EC-4302-9AE1-69042D327E11}"/>
                </a:ext>
              </a:extLst>
            </p:cNvPr>
            <p:cNvSpPr/>
            <p:nvPr/>
          </p:nvSpPr>
          <p:spPr>
            <a:xfrm>
              <a:off x="9405996" y="4568928"/>
              <a:ext cx="411480" cy="4114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6036EEE-A3A3-4A03-8F96-B22C2B0214CE}"/>
                </a:ext>
              </a:extLst>
            </p:cNvPr>
            <p:cNvSpPr txBox="1"/>
            <p:nvPr/>
          </p:nvSpPr>
          <p:spPr>
            <a:xfrm>
              <a:off x="9425074" y="4480028"/>
              <a:ext cx="4058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?</a:t>
              </a:r>
            </a:p>
          </p:txBody>
        </p:sp>
      </p:grpSp>
      <p:pic>
        <p:nvPicPr>
          <p:cNvPr id="15" name="Picture 14" descr="A close up of a camera&#10;&#10;Description generated with very high confidence">
            <a:extLst>
              <a:ext uri="{FF2B5EF4-FFF2-40B4-BE49-F238E27FC236}">
                <a16:creationId xmlns:a16="http://schemas.microsoft.com/office/drawing/2014/main" id="{7E26AE7C-CD54-454A-A7B0-6525B7CD2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52" y="5055770"/>
            <a:ext cx="4127899" cy="1316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41BF4E-A231-45BA-8CB0-D15659DE7E49}"/>
              </a:ext>
            </a:extLst>
          </p:cNvPr>
          <p:cNvSpPr/>
          <p:nvPr/>
        </p:nvSpPr>
        <p:spPr>
          <a:xfrm>
            <a:off x="2774080" y="5149953"/>
            <a:ext cx="1968879" cy="717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06834A2-559B-4D8B-9C3C-E698B983CBCA}"/>
              </a:ext>
            </a:extLst>
          </p:cNvPr>
          <p:cNvSpPr/>
          <p:nvPr/>
        </p:nvSpPr>
        <p:spPr>
          <a:xfrm rot="5400000">
            <a:off x="3696433" y="4823196"/>
            <a:ext cx="129913" cy="1968878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24000">
                <a:schemeClr val="tx1">
                  <a:lumMod val="75000"/>
                  <a:lumOff val="25000"/>
                </a:schemeClr>
              </a:gs>
              <a:gs pos="57000">
                <a:srgbClr val="008000"/>
              </a:gs>
              <a:gs pos="0">
                <a:srgbClr val="FF0000"/>
              </a:gs>
              <a:gs pos="97917">
                <a:srgbClr val="0066FF"/>
              </a:gs>
              <a:gs pos="85000">
                <a:srgbClr val="008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42EA7C-5744-436D-A6FA-2E19F9149E5E}"/>
              </a:ext>
            </a:extLst>
          </p:cNvPr>
          <p:cNvGrpSpPr/>
          <p:nvPr/>
        </p:nvGrpSpPr>
        <p:grpSpPr>
          <a:xfrm>
            <a:off x="2725800" y="5063858"/>
            <a:ext cx="2071580" cy="672334"/>
            <a:chOff x="2725800" y="5063858"/>
            <a:chExt cx="2071580" cy="67233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4F09BAF-175F-4843-BF63-F10114CA2D9B}"/>
                </a:ext>
              </a:extLst>
            </p:cNvPr>
            <p:cNvGrpSpPr/>
            <p:nvPr/>
          </p:nvGrpSpPr>
          <p:grpSpPr>
            <a:xfrm>
              <a:off x="4516534" y="5063858"/>
              <a:ext cx="280846" cy="645931"/>
              <a:chOff x="4259364" y="5209115"/>
              <a:chExt cx="280846" cy="645931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F09491-F16A-40DD-AE06-80FF189E20E0}"/>
                  </a:ext>
                </a:extLst>
              </p:cNvPr>
              <p:cNvSpPr txBox="1"/>
              <p:nvPr/>
            </p:nvSpPr>
            <p:spPr>
              <a:xfrm>
                <a:off x="4260967" y="5209115"/>
                <a:ext cx="2776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+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2E4809C-1A3B-4B0E-A0FD-93418C224F90}"/>
                  </a:ext>
                </a:extLst>
              </p:cNvPr>
              <p:cNvSpPr txBox="1"/>
              <p:nvPr/>
            </p:nvSpPr>
            <p:spPr>
              <a:xfrm>
                <a:off x="4259364" y="5332092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1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224BF4F-8DBF-4663-A213-61C260BE226A}"/>
                  </a:ext>
                </a:extLst>
              </p:cNvPr>
              <p:cNvSpPr txBox="1"/>
              <p:nvPr/>
            </p:nvSpPr>
            <p:spPr>
              <a:xfrm>
                <a:off x="4259364" y="5455069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9DD98CE-E4B2-4A6A-8CEB-8A43C3C2EF49}"/>
                  </a:ext>
                </a:extLst>
              </p:cNvPr>
              <p:cNvSpPr txBox="1"/>
              <p:nvPr/>
            </p:nvSpPr>
            <p:spPr>
              <a:xfrm>
                <a:off x="4259364" y="5578047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68B3B48-F9E3-4C8A-A694-616632843F68}"/>
                </a:ext>
              </a:extLst>
            </p:cNvPr>
            <p:cNvGrpSpPr/>
            <p:nvPr/>
          </p:nvGrpSpPr>
          <p:grpSpPr>
            <a:xfrm>
              <a:off x="2725800" y="5063858"/>
              <a:ext cx="280846" cy="645931"/>
              <a:chOff x="2887731" y="5063858"/>
              <a:chExt cx="280846" cy="645931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7555507-23C8-4276-A63B-140615B9D595}"/>
                  </a:ext>
                </a:extLst>
              </p:cNvPr>
              <p:cNvSpPr txBox="1"/>
              <p:nvPr/>
            </p:nvSpPr>
            <p:spPr>
              <a:xfrm>
                <a:off x="2905364" y="5063858"/>
                <a:ext cx="2455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-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436E496-5D32-4455-8131-3615552647BC}"/>
                  </a:ext>
                </a:extLst>
              </p:cNvPr>
              <p:cNvSpPr txBox="1"/>
              <p:nvPr/>
            </p:nvSpPr>
            <p:spPr>
              <a:xfrm>
                <a:off x="2887731" y="5186835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1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36352C8-490F-4245-B51D-4E4959A534B6}"/>
                  </a:ext>
                </a:extLst>
              </p:cNvPr>
              <p:cNvSpPr txBox="1"/>
              <p:nvPr/>
            </p:nvSpPr>
            <p:spPr>
              <a:xfrm>
                <a:off x="2887731" y="5309812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234E52D-3104-4353-84A8-7C66686C6688}"/>
                  </a:ext>
                </a:extLst>
              </p:cNvPr>
              <p:cNvSpPr txBox="1"/>
              <p:nvPr/>
            </p:nvSpPr>
            <p:spPr>
              <a:xfrm>
                <a:off x="2887731" y="5432790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bg1"/>
                    </a:solidFill>
                    <a:latin typeface="Bookman Old Style" panose="02050604050505020204" pitchFamily="18" charset="0"/>
                  </a:rPr>
                  <a:t>0</a:t>
                </a: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59B9D00-03BC-4522-84D3-CD8C5C800F22}"/>
                </a:ext>
              </a:extLst>
            </p:cNvPr>
            <p:cNvSpPr txBox="1"/>
            <p:nvPr/>
          </p:nvSpPr>
          <p:spPr>
            <a:xfrm>
              <a:off x="3615606" y="5432790"/>
              <a:ext cx="280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0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5048F43-89E6-463D-B5D2-AFC65CEF78FD}"/>
                </a:ext>
              </a:extLst>
            </p:cNvPr>
            <p:cNvCxnSpPr>
              <a:cxnSpLocks/>
            </p:cNvCxnSpPr>
            <p:nvPr/>
          </p:nvCxnSpPr>
          <p:spPr>
            <a:xfrm>
              <a:off x="4652195" y="5638347"/>
              <a:ext cx="0" cy="97845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801704E-B1BF-490B-BE09-64A8641F2BB5}"/>
                </a:ext>
              </a:extLst>
            </p:cNvPr>
            <p:cNvCxnSpPr>
              <a:cxnSpLocks/>
            </p:cNvCxnSpPr>
            <p:nvPr/>
          </p:nvCxnSpPr>
          <p:spPr>
            <a:xfrm>
              <a:off x="3754448" y="5638347"/>
              <a:ext cx="0" cy="97845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A3D31CD-2B1E-4D5E-886D-20715E0E90BF}"/>
                </a:ext>
              </a:extLst>
            </p:cNvPr>
            <p:cNvCxnSpPr>
              <a:cxnSpLocks/>
            </p:cNvCxnSpPr>
            <p:nvPr/>
          </p:nvCxnSpPr>
          <p:spPr>
            <a:xfrm>
              <a:off x="2863841" y="5638347"/>
              <a:ext cx="0" cy="97845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5916432C-CD25-4102-BF2C-40A409491AFC}"/>
              </a:ext>
            </a:extLst>
          </p:cNvPr>
          <p:cNvSpPr/>
          <p:nvPr/>
        </p:nvSpPr>
        <p:spPr>
          <a:xfrm>
            <a:off x="2807117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A07783E8-6480-4208-838F-4D5955DC3194}"/>
              </a:ext>
            </a:extLst>
          </p:cNvPr>
          <p:cNvSpPr/>
          <p:nvPr/>
        </p:nvSpPr>
        <p:spPr>
          <a:xfrm>
            <a:off x="3124869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533C274-B9CD-4E8A-9798-42031C96C8E5}"/>
              </a:ext>
            </a:extLst>
          </p:cNvPr>
          <p:cNvSpPr/>
          <p:nvPr/>
        </p:nvSpPr>
        <p:spPr>
          <a:xfrm>
            <a:off x="3474524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8110884-68A6-4DFF-867C-C92F67BAF10C}"/>
              </a:ext>
            </a:extLst>
          </p:cNvPr>
          <p:cNvSpPr/>
          <p:nvPr/>
        </p:nvSpPr>
        <p:spPr>
          <a:xfrm>
            <a:off x="3814677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0599FF74-2C55-4BEE-9E90-A06A366DABBF}"/>
              </a:ext>
            </a:extLst>
          </p:cNvPr>
          <p:cNvSpPr/>
          <p:nvPr/>
        </p:nvSpPr>
        <p:spPr>
          <a:xfrm>
            <a:off x="4150234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F930E331-5011-48E9-9369-76709AC2ED29}"/>
              </a:ext>
            </a:extLst>
          </p:cNvPr>
          <p:cNvSpPr/>
          <p:nvPr/>
        </p:nvSpPr>
        <p:spPr>
          <a:xfrm>
            <a:off x="4494478" y="5954175"/>
            <a:ext cx="268077" cy="251712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2E3557E-433F-4A0E-8187-6DABA222C3B6}"/>
              </a:ext>
            </a:extLst>
          </p:cNvPr>
          <p:cNvGrpSpPr/>
          <p:nvPr/>
        </p:nvGrpSpPr>
        <p:grpSpPr>
          <a:xfrm rot="2989067">
            <a:off x="2793456" y="6029615"/>
            <a:ext cx="300545" cy="111315"/>
            <a:chOff x="1098025" y="3219373"/>
            <a:chExt cx="300545" cy="111315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54C4A945-BB00-41E8-AFBB-00D3C2FFC599}"/>
                </a:ext>
              </a:extLst>
            </p:cNvPr>
            <p:cNvSpPr/>
            <p:nvPr/>
          </p:nvSpPr>
          <p:spPr>
            <a:xfrm rot="18634502">
              <a:off x="1198725" y="3203381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6EF65A4D-34EF-4FFD-8EAF-209BD533BA04}"/>
                </a:ext>
              </a:extLst>
            </p:cNvPr>
            <p:cNvSpPr/>
            <p:nvPr/>
          </p:nvSpPr>
          <p:spPr>
            <a:xfrm rot="18634502">
              <a:off x="1217167" y="3181845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9DC50631-63A1-45B1-A19E-6C0837212834}"/>
                </a:ext>
              </a:extLst>
            </p:cNvPr>
            <p:cNvSpPr/>
            <p:nvPr/>
          </p:nvSpPr>
          <p:spPr>
            <a:xfrm rot="18634502">
              <a:off x="1254015" y="3138815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38580B84-5BFA-410F-A74B-6C560B1E613F}"/>
                </a:ext>
              </a:extLst>
            </p:cNvPr>
            <p:cNvSpPr/>
            <p:nvPr/>
          </p:nvSpPr>
          <p:spPr>
            <a:xfrm rot="18634502">
              <a:off x="1271263" y="3118673"/>
              <a:ext cx="26607" cy="22800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905B6452-74E0-4088-98E9-A146BEABF30A}"/>
                </a:ext>
              </a:extLst>
            </p:cNvPr>
            <p:cNvSpPr/>
            <p:nvPr/>
          </p:nvSpPr>
          <p:spPr>
            <a:xfrm rot="18634502">
              <a:off x="1235425" y="316052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6A8CCBE-1198-4988-9C00-F8D856E16A9C}"/>
              </a:ext>
            </a:extLst>
          </p:cNvPr>
          <p:cNvGrpSpPr/>
          <p:nvPr/>
        </p:nvGrpSpPr>
        <p:grpSpPr>
          <a:xfrm>
            <a:off x="3885233" y="5969885"/>
            <a:ext cx="138129" cy="228007"/>
            <a:chOff x="2053752" y="3163093"/>
            <a:chExt cx="138129" cy="22800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CEF3F542-830E-4A80-A3F6-DC4D21F2F131}"/>
                </a:ext>
              </a:extLst>
            </p:cNvPr>
            <p:cNvSpPr/>
            <p:nvPr/>
          </p:nvSpPr>
          <p:spPr>
            <a:xfrm>
              <a:off x="2053752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FF2303A7-ECDC-4D50-8B8F-C4963236ADBA}"/>
                </a:ext>
              </a:extLst>
            </p:cNvPr>
            <p:cNvSpPr/>
            <p:nvPr/>
          </p:nvSpPr>
          <p:spPr>
            <a:xfrm>
              <a:off x="2082105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E8797E7-3D90-4BC9-8E8C-E79F21730485}"/>
                </a:ext>
              </a:extLst>
            </p:cNvPr>
            <p:cNvSpPr/>
            <p:nvPr/>
          </p:nvSpPr>
          <p:spPr>
            <a:xfrm>
              <a:off x="2138756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C4BD6BD5-31A5-42E7-9042-D519780A4000}"/>
                </a:ext>
              </a:extLst>
            </p:cNvPr>
            <p:cNvSpPr/>
            <p:nvPr/>
          </p:nvSpPr>
          <p:spPr>
            <a:xfrm>
              <a:off x="2165274" y="3163093"/>
              <a:ext cx="26607" cy="22800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761E733E-E1D3-4327-AF7B-622CA2C6B30C}"/>
                </a:ext>
              </a:extLst>
            </p:cNvPr>
            <p:cNvSpPr/>
            <p:nvPr/>
          </p:nvSpPr>
          <p:spPr>
            <a:xfrm>
              <a:off x="2110176" y="3163093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B91CC66-A0D6-42AA-875C-369E826C041D}"/>
              </a:ext>
            </a:extLst>
          </p:cNvPr>
          <p:cNvGrpSpPr/>
          <p:nvPr/>
        </p:nvGrpSpPr>
        <p:grpSpPr>
          <a:xfrm rot="2976722">
            <a:off x="4490540" y="6029811"/>
            <a:ext cx="300545" cy="111315"/>
            <a:chOff x="1636899" y="3218868"/>
            <a:chExt cx="300545" cy="111315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744B1162-476A-40E9-98C9-BF9B2D23C726}"/>
                </a:ext>
              </a:extLst>
            </p:cNvPr>
            <p:cNvSpPr/>
            <p:nvPr/>
          </p:nvSpPr>
          <p:spPr>
            <a:xfrm rot="18634502">
              <a:off x="1737599" y="3202876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37DE4B7E-18E1-4519-8A90-1B0ED8AF5A89}"/>
                </a:ext>
              </a:extLst>
            </p:cNvPr>
            <p:cNvSpPr/>
            <p:nvPr/>
          </p:nvSpPr>
          <p:spPr>
            <a:xfrm rot="18634502">
              <a:off x="1756041" y="3181340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0283F8FD-E843-4624-9B39-21DCF56E54BE}"/>
                </a:ext>
              </a:extLst>
            </p:cNvPr>
            <p:cNvSpPr/>
            <p:nvPr/>
          </p:nvSpPr>
          <p:spPr>
            <a:xfrm rot="18634502">
              <a:off x="1792889" y="3138310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A3F873C3-40F8-443D-8EDA-BA900E3CCD06}"/>
                </a:ext>
              </a:extLst>
            </p:cNvPr>
            <p:cNvSpPr/>
            <p:nvPr/>
          </p:nvSpPr>
          <p:spPr>
            <a:xfrm rot="18634502">
              <a:off x="1810137" y="3118168"/>
              <a:ext cx="26607" cy="228007"/>
            </a:xfrm>
            <a:prstGeom prst="roundRect">
              <a:avLst/>
            </a:prstGeom>
            <a:solidFill>
              <a:srgbClr val="00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E1F56A56-B071-48E9-BE38-CA4BA7832F82}"/>
                </a:ext>
              </a:extLst>
            </p:cNvPr>
            <p:cNvSpPr/>
            <p:nvPr/>
          </p:nvSpPr>
          <p:spPr>
            <a:xfrm rot="18634502">
              <a:off x="1774299" y="3160018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69B647A-DB9A-4925-8552-28780FDDCAD2}"/>
              </a:ext>
            </a:extLst>
          </p:cNvPr>
          <p:cNvGrpSpPr/>
          <p:nvPr/>
        </p:nvGrpSpPr>
        <p:grpSpPr>
          <a:xfrm rot="2951927">
            <a:off x="3112829" y="6030212"/>
            <a:ext cx="300545" cy="111315"/>
            <a:chOff x="1764422" y="3603918"/>
            <a:chExt cx="300545" cy="11131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B8C93C1-5296-4E16-B17D-E60EF4D5638D}"/>
                </a:ext>
              </a:extLst>
            </p:cNvPr>
            <p:cNvSpPr/>
            <p:nvPr/>
          </p:nvSpPr>
          <p:spPr>
            <a:xfrm rot="18634502">
              <a:off x="1865122" y="3587926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CB43FBBB-EC8E-43E7-B3A5-C5693865239D}"/>
                </a:ext>
              </a:extLst>
            </p:cNvPr>
            <p:cNvSpPr/>
            <p:nvPr/>
          </p:nvSpPr>
          <p:spPr>
            <a:xfrm rot="18634502">
              <a:off x="1883564" y="3566390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4CB466EC-63ED-4357-93BD-3E2492EA0414}"/>
                </a:ext>
              </a:extLst>
            </p:cNvPr>
            <p:cNvSpPr/>
            <p:nvPr/>
          </p:nvSpPr>
          <p:spPr>
            <a:xfrm rot="18634502">
              <a:off x="1920412" y="3523360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DC6E583F-4573-46C6-9F3D-E0FE192E25D0}"/>
                </a:ext>
              </a:extLst>
            </p:cNvPr>
            <p:cNvSpPr/>
            <p:nvPr/>
          </p:nvSpPr>
          <p:spPr>
            <a:xfrm rot="18634502">
              <a:off x="1937660" y="3503218"/>
              <a:ext cx="26607" cy="22800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8C6DF008-8E43-43D1-A27F-D7A3B2FA2C60}"/>
                </a:ext>
              </a:extLst>
            </p:cNvPr>
            <p:cNvSpPr/>
            <p:nvPr/>
          </p:nvSpPr>
          <p:spPr>
            <a:xfrm rot="18634502">
              <a:off x="1901822" y="3545068"/>
              <a:ext cx="26607" cy="22800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icture 128" descr="A picture containing accessory&#10;&#10;Description generated with high confidence">
            <a:extLst>
              <a:ext uri="{FF2B5EF4-FFF2-40B4-BE49-F238E27FC236}">
                <a16:creationId xmlns:a16="http://schemas.microsoft.com/office/drawing/2014/main" id="{C4207B49-D9B3-4735-9103-D7868AEE3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0688">
            <a:off x="2505282" y="5995126"/>
            <a:ext cx="807976" cy="767577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AB4C3B26-81B0-41D8-964F-087A8C7E1287}"/>
              </a:ext>
            </a:extLst>
          </p:cNvPr>
          <p:cNvSpPr txBox="1"/>
          <p:nvPr/>
        </p:nvSpPr>
        <p:spPr>
          <a:xfrm>
            <a:off x="2883895" y="1621133"/>
            <a:ext cx="6237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What Does it Take to Understand?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370007-340E-566A-2EB1-3C2C05AD3A8B}"/>
              </a:ext>
            </a:extLst>
          </p:cNvPr>
          <p:cNvSpPr txBox="1"/>
          <p:nvPr/>
        </p:nvSpPr>
        <p:spPr>
          <a:xfrm>
            <a:off x="2044652" y="343079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Neural Circuit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1075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latin typeface="Bookman Old Style" panose="0205060405050502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1184</Words>
  <Application>Microsoft Office PowerPoint</Application>
  <PresentationFormat>Widescreen</PresentationFormat>
  <Paragraphs>548</Paragraphs>
  <Slides>59</Slides>
  <Notes>46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Bookman Old Style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Beenhakker</dc:creator>
  <cp:lastModifiedBy>Beenhakker, Mark P (mpb5y)</cp:lastModifiedBy>
  <cp:revision>296</cp:revision>
  <cp:lastPrinted>2023-06-19T15:17:51Z</cp:lastPrinted>
  <dcterms:created xsi:type="dcterms:W3CDTF">2018-06-12T18:48:54Z</dcterms:created>
  <dcterms:modified xsi:type="dcterms:W3CDTF">2025-03-23T17:56:51Z</dcterms:modified>
</cp:coreProperties>
</file>