
<file path=[Content_Types].xml><?xml version="1.0" encoding="utf-8"?>
<Types xmlns="http://schemas.openxmlformats.org/package/2006/content-types">
  <Default Extension="png" ContentType="image/png"/>
  <Default Extension="mov" ContentType="video/quicktime"/>
  <Default Extension="jpeg" ContentType="image/jpeg"/>
  <Default Extension="rels" ContentType="application/vnd.openxmlformats-package.relationships+xml"/>
  <Default Extension="xml" ContentType="application/xml"/>
  <Default Extension="gif" ContentType="image/gif"/>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65"/>
  </p:notesMasterIdLst>
  <p:sldIdLst>
    <p:sldId id="256" r:id="rId2"/>
    <p:sldId id="429" r:id="rId3"/>
    <p:sldId id="433" r:id="rId4"/>
    <p:sldId id="434" r:id="rId5"/>
    <p:sldId id="435" r:id="rId6"/>
    <p:sldId id="465" r:id="rId7"/>
    <p:sldId id="460" r:id="rId8"/>
    <p:sldId id="461" r:id="rId9"/>
    <p:sldId id="463" r:id="rId10"/>
    <p:sldId id="464" r:id="rId11"/>
    <p:sldId id="466" r:id="rId12"/>
    <p:sldId id="468" r:id="rId13"/>
    <p:sldId id="469" r:id="rId14"/>
    <p:sldId id="470" r:id="rId15"/>
    <p:sldId id="472" r:id="rId16"/>
    <p:sldId id="473" r:id="rId17"/>
    <p:sldId id="474" r:id="rId18"/>
    <p:sldId id="412" r:id="rId19"/>
    <p:sldId id="409" r:id="rId20"/>
    <p:sldId id="414" r:id="rId21"/>
    <p:sldId id="410" r:id="rId22"/>
    <p:sldId id="415" r:id="rId23"/>
    <p:sldId id="416" r:id="rId24"/>
    <p:sldId id="411" r:id="rId25"/>
    <p:sldId id="417" r:id="rId26"/>
    <p:sldId id="349" r:id="rId27"/>
    <p:sldId id="350" r:id="rId28"/>
    <p:sldId id="351" r:id="rId29"/>
    <p:sldId id="352" r:id="rId30"/>
    <p:sldId id="353" r:id="rId31"/>
    <p:sldId id="419" r:id="rId32"/>
    <p:sldId id="418" r:id="rId33"/>
    <p:sldId id="420" r:id="rId34"/>
    <p:sldId id="354" r:id="rId35"/>
    <p:sldId id="355" r:id="rId36"/>
    <p:sldId id="359" r:id="rId37"/>
    <p:sldId id="347" r:id="rId38"/>
    <p:sldId id="422" r:id="rId39"/>
    <p:sldId id="423" r:id="rId40"/>
    <p:sldId id="424" r:id="rId41"/>
    <p:sldId id="356" r:id="rId42"/>
    <p:sldId id="260" r:id="rId43"/>
    <p:sldId id="262" r:id="rId44"/>
    <p:sldId id="263" r:id="rId45"/>
    <p:sldId id="498" r:id="rId46"/>
    <p:sldId id="499" r:id="rId47"/>
    <p:sldId id="478" r:id="rId48"/>
    <p:sldId id="479" r:id="rId49"/>
    <p:sldId id="480" r:id="rId50"/>
    <p:sldId id="481" r:id="rId51"/>
    <p:sldId id="488" r:id="rId52"/>
    <p:sldId id="489" r:id="rId53"/>
    <p:sldId id="482" r:id="rId54"/>
    <p:sldId id="483" r:id="rId55"/>
    <p:sldId id="484" r:id="rId56"/>
    <p:sldId id="485" r:id="rId57"/>
    <p:sldId id="487" r:id="rId58"/>
    <p:sldId id="490" r:id="rId59"/>
    <p:sldId id="491" r:id="rId60"/>
    <p:sldId id="493" r:id="rId61"/>
    <p:sldId id="494" r:id="rId62"/>
    <p:sldId id="496" r:id="rId63"/>
    <p:sldId id="497" r:id="rId64"/>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00"/>
    <a:srgbClr val="008000"/>
    <a:srgbClr val="00FF0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3948" autoAdjust="0"/>
    <p:restoredTop sz="83661" autoAdjust="0"/>
  </p:normalViewPr>
  <p:slideViewPr>
    <p:cSldViewPr snapToGrid="0">
      <p:cViewPr varScale="1">
        <p:scale>
          <a:sx n="147" d="100"/>
          <a:sy n="147" d="100"/>
        </p:scale>
        <p:origin x="1716" y="120"/>
      </p:cViewPr>
      <p:guideLst/>
    </p:cSldViewPr>
  </p:slideViewPr>
  <p:notesTextViewPr>
    <p:cViewPr>
      <p:scale>
        <a:sx n="3" d="2"/>
        <a:sy n="3" d="2"/>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theme" Target="theme/theme1.xml"/><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B1047BD-1C15-48DB-91ED-BD24C7C57D95}" type="datetimeFigureOut">
              <a:rPr lang="en-US" smtClean="0"/>
              <a:t>4/29/2024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013109-9BC4-4718-A434-828FD2594DA1}" type="slidenum">
              <a:rPr lang="en-US" smtClean="0"/>
              <a:t>‹#›</a:t>
            </a:fld>
            <a:endParaRPr lang="en-US"/>
          </a:p>
        </p:txBody>
      </p:sp>
    </p:spTree>
    <p:extLst>
      <p:ext uri="{BB962C8B-B14F-4D97-AF65-F5344CB8AC3E}">
        <p14:creationId xmlns:p14="http://schemas.microsoft.com/office/powerpoint/2010/main" val="102809659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6</a:t>
            </a:fld>
            <a:endParaRPr lang="en-US"/>
          </a:p>
        </p:txBody>
      </p:sp>
    </p:spTree>
    <p:extLst>
      <p:ext uri="{BB962C8B-B14F-4D97-AF65-F5344CB8AC3E}">
        <p14:creationId xmlns:p14="http://schemas.microsoft.com/office/powerpoint/2010/main" val="110209178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15</a:t>
            </a:fld>
            <a:endParaRPr lang="en-US"/>
          </a:p>
        </p:txBody>
      </p:sp>
    </p:spTree>
    <p:extLst>
      <p:ext uri="{BB962C8B-B14F-4D97-AF65-F5344CB8AC3E}">
        <p14:creationId xmlns:p14="http://schemas.microsoft.com/office/powerpoint/2010/main" val="329570408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16</a:t>
            </a:fld>
            <a:endParaRPr lang="en-US"/>
          </a:p>
        </p:txBody>
      </p:sp>
    </p:spTree>
    <p:extLst>
      <p:ext uri="{BB962C8B-B14F-4D97-AF65-F5344CB8AC3E}">
        <p14:creationId xmlns:p14="http://schemas.microsoft.com/office/powerpoint/2010/main" val="234409623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The PHR lies adjacent to the HF, bordering the subiculum. It is divided into five </a:t>
            </a:r>
            <a:r>
              <a:rPr lang="en-US" sz="1200" b="0" i="0" kern="1200" dirty="0" err="1">
                <a:solidFill>
                  <a:schemeClr val="tx1"/>
                </a:solidFill>
                <a:effectLst/>
                <a:latin typeface="+mn-lt"/>
                <a:ea typeface="+mn-ea"/>
                <a:cs typeface="+mn-cs"/>
              </a:rPr>
              <a:t>subregions</a:t>
            </a:r>
            <a:r>
              <a:rPr lang="en-US" sz="1200" b="0" i="0" kern="1200" dirty="0">
                <a:solidFill>
                  <a:schemeClr val="tx1"/>
                </a:solidFill>
                <a:effectLst/>
                <a:latin typeface="+mn-lt"/>
                <a:ea typeface="+mn-ea"/>
                <a:cs typeface="+mn-cs"/>
              </a:rPr>
              <a:t>: the </a:t>
            </a:r>
            <a:r>
              <a:rPr lang="en-US" sz="1200" b="0" i="0" kern="1200" dirty="0" err="1">
                <a:solidFill>
                  <a:schemeClr val="tx1"/>
                </a:solidFill>
                <a:effectLst/>
                <a:latin typeface="+mn-lt"/>
                <a:ea typeface="+mn-ea"/>
                <a:cs typeface="+mn-cs"/>
              </a:rPr>
              <a:t>presubiculum</a:t>
            </a:r>
            <a:r>
              <a:rPr lang="en-US" sz="1200" b="0" i="0" kern="1200" dirty="0">
                <a:solidFill>
                  <a:schemeClr val="tx1"/>
                </a:solidFill>
                <a:effectLst/>
                <a:latin typeface="+mn-lt"/>
                <a:ea typeface="+mn-ea"/>
                <a:cs typeface="+mn-cs"/>
              </a:rPr>
              <a:t>, the </a:t>
            </a:r>
            <a:r>
              <a:rPr lang="en-US" sz="1200" b="0" i="0" kern="1200" dirty="0" err="1">
                <a:solidFill>
                  <a:schemeClr val="tx1"/>
                </a:solidFill>
                <a:effectLst/>
                <a:latin typeface="+mn-lt"/>
                <a:ea typeface="+mn-ea"/>
                <a:cs typeface="+mn-cs"/>
              </a:rPr>
              <a:t>parasubiculum</a:t>
            </a:r>
            <a:r>
              <a:rPr lang="en-US" sz="1200" b="0" i="0" kern="1200" dirty="0">
                <a:solidFill>
                  <a:schemeClr val="tx1"/>
                </a:solidFill>
                <a:effectLst/>
                <a:latin typeface="+mn-lt"/>
                <a:ea typeface="+mn-ea"/>
                <a:cs typeface="+mn-cs"/>
              </a:rPr>
              <a:t>, the entorhinal cortex (EC</a:t>
            </a:r>
            <a:r>
              <a:rPr lang="en-US" dirty="0"/>
              <a:t> </a:t>
            </a:r>
            <a:r>
              <a:rPr lang="en-US" sz="1200" b="0" i="0" kern="1200" dirty="0">
                <a:solidFill>
                  <a:schemeClr val="tx1"/>
                </a:solidFill>
                <a:effectLst/>
                <a:latin typeface="+mn-lt"/>
                <a:ea typeface="+mn-ea"/>
                <a:cs typeface="+mn-cs"/>
              </a:rPr>
              <a:t>consisting of medial (</a:t>
            </a:r>
            <a:r>
              <a:rPr lang="en-US" sz="1200" b="0" i="0" kern="1200" dirty="0" err="1">
                <a:solidFill>
                  <a:schemeClr val="tx1"/>
                </a:solidFill>
                <a:effectLst/>
                <a:latin typeface="+mn-lt"/>
                <a:ea typeface="+mn-ea"/>
                <a:cs typeface="+mn-cs"/>
              </a:rPr>
              <a:t>mEA</a:t>
            </a:r>
            <a:r>
              <a:rPr lang="en-US" sz="1200" b="0" i="0" kern="1200" dirty="0">
                <a:solidFill>
                  <a:schemeClr val="tx1"/>
                </a:solidFill>
                <a:effectLst/>
                <a:latin typeface="+mn-lt"/>
                <a:ea typeface="+mn-ea"/>
                <a:cs typeface="+mn-cs"/>
              </a:rPr>
              <a:t>) and lateral (</a:t>
            </a:r>
            <a:r>
              <a:rPr lang="en-US" sz="1200" b="0" i="0" kern="1200" dirty="0" err="1">
                <a:solidFill>
                  <a:schemeClr val="tx1"/>
                </a:solidFill>
                <a:effectLst/>
                <a:latin typeface="+mn-lt"/>
                <a:ea typeface="+mn-ea"/>
                <a:cs typeface="+mn-cs"/>
              </a:rPr>
              <a:t>lEA</a:t>
            </a:r>
            <a:r>
              <a:rPr lang="en-US" sz="1200" b="0" i="0" kern="1200" dirty="0">
                <a:solidFill>
                  <a:schemeClr val="tx1"/>
                </a:solidFill>
                <a:effectLst/>
                <a:latin typeface="+mn-lt"/>
                <a:ea typeface="+mn-ea"/>
                <a:cs typeface="+mn-cs"/>
              </a:rPr>
              <a:t>) areas),</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the perirhinal cortex (PER, consisting of Brodmann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areas (A) 35 and 36) and the </a:t>
            </a:r>
            <a:r>
              <a:rPr lang="en-US" sz="1200" b="0" i="0" kern="1200" dirty="0" err="1">
                <a:solidFill>
                  <a:schemeClr val="tx1"/>
                </a:solidFill>
                <a:effectLst/>
                <a:latin typeface="+mn-lt"/>
                <a:ea typeface="+mn-ea"/>
                <a:cs typeface="+mn-cs"/>
              </a:rPr>
              <a:t>postrhinal</a:t>
            </a:r>
            <a:r>
              <a:rPr lang="en-US" sz="1200" b="0" i="0" kern="1200" dirty="0">
                <a:solidFill>
                  <a:schemeClr val="tx1"/>
                </a:solidFill>
                <a:effectLst/>
                <a:latin typeface="+mn-lt"/>
                <a:ea typeface="+mn-ea"/>
                <a:cs typeface="+mn-cs"/>
              </a:rPr>
              <a:t> cortex (POR)</a:t>
            </a:r>
            <a:r>
              <a:rPr lang="en-US" dirty="0"/>
              <a:t> </a:t>
            </a:r>
            <a:br>
              <a:rPr lang="en-US" dirty="0"/>
            </a:br>
            <a:r>
              <a:rPr lang="en-US" dirty="0"/>
              <a:t/>
            </a:r>
            <a:br>
              <a:rPr lang="en-US" dirty="0"/>
            </a:br>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17</a:t>
            </a:fld>
            <a:endParaRPr lang="en-US"/>
          </a:p>
        </p:txBody>
      </p:sp>
    </p:spTree>
    <p:extLst>
      <p:ext uri="{BB962C8B-B14F-4D97-AF65-F5344CB8AC3E}">
        <p14:creationId xmlns:p14="http://schemas.microsoft.com/office/powerpoint/2010/main" val="98307523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Perforant</a:t>
            </a:r>
            <a:r>
              <a:rPr lang="en-US" dirty="0"/>
              <a:t> pathways: EC to CA1</a:t>
            </a:r>
          </a:p>
          <a:p>
            <a:pPr marL="228600" indent="-228600">
              <a:buAutoNum type="arabicParenBoth"/>
            </a:pPr>
            <a:r>
              <a:rPr lang="en-US" dirty="0"/>
              <a:t>Direct (aka </a:t>
            </a:r>
            <a:r>
              <a:rPr lang="en-US" dirty="0" err="1"/>
              <a:t>temporoammonic</a:t>
            </a:r>
            <a:r>
              <a:rPr lang="en-US" dirty="0"/>
              <a:t>, originates from LIII or EC)</a:t>
            </a:r>
          </a:p>
          <a:p>
            <a:pPr marL="228600" indent="-228600">
              <a:buAutoNum type="arabicParenBoth"/>
            </a:pPr>
            <a:r>
              <a:rPr lang="en-US" dirty="0"/>
              <a:t>Indirect (aka </a:t>
            </a:r>
            <a:r>
              <a:rPr lang="en-US" dirty="0" err="1"/>
              <a:t>trisynaptic</a:t>
            </a:r>
            <a:r>
              <a:rPr lang="en-US" dirty="0"/>
              <a:t> pathway, originates from LII of EC)</a:t>
            </a:r>
          </a:p>
          <a:p>
            <a:pPr marL="0" indent="0">
              <a:buNone/>
            </a:pPr>
            <a:r>
              <a:rPr lang="en-US" dirty="0"/>
              <a:t>Both pathways appear necessary for learning &amp; memory. But nuances exist:</a:t>
            </a:r>
          </a:p>
          <a:p>
            <a:pPr marL="228600" indent="-228600">
              <a:buAutoNum type="arabicParenBoth"/>
            </a:pPr>
            <a:r>
              <a:rPr lang="en-US" dirty="0"/>
              <a:t>SC lesions limit ability to perform complex spatial learning and memory tasks.</a:t>
            </a:r>
          </a:p>
          <a:p>
            <a:pPr marL="228600" indent="-228600">
              <a:buAutoNum type="arabicParenBoth"/>
            </a:pPr>
            <a:r>
              <a:rPr lang="en-US" dirty="0"/>
              <a:t>Tempo lesions inhibit long-term memory storage.</a:t>
            </a:r>
          </a:p>
        </p:txBody>
      </p:sp>
      <p:sp>
        <p:nvSpPr>
          <p:cNvPr id="4" name="Slide Number Placeholder 3"/>
          <p:cNvSpPr>
            <a:spLocks noGrp="1"/>
          </p:cNvSpPr>
          <p:nvPr>
            <p:ph type="sldNum" sz="quarter" idx="10"/>
          </p:nvPr>
        </p:nvSpPr>
        <p:spPr/>
        <p:txBody>
          <a:bodyPr/>
          <a:lstStyle/>
          <a:p>
            <a:fld id="{A6013109-9BC4-4718-A434-828FD2594DA1}" type="slidenum">
              <a:rPr lang="en-US" smtClean="0"/>
              <a:t>19</a:t>
            </a:fld>
            <a:endParaRPr lang="en-US"/>
          </a:p>
        </p:txBody>
      </p:sp>
    </p:spTree>
    <p:extLst>
      <p:ext uri="{BB962C8B-B14F-4D97-AF65-F5344CB8AC3E}">
        <p14:creationId xmlns:p14="http://schemas.microsoft.com/office/powerpoint/2010/main" val="112101951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Bliss &amp; Lomo originally characterized LTP in perf-GC pathway</a:t>
            </a:r>
          </a:p>
        </p:txBody>
      </p:sp>
      <p:sp>
        <p:nvSpPr>
          <p:cNvPr id="4" name="Slide Number Placeholder 3"/>
          <p:cNvSpPr>
            <a:spLocks noGrp="1"/>
          </p:cNvSpPr>
          <p:nvPr>
            <p:ph type="sldNum" sz="quarter" idx="10"/>
          </p:nvPr>
        </p:nvSpPr>
        <p:spPr/>
        <p:txBody>
          <a:bodyPr/>
          <a:lstStyle/>
          <a:p>
            <a:fld id="{A6013109-9BC4-4718-A434-828FD2594DA1}" type="slidenum">
              <a:rPr lang="en-US" smtClean="0"/>
              <a:t>20</a:t>
            </a:fld>
            <a:endParaRPr lang="en-US"/>
          </a:p>
        </p:txBody>
      </p:sp>
    </p:spTree>
    <p:extLst>
      <p:ext uri="{BB962C8B-B14F-4D97-AF65-F5344CB8AC3E}">
        <p14:creationId xmlns:p14="http://schemas.microsoft.com/office/powerpoint/2010/main" val="310791031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21</a:t>
            </a:fld>
            <a:endParaRPr lang="en-US"/>
          </a:p>
        </p:txBody>
      </p:sp>
    </p:spTree>
    <p:extLst>
      <p:ext uri="{BB962C8B-B14F-4D97-AF65-F5344CB8AC3E}">
        <p14:creationId xmlns:p14="http://schemas.microsoft.com/office/powerpoint/2010/main" val="151160946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MF LTP: Large Ca2+ influx in presynaptic terminal activates calcium/calmodulin-dependent adenylyl cyclase complex, thereby increasing cAMP production and activating PKA. This ultimately causes more glutamate to be released. Increased glutamate release thought to depend on PKA to phosphorylate RIM1-alpha, a synaptic vesicle protein that interacts with several other presynaptic proteins important for exocytosis. MF LTP is abolished in RIM1-alpha KOs.</a:t>
            </a:r>
          </a:p>
        </p:txBody>
      </p:sp>
      <p:sp>
        <p:nvSpPr>
          <p:cNvPr id="4" name="Slide Number Placeholder 3"/>
          <p:cNvSpPr>
            <a:spLocks noGrp="1"/>
          </p:cNvSpPr>
          <p:nvPr>
            <p:ph type="sldNum" sz="quarter" idx="10"/>
          </p:nvPr>
        </p:nvSpPr>
        <p:spPr/>
        <p:txBody>
          <a:bodyPr/>
          <a:lstStyle/>
          <a:p>
            <a:fld id="{A6013109-9BC4-4718-A434-828FD2594DA1}" type="slidenum">
              <a:rPr lang="en-US" smtClean="0"/>
              <a:t>22</a:t>
            </a:fld>
            <a:endParaRPr lang="en-US"/>
          </a:p>
        </p:txBody>
      </p:sp>
    </p:spTree>
    <p:extLst>
      <p:ext uri="{BB962C8B-B14F-4D97-AF65-F5344CB8AC3E}">
        <p14:creationId xmlns:p14="http://schemas.microsoft.com/office/powerpoint/2010/main" val="354711911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23</a:t>
            </a:fld>
            <a:endParaRPr lang="en-US"/>
          </a:p>
        </p:txBody>
      </p:sp>
    </p:spTree>
    <p:extLst>
      <p:ext uri="{BB962C8B-B14F-4D97-AF65-F5344CB8AC3E}">
        <p14:creationId xmlns:p14="http://schemas.microsoft.com/office/powerpoint/2010/main" val="110229359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While the mechanisms for early LTP in the SC vs MF pathways appear to be different, late LTP in both pathways appear to </a:t>
            </a:r>
            <a:r>
              <a:rPr lang="en-US"/>
              <a:t>be similar.</a:t>
            </a:r>
          </a:p>
        </p:txBody>
      </p:sp>
      <p:sp>
        <p:nvSpPr>
          <p:cNvPr id="4" name="Slide Number Placeholder 3"/>
          <p:cNvSpPr>
            <a:spLocks noGrp="1"/>
          </p:cNvSpPr>
          <p:nvPr>
            <p:ph type="sldNum" sz="quarter" idx="10"/>
          </p:nvPr>
        </p:nvSpPr>
        <p:spPr/>
        <p:txBody>
          <a:bodyPr/>
          <a:lstStyle/>
          <a:p>
            <a:fld id="{A6013109-9BC4-4718-A434-828FD2594DA1}" type="slidenum">
              <a:rPr lang="en-US" smtClean="0"/>
              <a:t>27</a:t>
            </a:fld>
            <a:endParaRPr lang="en-US"/>
          </a:p>
        </p:txBody>
      </p:sp>
    </p:spTree>
    <p:extLst>
      <p:ext uri="{BB962C8B-B14F-4D97-AF65-F5344CB8AC3E}">
        <p14:creationId xmlns:p14="http://schemas.microsoft.com/office/powerpoint/2010/main" val="241263476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err="1"/>
              <a:t>Sp-cAMPS</a:t>
            </a:r>
            <a:r>
              <a:rPr lang="en-US" dirty="0"/>
              <a:t>: membrane-permeable analog of cAMP</a:t>
            </a:r>
          </a:p>
        </p:txBody>
      </p:sp>
      <p:sp>
        <p:nvSpPr>
          <p:cNvPr id="4" name="Slide Number Placeholder 3"/>
          <p:cNvSpPr>
            <a:spLocks noGrp="1"/>
          </p:cNvSpPr>
          <p:nvPr>
            <p:ph type="sldNum" sz="quarter" idx="10"/>
          </p:nvPr>
        </p:nvSpPr>
        <p:spPr/>
        <p:txBody>
          <a:bodyPr/>
          <a:lstStyle/>
          <a:p>
            <a:fld id="{A6013109-9BC4-4718-A434-828FD2594DA1}" type="slidenum">
              <a:rPr lang="en-US" smtClean="0"/>
              <a:t>28</a:t>
            </a:fld>
            <a:endParaRPr lang="en-US"/>
          </a:p>
        </p:txBody>
      </p:sp>
    </p:spTree>
    <p:extLst>
      <p:ext uri="{BB962C8B-B14F-4D97-AF65-F5344CB8AC3E}">
        <p14:creationId xmlns:p14="http://schemas.microsoft.com/office/powerpoint/2010/main" val="262147089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7</a:t>
            </a:fld>
            <a:endParaRPr lang="en-US"/>
          </a:p>
        </p:txBody>
      </p:sp>
    </p:spTree>
    <p:extLst>
      <p:ext uri="{BB962C8B-B14F-4D97-AF65-F5344CB8AC3E}">
        <p14:creationId xmlns:p14="http://schemas.microsoft.com/office/powerpoint/2010/main" val="180814188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Canonical PKC: Activated PKC cleaves phosphatidylinositol 4,5 bisphosphate (PIP2) into inositol 1,4,5-triphosphate (IP3) and diacylglycerol (DAG). DAG remains in the membrane and activates PKC. PKC has a catalytic domain and  regulatory domain; the catalytic domain phosphorylates proteins on serine or threonine residues. </a:t>
            </a:r>
          </a:p>
          <a:p>
            <a:endParaRPr lang="en-US" dirty="0"/>
          </a:p>
          <a:p>
            <a:r>
              <a:rPr lang="en-US" dirty="0"/>
              <a:t>The PKC PKM-zeta does not contain a regulatory domain. Therefore, it’s constitutively active. PKM-zeta levels in the hippocampus are normally low. </a:t>
            </a:r>
            <a:r>
              <a:rPr lang="en-US" dirty="0" err="1"/>
              <a:t>Tetantic</a:t>
            </a:r>
            <a:r>
              <a:rPr lang="en-US" dirty="0"/>
              <a:t> stimulation leads to an increase in PKM-zeta mRNA, which promotes AMPA receptor phosphorylation (it phosphorylates AMPA receptor-containing endosomes). </a:t>
            </a:r>
          </a:p>
          <a:p>
            <a:endParaRPr lang="en-US" dirty="0"/>
          </a:p>
          <a:p>
            <a:r>
              <a:rPr lang="en-US" dirty="0"/>
              <a:t>PKM-zeta blockade can also reverse late-LTP, suggesting that late LTP requires the persistent and ongoing activity of PKM-zeta, which leads to the persistent increase in AMPA receptor insertion. </a:t>
            </a:r>
          </a:p>
        </p:txBody>
      </p:sp>
      <p:sp>
        <p:nvSpPr>
          <p:cNvPr id="4" name="Slide Number Placeholder 3"/>
          <p:cNvSpPr>
            <a:spLocks noGrp="1"/>
          </p:cNvSpPr>
          <p:nvPr>
            <p:ph type="sldNum" sz="quarter" idx="10"/>
          </p:nvPr>
        </p:nvSpPr>
        <p:spPr/>
        <p:txBody>
          <a:bodyPr/>
          <a:lstStyle/>
          <a:p>
            <a:fld id="{A6013109-9BC4-4718-A434-828FD2594DA1}" type="slidenum">
              <a:rPr lang="en-US" smtClean="0"/>
              <a:t>29</a:t>
            </a:fld>
            <a:endParaRPr lang="en-US"/>
          </a:p>
        </p:txBody>
      </p:sp>
    </p:spTree>
    <p:extLst>
      <p:ext uri="{BB962C8B-B14F-4D97-AF65-F5344CB8AC3E}">
        <p14:creationId xmlns:p14="http://schemas.microsoft.com/office/powerpoint/2010/main" val="307920777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31</a:t>
            </a:fld>
            <a:endParaRPr lang="en-US"/>
          </a:p>
        </p:txBody>
      </p:sp>
    </p:spTree>
    <p:extLst>
      <p:ext uri="{BB962C8B-B14F-4D97-AF65-F5344CB8AC3E}">
        <p14:creationId xmlns:p14="http://schemas.microsoft.com/office/powerpoint/2010/main" val="14783899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Canonical PKC: Activated PKC cleaves phosphatidylinositol 4,5 bisphosphate (PIP2) into inositol 1,4,5-triphosphate (IP3) and diacylglycerol (DAG). DAG remains in the membrane and activates PKC. PKC has a catalytic domain and  regulatory domain; the catalytic domain phosphorylates proteins on serine or threonine residues. </a:t>
            </a:r>
          </a:p>
          <a:p>
            <a:endParaRPr lang="en-US" dirty="0"/>
          </a:p>
          <a:p>
            <a:r>
              <a:rPr lang="en-US" dirty="0"/>
              <a:t>The PKC PKM-zeta does not contain a regulatory domain. Therefore, it’s constitutively active. PKM-zeta levels in the hippocampus are normally low. </a:t>
            </a:r>
            <a:r>
              <a:rPr lang="en-US" dirty="0" err="1"/>
              <a:t>Tetantic</a:t>
            </a:r>
            <a:r>
              <a:rPr lang="en-US" dirty="0"/>
              <a:t> stimulation leads to an increase in PKM-zeta mRNA, which promotes AMPA receptor phosphorylation (it phosphorylates AMPA receptor-containing endosomes). </a:t>
            </a:r>
          </a:p>
          <a:p>
            <a:endParaRPr lang="en-US" dirty="0"/>
          </a:p>
          <a:p>
            <a:r>
              <a:rPr lang="en-US" dirty="0"/>
              <a:t>PKM-zeta blockade can also reverse late-LTP, suggesting that late LTP requires the persistent and ongoing activity of PKM-zeta, which leads to the persistent increase in AMPA receptor insertion. </a:t>
            </a:r>
          </a:p>
        </p:txBody>
      </p:sp>
      <p:sp>
        <p:nvSpPr>
          <p:cNvPr id="4" name="Slide Number Placeholder 3"/>
          <p:cNvSpPr>
            <a:spLocks noGrp="1"/>
          </p:cNvSpPr>
          <p:nvPr>
            <p:ph type="sldNum" sz="quarter" idx="10"/>
          </p:nvPr>
        </p:nvSpPr>
        <p:spPr/>
        <p:txBody>
          <a:bodyPr/>
          <a:lstStyle/>
          <a:p>
            <a:fld id="{A6013109-9BC4-4718-A434-828FD2594DA1}" type="slidenum">
              <a:rPr lang="en-US" smtClean="0"/>
              <a:t>38</a:t>
            </a:fld>
            <a:endParaRPr lang="en-US"/>
          </a:p>
        </p:txBody>
      </p:sp>
    </p:spTree>
    <p:extLst>
      <p:ext uri="{BB962C8B-B14F-4D97-AF65-F5344CB8AC3E}">
        <p14:creationId xmlns:p14="http://schemas.microsoft.com/office/powerpoint/2010/main" val="391641164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 hippocampal CA3</a:t>
            </a:r>
            <a:r>
              <a:rPr lang="en-US" dirty="0">
                <a:sym typeface="Wingdings" panose="05000000000000000000" pitchFamily="2" charset="2"/>
              </a:rPr>
              <a:t> CA1 synapse &amp; some L2/3 cortical synapses. LTP: large, brief bolus of calcium. LTD: smaller, sustained calcium signal. Sustained calcium will inactivate NMDA receptors.</a:t>
            </a:r>
          </a:p>
          <a:p>
            <a:endParaRPr lang="en-US" dirty="0">
              <a:sym typeface="Wingdings" panose="05000000000000000000" pitchFamily="2" charset="2"/>
            </a:endParaRPr>
          </a:p>
          <a:p>
            <a:r>
              <a:rPr lang="en-US" dirty="0">
                <a:sym typeface="Wingdings" panose="05000000000000000000" pitchFamily="2" charset="2"/>
              </a:rPr>
              <a:t>B: L5 of somatosensory and visual cortex.</a:t>
            </a:r>
            <a:endParaRPr lang="en-US" dirty="0"/>
          </a:p>
        </p:txBody>
      </p:sp>
      <p:sp>
        <p:nvSpPr>
          <p:cNvPr id="4" name="Slide Number Placeholder 3"/>
          <p:cNvSpPr>
            <a:spLocks noGrp="1"/>
          </p:cNvSpPr>
          <p:nvPr>
            <p:ph type="sldNum" sz="quarter" idx="5"/>
          </p:nvPr>
        </p:nvSpPr>
        <p:spPr/>
        <p:txBody>
          <a:bodyPr/>
          <a:lstStyle/>
          <a:p>
            <a:fld id="{A6013109-9BC4-4718-A434-828FD2594DA1}" type="slidenum">
              <a:rPr lang="en-US" smtClean="0"/>
              <a:t>41</a:t>
            </a:fld>
            <a:endParaRPr lang="en-US"/>
          </a:p>
        </p:txBody>
      </p:sp>
    </p:spTree>
    <p:extLst>
      <p:ext uri="{BB962C8B-B14F-4D97-AF65-F5344CB8AC3E}">
        <p14:creationId xmlns:p14="http://schemas.microsoft.com/office/powerpoint/2010/main" val="199653418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46</a:t>
            </a:fld>
            <a:endParaRPr lang="en-US"/>
          </a:p>
        </p:txBody>
      </p:sp>
    </p:spTree>
    <p:extLst>
      <p:ext uri="{BB962C8B-B14F-4D97-AF65-F5344CB8AC3E}">
        <p14:creationId xmlns:p14="http://schemas.microsoft.com/office/powerpoint/2010/main" val="328271398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47</a:t>
            </a:fld>
            <a:endParaRPr lang="en-US"/>
          </a:p>
        </p:txBody>
      </p:sp>
    </p:spTree>
    <p:extLst>
      <p:ext uri="{BB962C8B-B14F-4D97-AF65-F5344CB8AC3E}">
        <p14:creationId xmlns:p14="http://schemas.microsoft.com/office/powerpoint/2010/main" val="4205525104"/>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48</a:t>
            </a:fld>
            <a:endParaRPr lang="en-US"/>
          </a:p>
        </p:txBody>
      </p:sp>
    </p:spTree>
    <p:extLst>
      <p:ext uri="{BB962C8B-B14F-4D97-AF65-F5344CB8AC3E}">
        <p14:creationId xmlns:p14="http://schemas.microsoft.com/office/powerpoint/2010/main" val="2667142221"/>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49</a:t>
            </a:fld>
            <a:endParaRPr lang="en-US"/>
          </a:p>
        </p:txBody>
      </p:sp>
    </p:spTree>
    <p:extLst>
      <p:ext uri="{BB962C8B-B14F-4D97-AF65-F5344CB8AC3E}">
        <p14:creationId xmlns:p14="http://schemas.microsoft.com/office/powerpoint/2010/main" val="46977196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50</a:t>
            </a:fld>
            <a:endParaRPr lang="en-US"/>
          </a:p>
        </p:txBody>
      </p:sp>
    </p:spTree>
    <p:extLst>
      <p:ext uri="{BB962C8B-B14F-4D97-AF65-F5344CB8AC3E}">
        <p14:creationId xmlns:p14="http://schemas.microsoft.com/office/powerpoint/2010/main" val="299411205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51</a:t>
            </a:fld>
            <a:endParaRPr lang="en-US"/>
          </a:p>
        </p:txBody>
      </p:sp>
    </p:spTree>
    <p:extLst>
      <p:ext uri="{BB962C8B-B14F-4D97-AF65-F5344CB8AC3E}">
        <p14:creationId xmlns:p14="http://schemas.microsoft.com/office/powerpoint/2010/main" val="2950162021"/>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8</a:t>
            </a:fld>
            <a:endParaRPr lang="en-US"/>
          </a:p>
        </p:txBody>
      </p:sp>
    </p:spTree>
    <p:extLst>
      <p:ext uri="{BB962C8B-B14F-4D97-AF65-F5344CB8AC3E}">
        <p14:creationId xmlns:p14="http://schemas.microsoft.com/office/powerpoint/2010/main" val="238238625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Propagation of neuronal signals across multiple anatomical regions is frequently explained by “box-and-arrow” illustrations, where large populations</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of neurons in each layer or region are replaced by a single “mean neuron,”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representing a homogeneously behaving population ( Fig. 16.1 ). It is tempting</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to designate circumscribed and </a:t>
            </a:r>
            <a:r>
              <a:rPr lang="en-US" sz="1200" b="0" i="0" kern="1200" dirty="0" err="1">
                <a:solidFill>
                  <a:schemeClr val="tx1"/>
                </a:solidFill>
                <a:effectLst/>
                <a:latin typeface="+mn-lt"/>
                <a:ea typeface="+mn-ea"/>
                <a:cs typeface="+mn-cs"/>
              </a:rPr>
              <a:t>specifi</a:t>
            </a:r>
            <a:r>
              <a:rPr lang="en-US" sz="1200" b="0" i="0" kern="1200" dirty="0">
                <a:solidFill>
                  <a:schemeClr val="tx1"/>
                </a:solidFill>
                <a:effectLst/>
                <a:latin typeface="+mn-lt"/>
                <a:ea typeface="+mn-ea"/>
                <a:cs typeface="+mn-cs"/>
              </a:rPr>
              <a:t> c computations for each layer or region.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However, such a simplified picture cannot adequately describe information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processing and propagation because a good deal of computation takes place</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at the interface between layers and because global hippocampal states exert</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an exquisite control on local circuit computations. Furthermore, representation of an initiating event is not merely transferred from one layer to the next</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but changes progressively, largely determined by top-down influences and</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global states. Depending on the previous history between the brain and the</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event, each layer may add unique information to the representation</a:t>
            </a:r>
            <a:r>
              <a:rPr lang="en-US" dirty="0"/>
              <a:t> </a:t>
            </a:r>
            <a:br>
              <a:rPr lang="en-US" dirty="0"/>
            </a:br>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52</a:t>
            </a:fld>
            <a:endParaRPr lang="en-US"/>
          </a:p>
        </p:txBody>
      </p:sp>
    </p:spTree>
    <p:extLst>
      <p:ext uri="{BB962C8B-B14F-4D97-AF65-F5344CB8AC3E}">
        <p14:creationId xmlns:p14="http://schemas.microsoft.com/office/powerpoint/2010/main" val="160962848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Propagation of neuronal signals across multiple anatomical regions is frequently explained by “box-and-arrow” illustrations, where large populations</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of neurons in each layer or region are replaced by a single “mean neuron,”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representing a homogeneously behaving population ( Fig. 16.1 ). It is tempting</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to designate circumscribed and </a:t>
            </a:r>
            <a:r>
              <a:rPr lang="en-US" sz="1200" b="0" i="0" kern="1200" dirty="0" err="1">
                <a:solidFill>
                  <a:schemeClr val="tx1"/>
                </a:solidFill>
                <a:effectLst/>
                <a:latin typeface="+mn-lt"/>
                <a:ea typeface="+mn-ea"/>
                <a:cs typeface="+mn-cs"/>
              </a:rPr>
              <a:t>specifi</a:t>
            </a:r>
            <a:r>
              <a:rPr lang="en-US" sz="1200" b="0" i="0" kern="1200" dirty="0">
                <a:solidFill>
                  <a:schemeClr val="tx1"/>
                </a:solidFill>
                <a:effectLst/>
                <a:latin typeface="+mn-lt"/>
                <a:ea typeface="+mn-ea"/>
                <a:cs typeface="+mn-cs"/>
              </a:rPr>
              <a:t> c computations for each layer or region.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However, such a simplified picture cannot adequately describe information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processing and propagation because a good deal of computation takes place</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at the interface between layers and because global hippocampal states exert</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an exquisite control on local circuit computations. Furthermore, representation of an initiating event is not merely transferred from one layer to the next</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but changes progressively, largely determined by top-down influences and</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global states. Depending on the previous history between the brain and the</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event, each layer may add unique information to the representation</a:t>
            </a:r>
            <a:r>
              <a:rPr lang="en-US" dirty="0"/>
              <a:t> </a:t>
            </a:r>
            <a:br>
              <a:rPr lang="en-US" dirty="0"/>
            </a:br>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53</a:t>
            </a:fld>
            <a:endParaRPr lang="en-US"/>
          </a:p>
        </p:txBody>
      </p:sp>
    </p:spTree>
    <p:extLst>
      <p:ext uri="{BB962C8B-B14F-4D97-AF65-F5344CB8AC3E}">
        <p14:creationId xmlns:p14="http://schemas.microsoft.com/office/powerpoint/2010/main" val="292001102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Propagation of neuronal signals across multiple anatomical regions is frequently explained by “box-and-arrow” illustrations, where large populations</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of neurons in each layer or region are replaced by a single “mean neuron,”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representing a homogeneously behaving population ( Fig. 16.1 ). It is tempting</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to designate circumscribed and </a:t>
            </a:r>
            <a:r>
              <a:rPr lang="en-US" sz="1200" b="0" i="0" kern="1200" dirty="0" err="1">
                <a:solidFill>
                  <a:schemeClr val="tx1"/>
                </a:solidFill>
                <a:effectLst/>
                <a:latin typeface="+mn-lt"/>
                <a:ea typeface="+mn-ea"/>
                <a:cs typeface="+mn-cs"/>
              </a:rPr>
              <a:t>specifi</a:t>
            </a:r>
            <a:r>
              <a:rPr lang="en-US" sz="1200" b="0" i="0" kern="1200" dirty="0">
                <a:solidFill>
                  <a:schemeClr val="tx1"/>
                </a:solidFill>
                <a:effectLst/>
                <a:latin typeface="+mn-lt"/>
                <a:ea typeface="+mn-ea"/>
                <a:cs typeface="+mn-cs"/>
              </a:rPr>
              <a:t> c computations for each layer or region.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However, such a simplified picture cannot adequately describe information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processing and propagation because a good deal of computation takes place</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at the interface between layers and because global hippocampal states exert</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an exquisite control on local circuit computations. Furthermore, representation of an initiating event is not merely transferred from one layer to the next</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but changes progressively, largely determined by top-down influences and</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global states. Depending on the previous history between the brain and the</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event, each layer may add unique information to the representation</a:t>
            </a:r>
            <a:r>
              <a:rPr lang="en-US" dirty="0"/>
              <a:t> </a:t>
            </a:r>
            <a:br>
              <a:rPr lang="en-US" dirty="0"/>
            </a:br>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54</a:t>
            </a:fld>
            <a:endParaRPr lang="en-US"/>
          </a:p>
        </p:txBody>
      </p:sp>
    </p:spTree>
    <p:extLst>
      <p:ext uri="{BB962C8B-B14F-4D97-AF65-F5344CB8AC3E}">
        <p14:creationId xmlns:p14="http://schemas.microsoft.com/office/powerpoint/2010/main" val="1193956102"/>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Propagation of neuronal signals across multiple anatomical regions is frequently explained by “box-and-arrow” illustrations, where large populations</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of neurons in each layer or region are replaced by a single “mean neuron,”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representing a homogeneously behaving population ( Fig. 16.1 ). It is tempting</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to designate circumscribed and </a:t>
            </a:r>
            <a:r>
              <a:rPr lang="en-US" sz="1200" b="0" i="0" kern="1200" dirty="0" err="1">
                <a:solidFill>
                  <a:schemeClr val="tx1"/>
                </a:solidFill>
                <a:effectLst/>
                <a:latin typeface="+mn-lt"/>
                <a:ea typeface="+mn-ea"/>
                <a:cs typeface="+mn-cs"/>
              </a:rPr>
              <a:t>specifi</a:t>
            </a:r>
            <a:r>
              <a:rPr lang="en-US" sz="1200" b="0" i="0" kern="1200" dirty="0">
                <a:solidFill>
                  <a:schemeClr val="tx1"/>
                </a:solidFill>
                <a:effectLst/>
                <a:latin typeface="+mn-lt"/>
                <a:ea typeface="+mn-ea"/>
                <a:cs typeface="+mn-cs"/>
              </a:rPr>
              <a:t> c computations for each layer or region.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However, such a simplified picture cannot adequately describe information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processing and propagation because a good deal of computation takes place</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at the interface between layers and because global hippocampal states exert</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an exquisite control on local circuit computations. Furthermore, representation of an initiating event is not merely transferred from one layer to the next</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but changes progressively, largely determined by top-down influences and</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global states. Depending on the previous history between the brain and the</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event, each layer may add unique information to the representation</a:t>
            </a:r>
            <a:r>
              <a:rPr lang="en-US" dirty="0"/>
              <a:t> </a:t>
            </a:r>
            <a:br>
              <a:rPr lang="en-US" dirty="0"/>
            </a:br>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55</a:t>
            </a:fld>
            <a:endParaRPr lang="en-US"/>
          </a:p>
        </p:txBody>
      </p:sp>
    </p:spTree>
    <p:extLst>
      <p:ext uri="{BB962C8B-B14F-4D97-AF65-F5344CB8AC3E}">
        <p14:creationId xmlns:p14="http://schemas.microsoft.com/office/powerpoint/2010/main" val="351087805"/>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Propagation of neuronal signals across multiple anatomical regions is frequently explained by “box-and-arrow” illustrations, where large populations</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of neurons in each layer or region are replaced by a single “mean neuron,”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representing a homogeneously behaving population ( Fig. 16.1 ). It is tempting</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to designate circumscribed and </a:t>
            </a:r>
            <a:r>
              <a:rPr lang="en-US" sz="1200" b="0" i="0" kern="1200" dirty="0" err="1">
                <a:solidFill>
                  <a:schemeClr val="tx1"/>
                </a:solidFill>
                <a:effectLst/>
                <a:latin typeface="+mn-lt"/>
                <a:ea typeface="+mn-ea"/>
                <a:cs typeface="+mn-cs"/>
              </a:rPr>
              <a:t>specifi</a:t>
            </a:r>
            <a:r>
              <a:rPr lang="en-US" sz="1200" b="0" i="0" kern="1200" dirty="0">
                <a:solidFill>
                  <a:schemeClr val="tx1"/>
                </a:solidFill>
                <a:effectLst/>
                <a:latin typeface="+mn-lt"/>
                <a:ea typeface="+mn-ea"/>
                <a:cs typeface="+mn-cs"/>
              </a:rPr>
              <a:t> c computations for each layer or region.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However, such a simplified picture cannot adequately describe information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processing and propagation because a good deal of computation takes place</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at the interface between layers and because global hippocampal states exert</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an exquisite control on local circuit computations. Furthermore, representation of an initiating event is not merely transferred from one layer to the next</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but changes progressively, largely determined by top-down influences and</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global states. Depending on the previous history between the brain and the</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event, each layer may add unique information to the representation</a:t>
            </a:r>
            <a:r>
              <a:rPr lang="en-US" dirty="0"/>
              <a:t> </a:t>
            </a:r>
            <a:br>
              <a:rPr lang="en-US" dirty="0"/>
            </a:br>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56</a:t>
            </a:fld>
            <a:endParaRPr lang="en-US"/>
          </a:p>
        </p:txBody>
      </p:sp>
    </p:spTree>
    <p:extLst>
      <p:ext uri="{BB962C8B-B14F-4D97-AF65-F5344CB8AC3E}">
        <p14:creationId xmlns:p14="http://schemas.microsoft.com/office/powerpoint/2010/main" val="300311923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Propagation of neuronal signals across multiple anatomical regions is frequently explained by “box-and-arrow” illustrations, where large populations</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of neurons in each layer or region are replaced by a single “mean neuron,”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representing a homogeneously behaving population ( Fig. 16.1 ). It is tempting</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to designate circumscribed and </a:t>
            </a:r>
            <a:r>
              <a:rPr lang="en-US" sz="1200" b="0" i="0" kern="1200" dirty="0" err="1">
                <a:solidFill>
                  <a:schemeClr val="tx1"/>
                </a:solidFill>
                <a:effectLst/>
                <a:latin typeface="+mn-lt"/>
                <a:ea typeface="+mn-ea"/>
                <a:cs typeface="+mn-cs"/>
              </a:rPr>
              <a:t>specifi</a:t>
            </a:r>
            <a:r>
              <a:rPr lang="en-US" sz="1200" b="0" i="0" kern="1200" dirty="0">
                <a:solidFill>
                  <a:schemeClr val="tx1"/>
                </a:solidFill>
                <a:effectLst/>
                <a:latin typeface="+mn-lt"/>
                <a:ea typeface="+mn-ea"/>
                <a:cs typeface="+mn-cs"/>
              </a:rPr>
              <a:t> c computations for each layer or region.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However, such a simplified picture cannot adequately describe information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processing and propagation because a good deal of computation takes place</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at the interface between layers and because global hippocampal states exert</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an exquisite control on local circuit computations. Furthermore, representation of an initiating event is not merely transferred from one layer to the next</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but changes progressively, largely determined by top-down influences and</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global states. Depending on the previous history between the brain and the</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event, each layer may add unique information to the representation</a:t>
            </a:r>
            <a:r>
              <a:rPr lang="en-US" dirty="0"/>
              <a:t> </a:t>
            </a:r>
            <a:br>
              <a:rPr lang="en-US" dirty="0"/>
            </a:br>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57</a:t>
            </a:fld>
            <a:endParaRPr lang="en-US"/>
          </a:p>
        </p:txBody>
      </p:sp>
    </p:spTree>
    <p:extLst>
      <p:ext uri="{BB962C8B-B14F-4D97-AF65-F5344CB8AC3E}">
        <p14:creationId xmlns:p14="http://schemas.microsoft.com/office/powerpoint/2010/main" val="318212823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Propagation of neuronal signals across multiple anatomical regions is frequently explained by “box-and-arrow” illustrations, where large populations</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of neurons in each layer or region are replaced by a single “mean neuron,”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representing a homogeneously behaving population ( Fig. 16.1 ). It is tempting</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to designate circumscribed and </a:t>
            </a:r>
            <a:r>
              <a:rPr lang="en-US" sz="1200" b="0" i="0" kern="1200" dirty="0" err="1">
                <a:solidFill>
                  <a:schemeClr val="tx1"/>
                </a:solidFill>
                <a:effectLst/>
                <a:latin typeface="+mn-lt"/>
                <a:ea typeface="+mn-ea"/>
                <a:cs typeface="+mn-cs"/>
              </a:rPr>
              <a:t>specifi</a:t>
            </a:r>
            <a:r>
              <a:rPr lang="en-US" sz="1200" b="0" i="0" kern="1200" dirty="0">
                <a:solidFill>
                  <a:schemeClr val="tx1"/>
                </a:solidFill>
                <a:effectLst/>
                <a:latin typeface="+mn-lt"/>
                <a:ea typeface="+mn-ea"/>
                <a:cs typeface="+mn-cs"/>
              </a:rPr>
              <a:t> c computations for each layer or region.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However, such a simplified picture cannot adequately describe information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processing and propagation because a good deal of computation takes place</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at the interface between layers and because global hippocampal states exert</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an exquisite control on local circuit computations. Furthermore, representation of an initiating event is not merely transferred from one layer to the next</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but changes progressively, largely determined by top-down influences and</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global states. Depending on the previous history between the brain and the</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event, each layer may add unique information to the representation</a:t>
            </a:r>
            <a:r>
              <a:rPr lang="en-US" dirty="0"/>
              <a:t> </a:t>
            </a:r>
            <a:br>
              <a:rPr lang="en-US" dirty="0"/>
            </a:br>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58</a:t>
            </a:fld>
            <a:endParaRPr lang="en-US"/>
          </a:p>
        </p:txBody>
      </p:sp>
    </p:spTree>
    <p:extLst>
      <p:ext uri="{BB962C8B-B14F-4D97-AF65-F5344CB8AC3E}">
        <p14:creationId xmlns:p14="http://schemas.microsoft.com/office/powerpoint/2010/main" val="111964117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Propagation of neuronal signals across multiple anatomical regions is frequently explained by “box-and-arrow” illustrations, where large populations</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of neurons in each layer or region are replaced by a single “mean neuron,”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representing a homogeneously behaving population ( Fig. 16.1 ). It is tempting</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to designate circumscribed and </a:t>
            </a:r>
            <a:r>
              <a:rPr lang="en-US" sz="1200" b="0" i="0" kern="1200" dirty="0" err="1">
                <a:solidFill>
                  <a:schemeClr val="tx1"/>
                </a:solidFill>
                <a:effectLst/>
                <a:latin typeface="+mn-lt"/>
                <a:ea typeface="+mn-ea"/>
                <a:cs typeface="+mn-cs"/>
              </a:rPr>
              <a:t>specifi</a:t>
            </a:r>
            <a:r>
              <a:rPr lang="en-US" sz="1200" b="0" i="0" kern="1200" dirty="0">
                <a:solidFill>
                  <a:schemeClr val="tx1"/>
                </a:solidFill>
                <a:effectLst/>
                <a:latin typeface="+mn-lt"/>
                <a:ea typeface="+mn-ea"/>
                <a:cs typeface="+mn-cs"/>
              </a:rPr>
              <a:t> c computations for each layer or region.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However, such a simplified picture cannot adequately describe information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processing and propagation because a good deal of computation takes place</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at the interface between layers and because global hippocampal states exert</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an exquisite control on local circuit computations. Furthermore, representation of an initiating event is not merely transferred from one layer to the next</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but changes progressively, largely determined by top-down influences and</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global states. Depending on the previous history between the brain and the</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event, each layer may add unique information to the representation</a:t>
            </a:r>
            <a:r>
              <a:rPr lang="en-US" dirty="0"/>
              <a:t> </a:t>
            </a:r>
            <a:br>
              <a:rPr lang="en-US" dirty="0"/>
            </a:br>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59</a:t>
            </a:fld>
            <a:endParaRPr lang="en-US"/>
          </a:p>
        </p:txBody>
      </p:sp>
    </p:spTree>
    <p:extLst>
      <p:ext uri="{BB962C8B-B14F-4D97-AF65-F5344CB8AC3E}">
        <p14:creationId xmlns:p14="http://schemas.microsoft.com/office/powerpoint/2010/main" val="158221924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Propagation of neuronal signals across multiple anatomical regions is frequently explained by “box-and-arrow” illustrations, where large populations</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of neurons in each layer or region are replaced by a single “mean neuron,”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representing a homogeneously behaving population ( Fig. 16.1 ). It is tempting</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to designate circumscribed and </a:t>
            </a:r>
            <a:r>
              <a:rPr lang="en-US" sz="1200" b="0" i="0" kern="1200" dirty="0" err="1">
                <a:solidFill>
                  <a:schemeClr val="tx1"/>
                </a:solidFill>
                <a:effectLst/>
                <a:latin typeface="+mn-lt"/>
                <a:ea typeface="+mn-ea"/>
                <a:cs typeface="+mn-cs"/>
              </a:rPr>
              <a:t>specifi</a:t>
            </a:r>
            <a:r>
              <a:rPr lang="en-US" sz="1200" b="0" i="0" kern="1200" dirty="0">
                <a:solidFill>
                  <a:schemeClr val="tx1"/>
                </a:solidFill>
                <a:effectLst/>
                <a:latin typeface="+mn-lt"/>
                <a:ea typeface="+mn-ea"/>
                <a:cs typeface="+mn-cs"/>
              </a:rPr>
              <a:t> c computations for each layer or region.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However, such a simplified picture cannot adequately describe information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processing and propagation because a good deal of computation takes place</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at the interface between layers and because global hippocampal states exert</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an exquisite control on local circuit computations. Furthermore, representation of an initiating event is not merely transferred from one layer to the next</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but changes progressively, largely determined by top-down influences and</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global states. Depending on the previous history between the brain and the</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event, each layer may add unique information to the representation</a:t>
            </a:r>
            <a:r>
              <a:rPr lang="en-US" dirty="0"/>
              <a:t> </a:t>
            </a:r>
            <a:br>
              <a:rPr lang="en-US" dirty="0"/>
            </a:br>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60</a:t>
            </a:fld>
            <a:endParaRPr lang="en-US"/>
          </a:p>
        </p:txBody>
      </p:sp>
    </p:spTree>
    <p:extLst>
      <p:ext uri="{BB962C8B-B14F-4D97-AF65-F5344CB8AC3E}">
        <p14:creationId xmlns:p14="http://schemas.microsoft.com/office/powerpoint/2010/main" val="2267227036"/>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Propagation of neuronal signals across multiple anatomical regions is frequently explained by “box-and-arrow” illustrations, where large populations</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of neurons in each layer or region are replaced by a single “mean neuron,”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representing a homogeneously behaving population ( Fig. 16.1 ). It is tempting</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to designate circumscribed and </a:t>
            </a:r>
            <a:r>
              <a:rPr lang="en-US" sz="1200" b="0" i="0" kern="1200" dirty="0" err="1">
                <a:solidFill>
                  <a:schemeClr val="tx1"/>
                </a:solidFill>
                <a:effectLst/>
                <a:latin typeface="+mn-lt"/>
                <a:ea typeface="+mn-ea"/>
                <a:cs typeface="+mn-cs"/>
              </a:rPr>
              <a:t>specifi</a:t>
            </a:r>
            <a:r>
              <a:rPr lang="en-US" sz="1200" b="0" i="0" kern="1200" dirty="0">
                <a:solidFill>
                  <a:schemeClr val="tx1"/>
                </a:solidFill>
                <a:effectLst/>
                <a:latin typeface="+mn-lt"/>
                <a:ea typeface="+mn-ea"/>
                <a:cs typeface="+mn-cs"/>
              </a:rPr>
              <a:t> c computations for each layer or region.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However, such a simplified picture cannot adequately describe information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processing and propagation because a good deal of computation takes place</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at the interface between layers and because global hippocampal states exert</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an exquisite control on local circuit computations. Furthermore, representation of an initiating event is not merely transferred from one layer to the next</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but changes progressively, largely determined by top-down influences and</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global states. Depending on the previous history between the brain and the</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event, each layer may add unique information to the representation</a:t>
            </a:r>
            <a:r>
              <a:rPr lang="en-US" dirty="0"/>
              <a:t> </a:t>
            </a:r>
            <a:br>
              <a:rPr lang="en-US" dirty="0"/>
            </a:br>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61</a:t>
            </a:fld>
            <a:endParaRPr lang="en-US"/>
          </a:p>
        </p:txBody>
      </p:sp>
    </p:spTree>
    <p:extLst>
      <p:ext uri="{BB962C8B-B14F-4D97-AF65-F5344CB8AC3E}">
        <p14:creationId xmlns:p14="http://schemas.microsoft.com/office/powerpoint/2010/main" val="295210578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9</a:t>
            </a:fld>
            <a:endParaRPr lang="en-US"/>
          </a:p>
        </p:txBody>
      </p:sp>
    </p:spTree>
    <p:extLst>
      <p:ext uri="{BB962C8B-B14F-4D97-AF65-F5344CB8AC3E}">
        <p14:creationId xmlns:p14="http://schemas.microsoft.com/office/powerpoint/2010/main" val="86248495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kern="1200" dirty="0">
                <a:solidFill>
                  <a:schemeClr val="tx1"/>
                </a:solidFill>
                <a:effectLst/>
                <a:latin typeface="+mn-lt"/>
                <a:ea typeface="+mn-ea"/>
                <a:cs typeface="+mn-cs"/>
              </a:rPr>
              <a:t>Propagation of neuronal signals across multiple anatomical regions is frequently explained by “box-and-arrow” illustrations, where large populations</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of neurons in each layer or region are replaced by a single “mean neuron,”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representing a homogeneously behaving population ( Fig. 16.1 ). It is tempting</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to designate circumscribed and </a:t>
            </a:r>
            <a:r>
              <a:rPr lang="en-US" sz="1200" b="0" i="0" kern="1200" dirty="0" err="1">
                <a:solidFill>
                  <a:schemeClr val="tx1"/>
                </a:solidFill>
                <a:effectLst/>
                <a:latin typeface="+mn-lt"/>
                <a:ea typeface="+mn-ea"/>
                <a:cs typeface="+mn-cs"/>
              </a:rPr>
              <a:t>specifi</a:t>
            </a:r>
            <a:r>
              <a:rPr lang="en-US" sz="1200" b="0" i="0" kern="1200" dirty="0">
                <a:solidFill>
                  <a:schemeClr val="tx1"/>
                </a:solidFill>
                <a:effectLst/>
                <a:latin typeface="+mn-lt"/>
                <a:ea typeface="+mn-ea"/>
                <a:cs typeface="+mn-cs"/>
              </a:rPr>
              <a:t> c computations for each layer or region.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However, such a simplified picture cannot adequately describe information</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processing and propagation because a good deal of computation takes place</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at the interface between layers and because global hippocampal states exert</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an exquisite control on local circuit computations. Furthermore, representation of an initiating event is not merely transferred from one layer to the next</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but changes progressively, largely determined by top-down influences and</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global states. Depending on the previous history between the brain and the</a:t>
            </a:r>
            <a:br>
              <a:rPr lang="en-US" sz="1200" b="0" i="0" kern="1200" dirty="0">
                <a:solidFill>
                  <a:schemeClr val="tx1"/>
                </a:solidFill>
                <a:effectLst/>
                <a:latin typeface="+mn-lt"/>
                <a:ea typeface="+mn-ea"/>
                <a:cs typeface="+mn-cs"/>
              </a:rPr>
            </a:br>
            <a:r>
              <a:rPr lang="en-US" sz="1200" b="0" i="0" kern="1200" dirty="0">
                <a:solidFill>
                  <a:schemeClr val="tx1"/>
                </a:solidFill>
                <a:effectLst/>
                <a:latin typeface="+mn-lt"/>
                <a:ea typeface="+mn-ea"/>
                <a:cs typeface="+mn-cs"/>
              </a:rPr>
              <a:t>event, each layer may add unique information to the representation</a:t>
            </a:r>
            <a:r>
              <a:rPr lang="en-US" dirty="0"/>
              <a:t> </a:t>
            </a:r>
            <a:br>
              <a:rPr lang="en-US" dirty="0"/>
            </a:br>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62</a:t>
            </a:fld>
            <a:endParaRPr lang="en-US"/>
          </a:p>
        </p:txBody>
      </p:sp>
    </p:spTree>
    <p:extLst>
      <p:ext uri="{BB962C8B-B14F-4D97-AF65-F5344CB8AC3E}">
        <p14:creationId xmlns:p14="http://schemas.microsoft.com/office/powerpoint/2010/main" val="29906105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10</a:t>
            </a:fld>
            <a:endParaRPr lang="en-US"/>
          </a:p>
        </p:txBody>
      </p:sp>
    </p:spTree>
    <p:extLst>
      <p:ext uri="{BB962C8B-B14F-4D97-AF65-F5344CB8AC3E}">
        <p14:creationId xmlns:p14="http://schemas.microsoft.com/office/powerpoint/2010/main" val="93571367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11</a:t>
            </a:fld>
            <a:endParaRPr lang="en-US"/>
          </a:p>
        </p:txBody>
      </p:sp>
    </p:spTree>
    <p:extLst>
      <p:ext uri="{BB962C8B-B14F-4D97-AF65-F5344CB8AC3E}">
        <p14:creationId xmlns:p14="http://schemas.microsoft.com/office/powerpoint/2010/main" val="164975204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12</a:t>
            </a:fld>
            <a:endParaRPr lang="en-US"/>
          </a:p>
        </p:txBody>
      </p:sp>
    </p:spTree>
    <p:extLst>
      <p:ext uri="{BB962C8B-B14F-4D97-AF65-F5344CB8AC3E}">
        <p14:creationId xmlns:p14="http://schemas.microsoft.com/office/powerpoint/2010/main" val="35142278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13</a:t>
            </a:fld>
            <a:endParaRPr lang="en-US"/>
          </a:p>
        </p:txBody>
      </p:sp>
    </p:spTree>
    <p:extLst>
      <p:ext uri="{BB962C8B-B14F-4D97-AF65-F5344CB8AC3E}">
        <p14:creationId xmlns:p14="http://schemas.microsoft.com/office/powerpoint/2010/main" val="47987840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A6013109-9BC4-4718-A434-828FD2594DA1}" type="slidenum">
              <a:rPr lang="en-US" smtClean="0"/>
              <a:t>14</a:t>
            </a:fld>
            <a:endParaRPr lang="en-US"/>
          </a:p>
        </p:txBody>
      </p:sp>
    </p:spTree>
    <p:extLst>
      <p:ext uri="{BB962C8B-B14F-4D97-AF65-F5344CB8AC3E}">
        <p14:creationId xmlns:p14="http://schemas.microsoft.com/office/powerpoint/2010/main" val="291649099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798BA2-B7C2-4D24-BF26-A8C446494A2D}"/>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FFA0070A-8ABC-444A-979F-1747773DA9CB}"/>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ED123EA4-AE8A-4C0E-B0E3-216706FAE32C}"/>
              </a:ext>
            </a:extLst>
          </p:cNvPr>
          <p:cNvSpPr>
            <a:spLocks noGrp="1"/>
          </p:cNvSpPr>
          <p:nvPr>
            <p:ph type="dt" sz="half" idx="10"/>
          </p:nvPr>
        </p:nvSpPr>
        <p:spPr/>
        <p:txBody>
          <a:bodyPr/>
          <a:lstStyle/>
          <a:p>
            <a:fld id="{7124F33F-6976-41DC-81F3-C76EBF1A05B9}" type="datetimeFigureOut">
              <a:rPr lang="en-US" smtClean="0"/>
              <a:t>4/29/2024</a:t>
            </a:fld>
            <a:endParaRPr lang="en-US"/>
          </a:p>
        </p:txBody>
      </p:sp>
      <p:sp>
        <p:nvSpPr>
          <p:cNvPr id="5" name="Footer Placeholder 4">
            <a:extLst>
              <a:ext uri="{FF2B5EF4-FFF2-40B4-BE49-F238E27FC236}">
                <a16:creationId xmlns:a16="http://schemas.microsoft.com/office/drawing/2014/main" id="{1EAD18BE-AE8D-4B97-97BA-38AB791F9467}"/>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EC3533E-FAD3-44A3-BE1A-9190574A065C}"/>
              </a:ext>
            </a:extLst>
          </p:cNvPr>
          <p:cNvSpPr>
            <a:spLocks noGrp="1"/>
          </p:cNvSpPr>
          <p:nvPr>
            <p:ph type="sldNum" sz="quarter" idx="12"/>
          </p:nvPr>
        </p:nvSpPr>
        <p:spPr/>
        <p:txBody>
          <a:bodyPr/>
          <a:lstStyle/>
          <a:p>
            <a:fld id="{1E162784-631E-4C31-BAF2-B41524CF2CBA}" type="slidenum">
              <a:rPr lang="en-US" smtClean="0"/>
              <a:t>‹#›</a:t>
            </a:fld>
            <a:endParaRPr lang="en-US"/>
          </a:p>
        </p:txBody>
      </p:sp>
    </p:spTree>
    <p:extLst>
      <p:ext uri="{BB962C8B-B14F-4D97-AF65-F5344CB8AC3E}">
        <p14:creationId xmlns:p14="http://schemas.microsoft.com/office/powerpoint/2010/main" val="219737541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6E74393-B293-4751-9BFE-218AC7D12543}"/>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89B915E8-FABD-4AD9-A5EA-1B6101B4997C}"/>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8362453-357D-4611-8545-4143642EF3A7}"/>
              </a:ext>
            </a:extLst>
          </p:cNvPr>
          <p:cNvSpPr>
            <a:spLocks noGrp="1"/>
          </p:cNvSpPr>
          <p:nvPr>
            <p:ph type="dt" sz="half" idx="10"/>
          </p:nvPr>
        </p:nvSpPr>
        <p:spPr/>
        <p:txBody>
          <a:bodyPr/>
          <a:lstStyle/>
          <a:p>
            <a:fld id="{7124F33F-6976-41DC-81F3-C76EBF1A05B9}" type="datetimeFigureOut">
              <a:rPr lang="en-US" smtClean="0"/>
              <a:t>4/29/2024</a:t>
            </a:fld>
            <a:endParaRPr lang="en-US"/>
          </a:p>
        </p:txBody>
      </p:sp>
      <p:sp>
        <p:nvSpPr>
          <p:cNvPr id="5" name="Footer Placeholder 4">
            <a:extLst>
              <a:ext uri="{FF2B5EF4-FFF2-40B4-BE49-F238E27FC236}">
                <a16:creationId xmlns:a16="http://schemas.microsoft.com/office/drawing/2014/main" id="{A71E3484-4158-433E-A30C-8E541F883B9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D5AEAAB-BC61-45C4-BD8C-A0C05ECD6829}"/>
              </a:ext>
            </a:extLst>
          </p:cNvPr>
          <p:cNvSpPr>
            <a:spLocks noGrp="1"/>
          </p:cNvSpPr>
          <p:nvPr>
            <p:ph type="sldNum" sz="quarter" idx="12"/>
          </p:nvPr>
        </p:nvSpPr>
        <p:spPr/>
        <p:txBody>
          <a:bodyPr/>
          <a:lstStyle/>
          <a:p>
            <a:fld id="{1E162784-631E-4C31-BAF2-B41524CF2CBA}" type="slidenum">
              <a:rPr lang="en-US" smtClean="0"/>
              <a:t>‹#›</a:t>
            </a:fld>
            <a:endParaRPr lang="en-US"/>
          </a:p>
        </p:txBody>
      </p:sp>
    </p:spTree>
    <p:extLst>
      <p:ext uri="{BB962C8B-B14F-4D97-AF65-F5344CB8AC3E}">
        <p14:creationId xmlns:p14="http://schemas.microsoft.com/office/powerpoint/2010/main" val="50063496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B92E7D4-A44A-4901-A7B6-5A8CD5AD86CE}"/>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9C4191E2-74A5-4736-B778-9009D25CA1BB}"/>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E95AD317-EDB3-4A09-82DB-A15DEF591ACA}"/>
              </a:ext>
            </a:extLst>
          </p:cNvPr>
          <p:cNvSpPr>
            <a:spLocks noGrp="1"/>
          </p:cNvSpPr>
          <p:nvPr>
            <p:ph type="dt" sz="half" idx="10"/>
          </p:nvPr>
        </p:nvSpPr>
        <p:spPr/>
        <p:txBody>
          <a:bodyPr/>
          <a:lstStyle/>
          <a:p>
            <a:fld id="{7124F33F-6976-41DC-81F3-C76EBF1A05B9}" type="datetimeFigureOut">
              <a:rPr lang="en-US" smtClean="0"/>
              <a:t>4/29/2024</a:t>
            </a:fld>
            <a:endParaRPr lang="en-US"/>
          </a:p>
        </p:txBody>
      </p:sp>
      <p:sp>
        <p:nvSpPr>
          <p:cNvPr id="5" name="Footer Placeholder 4">
            <a:extLst>
              <a:ext uri="{FF2B5EF4-FFF2-40B4-BE49-F238E27FC236}">
                <a16:creationId xmlns:a16="http://schemas.microsoft.com/office/drawing/2014/main" id="{E81DE88A-4D78-4D52-A3AB-457A214D6B4C}"/>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C221DCE-8582-4B7D-84C7-B7E151861DE8}"/>
              </a:ext>
            </a:extLst>
          </p:cNvPr>
          <p:cNvSpPr>
            <a:spLocks noGrp="1"/>
          </p:cNvSpPr>
          <p:nvPr>
            <p:ph type="sldNum" sz="quarter" idx="12"/>
          </p:nvPr>
        </p:nvSpPr>
        <p:spPr/>
        <p:txBody>
          <a:bodyPr/>
          <a:lstStyle/>
          <a:p>
            <a:fld id="{1E162784-631E-4C31-BAF2-B41524CF2CBA}" type="slidenum">
              <a:rPr lang="en-US" smtClean="0"/>
              <a:t>‹#›</a:t>
            </a:fld>
            <a:endParaRPr lang="en-US"/>
          </a:p>
        </p:txBody>
      </p:sp>
    </p:spTree>
    <p:extLst>
      <p:ext uri="{BB962C8B-B14F-4D97-AF65-F5344CB8AC3E}">
        <p14:creationId xmlns:p14="http://schemas.microsoft.com/office/powerpoint/2010/main" val="9184162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61846F-FCA6-4FA5-A501-0B30E05E5C88}"/>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ABCF1AF8-BC7C-4D7A-91AD-90A2DAA3124B}"/>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956AA81-5AEB-4F75-A30F-1B5F611864D7}"/>
              </a:ext>
            </a:extLst>
          </p:cNvPr>
          <p:cNvSpPr>
            <a:spLocks noGrp="1"/>
          </p:cNvSpPr>
          <p:nvPr>
            <p:ph type="dt" sz="half" idx="10"/>
          </p:nvPr>
        </p:nvSpPr>
        <p:spPr/>
        <p:txBody>
          <a:bodyPr/>
          <a:lstStyle/>
          <a:p>
            <a:fld id="{7124F33F-6976-41DC-81F3-C76EBF1A05B9}" type="datetimeFigureOut">
              <a:rPr lang="en-US" smtClean="0"/>
              <a:t>4/29/2024</a:t>
            </a:fld>
            <a:endParaRPr lang="en-US"/>
          </a:p>
        </p:txBody>
      </p:sp>
      <p:sp>
        <p:nvSpPr>
          <p:cNvPr id="5" name="Footer Placeholder 4">
            <a:extLst>
              <a:ext uri="{FF2B5EF4-FFF2-40B4-BE49-F238E27FC236}">
                <a16:creationId xmlns:a16="http://schemas.microsoft.com/office/drawing/2014/main" id="{A1EBF5D4-72AC-4E4E-9EC3-1542CB4072F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4256AA8-08CE-4224-8233-E6DE09B83148}"/>
              </a:ext>
            </a:extLst>
          </p:cNvPr>
          <p:cNvSpPr>
            <a:spLocks noGrp="1"/>
          </p:cNvSpPr>
          <p:nvPr>
            <p:ph type="sldNum" sz="quarter" idx="12"/>
          </p:nvPr>
        </p:nvSpPr>
        <p:spPr/>
        <p:txBody>
          <a:bodyPr/>
          <a:lstStyle/>
          <a:p>
            <a:fld id="{1E162784-631E-4C31-BAF2-B41524CF2CBA}" type="slidenum">
              <a:rPr lang="en-US" smtClean="0"/>
              <a:t>‹#›</a:t>
            </a:fld>
            <a:endParaRPr lang="en-US"/>
          </a:p>
        </p:txBody>
      </p:sp>
    </p:spTree>
    <p:extLst>
      <p:ext uri="{BB962C8B-B14F-4D97-AF65-F5344CB8AC3E}">
        <p14:creationId xmlns:p14="http://schemas.microsoft.com/office/powerpoint/2010/main" val="15375169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14A626-1C87-4D14-9ADD-5C1CE0D966C3}"/>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4A915826-E93F-4F56-9206-6E12EDCCA165}"/>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E49A0C2A-1A5B-4CEC-AC6D-3A9ED0D5F7B5}"/>
              </a:ext>
            </a:extLst>
          </p:cNvPr>
          <p:cNvSpPr>
            <a:spLocks noGrp="1"/>
          </p:cNvSpPr>
          <p:nvPr>
            <p:ph type="dt" sz="half" idx="10"/>
          </p:nvPr>
        </p:nvSpPr>
        <p:spPr/>
        <p:txBody>
          <a:bodyPr/>
          <a:lstStyle/>
          <a:p>
            <a:fld id="{7124F33F-6976-41DC-81F3-C76EBF1A05B9}" type="datetimeFigureOut">
              <a:rPr lang="en-US" smtClean="0"/>
              <a:t>4/29/2024</a:t>
            </a:fld>
            <a:endParaRPr lang="en-US"/>
          </a:p>
        </p:txBody>
      </p:sp>
      <p:sp>
        <p:nvSpPr>
          <p:cNvPr id="5" name="Footer Placeholder 4">
            <a:extLst>
              <a:ext uri="{FF2B5EF4-FFF2-40B4-BE49-F238E27FC236}">
                <a16:creationId xmlns:a16="http://schemas.microsoft.com/office/drawing/2014/main" id="{C40B0320-2240-445D-BF5E-B1865E971113}"/>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86D4636-EAEA-4EB9-9B68-7C7105912BA7}"/>
              </a:ext>
            </a:extLst>
          </p:cNvPr>
          <p:cNvSpPr>
            <a:spLocks noGrp="1"/>
          </p:cNvSpPr>
          <p:nvPr>
            <p:ph type="sldNum" sz="quarter" idx="12"/>
          </p:nvPr>
        </p:nvSpPr>
        <p:spPr/>
        <p:txBody>
          <a:bodyPr/>
          <a:lstStyle/>
          <a:p>
            <a:fld id="{1E162784-631E-4C31-BAF2-B41524CF2CBA}" type="slidenum">
              <a:rPr lang="en-US" smtClean="0"/>
              <a:t>‹#›</a:t>
            </a:fld>
            <a:endParaRPr lang="en-US"/>
          </a:p>
        </p:txBody>
      </p:sp>
    </p:spTree>
    <p:extLst>
      <p:ext uri="{BB962C8B-B14F-4D97-AF65-F5344CB8AC3E}">
        <p14:creationId xmlns:p14="http://schemas.microsoft.com/office/powerpoint/2010/main" val="57051107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4D55BD-7121-4BB7-8850-A077DB956610}"/>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61ED7C3-C54E-4139-B456-18D7C36242F3}"/>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E693D0D2-0AEC-45EE-90DF-128347AF1102}"/>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04872597-7C66-44F9-A81B-63E4CFBFF60C}"/>
              </a:ext>
            </a:extLst>
          </p:cNvPr>
          <p:cNvSpPr>
            <a:spLocks noGrp="1"/>
          </p:cNvSpPr>
          <p:nvPr>
            <p:ph type="dt" sz="half" idx="10"/>
          </p:nvPr>
        </p:nvSpPr>
        <p:spPr/>
        <p:txBody>
          <a:bodyPr/>
          <a:lstStyle/>
          <a:p>
            <a:fld id="{7124F33F-6976-41DC-81F3-C76EBF1A05B9}" type="datetimeFigureOut">
              <a:rPr lang="en-US" smtClean="0"/>
              <a:t>4/29/2024</a:t>
            </a:fld>
            <a:endParaRPr lang="en-US"/>
          </a:p>
        </p:txBody>
      </p:sp>
      <p:sp>
        <p:nvSpPr>
          <p:cNvPr id="6" name="Footer Placeholder 5">
            <a:extLst>
              <a:ext uri="{FF2B5EF4-FFF2-40B4-BE49-F238E27FC236}">
                <a16:creationId xmlns:a16="http://schemas.microsoft.com/office/drawing/2014/main" id="{4955BD5B-59E1-41FE-AA70-63962FCB258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A45DFC6-3CF7-416F-8A83-8A65D623D7C5}"/>
              </a:ext>
            </a:extLst>
          </p:cNvPr>
          <p:cNvSpPr>
            <a:spLocks noGrp="1"/>
          </p:cNvSpPr>
          <p:nvPr>
            <p:ph type="sldNum" sz="quarter" idx="12"/>
          </p:nvPr>
        </p:nvSpPr>
        <p:spPr/>
        <p:txBody>
          <a:bodyPr/>
          <a:lstStyle/>
          <a:p>
            <a:fld id="{1E162784-631E-4C31-BAF2-B41524CF2CBA}" type="slidenum">
              <a:rPr lang="en-US" smtClean="0"/>
              <a:t>‹#›</a:t>
            </a:fld>
            <a:endParaRPr lang="en-US"/>
          </a:p>
        </p:txBody>
      </p:sp>
    </p:spTree>
    <p:extLst>
      <p:ext uri="{BB962C8B-B14F-4D97-AF65-F5344CB8AC3E}">
        <p14:creationId xmlns:p14="http://schemas.microsoft.com/office/powerpoint/2010/main" val="1884722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677595-3576-497D-8DB0-3A8BBDB81255}"/>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E3042708-0949-4123-ACE4-1C05D0A2A03C}"/>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325083F8-AA0B-46C3-A23C-A7D13E227A81}"/>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044E1D05-82FD-450E-B2F9-8AAB1A46EE97}"/>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B57FA5AF-59B3-46CE-BDE4-3AB55BBC5084}"/>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1844CCE2-EF8E-4151-B129-A382C48237D5}"/>
              </a:ext>
            </a:extLst>
          </p:cNvPr>
          <p:cNvSpPr>
            <a:spLocks noGrp="1"/>
          </p:cNvSpPr>
          <p:nvPr>
            <p:ph type="dt" sz="half" idx="10"/>
          </p:nvPr>
        </p:nvSpPr>
        <p:spPr/>
        <p:txBody>
          <a:bodyPr/>
          <a:lstStyle/>
          <a:p>
            <a:fld id="{7124F33F-6976-41DC-81F3-C76EBF1A05B9}" type="datetimeFigureOut">
              <a:rPr lang="en-US" smtClean="0"/>
              <a:t>4/29/2024</a:t>
            </a:fld>
            <a:endParaRPr lang="en-US"/>
          </a:p>
        </p:txBody>
      </p:sp>
      <p:sp>
        <p:nvSpPr>
          <p:cNvPr id="8" name="Footer Placeholder 7">
            <a:extLst>
              <a:ext uri="{FF2B5EF4-FFF2-40B4-BE49-F238E27FC236}">
                <a16:creationId xmlns:a16="http://schemas.microsoft.com/office/drawing/2014/main" id="{74A09DDF-D775-4123-8696-74E01EF5F6D0}"/>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400D2B14-2083-4085-92E9-5B7A02FDAD4A}"/>
              </a:ext>
            </a:extLst>
          </p:cNvPr>
          <p:cNvSpPr>
            <a:spLocks noGrp="1"/>
          </p:cNvSpPr>
          <p:nvPr>
            <p:ph type="sldNum" sz="quarter" idx="12"/>
          </p:nvPr>
        </p:nvSpPr>
        <p:spPr/>
        <p:txBody>
          <a:bodyPr/>
          <a:lstStyle/>
          <a:p>
            <a:fld id="{1E162784-631E-4C31-BAF2-B41524CF2CBA}" type="slidenum">
              <a:rPr lang="en-US" smtClean="0"/>
              <a:t>‹#›</a:t>
            </a:fld>
            <a:endParaRPr lang="en-US"/>
          </a:p>
        </p:txBody>
      </p:sp>
    </p:spTree>
    <p:extLst>
      <p:ext uri="{BB962C8B-B14F-4D97-AF65-F5344CB8AC3E}">
        <p14:creationId xmlns:p14="http://schemas.microsoft.com/office/powerpoint/2010/main" val="21456596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17BB2B-0DEF-4999-ABFE-C65D665A6452}"/>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20E2D451-5112-4089-AB89-F37725A88CCA}"/>
              </a:ext>
            </a:extLst>
          </p:cNvPr>
          <p:cNvSpPr>
            <a:spLocks noGrp="1"/>
          </p:cNvSpPr>
          <p:nvPr>
            <p:ph type="dt" sz="half" idx="10"/>
          </p:nvPr>
        </p:nvSpPr>
        <p:spPr/>
        <p:txBody>
          <a:bodyPr/>
          <a:lstStyle/>
          <a:p>
            <a:fld id="{7124F33F-6976-41DC-81F3-C76EBF1A05B9}" type="datetimeFigureOut">
              <a:rPr lang="en-US" smtClean="0"/>
              <a:t>4/29/2024</a:t>
            </a:fld>
            <a:endParaRPr lang="en-US"/>
          </a:p>
        </p:txBody>
      </p:sp>
      <p:sp>
        <p:nvSpPr>
          <p:cNvPr id="4" name="Footer Placeholder 3">
            <a:extLst>
              <a:ext uri="{FF2B5EF4-FFF2-40B4-BE49-F238E27FC236}">
                <a16:creationId xmlns:a16="http://schemas.microsoft.com/office/drawing/2014/main" id="{8B3CFC80-F1CC-41CF-8223-94CF8313FE57}"/>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54C4CF0F-56B2-4B77-B7C1-B89F1574375B}"/>
              </a:ext>
            </a:extLst>
          </p:cNvPr>
          <p:cNvSpPr>
            <a:spLocks noGrp="1"/>
          </p:cNvSpPr>
          <p:nvPr>
            <p:ph type="sldNum" sz="quarter" idx="12"/>
          </p:nvPr>
        </p:nvSpPr>
        <p:spPr/>
        <p:txBody>
          <a:bodyPr/>
          <a:lstStyle/>
          <a:p>
            <a:fld id="{1E162784-631E-4C31-BAF2-B41524CF2CBA}" type="slidenum">
              <a:rPr lang="en-US" smtClean="0"/>
              <a:t>‹#›</a:t>
            </a:fld>
            <a:endParaRPr lang="en-US"/>
          </a:p>
        </p:txBody>
      </p:sp>
    </p:spTree>
    <p:extLst>
      <p:ext uri="{BB962C8B-B14F-4D97-AF65-F5344CB8AC3E}">
        <p14:creationId xmlns:p14="http://schemas.microsoft.com/office/powerpoint/2010/main" val="300140738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56F1F2C8-ABE9-4E5B-B840-A2418526F6A3}"/>
              </a:ext>
            </a:extLst>
          </p:cNvPr>
          <p:cNvSpPr>
            <a:spLocks noGrp="1"/>
          </p:cNvSpPr>
          <p:nvPr>
            <p:ph type="dt" sz="half" idx="10"/>
          </p:nvPr>
        </p:nvSpPr>
        <p:spPr/>
        <p:txBody>
          <a:bodyPr/>
          <a:lstStyle/>
          <a:p>
            <a:fld id="{7124F33F-6976-41DC-81F3-C76EBF1A05B9}" type="datetimeFigureOut">
              <a:rPr lang="en-US" smtClean="0"/>
              <a:t>4/29/2024</a:t>
            </a:fld>
            <a:endParaRPr lang="en-US"/>
          </a:p>
        </p:txBody>
      </p:sp>
      <p:sp>
        <p:nvSpPr>
          <p:cNvPr id="3" name="Footer Placeholder 2">
            <a:extLst>
              <a:ext uri="{FF2B5EF4-FFF2-40B4-BE49-F238E27FC236}">
                <a16:creationId xmlns:a16="http://schemas.microsoft.com/office/drawing/2014/main" id="{444512CD-87EA-4719-ACFE-3DA8F3C05856}"/>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8CC31C47-8484-44D7-93D2-807F7CCD4F87}"/>
              </a:ext>
            </a:extLst>
          </p:cNvPr>
          <p:cNvSpPr>
            <a:spLocks noGrp="1"/>
          </p:cNvSpPr>
          <p:nvPr>
            <p:ph type="sldNum" sz="quarter" idx="12"/>
          </p:nvPr>
        </p:nvSpPr>
        <p:spPr/>
        <p:txBody>
          <a:bodyPr/>
          <a:lstStyle/>
          <a:p>
            <a:fld id="{1E162784-631E-4C31-BAF2-B41524CF2CBA}" type="slidenum">
              <a:rPr lang="en-US" smtClean="0"/>
              <a:t>‹#›</a:t>
            </a:fld>
            <a:endParaRPr lang="en-US"/>
          </a:p>
        </p:txBody>
      </p:sp>
    </p:spTree>
    <p:extLst>
      <p:ext uri="{BB962C8B-B14F-4D97-AF65-F5344CB8AC3E}">
        <p14:creationId xmlns:p14="http://schemas.microsoft.com/office/powerpoint/2010/main" val="57828525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8D0154-9B7E-49E5-94F6-F51E93628D4A}"/>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54E73088-138D-472F-95D4-5AC426E0CD9B}"/>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83C06A27-0574-430D-8CFB-C542516F3BA5}"/>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6753890B-AED1-424A-92AB-979F7E473E1C}"/>
              </a:ext>
            </a:extLst>
          </p:cNvPr>
          <p:cNvSpPr>
            <a:spLocks noGrp="1"/>
          </p:cNvSpPr>
          <p:nvPr>
            <p:ph type="dt" sz="half" idx="10"/>
          </p:nvPr>
        </p:nvSpPr>
        <p:spPr/>
        <p:txBody>
          <a:bodyPr/>
          <a:lstStyle/>
          <a:p>
            <a:fld id="{7124F33F-6976-41DC-81F3-C76EBF1A05B9}" type="datetimeFigureOut">
              <a:rPr lang="en-US" smtClean="0"/>
              <a:t>4/29/2024</a:t>
            </a:fld>
            <a:endParaRPr lang="en-US"/>
          </a:p>
        </p:txBody>
      </p:sp>
      <p:sp>
        <p:nvSpPr>
          <p:cNvPr id="6" name="Footer Placeholder 5">
            <a:extLst>
              <a:ext uri="{FF2B5EF4-FFF2-40B4-BE49-F238E27FC236}">
                <a16:creationId xmlns:a16="http://schemas.microsoft.com/office/drawing/2014/main" id="{6CDA5B35-2235-4336-B2FD-25D00B64D75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A000A785-BE9B-46C8-AF78-DAB9B9935D8C}"/>
              </a:ext>
            </a:extLst>
          </p:cNvPr>
          <p:cNvSpPr>
            <a:spLocks noGrp="1"/>
          </p:cNvSpPr>
          <p:nvPr>
            <p:ph type="sldNum" sz="quarter" idx="12"/>
          </p:nvPr>
        </p:nvSpPr>
        <p:spPr/>
        <p:txBody>
          <a:bodyPr/>
          <a:lstStyle/>
          <a:p>
            <a:fld id="{1E162784-631E-4C31-BAF2-B41524CF2CBA}" type="slidenum">
              <a:rPr lang="en-US" smtClean="0"/>
              <a:t>‹#›</a:t>
            </a:fld>
            <a:endParaRPr lang="en-US"/>
          </a:p>
        </p:txBody>
      </p:sp>
    </p:spTree>
    <p:extLst>
      <p:ext uri="{BB962C8B-B14F-4D97-AF65-F5344CB8AC3E}">
        <p14:creationId xmlns:p14="http://schemas.microsoft.com/office/powerpoint/2010/main" val="45600149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07766E-EABE-4043-B2F7-B26F3E0DFFCD}"/>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410119D0-B4D3-4282-9F91-178CE3123333}"/>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3A38B8A0-E5C8-4865-A675-6056BA13224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37CAF227-B48A-4886-8FCD-90A6BC3CD11F}"/>
              </a:ext>
            </a:extLst>
          </p:cNvPr>
          <p:cNvSpPr>
            <a:spLocks noGrp="1"/>
          </p:cNvSpPr>
          <p:nvPr>
            <p:ph type="dt" sz="half" idx="10"/>
          </p:nvPr>
        </p:nvSpPr>
        <p:spPr/>
        <p:txBody>
          <a:bodyPr/>
          <a:lstStyle/>
          <a:p>
            <a:fld id="{7124F33F-6976-41DC-81F3-C76EBF1A05B9}" type="datetimeFigureOut">
              <a:rPr lang="en-US" smtClean="0"/>
              <a:t>4/29/2024</a:t>
            </a:fld>
            <a:endParaRPr lang="en-US"/>
          </a:p>
        </p:txBody>
      </p:sp>
      <p:sp>
        <p:nvSpPr>
          <p:cNvPr id="6" name="Footer Placeholder 5">
            <a:extLst>
              <a:ext uri="{FF2B5EF4-FFF2-40B4-BE49-F238E27FC236}">
                <a16:creationId xmlns:a16="http://schemas.microsoft.com/office/drawing/2014/main" id="{E4CF57A7-A3E3-4CF2-B2F0-C963E4E55320}"/>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3A0458F-1171-4D96-908E-BF6F35F7FB6B}"/>
              </a:ext>
            </a:extLst>
          </p:cNvPr>
          <p:cNvSpPr>
            <a:spLocks noGrp="1"/>
          </p:cNvSpPr>
          <p:nvPr>
            <p:ph type="sldNum" sz="quarter" idx="12"/>
          </p:nvPr>
        </p:nvSpPr>
        <p:spPr/>
        <p:txBody>
          <a:bodyPr/>
          <a:lstStyle/>
          <a:p>
            <a:fld id="{1E162784-631E-4C31-BAF2-B41524CF2CBA}" type="slidenum">
              <a:rPr lang="en-US" smtClean="0"/>
              <a:t>‹#›</a:t>
            </a:fld>
            <a:endParaRPr lang="en-US"/>
          </a:p>
        </p:txBody>
      </p:sp>
    </p:spTree>
    <p:extLst>
      <p:ext uri="{BB962C8B-B14F-4D97-AF65-F5344CB8AC3E}">
        <p14:creationId xmlns:p14="http://schemas.microsoft.com/office/powerpoint/2010/main" val="3895082547"/>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65C94614-3162-4FD0-BE08-E76F54FC528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390AA80C-4131-4E5F-B356-9AE28734D2E6}"/>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28929B1-39C4-413B-BB2D-2ECC5000EFF9}"/>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7124F33F-6976-41DC-81F3-C76EBF1A05B9}" type="datetimeFigureOut">
              <a:rPr lang="en-US" smtClean="0"/>
              <a:t>4/29/2024</a:t>
            </a:fld>
            <a:endParaRPr lang="en-US"/>
          </a:p>
        </p:txBody>
      </p:sp>
      <p:sp>
        <p:nvSpPr>
          <p:cNvPr id="5" name="Footer Placeholder 4">
            <a:extLst>
              <a:ext uri="{FF2B5EF4-FFF2-40B4-BE49-F238E27FC236}">
                <a16:creationId xmlns:a16="http://schemas.microsoft.com/office/drawing/2014/main" id="{B8B6E332-6F9C-453F-9146-108D3D51D3E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8C9437CA-40B6-42BC-9859-EA1F1B68E5A2}"/>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1E162784-631E-4C31-BAF2-B41524CF2CBA}" type="slidenum">
              <a:rPr lang="en-US" smtClean="0"/>
              <a:t>‹#›</a:t>
            </a:fld>
            <a:endParaRPr lang="en-US"/>
          </a:p>
        </p:txBody>
      </p:sp>
    </p:spTree>
    <p:extLst>
      <p:ext uri="{BB962C8B-B14F-4D97-AF65-F5344CB8AC3E}">
        <p14:creationId xmlns:p14="http://schemas.microsoft.com/office/powerpoint/2010/main" val="2930077935"/>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2.xml"/><Relationship Id="rId1" Type="http://schemas.openxmlformats.org/officeDocument/2006/relationships/slideLayout" Target="../slideLayouts/slideLayout2.xml"/><Relationship Id="rId5" Type="http://schemas.openxmlformats.org/officeDocument/2006/relationships/image" Target="../media/image15.png"/><Relationship Id="rId4" Type="http://schemas.openxmlformats.org/officeDocument/2006/relationships/image" Target="../media/image14.png"/></Relationships>
</file>

<file path=ppt/slides/_rels/slide18.xml.rels><?xml version="1.0" encoding="UTF-8" standalone="yes"?>
<Relationships xmlns="http://schemas.openxmlformats.org/package/2006/relationships"><Relationship Id="rId2" Type="http://schemas.openxmlformats.org/officeDocument/2006/relationships/image" Target="../media/image16.jpeg"/><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3.xml"/><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2.xml.rels><?xml version="1.0" encoding="UTF-8" standalone="yes"?>
<Relationships xmlns="http://schemas.openxmlformats.org/package/2006/relationships"><Relationship Id="rId8" Type="http://schemas.openxmlformats.org/officeDocument/2006/relationships/image" Target="../media/image5.jpeg"/><Relationship Id="rId3" Type="http://schemas.openxmlformats.org/officeDocument/2006/relationships/slideLayout" Target="../slideLayouts/slideLayout2.xml"/><Relationship Id="rId7" Type="http://schemas.openxmlformats.org/officeDocument/2006/relationships/image" Target="../media/image4.png"/><Relationship Id="rId2" Type="http://schemas.openxmlformats.org/officeDocument/2006/relationships/video" Target="../media/media1.mov"/><Relationship Id="rId1" Type="http://schemas.microsoft.com/office/2007/relationships/media" Target="../media/media1.mov"/><Relationship Id="rId6" Type="http://schemas.openxmlformats.org/officeDocument/2006/relationships/image" Target="../media/image3.png"/><Relationship Id="rId5" Type="http://schemas.openxmlformats.org/officeDocument/2006/relationships/image" Target="../media/image2.png"/><Relationship Id="rId10" Type="http://schemas.openxmlformats.org/officeDocument/2006/relationships/image" Target="../media/image7.png"/><Relationship Id="rId4" Type="http://schemas.openxmlformats.org/officeDocument/2006/relationships/image" Target="../media/image1.png"/><Relationship Id="rId9" Type="http://schemas.openxmlformats.org/officeDocument/2006/relationships/image" Target="../media/image6.png"/></Relationships>
</file>

<file path=ppt/slides/_rels/slide20.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4.xml"/><Relationship Id="rId1" Type="http://schemas.openxmlformats.org/officeDocument/2006/relationships/slideLayout" Target="../slideLayouts/slideLayout2.xml"/><Relationship Id="rId4" Type="http://schemas.openxmlformats.org/officeDocument/2006/relationships/image" Target="../media/image17.PNG"/></Relationships>
</file>

<file path=ppt/slides/_rels/slide21.xml.rels><?xml version="1.0" encoding="UTF-8" standalone="yes"?>
<Relationships xmlns="http://schemas.openxmlformats.org/package/2006/relationships"><Relationship Id="rId8" Type="http://schemas.openxmlformats.org/officeDocument/2006/relationships/image" Target="../media/image25.png"/><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notesSlide" Target="../notesSlides/notesSlide15.xml"/><Relationship Id="rId1" Type="http://schemas.openxmlformats.org/officeDocument/2006/relationships/slideLayout" Target="../slideLayouts/slideLayout2.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22.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6.xml"/><Relationship Id="rId1" Type="http://schemas.openxmlformats.org/officeDocument/2006/relationships/slideLayout" Target="../slideLayouts/slideLayout2.xml"/><Relationship Id="rId5" Type="http://schemas.openxmlformats.org/officeDocument/2006/relationships/image" Target="../media/image26.png"/><Relationship Id="rId4" Type="http://schemas.openxmlformats.org/officeDocument/2006/relationships/image" Target="../media/image22.png"/></Relationships>
</file>

<file path=ppt/slides/_rels/slide23.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7.xml"/><Relationship Id="rId1" Type="http://schemas.openxmlformats.org/officeDocument/2006/relationships/slideLayout" Target="../slideLayouts/slideLayout2.xml"/><Relationship Id="rId4" Type="http://schemas.openxmlformats.org/officeDocument/2006/relationships/image" Target="../media/image22.png"/></Relationships>
</file>

<file path=ppt/slides/_rels/slide24.xml.rels><?xml version="1.0" encoding="UTF-8" standalone="yes"?>
<Relationships xmlns="http://schemas.openxmlformats.org/package/2006/relationships"><Relationship Id="rId3" Type="http://schemas.openxmlformats.org/officeDocument/2006/relationships/image" Target="../media/image27.gif"/><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8.xml"/><Relationship Id="rId1" Type="http://schemas.openxmlformats.org/officeDocument/2006/relationships/slideLayout" Target="../slideLayouts/slideLayout2.xml"/><Relationship Id="rId5" Type="http://schemas.openxmlformats.org/officeDocument/2006/relationships/image" Target="../media/image33.png"/><Relationship Id="rId4" Type="http://schemas.openxmlformats.org/officeDocument/2006/relationships/image" Target="../media/image32.png"/></Relationships>
</file>

<file path=ppt/slides/_rels/slide2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9.xml"/><Relationship Id="rId1" Type="http://schemas.openxmlformats.org/officeDocument/2006/relationships/slideLayout" Target="../slideLayouts/slideLayout2.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35.png"/></Relationships>
</file>

<file path=ppt/slides/_rels/slide29.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0.xml"/><Relationship Id="rId1" Type="http://schemas.openxmlformats.org/officeDocument/2006/relationships/slideLayout" Target="../slideLayouts/slideLayout2.xml"/><Relationship Id="rId4" Type="http://schemas.openxmlformats.org/officeDocument/2006/relationships/image" Target="../media/image39.png"/></Relationships>
</file>

<file path=ppt/slides/_rels/slide3.xml.rels><?xml version="1.0" encoding="UTF-8" standalone="yes"?>
<Relationships xmlns="http://schemas.openxmlformats.org/package/2006/relationships"><Relationship Id="rId3" Type="http://schemas.openxmlformats.org/officeDocument/2006/relationships/image" Target="../media/image9.gif"/><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image" Target="../media/image40.png"/><Relationship Id="rId1" Type="http://schemas.openxmlformats.org/officeDocument/2006/relationships/slideLayout" Target="../slideLayouts/slideLayout2.xml"/><Relationship Id="rId4" Type="http://schemas.openxmlformats.org/officeDocument/2006/relationships/image" Target="../media/image42.png"/></Relationships>
</file>

<file path=ppt/slides/_rels/slide31.xml.rels><?xml version="1.0" encoding="UTF-8" standalone="yes"?>
<Relationships xmlns="http://schemas.openxmlformats.org/package/2006/relationships"><Relationship Id="rId3" Type="http://schemas.openxmlformats.org/officeDocument/2006/relationships/image" Target="../media/image43.gif"/><Relationship Id="rId2" Type="http://schemas.openxmlformats.org/officeDocument/2006/relationships/notesSlide" Target="../notesSlides/notesSlide21.xml"/><Relationship Id="rId1" Type="http://schemas.openxmlformats.org/officeDocument/2006/relationships/slideLayout" Target="../slideLayouts/slideLayout2.xml"/><Relationship Id="rId5" Type="http://schemas.openxmlformats.org/officeDocument/2006/relationships/image" Target="../media/image44.gif"/><Relationship Id="rId4" Type="http://schemas.openxmlformats.org/officeDocument/2006/relationships/image" Target="../media/image24.png"/></Relationships>
</file>

<file path=ppt/slides/_rels/slide32.xml.rels><?xml version="1.0" encoding="UTF-8" standalone="yes"?>
<Relationships xmlns="http://schemas.openxmlformats.org/package/2006/relationships"><Relationship Id="rId2" Type="http://schemas.openxmlformats.org/officeDocument/2006/relationships/image" Target="../media/image45.gif"/><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45.gif"/><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2.xml"/><Relationship Id="rId4" Type="http://schemas.openxmlformats.org/officeDocument/2006/relationships/image" Target="../media/image48.png"/></Relationships>
</file>

<file path=ppt/slides/_rels/slide35.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image" Target="../media/image50.PNG"/><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2.xml"/><Relationship Id="rId1" Type="http://schemas.openxmlformats.org/officeDocument/2006/relationships/slideLayout" Target="../slideLayouts/slideLayout2.xml"/><Relationship Id="rId4" Type="http://schemas.openxmlformats.org/officeDocument/2006/relationships/image" Target="../media/image38.PNG"/></Relationships>
</file>

<file path=ppt/slides/_rels/slide39.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2.xml"/><Relationship Id="rId4" Type="http://schemas.openxmlformats.org/officeDocument/2006/relationships/image" Target="../media/image48.png"/></Relationships>
</file>

<file path=ppt/slides/_rels/slide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image" Target="../media/image46.pn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hyperlink" Target="https://youtu.be/gb9WtVXLnw4" TargetMode="Externa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47.pn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25.xml"/><Relationship Id="rId1" Type="http://schemas.openxmlformats.org/officeDocument/2006/relationships/slideLayout" Target="../slideLayouts/slideLayout2.xml"/><Relationship Id="rId5" Type="http://schemas.openxmlformats.org/officeDocument/2006/relationships/image" Target="../media/image56.png"/><Relationship Id="rId4" Type="http://schemas.openxmlformats.org/officeDocument/2006/relationships/image" Target="../media/image55.jpeg"/></Relationships>
</file>

<file path=ppt/slides/_rels/slide48.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openxmlformats.org/officeDocument/2006/relationships/image" Target="../media/image56.png"/><Relationship Id="rId5" Type="http://schemas.openxmlformats.org/officeDocument/2006/relationships/image" Target="../media/image55.jpeg"/><Relationship Id="rId4" Type="http://schemas.openxmlformats.org/officeDocument/2006/relationships/image" Target="../media/image54.png"/></Relationships>
</file>

<file path=ppt/slides/_rels/slide49.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7.xml"/><Relationship Id="rId1" Type="http://schemas.openxmlformats.org/officeDocument/2006/relationships/slideLayout" Target="../slideLayouts/slideLayout2.xml"/><Relationship Id="rId5" Type="http://schemas.openxmlformats.org/officeDocument/2006/relationships/image" Target="../media/image55.jpeg"/><Relationship Id="rId4" Type="http://schemas.openxmlformats.org/officeDocument/2006/relationships/image" Target="../media/image54.png"/></Relationships>
</file>

<file path=ppt/slides/_rels/slide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8.xml"/><Relationship Id="rId1" Type="http://schemas.openxmlformats.org/officeDocument/2006/relationships/slideLayout" Target="../slideLayouts/slideLayout2.xml"/><Relationship Id="rId5" Type="http://schemas.openxmlformats.org/officeDocument/2006/relationships/image" Target="../media/image55.jpeg"/><Relationship Id="rId4" Type="http://schemas.openxmlformats.org/officeDocument/2006/relationships/image" Target="../media/image54.png"/></Relationships>
</file>

<file path=ppt/slides/_rels/slide51.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29.xml"/><Relationship Id="rId1" Type="http://schemas.openxmlformats.org/officeDocument/2006/relationships/slideLayout" Target="../slideLayouts/slideLayout2.xml"/><Relationship Id="rId5" Type="http://schemas.openxmlformats.org/officeDocument/2006/relationships/image" Target="../media/image55.jpeg"/><Relationship Id="rId4" Type="http://schemas.openxmlformats.org/officeDocument/2006/relationships/image" Target="../media/image54.png"/></Relationships>
</file>

<file path=ppt/slides/_rels/slide52.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30.xml"/><Relationship Id="rId1" Type="http://schemas.openxmlformats.org/officeDocument/2006/relationships/slideLayout" Target="../slideLayouts/slideLayout2.xml"/><Relationship Id="rId5" Type="http://schemas.openxmlformats.org/officeDocument/2006/relationships/image" Target="../media/image55.jpeg"/><Relationship Id="rId4" Type="http://schemas.openxmlformats.org/officeDocument/2006/relationships/image" Target="../media/image54.png"/></Relationships>
</file>

<file path=ppt/slides/_rels/slide53.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31.xml"/><Relationship Id="rId1" Type="http://schemas.openxmlformats.org/officeDocument/2006/relationships/slideLayout" Target="../slideLayouts/slideLayout2.xml"/><Relationship Id="rId6" Type="http://schemas.openxmlformats.org/officeDocument/2006/relationships/image" Target="../media/image58.png"/><Relationship Id="rId5" Type="http://schemas.openxmlformats.org/officeDocument/2006/relationships/image" Target="../media/image55.jpeg"/><Relationship Id="rId4" Type="http://schemas.openxmlformats.org/officeDocument/2006/relationships/image" Target="../media/image54.png"/></Relationships>
</file>

<file path=ppt/slides/_rels/slide54.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2.xml"/><Relationship Id="rId1" Type="http://schemas.openxmlformats.org/officeDocument/2006/relationships/slideLayout" Target="../slideLayouts/slideLayout2.xml"/><Relationship Id="rId6" Type="http://schemas.openxmlformats.org/officeDocument/2006/relationships/image" Target="../media/image55.jpeg"/><Relationship Id="rId5" Type="http://schemas.openxmlformats.org/officeDocument/2006/relationships/image" Target="../media/image54.png"/><Relationship Id="rId4" Type="http://schemas.openxmlformats.org/officeDocument/2006/relationships/image" Target="../media/image56.png"/></Relationships>
</file>

<file path=ppt/slides/_rels/slide55.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image" Target="../media/image55.jpeg"/><Relationship Id="rId5" Type="http://schemas.openxmlformats.org/officeDocument/2006/relationships/image" Target="../media/image54.png"/><Relationship Id="rId4" Type="http://schemas.openxmlformats.org/officeDocument/2006/relationships/image" Target="../media/image56.png"/></Relationships>
</file>

<file path=ppt/slides/_rels/slide56.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4.xml"/><Relationship Id="rId1" Type="http://schemas.openxmlformats.org/officeDocument/2006/relationships/slideLayout" Target="../slideLayouts/slideLayout2.xml"/><Relationship Id="rId6" Type="http://schemas.openxmlformats.org/officeDocument/2006/relationships/image" Target="../media/image55.jpeg"/><Relationship Id="rId5" Type="http://schemas.openxmlformats.org/officeDocument/2006/relationships/image" Target="../media/image54.png"/><Relationship Id="rId4" Type="http://schemas.openxmlformats.org/officeDocument/2006/relationships/image" Target="../media/image56.png"/></Relationships>
</file>

<file path=ppt/slides/_rels/slide5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image" Target="../media/image55.jpeg"/><Relationship Id="rId5" Type="http://schemas.openxmlformats.org/officeDocument/2006/relationships/image" Target="../media/image54.png"/><Relationship Id="rId4" Type="http://schemas.openxmlformats.org/officeDocument/2006/relationships/image" Target="../media/image56.png"/></Relationships>
</file>

<file path=ppt/slides/_rels/slide5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36.xml"/><Relationship Id="rId1" Type="http://schemas.openxmlformats.org/officeDocument/2006/relationships/slideLayout" Target="../slideLayouts/slideLayout2.xml"/><Relationship Id="rId6" Type="http://schemas.openxmlformats.org/officeDocument/2006/relationships/image" Target="../media/image55.jpeg"/><Relationship Id="rId5" Type="http://schemas.openxmlformats.org/officeDocument/2006/relationships/image" Target="../media/image54.png"/><Relationship Id="rId4" Type="http://schemas.openxmlformats.org/officeDocument/2006/relationships/image" Target="../media/image56.png"/></Relationships>
</file>

<file path=ppt/slides/_rels/slide59.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image" Target="../media/image55.jpeg"/><Relationship Id="rId5" Type="http://schemas.openxmlformats.org/officeDocument/2006/relationships/image" Target="../media/image54.png"/><Relationship Id="rId4" Type="http://schemas.openxmlformats.org/officeDocument/2006/relationships/image" Target="../media/image56.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38.xml"/><Relationship Id="rId1" Type="http://schemas.openxmlformats.org/officeDocument/2006/relationships/slideLayout" Target="../slideLayouts/slideLayout2.xml"/><Relationship Id="rId6" Type="http://schemas.openxmlformats.org/officeDocument/2006/relationships/image" Target="../media/image55.jpeg"/><Relationship Id="rId5" Type="http://schemas.openxmlformats.org/officeDocument/2006/relationships/image" Target="../media/image54.png"/><Relationship Id="rId4" Type="http://schemas.openxmlformats.org/officeDocument/2006/relationships/image" Target="../media/image56.png"/></Relationships>
</file>

<file path=ppt/slides/_rels/slide61.xml.rels><?xml version="1.0" encoding="UTF-8" standalone="yes"?>
<Relationships xmlns="http://schemas.openxmlformats.org/package/2006/relationships"><Relationship Id="rId3" Type="http://schemas.openxmlformats.org/officeDocument/2006/relationships/image" Target="../media/image59.png"/><Relationship Id="rId2" Type="http://schemas.openxmlformats.org/officeDocument/2006/relationships/notesSlide" Target="../notesSlides/notesSlide39.xml"/><Relationship Id="rId1" Type="http://schemas.openxmlformats.org/officeDocument/2006/relationships/slideLayout" Target="../slideLayouts/slideLayout2.xml"/><Relationship Id="rId6" Type="http://schemas.openxmlformats.org/officeDocument/2006/relationships/image" Target="../media/image55.jpeg"/><Relationship Id="rId5" Type="http://schemas.openxmlformats.org/officeDocument/2006/relationships/image" Target="../media/image54.png"/><Relationship Id="rId4" Type="http://schemas.openxmlformats.org/officeDocument/2006/relationships/image" Target="../media/image56.png"/></Relationships>
</file>

<file path=ppt/slides/_rels/slide62.xml.rels><?xml version="1.0" encoding="UTF-8" standalone="yes"?>
<Relationships xmlns="http://schemas.openxmlformats.org/package/2006/relationships"><Relationship Id="rId8" Type="http://schemas.openxmlformats.org/officeDocument/2006/relationships/image" Target="../media/image62.png"/><Relationship Id="rId3" Type="http://schemas.openxmlformats.org/officeDocument/2006/relationships/image" Target="../media/image56.png"/><Relationship Id="rId7" Type="http://schemas.openxmlformats.org/officeDocument/2006/relationships/image" Target="../media/image61.jpeg"/><Relationship Id="rId2" Type="http://schemas.openxmlformats.org/officeDocument/2006/relationships/notesSlide" Target="../notesSlides/notesSlide40.xml"/><Relationship Id="rId1" Type="http://schemas.openxmlformats.org/officeDocument/2006/relationships/slideLayout" Target="../slideLayouts/slideLayout2.xml"/><Relationship Id="rId6" Type="http://schemas.openxmlformats.org/officeDocument/2006/relationships/image" Target="../media/image60.jpeg"/><Relationship Id="rId5" Type="http://schemas.openxmlformats.org/officeDocument/2006/relationships/image" Target="../media/image55.jpeg"/><Relationship Id="rId4" Type="http://schemas.openxmlformats.org/officeDocument/2006/relationships/image" Target="../media/image54.png"/></Relationships>
</file>

<file path=ppt/slides/_rels/slide63.xml.rels><?xml version="1.0" encoding="UTF-8" standalone="yes"?>
<Relationships xmlns="http://schemas.openxmlformats.org/package/2006/relationships"><Relationship Id="rId3" Type="http://schemas.openxmlformats.org/officeDocument/2006/relationships/image" Target="../media/image9.gif"/><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6FFCDC50-4A77-49E0-AB6B-CFC21673CDBA}"/>
              </a:ext>
            </a:extLst>
          </p:cNvPr>
          <p:cNvSpPr txBox="1"/>
          <p:nvPr/>
        </p:nvSpPr>
        <p:spPr>
          <a:xfrm>
            <a:off x="4437049" y="2470439"/>
            <a:ext cx="3350597" cy="1528624"/>
          </a:xfrm>
          <a:prstGeom prst="rect">
            <a:avLst/>
          </a:prstGeom>
          <a:noFill/>
        </p:spPr>
        <p:txBody>
          <a:bodyPr wrap="none" rtlCol="0">
            <a:spAutoFit/>
          </a:bodyPr>
          <a:lstStyle/>
          <a:p>
            <a:pPr algn="ctr">
              <a:lnSpc>
                <a:spcPts val="2800"/>
              </a:lnSpc>
            </a:pPr>
            <a:endParaRPr lang="en-US" sz="2800" dirty="0">
              <a:latin typeface="Century Gothic" panose="020B0502020202020204" pitchFamily="34" charset="0"/>
            </a:endParaRPr>
          </a:p>
          <a:p>
            <a:pPr algn="ctr">
              <a:lnSpc>
                <a:spcPts val="2800"/>
              </a:lnSpc>
            </a:pPr>
            <a:r>
              <a:rPr lang="en-US" sz="2800" dirty="0">
                <a:latin typeface="Century Gothic" panose="020B0502020202020204" pitchFamily="34" charset="0"/>
              </a:rPr>
              <a:t>Lecture Six</a:t>
            </a:r>
          </a:p>
          <a:p>
            <a:pPr algn="ctr">
              <a:lnSpc>
                <a:spcPts val="2800"/>
              </a:lnSpc>
            </a:pPr>
            <a:endParaRPr lang="en-US" sz="2800" dirty="0">
              <a:latin typeface="Century Gothic" panose="020B0502020202020204" pitchFamily="34" charset="0"/>
            </a:endParaRPr>
          </a:p>
          <a:p>
            <a:pPr algn="ctr">
              <a:lnSpc>
                <a:spcPts val="2800"/>
              </a:lnSpc>
            </a:pPr>
            <a:r>
              <a:rPr lang="en-US" sz="2800" dirty="0">
                <a:latin typeface="Century Gothic" panose="020B0502020202020204" pitchFamily="34" charset="0"/>
              </a:rPr>
              <a:t>The Hippocampus</a:t>
            </a:r>
          </a:p>
        </p:txBody>
      </p:sp>
    </p:spTree>
    <p:extLst>
      <p:ext uri="{BB962C8B-B14F-4D97-AF65-F5344CB8AC3E}">
        <p14:creationId xmlns:p14="http://schemas.microsoft.com/office/powerpoint/2010/main" val="3015596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 name="TextBox 242">
            <a:extLst>
              <a:ext uri="{FF2B5EF4-FFF2-40B4-BE49-F238E27FC236}">
                <a16:creationId xmlns:a16="http://schemas.microsoft.com/office/drawing/2014/main" id="{8A454FFA-C046-49BC-BCFE-B94D147D7E5A}"/>
              </a:ext>
            </a:extLst>
          </p:cNvPr>
          <p:cNvSpPr txBox="1"/>
          <p:nvPr/>
        </p:nvSpPr>
        <p:spPr>
          <a:xfrm>
            <a:off x="2003401" y="204980"/>
            <a:ext cx="7755649" cy="707886"/>
          </a:xfrm>
          <a:prstGeom prst="rect">
            <a:avLst/>
          </a:prstGeom>
          <a:noFill/>
        </p:spPr>
        <p:txBody>
          <a:bodyPr wrap="none" rtlCol="0">
            <a:spAutoFit/>
          </a:bodyPr>
          <a:lstStyle/>
          <a:p>
            <a:r>
              <a:rPr lang="en-US" sz="4000" dirty="0">
                <a:latin typeface="Century Gothic" panose="020B0502020202020204" pitchFamily="34" charset="0"/>
              </a:rPr>
              <a:t>Hippocampus: Main Pathways</a:t>
            </a:r>
          </a:p>
        </p:txBody>
      </p:sp>
      <p:grpSp>
        <p:nvGrpSpPr>
          <p:cNvPr id="247" name="Group 246">
            <a:extLst>
              <a:ext uri="{FF2B5EF4-FFF2-40B4-BE49-F238E27FC236}">
                <a16:creationId xmlns:a16="http://schemas.microsoft.com/office/drawing/2014/main" id="{73BA733D-F19C-4688-9DDD-E8AE729B40F5}"/>
              </a:ext>
            </a:extLst>
          </p:cNvPr>
          <p:cNvGrpSpPr/>
          <p:nvPr/>
        </p:nvGrpSpPr>
        <p:grpSpPr>
          <a:xfrm>
            <a:off x="2643230" y="1420176"/>
            <a:ext cx="5225934" cy="2624997"/>
            <a:chOff x="2643230" y="1420176"/>
            <a:chExt cx="5225934" cy="2624997"/>
          </a:xfrm>
        </p:grpSpPr>
        <p:grpSp>
          <p:nvGrpSpPr>
            <p:cNvPr id="246" name="Group 245">
              <a:extLst>
                <a:ext uri="{FF2B5EF4-FFF2-40B4-BE49-F238E27FC236}">
                  <a16:creationId xmlns:a16="http://schemas.microsoft.com/office/drawing/2014/main" id="{2CB77781-52E3-43A5-A7B2-C24EC1621824}"/>
                </a:ext>
              </a:extLst>
            </p:cNvPr>
            <p:cNvGrpSpPr/>
            <p:nvPr/>
          </p:nvGrpSpPr>
          <p:grpSpPr>
            <a:xfrm>
              <a:off x="4829113" y="2516758"/>
              <a:ext cx="2505303" cy="1420376"/>
              <a:chOff x="4829113" y="2516758"/>
              <a:chExt cx="2505303" cy="1420376"/>
            </a:xfrm>
          </p:grpSpPr>
          <p:sp>
            <p:nvSpPr>
              <p:cNvPr id="210" name="Freeform: Shape 209">
                <a:extLst>
                  <a:ext uri="{FF2B5EF4-FFF2-40B4-BE49-F238E27FC236}">
                    <a16:creationId xmlns:a16="http://schemas.microsoft.com/office/drawing/2014/main" id="{6EA866BC-760A-4BBF-9DC5-2565ED6C5F3A}"/>
                  </a:ext>
                </a:extLst>
              </p:cNvPr>
              <p:cNvSpPr/>
              <p:nvPr/>
            </p:nvSpPr>
            <p:spPr>
              <a:xfrm>
                <a:off x="4829113" y="2516758"/>
                <a:ext cx="2505303" cy="1420376"/>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 name="connsiteX0" fmla="*/ 0 w 3034246"/>
                  <a:gd name="connsiteY0" fmla="*/ 324658 h 1519457"/>
                  <a:gd name="connsiteX1" fmla="*/ 954246 w 3034246"/>
                  <a:gd name="connsiteY1" fmla="*/ 42347 h 1519457"/>
                  <a:gd name="connsiteX2" fmla="*/ 2911063 w 3034246"/>
                  <a:gd name="connsiteY2" fmla="*/ 955788 h 1519457"/>
                  <a:gd name="connsiteX3" fmla="*/ 2472151 w 3034246"/>
                  <a:gd name="connsiteY3" fmla="*/ 1513572 h 1519457"/>
                  <a:gd name="connsiteX4" fmla="*/ 1182847 w 3034246"/>
                  <a:gd name="connsiteY4" fmla="*/ 1257540 h 1519457"/>
                  <a:gd name="connsiteX0" fmla="*/ 0 w 3086943"/>
                  <a:gd name="connsiteY0" fmla="*/ 324658 h 1519457"/>
                  <a:gd name="connsiteX1" fmla="*/ 1006943 w 3086943"/>
                  <a:gd name="connsiteY1" fmla="*/ 42347 h 1519457"/>
                  <a:gd name="connsiteX2" fmla="*/ 2963760 w 3086943"/>
                  <a:gd name="connsiteY2" fmla="*/ 955788 h 1519457"/>
                  <a:gd name="connsiteX3" fmla="*/ 2524848 w 3086943"/>
                  <a:gd name="connsiteY3" fmla="*/ 1513572 h 1519457"/>
                  <a:gd name="connsiteX4" fmla="*/ 1235544 w 3086943"/>
                  <a:gd name="connsiteY4" fmla="*/ 1257540 h 1519457"/>
                  <a:gd name="connsiteX0" fmla="*/ 0 w 3102543"/>
                  <a:gd name="connsiteY0" fmla="*/ 324658 h 1825434"/>
                  <a:gd name="connsiteX1" fmla="*/ 1006943 w 3102543"/>
                  <a:gd name="connsiteY1" fmla="*/ 42347 h 1825434"/>
                  <a:gd name="connsiteX2" fmla="*/ 2963760 w 3102543"/>
                  <a:gd name="connsiteY2" fmla="*/ 955788 h 1825434"/>
                  <a:gd name="connsiteX3" fmla="*/ 2753201 w 3102543"/>
                  <a:gd name="connsiteY3" fmla="*/ 1822427 h 1825434"/>
                  <a:gd name="connsiteX4" fmla="*/ 1235544 w 3102543"/>
                  <a:gd name="connsiteY4" fmla="*/ 1257540 h 1825434"/>
                  <a:gd name="connsiteX0" fmla="*/ 0 w 3102543"/>
                  <a:gd name="connsiteY0" fmla="*/ 327193 h 1827344"/>
                  <a:gd name="connsiteX1" fmla="*/ 1006943 w 3102543"/>
                  <a:gd name="connsiteY1" fmla="*/ 44882 h 1827344"/>
                  <a:gd name="connsiteX2" fmla="*/ 2963760 w 3102543"/>
                  <a:gd name="connsiteY2" fmla="*/ 993621 h 1827344"/>
                  <a:gd name="connsiteX3" fmla="*/ 2753201 w 3102543"/>
                  <a:gd name="connsiteY3" fmla="*/ 1824962 h 1827344"/>
                  <a:gd name="connsiteX4" fmla="*/ 1235544 w 3102543"/>
                  <a:gd name="connsiteY4" fmla="*/ 1260075 h 1827344"/>
                  <a:gd name="connsiteX0" fmla="*/ 0 w 3102543"/>
                  <a:gd name="connsiteY0" fmla="*/ 327193 h 1827344"/>
                  <a:gd name="connsiteX1" fmla="*/ 1006943 w 3102543"/>
                  <a:gd name="connsiteY1" fmla="*/ 44882 h 1827344"/>
                  <a:gd name="connsiteX2" fmla="*/ 2963760 w 3102543"/>
                  <a:gd name="connsiteY2" fmla="*/ 993621 h 1827344"/>
                  <a:gd name="connsiteX3" fmla="*/ 2753201 w 3102543"/>
                  <a:gd name="connsiteY3" fmla="*/ 1824962 h 1827344"/>
                  <a:gd name="connsiteX4" fmla="*/ 1235544 w 3102543"/>
                  <a:gd name="connsiteY4" fmla="*/ 1260075 h 1827344"/>
                  <a:gd name="connsiteX0" fmla="*/ 0 w 3171638"/>
                  <a:gd name="connsiteY0" fmla="*/ 327193 h 1783404"/>
                  <a:gd name="connsiteX1" fmla="*/ 1006943 w 3171638"/>
                  <a:gd name="connsiteY1" fmla="*/ 44882 h 1783404"/>
                  <a:gd name="connsiteX2" fmla="*/ 2963760 w 3171638"/>
                  <a:gd name="connsiteY2" fmla="*/ 993621 h 1783404"/>
                  <a:gd name="connsiteX3" fmla="*/ 2920074 w 3171638"/>
                  <a:gd name="connsiteY3" fmla="*/ 1780840 h 1783404"/>
                  <a:gd name="connsiteX4" fmla="*/ 1235544 w 3171638"/>
                  <a:gd name="connsiteY4" fmla="*/ 1260075 h 1783404"/>
                  <a:gd name="connsiteX0" fmla="*/ 0 w 3242748"/>
                  <a:gd name="connsiteY0" fmla="*/ 329099 h 1784853"/>
                  <a:gd name="connsiteX1" fmla="*/ 1006943 w 3242748"/>
                  <a:gd name="connsiteY1" fmla="*/ 46788 h 1784853"/>
                  <a:gd name="connsiteX2" fmla="*/ 3069154 w 3242748"/>
                  <a:gd name="connsiteY2" fmla="*/ 1022001 h 1784853"/>
                  <a:gd name="connsiteX3" fmla="*/ 2920074 w 3242748"/>
                  <a:gd name="connsiteY3" fmla="*/ 1782746 h 1784853"/>
                  <a:gd name="connsiteX4" fmla="*/ 1235544 w 3242748"/>
                  <a:gd name="connsiteY4" fmla="*/ 1261981 h 1784853"/>
                  <a:gd name="connsiteX0" fmla="*/ 0 w 3273562"/>
                  <a:gd name="connsiteY0" fmla="*/ 329099 h 1784853"/>
                  <a:gd name="connsiteX1" fmla="*/ 1006943 w 3273562"/>
                  <a:gd name="connsiteY1" fmla="*/ 46788 h 1784853"/>
                  <a:gd name="connsiteX2" fmla="*/ 3069154 w 3273562"/>
                  <a:gd name="connsiteY2" fmla="*/ 1022001 h 1784853"/>
                  <a:gd name="connsiteX3" fmla="*/ 2920074 w 3273562"/>
                  <a:gd name="connsiteY3" fmla="*/ 1782746 h 1784853"/>
                  <a:gd name="connsiteX4" fmla="*/ 1235544 w 3273562"/>
                  <a:gd name="connsiteY4" fmla="*/ 1261981 h 1784853"/>
                  <a:gd name="connsiteX0" fmla="*/ 0 w 3275501"/>
                  <a:gd name="connsiteY0" fmla="*/ 329099 h 1817188"/>
                  <a:gd name="connsiteX1" fmla="*/ 1006943 w 3275501"/>
                  <a:gd name="connsiteY1" fmla="*/ 46788 h 1817188"/>
                  <a:gd name="connsiteX2" fmla="*/ 3069154 w 3275501"/>
                  <a:gd name="connsiteY2" fmla="*/ 1022001 h 1817188"/>
                  <a:gd name="connsiteX3" fmla="*/ 2920074 w 3275501"/>
                  <a:gd name="connsiteY3" fmla="*/ 1782746 h 1817188"/>
                  <a:gd name="connsiteX4" fmla="*/ 1191630 w 3275501"/>
                  <a:gd name="connsiteY4" fmla="*/ 1685555 h 1817188"/>
                  <a:gd name="connsiteX0" fmla="*/ 0 w 3275501"/>
                  <a:gd name="connsiteY0" fmla="*/ 329099 h 1895031"/>
                  <a:gd name="connsiteX1" fmla="*/ 1006943 w 3275501"/>
                  <a:gd name="connsiteY1" fmla="*/ 46788 h 1895031"/>
                  <a:gd name="connsiteX2" fmla="*/ 3069154 w 3275501"/>
                  <a:gd name="connsiteY2" fmla="*/ 1022001 h 1895031"/>
                  <a:gd name="connsiteX3" fmla="*/ 2920074 w 3275501"/>
                  <a:gd name="connsiteY3" fmla="*/ 1782746 h 1895031"/>
                  <a:gd name="connsiteX4" fmla="*/ 1191630 w 3275501"/>
                  <a:gd name="connsiteY4" fmla="*/ 1685555 h 1895031"/>
                  <a:gd name="connsiteX0" fmla="*/ 0 w 3275501"/>
                  <a:gd name="connsiteY0" fmla="*/ 329099 h 1875533"/>
                  <a:gd name="connsiteX1" fmla="*/ 1006943 w 3275501"/>
                  <a:gd name="connsiteY1" fmla="*/ 46788 h 1875533"/>
                  <a:gd name="connsiteX2" fmla="*/ 3069154 w 3275501"/>
                  <a:gd name="connsiteY2" fmla="*/ 1022001 h 1875533"/>
                  <a:gd name="connsiteX3" fmla="*/ 2920074 w 3275501"/>
                  <a:gd name="connsiteY3" fmla="*/ 1782746 h 1875533"/>
                  <a:gd name="connsiteX4" fmla="*/ 1191630 w 3275501"/>
                  <a:gd name="connsiteY4" fmla="*/ 1685555 h 1875533"/>
                  <a:gd name="connsiteX0" fmla="*/ 0 w 3277069"/>
                  <a:gd name="connsiteY0" fmla="*/ 329099 h 1900367"/>
                  <a:gd name="connsiteX1" fmla="*/ 1006943 w 3277069"/>
                  <a:gd name="connsiteY1" fmla="*/ 46788 h 1900367"/>
                  <a:gd name="connsiteX2" fmla="*/ 3069154 w 3277069"/>
                  <a:gd name="connsiteY2" fmla="*/ 1022001 h 1900367"/>
                  <a:gd name="connsiteX3" fmla="*/ 2920074 w 3277069"/>
                  <a:gd name="connsiteY3" fmla="*/ 1782746 h 1900367"/>
                  <a:gd name="connsiteX4" fmla="*/ 1156499 w 3277069"/>
                  <a:gd name="connsiteY4" fmla="*/ 1729677 h 1900367"/>
                  <a:gd name="connsiteX0" fmla="*/ 0 w 3273215"/>
                  <a:gd name="connsiteY0" fmla="*/ 329099 h 1922562"/>
                  <a:gd name="connsiteX1" fmla="*/ 1006943 w 3273215"/>
                  <a:gd name="connsiteY1" fmla="*/ 46788 h 1922562"/>
                  <a:gd name="connsiteX2" fmla="*/ 3069154 w 3273215"/>
                  <a:gd name="connsiteY2" fmla="*/ 1022001 h 1922562"/>
                  <a:gd name="connsiteX3" fmla="*/ 2981554 w 3273215"/>
                  <a:gd name="connsiteY3" fmla="*/ 1826868 h 1922562"/>
                  <a:gd name="connsiteX4" fmla="*/ 1156499 w 3273215"/>
                  <a:gd name="connsiteY4" fmla="*/ 1729677 h 1922562"/>
                  <a:gd name="connsiteX0" fmla="*/ 0 w 3253678"/>
                  <a:gd name="connsiteY0" fmla="*/ 329099 h 1908788"/>
                  <a:gd name="connsiteX1" fmla="*/ 1006943 w 3253678"/>
                  <a:gd name="connsiteY1" fmla="*/ 46788 h 1908788"/>
                  <a:gd name="connsiteX2" fmla="*/ 3069154 w 3253678"/>
                  <a:gd name="connsiteY2" fmla="*/ 1022001 h 1908788"/>
                  <a:gd name="connsiteX3" fmla="*/ 2937640 w 3253678"/>
                  <a:gd name="connsiteY3" fmla="*/ 1800394 h 1908788"/>
                  <a:gd name="connsiteX4" fmla="*/ 1156499 w 3253678"/>
                  <a:gd name="connsiteY4" fmla="*/ 1729677 h 1908788"/>
                  <a:gd name="connsiteX0" fmla="*/ 0 w 3248681"/>
                  <a:gd name="connsiteY0" fmla="*/ 329099 h 1950400"/>
                  <a:gd name="connsiteX1" fmla="*/ 1006943 w 3248681"/>
                  <a:gd name="connsiteY1" fmla="*/ 46788 h 1950400"/>
                  <a:gd name="connsiteX2" fmla="*/ 3069154 w 3248681"/>
                  <a:gd name="connsiteY2" fmla="*/ 1022001 h 1950400"/>
                  <a:gd name="connsiteX3" fmla="*/ 2937640 w 3248681"/>
                  <a:gd name="connsiteY3" fmla="*/ 1800394 h 1950400"/>
                  <a:gd name="connsiteX4" fmla="*/ 1156499 w 3248681"/>
                  <a:gd name="connsiteY4" fmla="*/ 1729677 h 1950400"/>
                  <a:gd name="connsiteX0" fmla="*/ 0 w 3229744"/>
                  <a:gd name="connsiteY0" fmla="*/ 331006 h 1909059"/>
                  <a:gd name="connsiteX1" fmla="*/ 1006943 w 3229744"/>
                  <a:gd name="connsiteY1" fmla="*/ 48695 h 1909059"/>
                  <a:gd name="connsiteX2" fmla="*/ 3034023 w 3229744"/>
                  <a:gd name="connsiteY2" fmla="*/ 1050382 h 1909059"/>
                  <a:gd name="connsiteX3" fmla="*/ 2937640 w 3229744"/>
                  <a:gd name="connsiteY3" fmla="*/ 1802301 h 1909059"/>
                  <a:gd name="connsiteX4" fmla="*/ 1156499 w 3229744"/>
                  <a:gd name="connsiteY4" fmla="*/ 1731584 h 1909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9744" h="1909059">
                    <a:moveTo>
                      <a:pt x="0" y="331006"/>
                    </a:moveTo>
                    <a:cubicBezTo>
                      <a:pt x="284226" y="33064"/>
                      <a:pt x="501273" y="-71201"/>
                      <a:pt x="1006943" y="48695"/>
                    </a:cubicBezTo>
                    <a:cubicBezTo>
                      <a:pt x="1512613" y="168591"/>
                      <a:pt x="2712240" y="758114"/>
                      <a:pt x="3034023" y="1050382"/>
                    </a:cubicBezTo>
                    <a:cubicBezTo>
                      <a:pt x="3355806" y="1342650"/>
                      <a:pt x="3250561" y="1688767"/>
                      <a:pt x="2937640" y="1802301"/>
                    </a:cubicBezTo>
                    <a:cubicBezTo>
                      <a:pt x="2624719" y="1915835"/>
                      <a:pt x="1705174" y="1996957"/>
                      <a:pt x="1156499" y="1731584"/>
                    </a:cubicBezTo>
                  </a:path>
                </a:pathLst>
              </a:custGeom>
              <a:noFill/>
              <a:ln w="254000">
                <a:solidFill>
                  <a:schemeClr val="bg2">
                    <a:lumMod val="90000"/>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8" name="Freeform: Shape 207">
                <a:extLst>
                  <a:ext uri="{FF2B5EF4-FFF2-40B4-BE49-F238E27FC236}">
                    <a16:creationId xmlns:a16="http://schemas.microsoft.com/office/drawing/2014/main" id="{463A282F-191A-4E50-836B-E1774D2AD70B}"/>
                  </a:ext>
                </a:extLst>
              </p:cNvPr>
              <p:cNvSpPr/>
              <p:nvPr/>
            </p:nvSpPr>
            <p:spPr>
              <a:xfrm>
                <a:off x="5011807" y="2854544"/>
                <a:ext cx="1929226" cy="799254"/>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 name="connsiteX0" fmla="*/ 0 w 2784384"/>
                  <a:gd name="connsiteY0" fmla="*/ 146631 h 1714511"/>
                  <a:gd name="connsiteX1" fmla="*/ 704384 w 2784384"/>
                  <a:gd name="connsiteY1" fmla="*/ 237401 h 1714511"/>
                  <a:gd name="connsiteX2" fmla="*/ 2661201 w 2784384"/>
                  <a:gd name="connsiteY2" fmla="*/ 1150842 h 1714511"/>
                  <a:gd name="connsiteX3" fmla="*/ 2222289 w 2784384"/>
                  <a:gd name="connsiteY3" fmla="*/ 1708626 h 1714511"/>
                  <a:gd name="connsiteX4" fmla="*/ 932985 w 2784384"/>
                  <a:gd name="connsiteY4" fmla="*/ 1452594 h 1714511"/>
                  <a:gd name="connsiteX0" fmla="*/ 0 w 2742362"/>
                  <a:gd name="connsiteY0" fmla="*/ 336304 h 1904184"/>
                  <a:gd name="connsiteX1" fmla="*/ 684505 w 2742362"/>
                  <a:gd name="connsiteY1" fmla="*/ 73315 h 1904184"/>
                  <a:gd name="connsiteX2" fmla="*/ 2661201 w 2742362"/>
                  <a:gd name="connsiteY2" fmla="*/ 1340515 h 1904184"/>
                  <a:gd name="connsiteX3" fmla="*/ 2222289 w 2742362"/>
                  <a:gd name="connsiteY3" fmla="*/ 1898299 h 1904184"/>
                  <a:gd name="connsiteX4" fmla="*/ 932985 w 2742362"/>
                  <a:gd name="connsiteY4" fmla="*/ 1642267 h 1904184"/>
                  <a:gd name="connsiteX0" fmla="*/ 0 w 2743030"/>
                  <a:gd name="connsiteY0" fmla="*/ 293658 h 1861538"/>
                  <a:gd name="connsiteX1" fmla="*/ 674565 w 2743030"/>
                  <a:gd name="connsiteY1" fmla="*/ 87270 h 1861538"/>
                  <a:gd name="connsiteX2" fmla="*/ 2661201 w 2743030"/>
                  <a:gd name="connsiteY2" fmla="*/ 1297869 h 1861538"/>
                  <a:gd name="connsiteX3" fmla="*/ 2222289 w 2743030"/>
                  <a:gd name="connsiteY3" fmla="*/ 1855653 h 1861538"/>
                  <a:gd name="connsiteX4" fmla="*/ 932985 w 2743030"/>
                  <a:gd name="connsiteY4" fmla="*/ 1599621 h 1861538"/>
                  <a:gd name="connsiteX0" fmla="*/ 0 w 2741894"/>
                  <a:gd name="connsiteY0" fmla="*/ 293658 h 1855696"/>
                  <a:gd name="connsiteX1" fmla="*/ 674565 w 2741894"/>
                  <a:gd name="connsiteY1" fmla="*/ 87270 h 1855696"/>
                  <a:gd name="connsiteX2" fmla="*/ 2661201 w 2741894"/>
                  <a:gd name="connsiteY2" fmla="*/ 1297869 h 1855696"/>
                  <a:gd name="connsiteX3" fmla="*/ 2222289 w 2741894"/>
                  <a:gd name="connsiteY3" fmla="*/ 1855653 h 1855696"/>
                  <a:gd name="connsiteX4" fmla="*/ 992623 w 2741894"/>
                  <a:gd name="connsiteY4" fmla="*/ 1330764 h 1855696"/>
                  <a:gd name="connsiteX0" fmla="*/ 0 w 2749841"/>
                  <a:gd name="connsiteY0" fmla="*/ 293658 h 1799102"/>
                  <a:gd name="connsiteX1" fmla="*/ 674565 w 2749841"/>
                  <a:gd name="connsiteY1" fmla="*/ 87270 h 1799102"/>
                  <a:gd name="connsiteX2" fmla="*/ 2661201 w 2749841"/>
                  <a:gd name="connsiteY2" fmla="*/ 1297869 h 1799102"/>
                  <a:gd name="connsiteX3" fmla="*/ 2262048 w 2749841"/>
                  <a:gd name="connsiteY3" fmla="*/ 1799052 h 1799102"/>
                  <a:gd name="connsiteX4" fmla="*/ 992623 w 2749841"/>
                  <a:gd name="connsiteY4" fmla="*/ 1330764 h 1799102"/>
                  <a:gd name="connsiteX0" fmla="*/ 0 w 2829719"/>
                  <a:gd name="connsiteY0" fmla="*/ 298889 h 1804472"/>
                  <a:gd name="connsiteX1" fmla="*/ 674565 w 2829719"/>
                  <a:gd name="connsiteY1" fmla="*/ 92501 h 1804472"/>
                  <a:gd name="connsiteX2" fmla="*/ 2750659 w 2829719"/>
                  <a:gd name="connsiteY2" fmla="*/ 1373852 h 1804472"/>
                  <a:gd name="connsiteX3" fmla="*/ 2262048 w 2829719"/>
                  <a:gd name="connsiteY3" fmla="*/ 1804283 h 1804472"/>
                  <a:gd name="connsiteX4" fmla="*/ 992623 w 2829719"/>
                  <a:gd name="connsiteY4" fmla="*/ 1335995 h 1804472"/>
                  <a:gd name="connsiteX0" fmla="*/ 0 w 2819738"/>
                  <a:gd name="connsiteY0" fmla="*/ 298891 h 1747950"/>
                  <a:gd name="connsiteX1" fmla="*/ 674565 w 2819738"/>
                  <a:gd name="connsiteY1" fmla="*/ 92503 h 1747950"/>
                  <a:gd name="connsiteX2" fmla="*/ 2750659 w 2819738"/>
                  <a:gd name="connsiteY2" fmla="*/ 1373854 h 1747950"/>
                  <a:gd name="connsiteX3" fmla="*/ 2202410 w 2819738"/>
                  <a:gd name="connsiteY3" fmla="*/ 1747683 h 1747950"/>
                  <a:gd name="connsiteX4" fmla="*/ 992623 w 2819738"/>
                  <a:gd name="connsiteY4" fmla="*/ 1335997 h 1747950"/>
                  <a:gd name="connsiteX0" fmla="*/ 0 w 2819161"/>
                  <a:gd name="connsiteY0" fmla="*/ 298891 h 1750396"/>
                  <a:gd name="connsiteX1" fmla="*/ 674565 w 2819161"/>
                  <a:gd name="connsiteY1" fmla="*/ 92503 h 1750396"/>
                  <a:gd name="connsiteX2" fmla="*/ 2750659 w 2819161"/>
                  <a:gd name="connsiteY2" fmla="*/ 1373854 h 1750396"/>
                  <a:gd name="connsiteX3" fmla="*/ 2202410 w 2819161"/>
                  <a:gd name="connsiteY3" fmla="*/ 1747683 h 1750396"/>
                  <a:gd name="connsiteX4" fmla="*/ 1032382 w 2819161"/>
                  <a:gd name="connsiteY4" fmla="*/ 1236944 h 1750396"/>
                  <a:gd name="connsiteX0" fmla="*/ 0 w 2814695"/>
                  <a:gd name="connsiteY0" fmla="*/ 298891 h 1722589"/>
                  <a:gd name="connsiteX1" fmla="*/ 674565 w 2814695"/>
                  <a:gd name="connsiteY1" fmla="*/ 92503 h 1722589"/>
                  <a:gd name="connsiteX2" fmla="*/ 2750659 w 2814695"/>
                  <a:gd name="connsiteY2" fmla="*/ 1373854 h 1722589"/>
                  <a:gd name="connsiteX3" fmla="*/ 2172591 w 2814695"/>
                  <a:gd name="connsiteY3" fmla="*/ 1719382 h 1722589"/>
                  <a:gd name="connsiteX4" fmla="*/ 1032382 w 2814695"/>
                  <a:gd name="connsiteY4" fmla="*/ 1236944 h 1722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4695" h="1722589">
                    <a:moveTo>
                      <a:pt x="0" y="298891"/>
                    </a:moveTo>
                    <a:cubicBezTo>
                      <a:pt x="284226" y="949"/>
                      <a:pt x="216122" y="-86658"/>
                      <a:pt x="674565" y="92503"/>
                    </a:cubicBezTo>
                    <a:cubicBezTo>
                      <a:pt x="1133008" y="271664"/>
                      <a:pt x="2500988" y="1102708"/>
                      <a:pt x="2750659" y="1373854"/>
                    </a:cubicBezTo>
                    <a:cubicBezTo>
                      <a:pt x="3000330" y="1645000"/>
                      <a:pt x="2458970" y="1742200"/>
                      <a:pt x="2172591" y="1719382"/>
                    </a:cubicBezTo>
                    <a:cubicBezTo>
                      <a:pt x="1886212" y="1696564"/>
                      <a:pt x="1396618" y="1255232"/>
                      <a:pt x="1032382" y="1236944"/>
                    </a:cubicBezTo>
                  </a:path>
                </a:pathLst>
              </a:custGeom>
              <a:noFill/>
              <a:ln w="254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8" name="Group 27">
              <a:extLst>
                <a:ext uri="{FF2B5EF4-FFF2-40B4-BE49-F238E27FC236}">
                  <a16:creationId xmlns:a16="http://schemas.microsoft.com/office/drawing/2014/main" id="{BD7F0D27-2733-4013-873E-31E467E89DEC}"/>
                </a:ext>
              </a:extLst>
            </p:cNvPr>
            <p:cNvGrpSpPr/>
            <p:nvPr/>
          </p:nvGrpSpPr>
          <p:grpSpPr>
            <a:xfrm>
              <a:off x="2643230" y="1420176"/>
              <a:ext cx="5225934" cy="2624997"/>
              <a:chOff x="2643230" y="1420176"/>
              <a:chExt cx="5225934" cy="2624997"/>
            </a:xfrm>
          </p:grpSpPr>
          <p:sp>
            <p:nvSpPr>
              <p:cNvPr id="207" name="Freeform: Shape 206">
                <a:extLst>
                  <a:ext uri="{FF2B5EF4-FFF2-40B4-BE49-F238E27FC236}">
                    <a16:creationId xmlns:a16="http://schemas.microsoft.com/office/drawing/2014/main" id="{C54D0532-C8F8-4DB8-9C4E-074D17FBD28E}"/>
                  </a:ext>
                </a:extLst>
              </p:cNvPr>
              <p:cNvSpPr/>
              <p:nvPr/>
            </p:nvSpPr>
            <p:spPr>
              <a:xfrm>
                <a:off x="3044355" y="1792431"/>
                <a:ext cx="4681743" cy="1868640"/>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288154 w 6288154"/>
                  <a:gd name="connsiteY0" fmla="*/ 1054523 h 3098764"/>
                  <a:gd name="connsiteX1" fmla="*/ 3352930 w 6288154"/>
                  <a:gd name="connsiteY1" fmla="*/ 39539 h 3098764"/>
                  <a:gd name="connsiteX2" fmla="*/ 472570 w 6288154"/>
                  <a:gd name="connsiteY2" fmla="*/ 1136819 h 3098764"/>
                  <a:gd name="connsiteX3" fmla="*/ 143385 w 6288154"/>
                  <a:gd name="connsiteY3" fmla="*/ 2931130 h 3098764"/>
                  <a:gd name="connsiteX4" fmla="*/ 1926465 w 6288154"/>
                  <a:gd name="connsiteY4" fmla="*/ 2965619 h 3098764"/>
                  <a:gd name="connsiteX5" fmla="*/ 3298066 w 6288154"/>
                  <a:gd name="connsiteY5" fmla="*/ 2298107 h 3098764"/>
                  <a:gd name="connsiteX6" fmla="*/ 4331338 w 6288154"/>
                  <a:gd name="connsiteY6" fmla="*/ 2444411 h 3098764"/>
                  <a:gd name="connsiteX0" fmla="*/ 6288154 w 6288154"/>
                  <a:gd name="connsiteY0" fmla="*/ 1054523 h 3112572"/>
                  <a:gd name="connsiteX1" fmla="*/ 3352930 w 6288154"/>
                  <a:gd name="connsiteY1" fmla="*/ 39539 h 3112572"/>
                  <a:gd name="connsiteX2" fmla="*/ 472570 w 6288154"/>
                  <a:gd name="connsiteY2" fmla="*/ 1136819 h 3112572"/>
                  <a:gd name="connsiteX3" fmla="*/ 143385 w 6288154"/>
                  <a:gd name="connsiteY3" fmla="*/ 2952553 h 3112572"/>
                  <a:gd name="connsiteX4" fmla="*/ 1926465 w 6288154"/>
                  <a:gd name="connsiteY4" fmla="*/ 2965619 h 3112572"/>
                  <a:gd name="connsiteX5" fmla="*/ 3298066 w 6288154"/>
                  <a:gd name="connsiteY5" fmla="*/ 2298107 h 3112572"/>
                  <a:gd name="connsiteX6" fmla="*/ 4331338 w 6288154"/>
                  <a:gd name="connsiteY6" fmla="*/ 2444411 h 3112572"/>
                  <a:gd name="connsiteX0" fmla="*/ 6243494 w 6243494"/>
                  <a:gd name="connsiteY0" fmla="*/ 1015383 h 3069557"/>
                  <a:gd name="connsiteX1" fmla="*/ 3308270 w 6243494"/>
                  <a:gd name="connsiteY1" fmla="*/ 399 h 3069557"/>
                  <a:gd name="connsiteX2" fmla="*/ 559652 w 6243494"/>
                  <a:gd name="connsiteY2" fmla="*/ 1151236 h 3069557"/>
                  <a:gd name="connsiteX3" fmla="*/ 98725 w 6243494"/>
                  <a:gd name="connsiteY3" fmla="*/ 2913413 h 3069557"/>
                  <a:gd name="connsiteX4" fmla="*/ 1881805 w 6243494"/>
                  <a:gd name="connsiteY4" fmla="*/ 2926479 h 3069557"/>
                  <a:gd name="connsiteX5" fmla="*/ 3253406 w 6243494"/>
                  <a:gd name="connsiteY5" fmla="*/ 2258967 h 3069557"/>
                  <a:gd name="connsiteX6" fmla="*/ 4286678 w 6243494"/>
                  <a:gd name="connsiteY6" fmla="*/ 2405271 h 3069557"/>
                  <a:gd name="connsiteX0" fmla="*/ 6215099 w 6215099"/>
                  <a:gd name="connsiteY0" fmla="*/ 1015383 h 3083913"/>
                  <a:gd name="connsiteX1" fmla="*/ 3279875 w 6215099"/>
                  <a:gd name="connsiteY1" fmla="*/ 399 h 3083913"/>
                  <a:gd name="connsiteX2" fmla="*/ 531257 w 6215099"/>
                  <a:gd name="connsiteY2" fmla="*/ 1151236 h 3083913"/>
                  <a:gd name="connsiteX3" fmla="*/ 105461 w 6215099"/>
                  <a:gd name="connsiteY3" fmla="*/ 2934836 h 3083913"/>
                  <a:gd name="connsiteX4" fmla="*/ 1853410 w 6215099"/>
                  <a:gd name="connsiteY4" fmla="*/ 2926479 h 3083913"/>
                  <a:gd name="connsiteX5" fmla="*/ 3225011 w 6215099"/>
                  <a:gd name="connsiteY5" fmla="*/ 2258967 h 3083913"/>
                  <a:gd name="connsiteX6" fmla="*/ 4258283 w 6215099"/>
                  <a:gd name="connsiteY6" fmla="*/ 2405271 h 3083913"/>
                  <a:gd name="connsiteX0" fmla="*/ 6210555 w 6210555"/>
                  <a:gd name="connsiteY0" fmla="*/ 1015383 h 3111485"/>
                  <a:gd name="connsiteX1" fmla="*/ 3275331 w 6210555"/>
                  <a:gd name="connsiteY1" fmla="*/ 399 h 3111485"/>
                  <a:gd name="connsiteX2" fmla="*/ 526713 w 6210555"/>
                  <a:gd name="connsiteY2" fmla="*/ 1151236 h 3111485"/>
                  <a:gd name="connsiteX3" fmla="*/ 100917 w 6210555"/>
                  <a:gd name="connsiteY3" fmla="*/ 2934836 h 3111485"/>
                  <a:gd name="connsiteX4" fmla="*/ 1787386 w 6210555"/>
                  <a:gd name="connsiteY4" fmla="*/ 2990747 h 3111485"/>
                  <a:gd name="connsiteX5" fmla="*/ 3220467 w 6210555"/>
                  <a:gd name="connsiteY5" fmla="*/ 2258967 h 3111485"/>
                  <a:gd name="connsiteX6" fmla="*/ 4253739 w 6210555"/>
                  <a:gd name="connsiteY6" fmla="*/ 2405271 h 3111485"/>
                  <a:gd name="connsiteX0" fmla="*/ 6210555 w 6210555"/>
                  <a:gd name="connsiteY0" fmla="*/ 1015383 h 3111486"/>
                  <a:gd name="connsiteX1" fmla="*/ 3275331 w 6210555"/>
                  <a:gd name="connsiteY1" fmla="*/ 399 h 3111486"/>
                  <a:gd name="connsiteX2" fmla="*/ 526713 w 6210555"/>
                  <a:gd name="connsiteY2" fmla="*/ 1151236 h 3111486"/>
                  <a:gd name="connsiteX3" fmla="*/ 100917 w 6210555"/>
                  <a:gd name="connsiteY3" fmla="*/ 2934836 h 3111486"/>
                  <a:gd name="connsiteX4" fmla="*/ 1787386 w 6210555"/>
                  <a:gd name="connsiteY4" fmla="*/ 2990747 h 3111486"/>
                  <a:gd name="connsiteX5" fmla="*/ 3194119 w 6210555"/>
                  <a:gd name="connsiteY5" fmla="*/ 2216123 h 3111486"/>
                  <a:gd name="connsiteX6" fmla="*/ 4253739 w 6210555"/>
                  <a:gd name="connsiteY6" fmla="*/ 2405271 h 3111486"/>
                  <a:gd name="connsiteX0" fmla="*/ 6210555 w 6210555"/>
                  <a:gd name="connsiteY0" fmla="*/ 1015383 h 3111486"/>
                  <a:gd name="connsiteX1" fmla="*/ 3275331 w 6210555"/>
                  <a:gd name="connsiteY1" fmla="*/ 399 h 3111486"/>
                  <a:gd name="connsiteX2" fmla="*/ 526713 w 6210555"/>
                  <a:gd name="connsiteY2" fmla="*/ 1151236 h 3111486"/>
                  <a:gd name="connsiteX3" fmla="*/ 100917 w 6210555"/>
                  <a:gd name="connsiteY3" fmla="*/ 2934836 h 3111486"/>
                  <a:gd name="connsiteX4" fmla="*/ 1787386 w 6210555"/>
                  <a:gd name="connsiteY4" fmla="*/ 2990747 h 3111486"/>
                  <a:gd name="connsiteX5" fmla="*/ 3167771 w 6210555"/>
                  <a:gd name="connsiteY5" fmla="*/ 2183990 h 3111486"/>
                  <a:gd name="connsiteX6" fmla="*/ 4253739 w 6210555"/>
                  <a:gd name="connsiteY6" fmla="*/ 2405271 h 3111486"/>
                  <a:gd name="connsiteX0" fmla="*/ 5911940 w 5911940"/>
                  <a:gd name="connsiteY0" fmla="*/ 1315688 h 3111875"/>
                  <a:gd name="connsiteX1" fmla="*/ 3275331 w 5911940"/>
                  <a:gd name="connsiteY1" fmla="*/ 788 h 3111875"/>
                  <a:gd name="connsiteX2" fmla="*/ 526713 w 5911940"/>
                  <a:gd name="connsiteY2" fmla="*/ 1151625 h 3111875"/>
                  <a:gd name="connsiteX3" fmla="*/ 100917 w 5911940"/>
                  <a:gd name="connsiteY3" fmla="*/ 2935225 h 3111875"/>
                  <a:gd name="connsiteX4" fmla="*/ 1787386 w 5911940"/>
                  <a:gd name="connsiteY4" fmla="*/ 2991136 h 3111875"/>
                  <a:gd name="connsiteX5" fmla="*/ 3167771 w 5911940"/>
                  <a:gd name="connsiteY5" fmla="*/ 2184379 h 3111875"/>
                  <a:gd name="connsiteX6" fmla="*/ 4253739 w 5911940"/>
                  <a:gd name="connsiteY6" fmla="*/ 2405660 h 3111875"/>
                  <a:gd name="connsiteX0" fmla="*/ 5919718 w 5919718"/>
                  <a:gd name="connsiteY0" fmla="*/ 1208689 h 3004876"/>
                  <a:gd name="connsiteX1" fmla="*/ 3502679 w 5919718"/>
                  <a:gd name="connsiteY1" fmla="*/ 903 h 3004876"/>
                  <a:gd name="connsiteX2" fmla="*/ 534491 w 5919718"/>
                  <a:gd name="connsiteY2" fmla="*/ 1044626 h 3004876"/>
                  <a:gd name="connsiteX3" fmla="*/ 108695 w 5919718"/>
                  <a:gd name="connsiteY3" fmla="*/ 2828226 h 3004876"/>
                  <a:gd name="connsiteX4" fmla="*/ 1795164 w 5919718"/>
                  <a:gd name="connsiteY4" fmla="*/ 2884137 h 3004876"/>
                  <a:gd name="connsiteX5" fmla="*/ 3175549 w 5919718"/>
                  <a:gd name="connsiteY5" fmla="*/ 2077380 h 3004876"/>
                  <a:gd name="connsiteX6" fmla="*/ 4261517 w 5919718"/>
                  <a:gd name="connsiteY6" fmla="*/ 2298661 h 3004876"/>
                  <a:gd name="connsiteX0" fmla="*/ 5920368 w 5920368"/>
                  <a:gd name="connsiteY0" fmla="*/ 1251485 h 3047672"/>
                  <a:gd name="connsiteX1" fmla="*/ 3520895 w 5920368"/>
                  <a:gd name="connsiteY1" fmla="*/ 853 h 3047672"/>
                  <a:gd name="connsiteX2" fmla="*/ 535141 w 5920368"/>
                  <a:gd name="connsiteY2" fmla="*/ 1087422 h 3047672"/>
                  <a:gd name="connsiteX3" fmla="*/ 109345 w 5920368"/>
                  <a:gd name="connsiteY3" fmla="*/ 2871022 h 3047672"/>
                  <a:gd name="connsiteX4" fmla="*/ 1795814 w 5920368"/>
                  <a:gd name="connsiteY4" fmla="*/ 2926933 h 3047672"/>
                  <a:gd name="connsiteX5" fmla="*/ 3176199 w 5920368"/>
                  <a:gd name="connsiteY5" fmla="*/ 2120176 h 3047672"/>
                  <a:gd name="connsiteX6" fmla="*/ 4262167 w 5920368"/>
                  <a:gd name="connsiteY6" fmla="*/ 2341457 h 3047672"/>
                  <a:gd name="connsiteX0" fmla="*/ 5921350 w 5921350"/>
                  <a:gd name="connsiteY0" fmla="*/ 1251485 h 3047672"/>
                  <a:gd name="connsiteX1" fmla="*/ 3548225 w 5921350"/>
                  <a:gd name="connsiteY1" fmla="*/ 853 h 3047672"/>
                  <a:gd name="connsiteX2" fmla="*/ 536123 w 5921350"/>
                  <a:gd name="connsiteY2" fmla="*/ 1087422 h 3047672"/>
                  <a:gd name="connsiteX3" fmla="*/ 110327 w 5921350"/>
                  <a:gd name="connsiteY3" fmla="*/ 2871022 h 3047672"/>
                  <a:gd name="connsiteX4" fmla="*/ 1796796 w 5921350"/>
                  <a:gd name="connsiteY4" fmla="*/ 2926933 h 3047672"/>
                  <a:gd name="connsiteX5" fmla="*/ 3177181 w 5921350"/>
                  <a:gd name="connsiteY5" fmla="*/ 2120176 h 3047672"/>
                  <a:gd name="connsiteX6" fmla="*/ 4263149 w 5921350"/>
                  <a:gd name="connsiteY6" fmla="*/ 2341457 h 3047672"/>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3177181 w 6035526"/>
                  <a:gd name="connsiteY5" fmla="*/ 2121074 h 3048570"/>
                  <a:gd name="connsiteX6" fmla="*/ 4263149 w 6035526"/>
                  <a:gd name="connsiteY6" fmla="*/ 2342355 h 3048570"/>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3177181 w 6035526"/>
                  <a:gd name="connsiteY5" fmla="*/ 2121074 h 3048570"/>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3027874 w 6035526"/>
                  <a:gd name="connsiteY5" fmla="*/ 2271032 h 3048570"/>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2948829 w 6035526"/>
                  <a:gd name="connsiteY5" fmla="*/ 2249610 h 304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5526" h="3048570">
                    <a:moveTo>
                      <a:pt x="6035526" y="1327362"/>
                    </a:moveTo>
                    <a:cubicBezTo>
                      <a:pt x="5555466" y="1238208"/>
                      <a:pt x="4464792" y="41591"/>
                      <a:pt x="3548225" y="1751"/>
                    </a:cubicBezTo>
                    <a:cubicBezTo>
                      <a:pt x="2631658" y="-38089"/>
                      <a:pt x="1109106" y="609959"/>
                      <a:pt x="536123" y="1088320"/>
                    </a:cubicBezTo>
                    <a:cubicBezTo>
                      <a:pt x="-36860" y="1566681"/>
                      <a:pt x="-99785" y="2565335"/>
                      <a:pt x="110327" y="2871920"/>
                    </a:cubicBezTo>
                    <a:cubicBezTo>
                      <a:pt x="320439" y="3178505"/>
                      <a:pt x="1271016" y="3010127"/>
                      <a:pt x="1796796" y="2927831"/>
                    </a:cubicBezTo>
                    <a:cubicBezTo>
                      <a:pt x="2322576" y="2845535"/>
                      <a:pt x="2537770" y="2347189"/>
                      <a:pt x="2948829" y="2249610"/>
                    </a:cubicBezTo>
                  </a:path>
                </a:pathLst>
              </a:custGeom>
              <a:noFill/>
              <a:ln w="2540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601B537C-309A-4D6D-8CE9-F2263F3E0107}"/>
                  </a:ext>
                </a:extLst>
              </p:cNvPr>
              <p:cNvSpPr/>
              <p:nvPr/>
            </p:nvSpPr>
            <p:spPr>
              <a:xfrm>
                <a:off x="2643230" y="1420176"/>
                <a:ext cx="5225934" cy="2624997"/>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264896 w 6264896"/>
                  <a:gd name="connsiteY0" fmla="*/ 1054523 h 3027882"/>
                  <a:gd name="connsiteX1" fmla="*/ 3329672 w 6264896"/>
                  <a:gd name="connsiteY1" fmla="*/ 39539 h 3027882"/>
                  <a:gd name="connsiteX2" fmla="*/ 449312 w 6264896"/>
                  <a:gd name="connsiteY2" fmla="*/ 1136819 h 3027882"/>
                  <a:gd name="connsiteX3" fmla="*/ 152810 w 6264896"/>
                  <a:gd name="connsiteY3" fmla="*/ 2791883 h 3027882"/>
                  <a:gd name="connsiteX4" fmla="*/ 1903207 w 6264896"/>
                  <a:gd name="connsiteY4" fmla="*/ 2965619 h 3027882"/>
                  <a:gd name="connsiteX5" fmla="*/ 3274808 w 6264896"/>
                  <a:gd name="connsiteY5" fmla="*/ 2298107 h 3027882"/>
                  <a:gd name="connsiteX6" fmla="*/ 4308080 w 6264896"/>
                  <a:gd name="connsiteY6" fmla="*/ 2444411 h 3027882"/>
                  <a:gd name="connsiteX0" fmla="*/ 6264896 w 6264896"/>
                  <a:gd name="connsiteY0" fmla="*/ 1054523 h 3027882"/>
                  <a:gd name="connsiteX1" fmla="*/ 3329672 w 6264896"/>
                  <a:gd name="connsiteY1" fmla="*/ 39539 h 3027882"/>
                  <a:gd name="connsiteX2" fmla="*/ 449312 w 6264896"/>
                  <a:gd name="connsiteY2" fmla="*/ 1136819 h 3027882"/>
                  <a:gd name="connsiteX3" fmla="*/ 152810 w 6264896"/>
                  <a:gd name="connsiteY3" fmla="*/ 2791883 h 3027882"/>
                  <a:gd name="connsiteX4" fmla="*/ 1903207 w 6264896"/>
                  <a:gd name="connsiteY4" fmla="*/ 2965619 h 3027882"/>
                  <a:gd name="connsiteX5" fmla="*/ 3274808 w 6264896"/>
                  <a:gd name="connsiteY5" fmla="*/ 2358755 h 3027882"/>
                  <a:gd name="connsiteX6" fmla="*/ 4308080 w 6264896"/>
                  <a:gd name="connsiteY6" fmla="*/ 2444411 h 3027882"/>
                  <a:gd name="connsiteX0" fmla="*/ 6267254 w 6267254"/>
                  <a:gd name="connsiteY0" fmla="*/ 1054523 h 3072059"/>
                  <a:gd name="connsiteX1" fmla="*/ 3332030 w 6267254"/>
                  <a:gd name="connsiteY1" fmla="*/ 39539 h 3072059"/>
                  <a:gd name="connsiteX2" fmla="*/ 451670 w 6267254"/>
                  <a:gd name="connsiteY2" fmla="*/ 1136819 h 3072059"/>
                  <a:gd name="connsiteX3" fmla="*/ 155168 w 6267254"/>
                  <a:gd name="connsiteY3" fmla="*/ 2791883 h 3072059"/>
                  <a:gd name="connsiteX4" fmla="*/ 1938248 w 6267254"/>
                  <a:gd name="connsiteY4" fmla="*/ 3026267 h 3072059"/>
                  <a:gd name="connsiteX5" fmla="*/ 3277166 w 6267254"/>
                  <a:gd name="connsiteY5" fmla="*/ 2358755 h 3072059"/>
                  <a:gd name="connsiteX6" fmla="*/ 4310438 w 6267254"/>
                  <a:gd name="connsiteY6" fmla="*/ 2444411 h 3072059"/>
                  <a:gd name="connsiteX0" fmla="*/ 6267254 w 6267254"/>
                  <a:gd name="connsiteY0" fmla="*/ 1054523 h 3072059"/>
                  <a:gd name="connsiteX1" fmla="*/ 3332030 w 6267254"/>
                  <a:gd name="connsiteY1" fmla="*/ 39539 h 3072059"/>
                  <a:gd name="connsiteX2" fmla="*/ 451670 w 6267254"/>
                  <a:gd name="connsiteY2" fmla="*/ 1136819 h 3072059"/>
                  <a:gd name="connsiteX3" fmla="*/ 155168 w 6267254"/>
                  <a:gd name="connsiteY3" fmla="*/ 2791883 h 3072059"/>
                  <a:gd name="connsiteX4" fmla="*/ 1938248 w 6267254"/>
                  <a:gd name="connsiteY4" fmla="*/ 3026267 h 3072059"/>
                  <a:gd name="connsiteX5" fmla="*/ 3277166 w 6267254"/>
                  <a:gd name="connsiteY5" fmla="*/ 2464889 h 3072059"/>
                  <a:gd name="connsiteX6" fmla="*/ 4310438 w 6267254"/>
                  <a:gd name="connsiteY6" fmla="*/ 2444411 h 3072059"/>
                  <a:gd name="connsiteX0" fmla="*/ 6267254 w 6267254"/>
                  <a:gd name="connsiteY0" fmla="*/ 1054523 h 3072059"/>
                  <a:gd name="connsiteX1" fmla="*/ 3332030 w 6267254"/>
                  <a:gd name="connsiteY1" fmla="*/ 39539 h 3072059"/>
                  <a:gd name="connsiteX2" fmla="*/ 451670 w 6267254"/>
                  <a:gd name="connsiteY2" fmla="*/ 1136819 h 3072059"/>
                  <a:gd name="connsiteX3" fmla="*/ 155168 w 6267254"/>
                  <a:gd name="connsiteY3" fmla="*/ 2791883 h 3072059"/>
                  <a:gd name="connsiteX4" fmla="*/ 1938248 w 6267254"/>
                  <a:gd name="connsiteY4" fmla="*/ 3026267 h 3072059"/>
                  <a:gd name="connsiteX5" fmla="*/ 3277166 w 6267254"/>
                  <a:gd name="connsiteY5" fmla="*/ 2464889 h 3072059"/>
                  <a:gd name="connsiteX6" fmla="*/ 4196048 w 6267254"/>
                  <a:gd name="connsiteY6" fmla="*/ 2474735 h 3072059"/>
                  <a:gd name="connsiteX0" fmla="*/ 6284649 w 6284649"/>
                  <a:gd name="connsiteY0" fmla="*/ 1054523 h 3064910"/>
                  <a:gd name="connsiteX1" fmla="*/ 3349425 w 6284649"/>
                  <a:gd name="connsiteY1" fmla="*/ 39539 h 3064910"/>
                  <a:gd name="connsiteX2" fmla="*/ 469065 w 6284649"/>
                  <a:gd name="connsiteY2" fmla="*/ 1136819 h 3064910"/>
                  <a:gd name="connsiteX3" fmla="*/ 148050 w 6284649"/>
                  <a:gd name="connsiteY3" fmla="*/ 2761559 h 3064910"/>
                  <a:gd name="connsiteX4" fmla="*/ 1955643 w 6284649"/>
                  <a:gd name="connsiteY4" fmla="*/ 3026267 h 3064910"/>
                  <a:gd name="connsiteX5" fmla="*/ 3294561 w 6284649"/>
                  <a:gd name="connsiteY5" fmla="*/ 2464889 h 3064910"/>
                  <a:gd name="connsiteX6" fmla="*/ 4213443 w 6284649"/>
                  <a:gd name="connsiteY6" fmla="*/ 2474735 h 3064910"/>
                  <a:gd name="connsiteX0" fmla="*/ 6284650 w 6284650"/>
                  <a:gd name="connsiteY0" fmla="*/ 1054523 h 3064910"/>
                  <a:gd name="connsiteX1" fmla="*/ 3349426 w 6284650"/>
                  <a:gd name="connsiteY1" fmla="*/ 39539 h 3064910"/>
                  <a:gd name="connsiteX2" fmla="*/ 469066 w 6284650"/>
                  <a:gd name="connsiteY2" fmla="*/ 1136819 h 3064910"/>
                  <a:gd name="connsiteX3" fmla="*/ 148051 w 6284650"/>
                  <a:gd name="connsiteY3" fmla="*/ 2761559 h 3064910"/>
                  <a:gd name="connsiteX4" fmla="*/ 1955644 w 6284650"/>
                  <a:gd name="connsiteY4" fmla="*/ 3026267 h 3064910"/>
                  <a:gd name="connsiteX5" fmla="*/ 3294562 w 6284650"/>
                  <a:gd name="connsiteY5" fmla="*/ 2464889 h 3064910"/>
                  <a:gd name="connsiteX6" fmla="*/ 4213444 w 6284650"/>
                  <a:gd name="connsiteY6" fmla="*/ 2474735 h 3064910"/>
                  <a:gd name="connsiteX0" fmla="*/ 6267256 w 6267256"/>
                  <a:gd name="connsiteY0" fmla="*/ 1054523 h 3066550"/>
                  <a:gd name="connsiteX1" fmla="*/ 3332032 w 6267256"/>
                  <a:gd name="connsiteY1" fmla="*/ 39539 h 3066550"/>
                  <a:gd name="connsiteX2" fmla="*/ 451672 w 6267256"/>
                  <a:gd name="connsiteY2" fmla="*/ 1136819 h 3066550"/>
                  <a:gd name="connsiteX3" fmla="*/ 155169 w 6267256"/>
                  <a:gd name="connsiteY3" fmla="*/ 2769140 h 3066550"/>
                  <a:gd name="connsiteX4" fmla="*/ 1938250 w 6267256"/>
                  <a:gd name="connsiteY4" fmla="*/ 3026267 h 3066550"/>
                  <a:gd name="connsiteX5" fmla="*/ 3277168 w 6267256"/>
                  <a:gd name="connsiteY5" fmla="*/ 2464889 h 3066550"/>
                  <a:gd name="connsiteX6" fmla="*/ 4196050 w 6267256"/>
                  <a:gd name="connsiteY6" fmla="*/ 2474735 h 3066550"/>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277168 w 6267256"/>
                  <a:gd name="connsiteY5" fmla="*/ 2450166 h 3051827"/>
                  <a:gd name="connsiteX6" fmla="*/ 4196050 w 6267256"/>
                  <a:gd name="connsiteY6" fmla="*/ 2460012 h 3051827"/>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277168 w 6267256"/>
                  <a:gd name="connsiteY5" fmla="*/ 2450166 h 3051827"/>
                  <a:gd name="connsiteX6" fmla="*/ 4196050 w 6267256"/>
                  <a:gd name="connsiteY6" fmla="*/ 2497917 h 3051827"/>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277168 w 6267256"/>
                  <a:gd name="connsiteY5" fmla="*/ 2450166 h 3051827"/>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309851 w 6267256"/>
                  <a:gd name="connsiteY5" fmla="*/ 2495652 h 3051827"/>
                  <a:gd name="connsiteX0" fmla="*/ 6271387 w 6271387"/>
                  <a:gd name="connsiteY0" fmla="*/ 1039800 h 3076927"/>
                  <a:gd name="connsiteX1" fmla="*/ 3336163 w 6271387"/>
                  <a:gd name="connsiteY1" fmla="*/ 39978 h 3076927"/>
                  <a:gd name="connsiteX2" fmla="*/ 455803 w 6271387"/>
                  <a:gd name="connsiteY2" fmla="*/ 1122096 h 3076927"/>
                  <a:gd name="connsiteX3" fmla="*/ 159300 w 6271387"/>
                  <a:gd name="connsiteY3" fmla="*/ 2754417 h 3076927"/>
                  <a:gd name="connsiteX4" fmla="*/ 1999576 w 6271387"/>
                  <a:gd name="connsiteY4" fmla="*/ 3041868 h 3076927"/>
                  <a:gd name="connsiteX5" fmla="*/ 3313982 w 6271387"/>
                  <a:gd name="connsiteY5" fmla="*/ 2495652 h 3076927"/>
                  <a:gd name="connsiteX0" fmla="*/ 6271387 w 6271387"/>
                  <a:gd name="connsiteY0" fmla="*/ 1039800 h 3076927"/>
                  <a:gd name="connsiteX1" fmla="*/ 3336163 w 6271387"/>
                  <a:gd name="connsiteY1" fmla="*/ 39978 h 3076927"/>
                  <a:gd name="connsiteX2" fmla="*/ 455803 w 6271387"/>
                  <a:gd name="connsiteY2" fmla="*/ 1122096 h 3076927"/>
                  <a:gd name="connsiteX3" fmla="*/ 159300 w 6271387"/>
                  <a:gd name="connsiteY3" fmla="*/ 2754417 h 3076927"/>
                  <a:gd name="connsiteX4" fmla="*/ 1999576 w 6271387"/>
                  <a:gd name="connsiteY4" fmla="*/ 3041868 h 3076927"/>
                  <a:gd name="connsiteX5" fmla="*/ 3346665 w 6271387"/>
                  <a:gd name="connsiteY5" fmla="*/ 2488071 h 3076927"/>
                  <a:gd name="connsiteX0" fmla="*/ 6271387 w 6271387"/>
                  <a:gd name="connsiteY0" fmla="*/ 1039800 h 3076927"/>
                  <a:gd name="connsiteX1" fmla="*/ 3336163 w 6271387"/>
                  <a:gd name="connsiteY1" fmla="*/ 39978 h 3076927"/>
                  <a:gd name="connsiteX2" fmla="*/ 455803 w 6271387"/>
                  <a:gd name="connsiteY2" fmla="*/ 1122096 h 3076927"/>
                  <a:gd name="connsiteX3" fmla="*/ 159300 w 6271387"/>
                  <a:gd name="connsiteY3" fmla="*/ 2754417 h 3076927"/>
                  <a:gd name="connsiteX4" fmla="*/ 1999576 w 6271387"/>
                  <a:gd name="connsiteY4" fmla="*/ 3041868 h 3076927"/>
                  <a:gd name="connsiteX5" fmla="*/ 3346665 w 6271387"/>
                  <a:gd name="connsiteY5" fmla="*/ 2465328 h 3076927"/>
                  <a:gd name="connsiteX0" fmla="*/ 6269470 w 6269470"/>
                  <a:gd name="connsiteY0" fmla="*/ 1003032 h 3040159"/>
                  <a:gd name="connsiteX1" fmla="*/ 3293392 w 6269470"/>
                  <a:gd name="connsiteY1" fmla="*/ 41115 h 3040159"/>
                  <a:gd name="connsiteX2" fmla="*/ 453886 w 6269470"/>
                  <a:gd name="connsiteY2" fmla="*/ 1085328 h 3040159"/>
                  <a:gd name="connsiteX3" fmla="*/ 157383 w 6269470"/>
                  <a:gd name="connsiteY3" fmla="*/ 2717649 h 3040159"/>
                  <a:gd name="connsiteX4" fmla="*/ 1997659 w 6269470"/>
                  <a:gd name="connsiteY4" fmla="*/ 3005100 h 3040159"/>
                  <a:gd name="connsiteX5" fmla="*/ 3344748 w 6269470"/>
                  <a:gd name="connsiteY5" fmla="*/ 2428560 h 3040159"/>
                  <a:gd name="connsiteX0" fmla="*/ 6267572 w 6267572"/>
                  <a:gd name="connsiteY0" fmla="*/ 993849 h 3030976"/>
                  <a:gd name="connsiteX1" fmla="*/ 3250641 w 6267572"/>
                  <a:gd name="connsiteY1" fmla="*/ 41409 h 3030976"/>
                  <a:gd name="connsiteX2" fmla="*/ 451988 w 6267572"/>
                  <a:gd name="connsiteY2" fmla="*/ 1076145 h 3030976"/>
                  <a:gd name="connsiteX3" fmla="*/ 155485 w 6267572"/>
                  <a:gd name="connsiteY3" fmla="*/ 2708466 h 3030976"/>
                  <a:gd name="connsiteX4" fmla="*/ 1995761 w 6267572"/>
                  <a:gd name="connsiteY4" fmla="*/ 2995917 h 3030976"/>
                  <a:gd name="connsiteX5" fmla="*/ 3342850 w 6267572"/>
                  <a:gd name="connsiteY5" fmla="*/ 2419377 h 3030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67572" h="3030976">
                    <a:moveTo>
                      <a:pt x="6267572" y="993849"/>
                    </a:moveTo>
                    <a:cubicBezTo>
                      <a:pt x="5787512" y="904695"/>
                      <a:pt x="4503369" y="-228339"/>
                      <a:pt x="3250641" y="41409"/>
                    </a:cubicBezTo>
                    <a:cubicBezTo>
                      <a:pt x="1997913" y="311157"/>
                      <a:pt x="967847" y="631635"/>
                      <a:pt x="451988" y="1076145"/>
                    </a:cubicBezTo>
                    <a:cubicBezTo>
                      <a:pt x="-63871" y="1520655"/>
                      <a:pt x="-101811" y="2388504"/>
                      <a:pt x="155485" y="2708466"/>
                    </a:cubicBezTo>
                    <a:cubicBezTo>
                      <a:pt x="412781" y="3028428"/>
                      <a:pt x="1469981" y="3078213"/>
                      <a:pt x="1995761" y="2995917"/>
                    </a:cubicBezTo>
                    <a:cubicBezTo>
                      <a:pt x="2521541" y="2913621"/>
                      <a:pt x="2966550" y="2504982"/>
                      <a:pt x="3342850" y="2419377"/>
                    </a:cubicBezTo>
                  </a:path>
                </a:pathLst>
              </a:custGeom>
              <a:noFill/>
              <a:ln w="254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1" name="Freeform: Shape 210">
            <a:extLst>
              <a:ext uri="{FF2B5EF4-FFF2-40B4-BE49-F238E27FC236}">
                <a16:creationId xmlns:a16="http://schemas.microsoft.com/office/drawing/2014/main" id="{4740D7AC-B866-4A95-88AA-DFB6C0091A5A}"/>
              </a:ext>
            </a:extLst>
          </p:cNvPr>
          <p:cNvSpPr/>
          <p:nvPr/>
        </p:nvSpPr>
        <p:spPr>
          <a:xfrm rot="10993266">
            <a:off x="9248827" y="224376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Shape 211">
            <a:extLst>
              <a:ext uri="{FF2B5EF4-FFF2-40B4-BE49-F238E27FC236}">
                <a16:creationId xmlns:a16="http://schemas.microsoft.com/office/drawing/2014/main" id="{64E5B5FE-1FA7-4E02-9770-25C6481D99F0}"/>
              </a:ext>
            </a:extLst>
          </p:cNvPr>
          <p:cNvSpPr/>
          <p:nvPr/>
        </p:nvSpPr>
        <p:spPr>
          <a:xfrm rot="9338418">
            <a:off x="9343924" y="239539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Freeform: Shape 212">
            <a:extLst>
              <a:ext uri="{FF2B5EF4-FFF2-40B4-BE49-F238E27FC236}">
                <a16:creationId xmlns:a16="http://schemas.microsoft.com/office/drawing/2014/main" id="{84AAE57B-4C7C-48BF-B092-EB9925973865}"/>
              </a:ext>
            </a:extLst>
          </p:cNvPr>
          <p:cNvSpPr/>
          <p:nvPr/>
        </p:nvSpPr>
        <p:spPr>
          <a:xfrm rot="10461739">
            <a:off x="9336460" y="246794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C0361D79-6A22-4459-BA06-2E30075B5626}"/>
              </a:ext>
            </a:extLst>
          </p:cNvPr>
          <p:cNvSpPr/>
          <p:nvPr/>
        </p:nvSpPr>
        <p:spPr>
          <a:xfrm rot="13741861" flipH="1">
            <a:off x="9289187" y="245056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2874A742-F227-41D0-8718-972196AE2BBD}"/>
              </a:ext>
            </a:extLst>
          </p:cNvPr>
          <p:cNvSpPr/>
          <p:nvPr/>
        </p:nvSpPr>
        <p:spPr>
          <a:xfrm rot="15246424">
            <a:off x="9255904" y="24147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379E93C-B5E1-4EF2-BA40-C142BDC6B5F3}"/>
              </a:ext>
            </a:extLst>
          </p:cNvPr>
          <p:cNvSpPr/>
          <p:nvPr/>
        </p:nvSpPr>
        <p:spPr>
          <a:xfrm rot="6039158">
            <a:off x="9401324" y="2429541"/>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Shape 217">
            <a:extLst>
              <a:ext uri="{FF2B5EF4-FFF2-40B4-BE49-F238E27FC236}">
                <a16:creationId xmlns:a16="http://schemas.microsoft.com/office/drawing/2014/main" id="{5A8A267C-5A34-413D-A283-DF48B8550E56}"/>
              </a:ext>
            </a:extLst>
          </p:cNvPr>
          <p:cNvSpPr/>
          <p:nvPr/>
        </p:nvSpPr>
        <p:spPr>
          <a:xfrm rot="10993266">
            <a:off x="9579085" y="2256063"/>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Freeform: Shape 218">
            <a:extLst>
              <a:ext uri="{FF2B5EF4-FFF2-40B4-BE49-F238E27FC236}">
                <a16:creationId xmlns:a16="http://schemas.microsoft.com/office/drawing/2014/main" id="{4B137A3C-19A3-4EF4-9959-E66A81CCFE0E}"/>
              </a:ext>
            </a:extLst>
          </p:cNvPr>
          <p:cNvSpPr/>
          <p:nvPr/>
        </p:nvSpPr>
        <p:spPr>
          <a:xfrm rot="9338418">
            <a:off x="9674181" y="2407686"/>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Freeform: Shape 219">
            <a:extLst>
              <a:ext uri="{FF2B5EF4-FFF2-40B4-BE49-F238E27FC236}">
                <a16:creationId xmlns:a16="http://schemas.microsoft.com/office/drawing/2014/main" id="{1A1E0CEC-D100-47DF-8C72-2CCE0B0A0382}"/>
              </a:ext>
            </a:extLst>
          </p:cNvPr>
          <p:cNvSpPr/>
          <p:nvPr/>
        </p:nvSpPr>
        <p:spPr>
          <a:xfrm rot="10461739">
            <a:off x="9666718" y="2480243"/>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Freeform: Shape 220">
            <a:extLst>
              <a:ext uri="{FF2B5EF4-FFF2-40B4-BE49-F238E27FC236}">
                <a16:creationId xmlns:a16="http://schemas.microsoft.com/office/drawing/2014/main" id="{361565A1-A290-4C7B-8404-5F5E79F93316}"/>
              </a:ext>
            </a:extLst>
          </p:cNvPr>
          <p:cNvSpPr/>
          <p:nvPr/>
        </p:nvSpPr>
        <p:spPr>
          <a:xfrm rot="13741861" flipH="1">
            <a:off x="9619444" y="246286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Freeform: Shape 221">
            <a:extLst>
              <a:ext uri="{FF2B5EF4-FFF2-40B4-BE49-F238E27FC236}">
                <a16:creationId xmlns:a16="http://schemas.microsoft.com/office/drawing/2014/main" id="{7A34B09C-C32F-438D-A7C9-7A70AC6F7444}"/>
              </a:ext>
            </a:extLst>
          </p:cNvPr>
          <p:cNvSpPr/>
          <p:nvPr/>
        </p:nvSpPr>
        <p:spPr>
          <a:xfrm rot="15246424">
            <a:off x="9586162" y="242708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Freeform: Shape 222">
            <a:extLst>
              <a:ext uri="{FF2B5EF4-FFF2-40B4-BE49-F238E27FC236}">
                <a16:creationId xmlns:a16="http://schemas.microsoft.com/office/drawing/2014/main" id="{95746548-5EE7-42B7-8248-32B6B6033981}"/>
              </a:ext>
            </a:extLst>
          </p:cNvPr>
          <p:cNvSpPr/>
          <p:nvPr/>
        </p:nvSpPr>
        <p:spPr>
          <a:xfrm rot="6039158">
            <a:off x="9731582" y="2441836"/>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Freeform: Shape 224">
            <a:extLst>
              <a:ext uri="{FF2B5EF4-FFF2-40B4-BE49-F238E27FC236}">
                <a16:creationId xmlns:a16="http://schemas.microsoft.com/office/drawing/2014/main" id="{B0DD5B8B-FB7C-4AFB-9F03-A42CE0538646}"/>
              </a:ext>
            </a:extLst>
          </p:cNvPr>
          <p:cNvSpPr/>
          <p:nvPr/>
        </p:nvSpPr>
        <p:spPr>
          <a:xfrm rot="10993266">
            <a:off x="9932892" y="226689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Freeform: Shape 225">
            <a:extLst>
              <a:ext uri="{FF2B5EF4-FFF2-40B4-BE49-F238E27FC236}">
                <a16:creationId xmlns:a16="http://schemas.microsoft.com/office/drawing/2014/main" id="{A6964439-E35E-424F-A333-3F425C276915}"/>
              </a:ext>
            </a:extLst>
          </p:cNvPr>
          <p:cNvSpPr/>
          <p:nvPr/>
        </p:nvSpPr>
        <p:spPr>
          <a:xfrm rot="9338418">
            <a:off x="10027989" y="2418521"/>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Shape 226">
            <a:extLst>
              <a:ext uri="{FF2B5EF4-FFF2-40B4-BE49-F238E27FC236}">
                <a16:creationId xmlns:a16="http://schemas.microsoft.com/office/drawing/2014/main" id="{9B19F524-AC35-4059-8CD1-9FC165C7160F}"/>
              </a:ext>
            </a:extLst>
          </p:cNvPr>
          <p:cNvSpPr/>
          <p:nvPr/>
        </p:nvSpPr>
        <p:spPr>
          <a:xfrm rot="10461739">
            <a:off x="10020525" y="2491078"/>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Shape 227">
            <a:extLst>
              <a:ext uri="{FF2B5EF4-FFF2-40B4-BE49-F238E27FC236}">
                <a16:creationId xmlns:a16="http://schemas.microsoft.com/office/drawing/2014/main" id="{763ECC34-3F01-45F4-B489-058FD1D17CC4}"/>
              </a:ext>
            </a:extLst>
          </p:cNvPr>
          <p:cNvSpPr/>
          <p:nvPr/>
        </p:nvSpPr>
        <p:spPr>
          <a:xfrm rot="13741861" flipH="1">
            <a:off x="9973252" y="247369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Shape 228">
            <a:extLst>
              <a:ext uri="{FF2B5EF4-FFF2-40B4-BE49-F238E27FC236}">
                <a16:creationId xmlns:a16="http://schemas.microsoft.com/office/drawing/2014/main" id="{3D3B5387-3934-40C9-86B3-BD1988965B02}"/>
              </a:ext>
            </a:extLst>
          </p:cNvPr>
          <p:cNvSpPr/>
          <p:nvPr/>
        </p:nvSpPr>
        <p:spPr>
          <a:xfrm rot="15246424">
            <a:off x="9939969" y="243792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Shape 229">
            <a:extLst>
              <a:ext uri="{FF2B5EF4-FFF2-40B4-BE49-F238E27FC236}">
                <a16:creationId xmlns:a16="http://schemas.microsoft.com/office/drawing/2014/main" id="{280F4AE4-E96E-4921-80F1-7DCEC31B20CE}"/>
              </a:ext>
            </a:extLst>
          </p:cNvPr>
          <p:cNvSpPr/>
          <p:nvPr/>
        </p:nvSpPr>
        <p:spPr>
          <a:xfrm rot="6039158">
            <a:off x="10085389" y="2452671"/>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6E4F6878-4BC6-4DFB-8D24-708994134F28}"/>
              </a:ext>
            </a:extLst>
          </p:cNvPr>
          <p:cNvGrpSpPr/>
          <p:nvPr/>
        </p:nvGrpSpPr>
        <p:grpSpPr>
          <a:xfrm>
            <a:off x="1897637" y="901364"/>
            <a:ext cx="6147363" cy="3692861"/>
            <a:chOff x="1897637" y="901364"/>
            <a:chExt cx="6147363" cy="3692861"/>
          </a:xfrm>
        </p:grpSpPr>
        <p:sp>
          <p:nvSpPr>
            <p:cNvPr id="3" name="Freeform: Shape 2">
              <a:extLst>
                <a:ext uri="{FF2B5EF4-FFF2-40B4-BE49-F238E27FC236}">
                  <a16:creationId xmlns:a16="http://schemas.microsoft.com/office/drawing/2014/main" id="{A2AE70C6-EFA3-448D-A19B-B70003B6C15B}"/>
                </a:ext>
              </a:extLst>
            </p:cNvPr>
            <p:cNvSpPr/>
            <p:nvPr/>
          </p:nvSpPr>
          <p:spPr>
            <a:xfrm>
              <a:off x="4917071" y="2679116"/>
              <a:ext cx="2244652" cy="1143912"/>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721" h="1537475">
                  <a:moveTo>
                    <a:pt x="0" y="280904"/>
                  </a:moveTo>
                  <a:cubicBezTo>
                    <a:pt x="284226" y="-17038"/>
                    <a:pt x="351965" y="-55119"/>
                    <a:pt x="813721" y="60365"/>
                  </a:cubicBezTo>
                  <a:cubicBezTo>
                    <a:pt x="1275477" y="175849"/>
                    <a:pt x="2412161" y="860969"/>
                    <a:pt x="2770538" y="973806"/>
                  </a:cubicBezTo>
                  <a:cubicBezTo>
                    <a:pt x="3128915" y="1086643"/>
                    <a:pt x="2619662" y="1481298"/>
                    <a:pt x="2331626" y="1531590"/>
                  </a:cubicBezTo>
                  <a:cubicBezTo>
                    <a:pt x="2043590" y="1581882"/>
                    <a:pt x="1406558" y="1293846"/>
                    <a:pt x="1042322" y="1275558"/>
                  </a:cubicBezTo>
                </a:path>
              </a:pathLst>
            </a:custGeom>
            <a:noFill/>
            <a:ln w="2540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1" name="Group 20">
              <a:extLst>
                <a:ext uri="{FF2B5EF4-FFF2-40B4-BE49-F238E27FC236}">
                  <a16:creationId xmlns:a16="http://schemas.microsoft.com/office/drawing/2014/main" id="{C2E2F822-63ED-4981-B81E-420D9CAACADA}"/>
                </a:ext>
              </a:extLst>
            </p:cNvPr>
            <p:cNvGrpSpPr/>
            <p:nvPr/>
          </p:nvGrpSpPr>
          <p:grpSpPr>
            <a:xfrm>
              <a:off x="1897637" y="901364"/>
              <a:ext cx="6147363" cy="3692861"/>
              <a:chOff x="1897637" y="901364"/>
              <a:chExt cx="6147363" cy="3692861"/>
            </a:xfrm>
          </p:grpSpPr>
          <p:sp>
            <p:nvSpPr>
              <p:cNvPr id="2" name="Freeform: Shape 1">
                <a:extLst>
                  <a:ext uri="{FF2B5EF4-FFF2-40B4-BE49-F238E27FC236}">
                    <a16:creationId xmlns:a16="http://schemas.microsoft.com/office/drawing/2014/main" id="{A8F39256-F89F-4F0F-AEAC-73C9FF7B10C0}"/>
                  </a:ext>
                </a:extLst>
              </p:cNvPr>
              <p:cNvSpPr/>
              <p:nvPr/>
            </p:nvSpPr>
            <p:spPr>
              <a:xfrm>
                <a:off x="1897637" y="901364"/>
                <a:ext cx="6147363" cy="3692861"/>
              </a:xfrm>
              <a:custGeom>
                <a:avLst/>
                <a:gdLst>
                  <a:gd name="connsiteX0" fmla="*/ 1797432 w 7320408"/>
                  <a:gd name="connsiteY0" fmla="*/ 1993355 h 4453124"/>
                  <a:gd name="connsiteX1" fmla="*/ 7009512 w 7320408"/>
                  <a:gd name="connsiteY1" fmla="*/ 3648419 h 4453124"/>
                  <a:gd name="connsiteX2" fmla="*/ 4074288 w 7320408"/>
                  <a:gd name="connsiteY2" fmla="*/ 4443947 h 4453124"/>
                  <a:gd name="connsiteX3" fmla="*/ 96648 w 7320408"/>
                  <a:gd name="connsiteY3" fmla="*/ 3163787 h 4453124"/>
                  <a:gd name="connsiteX4" fmla="*/ 1742568 w 7320408"/>
                  <a:gd name="connsiteY4" fmla="*/ 237707 h 4453124"/>
                  <a:gd name="connsiteX5" fmla="*/ 7320408 w 7320408"/>
                  <a:gd name="connsiteY5" fmla="*/ 384011 h 4453124"/>
                  <a:gd name="connsiteX0" fmla="*/ 1797432 w 7320408"/>
                  <a:gd name="connsiteY0" fmla="*/ 1993355 h 4453124"/>
                  <a:gd name="connsiteX1" fmla="*/ 7009512 w 7320408"/>
                  <a:gd name="connsiteY1" fmla="*/ 3648419 h 4453124"/>
                  <a:gd name="connsiteX2" fmla="*/ 4074288 w 7320408"/>
                  <a:gd name="connsiteY2" fmla="*/ 4443947 h 4453124"/>
                  <a:gd name="connsiteX3" fmla="*/ 96648 w 7320408"/>
                  <a:gd name="connsiteY3" fmla="*/ 3163787 h 4453124"/>
                  <a:gd name="connsiteX4" fmla="*/ 1742568 w 7320408"/>
                  <a:gd name="connsiteY4" fmla="*/ 237707 h 4453124"/>
                  <a:gd name="connsiteX5" fmla="*/ 7320408 w 7320408"/>
                  <a:gd name="connsiteY5" fmla="*/ 384011 h 4453124"/>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875180 w 7398156"/>
                  <a:gd name="connsiteY0" fmla="*/ 1993355 h 4465565"/>
                  <a:gd name="connsiteX1" fmla="*/ 7087260 w 7398156"/>
                  <a:gd name="connsiteY1" fmla="*/ 3648419 h 4465565"/>
                  <a:gd name="connsiteX2" fmla="*/ 4152036 w 7398156"/>
                  <a:gd name="connsiteY2" fmla="*/ 4443947 h 4465565"/>
                  <a:gd name="connsiteX3" fmla="*/ 174396 w 7398156"/>
                  <a:gd name="connsiteY3" fmla="*/ 3163787 h 4465565"/>
                  <a:gd name="connsiteX4" fmla="*/ 1820316 w 7398156"/>
                  <a:gd name="connsiteY4" fmla="*/ 237707 h 4465565"/>
                  <a:gd name="connsiteX5" fmla="*/ 7398156 w 7398156"/>
                  <a:gd name="connsiteY5" fmla="*/ 384011 h 4465565"/>
                  <a:gd name="connsiteX0" fmla="*/ 1793177 w 7316153"/>
                  <a:gd name="connsiteY0" fmla="*/ 1993355 h 4471161"/>
                  <a:gd name="connsiteX1" fmla="*/ 7005257 w 7316153"/>
                  <a:gd name="connsiteY1" fmla="*/ 3648419 h 4471161"/>
                  <a:gd name="connsiteX2" fmla="*/ 3996881 w 7316153"/>
                  <a:gd name="connsiteY2" fmla="*/ 4462235 h 4471161"/>
                  <a:gd name="connsiteX3" fmla="*/ 92393 w 7316153"/>
                  <a:gd name="connsiteY3" fmla="*/ 3163787 h 4471161"/>
                  <a:gd name="connsiteX4" fmla="*/ 1738313 w 7316153"/>
                  <a:gd name="connsiteY4" fmla="*/ 237707 h 4471161"/>
                  <a:gd name="connsiteX5" fmla="*/ 7316153 w 7316153"/>
                  <a:gd name="connsiteY5" fmla="*/ 384011 h 4471161"/>
                  <a:gd name="connsiteX0" fmla="*/ 1793177 w 7316153"/>
                  <a:gd name="connsiteY0" fmla="*/ 1993355 h 4471161"/>
                  <a:gd name="connsiteX1" fmla="*/ 7005257 w 7316153"/>
                  <a:gd name="connsiteY1" fmla="*/ 3648419 h 4471161"/>
                  <a:gd name="connsiteX2" fmla="*/ 3996881 w 7316153"/>
                  <a:gd name="connsiteY2" fmla="*/ 4462235 h 4471161"/>
                  <a:gd name="connsiteX3" fmla="*/ 92393 w 7316153"/>
                  <a:gd name="connsiteY3" fmla="*/ 3163787 h 4471161"/>
                  <a:gd name="connsiteX4" fmla="*/ 1738313 w 7316153"/>
                  <a:gd name="connsiteY4" fmla="*/ 237707 h 4471161"/>
                  <a:gd name="connsiteX5" fmla="*/ 7316153 w 7316153"/>
                  <a:gd name="connsiteY5" fmla="*/ 384011 h 4471161"/>
                  <a:gd name="connsiteX0" fmla="*/ 2203930 w 7726906"/>
                  <a:gd name="connsiteY0" fmla="*/ 1993355 h 4471161"/>
                  <a:gd name="connsiteX1" fmla="*/ 7416010 w 7726906"/>
                  <a:gd name="connsiteY1" fmla="*/ 3648419 h 4471161"/>
                  <a:gd name="connsiteX2" fmla="*/ 4407634 w 7726906"/>
                  <a:gd name="connsiteY2" fmla="*/ 4462235 h 4471161"/>
                  <a:gd name="connsiteX3" fmla="*/ 503146 w 7726906"/>
                  <a:gd name="connsiteY3" fmla="*/ 3163787 h 4471161"/>
                  <a:gd name="connsiteX4" fmla="*/ 2149066 w 7726906"/>
                  <a:gd name="connsiteY4" fmla="*/ 237707 h 4471161"/>
                  <a:gd name="connsiteX5" fmla="*/ 7726906 w 7726906"/>
                  <a:gd name="connsiteY5" fmla="*/ 384011 h 4471161"/>
                  <a:gd name="connsiteX0" fmla="*/ 2203930 w 7726906"/>
                  <a:gd name="connsiteY0" fmla="*/ 1993355 h 4471161"/>
                  <a:gd name="connsiteX1" fmla="*/ 7416010 w 7726906"/>
                  <a:gd name="connsiteY1" fmla="*/ 3648419 h 4471161"/>
                  <a:gd name="connsiteX2" fmla="*/ 4407634 w 7726906"/>
                  <a:gd name="connsiteY2" fmla="*/ 4462235 h 4471161"/>
                  <a:gd name="connsiteX3" fmla="*/ 503146 w 7726906"/>
                  <a:gd name="connsiteY3" fmla="*/ 3163787 h 4471161"/>
                  <a:gd name="connsiteX4" fmla="*/ 2149066 w 7726906"/>
                  <a:gd name="connsiteY4" fmla="*/ 237707 h 4471161"/>
                  <a:gd name="connsiteX5" fmla="*/ 7726906 w 7726906"/>
                  <a:gd name="connsiteY5" fmla="*/ 384011 h 4471161"/>
                  <a:gd name="connsiteX0" fmla="*/ 2203930 w 7726906"/>
                  <a:gd name="connsiteY0" fmla="*/ 1993355 h 4471765"/>
                  <a:gd name="connsiteX1" fmla="*/ 7416010 w 7726906"/>
                  <a:gd name="connsiteY1" fmla="*/ 3648419 h 4471765"/>
                  <a:gd name="connsiteX2" fmla="*/ 4407634 w 7726906"/>
                  <a:gd name="connsiteY2" fmla="*/ 4462235 h 4471765"/>
                  <a:gd name="connsiteX3" fmla="*/ 503146 w 7726906"/>
                  <a:gd name="connsiteY3" fmla="*/ 3163787 h 4471765"/>
                  <a:gd name="connsiteX4" fmla="*/ 2149066 w 7726906"/>
                  <a:gd name="connsiteY4" fmla="*/ 237707 h 4471765"/>
                  <a:gd name="connsiteX5" fmla="*/ 7726906 w 7726906"/>
                  <a:gd name="connsiteY5" fmla="*/ 384011 h 4471765"/>
                  <a:gd name="connsiteX0" fmla="*/ 2203930 w 7726906"/>
                  <a:gd name="connsiteY0" fmla="*/ 1993355 h 4467612"/>
                  <a:gd name="connsiteX1" fmla="*/ 7544026 w 7726906"/>
                  <a:gd name="connsiteY1" fmla="*/ 3246083 h 4467612"/>
                  <a:gd name="connsiteX2" fmla="*/ 4407634 w 7726906"/>
                  <a:gd name="connsiteY2" fmla="*/ 4462235 h 4467612"/>
                  <a:gd name="connsiteX3" fmla="*/ 503146 w 7726906"/>
                  <a:gd name="connsiteY3" fmla="*/ 3163787 h 4467612"/>
                  <a:gd name="connsiteX4" fmla="*/ 2149066 w 7726906"/>
                  <a:gd name="connsiteY4" fmla="*/ 237707 h 4467612"/>
                  <a:gd name="connsiteX5" fmla="*/ 7726906 w 7726906"/>
                  <a:gd name="connsiteY5" fmla="*/ 384011 h 4467612"/>
                  <a:gd name="connsiteX0" fmla="*/ 2203930 w 7726906"/>
                  <a:gd name="connsiteY0" fmla="*/ 1993355 h 4469166"/>
                  <a:gd name="connsiteX1" fmla="*/ 7544026 w 7726906"/>
                  <a:gd name="connsiteY1" fmla="*/ 3246083 h 4469166"/>
                  <a:gd name="connsiteX2" fmla="*/ 4407634 w 7726906"/>
                  <a:gd name="connsiteY2" fmla="*/ 4462235 h 4469166"/>
                  <a:gd name="connsiteX3" fmla="*/ 503146 w 7726906"/>
                  <a:gd name="connsiteY3" fmla="*/ 3163787 h 4469166"/>
                  <a:gd name="connsiteX4" fmla="*/ 2149066 w 7726906"/>
                  <a:gd name="connsiteY4" fmla="*/ 237707 h 4469166"/>
                  <a:gd name="connsiteX5" fmla="*/ 7726906 w 7726906"/>
                  <a:gd name="connsiteY5" fmla="*/ 384011 h 4469166"/>
                  <a:gd name="connsiteX0" fmla="*/ 2203930 w 7726906"/>
                  <a:gd name="connsiteY0" fmla="*/ 1993355 h 4470171"/>
                  <a:gd name="connsiteX1" fmla="*/ 7608034 w 7726906"/>
                  <a:gd name="connsiteY1" fmla="*/ 3337523 h 4470171"/>
                  <a:gd name="connsiteX2" fmla="*/ 4407634 w 7726906"/>
                  <a:gd name="connsiteY2" fmla="*/ 4462235 h 4470171"/>
                  <a:gd name="connsiteX3" fmla="*/ 503146 w 7726906"/>
                  <a:gd name="connsiteY3" fmla="*/ 3163787 h 4470171"/>
                  <a:gd name="connsiteX4" fmla="*/ 2149066 w 7726906"/>
                  <a:gd name="connsiteY4" fmla="*/ 237707 h 4470171"/>
                  <a:gd name="connsiteX5" fmla="*/ 7726906 w 7726906"/>
                  <a:gd name="connsiteY5" fmla="*/ 384011 h 4470171"/>
                  <a:gd name="connsiteX0" fmla="*/ 2429916 w 7952892"/>
                  <a:gd name="connsiteY0" fmla="*/ 1925128 h 4401944"/>
                  <a:gd name="connsiteX1" fmla="*/ 7834020 w 7952892"/>
                  <a:gd name="connsiteY1" fmla="*/ 3269296 h 4401944"/>
                  <a:gd name="connsiteX2" fmla="*/ 4633620 w 7952892"/>
                  <a:gd name="connsiteY2" fmla="*/ 4394008 h 4401944"/>
                  <a:gd name="connsiteX3" fmla="*/ 729132 w 7952892"/>
                  <a:gd name="connsiteY3" fmla="*/ 3095560 h 4401944"/>
                  <a:gd name="connsiteX4" fmla="*/ 134772 w 7952892"/>
                  <a:gd name="connsiteY4" fmla="*/ 2162872 h 4401944"/>
                  <a:gd name="connsiteX5" fmla="*/ 2375052 w 7952892"/>
                  <a:gd name="connsiteY5" fmla="*/ 169480 h 4401944"/>
                  <a:gd name="connsiteX6" fmla="*/ 7952892 w 7952892"/>
                  <a:gd name="connsiteY6" fmla="*/ 315784 h 4401944"/>
                  <a:gd name="connsiteX0" fmla="*/ 2339185 w 7862161"/>
                  <a:gd name="connsiteY0" fmla="*/ 1925128 h 4401944"/>
                  <a:gd name="connsiteX1" fmla="*/ 7743289 w 7862161"/>
                  <a:gd name="connsiteY1" fmla="*/ 3269296 h 4401944"/>
                  <a:gd name="connsiteX2" fmla="*/ 4542889 w 7862161"/>
                  <a:gd name="connsiteY2" fmla="*/ 4394008 h 4401944"/>
                  <a:gd name="connsiteX3" fmla="*/ 638401 w 7862161"/>
                  <a:gd name="connsiteY3" fmla="*/ 3095560 h 4401944"/>
                  <a:gd name="connsiteX4" fmla="*/ 44041 w 7862161"/>
                  <a:gd name="connsiteY4" fmla="*/ 2162872 h 4401944"/>
                  <a:gd name="connsiteX5" fmla="*/ 2284321 w 7862161"/>
                  <a:gd name="connsiteY5" fmla="*/ 169480 h 4401944"/>
                  <a:gd name="connsiteX6" fmla="*/ 7862161 w 7862161"/>
                  <a:gd name="connsiteY6" fmla="*/ 315784 h 4401944"/>
                  <a:gd name="connsiteX0" fmla="*/ 2512056 w 8035032"/>
                  <a:gd name="connsiteY0" fmla="*/ 1947132 h 4423948"/>
                  <a:gd name="connsiteX1" fmla="*/ 7916160 w 8035032"/>
                  <a:gd name="connsiteY1" fmla="*/ 3291300 h 4423948"/>
                  <a:gd name="connsiteX2" fmla="*/ 4715760 w 8035032"/>
                  <a:gd name="connsiteY2" fmla="*/ 4416012 h 4423948"/>
                  <a:gd name="connsiteX3" fmla="*/ 811272 w 8035032"/>
                  <a:gd name="connsiteY3" fmla="*/ 3117564 h 4423948"/>
                  <a:gd name="connsiteX4" fmla="*/ 116328 w 8035032"/>
                  <a:gd name="connsiteY4" fmla="*/ 2486628 h 4423948"/>
                  <a:gd name="connsiteX5" fmla="*/ 2457192 w 8035032"/>
                  <a:gd name="connsiteY5" fmla="*/ 191484 h 4423948"/>
                  <a:gd name="connsiteX6" fmla="*/ 8035032 w 8035032"/>
                  <a:gd name="connsiteY6" fmla="*/ 337788 h 4423948"/>
                  <a:gd name="connsiteX0" fmla="*/ 2512056 w 8035032"/>
                  <a:gd name="connsiteY0" fmla="*/ 1947132 h 4423948"/>
                  <a:gd name="connsiteX1" fmla="*/ 7916160 w 8035032"/>
                  <a:gd name="connsiteY1" fmla="*/ 3291300 h 4423948"/>
                  <a:gd name="connsiteX2" fmla="*/ 4715760 w 8035032"/>
                  <a:gd name="connsiteY2" fmla="*/ 4416012 h 4423948"/>
                  <a:gd name="connsiteX3" fmla="*/ 811272 w 8035032"/>
                  <a:gd name="connsiteY3" fmla="*/ 3117564 h 4423948"/>
                  <a:gd name="connsiteX4" fmla="*/ 116328 w 8035032"/>
                  <a:gd name="connsiteY4" fmla="*/ 2486628 h 4423948"/>
                  <a:gd name="connsiteX5" fmla="*/ 2457192 w 8035032"/>
                  <a:gd name="connsiteY5" fmla="*/ 191484 h 4423948"/>
                  <a:gd name="connsiteX6" fmla="*/ 8035032 w 8035032"/>
                  <a:gd name="connsiteY6" fmla="*/ 337788 h 4423948"/>
                  <a:gd name="connsiteX0" fmla="*/ 2429754 w 7952730"/>
                  <a:gd name="connsiteY0" fmla="*/ 1947132 h 4423948"/>
                  <a:gd name="connsiteX1" fmla="*/ 7833858 w 7952730"/>
                  <a:gd name="connsiteY1" fmla="*/ 3291300 h 4423948"/>
                  <a:gd name="connsiteX2" fmla="*/ 4633458 w 7952730"/>
                  <a:gd name="connsiteY2" fmla="*/ 4416012 h 4423948"/>
                  <a:gd name="connsiteX3" fmla="*/ 728970 w 7952730"/>
                  <a:gd name="connsiteY3" fmla="*/ 3117564 h 4423948"/>
                  <a:gd name="connsiteX4" fmla="*/ 34026 w 7952730"/>
                  <a:gd name="connsiteY4" fmla="*/ 2486628 h 4423948"/>
                  <a:gd name="connsiteX5" fmla="*/ 2374890 w 7952730"/>
                  <a:gd name="connsiteY5" fmla="*/ 191484 h 4423948"/>
                  <a:gd name="connsiteX6" fmla="*/ 7952730 w 7952730"/>
                  <a:gd name="connsiteY6" fmla="*/ 337788 h 4423948"/>
                  <a:gd name="connsiteX0" fmla="*/ 2406132 w 7929108"/>
                  <a:gd name="connsiteY0" fmla="*/ 1947132 h 4423948"/>
                  <a:gd name="connsiteX1" fmla="*/ 7810236 w 7929108"/>
                  <a:gd name="connsiteY1" fmla="*/ 3291300 h 4423948"/>
                  <a:gd name="connsiteX2" fmla="*/ 4609836 w 7929108"/>
                  <a:gd name="connsiteY2" fmla="*/ 4416012 h 4423948"/>
                  <a:gd name="connsiteX3" fmla="*/ 705348 w 7929108"/>
                  <a:gd name="connsiteY3" fmla="*/ 3117564 h 4423948"/>
                  <a:gd name="connsiteX4" fmla="*/ 10404 w 7929108"/>
                  <a:gd name="connsiteY4" fmla="*/ 2486628 h 4423948"/>
                  <a:gd name="connsiteX5" fmla="*/ 2351268 w 7929108"/>
                  <a:gd name="connsiteY5" fmla="*/ 191484 h 4423948"/>
                  <a:gd name="connsiteX6" fmla="*/ 7929108 w 7929108"/>
                  <a:gd name="connsiteY6" fmla="*/ 337788 h 4423948"/>
                  <a:gd name="connsiteX0" fmla="*/ 1793177 w 7316153"/>
                  <a:gd name="connsiteY0" fmla="*/ 1947132 h 4423948"/>
                  <a:gd name="connsiteX1" fmla="*/ 7197281 w 7316153"/>
                  <a:gd name="connsiteY1" fmla="*/ 3291300 h 4423948"/>
                  <a:gd name="connsiteX2" fmla="*/ 3996881 w 7316153"/>
                  <a:gd name="connsiteY2" fmla="*/ 4416012 h 4423948"/>
                  <a:gd name="connsiteX3" fmla="*/ 92393 w 7316153"/>
                  <a:gd name="connsiteY3" fmla="*/ 3117564 h 4423948"/>
                  <a:gd name="connsiteX4" fmla="*/ 1738313 w 7316153"/>
                  <a:gd name="connsiteY4" fmla="*/ 191484 h 4423948"/>
                  <a:gd name="connsiteX5" fmla="*/ 7316153 w 7316153"/>
                  <a:gd name="connsiteY5" fmla="*/ 337788 h 4423948"/>
                  <a:gd name="connsiteX0" fmla="*/ 1887501 w 7410477"/>
                  <a:gd name="connsiteY0" fmla="*/ 2191556 h 4668372"/>
                  <a:gd name="connsiteX1" fmla="*/ 7291605 w 7410477"/>
                  <a:gd name="connsiteY1" fmla="*/ 3535724 h 4668372"/>
                  <a:gd name="connsiteX2" fmla="*/ 4091205 w 7410477"/>
                  <a:gd name="connsiteY2" fmla="*/ 4660436 h 4668372"/>
                  <a:gd name="connsiteX3" fmla="*/ 186717 w 7410477"/>
                  <a:gd name="connsiteY3" fmla="*/ 3361988 h 4668372"/>
                  <a:gd name="connsiteX4" fmla="*/ 1832637 w 7410477"/>
                  <a:gd name="connsiteY4" fmla="*/ 435908 h 4668372"/>
                  <a:gd name="connsiteX5" fmla="*/ 7410477 w 7410477"/>
                  <a:gd name="connsiteY5" fmla="*/ 582212 h 4668372"/>
                  <a:gd name="connsiteX0" fmla="*/ 2387145 w 7910121"/>
                  <a:gd name="connsiteY0" fmla="*/ 1965862 h 4442678"/>
                  <a:gd name="connsiteX1" fmla="*/ 7791249 w 7910121"/>
                  <a:gd name="connsiteY1" fmla="*/ 3310030 h 4442678"/>
                  <a:gd name="connsiteX2" fmla="*/ 4590849 w 7910121"/>
                  <a:gd name="connsiteY2" fmla="*/ 4434742 h 4442678"/>
                  <a:gd name="connsiteX3" fmla="*/ 64569 w 7910121"/>
                  <a:gd name="connsiteY3" fmla="*/ 2761390 h 4442678"/>
                  <a:gd name="connsiteX4" fmla="*/ 2332281 w 7910121"/>
                  <a:gd name="connsiteY4" fmla="*/ 210214 h 4442678"/>
                  <a:gd name="connsiteX5" fmla="*/ 7910121 w 7910121"/>
                  <a:gd name="connsiteY5" fmla="*/ 356518 h 4442678"/>
                  <a:gd name="connsiteX0" fmla="*/ 2382514 w 7905490"/>
                  <a:gd name="connsiteY0" fmla="*/ 2030327 h 4507143"/>
                  <a:gd name="connsiteX1" fmla="*/ 7786618 w 7905490"/>
                  <a:gd name="connsiteY1" fmla="*/ 3374495 h 4507143"/>
                  <a:gd name="connsiteX2" fmla="*/ 4586218 w 7905490"/>
                  <a:gd name="connsiteY2" fmla="*/ 4499207 h 4507143"/>
                  <a:gd name="connsiteX3" fmla="*/ 59938 w 7905490"/>
                  <a:gd name="connsiteY3" fmla="*/ 2825855 h 4507143"/>
                  <a:gd name="connsiteX4" fmla="*/ 2327650 w 7905490"/>
                  <a:gd name="connsiteY4" fmla="*/ 274679 h 4507143"/>
                  <a:gd name="connsiteX5" fmla="*/ 7905490 w 7905490"/>
                  <a:gd name="connsiteY5" fmla="*/ 420983 h 4507143"/>
                  <a:gd name="connsiteX0" fmla="*/ 2382514 w 7905490"/>
                  <a:gd name="connsiteY0" fmla="*/ 2367257 h 4844073"/>
                  <a:gd name="connsiteX1" fmla="*/ 7786618 w 7905490"/>
                  <a:gd name="connsiteY1" fmla="*/ 3711425 h 4844073"/>
                  <a:gd name="connsiteX2" fmla="*/ 4586218 w 7905490"/>
                  <a:gd name="connsiteY2" fmla="*/ 4836137 h 4844073"/>
                  <a:gd name="connsiteX3" fmla="*/ 59938 w 7905490"/>
                  <a:gd name="connsiteY3" fmla="*/ 3162785 h 4844073"/>
                  <a:gd name="connsiteX4" fmla="*/ 2327650 w 7905490"/>
                  <a:gd name="connsiteY4" fmla="*/ 611609 h 4844073"/>
                  <a:gd name="connsiteX5" fmla="*/ 7905490 w 7905490"/>
                  <a:gd name="connsiteY5" fmla="*/ 757913 h 4844073"/>
                  <a:gd name="connsiteX0" fmla="*/ 2344089 w 7867065"/>
                  <a:gd name="connsiteY0" fmla="*/ 2367257 h 4836172"/>
                  <a:gd name="connsiteX1" fmla="*/ 7748193 w 7867065"/>
                  <a:gd name="connsiteY1" fmla="*/ 3711425 h 4836172"/>
                  <a:gd name="connsiteX2" fmla="*/ 4547793 w 7867065"/>
                  <a:gd name="connsiteY2" fmla="*/ 4836137 h 4836172"/>
                  <a:gd name="connsiteX3" fmla="*/ 1347392 w 7867065"/>
                  <a:gd name="connsiteY3" fmla="*/ 4122905 h 4836172"/>
                  <a:gd name="connsiteX4" fmla="*/ 21513 w 7867065"/>
                  <a:gd name="connsiteY4" fmla="*/ 3162785 h 4836172"/>
                  <a:gd name="connsiteX5" fmla="*/ 2289225 w 7867065"/>
                  <a:gd name="connsiteY5" fmla="*/ 611609 h 4836172"/>
                  <a:gd name="connsiteX6" fmla="*/ 7867065 w 7867065"/>
                  <a:gd name="connsiteY6" fmla="*/ 757913 h 4836172"/>
                  <a:gd name="connsiteX0" fmla="*/ 2339610 w 7862586"/>
                  <a:gd name="connsiteY0" fmla="*/ 2367257 h 4836172"/>
                  <a:gd name="connsiteX1" fmla="*/ 7743714 w 7862586"/>
                  <a:gd name="connsiteY1" fmla="*/ 3711425 h 4836172"/>
                  <a:gd name="connsiteX2" fmla="*/ 4543314 w 7862586"/>
                  <a:gd name="connsiteY2" fmla="*/ 4836137 h 4836172"/>
                  <a:gd name="connsiteX3" fmla="*/ 1342913 w 7862586"/>
                  <a:gd name="connsiteY3" fmla="*/ 4122905 h 4836172"/>
                  <a:gd name="connsiteX4" fmla="*/ 17034 w 7862586"/>
                  <a:gd name="connsiteY4" fmla="*/ 3162785 h 4836172"/>
                  <a:gd name="connsiteX5" fmla="*/ 2284746 w 7862586"/>
                  <a:gd name="connsiteY5" fmla="*/ 611609 h 4836172"/>
                  <a:gd name="connsiteX6" fmla="*/ 7862586 w 7862586"/>
                  <a:gd name="connsiteY6" fmla="*/ 757913 h 4836172"/>
                  <a:gd name="connsiteX0" fmla="*/ 2420718 w 7943694"/>
                  <a:gd name="connsiteY0" fmla="*/ 2308255 h 4777170"/>
                  <a:gd name="connsiteX1" fmla="*/ 7824822 w 7943694"/>
                  <a:gd name="connsiteY1" fmla="*/ 3652423 h 4777170"/>
                  <a:gd name="connsiteX2" fmla="*/ 4624422 w 7943694"/>
                  <a:gd name="connsiteY2" fmla="*/ 4777135 h 4777170"/>
                  <a:gd name="connsiteX3" fmla="*/ 1424021 w 7943694"/>
                  <a:gd name="connsiteY3" fmla="*/ 4063903 h 4777170"/>
                  <a:gd name="connsiteX4" fmla="*/ 15846 w 7943694"/>
                  <a:gd name="connsiteY4" fmla="*/ 2866039 h 4777170"/>
                  <a:gd name="connsiteX5" fmla="*/ 2365854 w 7943694"/>
                  <a:gd name="connsiteY5" fmla="*/ 552607 h 4777170"/>
                  <a:gd name="connsiteX6" fmla="*/ 7943694 w 7943694"/>
                  <a:gd name="connsiteY6" fmla="*/ 698911 h 4777170"/>
                  <a:gd name="connsiteX0" fmla="*/ 2465840 w 7988816"/>
                  <a:gd name="connsiteY0" fmla="*/ 2308255 h 4777170"/>
                  <a:gd name="connsiteX1" fmla="*/ 7869944 w 7988816"/>
                  <a:gd name="connsiteY1" fmla="*/ 3652423 h 4777170"/>
                  <a:gd name="connsiteX2" fmla="*/ 4669544 w 7988816"/>
                  <a:gd name="connsiteY2" fmla="*/ 4777135 h 4777170"/>
                  <a:gd name="connsiteX3" fmla="*/ 1469143 w 7988816"/>
                  <a:gd name="connsiteY3" fmla="*/ 4063903 h 4777170"/>
                  <a:gd name="connsiteX4" fmla="*/ 60968 w 7988816"/>
                  <a:gd name="connsiteY4" fmla="*/ 2866039 h 4777170"/>
                  <a:gd name="connsiteX5" fmla="*/ 2410976 w 7988816"/>
                  <a:gd name="connsiteY5" fmla="*/ 552607 h 4777170"/>
                  <a:gd name="connsiteX6" fmla="*/ 7988816 w 7988816"/>
                  <a:gd name="connsiteY6" fmla="*/ 698911 h 4777170"/>
                  <a:gd name="connsiteX0" fmla="*/ 2413160 w 7936136"/>
                  <a:gd name="connsiteY0" fmla="*/ 2308255 h 4777170"/>
                  <a:gd name="connsiteX1" fmla="*/ 7817264 w 7936136"/>
                  <a:gd name="connsiteY1" fmla="*/ 3652423 h 4777170"/>
                  <a:gd name="connsiteX2" fmla="*/ 4616864 w 7936136"/>
                  <a:gd name="connsiteY2" fmla="*/ 4777135 h 4777170"/>
                  <a:gd name="connsiteX3" fmla="*/ 1416463 w 7936136"/>
                  <a:gd name="connsiteY3" fmla="*/ 4063903 h 4777170"/>
                  <a:gd name="connsiteX4" fmla="*/ 8288 w 7936136"/>
                  <a:gd name="connsiteY4" fmla="*/ 2866039 h 4777170"/>
                  <a:gd name="connsiteX5" fmla="*/ 2358296 w 7936136"/>
                  <a:gd name="connsiteY5" fmla="*/ 552607 h 4777170"/>
                  <a:gd name="connsiteX6" fmla="*/ 7936136 w 7936136"/>
                  <a:gd name="connsiteY6" fmla="*/ 698911 h 4777170"/>
                  <a:gd name="connsiteX0" fmla="*/ 2413160 w 7936136"/>
                  <a:gd name="connsiteY0" fmla="*/ 2402212 h 4871127"/>
                  <a:gd name="connsiteX1" fmla="*/ 7817264 w 7936136"/>
                  <a:gd name="connsiteY1" fmla="*/ 3746380 h 4871127"/>
                  <a:gd name="connsiteX2" fmla="*/ 4616864 w 7936136"/>
                  <a:gd name="connsiteY2" fmla="*/ 4871092 h 4871127"/>
                  <a:gd name="connsiteX3" fmla="*/ 1416463 w 7936136"/>
                  <a:gd name="connsiteY3" fmla="*/ 4157860 h 4871127"/>
                  <a:gd name="connsiteX4" fmla="*/ 8288 w 7936136"/>
                  <a:gd name="connsiteY4" fmla="*/ 2959996 h 4871127"/>
                  <a:gd name="connsiteX5" fmla="*/ 2358296 w 7936136"/>
                  <a:gd name="connsiteY5" fmla="*/ 646564 h 4871127"/>
                  <a:gd name="connsiteX6" fmla="*/ 7936136 w 7936136"/>
                  <a:gd name="connsiteY6" fmla="*/ 792868 h 4871127"/>
                  <a:gd name="connsiteX0" fmla="*/ 2413160 w 7936136"/>
                  <a:gd name="connsiteY0" fmla="*/ 2402212 h 4871092"/>
                  <a:gd name="connsiteX1" fmla="*/ 7817264 w 7936136"/>
                  <a:gd name="connsiteY1" fmla="*/ 3746380 h 4871092"/>
                  <a:gd name="connsiteX2" fmla="*/ 4616864 w 7936136"/>
                  <a:gd name="connsiteY2" fmla="*/ 4871092 h 4871092"/>
                  <a:gd name="connsiteX3" fmla="*/ 1416463 w 7936136"/>
                  <a:gd name="connsiteY3" fmla="*/ 4157860 h 4871092"/>
                  <a:gd name="connsiteX4" fmla="*/ 8288 w 7936136"/>
                  <a:gd name="connsiteY4" fmla="*/ 2959996 h 4871092"/>
                  <a:gd name="connsiteX5" fmla="*/ 2358296 w 7936136"/>
                  <a:gd name="connsiteY5" fmla="*/ 646564 h 4871092"/>
                  <a:gd name="connsiteX6" fmla="*/ 7936136 w 7936136"/>
                  <a:gd name="connsiteY6" fmla="*/ 792868 h 4871092"/>
                  <a:gd name="connsiteX0" fmla="*/ 2426925 w 7949901"/>
                  <a:gd name="connsiteY0" fmla="*/ 2402212 h 4871092"/>
                  <a:gd name="connsiteX1" fmla="*/ 7831029 w 7949901"/>
                  <a:gd name="connsiteY1" fmla="*/ 3746380 h 4871092"/>
                  <a:gd name="connsiteX2" fmla="*/ 4630629 w 7949901"/>
                  <a:gd name="connsiteY2" fmla="*/ 4871092 h 4871092"/>
                  <a:gd name="connsiteX3" fmla="*/ 1303756 w 7949901"/>
                  <a:gd name="connsiteY3" fmla="*/ 4253164 h 4871092"/>
                  <a:gd name="connsiteX4" fmla="*/ 22053 w 7949901"/>
                  <a:gd name="connsiteY4" fmla="*/ 2959996 h 4871092"/>
                  <a:gd name="connsiteX5" fmla="*/ 2372061 w 7949901"/>
                  <a:gd name="connsiteY5" fmla="*/ 646564 h 4871092"/>
                  <a:gd name="connsiteX6" fmla="*/ 7949901 w 7949901"/>
                  <a:gd name="connsiteY6" fmla="*/ 792868 h 4871092"/>
                  <a:gd name="connsiteX0" fmla="*/ 2241816 w 7764792"/>
                  <a:gd name="connsiteY0" fmla="*/ 2389981 h 4858861"/>
                  <a:gd name="connsiteX1" fmla="*/ 7645920 w 7764792"/>
                  <a:gd name="connsiteY1" fmla="*/ 3734149 h 4858861"/>
                  <a:gd name="connsiteX2" fmla="*/ 4445520 w 7764792"/>
                  <a:gd name="connsiteY2" fmla="*/ 4858861 h 4858861"/>
                  <a:gd name="connsiteX3" fmla="*/ 1118647 w 7764792"/>
                  <a:gd name="connsiteY3" fmla="*/ 4240933 h 4858861"/>
                  <a:gd name="connsiteX4" fmla="*/ 26652 w 7764792"/>
                  <a:gd name="connsiteY4" fmla="*/ 2693622 h 4858861"/>
                  <a:gd name="connsiteX5" fmla="*/ 2186952 w 7764792"/>
                  <a:gd name="connsiteY5" fmla="*/ 634333 h 4858861"/>
                  <a:gd name="connsiteX6" fmla="*/ 7764792 w 7764792"/>
                  <a:gd name="connsiteY6" fmla="*/ 780637 h 4858861"/>
                  <a:gd name="connsiteX0" fmla="*/ 2244918 w 7767894"/>
                  <a:gd name="connsiteY0" fmla="*/ 2389981 h 4858861"/>
                  <a:gd name="connsiteX1" fmla="*/ 7649022 w 7767894"/>
                  <a:gd name="connsiteY1" fmla="*/ 3734149 h 4858861"/>
                  <a:gd name="connsiteX2" fmla="*/ 4448622 w 7767894"/>
                  <a:gd name="connsiteY2" fmla="*/ 4858861 h 4858861"/>
                  <a:gd name="connsiteX3" fmla="*/ 1079591 w 7767894"/>
                  <a:gd name="connsiteY3" fmla="*/ 4357416 h 4858861"/>
                  <a:gd name="connsiteX4" fmla="*/ 29754 w 7767894"/>
                  <a:gd name="connsiteY4" fmla="*/ 2693622 h 4858861"/>
                  <a:gd name="connsiteX5" fmla="*/ 2190054 w 7767894"/>
                  <a:gd name="connsiteY5" fmla="*/ 634333 h 4858861"/>
                  <a:gd name="connsiteX6" fmla="*/ 7767894 w 7767894"/>
                  <a:gd name="connsiteY6" fmla="*/ 780637 h 4858861"/>
                  <a:gd name="connsiteX0" fmla="*/ 2245878 w 7768854"/>
                  <a:gd name="connsiteY0" fmla="*/ 2413722 h 4882602"/>
                  <a:gd name="connsiteX1" fmla="*/ 7649982 w 7768854"/>
                  <a:gd name="connsiteY1" fmla="*/ 3757890 h 4882602"/>
                  <a:gd name="connsiteX2" fmla="*/ 4449582 w 7768854"/>
                  <a:gd name="connsiteY2" fmla="*/ 4882602 h 4882602"/>
                  <a:gd name="connsiteX3" fmla="*/ 1080551 w 7768854"/>
                  <a:gd name="connsiteY3" fmla="*/ 4381157 h 4882602"/>
                  <a:gd name="connsiteX4" fmla="*/ 30714 w 7768854"/>
                  <a:gd name="connsiteY4" fmla="*/ 2717363 h 4882602"/>
                  <a:gd name="connsiteX5" fmla="*/ 2212972 w 7768854"/>
                  <a:gd name="connsiteY5" fmla="*/ 591890 h 4882602"/>
                  <a:gd name="connsiteX6" fmla="*/ 7768854 w 7768854"/>
                  <a:gd name="connsiteY6" fmla="*/ 804378 h 4882602"/>
                  <a:gd name="connsiteX0" fmla="*/ 2265627 w 7788603"/>
                  <a:gd name="connsiteY0" fmla="*/ 2479052 h 4947932"/>
                  <a:gd name="connsiteX1" fmla="*/ 7669731 w 7788603"/>
                  <a:gd name="connsiteY1" fmla="*/ 3823220 h 4947932"/>
                  <a:gd name="connsiteX2" fmla="*/ 4469331 w 7788603"/>
                  <a:gd name="connsiteY2" fmla="*/ 4947932 h 4947932"/>
                  <a:gd name="connsiteX3" fmla="*/ 1100300 w 7788603"/>
                  <a:gd name="connsiteY3" fmla="*/ 4446487 h 4947932"/>
                  <a:gd name="connsiteX4" fmla="*/ 50463 w 7788603"/>
                  <a:gd name="connsiteY4" fmla="*/ 2782693 h 4947932"/>
                  <a:gd name="connsiteX5" fmla="*/ 2649903 w 7788603"/>
                  <a:gd name="connsiteY5" fmla="*/ 491761 h 4947932"/>
                  <a:gd name="connsiteX6" fmla="*/ 7788603 w 7788603"/>
                  <a:gd name="connsiteY6" fmla="*/ 869708 h 4947932"/>
                  <a:gd name="connsiteX0" fmla="*/ 2300544 w 7823520"/>
                  <a:gd name="connsiteY0" fmla="*/ 2479052 h 4947932"/>
                  <a:gd name="connsiteX1" fmla="*/ 7704648 w 7823520"/>
                  <a:gd name="connsiteY1" fmla="*/ 3823220 h 4947932"/>
                  <a:gd name="connsiteX2" fmla="*/ 4504248 w 7823520"/>
                  <a:gd name="connsiteY2" fmla="*/ 4947932 h 4947932"/>
                  <a:gd name="connsiteX3" fmla="*/ 1135217 w 7823520"/>
                  <a:gd name="connsiteY3" fmla="*/ 4446487 h 4947932"/>
                  <a:gd name="connsiteX4" fmla="*/ 85380 w 7823520"/>
                  <a:gd name="connsiteY4" fmla="*/ 2782693 h 4947932"/>
                  <a:gd name="connsiteX5" fmla="*/ 2684820 w 7823520"/>
                  <a:gd name="connsiteY5" fmla="*/ 491761 h 4947932"/>
                  <a:gd name="connsiteX6" fmla="*/ 7823520 w 7823520"/>
                  <a:gd name="connsiteY6" fmla="*/ 869708 h 4947932"/>
                  <a:gd name="connsiteX0" fmla="*/ 2364742 w 7887718"/>
                  <a:gd name="connsiteY0" fmla="*/ 2476785 h 4945665"/>
                  <a:gd name="connsiteX1" fmla="*/ 7768846 w 7887718"/>
                  <a:gd name="connsiteY1" fmla="*/ 3820953 h 4945665"/>
                  <a:gd name="connsiteX2" fmla="*/ 4568446 w 7887718"/>
                  <a:gd name="connsiteY2" fmla="*/ 4945665 h 4945665"/>
                  <a:gd name="connsiteX3" fmla="*/ 1199415 w 7887718"/>
                  <a:gd name="connsiteY3" fmla="*/ 4444220 h 4945665"/>
                  <a:gd name="connsiteX4" fmla="*/ 80814 w 7887718"/>
                  <a:gd name="connsiteY4" fmla="*/ 2739460 h 4945665"/>
                  <a:gd name="connsiteX5" fmla="*/ 2749018 w 7887718"/>
                  <a:gd name="connsiteY5" fmla="*/ 489494 h 4945665"/>
                  <a:gd name="connsiteX6" fmla="*/ 7887718 w 7887718"/>
                  <a:gd name="connsiteY6" fmla="*/ 867441 h 4945665"/>
                  <a:gd name="connsiteX0" fmla="*/ 2333036 w 7856012"/>
                  <a:gd name="connsiteY0" fmla="*/ 2476785 h 4945665"/>
                  <a:gd name="connsiteX1" fmla="*/ 7737140 w 7856012"/>
                  <a:gd name="connsiteY1" fmla="*/ 3820953 h 4945665"/>
                  <a:gd name="connsiteX2" fmla="*/ 4536740 w 7856012"/>
                  <a:gd name="connsiteY2" fmla="*/ 4945665 h 4945665"/>
                  <a:gd name="connsiteX3" fmla="*/ 1148062 w 7856012"/>
                  <a:gd name="connsiteY3" fmla="*/ 4546637 h 4945665"/>
                  <a:gd name="connsiteX4" fmla="*/ 49108 w 7856012"/>
                  <a:gd name="connsiteY4" fmla="*/ 2739460 h 4945665"/>
                  <a:gd name="connsiteX5" fmla="*/ 2717312 w 7856012"/>
                  <a:gd name="connsiteY5" fmla="*/ 489494 h 4945665"/>
                  <a:gd name="connsiteX6" fmla="*/ 7856012 w 7856012"/>
                  <a:gd name="connsiteY6" fmla="*/ 867441 h 4945665"/>
                  <a:gd name="connsiteX0" fmla="*/ 2346539 w 7869515"/>
                  <a:gd name="connsiteY0" fmla="*/ 2476785 h 4945665"/>
                  <a:gd name="connsiteX1" fmla="*/ 7750643 w 7869515"/>
                  <a:gd name="connsiteY1" fmla="*/ 3820953 h 4945665"/>
                  <a:gd name="connsiteX2" fmla="*/ 4550243 w 7869515"/>
                  <a:gd name="connsiteY2" fmla="*/ 4945665 h 4945665"/>
                  <a:gd name="connsiteX3" fmla="*/ 1033861 w 7869515"/>
                  <a:gd name="connsiteY3" fmla="*/ 4546637 h 4945665"/>
                  <a:gd name="connsiteX4" fmla="*/ 62611 w 7869515"/>
                  <a:gd name="connsiteY4" fmla="*/ 2739460 h 4945665"/>
                  <a:gd name="connsiteX5" fmla="*/ 2730815 w 7869515"/>
                  <a:gd name="connsiteY5" fmla="*/ 489494 h 4945665"/>
                  <a:gd name="connsiteX6" fmla="*/ 7869515 w 7869515"/>
                  <a:gd name="connsiteY6" fmla="*/ 867441 h 4945665"/>
                  <a:gd name="connsiteX0" fmla="*/ 2355751 w 7878727"/>
                  <a:gd name="connsiteY0" fmla="*/ 2485318 h 4954198"/>
                  <a:gd name="connsiteX1" fmla="*/ 7759855 w 7878727"/>
                  <a:gd name="connsiteY1" fmla="*/ 3829486 h 4954198"/>
                  <a:gd name="connsiteX2" fmla="*/ 4559455 w 7878727"/>
                  <a:gd name="connsiteY2" fmla="*/ 4954198 h 4954198"/>
                  <a:gd name="connsiteX3" fmla="*/ 1043073 w 7878727"/>
                  <a:gd name="connsiteY3" fmla="*/ 4555170 h 4954198"/>
                  <a:gd name="connsiteX4" fmla="*/ 61999 w 7878727"/>
                  <a:gd name="connsiteY4" fmla="*/ 2901618 h 4954198"/>
                  <a:gd name="connsiteX5" fmla="*/ 2740027 w 7878727"/>
                  <a:gd name="connsiteY5" fmla="*/ 498027 h 4954198"/>
                  <a:gd name="connsiteX6" fmla="*/ 7878727 w 7878727"/>
                  <a:gd name="connsiteY6" fmla="*/ 875974 h 4954198"/>
                  <a:gd name="connsiteX0" fmla="*/ 2401973 w 7924949"/>
                  <a:gd name="connsiteY0" fmla="*/ 2487608 h 4956488"/>
                  <a:gd name="connsiteX1" fmla="*/ 7806077 w 7924949"/>
                  <a:gd name="connsiteY1" fmla="*/ 3831776 h 4956488"/>
                  <a:gd name="connsiteX2" fmla="*/ 4605677 w 7924949"/>
                  <a:gd name="connsiteY2" fmla="*/ 4956488 h 4956488"/>
                  <a:gd name="connsiteX3" fmla="*/ 1089295 w 7924949"/>
                  <a:gd name="connsiteY3" fmla="*/ 4557460 h 4956488"/>
                  <a:gd name="connsiteX4" fmla="*/ 59103 w 7924949"/>
                  <a:gd name="connsiteY4" fmla="*/ 2944875 h 4956488"/>
                  <a:gd name="connsiteX5" fmla="*/ 2786249 w 7924949"/>
                  <a:gd name="connsiteY5" fmla="*/ 500317 h 4956488"/>
                  <a:gd name="connsiteX6" fmla="*/ 7924949 w 7924949"/>
                  <a:gd name="connsiteY6" fmla="*/ 878264 h 4956488"/>
                  <a:gd name="connsiteX0" fmla="*/ 2401973 w 7924949"/>
                  <a:gd name="connsiteY0" fmla="*/ 2494511 h 4963391"/>
                  <a:gd name="connsiteX1" fmla="*/ 7806077 w 7924949"/>
                  <a:gd name="connsiteY1" fmla="*/ 3838679 h 4963391"/>
                  <a:gd name="connsiteX2" fmla="*/ 4605677 w 7924949"/>
                  <a:gd name="connsiteY2" fmla="*/ 4963391 h 4963391"/>
                  <a:gd name="connsiteX3" fmla="*/ 1089295 w 7924949"/>
                  <a:gd name="connsiteY3" fmla="*/ 4564363 h 4963391"/>
                  <a:gd name="connsiteX4" fmla="*/ 59103 w 7924949"/>
                  <a:gd name="connsiteY4" fmla="*/ 2951778 h 4963391"/>
                  <a:gd name="connsiteX5" fmla="*/ 2786249 w 7924949"/>
                  <a:gd name="connsiteY5" fmla="*/ 507220 h 4963391"/>
                  <a:gd name="connsiteX6" fmla="*/ 7924949 w 7924949"/>
                  <a:gd name="connsiteY6" fmla="*/ 885167 h 496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24949" h="4963391">
                    <a:moveTo>
                      <a:pt x="2401973" y="2494511"/>
                    </a:moveTo>
                    <a:cubicBezTo>
                      <a:pt x="6272171" y="941555"/>
                      <a:pt x="8014865" y="3180311"/>
                      <a:pt x="7806077" y="3838679"/>
                    </a:cubicBezTo>
                    <a:cubicBezTo>
                      <a:pt x="7597289" y="4497047"/>
                      <a:pt x="5587133" y="4958819"/>
                      <a:pt x="4605677" y="4963391"/>
                    </a:cubicBezTo>
                    <a:cubicBezTo>
                      <a:pt x="3999125" y="4199867"/>
                      <a:pt x="1843675" y="4843255"/>
                      <a:pt x="1089295" y="4564363"/>
                    </a:cubicBezTo>
                    <a:cubicBezTo>
                      <a:pt x="572659" y="4267183"/>
                      <a:pt x="-223723" y="3627968"/>
                      <a:pt x="59103" y="2951778"/>
                    </a:cubicBezTo>
                    <a:cubicBezTo>
                      <a:pt x="341929" y="2275588"/>
                      <a:pt x="1573509" y="872139"/>
                      <a:pt x="2786249" y="507220"/>
                    </a:cubicBezTo>
                    <a:cubicBezTo>
                      <a:pt x="3998989" y="142301"/>
                      <a:pt x="5747153" y="-590065"/>
                      <a:pt x="7924949" y="885167"/>
                    </a:cubicBez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Shape 3">
                <a:extLst>
                  <a:ext uri="{FF2B5EF4-FFF2-40B4-BE49-F238E27FC236}">
                    <a16:creationId xmlns:a16="http://schemas.microsoft.com/office/drawing/2014/main" id="{6A1616F8-FC6A-4ADE-AB53-F03CE122645D}"/>
                  </a:ext>
                </a:extLst>
              </p:cNvPr>
              <p:cNvSpPr/>
              <p:nvPr/>
            </p:nvSpPr>
            <p:spPr>
              <a:xfrm>
                <a:off x="2847405" y="1588527"/>
                <a:ext cx="4940007" cy="2262840"/>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358416 w 6358416"/>
                  <a:gd name="connsiteY0" fmla="*/ 1050330 h 2988391"/>
                  <a:gd name="connsiteX1" fmla="*/ 3352930 w 6358416"/>
                  <a:gd name="connsiteY1" fmla="*/ 48 h 2988391"/>
                  <a:gd name="connsiteX2" fmla="*/ 472570 w 6358416"/>
                  <a:gd name="connsiteY2" fmla="*/ 1097328 h 2988391"/>
                  <a:gd name="connsiteX3" fmla="*/ 143386 w 6358416"/>
                  <a:gd name="connsiteY3" fmla="*/ 2752392 h 2988391"/>
                  <a:gd name="connsiteX4" fmla="*/ 1926465 w 6358416"/>
                  <a:gd name="connsiteY4" fmla="*/ 2926128 h 2988391"/>
                  <a:gd name="connsiteX5" fmla="*/ 3298066 w 6358416"/>
                  <a:gd name="connsiteY5" fmla="*/ 2258616 h 2988391"/>
                  <a:gd name="connsiteX6" fmla="*/ 4331338 w 6358416"/>
                  <a:gd name="connsiteY6" fmla="*/ 2404920 h 2988391"/>
                  <a:gd name="connsiteX0" fmla="*/ 6366413 w 6366413"/>
                  <a:gd name="connsiteY0" fmla="*/ 1129747 h 3067808"/>
                  <a:gd name="connsiteX1" fmla="*/ 3536583 w 6366413"/>
                  <a:gd name="connsiteY1" fmla="*/ 44 h 3067808"/>
                  <a:gd name="connsiteX2" fmla="*/ 480567 w 6366413"/>
                  <a:gd name="connsiteY2" fmla="*/ 1176745 h 3067808"/>
                  <a:gd name="connsiteX3" fmla="*/ 151383 w 6366413"/>
                  <a:gd name="connsiteY3" fmla="*/ 2831809 h 3067808"/>
                  <a:gd name="connsiteX4" fmla="*/ 1934462 w 6366413"/>
                  <a:gd name="connsiteY4" fmla="*/ 3005545 h 3067808"/>
                  <a:gd name="connsiteX5" fmla="*/ 3306063 w 6366413"/>
                  <a:gd name="connsiteY5" fmla="*/ 2338033 h 3067808"/>
                  <a:gd name="connsiteX6" fmla="*/ 4339335 w 6366413"/>
                  <a:gd name="connsiteY6" fmla="*/ 2484337 h 3067808"/>
                  <a:gd name="connsiteX0" fmla="*/ 6366413 w 6366413"/>
                  <a:gd name="connsiteY0" fmla="*/ 1094452 h 3032513"/>
                  <a:gd name="connsiteX1" fmla="*/ 3536583 w 6366413"/>
                  <a:gd name="connsiteY1" fmla="*/ 47 h 3032513"/>
                  <a:gd name="connsiteX2" fmla="*/ 480567 w 6366413"/>
                  <a:gd name="connsiteY2" fmla="*/ 1141450 h 3032513"/>
                  <a:gd name="connsiteX3" fmla="*/ 151383 w 6366413"/>
                  <a:gd name="connsiteY3" fmla="*/ 2796514 h 3032513"/>
                  <a:gd name="connsiteX4" fmla="*/ 1934462 w 6366413"/>
                  <a:gd name="connsiteY4" fmla="*/ 2970250 h 3032513"/>
                  <a:gd name="connsiteX5" fmla="*/ 3306063 w 6366413"/>
                  <a:gd name="connsiteY5" fmla="*/ 2302738 h 3032513"/>
                  <a:gd name="connsiteX6" fmla="*/ 4339335 w 6366413"/>
                  <a:gd name="connsiteY6" fmla="*/ 2449042 h 3032513"/>
                  <a:gd name="connsiteX0" fmla="*/ 6368470 w 6368470"/>
                  <a:gd name="connsiteY0" fmla="*/ 1103273 h 3041334"/>
                  <a:gd name="connsiteX1" fmla="*/ 3582554 w 6368470"/>
                  <a:gd name="connsiteY1" fmla="*/ 44 h 3041334"/>
                  <a:gd name="connsiteX2" fmla="*/ 482624 w 6368470"/>
                  <a:gd name="connsiteY2" fmla="*/ 1150271 h 3041334"/>
                  <a:gd name="connsiteX3" fmla="*/ 153440 w 6368470"/>
                  <a:gd name="connsiteY3" fmla="*/ 2805335 h 3041334"/>
                  <a:gd name="connsiteX4" fmla="*/ 1936519 w 6368470"/>
                  <a:gd name="connsiteY4" fmla="*/ 2979071 h 3041334"/>
                  <a:gd name="connsiteX5" fmla="*/ 3308120 w 6368470"/>
                  <a:gd name="connsiteY5" fmla="*/ 2311559 h 3041334"/>
                  <a:gd name="connsiteX6" fmla="*/ 4341392 w 6368470"/>
                  <a:gd name="connsiteY6" fmla="*/ 2457863 h 3041334"/>
                  <a:gd name="connsiteX0" fmla="*/ 6368470 w 6368470"/>
                  <a:gd name="connsiteY0" fmla="*/ 1103311 h 3041372"/>
                  <a:gd name="connsiteX1" fmla="*/ 3582554 w 6368470"/>
                  <a:gd name="connsiteY1" fmla="*/ 82 h 3041372"/>
                  <a:gd name="connsiteX2" fmla="*/ 482624 w 6368470"/>
                  <a:gd name="connsiteY2" fmla="*/ 1150309 h 3041372"/>
                  <a:gd name="connsiteX3" fmla="*/ 153440 w 6368470"/>
                  <a:gd name="connsiteY3" fmla="*/ 2805373 h 3041372"/>
                  <a:gd name="connsiteX4" fmla="*/ 1936519 w 6368470"/>
                  <a:gd name="connsiteY4" fmla="*/ 2979109 h 3041372"/>
                  <a:gd name="connsiteX5" fmla="*/ 3308120 w 6368470"/>
                  <a:gd name="connsiteY5" fmla="*/ 2311597 h 3041372"/>
                  <a:gd name="connsiteX6" fmla="*/ 4341392 w 6368470"/>
                  <a:gd name="connsiteY6" fmla="*/ 2457901 h 3041372"/>
                  <a:gd name="connsiteX0" fmla="*/ 6368470 w 6368470"/>
                  <a:gd name="connsiteY0" fmla="*/ 1103311 h 3041372"/>
                  <a:gd name="connsiteX1" fmla="*/ 3582554 w 6368470"/>
                  <a:gd name="connsiteY1" fmla="*/ 82 h 3041372"/>
                  <a:gd name="connsiteX2" fmla="*/ 482624 w 6368470"/>
                  <a:gd name="connsiteY2" fmla="*/ 1150309 h 3041372"/>
                  <a:gd name="connsiteX3" fmla="*/ 153440 w 6368470"/>
                  <a:gd name="connsiteY3" fmla="*/ 2805373 h 3041372"/>
                  <a:gd name="connsiteX4" fmla="*/ 1936519 w 6368470"/>
                  <a:gd name="connsiteY4" fmla="*/ 2979109 h 3041372"/>
                  <a:gd name="connsiteX5" fmla="*/ 3308120 w 6368470"/>
                  <a:gd name="connsiteY5" fmla="*/ 2311597 h 304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68470" h="3041372">
                    <a:moveTo>
                      <a:pt x="6368470" y="1103311"/>
                    </a:moveTo>
                    <a:cubicBezTo>
                      <a:pt x="5106742" y="546461"/>
                      <a:pt x="4563528" y="-7751"/>
                      <a:pt x="3582554" y="82"/>
                    </a:cubicBezTo>
                    <a:cubicBezTo>
                      <a:pt x="2601580" y="7915"/>
                      <a:pt x="1054143" y="682761"/>
                      <a:pt x="482624" y="1150309"/>
                    </a:cubicBezTo>
                    <a:cubicBezTo>
                      <a:pt x="-88895" y="1617857"/>
                      <a:pt x="-88876" y="2500573"/>
                      <a:pt x="153440" y="2805373"/>
                    </a:cubicBezTo>
                    <a:cubicBezTo>
                      <a:pt x="395756" y="3110173"/>
                      <a:pt x="1410739" y="3061405"/>
                      <a:pt x="1936519" y="2979109"/>
                    </a:cubicBezTo>
                    <a:cubicBezTo>
                      <a:pt x="2462299" y="2896813"/>
                      <a:pt x="2907308" y="2398465"/>
                      <a:pt x="3308120" y="2311597"/>
                    </a:cubicBezTo>
                  </a:path>
                </a:pathLst>
              </a:custGeom>
              <a:noFill/>
              <a:ln w="2540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 name="Group 7">
            <a:extLst>
              <a:ext uri="{FF2B5EF4-FFF2-40B4-BE49-F238E27FC236}">
                <a16:creationId xmlns:a16="http://schemas.microsoft.com/office/drawing/2014/main" id="{1F57D878-A8F4-486B-9EC3-6362EF948D9F}"/>
              </a:ext>
            </a:extLst>
          </p:cNvPr>
          <p:cNvGrpSpPr/>
          <p:nvPr/>
        </p:nvGrpSpPr>
        <p:grpSpPr>
          <a:xfrm>
            <a:off x="5839414" y="2604553"/>
            <a:ext cx="732774" cy="596813"/>
            <a:chOff x="5500177" y="3510174"/>
            <a:chExt cx="819596" cy="692662"/>
          </a:xfrm>
        </p:grpSpPr>
        <p:sp>
          <p:nvSpPr>
            <p:cNvPr id="6" name="Freeform: Shape 5">
              <a:extLst>
                <a:ext uri="{FF2B5EF4-FFF2-40B4-BE49-F238E27FC236}">
                  <a16:creationId xmlns:a16="http://schemas.microsoft.com/office/drawing/2014/main" id="{78B51FF3-8DF1-4A4A-9AB2-289562C96AD7}"/>
                </a:ext>
              </a:extLst>
            </p:cNvPr>
            <p:cNvSpPr/>
            <p:nvPr/>
          </p:nvSpPr>
          <p:spPr>
            <a:xfrm rot="1654848">
              <a:off x="5500177" y="3713466"/>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a:extLst>
                <a:ext uri="{FF2B5EF4-FFF2-40B4-BE49-F238E27FC236}">
                  <a16:creationId xmlns:a16="http://schemas.microsoft.com/office/drawing/2014/main" id="{47C40F88-6262-4860-A0DA-CA9A6FF27B32}"/>
                </a:ext>
              </a:extLst>
            </p:cNvPr>
            <p:cNvSpPr/>
            <p:nvPr/>
          </p:nvSpPr>
          <p:spPr>
            <a:xfrm>
              <a:off x="5607176" y="358344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5B0F378A-B6E9-4C08-ACCE-9F984361B143}"/>
                </a:ext>
              </a:extLst>
            </p:cNvPr>
            <p:cNvSpPr/>
            <p:nvPr/>
          </p:nvSpPr>
          <p:spPr>
            <a:xfrm rot="1123321">
              <a:off x="5649514" y="35101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DAD5BB9D-3B24-412F-A040-D0272ED77C6B}"/>
                </a:ext>
              </a:extLst>
            </p:cNvPr>
            <p:cNvSpPr/>
            <p:nvPr/>
          </p:nvSpPr>
          <p:spPr>
            <a:xfrm rot="4403443" flipH="1">
              <a:off x="5682190" y="354603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29F4F084-8B46-40C0-B7A8-5424B4FD793E}"/>
                </a:ext>
              </a:extLst>
            </p:cNvPr>
            <p:cNvSpPr/>
            <p:nvPr/>
          </p:nvSpPr>
          <p:spPr>
            <a:xfrm rot="5908006">
              <a:off x="5698975" y="35992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71B0CAE9-1FDC-483F-A1A8-B7CFC4ECE69B}"/>
                </a:ext>
              </a:extLst>
            </p:cNvPr>
            <p:cNvSpPr/>
            <p:nvPr/>
          </p:nvSpPr>
          <p:spPr>
            <a:xfrm rot="18300740">
              <a:off x="5557866" y="351652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676D839-2CA0-4268-BCC4-DDA0BC33CB04}"/>
                </a:ext>
              </a:extLst>
            </p:cNvPr>
            <p:cNvSpPr/>
            <p:nvPr/>
          </p:nvSpPr>
          <p:spPr>
            <a:xfrm rot="2245998">
              <a:off x="5748469" y="3846222"/>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EB6C0693-779D-42CD-8EA2-B5D96C4BF17D}"/>
                </a:ext>
              </a:extLst>
            </p:cNvPr>
            <p:cNvSpPr/>
            <p:nvPr/>
          </p:nvSpPr>
          <p:spPr>
            <a:xfrm rot="591150">
              <a:off x="5881145" y="3724161"/>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B5741474-EB3E-4CB1-A9EA-253AD86B57CF}"/>
                </a:ext>
              </a:extLst>
            </p:cNvPr>
            <p:cNvSpPr/>
            <p:nvPr/>
          </p:nvSpPr>
          <p:spPr>
            <a:xfrm rot="1714471">
              <a:off x="5935396" y="3659216"/>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858221A-EF6F-46DE-976E-95C2FA4973CB}"/>
                </a:ext>
              </a:extLst>
            </p:cNvPr>
            <p:cNvSpPr/>
            <p:nvPr/>
          </p:nvSpPr>
          <p:spPr>
            <a:xfrm rot="4994593" flipH="1">
              <a:off x="5961384" y="370095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B61A9514-3CC7-4415-8078-EDFD55C89EA4}"/>
                </a:ext>
              </a:extLst>
            </p:cNvPr>
            <p:cNvSpPr/>
            <p:nvPr/>
          </p:nvSpPr>
          <p:spPr>
            <a:xfrm rot="6499156">
              <a:off x="5968821" y="37562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CB3304DE-ADE5-4209-AE21-654A394EB61A}"/>
                </a:ext>
              </a:extLst>
            </p:cNvPr>
            <p:cNvSpPr/>
            <p:nvPr/>
          </p:nvSpPr>
          <p:spPr>
            <a:xfrm rot="18891890">
              <a:off x="5843941" y="365061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BC98E405-74A0-46E6-AA2B-9A473F5F4CED}"/>
                </a:ext>
              </a:extLst>
            </p:cNvPr>
            <p:cNvSpPr/>
            <p:nvPr/>
          </p:nvSpPr>
          <p:spPr>
            <a:xfrm rot="2384584">
              <a:off x="5993555" y="3999863"/>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54ACF9E2-93F0-42FD-B990-BE151EA269D6}"/>
                </a:ext>
              </a:extLst>
            </p:cNvPr>
            <p:cNvSpPr/>
            <p:nvPr/>
          </p:nvSpPr>
          <p:spPr>
            <a:xfrm rot="729736">
              <a:off x="6132025" y="3880298"/>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7C92DFAD-D77E-4C57-95BD-5447A42A673E}"/>
                </a:ext>
              </a:extLst>
            </p:cNvPr>
            <p:cNvSpPr/>
            <p:nvPr/>
          </p:nvSpPr>
          <p:spPr>
            <a:xfrm rot="1853057">
              <a:off x="6188849" y="3817593"/>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0913A9-75D9-43A5-8777-E54B7ED42A6E}"/>
                </a:ext>
              </a:extLst>
            </p:cNvPr>
            <p:cNvSpPr/>
            <p:nvPr/>
          </p:nvSpPr>
          <p:spPr>
            <a:xfrm rot="5133179" flipH="1">
              <a:off x="6213130" y="386053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B653631-7366-4BDB-9796-38AEA44A210C}"/>
                </a:ext>
              </a:extLst>
            </p:cNvPr>
            <p:cNvSpPr/>
            <p:nvPr/>
          </p:nvSpPr>
          <p:spPr>
            <a:xfrm rot="6637742">
              <a:off x="6218334" y="391606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D1FDD278-8FA3-45CD-BA0C-78A44A59B324}"/>
                </a:ext>
              </a:extLst>
            </p:cNvPr>
            <p:cNvSpPr/>
            <p:nvPr/>
          </p:nvSpPr>
          <p:spPr>
            <a:xfrm rot="19030476">
              <a:off x="6097812" y="380550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Freeform: Shape 29">
            <a:extLst>
              <a:ext uri="{FF2B5EF4-FFF2-40B4-BE49-F238E27FC236}">
                <a16:creationId xmlns:a16="http://schemas.microsoft.com/office/drawing/2014/main" id="{51B655B8-66AB-4BCD-961F-2D7E9BC4AE1F}"/>
              </a:ext>
            </a:extLst>
          </p:cNvPr>
          <p:cNvSpPr/>
          <p:nvPr/>
        </p:nvSpPr>
        <p:spPr>
          <a:xfrm rot="4501527">
            <a:off x="2820769" y="3347072"/>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AE1BCE37-74B8-4AAE-B4FE-986BCD810D9C}"/>
              </a:ext>
            </a:extLst>
          </p:cNvPr>
          <p:cNvGrpSpPr/>
          <p:nvPr/>
        </p:nvGrpSpPr>
        <p:grpSpPr>
          <a:xfrm>
            <a:off x="2950429" y="3234898"/>
            <a:ext cx="400440" cy="273152"/>
            <a:chOff x="3317787" y="4382723"/>
            <a:chExt cx="447886" cy="317021"/>
          </a:xfrm>
        </p:grpSpPr>
        <p:sp>
          <p:nvSpPr>
            <p:cNvPr id="31" name="Freeform: Shape 30">
              <a:extLst>
                <a:ext uri="{FF2B5EF4-FFF2-40B4-BE49-F238E27FC236}">
                  <a16:creationId xmlns:a16="http://schemas.microsoft.com/office/drawing/2014/main" id="{8C1838D9-F2FB-4788-AF90-A4EA02DADA60}"/>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60F13A-9A4D-49FB-9CE5-F050881F0B50}"/>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89A8BB93-8624-4F90-BDE3-F404AAF3EE8C}"/>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7DC6FBE-1CAC-40A2-A5AD-8A4B36277707}"/>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5AD05BEC-1DA3-47F4-B867-8CFC44D03BD8}"/>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FFB25FDD-E8C0-4EB0-8186-C24BBE0A5A2C}"/>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38A104BA-4624-4CC7-8A59-359D1FD7AA29}"/>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12826C8-7019-43DA-A69A-305A22DBD1F0}"/>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36D3F849-F9BE-41B7-ADEC-FAE3DB3AF67B}"/>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BF81F547-C735-41AD-90F1-079D6E50B578}"/>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Shape 65">
            <a:extLst>
              <a:ext uri="{FF2B5EF4-FFF2-40B4-BE49-F238E27FC236}">
                <a16:creationId xmlns:a16="http://schemas.microsoft.com/office/drawing/2014/main" id="{1F92806D-56A3-4A7C-B8F8-86A1E3AF00FD}"/>
              </a:ext>
            </a:extLst>
          </p:cNvPr>
          <p:cNvSpPr/>
          <p:nvPr/>
        </p:nvSpPr>
        <p:spPr>
          <a:xfrm rot="5632974">
            <a:off x="2808443" y="3071176"/>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379356B8-F485-4D07-A396-78176490A119}"/>
              </a:ext>
            </a:extLst>
          </p:cNvPr>
          <p:cNvGrpSpPr/>
          <p:nvPr/>
        </p:nvGrpSpPr>
        <p:grpSpPr>
          <a:xfrm rot="1131447">
            <a:off x="2946888" y="3040696"/>
            <a:ext cx="400440" cy="273152"/>
            <a:chOff x="3317787" y="4382723"/>
            <a:chExt cx="447886" cy="317021"/>
          </a:xfrm>
        </p:grpSpPr>
        <p:sp>
          <p:nvSpPr>
            <p:cNvPr id="68" name="Freeform: Shape 67">
              <a:extLst>
                <a:ext uri="{FF2B5EF4-FFF2-40B4-BE49-F238E27FC236}">
                  <a16:creationId xmlns:a16="http://schemas.microsoft.com/office/drawing/2014/main" id="{290E2C3E-CCE5-4721-9921-9909A8A6EF1D}"/>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A01DF2FE-FAA4-45F5-92D2-881873EE4BF6}"/>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33A2B450-5EF3-4A09-8208-729E76C40EF3}"/>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D94EBB00-9051-4DA8-8761-975928400F0D}"/>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DCD4CB73-52EC-4B91-ABFA-A7D9BEE1BA35}"/>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E6AEAEBA-308B-4D93-9705-8F5B86C8B556}"/>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8E35A2A7-5662-4239-BA78-44B6C5268A1E}"/>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BFC9D228-799D-499F-A3E3-25AC703084A9}"/>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750DB5C-3092-4EC3-8E82-333AEBB77CDE}"/>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E7ED8292-9E38-4D5A-BB5B-BA81AE8F5657}"/>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9" name="Freeform: Shape 78">
            <a:extLst>
              <a:ext uri="{FF2B5EF4-FFF2-40B4-BE49-F238E27FC236}">
                <a16:creationId xmlns:a16="http://schemas.microsoft.com/office/drawing/2014/main" id="{71F2591D-407F-4FF2-B097-D273AB4A5BDC}"/>
              </a:ext>
            </a:extLst>
          </p:cNvPr>
          <p:cNvSpPr/>
          <p:nvPr/>
        </p:nvSpPr>
        <p:spPr>
          <a:xfrm rot="6401861">
            <a:off x="2855877" y="2771627"/>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0" name="Group 79">
            <a:extLst>
              <a:ext uri="{FF2B5EF4-FFF2-40B4-BE49-F238E27FC236}">
                <a16:creationId xmlns:a16="http://schemas.microsoft.com/office/drawing/2014/main" id="{B5B1B189-C9BB-4BA7-BC79-FD1B7B5BE8AD}"/>
              </a:ext>
            </a:extLst>
          </p:cNvPr>
          <p:cNvGrpSpPr/>
          <p:nvPr/>
        </p:nvGrpSpPr>
        <p:grpSpPr>
          <a:xfrm rot="1900334">
            <a:off x="2984319" y="2796261"/>
            <a:ext cx="400440" cy="273152"/>
            <a:chOff x="3317787" y="4382723"/>
            <a:chExt cx="447886" cy="317021"/>
          </a:xfrm>
        </p:grpSpPr>
        <p:sp>
          <p:nvSpPr>
            <p:cNvPr id="81" name="Freeform: Shape 80">
              <a:extLst>
                <a:ext uri="{FF2B5EF4-FFF2-40B4-BE49-F238E27FC236}">
                  <a16:creationId xmlns:a16="http://schemas.microsoft.com/office/drawing/2014/main" id="{E112AE75-A659-4C9F-9CD7-E4D1B0BD0402}"/>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3C7285A0-7517-4C6D-AD15-F993046331DC}"/>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B97842FA-5E3D-41D6-90EA-89FC60DE7B9C}"/>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3C7C24F-3412-497C-9D60-53D54D6E04F1}"/>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45EF16D5-B252-41A3-B3D6-F47E703D6FD8}"/>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3B32B64F-5750-40B6-ADC8-094C77185ADC}"/>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A7FF7F9-E6A7-4828-95FB-B617B919FE68}"/>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2C562CA1-8AEC-4A70-BF60-C0325ADD57B0}"/>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C9A92847-3B66-4884-8286-9B9A894E9585}"/>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8C8B90C2-B39D-42E7-B302-A4C6BDD88001}"/>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Freeform: Shape 51">
            <a:extLst>
              <a:ext uri="{FF2B5EF4-FFF2-40B4-BE49-F238E27FC236}">
                <a16:creationId xmlns:a16="http://schemas.microsoft.com/office/drawing/2014/main" id="{DACD9C21-3E0E-4AD9-B94C-1C9047EF22F7}"/>
              </a:ext>
            </a:extLst>
          </p:cNvPr>
          <p:cNvSpPr/>
          <p:nvPr/>
        </p:nvSpPr>
        <p:spPr>
          <a:xfrm rot="10501974">
            <a:off x="5180916" y="1565938"/>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A8ED50FC-36EA-4FBE-9A6A-8CA602B64A28}"/>
              </a:ext>
            </a:extLst>
          </p:cNvPr>
          <p:cNvSpPr/>
          <p:nvPr/>
        </p:nvSpPr>
        <p:spPr>
          <a:xfrm rot="8847126">
            <a:off x="5295205" y="171220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78098D37-31A9-4DB7-85E4-09B99DB2998F}"/>
              </a:ext>
            </a:extLst>
          </p:cNvPr>
          <p:cNvSpPr/>
          <p:nvPr/>
        </p:nvSpPr>
        <p:spPr>
          <a:xfrm rot="9970447">
            <a:off x="5298542" y="1785044"/>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31F3A97-2CE6-4525-8D77-24B1C118E5D8}"/>
              </a:ext>
            </a:extLst>
          </p:cNvPr>
          <p:cNvSpPr/>
          <p:nvPr/>
        </p:nvSpPr>
        <p:spPr>
          <a:xfrm rot="13250569" flipH="1">
            <a:off x="5248781" y="1776369"/>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9B4B9922-D4C9-48B1-9711-28CF9854AE50}"/>
              </a:ext>
            </a:extLst>
          </p:cNvPr>
          <p:cNvSpPr/>
          <p:nvPr/>
        </p:nvSpPr>
        <p:spPr>
          <a:xfrm rot="14755132">
            <a:off x="5211290" y="174297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A61A06EC-B385-464D-90D6-9E7C606C2BEE}"/>
              </a:ext>
            </a:extLst>
          </p:cNvPr>
          <p:cNvSpPr/>
          <p:nvPr/>
        </p:nvSpPr>
        <p:spPr>
          <a:xfrm rot="5547866">
            <a:off x="5357408" y="173761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105E79A-516E-4FA6-873A-216AA40438C4}"/>
              </a:ext>
            </a:extLst>
          </p:cNvPr>
          <p:cNvSpPr/>
          <p:nvPr/>
        </p:nvSpPr>
        <p:spPr>
          <a:xfrm rot="9523546">
            <a:off x="5267592" y="1859984"/>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0F6E79AC-4CA2-480D-B2C8-A4A3CF17526A}"/>
              </a:ext>
            </a:extLst>
          </p:cNvPr>
          <p:cNvSpPr/>
          <p:nvPr/>
        </p:nvSpPr>
        <p:spPr>
          <a:xfrm rot="9523546">
            <a:off x="5380452" y="182429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91C2B7C-34C8-4B7C-86F3-64312B658CE7}"/>
              </a:ext>
            </a:extLst>
          </p:cNvPr>
          <p:cNvSpPr/>
          <p:nvPr/>
        </p:nvSpPr>
        <p:spPr>
          <a:xfrm rot="9523546" flipH="1">
            <a:off x="5329835" y="1895029"/>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68680E12-6CC4-49A5-A37E-B6E630E2EBA7}"/>
              </a:ext>
            </a:extLst>
          </p:cNvPr>
          <p:cNvSpPr/>
          <p:nvPr/>
        </p:nvSpPr>
        <p:spPr>
          <a:xfrm rot="12051185" flipH="1">
            <a:off x="5203231" y="1889122"/>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ADCA3E86-B36C-41B3-9C65-50F9703863AF}"/>
              </a:ext>
            </a:extLst>
          </p:cNvPr>
          <p:cNvSpPr/>
          <p:nvPr/>
        </p:nvSpPr>
        <p:spPr>
          <a:xfrm rot="10052230" flipH="1">
            <a:off x="5236079" y="1986451"/>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F706B438-3ADE-4413-9134-37BEFDDA2181}"/>
              </a:ext>
            </a:extLst>
          </p:cNvPr>
          <p:cNvSpPr/>
          <p:nvPr/>
        </p:nvSpPr>
        <p:spPr>
          <a:xfrm rot="10052230">
            <a:off x="5301781" y="1985908"/>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79B200EA-F8F1-4A8C-ACFD-B08EE3D4DDD8}"/>
              </a:ext>
            </a:extLst>
          </p:cNvPr>
          <p:cNvSpPr/>
          <p:nvPr/>
        </p:nvSpPr>
        <p:spPr>
          <a:xfrm rot="8980863">
            <a:off x="5383432" y="2010676"/>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Shape 99">
            <a:extLst>
              <a:ext uri="{FF2B5EF4-FFF2-40B4-BE49-F238E27FC236}">
                <a16:creationId xmlns:a16="http://schemas.microsoft.com/office/drawing/2014/main" id="{FB1AA4CC-32D6-4E27-9B64-4A155F2B0975}"/>
              </a:ext>
            </a:extLst>
          </p:cNvPr>
          <p:cNvSpPr/>
          <p:nvPr/>
        </p:nvSpPr>
        <p:spPr>
          <a:xfrm rot="10403884">
            <a:off x="5497454" y="152355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Shape 100">
            <a:extLst>
              <a:ext uri="{FF2B5EF4-FFF2-40B4-BE49-F238E27FC236}">
                <a16:creationId xmlns:a16="http://schemas.microsoft.com/office/drawing/2014/main" id="{A07DAE72-01F1-4CE2-ADB2-B72CD69DA7B9}"/>
              </a:ext>
            </a:extLst>
          </p:cNvPr>
          <p:cNvSpPr/>
          <p:nvPr/>
        </p:nvSpPr>
        <p:spPr>
          <a:xfrm rot="8749036">
            <a:off x="5615469" y="1668439"/>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Shape 101">
            <a:extLst>
              <a:ext uri="{FF2B5EF4-FFF2-40B4-BE49-F238E27FC236}">
                <a16:creationId xmlns:a16="http://schemas.microsoft.com/office/drawing/2014/main" id="{5DCE4141-C40C-4A04-BECC-495C341BAFBF}"/>
              </a:ext>
            </a:extLst>
          </p:cNvPr>
          <p:cNvSpPr/>
          <p:nvPr/>
        </p:nvSpPr>
        <p:spPr>
          <a:xfrm rot="9872357">
            <a:off x="5620960" y="1741159"/>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Shape 102">
            <a:extLst>
              <a:ext uri="{FF2B5EF4-FFF2-40B4-BE49-F238E27FC236}">
                <a16:creationId xmlns:a16="http://schemas.microsoft.com/office/drawing/2014/main" id="{ED45E265-70C9-4EC8-81E0-975DE19BF56C}"/>
              </a:ext>
            </a:extLst>
          </p:cNvPr>
          <p:cNvSpPr/>
          <p:nvPr/>
        </p:nvSpPr>
        <p:spPr>
          <a:xfrm rot="13152479" flipH="1">
            <a:off x="5570961" y="1733738"/>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Shape 103">
            <a:extLst>
              <a:ext uri="{FF2B5EF4-FFF2-40B4-BE49-F238E27FC236}">
                <a16:creationId xmlns:a16="http://schemas.microsoft.com/office/drawing/2014/main" id="{1E1CACAD-F3F3-4D3D-9971-8E2370F18B35}"/>
              </a:ext>
            </a:extLst>
          </p:cNvPr>
          <p:cNvSpPr/>
          <p:nvPr/>
        </p:nvSpPr>
        <p:spPr>
          <a:xfrm rot="14657042">
            <a:off x="5532573" y="1701407"/>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Shape 104">
            <a:extLst>
              <a:ext uri="{FF2B5EF4-FFF2-40B4-BE49-F238E27FC236}">
                <a16:creationId xmlns:a16="http://schemas.microsoft.com/office/drawing/2014/main" id="{5190D044-1422-494E-B3C8-16A5B3775268}"/>
              </a:ext>
            </a:extLst>
          </p:cNvPr>
          <p:cNvSpPr/>
          <p:nvPr/>
        </p:nvSpPr>
        <p:spPr>
          <a:xfrm rot="5449776">
            <a:off x="5678473" y="169203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4CB5C070-E029-4392-91B0-87BE64FD5010}"/>
              </a:ext>
            </a:extLst>
          </p:cNvPr>
          <p:cNvSpPr/>
          <p:nvPr/>
        </p:nvSpPr>
        <p:spPr>
          <a:xfrm rot="9425456">
            <a:off x="5592239" y="1816802"/>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Shape 106">
            <a:extLst>
              <a:ext uri="{FF2B5EF4-FFF2-40B4-BE49-F238E27FC236}">
                <a16:creationId xmlns:a16="http://schemas.microsoft.com/office/drawing/2014/main" id="{A5701C2D-6BD0-4EA2-ADA4-CD7F71BB6785}"/>
              </a:ext>
            </a:extLst>
          </p:cNvPr>
          <p:cNvSpPr/>
          <p:nvPr/>
        </p:nvSpPr>
        <p:spPr>
          <a:xfrm rot="9425456">
            <a:off x="5703998" y="177802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3E32B1A-3FC3-49DB-B0CD-4B56B3DB1280}"/>
              </a:ext>
            </a:extLst>
          </p:cNvPr>
          <p:cNvSpPr/>
          <p:nvPr/>
        </p:nvSpPr>
        <p:spPr>
          <a:xfrm rot="9425456" flipH="1">
            <a:off x="5655495" y="1850084"/>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AB949021-B3F8-4ECC-A95A-3B892E43C47E}"/>
              </a:ext>
            </a:extLst>
          </p:cNvPr>
          <p:cNvSpPr/>
          <p:nvPr/>
        </p:nvSpPr>
        <p:spPr>
          <a:xfrm rot="11953095" flipH="1">
            <a:off x="5528768" y="1847660"/>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42458AD-2C92-4B11-B3FB-478F7B1E1A52}"/>
              </a:ext>
            </a:extLst>
          </p:cNvPr>
          <p:cNvSpPr/>
          <p:nvPr/>
        </p:nvSpPr>
        <p:spPr>
          <a:xfrm rot="9954140" flipH="1">
            <a:off x="5564484" y="1944046"/>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BF2B9342-BBE6-4676-9C62-737E9D6965EE}"/>
              </a:ext>
            </a:extLst>
          </p:cNvPr>
          <p:cNvSpPr/>
          <p:nvPr/>
        </p:nvSpPr>
        <p:spPr>
          <a:xfrm rot="9954140">
            <a:off x="5630142" y="194173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C0690E66-A957-4E38-BD68-92DEF1A319CF}"/>
              </a:ext>
            </a:extLst>
          </p:cNvPr>
          <p:cNvSpPr/>
          <p:nvPr/>
        </p:nvSpPr>
        <p:spPr>
          <a:xfrm rot="8882773">
            <a:off x="5712495" y="196424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A078DCAC-97BE-4524-A2F8-A10E53FCAA3C}"/>
              </a:ext>
            </a:extLst>
          </p:cNvPr>
          <p:cNvSpPr/>
          <p:nvPr/>
        </p:nvSpPr>
        <p:spPr>
          <a:xfrm rot="11049622">
            <a:off x="5808772" y="1527229"/>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92626DF-BC44-4483-B182-117861749C65}"/>
              </a:ext>
            </a:extLst>
          </p:cNvPr>
          <p:cNvSpPr/>
          <p:nvPr/>
        </p:nvSpPr>
        <p:spPr>
          <a:xfrm rot="9394774">
            <a:off x="5901620" y="16792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2820E4C7-337D-4FFE-938A-054BBD97C684}"/>
              </a:ext>
            </a:extLst>
          </p:cNvPr>
          <p:cNvSpPr/>
          <p:nvPr/>
        </p:nvSpPr>
        <p:spPr>
          <a:xfrm rot="10518095">
            <a:off x="5892924" y="1751726"/>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1BBCD459-B711-4709-8CF7-DED55A8D65B6}"/>
              </a:ext>
            </a:extLst>
          </p:cNvPr>
          <p:cNvSpPr/>
          <p:nvPr/>
        </p:nvSpPr>
        <p:spPr>
          <a:xfrm rot="13798217" flipH="1">
            <a:off x="5845909" y="173365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Shape 117">
            <a:extLst>
              <a:ext uri="{FF2B5EF4-FFF2-40B4-BE49-F238E27FC236}">
                <a16:creationId xmlns:a16="http://schemas.microsoft.com/office/drawing/2014/main" id="{B4E3C58F-D6BA-44B0-95EE-179BED6B9388}"/>
              </a:ext>
            </a:extLst>
          </p:cNvPr>
          <p:cNvSpPr/>
          <p:nvPr/>
        </p:nvSpPr>
        <p:spPr>
          <a:xfrm rot="15302780">
            <a:off x="5813238" y="169735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Shape 118">
            <a:extLst>
              <a:ext uri="{FF2B5EF4-FFF2-40B4-BE49-F238E27FC236}">
                <a16:creationId xmlns:a16="http://schemas.microsoft.com/office/drawing/2014/main" id="{D68BE838-077D-4105-8E1F-C34CB9BB93D1}"/>
              </a:ext>
            </a:extLst>
          </p:cNvPr>
          <p:cNvSpPr/>
          <p:nvPr/>
        </p:nvSpPr>
        <p:spPr>
          <a:xfrm rot="6095514">
            <a:off x="5958388" y="1714406"/>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Shape 119">
            <a:extLst>
              <a:ext uri="{FF2B5EF4-FFF2-40B4-BE49-F238E27FC236}">
                <a16:creationId xmlns:a16="http://schemas.microsoft.com/office/drawing/2014/main" id="{A327339B-FA5D-4F28-A291-48F4D9500B30}"/>
              </a:ext>
            </a:extLst>
          </p:cNvPr>
          <p:cNvSpPr/>
          <p:nvPr/>
        </p:nvSpPr>
        <p:spPr>
          <a:xfrm rot="10071194">
            <a:off x="5849976" y="1821640"/>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Shape 120">
            <a:extLst>
              <a:ext uri="{FF2B5EF4-FFF2-40B4-BE49-F238E27FC236}">
                <a16:creationId xmlns:a16="http://schemas.microsoft.com/office/drawing/2014/main" id="{51729D97-7AE0-4220-BD2B-DDF144996782}"/>
              </a:ext>
            </a:extLst>
          </p:cNvPr>
          <p:cNvSpPr/>
          <p:nvPr/>
        </p:nvSpPr>
        <p:spPr>
          <a:xfrm rot="10071194">
            <a:off x="5967283" y="180365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Shape 121">
            <a:extLst>
              <a:ext uri="{FF2B5EF4-FFF2-40B4-BE49-F238E27FC236}">
                <a16:creationId xmlns:a16="http://schemas.microsoft.com/office/drawing/2014/main" id="{B9AED63C-8F8F-4CF9-9BC2-775E3613B1D3}"/>
              </a:ext>
            </a:extLst>
          </p:cNvPr>
          <p:cNvSpPr/>
          <p:nvPr/>
        </p:nvSpPr>
        <p:spPr>
          <a:xfrm rot="10071194" flipH="1">
            <a:off x="5905646" y="1865965"/>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4F1EB60B-02D7-4059-AC72-EA583835103A}"/>
              </a:ext>
            </a:extLst>
          </p:cNvPr>
          <p:cNvSpPr/>
          <p:nvPr/>
        </p:nvSpPr>
        <p:spPr>
          <a:xfrm rot="12598833" flipH="1">
            <a:off x="5781618" y="1840778"/>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D1EEEAAC-3DD2-46F7-BD92-F05E0EF8844D}"/>
              </a:ext>
            </a:extLst>
          </p:cNvPr>
          <p:cNvSpPr/>
          <p:nvPr/>
        </p:nvSpPr>
        <p:spPr>
          <a:xfrm rot="10599878" flipH="1">
            <a:off x="5798028" y="1941895"/>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E2CA6761-0EFD-450E-A338-DC87109FD1DE}"/>
              </a:ext>
            </a:extLst>
          </p:cNvPr>
          <p:cNvSpPr/>
          <p:nvPr/>
        </p:nvSpPr>
        <p:spPr>
          <a:xfrm rot="10599878">
            <a:off x="5863005" y="195119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C7DB4368-08C3-449F-BA07-41A8B1003496}"/>
              </a:ext>
            </a:extLst>
          </p:cNvPr>
          <p:cNvSpPr/>
          <p:nvPr/>
        </p:nvSpPr>
        <p:spPr>
          <a:xfrm rot="9528511">
            <a:off x="5939546" y="1988133"/>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F78AFB31-BF01-4A3B-B610-E5EA00A775F7}"/>
              </a:ext>
            </a:extLst>
          </p:cNvPr>
          <p:cNvSpPr/>
          <p:nvPr/>
        </p:nvSpPr>
        <p:spPr>
          <a:xfrm rot="9119031">
            <a:off x="2475448" y="1645299"/>
            <a:ext cx="3408465" cy="1303322"/>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469665 w 3663822"/>
              <a:gd name="connsiteY0" fmla="*/ 877711 h 1276184"/>
              <a:gd name="connsiteX1" fmla="*/ 0 w 3663822"/>
              <a:gd name="connsiteY1" fmla="*/ 0 h 1276184"/>
              <a:gd name="connsiteX0" fmla="*/ 3469665 w 3745139"/>
              <a:gd name="connsiteY0" fmla="*/ 877711 h 1377697"/>
              <a:gd name="connsiteX1" fmla="*/ 0 w 3745139"/>
              <a:gd name="connsiteY1" fmla="*/ 0 h 1377697"/>
              <a:gd name="connsiteX0" fmla="*/ 3469665 w 3735542"/>
              <a:gd name="connsiteY0" fmla="*/ 877711 h 1405395"/>
              <a:gd name="connsiteX1" fmla="*/ 0 w 3735542"/>
              <a:gd name="connsiteY1" fmla="*/ 0 h 1405395"/>
              <a:gd name="connsiteX0" fmla="*/ 3469665 w 3810545"/>
              <a:gd name="connsiteY0" fmla="*/ 877711 h 1510115"/>
              <a:gd name="connsiteX1" fmla="*/ 0 w 3810545"/>
              <a:gd name="connsiteY1" fmla="*/ 0 h 1510115"/>
              <a:gd name="connsiteX0" fmla="*/ 3469665 w 3848855"/>
              <a:gd name="connsiteY0" fmla="*/ 877711 h 1546680"/>
              <a:gd name="connsiteX1" fmla="*/ 0 w 3848855"/>
              <a:gd name="connsiteY1" fmla="*/ 0 h 1546680"/>
              <a:gd name="connsiteX0" fmla="*/ 3469665 w 3835274"/>
              <a:gd name="connsiteY0" fmla="*/ 877711 h 1539042"/>
              <a:gd name="connsiteX1" fmla="*/ 0 w 3835274"/>
              <a:gd name="connsiteY1" fmla="*/ 0 h 1539042"/>
              <a:gd name="connsiteX0" fmla="*/ 3469665 w 3812314"/>
              <a:gd name="connsiteY0" fmla="*/ 877711 h 1512637"/>
              <a:gd name="connsiteX1" fmla="*/ 0 w 3812314"/>
              <a:gd name="connsiteY1" fmla="*/ 0 h 1512637"/>
            </a:gdLst>
            <a:ahLst/>
            <a:cxnLst>
              <a:cxn ang="0">
                <a:pos x="connsiteX0" y="connsiteY0"/>
              </a:cxn>
              <a:cxn ang="0">
                <a:pos x="connsiteX1" y="connsiteY1"/>
              </a:cxn>
            </a:cxnLst>
            <a:rect l="l" t="t" r="r" b="b"/>
            <a:pathLst>
              <a:path w="3812314" h="1512637">
                <a:moveTo>
                  <a:pt x="3469665" y="877711"/>
                </a:moveTo>
                <a:cubicBezTo>
                  <a:pt x="4709766" y="1910681"/>
                  <a:pt x="2360169" y="1727795"/>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2F56C10A-C3BE-42A7-A0C2-C585F77EAE15}"/>
              </a:ext>
            </a:extLst>
          </p:cNvPr>
          <p:cNvSpPr/>
          <p:nvPr/>
        </p:nvSpPr>
        <p:spPr>
          <a:xfrm rot="10800000">
            <a:off x="5867286" y="1367628"/>
            <a:ext cx="1617466" cy="1309814"/>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Lst>
            <a:ahLst/>
            <a:cxnLst>
              <a:cxn ang="0">
                <a:pos x="connsiteX0" y="connsiteY0"/>
              </a:cxn>
              <a:cxn ang="0">
                <a:pos x="connsiteX1" y="connsiteY1"/>
              </a:cxn>
            </a:cxnLst>
            <a:rect l="l" t="t" r="r" b="b"/>
            <a:pathLst>
              <a:path w="1809110" h="1520172">
                <a:moveTo>
                  <a:pt x="1804414" y="1305088"/>
                </a:moveTo>
                <a:cubicBezTo>
                  <a:pt x="1863343" y="2107039"/>
                  <a:pt x="1373631" y="440109"/>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Freeform: Shape 133">
            <a:extLst>
              <a:ext uri="{FF2B5EF4-FFF2-40B4-BE49-F238E27FC236}">
                <a16:creationId xmlns:a16="http://schemas.microsoft.com/office/drawing/2014/main" id="{79A6FBED-0AD1-4597-8CB7-92F3B7E8C0C3}"/>
              </a:ext>
            </a:extLst>
          </p:cNvPr>
          <p:cNvSpPr/>
          <p:nvPr/>
        </p:nvSpPr>
        <p:spPr>
          <a:xfrm rot="9119031">
            <a:off x="2309514" y="1646710"/>
            <a:ext cx="3589700" cy="1283549"/>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766812 w 3943311"/>
              <a:gd name="connsiteY0" fmla="*/ 501741 h 1056138"/>
              <a:gd name="connsiteX1" fmla="*/ 0 w 3943311"/>
              <a:gd name="connsiteY1" fmla="*/ 0 h 1056138"/>
              <a:gd name="connsiteX0" fmla="*/ 3766812 w 4013432"/>
              <a:gd name="connsiteY0" fmla="*/ 501741 h 1239818"/>
              <a:gd name="connsiteX1" fmla="*/ 0 w 4013432"/>
              <a:gd name="connsiteY1" fmla="*/ 0 h 1239818"/>
              <a:gd name="connsiteX0" fmla="*/ 3766812 w 4013077"/>
              <a:gd name="connsiteY0" fmla="*/ 501741 h 1234680"/>
              <a:gd name="connsiteX1" fmla="*/ 0 w 4013077"/>
              <a:gd name="connsiteY1" fmla="*/ 0 h 1234680"/>
              <a:gd name="connsiteX0" fmla="*/ 3766273 w 4012591"/>
              <a:gd name="connsiteY0" fmla="*/ 523033 h 1244306"/>
              <a:gd name="connsiteX1" fmla="*/ 0 w 4012591"/>
              <a:gd name="connsiteY1" fmla="*/ 0 h 1244306"/>
              <a:gd name="connsiteX0" fmla="*/ 3766273 w 4012139"/>
              <a:gd name="connsiteY0" fmla="*/ 523033 h 1256093"/>
              <a:gd name="connsiteX1" fmla="*/ 0 w 4012139"/>
              <a:gd name="connsiteY1" fmla="*/ 0 h 1256093"/>
              <a:gd name="connsiteX0" fmla="*/ 3766273 w 4013316"/>
              <a:gd name="connsiteY0" fmla="*/ 523033 h 1373767"/>
              <a:gd name="connsiteX1" fmla="*/ 0 w 4013316"/>
              <a:gd name="connsiteY1" fmla="*/ 0 h 1373767"/>
              <a:gd name="connsiteX0" fmla="*/ 3766273 w 4012467"/>
              <a:gd name="connsiteY0" fmla="*/ 523033 h 1408722"/>
              <a:gd name="connsiteX1" fmla="*/ 0 w 4012467"/>
              <a:gd name="connsiteY1" fmla="*/ 0 h 1408722"/>
              <a:gd name="connsiteX0" fmla="*/ 3766273 w 4011879"/>
              <a:gd name="connsiteY0" fmla="*/ 523033 h 1400527"/>
              <a:gd name="connsiteX1" fmla="*/ 0 w 4011879"/>
              <a:gd name="connsiteY1" fmla="*/ 0 h 1400527"/>
              <a:gd name="connsiteX0" fmla="*/ 3766273 w 4000756"/>
              <a:gd name="connsiteY0" fmla="*/ 523033 h 1397659"/>
              <a:gd name="connsiteX1" fmla="*/ 0 w 4000756"/>
              <a:gd name="connsiteY1" fmla="*/ 0 h 1397659"/>
              <a:gd name="connsiteX0" fmla="*/ 3766273 w 4004831"/>
              <a:gd name="connsiteY0" fmla="*/ 523033 h 1486511"/>
              <a:gd name="connsiteX1" fmla="*/ 0 w 4004831"/>
              <a:gd name="connsiteY1" fmla="*/ 0 h 1486511"/>
              <a:gd name="connsiteX0" fmla="*/ 3766273 w 4015022"/>
              <a:gd name="connsiteY0" fmla="*/ 523033 h 1489689"/>
              <a:gd name="connsiteX1" fmla="*/ 0 w 4015022"/>
              <a:gd name="connsiteY1" fmla="*/ 0 h 1489689"/>
            </a:gdLst>
            <a:ahLst/>
            <a:cxnLst>
              <a:cxn ang="0">
                <a:pos x="connsiteX0" y="connsiteY0"/>
              </a:cxn>
              <a:cxn ang="0">
                <a:pos x="connsiteX1" y="connsiteY1"/>
              </a:cxn>
            </a:cxnLst>
            <a:rect l="l" t="t" r="r" b="b"/>
            <a:pathLst>
              <a:path w="4015022" h="1489689">
                <a:moveTo>
                  <a:pt x="3766273" y="523033"/>
                </a:moveTo>
                <a:cubicBezTo>
                  <a:pt x="4636166" y="1704285"/>
                  <a:pt x="3187524" y="2092483"/>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Freeform: Shape 135">
            <a:extLst>
              <a:ext uri="{FF2B5EF4-FFF2-40B4-BE49-F238E27FC236}">
                <a16:creationId xmlns:a16="http://schemas.microsoft.com/office/drawing/2014/main" id="{0DBBD1EC-47BC-4750-8423-395811CF05C3}"/>
              </a:ext>
            </a:extLst>
          </p:cNvPr>
          <p:cNvSpPr/>
          <p:nvPr/>
        </p:nvSpPr>
        <p:spPr>
          <a:xfrm rot="9119031">
            <a:off x="2235841" y="1619818"/>
            <a:ext cx="3654605" cy="1245514"/>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469665 w 3663822"/>
              <a:gd name="connsiteY0" fmla="*/ 877711 h 1276184"/>
              <a:gd name="connsiteX1" fmla="*/ 0 w 3663822"/>
              <a:gd name="connsiteY1" fmla="*/ 0 h 1276184"/>
              <a:gd name="connsiteX0" fmla="*/ 3914916 w 4083710"/>
              <a:gd name="connsiteY0" fmla="*/ 121996 h 884020"/>
              <a:gd name="connsiteX1" fmla="*/ 0 w 4083710"/>
              <a:gd name="connsiteY1" fmla="*/ 0 h 884020"/>
              <a:gd name="connsiteX0" fmla="*/ 3914916 w 4249759"/>
              <a:gd name="connsiteY0" fmla="*/ 121996 h 1226480"/>
              <a:gd name="connsiteX1" fmla="*/ 0 w 4249759"/>
              <a:gd name="connsiteY1" fmla="*/ 0 h 1226480"/>
              <a:gd name="connsiteX0" fmla="*/ 3914916 w 4247899"/>
              <a:gd name="connsiteY0" fmla="*/ 121996 h 1237430"/>
              <a:gd name="connsiteX1" fmla="*/ 0 w 4247899"/>
              <a:gd name="connsiteY1" fmla="*/ 0 h 1237430"/>
              <a:gd name="connsiteX0" fmla="*/ 3914916 w 4228103"/>
              <a:gd name="connsiteY0" fmla="*/ 121996 h 1375281"/>
              <a:gd name="connsiteX1" fmla="*/ 0 w 4228103"/>
              <a:gd name="connsiteY1" fmla="*/ 0 h 1375281"/>
              <a:gd name="connsiteX0" fmla="*/ 3914916 w 4193375"/>
              <a:gd name="connsiteY0" fmla="*/ 121996 h 1357493"/>
              <a:gd name="connsiteX1" fmla="*/ 0 w 4193375"/>
              <a:gd name="connsiteY1" fmla="*/ 0 h 1357493"/>
              <a:gd name="connsiteX0" fmla="*/ 3914916 w 4174434"/>
              <a:gd name="connsiteY0" fmla="*/ 121996 h 1347965"/>
              <a:gd name="connsiteX1" fmla="*/ 0 w 4174434"/>
              <a:gd name="connsiteY1" fmla="*/ 0 h 1347965"/>
              <a:gd name="connsiteX0" fmla="*/ 3914916 w 4127851"/>
              <a:gd name="connsiteY0" fmla="*/ 121996 h 1405653"/>
              <a:gd name="connsiteX1" fmla="*/ 0 w 4127851"/>
              <a:gd name="connsiteY1" fmla="*/ 0 h 1405653"/>
              <a:gd name="connsiteX0" fmla="*/ 3914916 w 4270260"/>
              <a:gd name="connsiteY0" fmla="*/ 121996 h 1609187"/>
              <a:gd name="connsiteX1" fmla="*/ 0 w 4270260"/>
              <a:gd name="connsiteY1" fmla="*/ 0 h 1609187"/>
              <a:gd name="connsiteX0" fmla="*/ 3914916 w 4148027"/>
              <a:gd name="connsiteY0" fmla="*/ 121996 h 1318763"/>
              <a:gd name="connsiteX1" fmla="*/ 0 w 4148027"/>
              <a:gd name="connsiteY1" fmla="*/ 0 h 1318763"/>
              <a:gd name="connsiteX0" fmla="*/ 3914916 w 4027620"/>
              <a:gd name="connsiteY0" fmla="*/ 121996 h 1469284"/>
              <a:gd name="connsiteX1" fmla="*/ 0 w 4027620"/>
              <a:gd name="connsiteY1" fmla="*/ 0 h 1469284"/>
              <a:gd name="connsiteX0" fmla="*/ 3914916 w 4087617"/>
              <a:gd name="connsiteY0" fmla="*/ 121996 h 1445545"/>
              <a:gd name="connsiteX1" fmla="*/ 0 w 4087617"/>
              <a:gd name="connsiteY1" fmla="*/ 0 h 1445545"/>
            </a:gdLst>
            <a:ahLst/>
            <a:cxnLst>
              <a:cxn ang="0">
                <a:pos x="connsiteX0" y="connsiteY0"/>
              </a:cxn>
              <a:cxn ang="0">
                <a:pos x="connsiteX1" y="connsiteY1"/>
              </a:cxn>
            </a:cxnLst>
            <a:rect l="l" t="t" r="r" b="b"/>
            <a:pathLst>
              <a:path w="4087617" h="1445545">
                <a:moveTo>
                  <a:pt x="3914916" y="121996"/>
                </a:moveTo>
                <a:cubicBezTo>
                  <a:pt x="4186130" y="826464"/>
                  <a:pt x="4744692" y="2775348"/>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a:extLst>
              <a:ext uri="{FF2B5EF4-FFF2-40B4-BE49-F238E27FC236}">
                <a16:creationId xmlns:a16="http://schemas.microsoft.com/office/drawing/2014/main" id="{500551A6-2BF6-4FDE-8932-3F841C779BEA}"/>
              </a:ext>
            </a:extLst>
          </p:cNvPr>
          <p:cNvGrpSpPr/>
          <p:nvPr/>
        </p:nvGrpSpPr>
        <p:grpSpPr>
          <a:xfrm>
            <a:off x="6761546" y="1948435"/>
            <a:ext cx="853962" cy="856420"/>
            <a:chOff x="6558237" y="2699152"/>
            <a:chExt cx="955143" cy="993962"/>
          </a:xfrm>
        </p:grpSpPr>
        <p:sp>
          <p:nvSpPr>
            <p:cNvPr id="138" name="Freeform: Shape 137">
              <a:extLst>
                <a:ext uri="{FF2B5EF4-FFF2-40B4-BE49-F238E27FC236}">
                  <a16:creationId xmlns:a16="http://schemas.microsoft.com/office/drawing/2014/main" id="{30881D01-BEB4-4680-8EB0-263BF58BC8B8}"/>
                </a:ext>
              </a:extLst>
            </p:cNvPr>
            <p:cNvSpPr/>
            <p:nvPr/>
          </p:nvSpPr>
          <p:spPr>
            <a:xfrm rot="12424286">
              <a:off x="7329918" y="3011293"/>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5B36964E-AA85-4E85-8C2E-B68F83719AE5}"/>
                </a:ext>
              </a:extLst>
            </p:cNvPr>
            <p:cNvSpPr/>
            <p:nvPr/>
          </p:nvSpPr>
          <p:spPr>
            <a:xfrm rot="10769438">
              <a:off x="7371596" y="3187420"/>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Shape 139">
              <a:extLst>
                <a:ext uri="{FF2B5EF4-FFF2-40B4-BE49-F238E27FC236}">
                  <a16:creationId xmlns:a16="http://schemas.microsoft.com/office/drawing/2014/main" id="{048C6384-6891-448D-9C54-5194C723522C}"/>
                </a:ext>
              </a:extLst>
            </p:cNvPr>
            <p:cNvSpPr/>
            <p:nvPr/>
          </p:nvSpPr>
          <p:spPr>
            <a:xfrm rot="11892759">
              <a:off x="7329912" y="3261063"/>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Freeform: Shape 140">
              <a:extLst>
                <a:ext uri="{FF2B5EF4-FFF2-40B4-BE49-F238E27FC236}">
                  <a16:creationId xmlns:a16="http://schemas.microsoft.com/office/drawing/2014/main" id="{71FBBB31-1B13-4551-99BB-75FC3C02F324}"/>
                </a:ext>
              </a:extLst>
            </p:cNvPr>
            <p:cNvSpPr/>
            <p:nvPr/>
          </p:nvSpPr>
          <p:spPr>
            <a:xfrm rot="15172881" flipH="1">
              <a:off x="7287344" y="322554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27D87652-6D03-48B8-B38C-16DC878F4826}"/>
                </a:ext>
              </a:extLst>
            </p:cNvPr>
            <p:cNvSpPr/>
            <p:nvPr/>
          </p:nvSpPr>
          <p:spPr>
            <a:xfrm rot="16677444">
              <a:off x="7270086" y="31725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07E2F4A4-87CC-4CCE-8A7B-9FABDDD48A98}"/>
                </a:ext>
              </a:extLst>
            </p:cNvPr>
            <p:cNvSpPr/>
            <p:nvPr/>
          </p:nvSpPr>
          <p:spPr>
            <a:xfrm rot="7470178">
              <a:off x="7411925" y="3253937"/>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DA56D8B-6692-4087-BA4A-16FD9666B701}"/>
                </a:ext>
              </a:extLst>
            </p:cNvPr>
            <p:cNvSpPr/>
            <p:nvPr/>
          </p:nvSpPr>
          <p:spPr>
            <a:xfrm rot="11445858">
              <a:off x="7253698" y="3318967"/>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Shape 144">
              <a:extLst>
                <a:ext uri="{FF2B5EF4-FFF2-40B4-BE49-F238E27FC236}">
                  <a16:creationId xmlns:a16="http://schemas.microsoft.com/office/drawing/2014/main" id="{1FD45677-1F67-4DF1-A6CF-F6CF00972C94}"/>
                </a:ext>
              </a:extLst>
            </p:cNvPr>
            <p:cNvSpPr/>
            <p:nvPr/>
          </p:nvSpPr>
          <p:spPr>
            <a:xfrm rot="11445858">
              <a:off x="7382678" y="335082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Shape 145">
              <a:extLst>
                <a:ext uri="{FF2B5EF4-FFF2-40B4-BE49-F238E27FC236}">
                  <a16:creationId xmlns:a16="http://schemas.microsoft.com/office/drawing/2014/main" id="{CF1119D7-F420-4C41-A035-7242566E2854}"/>
                </a:ext>
              </a:extLst>
            </p:cNvPr>
            <p:cNvSpPr/>
            <p:nvPr/>
          </p:nvSpPr>
          <p:spPr>
            <a:xfrm rot="11445858" flipH="1">
              <a:off x="7290905" y="3391185"/>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Shape 146">
              <a:extLst>
                <a:ext uri="{FF2B5EF4-FFF2-40B4-BE49-F238E27FC236}">
                  <a16:creationId xmlns:a16="http://schemas.microsoft.com/office/drawing/2014/main" id="{95C512C3-DEEA-44DC-8D9E-7626C90A8C02}"/>
                </a:ext>
              </a:extLst>
            </p:cNvPr>
            <p:cNvSpPr/>
            <p:nvPr/>
          </p:nvSpPr>
          <p:spPr>
            <a:xfrm rot="13973497" flipH="1">
              <a:off x="7174505" y="3310253"/>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D18F17E9-BC1A-43D9-A69A-45CABC0436F8}"/>
                </a:ext>
              </a:extLst>
            </p:cNvPr>
            <p:cNvSpPr/>
            <p:nvPr/>
          </p:nvSpPr>
          <p:spPr>
            <a:xfrm rot="11974542" flipH="1">
              <a:off x="7145725" y="3425498"/>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980AC5D3-DD1B-40BB-A656-26D6F392D63C}"/>
                </a:ext>
              </a:extLst>
            </p:cNvPr>
            <p:cNvSpPr/>
            <p:nvPr/>
          </p:nvSpPr>
          <p:spPr>
            <a:xfrm rot="11974542">
              <a:off x="7208584" y="346314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EA8D600E-75AA-40E2-9D8A-D9B1AF10D39C}"/>
                </a:ext>
              </a:extLst>
            </p:cNvPr>
            <p:cNvSpPr/>
            <p:nvPr/>
          </p:nvSpPr>
          <p:spPr>
            <a:xfrm rot="10903175">
              <a:off x="7270752" y="353595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58DE1112-4DA2-4CAD-BF9F-E24A4A3E65D4}"/>
                </a:ext>
              </a:extLst>
            </p:cNvPr>
            <p:cNvSpPr/>
            <p:nvPr/>
          </p:nvSpPr>
          <p:spPr>
            <a:xfrm rot="12424286">
              <a:off x="7018487" y="2851901"/>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Shape 153">
              <a:extLst>
                <a:ext uri="{FF2B5EF4-FFF2-40B4-BE49-F238E27FC236}">
                  <a16:creationId xmlns:a16="http://schemas.microsoft.com/office/drawing/2014/main" id="{EF3C5308-7D3B-4A6E-923B-5A005511DCE7}"/>
                </a:ext>
              </a:extLst>
            </p:cNvPr>
            <p:cNvSpPr/>
            <p:nvPr/>
          </p:nvSpPr>
          <p:spPr>
            <a:xfrm rot="10769438">
              <a:off x="7060165" y="3028028"/>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Shape 154">
              <a:extLst>
                <a:ext uri="{FF2B5EF4-FFF2-40B4-BE49-F238E27FC236}">
                  <a16:creationId xmlns:a16="http://schemas.microsoft.com/office/drawing/2014/main" id="{75374F18-4D93-4024-9E5E-41F4F202EEFE}"/>
                </a:ext>
              </a:extLst>
            </p:cNvPr>
            <p:cNvSpPr/>
            <p:nvPr/>
          </p:nvSpPr>
          <p:spPr>
            <a:xfrm rot="11892759">
              <a:off x="7018481" y="3101671"/>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Shape 155">
              <a:extLst>
                <a:ext uri="{FF2B5EF4-FFF2-40B4-BE49-F238E27FC236}">
                  <a16:creationId xmlns:a16="http://schemas.microsoft.com/office/drawing/2014/main" id="{2F7475F7-CB32-4ACE-8157-ADDBE01BD494}"/>
                </a:ext>
              </a:extLst>
            </p:cNvPr>
            <p:cNvSpPr/>
            <p:nvPr/>
          </p:nvSpPr>
          <p:spPr>
            <a:xfrm rot="15172881" flipH="1">
              <a:off x="6975913" y="306615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353A1FAA-C1A5-4FA4-9C46-F3FDEBA36C2A}"/>
                </a:ext>
              </a:extLst>
            </p:cNvPr>
            <p:cNvSpPr/>
            <p:nvPr/>
          </p:nvSpPr>
          <p:spPr>
            <a:xfrm rot="16677444">
              <a:off x="6958655" y="301312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C40AF88A-1D0D-455B-8D32-DF22184DE8A9}"/>
                </a:ext>
              </a:extLst>
            </p:cNvPr>
            <p:cNvSpPr/>
            <p:nvPr/>
          </p:nvSpPr>
          <p:spPr>
            <a:xfrm rot="7470178">
              <a:off x="7100494" y="309454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BD132D49-20AB-46B4-86B6-E56E95BFEEA0}"/>
                </a:ext>
              </a:extLst>
            </p:cNvPr>
            <p:cNvSpPr/>
            <p:nvPr/>
          </p:nvSpPr>
          <p:spPr>
            <a:xfrm rot="11445858">
              <a:off x="6942267" y="315957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EE40C558-4BE1-4A09-9B71-329B22905300}"/>
                </a:ext>
              </a:extLst>
            </p:cNvPr>
            <p:cNvSpPr/>
            <p:nvPr/>
          </p:nvSpPr>
          <p:spPr>
            <a:xfrm rot="11445858">
              <a:off x="7071247" y="319142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Shape 160">
              <a:extLst>
                <a:ext uri="{FF2B5EF4-FFF2-40B4-BE49-F238E27FC236}">
                  <a16:creationId xmlns:a16="http://schemas.microsoft.com/office/drawing/2014/main" id="{8BAB25CE-0983-4E69-BB45-16DFEB2CA7C9}"/>
                </a:ext>
              </a:extLst>
            </p:cNvPr>
            <p:cNvSpPr/>
            <p:nvPr/>
          </p:nvSpPr>
          <p:spPr>
            <a:xfrm rot="11445858" flipH="1">
              <a:off x="6979474" y="3231793"/>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26A56036-2C36-4FD7-8A20-9BC715964B90}"/>
                </a:ext>
              </a:extLst>
            </p:cNvPr>
            <p:cNvSpPr/>
            <p:nvPr/>
          </p:nvSpPr>
          <p:spPr>
            <a:xfrm rot="13973497" flipH="1">
              <a:off x="6863074" y="3150861"/>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Shape 162">
              <a:extLst>
                <a:ext uri="{FF2B5EF4-FFF2-40B4-BE49-F238E27FC236}">
                  <a16:creationId xmlns:a16="http://schemas.microsoft.com/office/drawing/2014/main" id="{0DB22C81-CC68-4BDD-911C-7131BEE70B5A}"/>
                </a:ext>
              </a:extLst>
            </p:cNvPr>
            <p:cNvSpPr/>
            <p:nvPr/>
          </p:nvSpPr>
          <p:spPr>
            <a:xfrm rot="11974542" flipH="1">
              <a:off x="6834294" y="3266106"/>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Shape 163">
              <a:extLst>
                <a:ext uri="{FF2B5EF4-FFF2-40B4-BE49-F238E27FC236}">
                  <a16:creationId xmlns:a16="http://schemas.microsoft.com/office/drawing/2014/main" id="{FE852E16-E7FE-4664-8682-615866149EEE}"/>
                </a:ext>
              </a:extLst>
            </p:cNvPr>
            <p:cNvSpPr/>
            <p:nvPr/>
          </p:nvSpPr>
          <p:spPr>
            <a:xfrm rot="11974542">
              <a:off x="6897153" y="330374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Shape 164">
              <a:extLst>
                <a:ext uri="{FF2B5EF4-FFF2-40B4-BE49-F238E27FC236}">
                  <a16:creationId xmlns:a16="http://schemas.microsoft.com/office/drawing/2014/main" id="{2DB07F50-0BB2-4E15-BBDC-3BB8A5EFE13B}"/>
                </a:ext>
              </a:extLst>
            </p:cNvPr>
            <p:cNvSpPr/>
            <p:nvPr/>
          </p:nvSpPr>
          <p:spPr>
            <a:xfrm rot="10903175">
              <a:off x="6959321" y="337656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Shape 166">
              <a:extLst>
                <a:ext uri="{FF2B5EF4-FFF2-40B4-BE49-F238E27FC236}">
                  <a16:creationId xmlns:a16="http://schemas.microsoft.com/office/drawing/2014/main" id="{A211F603-DB9C-481A-8D71-01FAA5D40441}"/>
                </a:ext>
              </a:extLst>
            </p:cNvPr>
            <p:cNvSpPr/>
            <p:nvPr/>
          </p:nvSpPr>
          <p:spPr>
            <a:xfrm rot="12424286">
              <a:off x="6767848" y="2699152"/>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Shape 167">
              <a:extLst>
                <a:ext uri="{FF2B5EF4-FFF2-40B4-BE49-F238E27FC236}">
                  <a16:creationId xmlns:a16="http://schemas.microsoft.com/office/drawing/2014/main" id="{B7954912-57EE-4C5D-8D94-D1CB3FAEED45}"/>
                </a:ext>
              </a:extLst>
            </p:cNvPr>
            <p:cNvSpPr/>
            <p:nvPr/>
          </p:nvSpPr>
          <p:spPr>
            <a:xfrm rot="10769438">
              <a:off x="6809526" y="287527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4FB488B0-F547-4A49-A668-3593ED6DCDCA}"/>
                </a:ext>
              </a:extLst>
            </p:cNvPr>
            <p:cNvSpPr/>
            <p:nvPr/>
          </p:nvSpPr>
          <p:spPr>
            <a:xfrm rot="11892759">
              <a:off x="6767842" y="2948922"/>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Shape 169">
              <a:extLst>
                <a:ext uri="{FF2B5EF4-FFF2-40B4-BE49-F238E27FC236}">
                  <a16:creationId xmlns:a16="http://schemas.microsoft.com/office/drawing/2014/main" id="{E09FAC24-691E-4DCC-B63A-B446B4DF4962}"/>
                </a:ext>
              </a:extLst>
            </p:cNvPr>
            <p:cNvSpPr/>
            <p:nvPr/>
          </p:nvSpPr>
          <p:spPr>
            <a:xfrm rot="15172881" flipH="1">
              <a:off x="6725274" y="291340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Shape 170">
              <a:extLst>
                <a:ext uri="{FF2B5EF4-FFF2-40B4-BE49-F238E27FC236}">
                  <a16:creationId xmlns:a16="http://schemas.microsoft.com/office/drawing/2014/main" id="{833BE465-FCFC-4503-9BA0-A1FDB30DC5BB}"/>
                </a:ext>
              </a:extLst>
            </p:cNvPr>
            <p:cNvSpPr/>
            <p:nvPr/>
          </p:nvSpPr>
          <p:spPr>
            <a:xfrm rot="16677444">
              <a:off x="6708016" y="286037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Shape 171">
              <a:extLst>
                <a:ext uri="{FF2B5EF4-FFF2-40B4-BE49-F238E27FC236}">
                  <a16:creationId xmlns:a16="http://schemas.microsoft.com/office/drawing/2014/main" id="{A844AD37-3292-4E8B-BCA4-94D0BB4B09B3}"/>
                </a:ext>
              </a:extLst>
            </p:cNvPr>
            <p:cNvSpPr/>
            <p:nvPr/>
          </p:nvSpPr>
          <p:spPr>
            <a:xfrm rot="7470178">
              <a:off x="6849855" y="294179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Shape 172">
              <a:extLst>
                <a:ext uri="{FF2B5EF4-FFF2-40B4-BE49-F238E27FC236}">
                  <a16:creationId xmlns:a16="http://schemas.microsoft.com/office/drawing/2014/main" id="{C82A7921-288A-4B41-927F-0B16385DAE8B}"/>
                </a:ext>
              </a:extLst>
            </p:cNvPr>
            <p:cNvSpPr/>
            <p:nvPr/>
          </p:nvSpPr>
          <p:spPr>
            <a:xfrm rot="11445858">
              <a:off x="6691628" y="300682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Shape 173">
              <a:extLst>
                <a:ext uri="{FF2B5EF4-FFF2-40B4-BE49-F238E27FC236}">
                  <a16:creationId xmlns:a16="http://schemas.microsoft.com/office/drawing/2014/main" id="{7BA7CF79-F8BD-498E-98B9-FAC53CCBB9D2}"/>
                </a:ext>
              </a:extLst>
            </p:cNvPr>
            <p:cNvSpPr/>
            <p:nvPr/>
          </p:nvSpPr>
          <p:spPr>
            <a:xfrm rot="11445858">
              <a:off x="6820608" y="303868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506414CF-6545-46DA-A851-863EBD1A8EB0}"/>
                </a:ext>
              </a:extLst>
            </p:cNvPr>
            <p:cNvSpPr/>
            <p:nvPr/>
          </p:nvSpPr>
          <p:spPr>
            <a:xfrm rot="11445858" flipH="1">
              <a:off x="6728835" y="3079044"/>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6BDBF372-24E6-4663-A017-87196C1AD325}"/>
                </a:ext>
              </a:extLst>
            </p:cNvPr>
            <p:cNvSpPr/>
            <p:nvPr/>
          </p:nvSpPr>
          <p:spPr>
            <a:xfrm rot="13973497" flipH="1">
              <a:off x="6612435" y="2998112"/>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035220A9-06DA-4C00-9162-1CE40671CB32}"/>
                </a:ext>
              </a:extLst>
            </p:cNvPr>
            <p:cNvSpPr/>
            <p:nvPr/>
          </p:nvSpPr>
          <p:spPr>
            <a:xfrm rot="11974542" flipH="1">
              <a:off x="6583655" y="3113357"/>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Shape 177">
              <a:extLst>
                <a:ext uri="{FF2B5EF4-FFF2-40B4-BE49-F238E27FC236}">
                  <a16:creationId xmlns:a16="http://schemas.microsoft.com/office/drawing/2014/main" id="{D13CFBF4-A372-43BD-A4A6-140901E0601E}"/>
                </a:ext>
              </a:extLst>
            </p:cNvPr>
            <p:cNvSpPr/>
            <p:nvPr/>
          </p:nvSpPr>
          <p:spPr>
            <a:xfrm rot="11974542">
              <a:off x="6646514" y="315100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FA68B2FF-A059-4492-B1AB-BA2B6C2AA929}"/>
                </a:ext>
              </a:extLst>
            </p:cNvPr>
            <p:cNvSpPr/>
            <p:nvPr/>
          </p:nvSpPr>
          <p:spPr>
            <a:xfrm rot="10903175">
              <a:off x="6708682" y="322381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0" name="Freeform: Shape 179">
            <a:extLst>
              <a:ext uri="{FF2B5EF4-FFF2-40B4-BE49-F238E27FC236}">
                <a16:creationId xmlns:a16="http://schemas.microsoft.com/office/drawing/2014/main" id="{BFE199B8-80AC-4843-A1D5-3B08763F0954}"/>
              </a:ext>
            </a:extLst>
          </p:cNvPr>
          <p:cNvSpPr/>
          <p:nvPr/>
        </p:nvSpPr>
        <p:spPr>
          <a:xfrm rot="10800000">
            <a:off x="5571722" y="1162595"/>
            <a:ext cx="1947094" cy="1442625"/>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Lst>
            <a:ahLst/>
            <a:cxnLst>
              <a:cxn ang="0">
                <a:pos x="connsiteX0" y="connsiteY0"/>
              </a:cxn>
              <a:cxn ang="0">
                <a:pos x="connsiteX1" y="connsiteY1"/>
              </a:cxn>
            </a:cxnLst>
            <a:rect l="l" t="t" r="r" b="b"/>
            <a:pathLst>
              <a:path w="2177794" h="1674313">
                <a:moveTo>
                  <a:pt x="2177794" y="1206028"/>
                </a:moveTo>
                <a:cubicBezTo>
                  <a:pt x="2168143" y="2701399"/>
                  <a:pt x="1198371" y="150549"/>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Freeform: Shape 180">
            <a:extLst>
              <a:ext uri="{FF2B5EF4-FFF2-40B4-BE49-F238E27FC236}">
                <a16:creationId xmlns:a16="http://schemas.microsoft.com/office/drawing/2014/main" id="{F5C0F5DC-8D54-4DE7-BC35-94FAC6DC92C8}"/>
              </a:ext>
            </a:extLst>
          </p:cNvPr>
          <p:cNvSpPr/>
          <p:nvPr/>
        </p:nvSpPr>
        <p:spPr>
          <a:xfrm rot="10800000">
            <a:off x="5259251" y="1117747"/>
            <a:ext cx="2287734" cy="142180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Lst>
            <a:ahLst/>
            <a:cxnLst>
              <a:cxn ang="0">
                <a:pos x="connsiteX0" y="connsiteY0"/>
              </a:cxn>
              <a:cxn ang="0">
                <a:pos x="connsiteX1" y="connsiteY1"/>
              </a:cxn>
            </a:cxnLst>
            <a:rect l="l" t="t" r="r" b="b"/>
            <a:pathLst>
              <a:path w="2558794" h="1650150">
                <a:moveTo>
                  <a:pt x="2558794" y="1129906"/>
                </a:moveTo>
                <a:cubicBezTo>
                  <a:pt x="2091943" y="2777677"/>
                  <a:pt x="1053591" y="-17013"/>
                  <a:pt x="0" y="78"/>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2" name="Freeform: Shape 181">
            <a:extLst>
              <a:ext uri="{FF2B5EF4-FFF2-40B4-BE49-F238E27FC236}">
                <a16:creationId xmlns:a16="http://schemas.microsoft.com/office/drawing/2014/main" id="{7B655DDA-45EC-4F01-A1FB-A6570CBC6F70}"/>
              </a:ext>
            </a:extLst>
          </p:cNvPr>
          <p:cNvSpPr/>
          <p:nvPr/>
        </p:nvSpPr>
        <p:spPr>
          <a:xfrm rot="10800000">
            <a:off x="7545035" y="2094367"/>
            <a:ext cx="2461460" cy="54559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753104 w 2753104"/>
              <a:gd name="connsiteY0" fmla="*/ 434702 h 636869"/>
              <a:gd name="connsiteX1" fmla="*/ 0 w 2753104"/>
              <a:gd name="connsiteY1" fmla="*/ 199 h 636869"/>
              <a:gd name="connsiteX0" fmla="*/ 2753104 w 2753104"/>
              <a:gd name="connsiteY0" fmla="*/ 440183 h 633219"/>
              <a:gd name="connsiteX1" fmla="*/ 0 w 2753104"/>
              <a:gd name="connsiteY1" fmla="*/ 5680 h 633219"/>
            </a:gdLst>
            <a:ahLst/>
            <a:cxnLst>
              <a:cxn ang="0">
                <a:pos x="connsiteX0" y="connsiteY0"/>
              </a:cxn>
              <a:cxn ang="0">
                <a:pos x="connsiteX1" y="connsiteY1"/>
              </a:cxn>
            </a:cxnLst>
            <a:rect l="l" t="t" r="r" b="b"/>
            <a:pathLst>
              <a:path w="2753104" h="633219">
                <a:moveTo>
                  <a:pt x="2753104" y="440183"/>
                </a:moveTo>
                <a:cubicBezTo>
                  <a:pt x="2629153" y="1082114"/>
                  <a:pt x="1818766" y="-90786"/>
                  <a:pt x="0" y="568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3" name="Freeform: Shape 182">
            <a:extLst>
              <a:ext uri="{FF2B5EF4-FFF2-40B4-BE49-F238E27FC236}">
                <a16:creationId xmlns:a16="http://schemas.microsoft.com/office/drawing/2014/main" id="{B73C1F5D-7AF8-40BC-8DC0-34CAAB271D4B}"/>
              </a:ext>
            </a:extLst>
          </p:cNvPr>
          <p:cNvSpPr/>
          <p:nvPr/>
        </p:nvSpPr>
        <p:spPr>
          <a:xfrm rot="10800000">
            <a:off x="7285326" y="1933590"/>
            <a:ext cx="2718076" cy="680380"/>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322574 w 2322574"/>
              <a:gd name="connsiteY0" fmla="*/ 566125 h 752358"/>
              <a:gd name="connsiteX1" fmla="*/ 0 w 2322574"/>
              <a:gd name="connsiteY1" fmla="*/ 177 h 752358"/>
              <a:gd name="connsiteX0" fmla="*/ 2322574 w 2322574"/>
              <a:gd name="connsiteY0" fmla="*/ 566119 h 773373"/>
              <a:gd name="connsiteX1" fmla="*/ 0 w 2322574"/>
              <a:gd name="connsiteY1" fmla="*/ 171 h 773373"/>
              <a:gd name="connsiteX0" fmla="*/ 3040124 w 3040124"/>
              <a:gd name="connsiteY0" fmla="*/ 588340 h 793007"/>
              <a:gd name="connsiteX1" fmla="*/ 0 w 3040124"/>
              <a:gd name="connsiteY1" fmla="*/ 167 h 793007"/>
              <a:gd name="connsiteX0" fmla="*/ 3040124 w 3040124"/>
              <a:gd name="connsiteY0" fmla="*/ 594309 h 789650"/>
              <a:gd name="connsiteX1" fmla="*/ 0 w 3040124"/>
              <a:gd name="connsiteY1" fmla="*/ 6136 h 789650"/>
            </a:gdLst>
            <a:ahLst/>
            <a:cxnLst>
              <a:cxn ang="0">
                <a:pos x="connsiteX0" y="connsiteY0"/>
              </a:cxn>
              <a:cxn ang="0">
                <a:pos x="connsiteX1" y="connsiteY1"/>
              </a:cxn>
            </a:cxnLst>
            <a:rect l="l" t="t" r="r" b="b"/>
            <a:pathLst>
              <a:path w="3040124" h="789650">
                <a:moveTo>
                  <a:pt x="3040124" y="594309"/>
                </a:moveTo>
                <a:cubicBezTo>
                  <a:pt x="2824733" y="1289580"/>
                  <a:pt x="1847341" y="-103030"/>
                  <a:pt x="0" y="6136"/>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Freeform: Shape 183">
            <a:extLst>
              <a:ext uri="{FF2B5EF4-FFF2-40B4-BE49-F238E27FC236}">
                <a16:creationId xmlns:a16="http://schemas.microsoft.com/office/drawing/2014/main" id="{7B43F3E6-930B-4ACF-9AD5-07E7C194F959}"/>
              </a:ext>
            </a:extLst>
          </p:cNvPr>
          <p:cNvSpPr/>
          <p:nvPr/>
        </p:nvSpPr>
        <p:spPr>
          <a:xfrm rot="10800000">
            <a:off x="7049584" y="1782437"/>
            <a:ext cx="2941195" cy="796961"/>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322574 w 2322574"/>
              <a:gd name="connsiteY0" fmla="*/ 566125 h 752358"/>
              <a:gd name="connsiteX1" fmla="*/ 0 w 2322574"/>
              <a:gd name="connsiteY1" fmla="*/ 177 h 752358"/>
              <a:gd name="connsiteX0" fmla="*/ 2322574 w 2322574"/>
              <a:gd name="connsiteY0" fmla="*/ 566119 h 773373"/>
              <a:gd name="connsiteX1" fmla="*/ 0 w 2322574"/>
              <a:gd name="connsiteY1" fmla="*/ 171 h 773373"/>
              <a:gd name="connsiteX0" fmla="*/ 2322574 w 2322574"/>
              <a:gd name="connsiteY0" fmla="*/ 566108 h 806918"/>
              <a:gd name="connsiteX1" fmla="*/ 0 w 2322574"/>
              <a:gd name="connsiteY1" fmla="*/ 160 h 806918"/>
              <a:gd name="connsiteX0" fmla="*/ 2322574 w 2322574"/>
              <a:gd name="connsiteY0" fmla="*/ 566101 h 831647"/>
              <a:gd name="connsiteX1" fmla="*/ 0 w 2322574"/>
              <a:gd name="connsiteY1" fmla="*/ 153 h 831647"/>
              <a:gd name="connsiteX0" fmla="*/ 2566414 w 2566414"/>
              <a:gd name="connsiteY0" fmla="*/ 619435 h 878098"/>
              <a:gd name="connsiteX1" fmla="*/ 0 w 2566414"/>
              <a:gd name="connsiteY1" fmla="*/ 147 h 878098"/>
              <a:gd name="connsiteX0" fmla="*/ 2581654 w 2581654"/>
              <a:gd name="connsiteY0" fmla="*/ 627054 h 884762"/>
              <a:gd name="connsiteX1" fmla="*/ 0 w 2581654"/>
              <a:gd name="connsiteY1" fmla="*/ 146 h 884762"/>
              <a:gd name="connsiteX0" fmla="*/ 3315079 w 3315079"/>
              <a:gd name="connsiteY0" fmla="*/ 636578 h 893103"/>
              <a:gd name="connsiteX1" fmla="*/ 0 w 3315079"/>
              <a:gd name="connsiteY1" fmla="*/ 145 h 893103"/>
              <a:gd name="connsiteX0" fmla="*/ 3315079 w 3315079"/>
              <a:gd name="connsiteY0" fmla="*/ 659569 h 892984"/>
              <a:gd name="connsiteX1" fmla="*/ 0 w 3315079"/>
              <a:gd name="connsiteY1" fmla="*/ 23136 h 892984"/>
              <a:gd name="connsiteX0" fmla="*/ 3289679 w 3289679"/>
              <a:gd name="connsiteY0" fmla="*/ 700336 h 929558"/>
              <a:gd name="connsiteX1" fmla="*/ 0 w 3289679"/>
              <a:gd name="connsiteY1" fmla="*/ 22628 h 929558"/>
              <a:gd name="connsiteX0" fmla="*/ 3289679 w 3289679"/>
              <a:gd name="connsiteY0" fmla="*/ 682153 h 924954"/>
              <a:gd name="connsiteX1" fmla="*/ 0 w 3289679"/>
              <a:gd name="connsiteY1" fmla="*/ 4445 h 924954"/>
            </a:gdLst>
            <a:ahLst/>
            <a:cxnLst>
              <a:cxn ang="0">
                <a:pos x="connsiteX0" y="connsiteY0"/>
              </a:cxn>
              <a:cxn ang="0">
                <a:pos x="connsiteX1" y="connsiteY1"/>
              </a:cxn>
            </a:cxnLst>
            <a:rect l="l" t="t" r="r" b="b"/>
            <a:pathLst>
              <a:path w="3289679" h="924954">
                <a:moveTo>
                  <a:pt x="3289679" y="682153"/>
                </a:moveTo>
                <a:cubicBezTo>
                  <a:pt x="3036188" y="1522204"/>
                  <a:pt x="1837816" y="-95196"/>
                  <a:pt x="0" y="4445"/>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1" name="Freeform: Shape 230">
            <a:extLst>
              <a:ext uri="{FF2B5EF4-FFF2-40B4-BE49-F238E27FC236}">
                <a16:creationId xmlns:a16="http://schemas.microsoft.com/office/drawing/2014/main" id="{8EDE8996-DC05-4611-B7CA-4529BFE31F99}"/>
              </a:ext>
            </a:extLst>
          </p:cNvPr>
          <p:cNvSpPr/>
          <p:nvPr/>
        </p:nvSpPr>
        <p:spPr>
          <a:xfrm>
            <a:off x="9325942"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Freeform: Shape 231">
            <a:extLst>
              <a:ext uri="{FF2B5EF4-FFF2-40B4-BE49-F238E27FC236}">
                <a16:creationId xmlns:a16="http://schemas.microsoft.com/office/drawing/2014/main" id="{2BE9A3A8-6B95-42C3-826F-A1693A7C6634}"/>
              </a:ext>
            </a:extLst>
          </p:cNvPr>
          <p:cNvSpPr/>
          <p:nvPr/>
        </p:nvSpPr>
        <p:spPr>
          <a:xfrm>
            <a:off x="9653653"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Freeform: Shape 232">
            <a:extLst>
              <a:ext uri="{FF2B5EF4-FFF2-40B4-BE49-F238E27FC236}">
                <a16:creationId xmlns:a16="http://schemas.microsoft.com/office/drawing/2014/main" id="{081FAA4C-7FE0-4259-AAF2-467DDCD2AB1E}"/>
              </a:ext>
            </a:extLst>
          </p:cNvPr>
          <p:cNvSpPr/>
          <p:nvPr/>
        </p:nvSpPr>
        <p:spPr>
          <a:xfrm>
            <a:off x="10007905"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TextBox 233">
            <a:extLst>
              <a:ext uri="{FF2B5EF4-FFF2-40B4-BE49-F238E27FC236}">
                <a16:creationId xmlns:a16="http://schemas.microsoft.com/office/drawing/2014/main" id="{8373AD97-C4E5-46D7-88BE-F3573E39129B}"/>
              </a:ext>
            </a:extLst>
          </p:cNvPr>
          <p:cNvSpPr txBox="1"/>
          <p:nvPr/>
        </p:nvSpPr>
        <p:spPr>
          <a:xfrm>
            <a:off x="4704882" y="948500"/>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sp>
        <p:nvSpPr>
          <p:cNvPr id="235" name="TextBox 234">
            <a:extLst>
              <a:ext uri="{FF2B5EF4-FFF2-40B4-BE49-F238E27FC236}">
                <a16:creationId xmlns:a16="http://schemas.microsoft.com/office/drawing/2014/main" id="{42C29C60-8FDC-4B32-818D-3F206A362713}"/>
              </a:ext>
            </a:extLst>
          </p:cNvPr>
          <p:cNvSpPr txBox="1"/>
          <p:nvPr/>
        </p:nvSpPr>
        <p:spPr>
          <a:xfrm>
            <a:off x="1839922" y="3043705"/>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sp>
        <p:nvSpPr>
          <p:cNvPr id="236" name="TextBox 235">
            <a:extLst>
              <a:ext uri="{FF2B5EF4-FFF2-40B4-BE49-F238E27FC236}">
                <a16:creationId xmlns:a16="http://schemas.microsoft.com/office/drawing/2014/main" id="{FCBD1064-AA2C-448B-B1C9-AE06CD828BB8}"/>
              </a:ext>
            </a:extLst>
          </p:cNvPr>
          <p:cNvSpPr txBox="1"/>
          <p:nvPr/>
        </p:nvSpPr>
        <p:spPr>
          <a:xfrm>
            <a:off x="6306680" y="2468018"/>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37" name="TextBox 236">
            <a:extLst>
              <a:ext uri="{FF2B5EF4-FFF2-40B4-BE49-F238E27FC236}">
                <a16:creationId xmlns:a16="http://schemas.microsoft.com/office/drawing/2014/main" id="{C4E82599-5144-421A-9B86-19CDC809D7EE}"/>
              </a:ext>
            </a:extLst>
          </p:cNvPr>
          <p:cNvSpPr txBox="1"/>
          <p:nvPr/>
        </p:nvSpPr>
        <p:spPr>
          <a:xfrm>
            <a:off x="7025430" y="1381230"/>
            <a:ext cx="1573932" cy="450818"/>
          </a:xfrm>
          <a:prstGeom prst="rect">
            <a:avLst/>
          </a:prstGeom>
          <a:noFill/>
        </p:spPr>
        <p:txBody>
          <a:bodyPr wrap="none" rtlCol="0">
            <a:spAutoFit/>
          </a:bodyPr>
          <a:lstStyle/>
          <a:p>
            <a:r>
              <a:rPr lang="en-US" sz="2800" dirty="0">
                <a:solidFill>
                  <a:srgbClr val="9900CC"/>
                </a:solidFill>
                <a:latin typeface="Candara" panose="020E0502030303020204" pitchFamily="34" charset="0"/>
              </a:rPr>
              <a:t>Subiculum</a:t>
            </a:r>
          </a:p>
        </p:txBody>
      </p:sp>
      <p:sp>
        <p:nvSpPr>
          <p:cNvPr id="238" name="TextBox 237">
            <a:extLst>
              <a:ext uri="{FF2B5EF4-FFF2-40B4-BE49-F238E27FC236}">
                <a16:creationId xmlns:a16="http://schemas.microsoft.com/office/drawing/2014/main" id="{B2F25774-3247-4E54-A945-A4002ACFD52D}"/>
              </a:ext>
            </a:extLst>
          </p:cNvPr>
          <p:cNvSpPr txBox="1"/>
          <p:nvPr/>
        </p:nvSpPr>
        <p:spPr>
          <a:xfrm>
            <a:off x="8906940" y="2723680"/>
            <a:ext cx="1561034" cy="586616"/>
          </a:xfrm>
          <a:prstGeom prst="rect">
            <a:avLst/>
          </a:prstGeom>
          <a:noFill/>
        </p:spPr>
        <p:txBody>
          <a:bodyPr wrap="none" rtlCol="0">
            <a:spAutoFit/>
          </a:bodyPr>
          <a:lstStyle/>
          <a:p>
            <a:pPr algn="ctr">
              <a:lnSpc>
                <a:spcPts val="2200"/>
              </a:lnSpc>
            </a:pPr>
            <a:r>
              <a:rPr lang="en-US" sz="2800" dirty="0">
                <a:latin typeface="Candara" panose="020E0502030303020204" pitchFamily="34" charset="0"/>
              </a:rPr>
              <a:t>Entorhinal</a:t>
            </a:r>
          </a:p>
          <a:p>
            <a:pPr algn="ctr">
              <a:lnSpc>
                <a:spcPts val="2200"/>
              </a:lnSpc>
            </a:pPr>
            <a:r>
              <a:rPr lang="en-US" sz="2800" dirty="0">
                <a:latin typeface="Candara" panose="020E0502030303020204" pitchFamily="34" charset="0"/>
              </a:rPr>
              <a:t>Cortex</a:t>
            </a:r>
          </a:p>
        </p:txBody>
      </p:sp>
      <p:sp>
        <p:nvSpPr>
          <p:cNvPr id="13" name="Oval 12">
            <a:extLst>
              <a:ext uri="{FF2B5EF4-FFF2-40B4-BE49-F238E27FC236}">
                <a16:creationId xmlns:a16="http://schemas.microsoft.com/office/drawing/2014/main" id="{C2F4B18F-FBC2-4729-871D-59F3E4E7D833}"/>
              </a:ext>
            </a:extLst>
          </p:cNvPr>
          <p:cNvSpPr/>
          <p:nvPr/>
        </p:nvSpPr>
        <p:spPr>
          <a:xfrm>
            <a:off x="2464211" y="1623320"/>
            <a:ext cx="775748" cy="535789"/>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TextBox 240">
            <a:extLst>
              <a:ext uri="{FF2B5EF4-FFF2-40B4-BE49-F238E27FC236}">
                <a16:creationId xmlns:a16="http://schemas.microsoft.com/office/drawing/2014/main" id="{247FCEDA-C8B1-4491-8B66-82C6FEFEF4CA}"/>
              </a:ext>
            </a:extLst>
          </p:cNvPr>
          <p:cNvSpPr txBox="1"/>
          <p:nvPr/>
        </p:nvSpPr>
        <p:spPr>
          <a:xfrm>
            <a:off x="2399592" y="1676643"/>
            <a:ext cx="828673" cy="411040"/>
          </a:xfrm>
          <a:prstGeom prst="rect">
            <a:avLst/>
          </a:prstGeom>
          <a:noFill/>
        </p:spPr>
        <p:txBody>
          <a:bodyPr wrap="none" rtlCol="0">
            <a:spAutoFit/>
          </a:bodyPr>
          <a:lstStyle/>
          <a:p>
            <a:pPr algn="ctr">
              <a:lnSpc>
                <a:spcPts val="1500"/>
              </a:lnSpc>
            </a:pPr>
            <a:r>
              <a:rPr lang="en-US" sz="1400" b="1" dirty="0">
                <a:solidFill>
                  <a:srgbClr val="008000"/>
                </a:solidFill>
                <a:latin typeface="Candara" panose="020E0502030303020204" pitchFamily="34" charset="0"/>
              </a:rPr>
              <a:t>Schaffer</a:t>
            </a:r>
          </a:p>
          <a:p>
            <a:pPr algn="ctr">
              <a:lnSpc>
                <a:spcPts val="1500"/>
              </a:lnSpc>
            </a:pPr>
            <a:r>
              <a:rPr lang="en-US" sz="1400" b="1" dirty="0">
                <a:solidFill>
                  <a:srgbClr val="008000"/>
                </a:solidFill>
                <a:latin typeface="Candara" panose="020E0502030303020204" pitchFamily="34" charset="0"/>
              </a:rPr>
              <a:t>Collateral</a:t>
            </a:r>
          </a:p>
        </p:txBody>
      </p:sp>
      <p:sp>
        <p:nvSpPr>
          <p:cNvPr id="14" name="Rectangle 13">
            <a:extLst>
              <a:ext uri="{FF2B5EF4-FFF2-40B4-BE49-F238E27FC236}">
                <a16:creationId xmlns:a16="http://schemas.microsoft.com/office/drawing/2014/main" id="{E35B96C0-37AB-4E74-9680-E9199630DDEC}"/>
              </a:ext>
            </a:extLst>
          </p:cNvPr>
          <p:cNvSpPr/>
          <p:nvPr/>
        </p:nvSpPr>
        <p:spPr>
          <a:xfrm rot="523506">
            <a:off x="5650580" y="3287423"/>
            <a:ext cx="143398" cy="70089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Rectangle 216">
            <a:extLst>
              <a:ext uri="{FF2B5EF4-FFF2-40B4-BE49-F238E27FC236}">
                <a16:creationId xmlns:a16="http://schemas.microsoft.com/office/drawing/2014/main" id="{E4C942B4-86C6-4A54-86CF-2E76383CF801}"/>
              </a:ext>
            </a:extLst>
          </p:cNvPr>
          <p:cNvSpPr/>
          <p:nvPr/>
        </p:nvSpPr>
        <p:spPr>
          <a:xfrm rot="19059235">
            <a:off x="4861086" y="2524595"/>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Rectangle 223">
            <a:extLst>
              <a:ext uri="{FF2B5EF4-FFF2-40B4-BE49-F238E27FC236}">
                <a16:creationId xmlns:a16="http://schemas.microsoft.com/office/drawing/2014/main" id="{5EFC6A38-025B-4FCA-9D0E-2E1B8B2DF2BA}"/>
              </a:ext>
            </a:extLst>
          </p:cNvPr>
          <p:cNvSpPr/>
          <p:nvPr/>
        </p:nvSpPr>
        <p:spPr>
          <a:xfrm rot="20842168">
            <a:off x="5308247" y="3035391"/>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C27D422D-DB4C-4201-9F4E-BCF171D99732}"/>
              </a:ext>
            </a:extLst>
          </p:cNvPr>
          <p:cNvSpPr/>
          <p:nvPr/>
        </p:nvSpPr>
        <p:spPr>
          <a:xfrm>
            <a:off x="3181544" y="2918697"/>
            <a:ext cx="2702439" cy="672095"/>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097131 w 3097131"/>
              <a:gd name="connsiteY0" fmla="*/ 99060 h 882038"/>
              <a:gd name="connsiteX1" fmla="*/ 2609451 w 3097131"/>
              <a:gd name="connsiteY1" fmla="*/ 365760 h 882038"/>
              <a:gd name="connsiteX2" fmla="*/ 270111 w 3097131"/>
              <a:gd name="connsiteY2" fmla="*/ 876300 h 882038"/>
              <a:gd name="connsiteX3" fmla="*/ 155811 w 3097131"/>
              <a:gd name="connsiteY3" fmla="*/ 0 h 882038"/>
              <a:gd name="connsiteX0" fmla="*/ 3037943 w 3037943"/>
              <a:gd name="connsiteY0" fmla="*/ 0 h 779830"/>
              <a:gd name="connsiteX1" fmla="*/ 2550263 w 3037943"/>
              <a:gd name="connsiteY1" fmla="*/ 266700 h 779830"/>
              <a:gd name="connsiteX2" fmla="*/ 210923 w 3037943"/>
              <a:gd name="connsiteY2" fmla="*/ 777240 h 779830"/>
              <a:gd name="connsiteX3" fmla="*/ 218543 w 3037943"/>
              <a:gd name="connsiteY3" fmla="*/ 30480 h 779830"/>
              <a:gd name="connsiteX0" fmla="*/ 3034107 w 3034107"/>
              <a:gd name="connsiteY0" fmla="*/ 0 h 779637"/>
              <a:gd name="connsiteX1" fmla="*/ 2493087 w 3034107"/>
              <a:gd name="connsiteY1" fmla="*/ 259080 h 779637"/>
              <a:gd name="connsiteX2" fmla="*/ 207087 w 3034107"/>
              <a:gd name="connsiteY2" fmla="*/ 777240 h 779637"/>
              <a:gd name="connsiteX3" fmla="*/ 214707 w 3034107"/>
              <a:gd name="connsiteY3" fmla="*/ 30480 h 779637"/>
              <a:gd name="connsiteX0" fmla="*/ 3034107 w 3034107"/>
              <a:gd name="connsiteY0" fmla="*/ 0 h 779637"/>
              <a:gd name="connsiteX1" fmla="*/ 2493087 w 3034107"/>
              <a:gd name="connsiteY1" fmla="*/ 259080 h 779637"/>
              <a:gd name="connsiteX2" fmla="*/ 207087 w 3034107"/>
              <a:gd name="connsiteY2" fmla="*/ 777240 h 779637"/>
              <a:gd name="connsiteX3" fmla="*/ 214707 w 3034107"/>
              <a:gd name="connsiteY3" fmla="*/ 30480 h 779637"/>
              <a:gd name="connsiteX0" fmla="*/ 3022635 w 3022635"/>
              <a:gd name="connsiteY0" fmla="*/ 0 h 780034"/>
              <a:gd name="connsiteX1" fmla="*/ 2321595 w 3022635"/>
              <a:gd name="connsiteY1" fmla="*/ 274320 h 780034"/>
              <a:gd name="connsiteX2" fmla="*/ 195615 w 3022635"/>
              <a:gd name="connsiteY2" fmla="*/ 777240 h 780034"/>
              <a:gd name="connsiteX3" fmla="*/ 203235 w 3022635"/>
              <a:gd name="connsiteY3" fmla="*/ 30480 h 780034"/>
            </a:gdLst>
            <a:ahLst/>
            <a:cxnLst>
              <a:cxn ang="0">
                <a:pos x="connsiteX0" y="connsiteY0"/>
              </a:cxn>
              <a:cxn ang="0">
                <a:pos x="connsiteX1" y="connsiteY1"/>
              </a:cxn>
              <a:cxn ang="0">
                <a:pos x="connsiteX2" y="connsiteY2"/>
              </a:cxn>
              <a:cxn ang="0">
                <a:pos x="connsiteX3" y="connsiteY3"/>
              </a:cxn>
            </a:cxnLst>
            <a:rect l="l" t="t" r="r" b="b"/>
            <a:pathLst>
              <a:path w="3022635" h="780034">
                <a:moveTo>
                  <a:pt x="3022635" y="0"/>
                </a:moveTo>
                <a:cubicBezTo>
                  <a:pt x="2955325" y="126365"/>
                  <a:pt x="2792765" y="144780"/>
                  <a:pt x="2321595" y="274320"/>
                </a:cubicBezTo>
                <a:cubicBezTo>
                  <a:pt x="1850425" y="403860"/>
                  <a:pt x="548675" y="817880"/>
                  <a:pt x="195615" y="777240"/>
                </a:cubicBezTo>
                <a:cubicBezTo>
                  <a:pt x="-157445" y="736600"/>
                  <a:pt x="44485" y="457200"/>
                  <a:pt x="203235" y="3048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Shape 127">
            <a:extLst>
              <a:ext uri="{FF2B5EF4-FFF2-40B4-BE49-F238E27FC236}">
                <a16:creationId xmlns:a16="http://schemas.microsoft.com/office/drawing/2014/main" id="{F81F0723-FEBA-440A-A58D-A6B820645D6B}"/>
              </a:ext>
            </a:extLst>
          </p:cNvPr>
          <p:cNvSpPr/>
          <p:nvPr/>
        </p:nvSpPr>
        <p:spPr>
          <a:xfrm>
            <a:off x="3100981" y="2931828"/>
            <a:ext cx="3028262" cy="724199"/>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Lst>
            <a:ahLst/>
            <a:cxnLst>
              <a:cxn ang="0">
                <a:pos x="connsiteX0" y="connsiteY0"/>
              </a:cxn>
              <a:cxn ang="0">
                <a:pos x="connsiteX1" y="connsiteY1"/>
              </a:cxn>
              <a:cxn ang="0">
                <a:pos x="connsiteX2" y="connsiteY2"/>
              </a:cxn>
              <a:cxn ang="0">
                <a:pos x="connsiteX3" y="connsiteY3"/>
              </a:cxn>
            </a:cxnLst>
            <a:rect l="l" t="t" r="r" b="b"/>
            <a:pathLst>
              <a:path w="3387063" h="840507">
                <a:moveTo>
                  <a:pt x="3387063" y="76200"/>
                </a:moveTo>
                <a:cubicBezTo>
                  <a:pt x="3380713" y="141605"/>
                  <a:pt x="3230853" y="116840"/>
                  <a:pt x="2701263" y="243840"/>
                </a:cubicBezTo>
                <a:cubicBezTo>
                  <a:pt x="2171673" y="370840"/>
                  <a:pt x="618463" y="878840"/>
                  <a:pt x="209523" y="838200"/>
                </a:cubicBezTo>
                <a:cubicBezTo>
                  <a:pt x="-199417" y="797560"/>
                  <a:pt x="88873" y="426720"/>
                  <a:pt x="247623"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E8D73E43-1844-4E29-8C57-5898F58C39CE}"/>
              </a:ext>
            </a:extLst>
          </p:cNvPr>
          <p:cNvSpPr/>
          <p:nvPr/>
        </p:nvSpPr>
        <p:spPr>
          <a:xfrm>
            <a:off x="3049449" y="2944959"/>
            <a:ext cx="3277372" cy="757558"/>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Lst>
            <a:ahLst/>
            <a:cxnLst>
              <a:cxn ang="0">
                <a:pos x="connsiteX0" y="connsiteY0"/>
              </a:cxn>
              <a:cxn ang="0">
                <a:pos x="connsiteX1" y="connsiteY1"/>
              </a:cxn>
              <a:cxn ang="0">
                <a:pos x="connsiteX2" y="connsiteY2"/>
              </a:cxn>
              <a:cxn ang="0">
                <a:pos x="connsiteX3" y="connsiteY3"/>
              </a:cxn>
            </a:cxnLst>
            <a:rect l="l" t="t" r="r" b="b"/>
            <a:pathLst>
              <a:path w="3665688" h="879223">
                <a:moveTo>
                  <a:pt x="3665683" y="228600"/>
                </a:moveTo>
                <a:cubicBezTo>
                  <a:pt x="3666953" y="454025"/>
                  <a:pt x="3435813" y="173990"/>
                  <a:pt x="2865583" y="281940"/>
                </a:cubicBezTo>
                <a:cubicBezTo>
                  <a:pt x="2295353" y="389890"/>
                  <a:pt x="684993" y="923290"/>
                  <a:pt x="244303" y="876300"/>
                </a:cubicBezTo>
                <a:cubicBezTo>
                  <a:pt x="-196387" y="829310"/>
                  <a:pt x="62693" y="426720"/>
                  <a:pt x="221443"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Rectangle 241">
            <a:extLst>
              <a:ext uri="{FF2B5EF4-FFF2-40B4-BE49-F238E27FC236}">
                <a16:creationId xmlns:a16="http://schemas.microsoft.com/office/drawing/2014/main" id="{B182CDF7-FECF-46DC-96EE-AE05B34E622A}"/>
              </a:ext>
            </a:extLst>
          </p:cNvPr>
          <p:cNvSpPr/>
          <p:nvPr/>
        </p:nvSpPr>
        <p:spPr>
          <a:xfrm rot="1194814">
            <a:off x="7732107" y="2154710"/>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TextBox 239">
            <a:extLst>
              <a:ext uri="{FF2B5EF4-FFF2-40B4-BE49-F238E27FC236}">
                <a16:creationId xmlns:a16="http://schemas.microsoft.com/office/drawing/2014/main" id="{BFDB6690-25CF-4C32-96E6-F4C01C7D29CF}"/>
              </a:ext>
            </a:extLst>
          </p:cNvPr>
          <p:cNvSpPr txBox="1"/>
          <p:nvPr/>
        </p:nvSpPr>
        <p:spPr>
          <a:xfrm rot="20660012">
            <a:off x="4138434" y="2959768"/>
            <a:ext cx="993489" cy="368997"/>
          </a:xfrm>
          <a:prstGeom prst="rect">
            <a:avLst/>
          </a:prstGeom>
          <a:noFill/>
        </p:spPr>
        <p:txBody>
          <a:bodyPr wrap="none" rtlCol="0">
            <a:spAutoFit/>
          </a:bodyPr>
          <a:lstStyle/>
          <a:p>
            <a:pPr algn="ctr">
              <a:lnSpc>
                <a:spcPts val="3000"/>
              </a:lnSpc>
            </a:pPr>
            <a:r>
              <a:rPr lang="en-US" sz="1400" b="1" dirty="0">
                <a:solidFill>
                  <a:srgbClr val="FF0000"/>
                </a:solidFill>
                <a:latin typeface="Candara" panose="020E0502030303020204" pitchFamily="34" charset="0"/>
              </a:rPr>
              <a:t>Mossy Fiber</a:t>
            </a:r>
          </a:p>
        </p:txBody>
      </p:sp>
      <p:sp>
        <p:nvSpPr>
          <p:cNvPr id="248" name="TextBox 247">
            <a:extLst>
              <a:ext uri="{FF2B5EF4-FFF2-40B4-BE49-F238E27FC236}">
                <a16:creationId xmlns:a16="http://schemas.microsoft.com/office/drawing/2014/main" id="{870C72D1-3757-403B-8E9B-9160B2635400}"/>
              </a:ext>
            </a:extLst>
          </p:cNvPr>
          <p:cNvSpPr txBox="1"/>
          <p:nvPr/>
        </p:nvSpPr>
        <p:spPr>
          <a:xfrm>
            <a:off x="299144" y="1111004"/>
            <a:ext cx="2268571" cy="398699"/>
          </a:xfrm>
          <a:prstGeom prst="rect">
            <a:avLst/>
          </a:prstGeom>
          <a:noFill/>
        </p:spPr>
        <p:txBody>
          <a:bodyPr wrap="none" rtlCol="0">
            <a:spAutoFit/>
          </a:bodyPr>
          <a:lstStyle/>
          <a:p>
            <a:pPr algn="ctr">
              <a:lnSpc>
                <a:spcPts val="2200"/>
              </a:lnSpc>
            </a:pPr>
            <a:r>
              <a:rPr lang="en-US" sz="2800" dirty="0">
                <a:latin typeface="Candara" panose="020E0502030303020204" pitchFamily="34" charset="0"/>
              </a:rPr>
              <a:t>Hippocampus</a:t>
            </a:r>
          </a:p>
        </p:txBody>
      </p:sp>
      <p:grpSp>
        <p:nvGrpSpPr>
          <p:cNvPr id="251" name="Group 250">
            <a:extLst>
              <a:ext uri="{FF2B5EF4-FFF2-40B4-BE49-F238E27FC236}">
                <a16:creationId xmlns:a16="http://schemas.microsoft.com/office/drawing/2014/main" id="{10F3AC76-158A-4375-98D1-EA607534DCCD}"/>
              </a:ext>
            </a:extLst>
          </p:cNvPr>
          <p:cNvGrpSpPr/>
          <p:nvPr/>
        </p:nvGrpSpPr>
        <p:grpSpPr>
          <a:xfrm>
            <a:off x="3258556" y="1841883"/>
            <a:ext cx="8363668" cy="2655896"/>
            <a:chOff x="3258556" y="1841883"/>
            <a:chExt cx="8363668" cy="2655896"/>
          </a:xfrm>
        </p:grpSpPr>
        <p:sp>
          <p:nvSpPr>
            <p:cNvPr id="252" name="TextBox 251">
              <a:extLst>
                <a:ext uri="{FF2B5EF4-FFF2-40B4-BE49-F238E27FC236}">
                  <a16:creationId xmlns:a16="http://schemas.microsoft.com/office/drawing/2014/main" id="{C43EA861-4C91-4F1D-8F1B-C9488B3F5A48}"/>
                </a:ext>
              </a:extLst>
            </p:cNvPr>
            <p:cNvSpPr txBox="1"/>
            <p:nvPr/>
          </p:nvSpPr>
          <p:spPr>
            <a:xfrm>
              <a:off x="10470146" y="3656069"/>
              <a:ext cx="1045478"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Layer III</a:t>
              </a:r>
            </a:p>
          </p:txBody>
        </p:sp>
        <p:sp>
          <p:nvSpPr>
            <p:cNvPr id="253" name="TextBox 252">
              <a:extLst>
                <a:ext uri="{FF2B5EF4-FFF2-40B4-BE49-F238E27FC236}">
                  <a16:creationId xmlns:a16="http://schemas.microsoft.com/office/drawing/2014/main" id="{922618DD-A378-43B6-9BCB-431E29C97711}"/>
                </a:ext>
              </a:extLst>
            </p:cNvPr>
            <p:cNvSpPr txBox="1"/>
            <p:nvPr/>
          </p:nvSpPr>
          <p:spPr>
            <a:xfrm>
              <a:off x="10363546" y="2191786"/>
              <a:ext cx="1258678"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Layer V/VI</a:t>
              </a:r>
            </a:p>
          </p:txBody>
        </p:sp>
        <p:grpSp>
          <p:nvGrpSpPr>
            <p:cNvPr id="254" name="Group 253">
              <a:extLst>
                <a:ext uri="{FF2B5EF4-FFF2-40B4-BE49-F238E27FC236}">
                  <a16:creationId xmlns:a16="http://schemas.microsoft.com/office/drawing/2014/main" id="{F4FB56FC-94C4-448A-8D93-1D645A9C9F69}"/>
                </a:ext>
              </a:extLst>
            </p:cNvPr>
            <p:cNvGrpSpPr/>
            <p:nvPr/>
          </p:nvGrpSpPr>
          <p:grpSpPr>
            <a:xfrm>
              <a:off x="3258556" y="1841883"/>
              <a:ext cx="7012848" cy="2655896"/>
              <a:chOff x="3258556" y="1841883"/>
              <a:chExt cx="7012848" cy="2655896"/>
            </a:xfrm>
          </p:grpSpPr>
          <p:grpSp>
            <p:nvGrpSpPr>
              <p:cNvPr id="280" name="Group 279">
                <a:extLst>
                  <a:ext uri="{FF2B5EF4-FFF2-40B4-BE49-F238E27FC236}">
                    <a16:creationId xmlns:a16="http://schemas.microsoft.com/office/drawing/2014/main" id="{FCBD5D25-FA84-46B5-BEE1-FB39AB9C6A12}"/>
                  </a:ext>
                </a:extLst>
              </p:cNvPr>
              <p:cNvGrpSpPr/>
              <p:nvPr/>
            </p:nvGrpSpPr>
            <p:grpSpPr>
              <a:xfrm>
                <a:off x="3258556" y="1841883"/>
                <a:ext cx="7012848" cy="2655896"/>
                <a:chOff x="3258556" y="1841883"/>
                <a:chExt cx="7012848" cy="2655896"/>
              </a:xfrm>
            </p:grpSpPr>
            <p:grpSp>
              <p:nvGrpSpPr>
                <p:cNvPr id="284" name="Group 283">
                  <a:extLst>
                    <a:ext uri="{FF2B5EF4-FFF2-40B4-BE49-F238E27FC236}">
                      <a16:creationId xmlns:a16="http://schemas.microsoft.com/office/drawing/2014/main" id="{EE956A76-BA9D-4009-99FC-1F6D24D4785F}"/>
                    </a:ext>
                  </a:extLst>
                </p:cNvPr>
                <p:cNvGrpSpPr/>
                <p:nvPr/>
              </p:nvGrpSpPr>
              <p:grpSpPr>
                <a:xfrm>
                  <a:off x="5250180" y="1841883"/>
                  <a:ext cx="5021224" cy="2273565"/>
                  <a:chOff x="5250180" y="1841883"/>
                  <a:chExt cx="5021224" cy="2273565"/>
                </a:xfrm>
              </p:grpSpPr>
              <p:grpSp>
                <p:nvGrpSpPr>
                  <p:cNvPr id="311" name="Group 310">
                    <a:extLst>
                      <a:ext uri="{FF2B5EF4-FFF2-40B4-BE49-F238E27FC236}">
                        <a16:creationId xmlns:a16="http://schemas.microsoft.com/office/drawing/2014/main" id="{2F142458-D2D8-44D1-97D7-07B751D5C30A}"/>
                      </a:ext>
                    </a:extLst>
                  </p:cNvPr>
                  <p:cNvGrpSpPr/>
                  <p:nvPr/>
                </p:nvGrpSpPr>
                <p:grpSpPr>
                  <a:xfrm>
                    <a:off x="9301408" y="3732726"/>
                    <a:ext cx="969996" cy="382722"/>
                    <a:chOff x="9255688" y="3679386"/>
                    <a:chExt cx="969996" cy="382722"/>
                  </a:xfrm>
                </p:grpSpPr>
                <p:sp>
                  <p:nvSpPr>
                    <p:cNvPr id="316" name="Freeform: Shape 315">
                      <a:extLst>
                        <a:ext uri="{FF2B5EF4-FFF2-40B4-BE49-F238E27FC236}">
                          <a16:creationId xmlns:a16="http://schemas.microsoft.com/office/drawing/2014/main" id="{76447816-3B37-46F0-946B-4C62F981E21B}"/>
                        </a:ext>
                      </a:extLst>
                    </p:cNvPr>
                    <p:cNvSpPr/>
                    <p:nvPr/>
                  </p:nvSpPr>
                  <p:spPr>
                    <a:xfrm rot="10993266">
                      <a:off x="9299169" y="3679386"/>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Freeform: Shape 316">
                      <a:extLst>
                        <a:ext uri="{FF2B5EF4-FFF2-40B4-BE49-F238E27FC236}">
                          <a16:creationId xmlns:a16="http://schemas.microsoft.com/office/drawing/2014/main" id="{AB98FA9B-1FE6-48CE-8097-54A4C87813F6}"/>
                        </a:ext>
                      </a:extLst>
                    </p:cNvPr>
                    <p:cNvSpPr/>
                    <p:nvPr/>
                  </p:nvSpPr>
                  <p:spPr>
                    <a:xfrm rot="9338418">
                      <a:off x="9394266" y="383101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Freeform: Shape 317">
                      <a:extLst>
                        <a:ext uri="{FF2B5EF4-FFF2-40B4-BE49-F238E27FC236}">
                          <a16:creationId xmlns:a16="http://schemas.microsoft.com/office/drawing/2014/main" id="{E048DAE3-C445-4304-A663-975AB71C519E}"/>
                        </a:ext>
                      </a:extLst>
                    </p:cNvPr>
                    <p:cNvSpPr/>
                    <p:nvPr/>
                  </p:nvSpPr>
                  <p:spPr>
                    <a:xfrm rot="10461739">
                      <a:off x="9386802" y="390356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Freeform: Shape 318">
                      <a:extLst>
                        <a:ext uri="{FF2B5EF4-FFF2-40B4-BE49-F238E27FC236}">
                          <a16:creationId xmlns:a16="http://schemas.microsoft.com/office/drawing/2014/main" id="{DF72B570-3005-4B06-B668-F76923D38FAF}"/>
                        </a:ext>
                      </a:extLst>
                    </p:cNvPr>
                    <p:cNvSpPr/>
                    <p:nvPr/>
                  </p:nvSpPr>
                  <p:spPr>
                    <a:xfrm rot="13741861" flipH="1">
                      <a:off x="9339529" y="388618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Freeform: Shape 319">
                      <a:extLst>
                        <a:ext uri="{FF2B5EF4-FFF2-40B4-BE49-F238E27FC236}">
                          <a16:creationId xmlns:a16="http://schemas.microsoft.com/office/drawing/2014/main" id="{B67BEF2F-D536-4EB0-812B-77A8ECD24FA2}"/>
                        </a:ext>
                      </a:extLst>
                    </p:cNvPr>
                    <p:cNvSpPr/>
                    <p:nvPr/>
                  </p:nvSpPr>
                  <p:spPr>
                    <a:xfrm rot="15246424">
                      <a:off x="9306246" y="385040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Freeform: Shape 320">
                      <a:extLst>
                        <a:ext uri="{FF2B5EF4-FFF2-40B4-BE49-F238E27FC236}">
                          <a16:creationId xmlns:a16="http://schemas.microsoft.com/office/drawing/2014/main" id="{0BEDE2B6-1752-4FD2-8CE7-2356D33BABBA}"/>
                        </a:ext>
                      </a:extLst>
                    </p:cNvPr>
                    <p:cNvSpPr/>
                    <p:nvPr/>
                  </p:nvSpPr>
                  <p:spPr>
                    <a:xfrm rot="6039158">
                      <a:off x="9451666" y="386516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Freeform: Shape 321">
                      <a:extLst>
                        <a:ext uri="{FF2B5EF4-FFF2-40B4-BE49-F238E27FC236}">
                          <a16:creationId xmlns:a16="http://schemas.microsoft.com/office/drawing/2014/main" id="{13C2EE90-7820-41E5-9459-8D9CEFEB8307}"/>
                        </a:ext>
                      </a:extLst>
                    </p:cNvPr>
                    <p:cNvSpPr/>
                    <p:nvPr/>
                  </p:nvSpPr>
                  <p:spPr>
                    <a:xfrm rot="10993266">
                      <a:off x="9629427" y="3691682"/>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Freeform: Shape 322">
                      <a:extLst>
                        <a:ext uri="{FF2B5EF4-FFF2-40B4-BE49-F238E27FC236}">
                          <a16:creationId xmlns:a16="http://schemas.microsoft.com/office/drawing/2014/main" id="{BD5AF8AE-11D6-4E5D-AD8A-94746862766D}"/>
                        </a:ext>
                      </a:extLst>
                    </p:cNvPr>
                    <p:cNvSpPr/>
                    <p:nvPr/>
                  </p:nvSpPr>
                  <p:spPr>
                    <a:xfrm rot="9338418">
                      <a:off x="9724524" y="3843305"/>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Freeform: Shape 323">
                      <a:extLst>
                        <a:ext uri="{FF2B5EF4-FFF2-40B4-BE49-F238E27FC236}">
                          <a16:creationId xmlns:a16="http://schemas.microsoft.com/office/drawing/2014/main" id="{7FD294A6-C73A-4F84-84CE-AE7041F21F9A}"/>
                        </a:ext>
                      </a:extLst>
                    </p:cNvPr>
                    <p:cNvSpPr/>
                    <p:nvPr/>
                  </p:nvSpPr>
                  <p:spPr>
                    <a:xfrm rot="10461739">
                      <a:off x="9717060" y="391586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Freeform: Shape 324">
                      <a:extLst>
                        <a:ext uri="{FF2B5EF4-FFF2-40B4-BE49-F238E27FC236}">
                          <a16:creationId xmlns:a16="http://schemas.microsoft.com/office/drawing/2014/main" id="{2DF12CF6-33AC-449A-98A1-1F54A88CFF51}"/>
                        </a:ext>
                      </a:extLst>
                    </p:cNvPr>
                    <p:cNvSpPr/>
                    <p:nvPr/>
                  </p:nvSpPr>
                  <p:spPr>
                    <a:xfrm rot="13741861" flipH="1">
                      <a:off x="9669787" y="389848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Freeform: Shape 325">
                      <a:extLst>
                        <a:ext uri="{FF2B5EF4-FFF2-40B4-BE49-F238E27FC236}">
                          <a16:creationId xmlns:a16="http://schemas.microsoft.com/office/drawing/2014/main" id="{CC577C42-E416-4929-950C-DD1AC29BEFC6}"/>
                        </a:ext>
                      </a:extLst>
                    </p:cNvPr>
                    <p:cNvSpPr/>
                    <p:nvPr/>
                  </p:nvSpPr>
                  <p:spPr>
                    <a:xfrm rot="15246424">
                      <a:off x="9636504" y="386270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Freeform: Shape 326">
                      <a:extLst>
                        <a:ext uri="{FF2B5EF4-FFF2-40B4-BE49-F238E27FC236}">
                          <a16:creationId xmlns:a16="http://schemas.microsoft.com/office/drawing/2014/main" id="{D2FFE6FE-169F-40A6-BBEF-A4730896B8BA}"/>
                        </a:ext>
                      </a:extLst>
                    </p:cNvPr>
                    <p:cNvSpPr/>
                    <p:nvPr/>
                  </p:nvSpPr>
                  <p:spPr>
                    <a:xfrm rot="6039158">
                      <a:off x="9781924" y="387745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Freeform: Shape 327">
                      <a:extLst>
                        <a:ext uri="{FF2B5EF4-FFF2-40B4-BE49-F238E27FC236}">
                          <a16:creationId xmlns:a16="http://schemas.microsoft.com/office/drawing/2014/main" id="{CC5107E9-10C5-4300-93E1-9556743DECFA}"/>
                        </a:ext>
                      </a:extLst>
                    </p:cNvPr>
                    <p:cNvSpPr/>
                    <p:nvPr/>
                  </p:nvSpPr>
                  <p:spPr>
                    <a:xfrm rot="10993266">
                      <a:off x="9983235" y="370251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Freeform: Shape 328">
                      <a:extLst>
                        <a:ext uri="{FF2B5EF4-FFF2-40B4-BE49-F238E27FC236}">
                          <a16:creationId xmlns:a16="http://schemas.microsoft.com/office/drawing/2014/main" id="{34116471-D435-4B7D-9F22-47740EA5D47C}"/>
                        </a:ext>
                      </a:extLst>
                    </p:cNvPr>
                    <p:cNvSpPr/>
                    <p:nvPr/>
                  </p:nvSpPr>
                  <p:spPr>
                    <a:xfrm rot="9338418">
                      <a:off x="10078331" y="385414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Freeform: Shape 329">
                      <a:extLst>
                        <a:ext uri="{FF2B5EF4-FFF2-40B4-BE49-F238E27FC236}">
                          <a16:creationId xmlns:a16="http://schemas.microsoft.com/office/drawing/2014/main" id="{5894FEBE-3009-422F-8964-DD37A7F48EB7}"/>
                        </a:ext>
                      </a:extLst>
                    </p:cNvPr>
                    <p:cNvSpPr/>
                    <p:nvPr/>
                  </p:nvSpPr>
                  <p:spPr>
                    <a:xfrm rot="10461739">
                      <a:off x="10070867" y="39266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Freeform: Shape 330">
                      <a:extLst>
                        <a:ext uri="{FF2B5EF4-FFF2-40B4-BE49-F238E27FC236}">
                          <a16:creationId xmlns:a16="http://schemas.microsoft.com/office/drawing/2014/main" id="{D4086583-D007-4AFC-9968-D52B46464619}"/>
                        </a:ext>
                      </a:extLst>
                    </p:cNvPr>
                    <p:cNvSpPr/>
                    <p:nvPr/>
                  </p:nvSpPr>
                  <p:spPr>
                    <a:xfrm rot="13741861" flipH="1">
                      <a:off x="10023594" y="390931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Freeform: Shape 331">
                      <a:extLst>
                        <a:ext uri="{FF2B5EF4-FFF2-40B4-BE49-F238E27FC236}">
                          <a16:creationId xmlns:a16="http://schemas.microsoft.com/office/drawing/2014/main" id="{2B600F57-AEEE-4292-A987-6ED3059E7989}"/>
                        </a:ext>
                      </a:extLst>
                    </p:cNvPr>
                    <p:cNvSpPr/>
                    <p:nvPr/>
                  </p:nvSpPr>
                  <p:spPr>
                    <a:xfrm rot="15246424">
                      <a:off x="9990312" y="387353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Freeform: Shape 332">
                      <a:extLst>
                        <a:ext uri="{FF2B5EF4-FFF2-40B4-BE49-F238E27FC236}">
                          <a16:creationId xmlns:a16="http://schemas.microsoft.com/office/drawing/2014/main" id="{D78269AE-450F-4809-9BEA-6AF18DAA410C}"/>
                        </a:ext>
                      </a:extLst>
                    </p:cNvPr>
                    <p:cNvSpPr/>
                    <p:nvPr/>
                  </p:nvSpPr>
                  <p:spPr>
                    <a:xfrm rot="6039158">
                      <a:off x="10135732" y="38882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2" name="Group 311">
                    <a:extLst>
                      <a:ext uri="{FF2B5EF4-FFF2-40B4-BE49-F238E27FC236}">
                        <a16:creationId xmlns:a16="http://schemas.microsoft.com/office/drawing/2014/main" id="{F092B512-FD09-4FB9-901E-A06AC3B20D38}"/>
                      </a:ext>
                    </a:extLst>
                  </p:cNvPr>
                  <p:cNvGrpSpPr/>
                  <p:nvPr/>
                </p:nvGrpSpPr>
                <p:grpSpPr>
                  <a:xfrm>
                    <a:off x="5250180" y="1841883"/>
                    <a:ext cx="4876894" cy="2011877"/>
                    <a:chOff x="5250180" y="1841883"/>
                    <a:chExt cx="4876894" cy="2011877"/>
                  </a:xfrm>
                </p:grpSpPr>
                <p:sp>
                  <p:nvSpPr>
                    <p:cNvPr id="313" name="Freeform: Shape 312">
                      <a:extLst>
                        <a:ext uri="{FF2B5EF4-FFF2-40B4-BE49-F238E27FC236}">
                          <a16:creationId xmlns:a16="http://schemas.microsoft.com/office/drawing/2014/main" id="{6CA08438-F41E-4E5C-B864-9024BF9C25D5}"/>
                        </a:ext>
                      </a:extLst>
                    </p:cNvPr>
                    <p:cNvSpPr/>
                    <p:nvPr/>
                  </p:nvSpPr>
                  <p:spPr>
                    <a:xfrm>
                      <a:off x="5250180" y="1866900"/>
                      <a:ext cx="4168415" cy="188214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Lst>
                      <a:ahLst/>
                      <a:cxnLst>
                        <a:cxn ang="0">
                          <a:pos x="connsiteX0" y="connsiteY0"/>
                        </a:cxn>
                        <a:cxn ang="0">
                          <a:pos x="connsiteX1" y="connsiteY1"/>
                        </a:cxn>
                      </a:cxnLst>
                      <a:rect l="l" t="t" r="r" b="b"/>
                      <a:pathLst>
                        <a:path w="4168415" h="1882140">
                          <a:moveTo>
                            <a:pt x="4168140" y="1882140"/>
                          </a:moveTo>
                          <a:cubicBezTo>
                            <a:pt x="4201160" y="1516380"/>
                            <a:pt x="1262380" y="20574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4" name="Freeform: Shape 313">
                      <a:extLst>
                        <a:ext uri="{FF2B5EF4-FFF2-40B4-BE49-F238E27FC236}">
                          <a16:creationId xmlns:a16="http://schemas.microsoft.com/office/drawing/2014/main" id="{4A4B5B67-7687-400C-9852-82AFFF05AE6D}"/>
                        </a:ext>
                      </a:extLst>
                    </p:cNvPr>
                    <p:cNvSpPr/>
                    <p:nvPr/>
                  </p:nvSpPr>
                  <p:spPr>
                    <a:xfrm>
                      <a:off x="5311211" y="1841883"/>
                      <a:ext cx="4815863" cy="195072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 name="connsiteX0" fmla="*/ 4168140 w 4168140"/>
                        <a:gd name="connsiteY0" fmla="*/ 1882140 h 1882140"/>
                        <a:gd name="connsiteX1" fmla="*/ 0 w 4168140"/>
                        <a:gd name="connsiteY1" fmla="*/ 0 h 1882140"/>
                        <a:gd name="connsiteX0" fmla="*/ 4815840 w 4815840"/>
                        <a:gd name="connsiteY0" fmla="*/ 1950720 h 1950720"/>
                        <a:gd name="connsiteX1" fmla="*/ 0 w 4815840"/>
                        <a:gd name="connsiteY1" fmla="*/ 0 h 1950720"/>
                        <a:gd name="connsiteX0" fmla="*/ 4815840 w 4815840"/>
                        <a:gd name="connsiteY0" fmla="*/ 1950720 h 1950720"/>
                        <a:gd name="connsiteX1" fmla="*/ 0 w 4815840"/>
                        <a:gd name="connsiteY1" fmla="*/ 0 h 1950720"/>
                        <a:gd name="connsiteX0" fmla="*/ 4815840 w 4815841"/>
                        <a:gd name="connsiteY0" fmla="*/ 1950720 h 1950720"/>
                        <a:gd name="connsiteX1" fmla="*/ 0 w 4815841"/>
                        <a:gd name="connsiteY1"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12749 w 4815840"/>
                        <a:gd name="connsiteY1" fmla="*/ 1259457 h 1950720"/>
                        <a:gd name="connsiteX2" fmla="*/ 0 w 4815840"/>
                        <a:gd name="connsiteY2" fmla="*/ 0 h 1950720"/>
                        <a:gd name="connsiteX0" fmla="*/ 4815840 w 4815858"/>
                        <a:gd name="connsiteY0" fmla="*/ 1950720 h 1950720"/>
                        <a:gd name="connsiteX1" fmla="*/ 3512749 w 4815858"/>
                        <a:gd name="connsiteY1" fmla="*/ 1259457 h 1950720"/>
                        <a:gd name="connsiteX2" fmla="*/ 0 w 4815858"/>
                        <a:gd name="connsiteY2" fmla="*/ 0 h 1950720"/>
                        <a:gd name="connsiteX0" fmla="*/ 4815840 w 4815859"/>
                        <a:gd name="connsiteY0" fmla="*/ 1950720 h 1950720"/>
                        <a:gd name="connsiteX1" fmla="*/ 3535609 w 4815859"/>
                        <a:gd name="connsiteY1" fmla="*/ 1320417 h 1950720"/>
                        <a:gd name="connsiteX2" fmla="*/ 0 w 4815859"/>
                        <a:gd name="connsiteY2" fmla="*/ 0 h 1950720"/>
                        <a:gd name="connsiteX0" fmla="*/ 4815840 w 4815863"/>
                        <a:gd name="connsiteY0" fmla="*/ 1950720 h 1950720"/>
                        <a:gd name="connsiteX1" fmla="*/ 3535609 w 4815863"/>
                        <a:gd name="connsiteY1" fmla="*/ 1320417 h 1950720"/>
                        <a:gd name="connsiteX2" fmla="*/ 0 w 4815863"/>
                        <a:gd name="connsiteY2" fmla="*/ 0 h 1950720"/>
                      </a:gdLst>
                      <a:ahLst/>
                      <a:cxnLst>
                        <a:cxn ang="0">
                          <a:pos x="connsiteX0" y="connsiteY0"/>
                        </a:cxn>
                        <a:cxn ang="0">
                          <a:pos x="connsiteX1" y="connsiteY1"/>
                        </a:cxn>
                        <a:cxn ang="0">
                          <a:pos x="connsiteX2" y="connsiteY2"/>
                        </a:cxn>
                      </a:cxnLst>
                      <a:rect l="l" t="t" r="r" b="b"/>
                      <a:pathLst>
                        <a:path w="4815863" h="1950720">
                          <a:moveTo>
                            <a:pt x="4815840" y="1950720"/>
                          </a:moveTo>
                          <a:cubicBezTo>
                            <a:pt x="4820908" y="1364340"/>
                            <a:pt x="3997818" y="1604514"/>
                            <a:pt x="3535609" y="1320417"/>
                          </a:cubicBezTo>
                          <a:cubicBezTo>
                            <a:pt x="3073400" y="1036320"/>
                            <a:pt x="1262380" y="20574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Freeform: Shape 314">
                      <a:extLst>
                        <a:ext uri="{FF2B5EF4-FFF2-40B4-BE49-F238E27FC236}">
                          <a16:creationId xmlns:a16="http://schemas.microsoft.com/office/drawing/2014/main" id="{D4F7C3EB-56F1-492F-A26D-FE47F8FA0EEF}"/>
                        </a:ext>
                      </a:extLst>
                    </p:cNvPr>
                    <p:cNvSpPr/>
                    <p:nvPr/>
                  </p:nvSpPr>
                  <p:spPr>
                    <a:xfrm>
                      <a:off x="5304447" y="1857320"/>
                      <a:ext cx="4472940" cy="199644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 name="connsiteX0" fmla="*/ 4168140 w 4168140"/>
                        <a:gd name="connsiteY0" fmla="*/ 1882140 h 1882140"/>
                        <a:gd name="connsiteX1" fmla="*/ 0 w 4168140"/>
                        <a:gd name="connsiteY1" fmla="*/ 0 h 1882140"/>
                        <a:gd name="connsiteX0" fmla="*/ 4815840 w 4815840"/>
                        <a:gd name="connsiteY0" fmla="*/ 1950720 h 1950720"/>
                        <a:gd name="connsiteX1" fmla="*/ 0 w 4815840"/>
                        <a:gd name="connsiteY1" fmla="*/ 0 h 1950720"/>
                        <a:gd name="connsiteX0" fmla="*/ 4815840 w 4815840"/>
                        <a:gd name="connsiteY0" fmla="*/ 1950720 h 1950720"/>
                        <a:gd name="connsiteX1" fmla="*/ 0 w 4815840"/>
                        <a:gd name="connsiteY1" fmla="*/ 0 h 1950720"/>
                        <a:gd name="connsiteX0" fmla="*/ 4815840 w 4815841"/>
                        <a:gd name="connsiteY0" fmla="*/ 1950720 h 1950720"/>
                        <a:gd name="connsiteX1" fmla="*/ 0 w 4815841"/>
                        <a:gd name="connsiteY1"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12749 w 4815840"/>
                        <a:gd name="connsiteY1" fmla="*/ 1259457 h 1950720"/>
                        <a:gd name="connsiteX2" fmla="*/ 0 w 4815840"/>
                        <a:gd name="connsiteY2" fmla="*/ 0 h 1950720"/>
                        <a:gd name="connsiteX0" fmla="*/ 4815840 w 4815858"/>
                        <a:gd name="connsiteY0" fmla="*/ 1950720 h 1950720"/>
                        <a:gd name="connsiteX1" fmla="*/ 3512749 w 4815858"/>
                        <a:gd name="connsiteY1" fmla="*/ 1259457 h 1950720"/>
                        <a:gd name="connsiteX2" fmla="*/ 0 w 4815858"/>
                        <a:gd name="connsiteY2" fmla="*/ 0 h 1950720"/>
                        <a:gd name="connsiteX0" fmla="*/ 4815840 w 4815859"/>
                        <a:gd name="connsiteY0" fmla="*/ 1950720 h 1950720"/>
                        <a:gd name="connsiteX1" fmla="*/ 3535609 w 4815859"/>
                        <a:gd name="connsiteY1" fmla="*/ 1320417 h 1950720"/>
                        <a:gd name="connsiteX2" fmla="*/ 0 w 4815859"/>
                        <a:gd name="connsiteY2" fmla="*/ 0 h 1950720"/>
                        <a:gd name="connsiteX0" fmla="*/ 4815840 w 4815863"/>
                        <a:gd name="connsiteY0" fmla="*/ 1950720 h 1950720"/>
                        <a:gd name="connsiteX1" fmla="*/ 3535609 w 4815863"/>
                        <a:gd name="connsiteY1" fmla="*/ 1320417 h 1950720"/>
                        <a:gd name="connsiteX2" fmla="*/ 0 w 4815863"/>
                        <a:gd name="connsiteY2" fmla="*/ 0 h 1950720"/>
                        <a:gd name="connsiteX0" fmla="*/ 4472940 w 4472975"/>
                        <a:gd name="connsiteY0" fmla="*/ 1996440 h 1996440"/>
                        <a:gd name="connsiteX1" fmla="*/ 3192709 w 4472975"/>
                        <a:gd name="connsiteY1" fmla="*/ 1366137 h 1996440"/>
                        <a:gd name="connsiteX2" fmla="*/ 0 w 4472975"/>
                        <a:gd name="connsiteY2" fmla="*/ 0 h 1996440"/>
                        <a:gd name="connsiteX0" fmla="*/ 4472940 w 4472975"/>
                        <a:gd name="connsiteY0" fmla="*/ 1996440 h 1996440"/>
                        <a:gd name="connsiteX1" fmla="*/ 3192709 w 4472975"/>
                        <a:gd name="connsiteY1" fmla="*/ 1366137 h 1996440"/>
                        <a:gd name="connsiteX2" fmla="*/ 0 w 4472975"/>
                        <a:gd name="connsiteY2" fmla="*/ 0 h 1996440"/>
                        <a:gd name="connsiteX0" fmla="*/ 4472940 w 4472975"/>
                        <a:gd name="connsiteY0" fmla="*/ 1996440 h 1996440"/>
                        <a:gd name="connsiteX1" fmla="*/ 3200329 w 4472975"/>
                        <a:gd name="connsiteY1" fmla="*/ 1168017 h 1996440"/>
                        <a:gd name="connsiteX2" fmla="*/ 0 w 4472975"/>
                        <a:gd name="connsiteY2" fmla="*/ 0 h 1996440"/>
                        <a:gd name="connsiteX0" fmla="*/ 4472940 w 4472978"/>
                        <a:gd name="connsiteY0" fmla="*/ 1996440 h 1996440"/>
                        <a:gd name="connsiteX1" fmla="*/ 3200329 w 4472978"/>
                        <a:gd name="connsiteY1" fmla="*/ 1168017 h 1996440"/>
                        <a:gd name="connsiteX2" fmla="*/ 0 w 4472978"/>
                        <a:gd name="connsiteY2" fmla="*/ 0 h 1996440"/>
                        <a:gd name="connsiteX0" fmla="*/ 4472940 w 4472966"/>
                        <a:gd name="connsiteY0" fmla="*/ 1996440 h 1996440"/>
                        <a:gd name="connsiteX1" fmla="*/ 3200329 w 4472966"/>
                        <a:gd name="connsiteY1" fmla="*/ 1168017 h 1996440"/>
                        <a:gd name="connsiteX2" fmla="*/ 0 w 4472966"/>
                        <a:gd name="connsiteY2" fmla="*/ 0 h 1996440"/>
                        <a:gd name="connsiteX0" fmla="*/ 4472940 w 4472940"/>
                        <a:gd name="connsiteY0" fmla="*/ 1996440 h 1996440"/>
                        <a:gd name="connsiteX1" fmla="*/ 3200329 w 4472940"/>
                        <a:gd name="connsiteY1" fmla="*/ 116801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Lst>
                      <a:ahLst/>
                      <a:cxnLst>
                        <a:cxn ang="0">
                          <a:pos x="connsiteX0" y="connsiteY0"/>
                        </a:cxn>
                        <a:cxn ang="0">
                          <a:pos x="connsiteX1" y="connsiteY1"/>
                        </a:cxn>
                        <a:cxn ang="0">
                          <a:pos x="connsiteX2" y="connsiteY2"/>
                        </a:cxn>
                      </a:cxnLst>
                      <a:rect l="l" t="t" r="r" b="b"/>
                      <a:pathLst>
                        <a:path w="4472940" h="1996440">
                          <a:moveTo>
                            <a:pt x="4472940" y="1996440"/>
                          </a:moveTo>
                          <a:cubicBezTo>
                            <a:pt x="4417048" y="1684380"/>
                            <a:pt x="3770559" y="1477897"/>
                            <a:pt x="3131749" y="1145157"/>
                          </a:cubicBezTo>
                          <a:cubicBezTo>
                            <a:pt x="2492939" y="812417"/>
                            <a:pt x="1681480" y="45720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85" name="Rectangle: Rounded Corners 284">
                  <a:extLst>
                    <a:ext uri="{FF2B5EF4-FFF2-40B4-BE49-F238E27FC236}">
                      <a16:creationId xmlns:a16="http://schemas.microsoft.com/office/drawing/2014/main" id="{D8037BD1-FAD0-4D5C-BD9F-D1B38AA6CB33}"/>
                    </a:ext>
                  </a:extLst>
                </p:cNvPr>
                <p:cNvSpPr/>
                <p:nvPr/>
              </p:nvSpPr>
              <p:spPr>
                <a:xfrm rot="3532455">
                  <a:off x="9296468" y="3602363"/>
                  <a:ext cx="129798" cy="75430"/>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6" name="Rectangle: Rounded Corners 285">
                  <a:extLst>
                    <a:ext uri="{FF2B5EF4-FFF2-40B4-BE49-F238E27FC236}">
                      <a16:creationId xmlns:a16="http://schemas.microsoft.com/office/drawing/2014/main" id="{748372FE-C52C-465E-A26D-F8CB013EFA5E}"/>
                    </a:ext>
                  </a:extLst>
                </p:cNvPr>
                <p:cNvSpPr/>
                <p:nvPr/>
              </p:nvSpPr>
              <p:spPr>
                <a:xfrm rot="2536915">
                  <a:off x="9404603" y="3473127"/>
                  <a:ext cx="153229" cy="11857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Rectangle: Rounded Corners 286">
                  <a:extLst>
                    <a:ext uri="{FF2B5EF4-FFF2-40B4-BE49-F238E27FC236}">
                      <a16:creationId xmlns:a16="http://schemas.microsoft.com/office/drawing/2014/main" id="{07D3E04A-73CE-40AB-9F8C-3B0127BC33D0}"/>
                    </a:ext>
                  </a:extLst>
                </p:cNvPr>
                <p:cNvSpPr/>
                <p:nvPr/>
              </p:nvSpPr>
              <p:spPr>
                <a:xfrm rot="2536915">
                  <a:off x="9102834" y="3424292"/>
                  <a:ext cx="153229" cy="11857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8" name="Group 287">
                  <a:extLst>
                    <a:ext uri="{FF2B5EF4-FFF2-40B4-BE49-F238E27FC236}">
                      <a16:creationId xmlns:a16="http://schemas.microsoft.com/office/drawing/2014/main" id="{D36B2C2F-D8E8-4A11-A4F0-996462964E84}"/>
                    </a:ext>
                  </a:extLst>
                </p:cNvPr>
                <p:cNvGrpSpPr/>
                <p:nvPr/>
              </p:nvGrpSpPr>
              <p:grpSpPr>
                <a:xfrm>
                  <a:off x="3258556" y="2580086"/>
                  <a:ext cx="6965931" cy="1917693"/>
                  <a:chOff x="3258556" y="2580086"/>
                  <a:chExt cx="6965931" cy="1917693"/>
                </a:xfrm>
              </p:grpSpPr>
              <p:grpSp>
                <p:nvGrpSpPr>
                  <p:cNvPr id="289" name="Group 288">
                    <a:extLst>
                      <a:ext uri="{FF2B5EF4-FFF2-40B4-BE49-F238E27FC236}">
                        <a16:creationId xmlns:a16="http://schemas.microsoft.com/office/drawing/2014/main" id="{DC448270-AD23-4B55-B919-C30633EB2A92}"/>
                      </a:ext>
                    </a:extLst>
                  </p:cNvPr>
                  <p:cNvGrpSpPr/>
                  <p:nvPr/>
                </p:nvGrpSpPr>
                <p:grpSpPr>
                  <a:xfrm>
                    <a:off x="9254491" y="4115057"/>
                    <a:ext cx="969996" cy="382722"/>
                    <a:chOff x="9255688" y="3679386"/>
                    <a:chExt cx="969996" cy="382722"/>
                  </a:xfrm>
                </p:grpSpPr>
                <p:sp>
                  <p:nvSpPr>
                    <p:cNvPr id="293" name="Freeform: Shape 292">
                      <a:extLst>
                        <a:ext uri="{FF2B5EF4-FFF2-40B4-BE49-F238E27FC236}">
                          <a16:creationId xmlns:a16="http://schemas.microsoft.com/office/drawing/2014/main" id="{374397A6-0627-46D2-BF24-9342D33878A2}"/>
                        </a:ext>
                      </a:extLst>
                    </p:cNvPr>
                    <p:cNvSpPr/>
                    <p:nvPr/>
                  </p:nvSpPr>
                  <p:spPr>
                    <a:xfrm rot="10993266">
                      <a:off x="9299169" y="3679386"/>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Shape 293">
                      <a:extLst>
                        <a:ext uri="{FF2B5EF4-FFF2-40B4-BE49-F238E27FC236}">
                          <a16:creationId xmlns:a16="http://schemas.microsoft.com/office/drawing/2014/main" id="{D7ED7837-5959-4B54-9982-E4E83F52BA98}"/>
                        </a:ext>
                      </a:extLst>
                    </p:cNvPr>
                    <p:cNvSpPr/>
                    <p:nvPr/>
                  </p:nvSpPr>
                  <p:spPr>
                    <a:xfrm rot="9338418">
                      <a:off x="9394266" y="383101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Shape 294">
                      <a:extLst>
                        <a:ext uri="{FF2B5EF4-FFF2-40B4-BE49-F238E27FC236}">
                          <a16:creationId xmlns:a16="http://schemas.microsoft.com/office/drawing/2014/main" id="{A7C675D9-49A9-472C-B3BC-C86E141E8B71}"/>
                        </a:ext>
                      </a:extLst>
                    </p:cNvPr>
                    <p:cNvSpPr/>
                    <p:nvPr/>
                  </p:nvSpPr>
                  <p:spPr>
                    <a:xfrm rot="10461739">
                      <a:off x="9386802" y="390356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Shape 295">
                      <a:extLst>
                        <a:ext uri="{FF2B5EF4-FFF2-40B4-BE49-F238E27FC236}">
                          <a16:creationId xmlns:a16="http://schemas.microsoft.com/office/drawing/2014/main" id="{006D231E-D389-4119-806B-1D634AD1E47C}"/>
                        </a:ext>
                      </a:extLst>
                    </p:cNvPr>
                    <p:cNvSpPr/>
                    <p:nvPr/>
                  </p:nvSpPr>
                  <p:spPr>
                    <a:xfrm rot="13741861" flipH="1">
                      <a:off x="9339529" y="388618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Freeform: Shape 296">
                      <a:extLst>
                        <a:ext uri="{FF2B5EF4-FFF2-40B4-BE49-F238E27FC236}">
                          <a16:creationId xmlns:a16="http://schemas.microsoft.com/office/drawing/2014/main" id="{BF124505-C1AB-4E5C-B5EA-9FC86FB6C0F1}"/>
                        </a:ext>
                      </a:extLst>
                    </p:cNvPr>
                    <p:cNvSpPr/>
                    <p:nvPr/>
                  </p:nvSpPr>
                  <p:spPr>
                    <a:xfrm rot="15246424">
                      <a:off x="9306246" y="385040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Freeform: Shape 297">
                      <a:extLst>
                        <a:ext uri="{FF2B5EF4-FFF2-40B4-BE49-F238E27FC236}">
                          <a16:creationId xmlns:a16="http://schemas.microsoft.com/office/drawing/2014/main" id="{EC74E390-9234-443E-B629-EF580E5B0138}"/>
                        </a:ext>
                      </a:extLst>
                    </p:cNvPr>
                    <p:cNvSpPr/>
                    <p:nvPr/>
                  </p:nvSpPr>
                  <p:spPr>
                    <a:xfrm rot="6039158">
                      <a:off x="9451666" y="386516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Shape 298">
                      <a:extLst>
                        <a:ext uri="{FF2B5EF4-FFF2-40B4-BE49-F238E27FC236}">
                          <a16:creationId xmlns:a16="http://schemas.microsoft.com/office/drawing/2014/main" id="{0CD676D7-FECF-4A73-84CD-E81A20AFD363}"/>
                        </a:ext>
                      </a:extLst>
                    </p:cNvPr>
                    <p:cNvSpPr/>
                    <p:nvPr/>
                  </p:nvSpPr>
                  <p:spPr>
                    <a:xfrm rot="10993266">
                      <a:off x="9629427" y="3691682"/>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Freeform: Shape 299">
                      <a:extLst>
                        <a:ext uri="{FF2B5EF4-FFF2-40B4-BE49-F238E27FC236}">
                          <a16:creationId xmlns:a16="http://schemas.microsoft.com/office/drawing/2014/main" id="{8E4AF621-80D7-45ED-A538-F6A0A73FBDBE}"/>
                        </a:ext>
                      </a:extLst>
                    </p:cNvPr>
                    <p:cNvSpPr/>
                    <p:nvPr/>
                  </p:nvSpPr>
                  <p:spPr>
                    <a:xfrm rot="9338418">
                      <a:off x="9724524" y="3843305"/>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Freeform: Shape 300">
                      <a:extLst>
                        <a:ext uri="{FF2B5EF4-FFF2-40B4-BE49-F238E27FC236}">
                          <a16:creationId xmlns:a16="http://schemas.microsoft.com/office/drawing/2014/main" id="{03AC63EE-A5E0-441C-BD85-D9E63B5E1C1F}"/>
                        </a:ext>
                      </a:extLst>
                    </p:cNvPr>
                    <p:cNvSpPr/>
                    <p:nvPr/>
                  </p:nvSpPr>
                  <p:spPr>
                    <a:xfrm rot="10461739">
                      <a:off x="9717060" y="391586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2" name="Freeform: Shape 301">
                      <a:extLst>
                        <a:ext uri="{FF2B5EF4-FFF2-40B4-BE49-F238E27FC236}">
                          <a16:creationId xmlns:a16="http://schemas.microsoft.com/office/drawing/2014/main" id="{39E6240C-4373-42FC-A23E-A0826A1A89D5}"/>
                        </a:ext>
                      </a:extLst>
                    </p:cNvPr>
                    <p:cNvSpPr/>
                    <p:nvPr/>
                  </p:nvSpPr>
                  <p:spPr>
                    <a:xfrm rot="13741861" flipH="1">
                      <a:off x="9669787" y="389848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Freeform: Shape 302">
                      <a:extLst>
                        <a:ext uri="{FF2B5EF4-FFF2-40B4-BE49-F238E27FC236}">
                          <a16:creationId xmlns:a16="http://schemas.microsoft.com/office/drawing/2014/main" id="{466A1D04-1548-4087-BC1F-88CBA1503E77}"/>
                        </a:ext>
                      </a:extLst>
                    </p:cNvPr>
                    <p:cNvSpPr/>
                    <p:nvPr/>
                  </p:nvSpPr>
                  <p:spPr>
                    <a:xfrm rot="15246424">
                      <a:off x="9636504" y="386270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Freeform: Shape 303">
                      <a:extLst>
                        <a:ext uri="{FF2B5EF4-FFF2-40B4-BE49-F238E27FC236}">
                          <a16:creationId xmlns:a16="http://schemas.microsoft.com/office/drawing/2014/main" id="{FA249708-D2CB-4D93-886D-BA87118642D6}"/>
                        </a:ext>
                      </a:extLst>
                    </p:cNvPr>
                    <p:cNvSpPr/>
                    <p:nvPr/>
                  </p:nvSpPr>
                  <p:spPr>
                    <a:xfrm rot="6039158">
                      <a:off x="9781924" y="387745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Freeform: Shape 304">
                      <a:extLst>
                        <a:ext uri="{FF2B5EF4-FFF2-40B4-BE49-F238E27FC236}">
                          <a16:creationId xmlns:a16="http://schemas.microsoft.com/office/drawing/2014/main" id="{E667CD82-7BAA-4FA3-B03F-F1AC0CC2BB95}"/>
                        </a:ext>
                      </a:extLst>
                    </p:cNvPr>
                    <p:cNvSpPr/>
                    <p:nvPr/>
                  </p:nvSpPr>
                  <p:spPr>
                    <a:xfrm rot="10993266">
                      <a:off x="9983235" y="370251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Freeform: Shape 305">
                      <a:extLst>
                        <a:ext uri="{FF2B5EF4-FFF2-40B4-BE49-F238E27FC236}">
                          <a16:creationId xmlns:a16="http://schemas.microsoft.com/office/drawing/2014/main" id="{BA951F90-1074-4D89-AB34-3C234AC298B3}"/>
                        </a:ext>
                      </a:extLst>
                    </p:cNvPr>
                    <p:cNvSpPr/>
                    <p:nvPr/>
                  </p:nvSpPr>
                  <p:spPr>
                    <a:xfrm rot="9338418">
                      <a:off x="10078331" y="385414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Freeform: Shape 306">
                      <a:extLst>
                        <a:ext uri="{FF2B5EF4-FFF2-40B4-BE49-F238E27FC236}">
                          <a16:creationId xmlns:a16="http://schemas.microsoft.com/office/drawing/2014/main" id="{BFCD1CE6-E14A-4C41-A298-6793F38D565A}"/>
                        </a:ext>
                      </a:extLst>
                    </p:cNvPr>
                    <p:cNvSpPr/>
                    <p:nvPr/>
                  </p:nvSpPr>
                  <p:spPr>
                    <a:xfrm rot="10461739">
                      <a:off x="10070867" y="39266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Freeform: Shape 307">
                      <a:extLst>
                        <a:ext uri="{FF2B5EF4-FFF2-40B4-BE49-F238E27FC236}">
                          <a16:creationId xmlns:a16="http://schemas.microsoft.com/office/drawing/2014/main" id="{C9E13514-493D-4420-B144-460BC92B8D50}"/>
                        </a:ext>
                      </a:extLst>
                    </p:cNvPr>
                    <p:cNvSpPr/>
                    <p:nvPr/>
                  </p:nvSpPr>
                  <p:spPr>
                    <a:xfrm rot="13741861" flipH="1">
                      <a:off x="10023594" y="390931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Freeform: Shape 308">
                      <a:extLst>
                        <a:ext uri="{FF2B5EF4-FFF2-40B4-BE49-F238E27FC236}">
                          <a16:creationId xmlns:a16="http://schemas.microsoft.com/office/drawing/2014/main" id="{A7CE61EC-7ED2-47FE-A671-2F71D55F2272}"/>
                        </a:ext>
                      </a:extLst>
                    </p:cNvPr>
                    <p:cNvSpPr/>
                    <p:nvPr/>
                  </p:nvSpPr>
                  <p:spPr>
                    <a:xfrm rot="15246424">
                      <a:off x="9990312" y="387353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Freeform: Shape 309">
                      <a:extLst>
                        <a:ext uri="{FF2B5EF4-FFF2-40B4-BE49-F238E27FC236}">
                          <a16:creationId xmlns:a16="http://schemas.microsoft.com/office/drawing/2014/main" id="{922B56E6-34D2-4DC4-AFFC-1F20580D6872}"/>
                        </a:ext>
                      </a:extLst>
                    </p:cNvPr>
                    <p:cNvSpPr/>
                    <p:nvPr/>
                  </p:nvSpPr>
                  <p:spPr>
                    <a:xfrm rot="6039158">
                      <a:off x="10135732" y="38882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0" name="Freeform: Shape 289">
                    <a:extLst>
                      <a:ext uri="{FF2B5EF4-FFF2-40B4-BE49-F238E27FC236}">
                        <a16:creationId xmlns:a16="http://schemas.microsoft.com/office/drawing/2014/main" id="{3CCAC31C-F806-4AEE-B91B-91B44533F074}"/>
                      </a:ext>
                    </a:extLst>
                  </p:cNvPr>
                  <p:cNvSpPr/>
                  <p:nvPr/>
                </p:nvSpPr>
                <p:spPr>
                  <a:xfrm rot="10800000" flipH="1">
                    <a:off x="3286663" y="2580086"/>
                    <a:ext cx="6802044" cy="1638347"/>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835959 w 6836123"/>
                      <a:gd name="connsiteY0" fmla="*/ 0 h 1353154"/>
                      <a:gd name="connsiteX1" fmla="*/ 2826278 w 6836123"/>
                      <a:gd name="connsiteY1" fmla="*/ 1253531 h 1353154"/>
                      <a:gd name="connsiteX2" fmla="*/ 108455 w 6836123"/>
                      <a:gd name="connsiteY2" fmla="*/ 883122 h 1353154"/>
                      <a:gd name="connsiteX0" fmla="*/ 6835959 w 6836123"/>
                      <a:gd name="connsiteY0" fmla="*/ 0 h 1353154"/>
                      <a:gd name="connsiteX1" fmla="*/ 2826278 w 6836123"/>
                      <a:gd name="connsiteY1" fmla="*/ 1253531 h 1353154"/>
                      <a:gd name="connsiteX2" fmla="*/ 108455 w 6836123"/>
                      <a:gd name="connsiteY2" fmla="*/ 883122 h 1353154"/>
                      <a:gd name="connsiteX0" fmla="*/ 6859021 w 6859184"/>
                      <a:gd name="connsiteY0" fmla="*/ 0 h 1901469"/>
                      <a:gd name="connsiteX1" fmla="*/ 2826278 w 6859184"/>
                      <a:gd name="connsiteY1" fmla="*/ 1801846 h 1901469"/>
                      <a:gd name="connsiteX2" fmla="*/ 108455 w 6859184"/>
                      <a:gd name="connsiteY2" fmla="*/ 1431437 h 1901469"/>
                      <a:gd name="connsiteX0" fmla="*/ 6859021 w 6861558"/>
                      <a:gd name="connsiteY0" fmla="*/ 0 h 1901469"/>
                      <a:gd name="connsiteX1" fmla="*/ 2826278 w 6861558"/>
                      <a:gd name="connsiteY1" fmla="*/ 1801846 h 1901469"/>
                      <a:gd name="connsiteX2" fmla="*/ 108455 w 6861558"/>
                      <a:gd name="connsiteY2" fmla="*/ 1431437 h 1901469"/>
                      <a:gd name="connsiteX0" fmla="*/ 6859021 w 6861984"/>
                      <a:gd name="connsiteY0" fmla="*/ 0 h 1901469"/>
                      <a:gd name="connsiteX1" fmla="*/ 2826278 w 6861984"/>
                      <a:gd name="connsiteY1" fmla="*/ 1801846 h 1901469"/>
                      <a:gd name="connsiteX2" fmla="*/ 108455 w 6861984"/>
                      <a:gd name="connsiteY2" fmla="*/ 1431437 h 1901469"/>
                    </a:gdLst>
                    <a:ahLst/>
                    <a:cxnLst>
                      <a:cxn ang="0">
                        <a:pos x="connsiteX0" y="connsiteY0"/>
                      </a:cxn>
                      <a:cxn ang="0">
                        <a:pos x="connsiteX1" y="connsiteY1"/>
                      </a:cxn>
                      <a:cxn ang="0">
                        <a:pos x="connsiteX2" y="connsiteY2"/>
                      </a:cxn>
                    </a:cxnLst>
                    <a:rect l="l" t="t" r="r" b="b"/>
                    <a:pathLst>
                      <a:path w="6861984" h="1901469">
                        <a:moveTo>
                          <a:pt x="6859021" y="0"/>
                        </a:moveTo>
                        <a:cubicBezTo>
                          <a:pt x="6958626" y="1527915"/>
                          <a:pt x="4525994" y="270359"/>
                          <a:pt x="2826278" y="1801846"/>
                        </a:cubicBezTo>
                        <a:cubicBezTo>
                          <a:pt x="2226216" y="2437983"/>
                          <a:pt x="-581934" y="-246179"/>
                          <a:pt x="108455" y="1431437"/>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1" name="Freeform: Shape 290">
                    <a:extLst>
                      <a:ext uri="{FF2B5EF4-FFF2-40B4-BE49-F238E27FC236}">
                        <a16:creationId xmlns:a16="http://schemas.microsoft.com/office/drawing/2014/main" id="{15382CDE-6B96-48A8-ACCB-92B5FA66FECD}"/>
                      </a:ext>
                    </a:extLst>
                  </p:cNvPr>
                  <p:cNvSpPr/>
                  <p:nvPr/>
                </p:nvSpPr>
                <p:spPr>
                  <a:xfrm rot="10800000" flipH="1">
                    <a:off x="3275687" y="2614787"/>
                    <a:ext cx="6440944" cy="158098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555421 w 6555583"/>
                      <a:gd name="connsiteY0" fmla="*/ 0 h 1335615"/>
                      <a:gd name="connsiteX1" fmla="*/ 2517103 w 6555583"/>
                      <a:gd name="connsiteY1" fmla="*/ 1234481 h 1335615"/>
                      <a:gd name="connsiteX2" fmla="*/ 120012 w 6555583"/>
                      <a:gd name="connsiteY2" fmla="*/ 908522 h 1335615"/>
                      <a:gd name="connsiteX0" fmla="*/ 6530673 w 6530835"/>
                      <a:gd name="connsiteY0" fmla="*/ 0 h 1332751"/>
                      <a:gd name="connsiteX1" fmla="*/ 2492355 w 6530835"/>
                      <a:gd name="connsiteY1" fmla="*/ 1234481 h 1332751"/>
                      <a:gd name="connsiteX2" fmla="*/ 95264 w 6530835"/>
                      <a:gd name="connsiteY2" fmla="*/ 908522 h 1332751"/>
                      <a:gd name="connsiteX0" fmla="*/ 6521346 w 6521533"/>
                      <a:gd name="connsiteY0" fmla="*/ 0 h 1338895"/>
                      <a:gd name="connsiteX1" fmla="*/ 2792305 w 6521533"/>
                      <a:gd name="connsiteY1" fmla="*/ 1240831 h 1338895"/>
                      <a:gd name="connsiteX2" fmla="*/ 85937 w 6521533"/>
                      <a:gd name="connsiteY2" fmla="*/ 908522 h 1338895"/>
                      <a:gd name="connsiteX0" fmla="*/ 6521346 w 6521533"/>
                      <a:gd name="connsiteY0" fmla="*/ 0 h 1338895"/>
                      <a:gd name="connsiteX1" fmla="*/ 2792305 w 6521533"/>
                      <a:gd name="connsiteY1" fmla="*/ 1240831 h 1338895"/>
                      <a:gd name="connsiteX2" fmla="*/ 85937 w 6521533"/>
                      <a:gd name="connsiteY2" fmla="*/ 908522 h 1338895"/>
                      <a:gd name="connsiteX0" fmla="*/ 6520268 w 6520458"/>
                      <a:gd name="connsiteY0" fmla="*/ 0 h 1369625"/>
                      <a:gd name="connsiteX1" fmla="*/ 2831319 w 6520458"/>
                      <a:gd name="connsiteY1" fmla="*/ 1272581 h 1369625"/>
                      <a:gd name="connsiteX2" fmla="*/ 84859 w 6520458"/>
                      <a:gd name="connsiteY2" fmla="*/ 908522 h 1369625"/>
                      <a:gd name="connsiteX0" fmla="*/ 6520572 w 6520761"/>
                      <a:gd name="connsiteY0" fmla="*/ 0 h 1357330"/>
                      <a:gd name="connsiteX1" fmla="*/ 2820168 w 6520761"/>
                      <a:gd name="connsiteY1" fmla="*/ 1259881 h 1357330"/>
                      <a:gd name="connsiteX2" fmla="*/ 85163 w 6520761"/>
                      <a:gd name="connsiteY2" fmla="*/ 908522 h 1357330"/>
                      <a:gd name="connsiteX0" fmla="*/ 6497511 w 6497702"/>
                      <a:gd name="connsiteY0" fmla="*/ 0 h 1834894"/>
                      <a:gd name="connsiteX1" fmla="*/ 2820168 w 6497702"/>
                      <a:gd name="connsiteY1" fmla="*/ 1737445 h 1834894"/>
                      <a:gd name="connsiteX2" fmla="*/ 85163 w 6497702"/>
                      <a:gd name="connsiteY2" fmla="*/ 1386086 h 1834894"/>
                      <a:gd name="connsiteX0" fmla="*/ 6497511 w 6497511"/>
                      <a:gd name="connsiteY0" fmla="*/ 0 h 1834894"/>
                      <a:gd name="connsiteX1" fmla="*/ 2820168 w 6497511"/>
                      <a:gd name="connsiteY1" fmla="*/ 1737445 h 1834894"/>
                      <a:gd name="connsiteX2" fmla="*/ 85163 w 6497511"/>
                      <a:gd name="connsiteY2" fmla="*/ 1386086 h 1834894"/>
                      <a:gd name="connsiteX0" fmla="*/ 6497511 w 6497702"/>
                      <a:gd name="connsiteY0" fmla="*/ 0 h 1834894"/>
                      <a:gd name="connsiteX1" fmla="*/ 2820168 w 6497702"/>
                      <a:gd name="connsiteY1" fmla="*/ 1737445 h 1834894"/>
                      <a:gd name="connsiteX2" fmla="*/ 85163 w 6497702"/>
                      <a:gd name="connsiteY2" fmla="*/ 1386086 h 1834894"/>
                    </a:gdLst>
                    <a:ahLst/>
                    <a:cxnLst>
                      <a:cxn ang="0">
                        <a:pos x="connsiteX0" y="connsiteY0"/>
                      </a:cxn>
                      <a:cxn ang="0">
                        <a:pos x="connsiteX1" y="connsiteY1"/>
                      </a:cxn>
                      <a:cxn ang="0">
                        <a:pos x="connsiteX2" y="connsiteY2"/>
                      </a:cxn>
                    </a:cxnLst>
                    <a:rect l="l" t="t" r="r" b="b"/>
                    <a:pathLst>
                      <a:path w="6497702" h="1834894">
                        <a:moveTo>
                          <a:pt x="6497511" y="0"/>
                        </a:moveTo>
                        <a:cubicBezTo>
                          <a:pt x="6520244" y="1359882"/>
                          <a:pt x="4519884" y="244058"/>
                          <a:pt x="2820168" y="1737445"/>
                        </a:cubicBezTo>
                        <a:cubicBezTo>
                          <a:pt x="2220106" y="2373582"/>
                          <a:pt x="-513588" y="-380430"/>
                          <a:pt x="85163" y="1386086"/>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92" name="Freeform: Shape 291">
                    <a:extLst>
                      <a:ext uri="{FF2B5EF4-FFF2-40B4-BE49-F238E27FC236}">
                        <a16:creationId xmlns:a16="http://schemas.microsoft.com/office/drawing/2014/main" id="{55C75755-5665-4455-867A-69F65E1D09E2}"/>
                      </a:ext>
                    </a:extLst>
                  </p:cNvPr>
                  <p:cNvSpPr/>
                  <p:nvPr/>
                </p:nvSpPr>
                <p:spPr>
                  <a:xfrm rot="10800000" flipH="1">
                    <a:off x="3258556" y="2662448"/>
                    <a:ext cx="6125458" cy="1530141"/>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555421 w 6555583"/>
                      <a:gd name="connsiteY0" fmla="*/ 0 h 1335615"/>
                      <a:gd name="connsiteX1" fmla="*/ 2517103 w 6555583"/>
                      <a:gd name="connsiteY1" fmla="*/ 1234481 h 1335615"/>
                      <a:gd name="connsiteX2" fmla="*/ 120012 w 6555583"/>
                      <a:gd name="connsiteY2" fmla="*/ 908522 h 1335615"/>
                      <a:gd name="connsiteX0" fmla="*/ 6530673 w 6530835"/>
                      <a:gd name="connsiteY0" fmla="*/ 0 h 1332751"/>
                      <a:gd name="connsiteX1" fmla="*/ 2492355 w 6530835"/>
                      <a:gd name="connsiteY1" fmla="*/ 1234481 h 1332751"/>
                      <a:gd name="connsiteX2" fmla="*/ 95264 w 6530835"/>
                      <a:gd name="connsiteY2" fmla="*/ 908522 h 1332751"/>
                      <a:gd name="connsiteX0" fmla="*/ 6521346 w 6521533"/>
                      <a:gd name="connsiteY0" fmla="*/ 0 h 1338895"/>
                      <a:gd name="connsiteX1" fmla="*/ 2792305 w 6521533"/>
                      <a:gd name="connsiteY1" fmla="*/ 1240831 h 1338895"/>
                      <a:gd name="connsiteX2" fmla="*/ 85937 w 6521533"/>
                      <a:gd name="connsiteY2" fmla="*/ 908522 h 1338895"/>
                      <a:gd name="connsiteX0" fmla="*/ 6521346 w 6521533"/>
                      <a:gd name="connsiteY0" fmla="*/ 0 h 1338895"/>
                      <a:gd name="connsiteX1" fmla="*/ 2792305 w 6521533"/>
                      <a:gd name="connsiteY1" fmla="*/ 1240831 h 1338895"/>
                      <a:gd name="connsiteX2" fmla="*/ 85937 w 6521533"/>
                      <a:gd name="connsiteY2" fmla="*/ 908522 h 1338895"/>
                      <a:gd name="connsiteX0" fmla="*/ 6512774 w 6512999"/>
                      <a:gd name="connsiteY0" fmla="*/ 0 h 1332751"/>
                      <a:gd name="connsiteX1" fmla="*/ 3133102 w 6512999"/>
                      <a:gd name="connsiteY1" fmla="*/ 1234481 h 1332751"/>
                      <a:gd name="connsiteX2" fmla="*/ 77365 w 6512999"/>
                      <a:gd name="connsiteY2" fmla="*/ 908522 h 1332751"/>
                      <a:gd name="connsiteX0" fmla="*/ 6512774 w 6512999"/>
                      <a:gd name="connsiteY0" fmla="*/ 0 h 1294651"/>
                      <a:gd name="connsiteX1" fmla="*/ 3133102 w 6512999"/>
                      <a:gd name="connsiteY1" fmla="*/ 1196381 h 1294651"/>
                      <a:gd name="connsiteX2" fmla="*/ 77365 w 6512999"/>
                      <a:gd name="connsiteY2" fmla="*/ 870422 h 1294651"/>
                      <a:gd name="connsiteX0" fmla="*/ 6512774 w 6527496"/>
                      <a:gd name="connsiteY0" fmla="*/ 0 h 1294651"/>
                      <a:gd name="connsiteX1" fmla="*/ 3133102 w 6527496"/>
                      <a:gd name="connsiteY1" fmla="*/ 1196381 h 1294651"/>
                      <a:gd name="connsiteX2" fmla="*/ 77365 w 6527496"/>
                      <a:gd name="connsiteY2" fmla="*/ 870422 h 1294651"/>
                      <a:gd name="connsiteX0" fmla="*/ 6205416 w 6220138"/>
                      <a:gd name="connsiteY0" fmla="*/ 0 h 1293627"/>
                      <a:gd name="connsiteX1" fmla="*/ 2825744 w 6220138"/>
                      <a:gd name="connsiteY1" fmla="*/ 1196381 h 1293627"/>
                      <a:gd name="connsiteX2" fmla="*/ 85012 w 6220138"/>
                      <a:gd name="connsiteY2" fmla="*/ 838672 h 1293627"/>
                      <a:gd name="connsiteX0" fmla="*/ 6204211 w 6219266"/>
                      <a:gd name="connsiteY0" fmla="*/ 0 h 1287480"/>
                      <a:gd name="connsiteX1" fmla="*/ 2870358 w 6219266"/>
                      <a:gd name="connsiteY1" fmla="*/ 1190031 h 1287480"/>
                      <a:gd name="connsiteX2" fmla="*/ 83807 w 6219266"/>
                      <a:gd name="connsiteY2" fmla="*/ 838672 h 1287480"/>
                      <a:gd name="connsiteX0" fmla="*/ 6176395 w 6191450"/>
                      <a:gd name="connsiteY0" fmla="*/ 0 h 1289476"/>
                      <a:gd name="connsiteX1" fmla="*/ 2842542 w 6191450"/>
                      <a:gd name="connsiteY1" fmla="*/ 1190031 h 1289476"/>
                      <a:gd name="connsiteX2" fmla="*/ 55991 w 6191450"/>
                      <a:gd name="connsiteY2" fmla="*/ 838672 h 1289476"/>
                      <a:gd name="connsiteX0" fmla="*/ 6176395 w 6191450"/>
                      <a:gd name="connsiteY0" fmla="*/ 0 h 1264930"/>
                      <a:gd name="connsiteX1" fmla="*/ 2842542 w 6191450"/>
                      <a:gd name="connsiteY1" fmla="*/ 1164631 h 1264930"/>
                      <a:gd name="connsiteX2" fmla="*/ 55991 w 6191450"/>
                      <a:gd name="connsiteY2" fmla="*/ 838672 h 1264930"/>
                      <a:gd name="connsiteX0" fmla="*/ 6176077 w 6191260"/>
                      <a:gd name="connsiteY0" fmla="*/ 0 h 1277201"/>
                      <a:gd name="connsiteX1" fmla="*/ 2859406 w 6191260"/>
                      <a:gd name="connsiteY1" fmla="*/ 1177331 h 1277201"/>
                      <a:gd name="connsiteX2" fmla="*/ 55673 w 6191260"/>
                      <a:gd name="connsiteY2" fmla="*/ 838672 h 1277201"/>
                      <a:gd name="connsiteX0" fmla="*/ 6176394 w 6191449"/>
                      <a:gd name="connsiteY0" fmla="*/ 0 h 1289476"/>
                      <a:gd name="connsiteX1" fmla="*/ 2842541 w 6191449"/>
                      <a:gd name="connsiteY1" fmla="*/ 1190031 h 1289476"/>
                      <a:gd name="connsiteX2" fmla="*/ 55990 w 6191449"/>
                      <a:gd name="connsiteY2" fmla="*/ 838672 h 1289476"/>
                      <a:gd name="connsiteX0" fmla="*/ 6176394 w 6185102"/>
                      <a:gd name="connsiteY0" fmla="*/ 0 h 1289476"/>
                      <a:gd name="connsiteX1" fmla="*/ 2842541 w 6185102"/>
                      <a:gd name="connsiteY1" fmla="*/ 1190031 h 1289476"/>
                      <a:gd name="connsiteX2" fmla="*/ 55990 w 6185102"/>
                      <a:gd name="connsiteY2" fmla="*/ 838672 h 1289476"/>
                      <a:gd name="connsiteX0" fmla="*/ 6176394 w 6186451"/>
                      <a:gd name="connsiteY0" fmla="*/ 0 h 1289476"/>
                      <a:gd name="connsiteX1" fmla="*/ 2842541 w 6186451"/>
                      <a:gd name="connsiteY1" fmla="*/ 1190031 h 1289476"/>
                      <a:gd name="connsiteX2" fmla="*/ 55990 w 6186451"/>
                      <a:gd name="connsiteY2" fmla="*/ 838672 h 1289476"/>
                      <a:gd name="connsiteX0" fmla="*/ 6176394 w 6186220"/>
                      <a:gd name="connsiteY0" fmla="*/ 0 h 1289476"/>
                      <a:gd name="connsiteX1" fmla="*/ 2842541 w 6186220"/>
                      <a:gd name="connsiteY1" fmla="*/ 1190031 h 1289476"/>
                      <a:gd name="connsiteX2" fmla="*/ 55990 w 6186220"/>
                      <a:gd name="connsiteY2" fmla="*/ 838672 h 1289476"/>
                      <a:gd name="connsiteX0" fmla="*/ 6176394 w 6186220"/>
                      <a:gd name="connsiteY0" fmla="*/ 0 h 1775884"/>
                      <a:gd name="connsiteX1" fmla="*/ 2842541 w 6186220"/>
                      <a:gd name="connsiteY1" fmla="*/ 1676439 h 1775884"/>
                      <a:gd name="connsiteX2" fmla="*/ 55990 w 6186220"/>
                      <a:gd name="connsiteY2" fmla="*/ 1325080 h 1775884"/>
                      <a:gd name="connsiteX0" fmla="*/ 6176394 w 6179436"/>
                      <a:gd name="connsiteY0" fmla="*/ 0 h 1775884"/>
                      <a:gd name="connsiteX1" fmla="*/ 2842541 w 6179436"/>
                      <a:gd name="connsiteY1" fmla="*/ 1676439 h 1775884"/>
                      <a:gd name="connsiteX2" fmla="*/ 55990 w 6179436"/>
                      <a:gd name="connsiteY2" fmla="*/ 1325080 h 1775884"/>
                    </a:gdLst>
                    <a:ahLst/>
                    <a:cxnLst>
                      <a:cxn ang="0">
                        <a:pos x="connsiteX0" y="connsiteY0"/>
                      </a:cxn>
                      <a:cxn ang="0">
                        <a:pos x="connsiteX1" y="connsiteY1"/>
                      </a:cxn>
                      <a:cxn ang="0">
                        <a:pos x="connsiteX2" y="connsiteY2"/>
                      </a:cxn>
                    </a:cxnLst>
                    <a:rect l="l" t="t" r="r" b="b"/>
                    <a:pathLst>
                      <a:path w="6179436" h="1775884">
                        <a:moveTo>
                          <a:pt x="6176394" y="0"/>
                        </a:moveTo>
                        <a:cubicBezTo>
                          <a:pt x="6255945" y="1181413"/>
                          <a:pt x="4765624" y="176702"/>
                          <a:pt x="2842541" y="1676439"/>
                        </a:cubicBezTo>
                        <a:cubicBezTo>
                          <a:pt x="2242479" y="2312576"/>
                          <a:pt x="-416760" y="-377936"/>
                          <a:pt x="55990" y="132508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281" name="Group 280">
                <a:extLst>
                  <a:ext uri="{FF2B5EF4-FFF2-40B4-BE49-F238E27FC236}">
                    <a16:creationId xmlns:a16="http://schemas.microsoft.com/office/drawing/2014/main" id="{69B37B74-4DB9-48EE-844D-967CF56B3189}"/>
                  </a:ext>
                </a:extLst>
              </p:cNvPr>
              <p:cNvGrpSpPr/>
              <p:nvPr/>
            </p:nvGrpSpPr>
            <p:grpSpPr>
              <a:xfrm>
                <a:off x="7858145" y="3114267"/>
                <a:ext cx="933269" cy="687957"/>
                <a:chOff x="7858145" y="3114267"/>
                <a:chExt cx="933269" cy="687957"/>
              </a:xfrm>
            </p:grpSpPr>
            <p:sp>
              <p:nvSpPr>
                <p:cNvPr id="282" name="TextBox 281">
                  <a:extLst>
                    <a:ext uri="{FF2B5EF4-FFF2-40B4-BE49-F238E27FC236}">
                      <a16:creationId xmlns:a16="http://schemas.microsoft.com/office/drawing/2014/main" id="{AE06168B-8613-444B-9913-2FF2E70258B0}"/>
                    </a:ext>
                  </a:extLst>
                </p:cNvPr>
                <p:cNvSpPr txBox="1"/>
                <p:nvPr/>
              </p:nvSpPr>
              <p:spPr>
                <a:xfrm>
                  <a:off x="7858145" y="3114267"/>
                  <a:ext cx="933269" cy="332079"/>
                </a:xfrm>
                <a:prstGeom prst="rect">
                  <a:avLst/>
                </a:prstGeom>
                <a:noFill/>
              </p:spPr>
              <p:txBody>
                <a:bodyPr wrap="none" rtlCol="0">
                  <a:spAutoFit/>
                </a:bodyPr>
                <a:lstStyle/>
                <a:p>
                  <a:pPr algn="ctr">
                    <a:lnSpc>
                      <a:spcPts val="2000"/>
                    </a:lnSpc>
                  </a:pPr>
                  <a:r>
                    <a:rPr lang="en-US" sz="1400" b="1" dirty="0" err="1">
                      <a:solidFill>
                        <a:srgbClr val="A25100"/>
                      </a:solidFill>
                      <a:latin typeface="Candara" panose="020E0502030303020204" pitchFamily="34" charset="0"/>
                    </a:rPr>
                    <a:t>Perforant</a:t>
                  </a:r>
                  <a:endParaRPr lang="en-US" sz="1400" b="1" dirty="0">
                    <a:solidFill>
                      <a:srgbClr val="A25100"/>
                    </a:solidFill>
                    <a:latin typeface="Candara" panose="020E0502030303020204" pitchFamily="34" charset="0"/>
                  </a:endParaRPr>
                </a:p>
              </p:txBody>
            </p:sp>
            <p:sp>
              <p:nvSpPr>
                <p:cNvPr id="283" name="TextBox 282">
                  <a:extLst>
                    <a:ext uri="{FF2B5EF4-FFF2-40B4-BE49-F238E27FC236}">
                      <a16:creationId xmlns:a16="http://schemas.microsoft.com/office/drawing/2014/main" id="{45588267-61F6-48A2-BD40-1D0693A13DFF}"/>
                    </a:ext>
                  </a:extLst>
                </p:cNvPr>
                <p:cNvSpPr txBox="1"/>
                <p:nvPr/>
              </p:nvSpPr>
              <p:spPr>
                <a:xfrm>
                  <a:off x="8056116" y="3470145"/>
                  <a:ext cx="537327" cy="332079"/>
                </a:xfrm>
                <a:prstGeom prst="rect">
                  <a:avLst/>
                </a:prstGeom>
                <a:noFill/>
              </p:spPr>
              <p:txBody>
                <a:bodyPr wrap="none" rtlCol="0">
                  <a:spAutoFit/>
                </a:bodyPr>
                <a:lstStyle/>
                <a:p>
                  <a:pPr algn="ctr">
                    <a:lnSpc>
                      <a:spcPts val="2000"/>
                    </a:lnSpc>
                  </a:pPr>
                  <a:r>
                    <a:rPr lang="en-US" sz="1400" b="1" dirty="0">
                      <a:solidFill>
                        <a:srgbClr val="A25100"/>
                      </a:solidFill>
                      <a:latin typeface="Candara" panose="020E0502030303020204" pitchFamily="34" charset="0"/>
                    </a:rPr>
                    <a:t>Path</a:t>
                  </a:r>
                </a:p>
              </p:txBody>
            </p:sp>
          </p:grpSp>
        </p:grpSp>
        <p:sp>
          <p:nvSpPr>
            <p:cNvPr id="260" name="TextBox 259">
              <a:extLst>
                <a:ext uri="{FF2B5EF4-FFF2-40B4-BE49-F238E27FC236}">
                  <a16:creationId xmlns:a16="http://schemas.microsoft.com/office/drawing/2014/main" id="{7CC91E31-9D1F-4846-B78D-6951946FADC1}"/>
                </a:ext>
              </a:extLst>
            </p:cNvPr>
            <p:cNvSpPr txBox="1"/>
            <p:nvPr/>
          </p:nvSpPr>
          <p:spPr>
            <a:xfrm>
              <a:off x="10505412" y="4101942"/>
              <a:ext cx="974946"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Layer II</a:t>
              </a:r>
            </a:p>
          </p:txBody>
        </p:sp>
      </p:grpSp>
      <p:sp>
        <p:nvSpPr>
          <p:cNvPr id="339" name="TextBox 338">
            <a:extLst>
              <a:ext uri="{FF2B5EF4-FFF2-40B4-BE49-F238E27FC236}">
                <a16:creationId xmlns:a16="http://schemas.microsoft.com/office/drawing/2014/main" id="{A7A78784-E832-47CD-A58C-ABE00E96A443}"/>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38" name="Group 37">
            <a:extLst>
              <a:ext uri="{FF2B5EF4-FFF2-40B4-BE49-F238E27FC236}">
                <a16:creationId xmlns:a16="http://schemas.microsoft.com/office/drawing/2014/main" id="{9E1CE943-6FC1-4B1D-874D-D43C825B7D04}"/>
              </a:ext>
            </a:extLst>
          </p:cNvPr>
          <p:cNvGrpSpPr/>
          <p:nvPr/>
        </p:nvGrpSpPr>
        <p:grpSpPr>
          <a:xfrm>
            <a:off x="33628" y="5205302"/>
            <a:ext cx="1864009" cy="1080844"/>
            <a:chOff x="33628" y="5205302"/>
            <a:chExt cx="1864009" cy="1080844"/>
          </a:xfrm>
        </p:grpSpPr>
        <p:grpSp>
          <p:nvGrpSpPr>
            <p:cNvPr id="334" name="Group 333">
              <a:extLst>
                <a:ext uri="{FF2B5EF4-FFF2-40B4-BE49-F238E27FC236}">
                  <a16:creationId xmlns:a16="http://schemas.microsoft.com/office/drawing/2014/main" id="{080AD707-277B-4822-AA6F-4DF7B726C136}"/>
                </a:ext>
              </a:extLst>
            </p:cNvPr>
            <p:cNvGrpSpPr/>
            <p:nvPr/>
          </p:nvGrpSpPr>
          <p:grpSpPr>
            <a:xfrm>
              <a:off x="770536" y="5242144"/>
              <a:ext cx="1127101" cy="989609"/>
              <a:chOff x="770536" y="5242144"/>
              <a:chExt cx="1127101" cy="1319015"/>
            </a:xfrm>
          </p:grpSpPr>
          <p:sp>
            <p:nvSpPr>
              <p:cNvPr id="335" name="Rectangle 334">
                <a:extLst>
                  <a:ext uri="{FF2B5EF4-FFF2-40B4-BE49-F238E27FC236}">
                    <a16:creationId xmlns:a16="http://schemas.microsoft.com/office/drawing/2014/main" id="{ED63029D-E85C-4556-BB6B-3AC14C397E83}"/>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Rectangle 335">
                <a:extLst>
                  <a:ext uri="{FF2B5EF4-FFF2-40B4-BE49-F238E27FC236}">
                    <a16:creationId xmlns:a16="http://schemas.microsoft.com/office/drawing/2014/main" id="{E692D0C2-A14F-4760-BDA3-E69914F44EAB}"/>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Rectangle 336">
                <a:extLst>
                  <a:ext uri="{FF2B5EF4-FFF2-40B4-BE49-F238E27FC236}">
                    <a16:creationId xmlns:a16="http://schemas.microsoft.com/office/drawing/2014/main" id="{B16FB531-C50A-4930-B8EC-B99714CC4060}"/>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Rectangle 337">
                <a:extLst>
                  <a:ext uri="{FF2B5EF4-FFF2-40B4-BE49-F238E27FC236}">
                    <a16:creationId xmlns:a16="http://schemas.microsoft.com/office/drawing/2014/main" id="{1F42C889-EE5E-45C2-B58E-B13D42EE9217}"/>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1" name="TextBox 340">
              <a:extLst>
                <a:ext uri="{FF2B5EF4-FFF2-40B4-BE49-F238E27FC236}">
                  <a16:creationId xmlns:a16="http://schemas.microsoft.com/office/drawing/2014/main" id="{CAD539D1-DF2D-4921-B437-9C1E9260B967}"/>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2" name="TextBox 341">
              <a:extLst>
                <a:ext uri="{FF2B5EF4-FFF2-40B4-BE49-F238E27FC236}">
                  <a16:creationId xmlns:a16="http://schemas.microsoft.com/office/drawing/2014/main" id="{47CF7774-092C-4489-94FC-7046457F836D}"/>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58" name="Freeform: Shape 357">
              <a:extLst>
                <a:ext uri="{FF2B5EF4-FFF2-40B4-BE49-F238E27FC236}">
                  <a16:creationId xmlns:a16="http://schemas.microsoft.com/office/drawing/2014/main" id="{65DE2630-837F-4601-90F9-5170AB8D6BED}"/>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74094442-C1A0-440D-978B-4129935D18EC}"/>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Freeform: Shape 369">
              <a:extLst>
                <a:ext uri="{FF2B5EF4-FFF2-40B4-BE49-F238E27FC236}">
                  <a16:creationId xmlns:a16="http://schemas.microsoft.com/office/drawing/2014/main" id="{86D06D0A-8BCC-4724-9E88-842F188A0666}"/>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TextBox 343">
              <a:extLst>
                <a:ext uri="{FF2B5EF4-FFF2-40B4-BE49-F238E27FC236}">
                  <a16:creationId xmlns:a16="http://schemas.microsoft.com/office/drawing/2014/main" id="{3611AFED-6112-4D90-9E56-3FD71B8CEC31}"/>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400" name="Freeform: Shape 399">
              <a:extLst>
                <a:ext uri="{FF2B5EF4-FFF2-40B4-BE49-F238E27FC236}">
                  <a16:creationId xmlns:a16="http://schemas.microsoft.com/office/drawing/2014/main" id="{8EAF7742-54CF-4FAA-B201-A9CFB29C1589}"/>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6" name="Freeform: Shape 405">
              <a:extLst>
                <a:ext uri="{FF2B5EF4-FFF2-40B4-BE49-F238E27FC236}">
                  <a16:creationId xmlns:a16="http://schemas.microsoft.com/office/drawing/2014/main" id="{0C7AE6E2-33A1-460D-9292-D1B3E23FAB2C}"/>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Freeform: Shape 411">
              <a:extLst>
                <a:ext uri="{FF2B5EF4-FFF2-40B4-BE49-F238E27FC236}">
                  <a16:creationId xmlns:a16="http://schemas.microsoft.com/office/drawing/2014/main" id="{D2AB4CF7-386C-4C6D-AE4A-C71744FBB852}"/>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Freeform: Shape 420">
              <a:extLst>
                <a:ext uri="{FF2B5EF4-FFF2-40B4-BE49-F238E27FC236}">
                  <a16:creationId xmlns:a16="http://schemas.microsoft.com/office/drawing/2014/main" id="{8C8A92A2-D5F6-4DDA-89CF-F6DEA01A7DCF}"/>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Freeform: Shape 421">
              <a:extLst>
                <a:ext uri="{FF2B5EF4-FFF2-40B4-BE49-F238E27FC236}">
                  <a16:creationId xmlns:a16="http://schemas.microsoft.com/office/drawing/2014/main" id="{452C2CCA-5849-4760-B4C1-E3371B80B128}"/>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Freeform: Shape 422">
              <a:extLst>
                <a:ext uri="{FF2B5EF4-FFF2-40B4-BE49-F238E27FC236}">
                  <a16:creationId xmlns:a16="http://schemas.microsoft.com/office/drawing/2014/main" id="{F0B122F5-D635-422E-BCFB-8E88B831242D}"/>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3" name="TextBox 272">
            <a:extLst>
              <a:ext uri="{FF2B5EF4-FFF2-40B4-BE49-F238E27FC236}">
                <a16:creationId xmlns:a16="http://schemas.microsoft.com/office/drawing/2014/main" id="{0EEBAB60-9AFD-4665-AAF3-0C93BD529FDC}"/>
              </a:ext>
            </a:extLst>
          </p:cNvPr>
          <p:cNvSpPr txBox="1"/>
          <p:nvPr/>
        </p:nvSpPr>
        <p:spPr>
          <a:xfrm rot="1567054">
            <a:off x="7518622" y="2615902"/>
            <a:ext cx="1592744" cy="588559"/>
          </a:xfrm>
          <a:prstGeom prst="rect">
            <a:avLst/>
          </a:prstGeom>
          <a:noFill/>
        </p:spPr>
        <p:txBody>
          <a:bodyPr wrap="none" rtlCol="0">
            <a:spAutoFit/>
          </a:bodyPr>
          <a:lstStyle/>
          <a:p>
            <a:pPr algn="ctr">
              <a:lnSpc>
                <a:spcPts val="2000"/>
              </a:lnSpc>
            </a:pPr>
            <a:r>
              <a:rPr lang="en-US" sz="1400" b="1" dirty="0" err="1">
                <a:solidFill>
                  <a:srgbClr val="A25100"/>
                </a:solidFill>
                <a:latin typeface="Candara" panose="020E0502030303020204" pitchFamily="34" charset="0"/>
              </a:rPr>
              <a:t>Temporoammonic</a:t>
            </a:r>
            <a:endParaRPr lang="en-US" sz="1400" b="1" dirty="0">
              <a:solidFill>
                <a:srgbClr val="A25100"/>
              </a:solidFill>
              <a:latin typeface="Candara" panose="020E0502030303020204" pitchFamily="34" charset="0"/>
            </a:endParaRPr>
          </a:p>
          <a:p>
            <a:pPr algn="ctr">
              <a:lnSpc>
                <a:spcPts val="2000"/>
              </a:lnSpc>
            </a:pPr>
            <a:r>
              <a:rPr lang="en-US" sz="1400" b="1" dirty="0">
                <a:solidFill>
                  <a:srgbClr val="A25100"/>
                </a:solidFill>
                <a:latin typeface="Candara" panose="020E0502030303020204" pitchFamily="34" charset="0"/>
              </a:rPr>
              <a:t>Path</a:t>
            </a:r>
          </a:p>
        </p:txBody>
      </p:sp>
    </p:spTree>
    <p:extLst>
      <p:ext uri="{BB962C8B-B14F-4D97-AF65-F5344CB8AC3E}">
        <p14:creationId xmlns:p14="http://schemas.microsoft.com/office/powerpoint/2010/main" val="238024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a:extLst>
              <a:ext uri="{FF2B5EF4-FFF2-40B4-BE49-F238E27FC236}">
                <a16:creationId xmlns:a16="http://schemas.microsoft.com/office/drawing/2014/main" id="{8D5A8996-4AD8-474F-BE46-0619BCCBEFC2}"/>
              </a:ext>
            </a:extLst>
          </p:cNvPr>
          <p:cNvGrpSpPr/>
          <p:nvPr/>
        </p:nvGrpSpPr>
        <p:grpSpPr>
          <a:xfrm>
            <a:off x="4418194" y="1010446"/>
            <a:ext cx="7455271" cy="5041762"/>
            <a:chOff x="4418194" y="1010446"/>
            <a:chExt cx="7455271" cy="5041762"/>
          </a:xfrm>
        </p:grpSpPr>
        <p:pic>
          <p:nvPicPr>
            <p:cNvPr id="393" name="Picture 392">
              <a:extLst>
                <a:ext uri="{FF2B5EF4-FFF2-40B4-BE49-F238E27FC236}">
                  <a16:creationId xmlns:a16="http://schemas.microsoft.com/office/drawing/2014/main" id="{EE6C9183-320F-4F00-B74E-3FFB711BA06E}"/>
                </a:ext>
              </a:extLst>
            </p:cNvPr>
            <p:cNvPicPr>
              <a:picLocks noChangeAspect="1"/>
            </p:cNvPicPr>
            <p:nvPr/>
          </p:nvPicPr>
          <p:blipFill>
            <a:blip r:embed="rId3"/>
            <a:stretch>
              <a:fillRect/>
            </a:stretch>
          </p:blipFill>
          <p:spPr>
            <a:xfrm>
              <a:off x="4418194" y="1010446"/>
              <a:ext cx="7455271" cy="4621494"/>
            </a:xfrm>
            <a:prstGeom prst="rect">
              <a:avLst/>
            </a:prstGeom>
          </p:spPr>
        </p:pic>
        <p:sp>
          <p:nvSpPr>
            <p:cNvPr id="394" name="TextBox 393">
              <a:extLst>
                <a:ext uri="{FF2B5EF4-FFF2-40B4-BE49-F238E27FC236}">
                  <a16:creationId xmlns:a16="http://schemas.microsoft.com/office/drawing/2014/main" id="{5DF3C71D-66E1-4F69-80B3-46455E1509C5}"/>
                </a:ext>
              </a:extLst>
            </p:cNvPr>
            <p:cNvSpPr txBox="1"/>
            <p:nvPr/>
          </p:nvSpPr>
          <p:spPr>
            <a:xfrm>
              <a:off x="10257039" y="5687365"/>
              <a:ext cx="1540806" cy="364843"/>
            </a:xfrm>
            <a:prstGeom prst="rect">
              <a:avLst/>
            </a:prstGeom>
            <a:noFill/>
          </p:spPr>
          <p:txBody>
            <a:bodyPr wrap="none" rtlCol="0">
              <a:spAutoFit/>
            </a:bodyPr>
            <a:lstStyle/>
            <a:p>
              <a:pPr algn="ctr">
                <a:lnSpc>
                  <a:spcPts val="2200"/>
                </a:lnSpc>
              </a:pPr>
              <a:r>
                <a:rPr lang="en-US" dirty="0" err="1">
                  <a:latin typeface="Candara" panose="020E0502030303020204" pitchFamily="34" charset="0"/>
                </a:rPr>
                <a:t>Sik</a:t>
              </a:r>
              <a:r>
                <a:rPr lang="en-US" dirty="0">
                  <a:latin typeface="Candara" panose="020E0502030303020204" pitchFamily="34" charset="0"/>
                </a:rPr>
                <a:t> et al., 1997</a:t>
              </a:r>
            </a:p>
          </p:txBody>
        </p:sp>
      </p:grpSp>
      <p:sp>
        <p:nvSpPr>
          <p:cNvPr id="243" name="TextBox 242">
            <a:extLst>
              <a:ext uri="{FF2B5EF4-FFF2-40B4-BE49-F238E27FC236}">
                <a16:creationId xmlns:a16="http://schemas.microsoft.com/office/drawing/2014/main" id="{8A454FFA-C046-49BC-BCFE-B94D147D7E5A}"/>
              </a:ext>
            </a:extLst>
          </p:cNvPr>
          <p:cNvSpPr txBox="1"/>
          <p:nvPr/>
        </p:nvSpPr>
        <p:spPr>
          <a:xfrm>
            <a:off x="2003401" y="204980"/>
            <a:ext cx="7755649" cy="707886"/>
          </a:xfrm>
          <a:prstGeom prst="rect">
            <a:avLst/>
          </a:prstGeom>
          <a:noFill/>
        </p:spPr>
        <p:txBody>
          <a:bodyPr wrap="none" rtlCol="0">
            <a:spAutoFit/>
          </a:bodyPr>
          <a:lstStyle/>
          <a:p>
            <a:r>
              <a:rPr lang="en-US" sz="4000" dirty="0">
                <a:latin typeface="Century Gothic" panose="020B0502020202020204" pitchFamily="34" charset="0"/>
              </a:rPr>
              <a:t>Hippocampus: Main Pathways</a:t>
            </a:r>
          </a:p>
        </p:txBody>
      </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5" name="Group 394">
            <a:extLst>
              <a:ext uri="{FF2B5EF4-FFF2-40B4-BE49-F238E27FC236}">
                <a16:creationId xmlns:a16="http://schemas.microsoft.com/office/drawing/2014/main" id="{E0B8CCC2-B867-4BF5-BF0D-3E6CA136BD55}"/>
              </a:ext>
            </a:extLst>
          </p:cNvPr>
          <p:cNvGrpSpPr/>
          <p:nvPr/>
        </p:nvGrpSpPr>
        <p:grpSpPr>
          <a:xfrm>
            <a:off x="1978676" y="4407621"/>
            <a:ext cx="1175449" cy="2133659"/>
            <a:chOff x="1978676" y="4407621"/>
            <a:chExt cx="1175449" cy="2133659"/>
          </a:xfrm>
        </p:grpSpPr>
        <p:sp>
          <p:nvSpPr>
            <p:cNvPr id="396" name="TextBox 395">
              <a:extLst>
                <a:ext uri="{FF2B5EF4-FFF2-40B4-BE49-F238E27FC236}">
                  <a16:creationId xmlns:a16="http://schemas.microsoft.com/office/drawing/2014/main" id="{E42E11B4-7CB8-48CA-B025-9B7104F084BA}"/>
                </a:ext>
              </a:extLst>
            </p:cNvPr>
            <p:cNvSpPr txBox="1"/>
            <p:nvPr/>
          </p:nvSpPr>
          <p:spPr>
            <a:xfrm>
              <a:off x="2050812" y="4407621"/>
              <a:ext cx="944489" cy="409023"/>
            </a:xfrm>
            <a:prstGeom prst="rect">
              <a:avLst/>
            </a:prstGeom>
            <a:noFill/>
          </p:spPr>
          <p:txBody>
            <a:bodyPr wrap="none" rtlCol="0">
              <a:spAutoFit/>
            </a:bodyPr>
            <a:lstStyle/>
            <a:p>
              <a:pPr algn="ctr">
                <a:lnSpc>
                  <a:spcPts val="1200"/>
                </a:lnSpc>
              </a:pPr>
              <a:r>
                <a:rPr lang="en-US" sz="1400" dirty="0">
                  <a:solidFill>
                    <a:srgbClr val="FF0000"/>
                  </a:solidFill>
                  <a:latin typeface="Candara" panose="020E0502030303020204" pitchFamily="34" charset="0"/>
                </a:rPr>
                <a:t>Molecular</a:t>
              </a:r>
            </a:p>
            <a:p>
              <a:pPr algn="ctr">
                <a:lnSpc>
                  <a:spcPts val="1200"/>
                </a:lnSpc>
              </a:pPr>
              <a:r>
                <a:rPr lang="en-US" sz="1400" dirty="0">
                  <a:solidFill>
                    <a:srgbClr val="FF0000"/>
                  </a:solidFill>
                  <a:latin typeface="Candara" panose="020E0502030303020204" pitchFamily="34" charset="0"/>
                </a:rPr>
                <a:t>Layer</a:t>
              </a:r>
            </a:p>
          </p:txBody>
        </p:sp>
        <p:sp>
          <p:nvSpPr>
            <p:cNvPr id="397" name="Freeform: Shape 396">
              <a:extLst>
                <a:ext uri="{FF2B5EF4-FFF2-40B4-BE49-F238E27FC236}">
                  <a16:creationId xmlns:a16="http://schemas.microsoft.com/office/drawing/2014/main" id="{40DB07E0-A93F-4963-81BA-D2A4DAD9AA71}"/>
                </a:ext>
              </a:extLst>
            </p:cNvPr>
            <p:cNvSpPr/>
            <p:nvPr/>
          </p:nvSpPr>
          <p:spPr>
            <a:xfrm>
              <a:off x="2718358" y="4715946"/>
              <a:ext cx="435767" cy="488156"/>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Lst>
              <a:ahLst/>
              <a:cxnLst>
                <a:cxn ang="0">
                  <a:pos x="connsiteX0" y="connsiteY0"/>
                </a:cxn>
                <a:cxn ang="0">
                  <a:pos x="connsiteX1" y="connsiteY1"/>
                </a:cxn>
              </a:cxnLst>
              <a:rect l="l" t="t" r="r" b="b"/>
              <a:pathLst>
                <a:path w="435767" h="488156">
                  <a:moveTo>
                    <a:pt x="0" y="0"/>
                  </a:moveTo>
                  <a:cubicBezTo>
                    <a:pt x="79376" y="52386"/>
                    <a:pt x="421876" y="21433"/>
                    <a:pt x="435767" y="488156"/>
                  </a:cubicBezTo>
                </a:path>
              </a:pathLst>
            </a:custGeom>
            <a:noFill/>
            <a:ln>
              <a:solidFill>
                <a:srgbClr val="FF0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398" name="TextBox 397">
              <a:extLst>
                <a:ext uri="{FF2B5EF4-FFF2-40B4-BE49-F238E27FC236}">
                  <a16:creationId xmlns:a16="http://schemas.microsoft.com/office/drawing/2014/main" id="{8E308E78-39D2-4944-B57A-B17122DD9915}"/>
                </a:ext>
              </a:extLst>
            </p:cNvPr>
            <p:cNvSpPr txBox="1"/>
            <p:nvPr/>
          </p:nvSpPr>
          <p:spPr>
            <a:xfrm>
              <a:off x="1978676" y="4855831"/>
              <a:ext cx="1088760" cy="409023"/>
            </a:xfrm>
            <a:prstGeom prst="rect">
              <a:avLst/>
            </a:prstGeom>
            <a:noFill/>
          </p:spPr>
          <p:txBody>
            <a:bodyPr wrap="none" rtlCol="0">
              <a:spAutoFit/>
            </a:bodyPr>
            <a:lstStyle/>
            <a:p>
              <a:pPr algn="ctr">
                <a:lnSpc>
                  <a:spcPts val="1200"/>
                </a:lnSpc>
              </a:pPr>
              <a:r>
                <a:rPr lang="en-US" sz="1400" dirty="0">
                  <a:solidFill>
                    <a:srgbClr val="FF0000"/>
                  </a:solidFill>
                  <a:latin typeface="Candara" panose="020E0502030303020204" pitchFamily="34" charset="0"/>
                </a:rPr>
                <a:t>Granule Cell</a:t>
              </a:r>
            </a:p>
            <a:p>
              <a:pPr algn="ctr">
                <a:lnSpc>
                  <a:spcPts val="1200"/>
                </a:lnSpc>
              </a:pPr>
              <a:r>
                <a:rPr lang="en-US" sz="1400" dirty="0">
                  <a:solidFill>
                    <a:srgbClr val="FF0000"/>
                  </a:solidFill>
                  <a:latin typeface="Candara" panose="020E0502030303020204" pitchFamily="34" charset="0"/>
                </a:rPr>
                <a:t>Layer</a:t>
              </a:r>
            </a:p>
          </p:txBody>
        </p:sp>
        <p:sp>
          <p:nvSpPr>
            <p:cNvPr id="399" name="Freeform: Shape 398">
              <a:extLst>
                <a:ext uri="{FF2B5EF4-FFF2-40B4-BE49-F238E27FC236}">
                  <a16:creationId xmlns:a16="http://schemas.microsoft.com/office/drawing/2014/main" id="{4A323550-911D-4578-B8F0-B45A090C90A0}"/>
                </a:ext>
              </a:extLst>
            </p:cNvPr>
            <p:cNvSpPr/>
            <p:nvPr/>
          </p:nvSpPr>
          <p:spPr>
            <a:xfrm>
              <a:off x="2745027" y="5184410"/>
              <a:ext cx="216693" cy="552085"/>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42887"/>
                <a:gd name="connsiteY0" fmla="*/ 0 h 457822"/>
                <a:gd name="connsiteX1" fmla="*/ 242887 w 242887"/>
                <a:gd name="connsiteY1" fmla="*/ 457200 h 457822"/>
                <a:gd name="connsiteX0" fmla="*/ 0 w 242887"/>
                <a:gd name="connsiteY0" fmla="*/ 1567 h 459288"/>
                <a:gd name="connsiteX1" fmla="*/ 242887 w 242887"/>
                <a:gd name="connsiteY1" fmla="*/ 458767 h 459288"/>
                <a:gd name="connsiteX0" fmla="*/ 0 w 273843"/>
                <a:gd name="connsiteY0" fmla="*/ 1534 h 471149"/>
                <a:gd name="connsiteX1" fmla="*/ 273843 w 273843"/>
                <a:gd name="connsiteY1" fmla="*/ 470640 h 471149"/>
                <a:gd name="connsiteX0" fmla="*/ 0 w 250031"/>
                <a:gd name="connsiteY0" fmla="*/ 1565 h 460476"/>
                <a:gd name="connsiteX1" fmla="*/ 250031 w 250031"/>
                <a:gd name="connsiteY1" fmla="*/ 459956 h 460476"/>
                <a:gd name="connsiteX0" fmla="*/ 0 w 250031"/>
                <a:gd name="connsiteY0" fmla="*/ 0 h 459040"/>
                <a:gd name="connsiteX1" fmla="*/ 250031 w 250031"/>
                <a:gd name="connsiteY1" fmla="*/ 458391 h 459040"/>
                <a:gd name="connsiteX0" fmla="*/ 0 w 216693"/>
                <a:gd name="connsiteY0" fmla="*/ 0 h 578700"/>
                <a:gd name="connsiteX1" fmla="*/ 216693 w 216693"/>
                <a:gd name="connsiteY1" fmla="*/ 578194 h 578700"/>
                <a:gd name="connsiteX0" fmla="*/ 0 w 216693"/>
                <a:gd name="connsiteY0" fmla="*/ 0 h 578690"/>
                <a:gd name="connsiteX1" fmla="*/ 216693 w 216693"/>
                <a:gd name="connsiteY1" fmla="*/ 578194 h 578690"/>
                <a:gd name="connsiteX0" fmla="*/ 0 w 216693"/>
                <a:gd name="connsiteY0" fmla="*/ 0 h 578668"/>
                <a:gd name="connsiteX1" fmla="*/ 216693 w 216693"/>
                <a:gd name="connsiteY1" fmla="*/ 578194 h 578668"/>
              </a:gdLst>
              <a:ahLst/>
              <a:cxnLst>
                <a:cxn ang="0">
                  <a:pos x="connsiteX0" y="connsiteY0"/>
                </a:cxn>
                <a:cxn ang="0">
                  <a:pos x="connsiteX1" y="connsiteY1"/>
                </a:cxn>
              </a:cxnLst>
              <a:rect l="l" t="t" r="r" b="b"/>
              <a:pathLst>
                <a:path w="216693" h="578668">
                  <a:moveTo>
                    <a:pt x="0" y="0"/>
                  </a:moveTo>
                  <a:cubicBezTo>
                    <a:pt x="128191" y="36492"/>
                    <a:pt x="5158" y="597245"/>
                    <a:pt x="216693" y="578194"/>
                  </a:cubicBezTo>
                </a:path>
              </a:pathLst>
            </a:custGeom>
            <a:noFill/>
            <a:ln>
              <a:solidFill>
                <a:srgbClr val="FF0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400" name="TextBox 399">
              <a:extLst>
                <a:ext uri="{FF2B5EF4-FFF2-40B4-BE49-F238E27FC236}">
                  <a16:creationId xmlns:a16="http://schemas.microsoft.com/office/drawing/2014/main" id="{BE878686-EAC1-47BE-B06A-9A7C3C314EC2}"/>
                </a:ext>
              </a:extLst>
            </p:cNvPr>
            <p:cNvSpPr txBox="1"/>
            <p:nvPr/>
          </p:nvSpPr>
          <p:spPr>
            <a:xfrm>
              <a:off x="2246378" y="6286146"/>
              <a:ext cx="553357" cy="255134"/>
            </a:xfrm>
            <a:prstGeom prst="rect">
              <a:avLst/>
            </a:prstGeom>
            <a:noFill/>
          </p:spPr>
          <p:txBody>
            <a:bodyPr wrap="none" rtlCol="0">
              <a:spAutoFit/>
            </a:bodyPr>
            <a:lstStyle/>
            <a:p>
              <a:pPr algn="ctr">
                <a:lnSpc>
                  <a:spcPts val="1200"/>
                </a:lnSpc>
              </a:pPr>
              <a:r>
                <a:rPr lang="en-US" sz="1400" dirty="0" err="1">
                  <a:solidFill>
                    <a:srgbClr val="FF0000"/>
                  </a:solidFill>
                  <a:latin typeface="Candara" panose="020E0502030303020204" pitchFamily="34" charset="0"/>
                </a:rPr>
                <a:t>Hilus</a:t>
              </a:r>
              <a:endParaRPr lang="en-US" sz="1400" dirty="0">
                <a:solidFill>
                  <a:srgbClr val="FF0000"/>
                </a:solidFill>
                <a:latin typeface="Candara" panose="020E0502030303020204" pitchFamily="34" charset="0"/>
              </a:endParaRPr>
            </a:p>
          </p:txBody>
        </p:sp>
        <p:sp>
          <p:nvSpPr>
            <p:cNvPr id="401" name="Freeform: Shape 400">
              <a:extLst>
                <a:ext uri="{FF2B5EF4-FFF2-40B4-BE49-F238E27FC236}">
                  <a16:creationId xmlns:a16="http://schemas.microsoft.com/office/drawing/2014/main" id="{564AA3B6-A85F-44A8-933D-FF5A7C5F2E1E}"/>
                </a:ext>
              </a:extLst>
            </p:cNvPr>
            <p:cNvSpPr/>
            <p:nvPr/>
          </p:nvSpPr>
          <p:spPr>
            <a:xfrm>
              <a:off x="2737137" y="6067737"/>
              <a:ext cx="227409" cy="334328"/>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50507"/>
                <a:gd name="connsiteY0" fmla="*/ 526733 h 530189"/>
                <a:gd name="connsiteX1" fmla="*/ 250507 w 250507"/>
                <a:gd name="connsiteY1" fmla="*/ 0 h 530189"/>
                <a:gd name="connsiteX0" fmla="*/ 0 w 204787"/>
                <a:gd name="connsiteY0" fmla="*/ 267653 h 273766"/>
                <a:gd name="connsiteX1" fmla="*/ 204787 w 204787"/>
                <a:gd name="connsiteY1" fmla="*/ 0 h 273766"/>
                <a:gd name="connsiteX0" fmla="*/ 0 w 227409"/>
                <a:gd name="connsiteY0" fmla="*/ 334328 h 339432"/>
                <a:gd name="connsiteX1" fmla="*/ 227409 w 227409"/>
                <a:gd name="connsiteY1" fmla="*/ 0 h 339432"/>
                <a:gd name="connsiteX0" fmla="*/ 0 w 227409"/>
                <a:gd name="connsiteY0" fmla="*/ 334328 h 334328"/>
                <a:gd name="connsiteX1" fmla="*/ 227409 w 227409"/>
                <a:gd name="connsiteY1" fmla="*/ 0 h 334328"/>
              </a:gdLst>
              <a:ahLst/>
              <a:cxnLst>
                <a:cxn ang="0">
                  <a:pos x="connsiteX0" y="connsiteY0"/>
                </a:cxn>
                <a:cxn ang="0">
                  <a:pos x="connsiteX1" y="connsiteY1"/>
                </a:cxn>
              </a:cxnLst>
              <a:rect l="l" t="t" r="r" b="b"/>
              <a:pathLst>
                <a:path w="227409" h="334328">
                  <a:moveTo>
                    <a:pt x="0" y="334328"/>
                  </a:moveTo>
                  <a:cubicBezTo>
                    <a:pt x="104379" y="330755"/>
                    <a:pt x="15874" y="19051"/>
                    <a:pt x="227409" y="0"/>
                  </a:cubicBezTo>
                </a:path>
              </a:pathLst>
            </a:custGeom>
            <a:noFill/>
            <a:ln>
              <a:solidFill>
                <a:srgbClr val="FF0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402" name="Group 401">
            <a:extLst>
              <a:ext uri="{FF2B5EF4-FFF2-40B4-BE49-F238E27FC236}">
                <a16:creationId xmlns:a16="http://schemas.microsoft.com/office/drawing/2014/main" id="{A89D14C5-5784-47D6-87EF-1F0EC19F6514}"/>
              </a:ext>
            </a:extLst>
          </p:cNvPr>
          <p:cNvGrpSpPr/>
          <p:nvPr/>
        </p:nvGrpSpPr>
        <p:grpSpPr>
          <a:xfrm>
            <a:off x="1935163" y="5357811"/>
            <a:ext cx="1087437" cy="117189"/>
            <a:chOff x="1935163" y="5357811"/>
            <a:chExt cx="1087437" cy="117189"/>
          </a:xfrm>
        </p:grpSpPr>
        <p:sp>
          <p:nvSpPr>
            <p:cNvPr id="403" name="Rectangle: Rounded Corners 402">
              <a:extLst>
                <a:ext uri="{FF2B5EF4-FFF2-40B4-BE49-F238E27FC236}">
                  <a16:creationId xmlns:a16="http://schemas.microsoft.com/office/drawing/2014/main" id="{8F0590B7-121E-4B42-893A-AC45797DA7C9}"/>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4" name="Freeform: Shape 403">
              <a:extLst>
                <a:ext uri="{FF2B5EF4-FFF2-40B4-BE49-F238E27FC236}">
                  <a16:creationId xmlns:a16="http://schemas.microsoft.com/office/drawing/2014/main" id="{E390DD42-41E8-4F47-A403-9F8D821C4468}"/>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67DB29D8-9984-4C64-83C0-8730B5F850A5}"/>
              </a:ext>
            </a:extLst>
          </p:cNvPr>
          <p:cNvGrpSpPr/>
          <p:nvPr/>
        </p:nvGrpSpPr>
        <p:grpSpPr>
          <a:xfrm>
            <a:off x="299144" y="901364"/>
            <a:ext cx="11323080" cy="3692861"/>
            <a:chOff x="299144" y="901364"/>
            <a:chExt cx="11323080" cy="3692861"/>
          </a:xfrm>
        </p:grpSpPr>
        <p:grpSp>
          <p:nvGrpSpPr>
            <p:cNvPr id="43" name="Group 42">
              <a:extLst>
                <a:ext uri="{FF2B5EF4-FFF2-40B4-BE49-F238E27FC236}">
                  <a16:creationId xmlns:a16="http://schemas.microsoft.com/office/drawing/2014/main" id="{F4124282-D08A-42C7-AE46-DC7D9C194766}"/>
                </a:ext>
              </a:extLst>
            </p:cNvPr>
            <p:cNvGrpSpPr/>
            <p:nvPr/>
          </p:nvGrpSpPr>
          <p:grpSpPr>
            <a:xfrm>
              <a:off x="299144" y="901364"/>
              <a:ext cx="11323080" cy="3692861"/>
              <a:chOff x="299144" y="901364"/>
              <a:chExt cx="11323080" cy="3692861"/>
            </a:xfrm>
          </p:grpSpPr>
          <p:grpSp>
            <p:nvGrpSpPr>
              <p:cNvPr id="247" name="Group 246">
                <a:extLst>
                  <a:ext uri="{FF2B5EF4-FFF2-40B4-BE49-F238E27FC236}">
                    <a16:creationId xmlns:a16="http://schemas.microsoft.com/office/drawing/2014/main" id="{73BA733D-F19C-4688-9DDD-E8AE729B40F5}"/>
                  </a:ext>
                </a:extLst>
              </p:cNvPr>
              <p:cNvGrpSpPr/>
              <p:nvPr/>
            </p:nvGrpSpPr>
            <p:grpSpPr>
              <a:xfrm>
                <a:off x="2643230" y="1420176"/>
                <a:ext cx="5225934" cy="2624997"/>
                <a:chOff x="2643230" y="1420176"/>
                <a:chExt cx="5225934" cy="2624997"/>
              </a:xfrm>
            </p:grpSpPr>
            <p:grpSp>
              <p:nvGrpSpPr>
                <p:cNvPr id="246" name="Group 245">
                  <a:extLst>
                    <a:ext uri="{FF2B5EF4-FFF2-40B4-BE49-F238E27FC236}">
                      <a16:creationId xmlns:a16="http://schemas.microsoft.com/office/drawing/2014/main" id="{2CB77781-52E3-43A5-A7B2-C24EC1621824}"/>
                    </a:ext>
                  </a:extLst>
                </p:cNvPr>
                <p:cNvGrpSpPr/>
                <p:nvPr/>
              </p:nvGrpSpPr>
              <p:grpSpPr>
                <a:xfrm>
                  <a:off x="4829113" y="2516758"/>
                  <a:ext cx="2505303" cy="1420376"/>
                  <a:chOff x="4829113" y="2516758"/>
                  <a:chExt cx="2505303" cy="1420376"/>
                </a:xfrm>
              </p:grpSpPr>
              <p:sp>
                <p:nvSpPr>
                  <p:cNvPr id="210" name="Freeform: Shape 209">
                    <a:extLst>
                      <a:ext uri="{FF2B5EF4-FFF2-40B4-BE49-F238E27FC236}">
                        <a16:creationId xmlns:a16="http://schemas.microsoft.com/office/drawing/2014/main" id="{6EA866BC-760A-4BBF-9DC5-2565ED6C5F3A}"/>
                      </a:ext>
                    </a:extLst>
                  </p:cNvPr>
                  <p:cNvSpPr/>
                  <p:nvPr/>
                </p:nvSpPr>
                <p:spPr>
                  <a:xfrm>
                    <a:off x="4829113" y="2516758"/>
                    <a:ext cx="2505303" cy="1420376"/>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 name="connsiteX0" fmla="*/ 0 w 3034246"/>
                      <a:gd name="connsiteY0" fmla="*/ 324658 h 1519457"/>
                      <a:gd name="connsiteX1" fmla="*/ 954246 w 3034246"/>
                      <a:gd name="connsiteY1" fmla="*/ 42347 h 1519457"/>
                      <a:gd name="connsiteX2" fmla="*/ 2911063 w 3034246"/>
                      <a:gd name="connsiteY2" fmla="*/ 955788 h 1519457"/>
                      <a:gd name="connsiteX3" fmla="*/ 2472151 w 3034246"/>
                      <a:gd name="connsiteY3" fmla="*/ 1513572 h 1519457"/>
                      <a:gd name="connsiteX4" fmla="*/ 1182847 w 3034246"/>
                      <a:gd name="connsiteY4" fmla="*/ 1257540 h 1519457"/>
                      <a:gd name="connsiteX0" fmla="*/ 0 w 3086943"/>
                      <a:gd name="connsiteY0" fmla="*/ 324658 h 1519457"/>
                      <a:gd name="connsiteX1" fmla="*/ 1006943 w 3086943"/>
                      <a:gd name="connsiteY1" fmla="*/ 42347 h 1519457"/>
                      <a:gd name="connsiteX2" fmla="*/ 2963760 w 3086943"/>
                      <a:gd name="connsiteY2" fmla="*/ 955788 h 1519457"/>
                      <a:gd name="connsiteX3" fmla="*/ 2524848 w 3086943"/>
                      <a:gd name="connsiteY3" fmla="*/ 1513572 h 1519457"/>
                      <a:gd name="connsiteX4" fmla="*/ 1235544 w 3086943"/>
                      <a:gd name="connsiteY4" fmla="*/ 1257540 h 1519457"/>
                      <a:gd name="connsiteX0" fmla="*/ 0 w 3102543"/>
                      <a:gd name="connsiteY0" fmla="*/ 324658 h 1825434"/>
                      <a:gd name="connsiteX1" fmla="*/ 1006943 w 3102543"/>
                      <a:gd name="connsiteY1" fmla="*/ 42347 h 1825434"/>
                      <a:gd name="connsiteX2" fmla="*/ 2963760 w 3102543"/>
                      <a:gd name="connsiteY2" fmla="*/ 955788 h 1825434"/>
                      <a:gd name="connsiteX3" fmla="*/ 2753201 w 3102543"/>
                      <a:gd name="connsiteY3" fmla="*/ 1822427 h 1825434"/>
                      <a:gd name="connsiteX4" fmla="*/ 1235544 w 3102543"/>
                      <a:gd name="connsiteY4" fmla="*/ 1257540 h 1825434"/>
                      <a:gd name="connsiteX0" fmla="*/ 0 w 3102543"/>
                      <a:gd name="connsiteY0" fmla="*/ 327193 h 1827344"/>
                      <a:gd name="connsiteX1" fmla="*/ 1006943 w 3102543"/>
                      <a:gd name="connsiteY1" fmla="*/ 44882 h 1827344"/>
                      <a:gd name="connsiteX2" fmla="*/ 2963760 w 3102543"/>
                      <a:gd name="connsiteY2" fmla="*/ 993621 h 1827344"/>
                      <a:gd name="connsiteX3" fmla="*/ 2753201 w 3102543"/>
                      <a:gd name="connsiteY3" fmla="*/ 1824962 h 1827344"/>
                      <a:gd name="connsiteX4" fmla="*/ 1235544 w 3102543"/>
                      <a:gd name="connsiteY4" fmla="*/ 1260075 h 1827344"/>
                      <a:gd name="connsiteX0" fmla="*/ 0 w 3102543"/>
                      <a:gd name="connsiteY0" fmla="*/ 327193 h 1827344"/>
                      <a:gd name="connsiteX1" fmla="*/ 1006943 w 3102543"/>
                      <a:gd name="connsiteY1" fmla="*/ 44882 h 1827344"/>
                      <a:gd name="connsiteX2" fmla="*/ 2963760 w 3102543"/>
                      <a:gd name="connsiteY2" fmla="*/ 993621 h 1827344"/>
                      <a:gd name="connsiteX3" fmla="*/ 2753201 w 3102543"/>
                      <a:gd name="connsiteY3" fmla="*/ 1824962 h 1827344"/>
                      <a:gd name="connsiteX4" fmla="*/ 1235544 w 3102543"/>
                      <a:gd name="connsiteY4" fmla="*/ 1260075 h 1827344"/>
                      <a:gd name="connsiteX0" fmla="*/ 0 w 3171638"/>
                      <a:gd name="connsiteY0" fmla="*/ 327193 h 1783404"/>
                      <a:gd name="connsiteX1" fmla="*/ 1006943 w 3171638"/>
                      <a:gd name="connsiteY1" fmla="*/ 44882 h 1783404"/>
                      <a:gd name="connsiteX2" fmla="*/ 2963760 w 3171638"/>
                      <a:gd name="connsiteY2" fmla="*/ 993621 h 1783404"/>
                      <a:gd name="connsiteX3" fmla="*/ 2920074 w 3171638"/>
                      <a:gd name="connsiteY3" fmla="*/ 1780840 h 1783404"/>
                      <a:gd name="connsiteX4" fmla="*/ 1235544 w 3171638"/>
                      <a:gd name="connsiteY4" fmla="*/ 1260075 h 1783404"/>
                      <a:gd name="connsiteX0" fmla="*/ 0 w 3242748"/>
                      <a:gd name="connsiteY0" fmla="*/ 329099 h 1784853"/>
                      <a:gd name="connsiteX1" fmla="*/ 1006943 w 3242748"/>
                      <a:gd name="connsiteY1" fmla="*/ 46788 h 1784853"/>
                      <a:gd name="connsiteX2" fmla="*/ 3069154 w 3242748"/>
                      <a:gd name="connsiteY2" fmla="*/ 1022001 h 1784853"/>
                      <a:gd name="connsiteX3" fmla="*/ 2920074 w 3242748"/>
                      <a:gd name="connsiteY3" fmla="*/ 1782746 h 1784853"/>
                      <a:gd name="connsiteX4" fmla="*/ 1235544 w 3242748"/>
                      <a:gd name="connsiteY4" fmla="*/ 1261981 h 1784853"/>
                      <a:gd name="connsiteX0" fmla="*/ 0 w 3273562"/>
                      <a:gd name="connsiteY0" fmla="*/ 329099 h 1784853"/>
                      <a:gd name="connsiteX1" fmla="*/ 1006943 w 3273562"/>
                      <a:gd name="connsiteY1" fmla="*/ 46788 h 1784853"/>
                      <a:gd name="connsiteX2" fmla="*/ 3069154 w 3273562"/>
                      <a:gd name="connsiteY2" fmla="*/ 1022001 h 1784853"/>
                      <a:gd name="connsiteX3" fmla="*/ 2920074 w 3273562"/>
                      <a:gd name="connsiteY3" fmla="*/ 1782746 h 1784853"/>
                      <a:gd name="connsiteX4" fmla="*/ 1235544 w 3273562"/>
                      <a:gd name="connsiteY4" fmla="*/ 1261981 h 1784853"/>
                      <a:gd name="connsiteX0" fmla="*/ 0 w 3275501"/>
                      <a:gd name="connsiteY0" fmla="*/ 329099 h 1817188"/>
                      <a:gd name="connsiteX1" fmla="*/ 1006943 w 3275501"/>
                      <a:gd name="connsiteY1" fmla="*/ 46788 h 1817188"/>
                      <a:gd name="connsiteX2" fmla="*/ 3069154 w 3275501"/>
                      <a:gd name="connsiteY2" fmla="*/ 1022001 h 1817188"/>
                      <a:gd name="connsiteX3" fmla="*/ 2920074 w 3275501"/>
                      <a:gd name="connsiteY3" fmla="*/ 1782746 h 1817188"/>
                      <a:gd name="connsiteX4" fmla="*/ 1191630 w 3275501"/>
                      <a:gd name="connsiteY4" fmla="*/ 1685555 h 1817188"/>
                      <a:gd name="connsiteX0" fmla="*/ 0 w 3275501"/>
                      <a:gd name="connsiteY0" fmla="*/ 329099 h 1895031"/>
                      <a:gd name="connsiteX1" fmla="*/ 1006943 w 3275501"/>
                      <a:gd name="connsiteY1" fmla="*/ 46788 h 1895031"/>
                      <a:gd name="connsiteX2" fmla="*/ 3069154 w 3275501"/>
                      <a:gd name="connsiteY2" fmla="*/ 1022001 h 1895031"/>
                      <a:gd name="connsiteX3" fmla="*/ 2920074 w 3275501"/>
                      <a:gd name="connsiteY3" fmla="*/ 1782746 h 1895031"/>
                      <a:gd name="connsiteX4" fmla="*/ 1191630 w 3275501"/>
                      <a:gd name="connsiteY4" fmla="*/ 1685555 h 1895031"/>
                      <a:gd name="connsiteX0" fmla="*/ 0 w 3275501"/>
                      <a:gd name="connsiteY0" fmla="*/ 329099 h 1875533"/>
                      <a:gd name="connsiteX1" fmla="*/ 1006943 w 3275501"/>
                      <a:gd name="connsiteY1" fmla="*/ 46788 h 1875533"/>
                      <a:gd name="connsiteX2" fmla="*/ 3069154 w 3275501"/>
                      <a:gd name="connsiteY2" fmla="*/ 1022001 h 1875533"/>
                      <a:gd name="connsiteX3" fmla="*/ 2920074 w 3275501"/>
                      <a:gd name="connsiteY3" fmla="*/ 1782746 h 1875533"/>
                      <a:gd name="connsiteX4" fmla="*/ 1191630 w 3275501"/>
                      <a:gd name="connsiteY4" fmla="*/ 1685555 h 1875533"/>
                      <a:gd name="connsiteX0" fmla="*/ 0 w 3277069"/>
                      <a:gd name="connsiteY0" fmla="*/ 329099 h 1900367"/>
                      <a:gd name="connsiteX1" fmla="*/ 1006943 w 3277069"/>
                      <a:gd name="connsiteY1" fmla="*/ 46788 h 1900367"/>
                      <a:gd name="connsiteX2" fmla="*/ 3069154 w 3277069"/>
                      <a:gd name="connsiteY2" fmla="*/ 1022001 h 1900367"/>
                      <a:gd name="connsiteX3" fmla="*/ 2920074 w 3277069"/>
                      <a:gd name="connsiteY3" fmla="*/ 1782746 h 1900367"/>
                      <a:gd name="connsiteX4" fmla="*/ 1156499 w 3277069"/>
                      <a:gd name="connsiteY4" fmla="*/ 1729677 h 1900367"/>
                      <a:gd name="connsiteX0" fmla="*/ 0 w 3273215"/>
                      <a:gd name="connsiteY0" fmla="*/ 329099 h 1922562"/>
                      <a:gd name="connsiteX1" fmla="*/ 1006943 w 3273215"/>
                      <a:gd name="connsiteY1" fmla="*/ 46788 h 1922562"/>
                      <a:gd name="connsiteX2" fmla="*/ 3069154 w 3273215"/>
                      <a:gd name="connsiteY2" fmla="*/ 1022001 h 1922562"/>
                      <a:gd name="connsiteX3" fmla="*/ 2981554 w 3273215"/>
                      <a:gd name="connsiteY3" fmla="*/ 1826868 h 1922562"/>
                      <a:gd name="connsiteX4" fmla="*/ 1156499 w 3273215"/>
                      <a:gd name="connsiteY4" fmla="*/ 1729677 h 1922562"/>
                      <a:gd name="connsiteX0" fmla="*/ 0 w 3253678"/>
                      <a:gd name="connsiteY0" fmla="*/ 329099 h 1908788"/>
                      <a:gd name="connsiteX1" fmla="*/ 1006943 w 3253678"/>
                      <a:gd name="connsiteY1" fmla="*/ 46788 h 1908788"/>
                      <a:gd name="connsiteX2" fmla="*/ 3069154 w 3253678"/>
                      <a:gd name="connsiteY2" fmla="*/ 1022001 h 1908788"/>
                      <a:gd name="connsiteX3" fmla="*/ 2937640 w 3253678"/>
                      <a:gd name="connsiteY3" fmla="*/ 1800394 h 1908788"/>
                      <a:gd name="connsiteX4" fmla="*/ 1156499 w 3253678"/>
                      <a:gd name="connsiteY4" fmla="*/ 1729677 h 1908788"/>
                      <a:gd name="connsiteX0" fmla="*/ 0 w 3248681"/>
                      <a:gd name="connsiteY0" fmla="*/ 329099 h 1950400"/>
                      <a:gd name="connsiteX1" fmla="*/ 1006943 w 3248681"/>
                      <a:gd name="connsiteY1" fmla="*/ 46788 h 1950400"/>
                      <a:gd name="connsiteX2" fmla="*/ 3069154 w 3248681"/>
                      <a:gd name="connsiteY2" fmla="*/ 1022001 h 1950400"/>
                      <a:gd name="connsiteX3" fmla="*/ 2937640 w 3248681"/>
                      <a:gd name="connsiteY3" fmla="*/ 1800394 h 1950400"/>
                      <a:gd name="connsiteX4" fmla="*/ 1156499 w 3248681"/>
                      <a:gd name="connsiteY4" fmla="*/ 1729677 h 1950400"/>
                      <a:gd name="connsiteX0" fmla="*/ 0 w 3229744"/>
                      <a:gd name="connsiteY0" fmla="*/ 331006 h 1909059"/>
                      <a:gd name="connsiteX1" fmla="*/ 1006943 w 3229744"/>
                      <a:gd name="connsiteY1" fmla="*/ 48695 h 1909059"/>
                      <a:gd name="connsiteX2" fmla="*/ 3034023 w 3229744"/>
                      <a:gd name="connsiteY2" fmla="*/ 1050382 h 1909059"/>
                      <a:gd name="connsiteX3" fmla="*/ 2937640 w 3229744"/>
                      <a:gd name="connsiteY3" fmla="*/ 1802301 h 1909059"/>
                      <a:gd name="connsiteX4" fmla="*/ 1156499 w 3229744"/>
                      <a:gd name="connsiteY4" fmla="*/ 1731584 h 1909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9744" h="1909059">
                        <a:moveTo>
                          <a:pt x="0" y="331006"/>
                        </a:moveTo>
                        <a:cubicBezTo>
                          <a:pt x="284226" y="33064"/>
                          <a:pt x="501273" y="-71201"/>
                          <a:pt x="1006943" y="48695"/>
                        </a:cubicBezTo>
                        <a:cubicBezTo>
                          <a:pt x="1512613" y="168591"/>
                          <a:pt x="2712240" y="758114"/>
                          <a:pt x="3034023" y="1050382"/>
                        </a:cubicBezTo>
                        <a:cubicBezTo>
                          <a:pt x="3355806" y="1342650"/>
                          <a:pt x="3250561" y="1688767"/>
                          <a:pt x="2937640" y="1802301"/>
                        </a:cubicBezTo>
                        <a:cubicBezTo>
                          <a:pt x="2624719" y="1915835"/>
                          <a:pt x="1705174" y="1996957"/>
                          <a:pt x="1156499" y="1731584"/>
                        </a:cubicBezTo>
                      </a:path>
                    </a:pathLst>
                  </a:custGeom>
                  <a:noFill/>
                  <a:ln w="254000">
                    <a:solidFill>
                      <a:schemeClr val="bg2">
                        <a:lumMod val="90000"/>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08" name="Freeform: Shape 207">
                    <a:extLst>
                      <a:ext uri="{FF2B5EF4-FFF2-40B4-BE49-F238E27FC236}">
                        <a16:creationId xmlns:a16="http://schemas.microsoft.com/office/drawing/2014/main" id="{463A282F-191A-4E50-836B-E1774D2AD70B}"/>
                      </a:ext>
                    </a:extLst>
                  </p:cNvPr>
                  <p:cNvSpPr/>
                  <p:nvPr/>
                </p:nvSpPr>
                <p:spPr>
                  <a:xfrm>
                    <a:off x="5011807" y="2854544"/>
                    <a:ext cx="1929226" cy="799254"/>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 name="connsiteX0" fmla="*/ 0 w 2784384"/>
                      <a:gd name="connsiteY0" fmla="*/ 146631 h 1714511"/>
                      <a:gd name="connsiteX1" fmla="*/ 704384 w 2784384"/>
                      <a:gd name="connsiteY1" fmla="*/ 237401 h 1714511"/>
                      <a:gd name="connsiteX2" fmla="*/ 2661201 w 2784384"/>
                      <a:gd name="connsiteY2" fmla="*/ 1150842 h 1714511"/>
                      <a:gd name="connsiteX3" fmla="*/ 2222289 w 2784384"/>
                      <a:gd name="connsiteY3" fmla="*/ 1708626 h 1714511"/>
                      <a:gd name="connsiteX4" fmla="*/ 932985 w 2784384"/>
                      <a:gd name="connsiteY4" fmla="*/ 1452594 h 1714511"/>
                      <a:gd name="connsiteX0" fmla="*/ 0 w 2742362"/>
                      <a:gd name="connsiteY0" fmla="*/ 336304 h 1904184"/>
                      <a:gd name="connsiteX1" fmla="*/ 684505 w 2742362"/>
                      <a:gd name="connsiteY1" fmla="*/ 73315 h 1904184"/>
                      <a:gd name="connsiteX2" fmla="*/ 2661201 w 2742362"/>
                      <a:gd name="connsiteY2" fmla="*/ 1340515 h 1904184"/>
                      <a:gd name="connsiteX3" fmla="*/ 2222289 w 2742362"/>
                      <a:gd name="connsiteY3" fmla="*/ 1898299 h 1904184"/>
                      <a:gd name="connsiteX4" fmla="*/ 932985 w 2742362"/>
                      <a:gd name="connsiteY4" fmla="*/ 1642267 h 1904184"/>
                      <a:gd name="connsiteX0" fmla="*/ 0 w 2743030"/>
                      <a:gd name="connsiteY0" fmla="*/ 293658 h 1861538"/>
                      <a:gd name="connsiteX1" fmla="*/ 674565 w 2743030"/>
                      <a:gd name="connsiteY1" fmla="*/ 87270 h 1861538"/>
                      <a:gd name="connsiteX2" fmla="*/ 2661201 w 2743030"/>
                      <a:gd name="connsiteY2" fmla="*/ 1297869 h 1861538"/>
                      <a:gd name="connsiteX3" fmla="*/ 2222289 w 2743030"/>
                      <a:gd name="connsiteY3" fmla="*/ 1855653 h 1861538"/>
                      <a:gd name="connsiteX4" fmla="*/ 932985 w 2743030"/>
                      <a:gd name="connsiteY4" fmla="*/ 1599621 h 1861538"/>
                      <a:gd name="connsiteX0" fmla="*/ 0 w 2741894"/>
                      <a:gd name="connsiteY0" fmla="*/ 293658 h 1855696"/>
                      <a:gd name="connsiteX1" fmla="*/ 674565 w 2741894"/>
                      <a:gd name="connsiteY1" fmla="*/ 87270 h 1855696"/>
                      <a:gd name="connsiteX2" fmla="*/ 2661201 w 2741894"/>
                      <a:gd name="connsiteY2" fmla="*/ 1297869 h 1855696"/>
                      <a:gd name="connsiteX3" fmla="*/ 2222289 w 2741894"/>
                      <a:gd name="connsiteY3" fmla="*/ 1855653 h 1855696"/>
                      <a:gd name="connsiteX4" fmla="*/ 992623 w 2741894"/>
                      <a:gd name="connsiteY4" fmla="*/ 1330764 h 1855696"/>
                      <a:gd name="connsiteX0" fmla="*/ 0 w 2749841"/>
                      <a:gd name="connsiteY0" fmla="*/ 293658 h 1799102"/>
                      <a:gd name="connsiteX1" fmla="*/ 674565 w 2749841"/>
                      <a:gd name="connsiteY1" fmla="*/ 87270 h 1799102"/>
                      <a:gd name="connsiteX2" fmla="*/ 2661201 w 2749841"/>
                      <a:gd name="connsiteY2" fmla="*/ 1297869 h 1799102"/>
                      <a:gd name="connsiteX3" fmla="*/ 2262048 w 2749841"/>
                      <a:gd name="connsiteY3" fmla="*/ 1799052 h 1799102"/>
                      <a:gd name="connsiteX4" fmla="*/ 992623 w 2749841"/>
                      <a:gd name="connsiteY4" fmla="*/ 1330764 h 1799102"/>
                      <a:gd name="connsiteX0" fmla="*/ 0 w 2829719"/>
                      <a:gd name="connsiteY0" fmla="*/ 298889 h 1804472"/>
                      <a:gd name="connsiteX1" fmla="*/ 674565 w 2829719"/>
                      <a:gd name="connsiteY1" fmla="*/ 92501 h 1804472"/>
                      <a:gd name="connsiteX2" fmla="*/ 2750659 w 2829719"/>
                      <a:gd name="connsiteY2" fmla="*/ 1373852 h 1804472"/>
                      <a:gd name="connsiteX3" fmla="*/ 2262048 w 2829719"/>
                      <a:gd name="connsiteY3" fmla="*/ 1804283 h 1804472"/>
                      <a:gd name="connsiteX4" fmla="*/ 992623 w 2829719"/>
                      <a:gd name="connsiteY4" fmla="*/ 1335995 h 1804472"/>
                      <a:gd name="connsiteX0" fmla="*/ 0 w 2819738"/>
                      <a:gd name="connsiteY0" fmla="*/ 298891 h 1747950"/>
                      <a:gd name="connsiteX1" fmla="*/ 674565 w 2819738"/>
                      <a:gd name="connsiteY1" fmla="*/ 92503 h 1747950"/>
                      <a:gd name="connsiteX2" fmla="*/ 2750659 w 2819738"/>
                      <a:gd name="connsiteY2" fmla="*/ 1373854 h 1747950"/>
                      <a:gd name="connsiteX3" fmla="*/ 2202410 w 2819738"/>
                      <a:gd name="connsiteY3" fmla="*/ 1747683 h 1747950"/>
                      <a:gd name="connsiteX4" fmla="*/ 992623 w 2819738"/>
                      <a:gd name="connsiteY4" fmla="*/ 1335997 h 1747950"/>
                      <a:gd name="connsiteX0" fmla="*/ 0 w 2819161"/>
                      <a:gd name="connsiteY0" fmla="*/ 298891 h 1750396"/>
                      <a:gd name="connsiteX1" fmla="*/ 674565 w 2819161"/>
                      <a:gd name="connsiteY1" fmla="*/ 92503 h 1750396"/>
                      <a:gd name="connsiteX2" fmla="*/ 2750659 w 2819161"/>
                      <a:gd name="connsiteY2" fmla="*/ 1373854 h 1750396"/>
                      <a:gd name="connsiteX3" fmla="*/ 2202410 w 2819161"/>
                      <a:gd name="connsiteY3" fmla="*/ 1747683 h 1750396"/>
                      <a:gd name="connsiteX4" fmla="*/ 1032382 w 2819161"/>
                      <a:gd name="connsiteY4" fmla="*/ 1236944 h 1750396"/>
                      <a:gd name="connsiteX0" fmla="*/ 0 w 2814695"/>
                      <a:gd name="connsiteY0" fmla="*/ 298891 h 1722589"/>
                      <a:gd name="connsiteX1" fmla="*/ 674565 w 2814695"/>
                      <a:gd name="connsiteY1" fmla="*/ 92503 h 1722589"/>
                      <a:gd name="connsiteX2" fmla="*/ 2750659 w 2814695"/>
                      <a:gd name="connsiteY2" fmla="*/ 1373854 h 1722589"/>
                      <a:gd name="connsiteX3" fmla="*/ 2172591 w 2814695"/>
                      <a:gd name="connsiteY3" fmla="*/ 1719382 h 1722589"/>
                      <a:gd name="connsiteX4" fmla="*/ 1032382 w 2814695"/>
                      <a:gd name="connsiteY4" fmla="*/ 1236944 h 1722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4695" h="1722589">
                        <a:moveTo>
                          <a:pt x="0" y="298891"/>
                        </a:moveTo>
                        <a:cubicBezTo>
                          <a:pt x="284226" y="949"/>
                          <a:pt x="216122" y="-86658"/>
                          <a:pt x="674565" y="92503"/>
                        </a:cubicBezTo>
                        <a:cubicBezTo>
                          <a:pt x="1133008" y="271664"/>
                          <a:pt x="2500988" y="1102708"/>
                          <a:pt x="2750659" y="1373854"/>
                        </a:cubicBezTo>
                        <a:cubicBezTo>
                          <a:pt x="3000330" y="1645000"/>
                          <a:pt x="2458970" y="1742200"/>
                          <a:pt x="2172591" y="1719382"/>
                        </a:cubicBezTo>
                        <a:cubicBezTo>
                          <a:pt x="1886212" y="1696564"/>
                          <a:pt x="1396618" y="1255232"/>
                          <a:pt x="1032382" y="1236944"/>
                        </a:cubicBezTo>
                      </a:path>
                    </a:pathLst>
                  </a:custGeom>
                  <a:noFill/>
                  <a:ln w="254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28" name="Group 27">
                  <a:extLst>
                    <a:ext uri="{FF2B5EF4-FFF2-40B4-BE49-F238E27FC236}">
                      <a16:creationId xmlns:a16="http://schemas.microsoft.com/office/drawing/2014/main" id="{BD7F0D27-2733-4013-873E-31E467E89DEC}"/>
                    </a:ext>
                  </a:extLst>
                </p:cNvPr>
                <p:cNvGrpSpPr/>
                <p:nvPr/>
              </p:nvGrpSpPr>
              <p:grpSpPr>
                <a:xfrm>
                  <a:off x="2643230" y="1420176"/>
                  <a:ext cx="5225934" cy="2624997"/>
                  <a:chOff x="2643230" y="1420176"/>
                  <a:chExt cx="5225934" cy="2624997"/>
                </a:xfrm>
              </p:grpSpPr>
              <p:sp>
                <p:nvSpPr>
                  <p:cNvPr id="207" name="Freeform: Shape 206">
                    <a:extLst>
                      <a:ext uri="{FF2B5EF4-FFF2-40B4-BE49-F238E27FC236}">
                        <a16:creationId xmlns:a16="http://schemas.microsoft.com/office/drawing/2014/main" id="{C54D0532-C8F8-4DB8-9C4E-074D17FBD28E}"/>
                      </a:ext>
                    </a:extLst>
                  </p:cNvPr>
                  <p:cNvSpPr/>
                  <p:nvPr/>
                </p:nvSpPr>
                <p:spPr>
                  <a:xfrm>
                    <a:off x="3044355" y="1792431"/>
                    <a:ext cx="4681743" cy="1868640"/>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288154 w 6288154"/>
                      <a:gd name="connsiteY0" fmla="*/ 1054523 h 3098764"/>
                      <a:gd name="connsiteX1" fmla="*/ 3352930 w 6288154"/>
                      <a:gd name="connsiteY1" fmla="*/ 39539 h 3098764"/>
                      <a:gd name="connsiteX2" fmla="*/ 472570 w 6288154"/>
                      <a:gd name="connsiteY2" fmla="*/ 1136819 h 3098764"/>
                      <a:gd name="connsiteX3" fmla="*/ 143385 w 6288154"/>
                      <a:gd name="connsiteY3" fmla="*/ 2931130 h 3098764"/>
                      <a:gd name="connsiteX4" fmla="*/ 1926465 w 6288154"/>
                      <a:gd name="connsiteY4" fmla="*/ 2965619 h 3098764"/>
                      <a:gd name="connsiteX5" fmla="*/ 3298066 w 6288154"/>
                      <a:gd name="connsiteY5" fmla="*/ 2298107 h 3098764"/>
                      <a:gd name="connsiteX6" fmla="*/ 4331338 w 6288154"/>
                      <a:gd name="connsiteY6" fmla="*/ 2444411 h 3098764"/>
                      <a:gd name="connsiteX0" fmla="*/ 6288154 w 6288154"/>
                      <a:gd name="connsiteY0" fmla="*/ 1054523 h 3112572"/>
                      <a:gd name="connsiteX1" fmla="*/ 3352930 w 6288154"/>
                      <a:gd name="connsiteY1" fmla="*/ 39539 h 3112572"/>
                      <a:gd name="connsiteX2" fmla="*/ 472570 w 6288154"/>
                      <a:gd name="connsiteY2" fmla="*/ 1136819 h 3112572"/>
                      <a:gd name="connsiteX3" fmla="*/ 143385 w 6288154"/>
                      <a:gd name="connsiteY3" fmla="*/ 2952553 h 3112572"/>
                      <a:gd name="connsiteX4" fmla="*/ 1926465 w 6288154"/>
                      <a:gd name="connsiteY4" fmla="*/ 2965619 h 3112572"/>
                      <a:gd name="connsiteX5" fmla="*/ 3298066 w 6288154"/>
                      <a:gd name="connsiteY5" fmla="*/ 2298107 h 3112572"/>
                      <a:gd name="connsiteX6" fmla="*/ 4331338 w 6288154"/>
                      <a:gd name="connsiteY6" fmla="*/ 2444411 h 3112572"/>
                      <a:gd name="connsiteX0" fmla="*/ 6243494 w 6243494"/>
                      <a:gd name="connsiteY0" fmla="*/ 1015383 h 3069557"/>
                      <a:gd name="connsiteX1" fmla="*/ 3308270 w 6243494"/>
                      <a:gd name="connsiteY1" fmla="*/ 399 h 3069557"/>
                      <a:gd name="connsiteX2" fmla="*/ 559652 w 6243494"/>
                      <a:gd name="connsiteY2" fmla="*/ 1151236 h 3069557"/>
                      <a:gd name="connsiteX3" fmla="*/ 98725 w 6243494"/>
                      <a:gd name="connsiteY3" fmla="*/ 2913413 h 3069557"/>
                      <a:gd name="connsiteX4" fmla="*/ 1881805 w 6243494"/>
                      <a:gd name="connsiteY4" fmla="*/ 2926479 h 3069557"/>
                      <a:gd name="connsiteX5" fmla="*/ 3253406 w 6243494"/>
                      <a:gd name="connsiteY5" fmla="*/ 2258967 h 3069557"/>
                      <a:gd name="connsiteX6" fmla="*/ 4286678 w 6243494"/>
                      <a:gd name="connsiteY6" fmla="*/ 2405271 h 3069557"/>
                      <a:gd name="connsiteX0" fmla="*/ 6215099 w 6215099"/>
                      <a:gd name="connsiteY0" fmla="*/ 1015383 h 3083913"/>
                      <a:gd name="connsiteX1" fmla="*/ 3279875 w 6215099"/>
                      <a:gd name="connsiteY1" fmla="*/ 399 h 3083913"/>
                      <a:gd name="connsiteX2" fmla="*/ 531257 w 6215099"/>
                      <a:gd name="connsiteY2" fmla="*/ 1151236 h 3083913"/>
                      <a:gd name="connsiteX3" fmla="*/ 105461 w 6215099"/>
                      <a:gd name="connsiteY3" fmla="*/ 2934836 h 3083913"/>
                      <a:gd name="connsiteX4" fmla="*/ 1853410 w 6215099"/>
                      <a:gd name="connsiteY4" fmla="*/ 2926479 h 3083913"/>
                      <a:gd name="connsiteX5" fmla="*/ 3225011 w 6215099"/>
                      <a:gd name="connsiteY5" fmla="*/ 2258967 h 3083913"/>
                      <a:gd name="connsiteX6" fmla="*/ 4258283 w 6215099"/>
                      <a:gd name="connsiteY6" fmla="*/ 2405271 h 3083913"/>
                      <a:gd name="connsiteX0" fmla="*/ 6210555 w 6210555"/>
                      <a:gd name="connsiteY0" fmla="*/ 1015383 h 3111485"/>
                      <a:gd name="connsiteX1" fmla="*/ 3275331 w 6210555"/>
                      <a:gd name="connsiteY1" fmla="*/ 399 h 3111485"/>
                      <a:gd name="connsiteX2" fmla="*/ 526713 w 6210555"/>
                      <a:gd name="connsiteY2" fmla="*/ 1151236 h 3111485"/>
                      <a:gd name="connsiteX3" fmla="*/ 100917 w 6210555"/>
                      <a:gd name="connsiteY3" fmla="*/ 2934836 h 3111485"/>
                      <a:gd name="connsiteX4" fmla="*/ 1787386 w 6210555"/>
                      <a:gd name="connsiteY4" fmla="*/ 2990747 h 3111485"/>
                      <a:gd name="connsiteX5" fmla="*/ 3220467 w 6210555"/>
                      <a:gd name="connsiteY5" fmla="*/ 2258967 h 3111485"/>
                      <a:gd name="connsiteX6" fmla="*/ 4253739 w 6210555"/>
                      <a:gd name="connsiteY6" fmla="*/ 2405271 h 3111485"/>
                      <a:gd name="connsiteX0" fmla="*/ 6210555 w 6210555"/>
                      <a:gd name="connsiteY0" fmla="*/ 1015383 h 3111486"/>
                      <a:gd name="connsiteX1" fmla="*/ 3275331 w 6210555"/>
                      <a:gd name="connsiteY1" fmla="*/ 399 h 3111486"/>
                      <a:gd name="connsiteX2" fmla="*/ 526713 w 6210555"/>
                      <a:gd name="connsiteY2" fmla="*/ 1151236 h 3111486"/>
                      <a:gd name="connsiteX3" fmla="*/ 100917 w 6210555"/>
                      <a:gd name="connsiteY3" fmla="*/ 2934836 h 3111486"/>
                      <a:gd name="connsiteX4" fmla="*/ 1787386 w 6210555"/>
                      <a:gd name="connsiteY4" fmla="*/ 2990747 h 3111486"/>
                      <a:gd name="connsiteX5" fmla="*/ 3194119 w 6210555"/>
                      <a:gd name="connsiteY5" fmla="*/ 2216123 h 3111486"/>
                      <a:gd name="connsiteX6" fmla="*/ 4253739 w 6210555"/>
                      <a:gd name="connsiteY6" fmla="*/ 2405271 h 3111486"/>
                      <a:gd name="connsiteX0" fmla="*/ 6210555 w 6210555"/>
                      <a:gd name="connsiteY0" fmla="*/ 1015383 h 3111486"/>
                      <a:gd name="connsiteX1" fmla="*/ 3275331 w 6210555"/>
                      <a:gd name="connsiteY1" fmla="*/ 399 h 3111486"/>
                      <a:gd name="connsiteX2" fmla="*/ 526713 w 6210555"/>
                      <a:gd name="connsiteY2" fmla="*/ 1151236 h 3111486"/>
                      <a:gd name="connsiteX3" fmla="*/ 100917 w 6210555"/>
                      <a:gd name="connsiteY3" fmla="*/ 2934836 h 3111486"/>
                      <a:gd name="connsiteX4" fmla="*/ 1787386 w 6210555"/>
                      <a:gd name="connsiteY4" fmla="*/ 2990747 h 3111486"/>
                      <a:gd name="connsiteX5" fmla="*/ 3167771 w 6210555"/>
                      <a:gd name="connsiteY5" fmla="*/ 2183990 h 3111486"/>
                      <a:gd name="connsiteX6" fmla="*/ 4253739 w 6210555"/>
                      <a:gd name="connsiteY6" fmla="*/ 2405271 h 3111486"/>
                      <a:gd name="connsiteX0" fmla="*/ 5911940 w 5911940"/>
                      <a:gd name="connsiteY0" fmla="*/ 1315688 h 3111875"/>
                      <a:gd name="connsiteX1" fmla="*/ 3275331 w 5911940"/>
                      <a:gd name="connsiteY1" fmla="*/ 788 h 3111875"/>
                      <a:gd name="connsiteX2" fmla="*/ 526713 w 5911940"/>
                      <a:gd name="connsiteY2" fmla="*/ 1151625 h 3111875"/>
                      <a:gd name="connsiteX3" fmla="*/ 100917 w 5911940"/>
                      <a:gd name="connsiteY3" fmla="*/ 2935225 h 3111875"/>
                      <a:gd name="connsiteX4" fmla="*/ 1787386 w 5911940"/>
                      <a:gd name="connsiteY4" fmla="*/ 2991136 h 3111875"/>
                      <a:gd name="connsiteX5" fmla="*/ 3167771 w 5911940"/>
                      <a:gd name="connsiteY5" fmla="*/ 2184379 h 3111875"/>
                      <a:gd name="connsiteX6" fmla="*/ 4253739 w 5911940"/>
                      <a:gd name="connsiteY6" fmla="*/ 2405660 h 3111875"/>
                      <a:gd name="connsiteX0" fmla="*/ 5919718 w 5919718"/>
                      <a:gd name="connsiteY0" fmla="*/ 1208689 h 3004876"/>
                      <a:gd name="connsiteX1" fmla="*/ 3502679 w 5919718"/>
                      <a:gd name="connsiteY1" fmla="*/ 903 h 3004876"/>
                      <a:gd name="connsiteX2" fmla="*/ 534491 w 5919718"/>
                      <a:gd name="connsiteY2" fmla="*/ 1044626 h 3004876"/>
                      <a:gd name="connsiteX3" fmla="*/ 108695 w 5919718"/>
                      <a:gd name="connsiteY3" fmla="*/ 2828226 h 3004876"/>
                      <a:gd name="connsiteX4" fmla="*/ 1795164 w 5919718"/>
                      <a:gd name="connsiteY4" fmla="*/ 2884137 h 3004876"/>
                      <a:gd name="connsiteX5" fmla="*/ 3175549 w 5919718"/>
                      <a:gd name="connsiteY5" fmla="*/ 2077380 h 3004876"/>
                      <a:gd name="connsiteX6" fmla="*/ 4261517 w 5919718"/>
                      <a:gd name="connsiteY6" fmla="*/ 2298661 h 3004876"/>
                      <a:gd name="connsiteX0" fmla="*/ 5920368 w 5920368"/>
                      <a:gd name="connsiteY0" fmla="*/ 1251485 h 3047672"/>
                      <a:gd name="connsiteX1" fmla="*/ 3520895 w 5920368"/>
                      <a:gd name="connsiteY1" fmla="*/ 853 h 3047672"/>
                      <a:gd name="connsiteX2" fmla="*/ 535141 w 5920368"/>
                      <a:gd name="connsiteY2" fmla="*/ 1087422 h 3047672"/>
                      <a:gd name="connsiteX3" fmla="*/ 109345 w 5920368"/>
                      <a:gd name="connsiteY3" fmla="*/ 2871022 h 3047672"/>
                      <a:gd name="connsiteX4" fmla="*/ 1795814 w 5920368"/>
                      <a:gd name="connsiteY4" fmla="*/ 2926933 h 3047672"/>
                      <a:gd name="connsiteX5" fmla="*/ 3176199 w 5920368"/>
                      <a:gd name="connsiteY5" fmla="*/ 2120176 h 3047672"/>
                      <a:gd name="connsiteX6" fmla="*/ 4262167 w 5920368"/>
                      <a:gd name="connsiteY6" fmla="*/ 2341457 h 3047672"/>
                      <a:gd name="connsiteX0" fmla="*/ 5921350 w 5921350"/>
                      <a:gd name="connsiteY0" fmla="*/ 1251485 h 3047672"/>
                      <a:gd name="connsiteX1" fmla="*/ 3548225 w 5921350"/>
                      <a:gd name="connsiteY1" fmla="*/ 853 h 3047672"/>
                      <a:gd name="connsiteX2" fmla="*/ 536123 w 5921350"/>
                      <a:gd name="connsiteY2" fmla="*/ 1087422 h 3047672"/>
                      <a:gd name="connsiteX3" fmla="*/ 110327 w 5921350"/>
                      <a:gd name="connsiteY3" fmla="*/ 2871022 h 3047672"/>
                      <a:gd name="connsiteX4" fmla="*/ 1796796 w 5921350"/>
                      <a:gd name="connsiteY4" fmla="*/ 2926933 h 3047672"/>
                      <a:gd name="connsiteX5" fmla="*/ 3177181 w 5921350"/>
                      <a:gd name="connsiteY5" fmla="*/ 2120176 h 3047672"/>
                      <a:gd name="connsiteX6" fmla="*/ 4263149 w 5921350"/>
                      <a:gd name="connsiteY6" fmla="*/ 2341457 h 3047672"/>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3177181 w 6035526"/>
                      <a:gd name="connsiteY5" fmla="*/ 2121074 h 3048570"/>
                      <a:gd name="connsiteX6" fmla="*/ 4263149 w 6035526"/>
                      <a:gd name="connsiteY6" fmla="*/ 2342355 h 3048570"/>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3177181 w 6035526"/>
                      <a:gd name="connsiteY5" fmla="*/ 2121074 h 3048570"/>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3027874 w 6035526"/>
                      <a:gd name="connsiteY5" fmla="*/ 2271032 h 3048570"/>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2948829 w 6035526"/>
                      <a:gd name="connsiteY5" fmla="*/ 2249610 h 304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5526" h="3048570">
                        <a:moveTo>
                          <a:pt x="6035526" y="1327362"/>
                        </a:moveTo>
                        <a:cubicBezTo>
                          <a:pt x="5555466" y="1238208"/>
                          <a:pt x="4464792" y="41591"/>
                          <a:pt x="3548225" y="1751"/>
                        </a:cubicBezTo>
                        <a:cubicBezTo>
                          <a:pt x="2631658" y="-38089"/>
                          <a:pt x="1109106" y="609959"/>
                          <a:pt x="536123" y="1088320"/>
                        </a:cubicBezTo>
                        <a:cubicBezTo>
                          <a:pt x="-36860" y="1566681"/>
                          <a:pt x="-99785" y="2565335"/>
                          <a:pt x="110327" y="2871920"/>
                        </a:cubicBezTo>
                        <a:cubicBezTo>
                          <a:pt x="320439" y="3178505"/>
                          <a:pt x="1271016" y="3010127"/>
                          <a:pt x="1796796" y="2927831"/>
                        </a:cubicBezTo>
                        <a:cubicBezTo>
                          <a:pt x="2322576" y="2845535"/>
                          <a:pt x="2537770" y="2347189"/>
                          <a:pt x="2948829" y="2249610"/>
                        </a:cubicBezTo>
                      </a:path>
                    </a:pathLst>
                  </a:custGeom>
                  <a:noFill/>
                  <a:ln w="2540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0" name="Freeform: Shape 199">
                    <a:extLst>
                      <a:ext uri="{FF2B5EF4-FFF2-40B4-BE49-F238E27FC236}">
                        <a16:creationId xmlns:a16="http://schemas.microsoft.com/office/drawing/2014/main" id="{601B537C-309A-4D6D-8CE9-F2263F3E0107}"/>
                      </a:ext>
                    </a:extLst>
                  </p:cNvPr>
                  <p:cNvSpPr/>
                  <p:nvPr/>
                </p:nvSpPr>
                <p:spPr>
                  <a:xfrm>
                    <a:off x="2643230" y="1420176"/>
                    <a:ext cx="5225934" cy="2624997"/>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264896 w 6264896"/>
                      <a:gd name="connsiteY0" fmla="*/ 1054523 h 3027882"/>
                      <a:gd name="connsiteX1" fmla="*/ 3329672 w 6264896"/>
                      <a:gd name="connsiteY1" fmla="*/ 39539 h 3027882"/>
                      <a:gd name="connsiteX2" fmla="*/ 449312 w 6264896"/>
                      <a:gd name="connsiteY2" fmla="*/ 1136819 h 3027882"/>
                      <a:gd name="connsiteX3" fmla="*/ 152810 w 6264896"/>
                      <a:gd name="connsiteY3" fmla="*/ 2791883 h 3027882"/>
                      <a:gd name="connsiteX4" fmla="*/ 1903207 w 6264896"/>
                      <a:gd name="connsiteY4" fmla="*/ 2965619 h 3027882"/>
                      <a:gd name="connsiteX5" fmla="*/ 3274808 w 6264896"/>
                      <a:gd name="connsiteY5" fmla="*/ 2298107 h 3027882"/>
                      <a:gd name="connsiteX6" fmla="*/ 4308080 w 6264896"/>
                      <a:gd name="connsiteY6" fmla="*/ 2444411 h 3027882"/>
                      <a:gd name="connsiteX0" fmla="*/ 6264896 w 6264896"/>
                      <a:gd name="connsiteY0" fmla="*/ 1054523 h 3027882"/>
                      <a:gd name="connsiteX1" fmla="*/ 3329672 w 6264896"/>
                      <a:gd name="connsiteY1" fmla="*/ 39539 h 3027882"/>
                      <a:gd name="connsiteX2" fmla="*/ 449312 w 6264896"/>
                      <a:gd name="connsiteY2" fmla="*/ 1136819 h 3027882"/>
                      <a:gd name="connsiteX3" fmla="*/ 152810 w 6264896"/>
                      <a:gd name="connsiteY3" fmla="*/ 2791883 h 3027882"/>
                      <a:gd name="connsiteX4" fmla="*/ 1903207 w 6264896"/>
                      <a:gd name="connsiteY4" fmla="*/ 2965619 h 3027882"/>
                      <a:gd name="connsiteX5" fmla="*/ 3274808 w 6264896"/>
                      <a:gd name="connsiteY5" fmla="*/ 2358755 h 3027882"/>
                      <a:gd name="connsiteX6" fmla="*/ 4308080 w 6264896"/>
                      <a:gd name="connsiteY6" fmla="*/ 2444411 h 3027882"/>
                      <a:gd name="connsiteX0" fmla="*/ 6267254 w 6267254"/>
                      <a:gd name="connsiteY0" fmla="*/ 1054523 h 3072059"/>
                      <a:gd name="connsiteX1" fmla="*/ 3332030 w 6267254"/>
                      <a:gd name="connsiteY1" fmla="*/ 39539 h 3072059"/>
                      <a:gd name="connsiteX2" fmla="*/ 451670 w 6267254"/>
                      <a:gd name="connsiteY2" fmla="*/ 1136819 h 3072059"/>
                      <a:gd name="connsiteX3" fmla="*/ 155168 w 6267254"/>
                      <a:gd name="connsiteY3" fmla="*/ 2791883 h 3072059"/>
                      <a:gd name="connsiteX4" fmla="*/ 1938248 w 6267254"/>
                      <a:gd name="connsiteY4" fmla="*/ 3026267 h 3072059"/>
                      <a:gd name="connsiteX5" fmla="*/ 3277166 w 6267254"/>
                      <a:gd name="connsiteY5" fmla="*/ 2358755 h 3072059"/>
                      <a:gd name="connsiteX6" fmla="*/ 4310438 w 6267254"/>
                      <a:gd name="connsiteY6" fmla="*/ 2444411 h 3072059"/>
                      <a:gd name="connsiteX0" fmla="*/ 6267254 w 6267254"/>
                      <a:gd name="connsiteY0" fmla="*/ 1054523 h 3072059"/>
                      <a:gd name="connsiteX1" fmla="*/ 3332030 w 6267254"/>
                      <a:gd name="connsiteY1" fmla="*/ 39539 h 3072059"/>
                      <a:gd name="connsiteX2" fmla="*/ 451670 w 6267254"/>
                      <a:gd name="connsiteY2" fmla="*/ 1136819 h 3072059"/>
                      <a:gd name="connsiteX3" fmla="*/ 155168 w 6267254"/>
                      <a:gd name="connsiteY3" fmla="*/ 2791883 h 3072059"/>
                      <a:gd name="connsiteX4" fmla="*/ 1938248 w 6267254"/>
                      <a:gd name="connsiteY4" fmla="*/ 3026267 h 3072059"/>
                      <a:gd name="connsiteX5" fmla="*/ 3277166 w 6267254"/>
                      <a:gd name="connsiteY5" fmla="*/ 2464889 h 3072059"/>
                      <a:gd name="connsiteX6" fmla="*/ 4310438 w 6267254"/>
                      <a:gd name="connsiteY6" fmla="*/ 2444411 h 3072059"/>
                      <a:gd name="connsiteX0" fmla="*/ 6267254 w 6267254"/>
                      <a:gd name="connsiteY0" fmla="*/ 1054523 h 3072059"/>
                      <a:gd name="connsiteX1" fmla="*/ 3332030 w 6267254"/>
                      <a:gd name="connsiteY1" fmla="*/ 39539 h 3072059"/>
                      <a:gd name="connsiteX2" fmla="*/ 451670 w 6267254"/>
                      <a:gd name="connsiteY2" fmla="*/ 1136819 h 3072059"/>
                      <a:gd name="connsiteX3" fmla="*/ 155168 w 6267254"/>
                      <a:gd name="connsiteY3" fmla="*/ 2791883 h 3072059"/>
                      <a:gd name="connsiteX4" fmla="*/ 1938248 w 6267254"/>
                      <a:gd name="connsiteY4" fmla="*/ 3026267 h 3072059"/>
                      <a:gd name="connsiteX5" fmla="*/ 3277166 w 6267254"/>
                      <a:gd name="connsiteY5" fmla="*/ 2464889 h 3072059"/>
                      <a:gd name="connsiteX6" fmla="*/ 4196048 w 6267254"/>
                      <a:gd name="connsiteY6" fmla="*/ 2474735 h 3072059"/>
                      <a:gd name="connsiteX0" fmla="*/ 6284649 w 6284649"/>
                      <a:gd name="connsiteY0" fmla="*/ 1054523 h 3064910"/>
                      <a:gd name="connsiteX1" fmla="*/ 3349425 w 6284649"/>
                      <a:gd name="connsiteY1" fmla="*/ 39539 h 3064910"/>
                      <a:gd name="connsiteX2" fmla="*/ 469065 w 6284649"/>
                      <a:gd name="connsiteY2" fmla="*/ 1136819 h 3064910"/>
                      <a:gd name="connsiteX3" fmla="*/ 148050 w 6284649"/>
                      <a:gd name="connsiteY3" fmla="*/ 2761559 h 3064910"/>
                      <a:gd name="connsiteX4" fmla="*/ 1955643 w 6284649"/>
                      <a:gd name="connsiteY4" fmla="*/ 3026267 h 3064910"/>
                      <a:gd name="connsiteX5" fmla="*/ 3294561 w 6284649"/>
                      <a:gd name="connsiteY5" fmla="*/ 2464889 h 3064910"/>
                      <a:gd name="connsiteX6" fmla="*/ 4213443 w 6284649"/>
                      <a:gd name="connsiteY6" fmla="*/ 2474735 h 3064910"/>
                      <a:gd name="connsiteX0" fmla="*/ 6284650 w 6284650"/>
                      <a:gd name="connsiteY0" fmla="*/ 1054523 h 3064910"/>
                      <a:gd name="connsiteX1" fmla="*/ 3349426 w 6284650"/>
                      <a:gd name="connsiteY1" fmla="*/ 39539 h 3064910"/>
                      <a:gd name="connsiteX2" fmla="*/ 469066 w 6284650"/>
                      <a:gd name="connsiteY2" fmla="*/ 1136819 h 3064910"/>
                      <a:gd name="connsiteX3" fmla="*/ 148051 w 6284650"/>
                      <a:gd name="connsiteY3" fmla="*/ 2761559 h 3064910"/>
                      <a:gd name="connsiteX4" fmla="*/ 1955644 w 6284650"/>
                      <a:gd name="connsiteY4" fmla="*/ 3026267 h 3064910"/>
                      <a:gd name="connsiteX5" fmla="*/ 3294562 w 6284650"/>
                      <a:gd name="connsiteY5" fmla="*/ 2464889 h 3064910"/>
                      <a:gd name="connsiteX6" fmla="*/ 4213444 w 6284650"/>
                      <a:gd name="connsiteY6" fmla="*/ 2474735 h 3064910"/>
                      <a:gd name="connsiteX0" fmla="*/ 6267256 w 6267256"/>
                      <a:gd name="connsiteY0" fmla="*/ 1054523 h 3066550"/>
                      <a:gd name="connsiteX1" fmla="*/ 3332032 w 6267256"/>
                      <a:gd name="connsiteY1" fmla="*/ 39539 h 3066550"/>
                      <a:gd name="connsiteX2" fmla="*/ 451672 w 6267256"/>
                      <a:gd name="connsiteY2" fmla="*/ 1136819 h 3066550"/>
                      <a:gd name="connsiteX3" fmla="*/ 155169 w 6267256"/>
                      <a:gd name="connsiteY3" fmla="*/ 2769140 h 3066550"/>
                      <a:gd name="connsiteX4" fmla="*/ 1938250 w 6267256"/>
                      <a:gd name="connsiteY4" fmla="*/ 3026267 h 3066550"/>
                      <a:gd name="connsiteX5" fmla="*/ 3277168 w 6267256"/>
                      <a:gd name="connsiteY5" fmla="*/ 2464889 h 3066550"/>
                      <a:gd name="connsiteX6" fmla="*/ 4196050 w 6267256"/>
                      <a:gd name="connsiteY6" fmla="*/ 2474735 h 3066550"/>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277168 w 6267256"/>
                      <a:gd name="connsiteY5" fmla="*/ 2450166 h 3051827"/>
                      <a:gd name="connsiteX6" fmla="*/ 4196050 w 6267256"/>
                      <a:gd name="connsiteY6" fmla="*/ 2460012 h 3051827"/>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277168 w 6267256"/>
                      <a:gd name="connsiteY5" fmla="*/ 2450166 h 3051827"/>
                      <a:gd name="connsiteX6" fmla="*/ 4196050 w 6267256"/>
                      <a:gd name="connsiteY6" fmla="*/ 2497917 h 3051827"/>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277168 w 6267256"/>
                      <a:gd name="connsiteY5" fmla="*/ 2450166 h 3051827"/>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309851 w 6267256"/>
                      <a:gd name="connsiteY5" fmla="*/ 2495652 h 3051827"/>
                      <a:gd name="connsiteX0" fmla="*/ 6271387 w 6271387"/>
                      <a:gd name="connsiteY0" fmla="*/ 1039800 h 3076927"/>
                      <a:gd name="connsiteX1" fmla="*/ 3336163 w 6271387"/>
                      <a:gd name="connsiteY1" fmla="*/ 39978 h 3076927"/>
                      <a:gd name="connsiteX2" fmla="*/ 455803 w 6271387"/>
                      <a:gd name="connsiteY2" fmla="*/ 1122096 h 3076927"/>
                      <a:gd name="connsiteX3" fmla="*/ 159300 w 6271387"/>
                      <a:gd name="connsiteY3" fmla="*/ 2754417 h 3076927"/>
                      <a:gd name="connsiteX4" fmla="*/ 1999576 w 6271387"/>
                      <a:gd name="connsiteY4" fmla="*/ 3041868 h 3076927"/>
                      <a:gd name="connsiteX5" fmla="*/ 3313982 w 6271387"/>
                      <a:gd name="connsiteY5" fmla="*/ 2495652 h 3076927"/>
                      <a:gd name="connsiteX0" fmla="*/ 6271387 w 6271387"/>
                      <a:gd name="connsiteY0" fmla="*/ 1039800 h 3076927"/>
                      <a:gd name="connsiteX1" fmla="*/ 3336163 w 6271387"/>
                      <a:gd name="connsiteY1" fmla="*/ 39978 h 3076927"/>
                      <a:gd name="connsiteX2" fmla="*/ 455803 w 6271387"/>
                      <a:gd name="connsiteY2" fmla="*/ 1122096 h 3076927"/>
                      <a:gd name="connsiteX3" fmla="*/ 159300 w 6271387"/>
                      <a:gd name="connsiteY3" fmla="*/ 2754417 h 3076927"/>
                      <a:gd name="connsiteX4" fmla="*/ 1999576 w 6271387"/>
                      <a:gd name="connsiteY4" fmla="*/ 3041868 h 3076927"/>
                      <a:gd name="connsiteX5" fmla="*/ 3346665 w 6271387"/>
                      <a:gd name="connsiteY5" fmla="*/ 2488071 h 3076927"/>
                      <a:gd name="connsiteX0" fmla="*/ 6271387 w 6271387"/>
                      <a:gd name="connsiteY0" fmla="*/ 1039800 h 3076927"/>
                      <a:gd name="connsiteX1" fmla="*/ 3336163 w 6271387"/>
                      <a:gd name="connsiteY1" fmla="*/ 39978 h 3076927"/>
                      <a:gd name="connsiteX2" fmla="*/ 455803 w 6271387"/>
                      <a:gd name="connsiteY2" fmla="*/ 1122096 h 3076927"/>
                      <a:gd name="connsiteX3" fmla="*/ 159300 w 6271387"/>
                      <a:gd name="connsiteY3" fmla="*/ 2754417 h 3076927"/>
                      <a:gd name="connsiteX4" fmla="*/ 1999576 w 6271387"/>
                      <a:gd name="connsiteY4" fmla="*/ 3041868 h 3076927"/>
                      <a:gd name="connsiteX5" fmla="*/ 3346665 w 6271387"/>
                      <a:gd name="connsiteY5" fmla="*/ 2465328 h 3076927"/>
                      <a:gd name="connsiteX0" fmla="*/ 6269470 w 6269470"/>
                      <a:gd name="connsiteY0" fmla="*/ 1003032 h 3040159"/>
                      <a:gd name="connsiteX1" fmla="*/ 3293392 w 6269470"/>
                      <a:gd name="connsiteY1" fmla="*/ 41115 h 3040159"/>
                      <a:gd name="connsiteX2" fmla="*/ 453886 w 6269470"/>
                      <a:gd name="connsiteY2" fmla="*/ 1085328 h 3040159"/>
                      <a:gd name="connsiteX3" fmla="*/ 157383 w 6269470"/>
                      <a:gd name="connsiteY3" fmla="*/ 2717649 h 3040159"/>
                      <a:gd name="connsiteX4" fmla="*/ 1997659 w 6269470"/>
                      <a:gd name="connsiteY4" fmla="*/ 3005100 h 3040159"/>
                      <a:gd name="connsiteX5" fmla="*/ 3344748 w 6269470"/>
                      <a:gd name="connsiteY5" fmla="*/ 2428560 h 3040159"/>
                      <a:gd name="connsiteX0" fmla="*/ 6267572 w 6267572"/>
                      <a:gd name="connsiteY0" fmla="*/ 993849 h 3030976"/>
                      <a:gd name="connsiteX1" fmla="*/ 3250641 w 6267572"/>
                      <a:gd name="connsiteY1" fmla="*/ 41409 h 3030976"/>
                      <a:gd name="connsiteX2" fmla="*/ 451988 w 6267572"/>
                      <a:gd name="connsiteY2" fmla="*/ 1076145 h 3030976"/>
                      <a:gd name="connsiteX3" fmla="*/ 155485 w 6267572"/>
                      <a:gd name="connsiteY3" fmla="*/ 2708466 h 3030976"/>
                      <a:gd name="connsiteX4" fmla="*/ 1995761 w 6267572"/>
                      <a:gd name="connsiteY4" fmla="*/ 2995917 h 3030976"/>
                      <a:gd name="connsiteX5" fmla="*/ 3342850 w 6267572"/>
                      <a:gd name="connsiteY5" fmla="*/ 2419377 h 3030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67572" h="3030976">
                        <a:moveTo>
                          <a:pt x="6267572" y="993849"/>
                        </a:moveTo>
                        <a:cubicBezTo>
                          <a:pt x="5787512" y="904695"/>
                          <a:pt x="4503369" y="-228339"/>
                          <a:pt x="3250641" y="41409"/>
                        </a:cubicBezTo>
                        <a:cubicBezTo>
                          <a:pt x="1997913" y="311157"/>
                          <a:pt x="967847" y="631635"/>
                          <a:pt x="451988" y="1076145"/>
                        </a:cubicBezTo>
                        <a:cubicBezTo>
                          <a:pt x="-63871" y="1520655"/>
                          <a:pt x="-101811" y="2388504"/>
                          <a:pt x="155485" y="2708466"/>
                        </a:cubicBezTo>
                        <a:cubicBezTo>
                          <a:pt x="412781" y="3028428"/>
                          <a:pt x="1469981" y="3078213"/>
                          <a:pt x="1995761" y="2995917"/>
                        </a:cubicBezTo>
                        <a:cubicBezTo>
                          <a:pt x="2521541" y="2913621"/>
                          <a:pt x="2966550" y="2504982"/>
                          <a:pt x="3342850" y="2419377"/>
                        </a:cubicBezTo>
                      </a:path>
                    </a:pathLst>
                  </a:custGeom>
                  <a:noFill/>
                  <a:ln w="254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11" name="Freeform: Shape 210">
                <a:extLst>
                  <a:ext uri="{FF2B5EF4-FFF2-40B4-BE49-F238E27FC236}">
                    <a16:creationId xmlns:a16="http://schemas.microsoft.com/office/drawing/2014/main" id="{4740D7AC-B866-4A95-88AA-DFB6C0091A5A}"/>
                  </a:ext>
                </a:extLst>
              </p:cNvPr>
              <p:cNvSpPr/>
              <p:nvPr/>
            </p:nvSpPr>
            <p:spPr>
              <a:xfrm rot="10993266">
                <a:off x="9248827" y="224376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2" name="Freeform: Shape 211">
                <a:extLst>
                  <a:ext uri="{FF2B5EF4-FFF2-40B4-BE49-F238E27FC236}">
                    <a16:creationId xmlns:a16="http://schemas.microsoft.com/office/drawing/2014/main" id="{64E5B5FE-1FA7-4E02-9770-25C6481D99F0}"/>
                  </a:ext>
                </a:extLst>
              </p:cNvPr>
              <p:cNvSpPr/>
              <p:nvPr/>
            </p:nvSpPr>
            <p:spPr>
              <a:xfrm rot="9338418">
                <a:off x="9343924" y="239539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3" name="Freeform: Shape 212">
                <a:extLst>
                  <a:ext uri="{FF2B5EF4-FFF2-40B4-BE49-F238E27FC236}">
                    <a16:creationId xmlns:a16="http://schemas.microsoft.com/office/drawing/2014/main" id="{84AAE57B-4C7C-48BF-B092-EB9925973865}"/>
                  </a:ext>
                </a:extLst>
              </p:cNvPr>
              <p:cNvSpPr/>
              <p:nvPr/>
            </p:nvSpPr>
            <p:spPr>
              <a:xfrm rot="10461739">
                <a:off x="9336460" y="246794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4" name="Freeform: Shape 213">
                <a:extLst>
                  <a:ext uri="{FF2B5EF4-FFF2-40B4-BE49-F238E27FC236}">
                    <a16:creationId xmlns:a16="http://schemas.microsoft.com/office/drawing/2014/main" id="{C0361D79-6A22-4459-BA06-2E30075B5626}"/>
                  </a:ext>
                </a:extLst>
              </p:cNvPr>
              <p:cNvSpPr/>
              <p:nvPr/>
            </p:nvSpPr>
            <p:spPr>
              <a:xfrm rot="13741861" flipH="1">
                <a:off x="9289187" y="245056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5" name="Freeform: Shape 214">
                <a:extLst>
                  <a:ext uri="{FF2B5EF4-FFF2-40B4-BE49-F238E27FC236}">
                    <a16:creationId xmlns:a16="http://schemas.microsoft.com/office/drawing/2014/main" id="{2874A742-F227-41D0-8718-972196AE2BBD}"/>
                  </a:ext>
                </a:extLst>
              </p:cNvPr>
              <p:cNvSpPr/>
              <p:nvPr/>
            </p:nvSpPr>
            <p:spPr>
              <a:xfrm rot="15246424">
                <a:off x="9255904" y="24147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Freeform: Shape 215">
                <a:extLst>
                  <a:ext uri="{FF2B5EF4-FFF2-40B4-BE49-F238E27FC236}">
                    <a16:creationId xmlns:a16="http://schemas.microsoft.com/office/drawing/2014/main" id="{5379E93C-B5E1-4EF2-BA40-C142BDC6B5F3}"/>
                  </a:ext>
                </a:extLst>
              </p:cNvPr>
              <p:cNvSpPr/>
              <p:nvPr/>
            </p:nvSpPr>
            <p:spPr>
              <a:xfrm rot="6039158">
                <a:off x="9401324" y="2429541"/>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Freeform: Shape 217">
                <a:extLst>
                  <a:ext uri="{FF2B5EF4-FFF2-40B4-BE49-F238E27FC236}">
                    <a16:creationId xmlns:a16="http://schemas.microsoft.com/office/drawing/2014/main" id="{5A8A267C-5A34-413D-A283-DF48B8550E56}"/>
                  </a:ext>
                </a:extLst>
              </p:cNvPr>
              <p:cNvSpPr/>
              <p:nvPr/>
            </p:nvSpPr>
            <p:spPr>
              <a:xfrm rot="10993266">
                <a:off x="9579085" y="2256063"/>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9" name="Freeform: Shape 218">
                <a:extLst>
                  <a:ext uri="{FF2B5EF4-FFF2-40B4-BE49-F238E27FC236}">
                    <a16:creationId xmlns:a16="http://schemas.microsoft.com/office/drawing/2014/main" id="{4B137A3C-19A3-4EF4-9959-E66A81CCFE0E}"/>
                  </a:ext>
                </a:extLst>
              </p:cNvPr>
              <p:cNvSpPr/>
              <p:nvPr/>
            </p:nvSpPr>
            <p:spPr>
              <a:xfrm rot="9338418">
                <a:off x="9674181" y="2407686"/>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Freeform: Shape 219">
                <a:extLst>
                  <a:ext uri="{FF2B5EF4-FFF2-40B4-BE49-F238E27FC236}">
                    <a16:creationId xmlns:a16="http://schemas.microsoft.com/office/drawing/2014/main" id="{1A1E0CEC-D100-47DF-8C72-2CCE0B0A0382}"/>
                  </a:ext>
                </a:extLst>
              </p:cNvPr>
              <p:cNvSpPr/>
              <p:nvPr/>
            </p:nvSpPr>
            <p:spPr>
              <a:xfrm rot="10461739">
                <a:off x="9666718" y="2480243"/>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1" name="Freeform: Shape 220">
                <a:extLst>
                  <a:ext uri="{FF2B5EF4-FFF2-40B4-BE49-F238E27FC236}">
                    <a16:creationId xmlns:a16="http://schemas.microsoft.com/office/drawing/2014/main" id="{361565A1-A290-4C7B-8404-5F5E79F93316}"/>
                  </a:ext>
                </a:extLst>
              </p:cNvPr>
              <p:cNvSpPr/>
              <p:nvPr/>
            </p:nvSpPr>
            <p:spPr>
              <a:xfrm rot="13741861" flipH="1">
                <a:off x="9619444" y="246286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2" name="Freeform: Shape 221">
                <a:extLst>
                  <a:ext uri="{FF2B5EF4-FFF2-40B4-BE49-F238E27FC236}">
                    <a16:creationId xmlns:a16="http://schemas.microsoft.com/office/drawing/2014/main" id="{7A34B09C-C32F-438D-A7C9-7A70AC6F7444}"/>
                  </a:ext>
                </a:extLst>
              </p:cNvPr>
              <p:cNvSpPr/>
              <p:nvPr/>
            </p:nvSpPr>
            <p:spPr>
              <a:xfrm rot="15246424">
                <a:off x="9586162" y="242708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3" name="Freeform: Shape 222">
                <a:extLst>
                  <a:ext uri="{FF2B5EF4-FFF2-40B4-BE49-F238E27FC236}">
                    <a16:creationId xmlns:a16="http://schemas.microsoft.com/office/drawing/2014/main" id="{95746548-5EE7-42B7-8248-32B6B6033981}"/>
                  </a:ext>
                </a:extLst>
              </p:cNvPr>
              <p:cNvSpPr/>
              <p:nvPr/>
            </p:nvSpPr>
            <p:spPr>
              <a:xfrm rot="6039158">
                <a:off x="9731582" y="2441836"/>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5" name="Freeform: Shape 224">
                <a:extLst>
                  <a:ext uri="{FF2B5EF4-FFF2-40B4-BE49-F238E27FC236}">
                    <a16:creationId xmlns:a16="http://schemas.microsoft.com/office/drawing/2014/main" id="{B0DD5B8B-FB7C-4AFB-9F03-A42CE0538646}"/>
                  </a:ext>
                </a:extLst>
              </p:cNvPr>
              <p:cNvSpPr/>
              <p:nvPr/>
            </p:nvSpPr>
            <p:spPr>
              <a:xfrm rot="10993266">
                <a:off x="9932892" y="226689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Freeform: Shape 225">
                <a:extLst>
                  <a:ext uri="{FF2B5EF4-FFF2-40B4-BE49-F238E27FC236}">
                    <a16:creationId xmlns:a16="http://schemas.microsoft.com/office/drawing/2014/main" id="{A6964439-E35E-424F-A333-3F425C276915}"/>
                  </a:ext>
                </a:extLst>
              </p:cNvPr>
              <p:cNvSpPr/>
              <p:nvPr/>
            </p:nvSpPr>
            <p:spPr>
              <a:xfrm rot="9338418">
                <a:off x="10027989" y="2418521"/>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7" name="Freeform: Shape 226">
                <a:extLst>
                  <a:ext uri="{FF2B5EF4-FFF2-40B4-BE49-F238E27FC236}">
                    <a16:creationId xmlns:a16="http://schemas.microsoft.com/office/drawing/2014/main" id="{9B19F524-AC35-4059-8CD1-9FC165C7160F}"/>
                  </a:ext>
                </a:extLst>
              </p:cNvPr>
              <p:cNvSpPr/>
              <p:nvPr/>
            </p:nvSpPr>
            <p:spPr>
              <a:xfrm rot="10461739">
                <a:off x="10020525" y="2491078"/>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Freeform: Shape 227">
                <a:extLst>
                  <a:ext uri="{FF2B5EF4-FFF2-40B4-BE49-F238E27FC236}">
                    <a16:creationId xmlns:a16="http://schemas.microsoft.com/office/drawing/2014/main" id="{763ECC34-3F01-45F4-B489-058FD1D17CC4}"/>
                  </a:ext>
                </a:extLst>
              </p:cNvPr>
              <p:cNvSpPr/>
              <p:nvPr/>
            </p:nvSpPr>
            <p:spPr>
              <a:xfrm rot="13741861" flipH="1">
                <a:off x="9973252" y="247369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9" name="Freeform: Shape 228">
                <a:extLst>
                  <a:ext uri="{FF2B5EF4-FFF2-40B4-BE49-F238E27FC236}">
                    <a16:creationId xmlns:a16="http://schemas.microsoft.com/office/drawing/2014/main" id="{3D3B5387-3934-40C9-86B3-BD1988965B02}"/>
                  </a:ext>
                </a:extLst>
              </p:cNvPr>
              <p:cNvSpPr/>
              <p:nvPr/>
            </p:nvSpPr>
            <p:spPr>
              <a:xfrm rot="15246424">
                <a:off x="9939969" y="243792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Freeform: Shape 229">
                <a:extLst>
                  <a:ext uri="{FF2B5EF4-FFF2-40B4-BE49-F238E27FC236}">
                    <a16:creationId xmlns:a16="http://schemas.microsoft.com/office/drawing/2014/main" id="{280F4AE4-E96E-4921-80F1-7DCEC31B20CE}"/>
                  </a:ext>
                </a:extLst>
              </p:cNvPr>
              <p:cNvSpPr/>
              <p:nvPr/>
            </p:nvSpPr>
            <p:spPr>
              <a:xfrm rot="6039158">
                <a:off x="10085389" y="2452671"/>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6E4F6878-4BC6-4DFB-8D24-708994134F28}"/>
                  </a:ext>
                </a:extLst>
              </p:cNvPr>
              <p:cNvGrpSpPr/>
              <p:nvPr/>
            </p:nvGrpSpPr>
            <p:grpSpPr>
              <a:xfrm>
                <a:off x="1897637" y="901364"/>
                <a:ext cx="6147363" cy="3692861"/>
                <a:chOff x="1897637" y="901364"/>
                <a:chExt cx="6147363" cy="3692861"/>
              </a:xfrm>
            </p:grpSpPr>
            <p:sp>
              <p:nvSpPr>
                <p:cNvPr id="3" name="Freeform: Shape 2">
                  <a:extLst>
                    <a:ext uri="{FF2B5EF4-FFF2-40B4-BE49-F238E27FC236}">
                      <a16:creationId xmlns:a16="http://schemas.microsoft.com/office/drawing/2014/main" id="{A2AE70C6-EFA3-448D-A19B-B70003B6C15B}"/>
                    </a:ext>
                  </a:extLst>
                </p:cNvPr>
                <p:cNvSpPr/>
                <p:nvPr/>
              </p:nvSpPr>
              <p:spPr>
                <a:xfrm>
                  <a:off x="4917071" y="2679116"/>
                  <a:ext cx="2244652" cy="1143912"/>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721" h="1537475">
                      <a:moveTo>
                        <a:pt x="0" y="280904"/>
                      </a:moveTo>
                      <a:cubicBezTo>
                        <a:pt x="284226" y="-17038"/>
                        <a:pt x="351965" y="-55119"/>
                        <a:pt x="813721" y="60365"/>
                      </a:cubicBezTo>
                      <a:cubicBezTo>
                        <a:pt x="1275477" y="175849"/>
                        <a:pt x="2412161" y="860969"/>
                        <a:pt x="2770538" y="973806"/>
                      </a:cubicBezTo>
                      <a:cubicBezTo>
                        <a:pt x="3128915" y="1086643"/>
                        <a:pt x="2619662" y="1481298"/>
                        <a:pt x="2331626" y="1531590"/>
                      </a:cubicBezTo>
                      <a:cubicBezTo>
                        <a:pt x="2043590" y="1581882"/>
                        <a:pt x="1406558" y="1293846"/>
                        <a:pt x="1042322" y="1275558"/>
                      </a:cubicBezTo>
                    </a:path>
                  </a:pathLst>
                </a:custGeom>
                <a:noFill/>
                <a:ln w="2540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nvGrpSpPr>
                <p:cNvPr id="21" name="Group 20">
                  <a:extLst>
                    <a:ext uri="{FF2B5EF4-FFF2-40B4-BE49-F238E27FC236}">
                      <a16:creationId xmlns:a16="http://schemas.microsoft.com/office/drawing/2014/main" id="{C2E2F822-63ED-4981-B81E-420D9CAACADA}"/>
                    </a:ext>
                  </a:extLst>
                </p:cNvPr>
                <p:cNvGrpSpPr/>
                <p:nvPr/>
              </p:nvGrpSpPr>
              <p:grpSpPr>
                <a:xfrm>
                  <a:off x="1897637" y="901364"/>
                  <a:ext cx="6147363" cy="3692861"/>
                  <a:chOff x="1897637" y="901364"/>
                  <a:chExt cx="6147363" cy="3692861"/>
                </a:xfrm>
              </p:grpSpPr>
              <p:sp>
                <p:nvSpPr>
                  <p:cNvPr id="2" name="Freeform: Shape 1">
                    <a:extLst>
                      <a:ext uri="{FF2B5EF4-FFF2-40B4-BE49-F238E27FC236}">
                        <a16:creationId xmlns:a16="http://schemas.microsoft.com/office/drawing/2014/main" id="{A8F39256-F89F-4F0F-AEAC-73C9FF7B10C0}"/>
                      </a:ext>
                    </a:extLst>
                  </p:cNvPr>
                  <p:cNvSpPr/>
                  <p:nvPr/>
                </p:nvSpPr>
                <p:spPr>
                  <a:xfrm>
                    <a:off x="1897637" y="901364"/>
                    <a:ext cx="6147363" cy="3692861"/>
                  </a:xfrm>
                  <a:custGeom>
                    <a:avLst/>
                    <a:gdLst>
                      <a:gd name="connsiteX0" fmla="*/ 1797432 w 7320408"/>
                      <a:gd name="connsiteY0" fmla="*/ 1993355 h 4453124"/>
                      <a:gd name="connsiteX1" fmla="*/ 7009512 w 7320408"/>
                      <a:gd name="connsiteY1" fmla="*/ 3648419 h 4453124"/>
                      <a:gd name="connsiteX2" fmla="*/ 4074288 w 7320408"/>
                      <a:gd name="connsiteY2" fmla="*/ 4443947 h 4453124"/>
                      <a:gd name="connsiteX3" fmla="*/ 96648 w 7320408"/>
                      <a:gd name="connsiteY3" fmla="*/ 3163787 h 4453124"/>
                      <a:gd name="connsiteX4" fmla="*/ 1742568 w 7320408"/>
                      <a:gd name="connsiteY4" fmla="*/ 237707 h 4453124"/>
                      <a:gd name="connsiteX5" fmla="*/ 7320408 w 7320408"/>
                      <a:gd name="connsiteY5" fmla="*/ 384011 h 4453124"/>
                      <a:gd name="connsiteX0" fmla="*/ 1797432 w 7320408"/>
                      <a:gd name="connsiteY0" fmla="*/ 1993355 h 4453124"/>
                      <a:gd name="connsiteX1" fmla="*/ 7009512 w 7320408"/>
                      <a:gd name="connsiteY1" fmla="*/ 3648419 h 4453124"/>
                      <a:gd name="connsiteX2" fmla="*/ 4074288 w 7320408"/>
                      <a:gd name="connsiteY2" fmla="*/ 4443947 h 4453124"/>
                      <a:gd name="connsiteX3" fmla="*/ 96648 w 7320408"/>
                      <a:gd name="connsiteY3" fmla="*/ 3163787 h 4453124"/>
                      <a:gd name="connsiteX4" fmla="*/ 1742568 w 7320408"/>
                      <a:gd name="connsiteY4" fmla="*/ 237707 h 4453124"/>
                      <a:gd name="connsiteX5" fmla="*/ 7320408 w 7320408"/>
                      <a:gd name="connsiteY5" fmla="*/ 384011 h 4453124"/>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875180 w 7398156"/>
                      <a:gd name="connsiteY0" fmla="*/ 1993355 h 4465565"/>
                      <a:gd name="connsiteX1" fmla="*/ 7087260 w 7398156"/>
                      <a:gd name="connsiteY1" fmla="*/ 3648419 h 4465565"/>
                      <a:gd name="connsiteX2" fmla="*/ 4152036 w 7398156"/>
                      <a:gd name="connsiteY2" fmla="*/ 4443947 h 4465565"/>
                      <a:gd name="connsiteX3" fmla="*/ 174396 w 7398156"/>
                      <a:gd name="connsiteY3" fmla="*/ 3163787 h 4465565"/>
                      <a:gd name="connsiteX4" fmla="*/ 1820316 w 7398156"/>
                      <a:gd name="connsiteY4" fmla="*/ 237707 h 4465565"/>
                      <a:gd name="connsiteX5" fmla="*/ 7398156 w 7398156"/>
                      <a:gd name="connsiteY5" fmla="*/ 384011 h 4465565"/>
                      <a:gd name="connsiteX0" fmla="*/ 1793177 w 7316153"/>
                      <a:gd name="connsiteY0" fmla="*/ 1993355 h 4471161"/>
                      <a:gd name="connsiteX1" fmla="*/ 7005257 w 7316153"/>
                      <a:gd name="connsiteY1" fmla="*/ 3648419 h 4471161"/>
                      <a:gd name="connsiteX2" fmla="*/ 3996881 w 7316153"/>
                      <a:gd name="connsiteY2" fmla="*/ 4462235 h 4471161"/>
                      <a:gd name="connsiteX3" fmla="*/ 92393 w 7316153"/>
                      <a:gd name="connsiteY3" fmla="*/ 3163787 h 4471161"/>
                      <a:gd name="connsiteX4" fmla="*/ 1738313 w 7316153"/>
                      <a:gd name="connsiteY4" fmla="*/ 237707 h 4471161"/>
                      <a:gd name="connsiteX5" fmla="*/ 7316153 w 7316153"/>
                      <a:gd name="connsiteY5" fmla="*/ 384011 h 4471161"/>
                      <a:gd name="connsiteX0" fmla="*/ 1793177 w 7316153"/>
                      <a:gd name="connsiteY0" fmla="*/ 1993355 h 4471161"/>
                      <a:gd name="connsiteX1" fmla="*/ 7005257 w 7316153"/>
                      <a:gd name="connsiteY1" fmla="*/ 3648419 h 4471161"/>
                      <a:gd name="connsiteX2" fmla="*/ 3996881 w 7316153"/>
                      <a:gd name="connsiteY2" fmla="*/ 4462235 h 4471161"/>
                      <a:gd name="connsiteX3" fmla="*/ 92393 w 7316153"/>
                      <a:gd name="connsiteY3" fmla="*/ 3163787 h 4471161"/>
                      <a:gd name="connsiteX4" fmla="*/ 1738313 w 7316153"/>
                      <a:gd name="connsiteY4" fmla="*/ 237707 h 4471161"/>
                      <a:gd name="connsiteX5" fmla="*/ 7316153 w 7316153"/>
                      <a:gd name="connsiteY5" fmla="*/ 384011 h 4471161"/>
                      <a:gd name="connsiteX0" fmla="*/ 2203930 w 7726906"/>
                      <a:gd name="connsiteY0" fmla="*/ 1993355 h 4471161"/>
                      <a:gd name="connsiteX1" fmla="*/ 7416010 w 7726906"/>
                      <a:gd name="connsiteY1" fmla="*/ 3648419 h 4471161"/>
                      <a:gd name="connsiteX2" fmla="*/ 4407634 w 7726906"/>
                      <a:gd name="connsiteY2" fmla="*/ 4462235 h 4471161"/>
                      <a:gd name="connsiteX3" fmla="*/ 503146 w 7726906"/>
                      <a:gd name="connsiteY3" fmla="*/ 3163787 h 4471161"/>
                      <a:gd name="connsiteX4" fmla="*/ 2149066 w 7726906"/>
                      <a:gd name="connsiteY4" fmla="*/ 237707 h 4471161"/>
                      <a:gd name="connsiteX5" fmla="*/ 7726906 w 7726906"/>
                      <a:gd name="connsiteY5" fmla="*/ 384011 h 4471161"/>
                      <a:gd name="connsiteX0" fmla="*/ 2203930 w 7726906"/>
                      <a:gd name="connsiteY0" fmla="*/ 1993355 h 4471161"/>
                      <a:gd name="connsiteX1" fmla="*/ 7416010 w 7726906"/>
                      <a:gd name="connsiteY1" fmla="*/ 3648419 h 4471161"/>
                      <a:gd name="connsiteX2" fmla="*/ 4407634 w 7726906"/>
                      <a:gd name="connsiteY2" fmla="*/ 4462235 h 4471161"/>
                      <a:gd name="connsiteX3" fmla="*/ 503146 w 7726906"/>
                      <a:gd name="connsiteY3" fmla="*/ 3163787 h 4471161"/>
                      <a:gd name="connsiteX4" fmla="*/ 2149066 w 7726906"/>
                      <a:gd name="connsiteY4" fmla="*/ 237707 h 4471161"/>
                      <a:gd name="connsiteX5" fmla="*/ 7726906 w 7726906"/>
                      <a:gd name="connsiteY5" fmla="*/ 384011 h 4471161"/>
                      <a:gd name="connsiteX0" fmla="*/ 2203930 w 7726906"/>
                      <a:gd name="connsiteY0" fmla="*/ 1993355 h 4471765"/>
                      <a:gd name="connsiteX1" fmla="*/ 7416010 w 7726906"/>
                      <a:gd name="connsiteY1" fmla="*/ 3648419 h 4471765"/>
                      <a:gd name="connsiteX2" fmla="*/ 4407634 w 7726906"/>
                      <a:gd name="connsiteY2" fmla="*/ 4462235 h 4471765"/>
                      <a:gd name="connsiteX3" fmla="*/ 503146 w 7726906"/>
                      <a:gd name="connsiteY3" fmla="*/ 3163787 h 4471765"/>
                      <a:gd name="connsiteX4" fmla="*/ 2149066 w 7726906"/>
                      <a:gd name="connsiteY4" fmla="*/ 237707 h 4471765"/>
                      <a:gd name="connsiteX5" fmla="*/ 7726906 w 7726906"/>
                      <a:gd name="connsiteY5" fmla="*/ 384011 h 4471765"/>
                      <a:gd name="connsiteX0" fmla="*/ 2203930 w 7726906"/>
                      <a:gd name="connsiteY0" fmla="*/ 1993355 h 4467612"/>
                      <a:gd name="connsiteX1" fmla="*/ 7544026 w 7726906"/>
                      <a:gd name="connsiteY1" fmla="*/ 3246083 h 4467612"/>
                      <a:gd name="connsiteX2" fmla="*/ 4407634 w 7726906"/>
                      <a:gd name="connsiteY2" fmla="*/ 4462235 h 4467612"/>
                      <a:gd name="connsiteX3" fmla="*/ 503146 w 7726906"/>
                      <a:gd name="connsiteY3" fmla="*/ 3163787 h 4467612"/>
                      <a:gd name="connsiteX4" fmla="*/ 2149066 w 7726906"/>
                      <a:gd name="connsiteY4" fmla="*/ 237707 h 4467612"/>
                      <a:gd name="connsiteX5" fmla="*/ 7726906 w 7726906"/>
                      <a:gd name="connsiteY5" fmla="*/ 384011 h 4467612"/>
                      <a:gd name="connsiteX0" fmla="*/ 2203930 w 7726906"/>
                      <a:gd name="connsiteY0" fmla="*/ 1993355 h 4469166"/>
                      <a:gd name="connsiteX1" fmla="*/ 7544026 w 7726906"/>
                      <a:gd name="connsiteY1" fmla="*/ 3246083 h 4469166"/>
                      <a:gd name="connsiteX2" fmla="*/ 4407634 w 7726906"/>
                      <a:gd name="connsiteY2" fmla="*/ 4462235 h 4469166"/>
                      <a:gd name="connsiteX3" fmla="*/ 503146 w 7726906"/>
                      <a:gd name="connsiteY3" fmla="*/ 3163787 h 4469166"/>
                      <a:gd name="connsiteX4" fmla="*/ 2149066 w 7726906"/>
                      <a:gd name="connsiteY4" fmla="*/ 237707 h 4469166"/>
                      <a:gd name="connsiteX5" fmla="*/ 7726906 w 7726906"/>
                      <a:gd name="connsiteY5" fmla="*/ 384011 h 4469166"/>
                      <a:gd name="connsiteX0" fmla="*/ 2203930 w 7726906"/>
                      <a:gd name="connsiteY0" fmla="*/ 1993355 h 4470171"/>
                      <a:gd name="connsiteX1" fmla="*/ 7608034 w 7726906"/>
                      <a:gd name="connsiteY1" fmla="*/ 3337523 h 4470171"/>
                      <a:gd name="connsiteX2" fmla="*/ 4407634 w 7726906"/>
                      <a:gd name="connsiteY2" fmla="*/ 4462235 h 4470171"/>
                      <a:gd name="connsiteX3" fmla="*/ 503146 w 7726906"/>
                      <a:gd name="connsiteY3" fmla="*/ 3163787 h 4470171"/>
                      <a:gd name="connsiteX4" fmla="*/ 2149066 w 7726906"/>
                      <a:gd name="connsiteY4" fmla="*/ 237707 h 4470171"/>
                      <a:gd name="connsiteX5" fmla="*/ 7726906 w 7726906"/>
                      <a:gd name="connsiteY5" fmla="*/ 384011 h 4470171"/>
                      <a:gd name="connsiteX0" fmla="*/ 2429916 w 7952892"/>
                      <a:gd name="connsiteY0" fmla="*/ 1925128 h 4401944"/>
                      <a:gd name="connsiteX1" fmla="*/ 7834020 w 7952892"/>
                      <a:gd name="connsiteY1" fmla="*/ 3269296 h 4401944"/>
                      <a:gd name="connsiteX2" fmla="*/ 4633620 w 7952892"/>
                      <a:gd name="connsiteY2" fmla="*/ 4394008 h 4401944"/>
                      <a:gd name="connsiteX3" fmla="*/ 729132 w 7952892"/>
                      <a:gd name="connsiteY3" fmla="*/ 3095560 h 4401944"/>
                      <a:gd name="connsiteX4" fmla="*/ 134772 w 7952892"/>
                      <a:gd name="connsiteY4" fmla="*/ 2162872 h 4401944"/>
                      <a:gd name="connsiteX5" fmla="*/ 2375052 w 7952892"/>
                      <a:gd name="connsiteY5" fmla="*/ 169480 h 4401944"/>
                      <a:gd name="connsiteX6" fmla="*/ 7952892 w 7952892"/>
                      <a:gd name="connsiteY6" fmla="*/ 315784 h 4401944"/>
                      <a:gd name="connsiteX0" fmla="*/ 2339185 w 7862161"/>
                      <a:gd name="connsiteY0" fmla="*/ 1925128 h 4401944"/>
                      <a:gd name="connsiteX1" fmla="*/ 7743289 w 7862161"/>
                      <a:gd name="connsiteY1" fmla="*/ 3269296 h 4401944"/>
                      <a:gd name="connsiteX2" fmla="*/ 4542889 w 7862161"/>
                      <a:gd name="connsiteY2" fmla="*/ 4394008 h 4401944"/>
                      <a:gd name="connsiteX3" fmla="*/ 638401 w 7862161"/>
                      <a:gd name="connsiteY3" fmla="*/ 3095560 h 4401944"/>
                      <a:gd name="connsiteX4" fmla="*/ 44041 w 7862161"/>
                      <a:gd name="connsiteY4" fmla="*/ 2162872 h 4401944"/>
                      <a:gd name="connsiteX5" fmla="*/ 2284321 w 7862161"/>
                      <a:gd name="connsiteY5" fmla="*/ 169480 h 4401944"/>
                      <a:gd name="connsiteX6" fmla="*/ 7862161 w 7862161"/>
                      <a:gd name="connsiteY6" fmla="*/ 315784 h 4401944"/>
                      <a:gd name="connsiteX0" fmla="*/ 2512056 w 8035032"/>
                      <a:gd name="connsiteY0" fmla="*/ 1947132 h 4423948"/>
                      <a:gd name="connsiteX1" fmla="*/ 7916160 w 8035032"/>
                      <a:gd name="connsiteY1" fmla="*/ 3291300 h 4423948"/>
                      <a:gd name="connsiteX2" fmla="*/ 4715760 w 8035032"/>
                      <a:gd name="connsiteY2" fmla="*/ 4416012 h 4423948"/>
                      <a:gd name="connsiteX3" fmla="*/ 811272 w 8035032"/>
                      <a:gd name="connsiteY3" fmla="*/ 3117564 h 4423948"/>
                      <a:gd name="connsiteX4" fmla="*/ 116328 w 8035032"/>
                      <a:gd name="connsiteY4" fmla="*/ 2486628 h 4423948"/>
                      <a:gd name="connsiteX5" fmla="*/ 2457192 w 8035032"/>
                      <a:gd name="connsiteY5" fmla="*/ 191484 h 4423948"/>
                      <a:gd name="connsiteX6" fmla="*/ 8035032 w 8035032"/>
                      <a:gd name="connsiteY6" fmla="*/ 337788 h 4423948"/>
                      <a:gd name="connsiteX0" fmla="*/ 2512056 w 8035032"/>
                      <a:gd name="connsiteY0" fmla="*/ 1947132 h 4423948"/>
                      <a:gd name="connsiteX1" fmla="*/ 7916160 w 8035032"/>
                      <a:gd name="connsiteY1" fmla="*/ 3291300 h 4423948"/>
                      <a:gd name="connsiteX2" fmla="*/ 4715760 w 8035032"/>
                      <a:gd name="connsiteY2" fmla="*/ 4416012 h 4423948"/>
                      <a:gd name="connsiteX3" fmla="*/ 811272 w 8035032"/>
                      <a:gd name="connsiteY3" fmla="*/ 3117564 h 4423948"/>
                      <a:gd name="connsiteX4" fmla="*/ 116328 w 8035032"/>
                      <a:gd name="connsiteY4" fmla="*/ 2486628 h 4423948"/>
                      <a:gd name="connsiteX5" fmla="*/ 2457192 w 8035032"/>
                      <a:gd name="connsiteY5" fmla="*/ 191484 h 4423948"/>
                      <a:gd name="connsiteX6" fmla="*/ 8035032 w 8035032"/>
                      <a:gd name="connsiteY6" fmla="*/ 337788 h 4423948"/>
                      <a:gd name="connsiteX0" fmla="*/ 2429754 w 7952730"/>
                      <a:gd name="connsiteY0" fmla="*/ 1947132 h 4423948"/>
                      <a:gd name="connsiteX1" fmla="*/ 7833858 w 7952730"/>
                      <a:gd name="connsiteY1" fmla="*/ 3291300 h 4423948"/>
                      <a:gd name="connsiteX2" fmla="*/ 4633458 w 7952730"/>
                      <a:gd name="connsiteY2" fmla="*/ 4416012 h 4423948"/>
                      <a:gd name="connsiteX3" fmla="*/ 728970 w 7952730"/>
                      <a:gd name="connsiteY3" fmla="*/ 3117564 h 4423948"/>
                      <a:gd name="connsiteX4" fmla="*/ 34026 w 7952730"/>
                      <a:gd name="connsiteY4" fmla="*/ 2486628 h 4423948"/>
                      <a:gd name="connsiteX5" fmla="*/ 2374890 w 7952730"/>
                      <a:gd name="connsiteY5" fmla="*/ 191484 h 4423948"/>
                      <a:gd name="connsiteX6" fmla="*/ 7952730 w 7952730"/>
                      <a:gd name="connsiteY6" fmla="*/ 337788 h 4423948"/>
                      <a:gd name="connsiteX0" fmla="*/ 2406132 w 7929108"/>
                      <a:gd name="connsiteY0" fmla="*/ 1947132 h 4423948"/>
                      <a:gd name="connsiteX1" fmla="*/ 7810236 w 7929108"/>
                      <a:gd name="connsiteY1" fmla="*/ 3291300 h 4423948"/>
                      <a:gd name="connsiteX2" fmla="*/ 4609836 w 7929108"/>
                      <a:gd name="connsiteY2" fmla="*/ 4416012 h 4423948"/>
                      <a:gd name="connsiteX3" fmla="*/ 705348 w 7929108"/>
                      <a:gd name="connsiteY3" fmla="*/ 3117564 h 4423948"/>
                      <a:gd name="connsiteX4" fmla="*/ 10404 w 7929108"/>
                      <a:gd name="connsiteY4" fmla="*/ 2486628 h 4423948"/>
                      <a:gd name="connsiteX5" fmla="*/ 2351268 w 7929108"/>
                      <a:gd name="connsiteY5" fmla="*/ 191484 h 4423948"/>
                      <a:gd name="connsiteX6" fmla="*/ 7929108 w 7929108"/>
                      <a:gd name="connsiteY6" fmla="*/ 337788 h 4423948"/>
                      <a:gd name="connsiteX0" fmla="*/ 1793177 w 7316153"/>
                      <a:gd name="connsiteY0" fmla="*/ 1947132 h 4423948"/>
                      <a:gd name="connsiteX1" fmla="*/ 7197281 w 7316153"/>
                      <a:gd name="connsiteY1" fmla="*/ 3291300 h 4423948"/>
                      <a:gd name="connsiteX2" fmla="*/ 3996881 w 7316153"/>
                      <a:gd name="connsiteY2" fmla="*/ 4416012 h 4423948"/>
                      <a:gd name="connsiteX3" fmla="*/ 92393 w 7316153"/>
                      <a:gd name="connsiteY3" fmla="*/ 3117564 h 4423948"/>
                      <a:gd name="connsiteX4" fmla="*/ 1738313 w 7316153"/>
                      <a:gd name="connsiteY4" fmla="*/ 191484 h 4423948"/>
                      <a:gd name="connsiteX5" fmla="*/ 7316153 w 7316153"/>
                      <a:gd name="connsiteY5" fmla="*/ 337788 h 4423948"/>
                      <a:gd name="connsiteX0" fmla="*/ 1887501 w 7410477"/>
                      <a:gd name="connsiteY0" fmla="*/ 2191556 h 4668372"/>
                      <a:gd name="connsiteX1" fmla="*/ 7291605 w 7410477"/>
                      <a:gd name="connsiteY1" fmla="*/ 3535724 h 4668372"/>
                      <a:gd name="connsiteX2" fmla="*/ 4091205 w 7410477"/>
                      <a:gd name="connsiteY2" fmla="*/ 4660436 h 4668372"/>
                      <a:gd name="connsiteX3" fmla="*/ 186717 w 7410477"/>
                      <a:gd name="connsiteY3" fmla="*/ 3361988 h 4668372"/>
                      <a:gd name="connsiteX4" fmla="*/ 1832637 w 7410477"/>
                      <a:gd name="connsiteY4" fmla="*/ 435908 h 4668372"/>
                      <a:gd name="connsiteX5" fmla="*/ 7410477 w 7410477"/>
                      <a:gd name="connsiteY5" fmla="*/ 582212 h 4668372"/>
                      <a:gd name="connsiteX0" fmla="*/ 2387145 w 7910121"/>
                      <a:gd name="connsiteY0" fmla="*/ 1965862 h 4442678"/>
                      <a:gd name="connsiteX1" fmla="*/ 7791249 w 7910121"/>
                      <a:gd name="connsiteY1" fmla="*/ 3310030 h 4442678"/>
                      <a:gd name="connsiteX2" fmla="*/ 4590849 w 7910121"/>
                      <a:gd name="connsiteY2" fmla="*/ 4434742 h 4442678"/>
                      <a:gd name="connsiteX3" fmla="*/ 64569 w 7910121"/>
                      <a:gd name="connsiteY3" fmla="*/ 2761390 h 4442678"/>
                      <a:gd name="connsiteX4" fmla="*/ 2332281 w 7910121"/>
                      <a:gd name="connsiteY4" fmla="*/ 210214 h 4442678"/>
                      <a:gd name="connsiteX5" fmla="*/ 7910121 w 7910121"/>
                      <a:gd name="connsiteY5" fmla="*/ 356518 h 4442678"/>
                      <a:gd name="connsiteX0" fmla="*/ 2382514 w 7905490"/>
                      <a:gd name="connsiteY0" fmla="*/ 2030327 h 4507143"/>
                      <a:gd name="connsiteX1" fmla="*/ 7786618 w 7905490"/>
                      <a:gd name="connsiteY1" fmla="*/ 3374495 h 4507143"/>
                      <a:gd name="connsiteX2" fmla="*/ 4586218 w 7905490"/>
                      <a:gd name="connsiteY2" fmla="*/ 4499207 h 4507143"/>
                      <a:gd name="connsiteX3" fmla="*/ 59938 w 7905490"/>
                      <a:gd name="connsiteY3" fmla="*/ 2825855 h 4507143"/>
                      <a:gd name="connsiteX4" fmla="*/ 2327650 w 7905490"/>
                      <a:gd name="connsiteY4" fmla="*/ 274679 h 4507143"/>
                      <a:gd name="connsiteX5" fmla="*/ 7905490 w 7905490"/>
                      <a:gd name="connsiteY5" fmla="*/ 420983 h 4507143"/>
                      <a:gd name="connsiteX0" fmla="*/ 2382514 w 7905490"/>
                      <a:gd name="connsiteY0" fmla="*/ 2367257 h 4844073"/>
                      <a:gd name="connsiteX1" fmla="*/ 7786618 w 7905490"/>
                      <a:gd name="connsiteY1" fmla="*/ 3711425 h 4844073"/>
                      <a:gd name="connsiteX2" fmla="*/ 4586218 w 7905490"/>
                      <a:gd name="connsiteY2" fmla="*/ 4836137 h 4844073"/>
                      <a:gd name="connsiteX3" fmla="*/ 59938 w 7905490"/>
                      <a:gd name="connsiteY3" fmla="*/ 3162785 h 4844073"/>
                      <a:gd name="connsiteX4" fmla="*/ 2327650 w 7905490"/>
                      <a:gd name="connsiteY4" fmla="*/ 611609 h 4844073"/>
                      <a:gd name="connsiteX5" fmla="*/ 7905490 w 7905490"/>
                      <a:gd name="connsiteY5" fmla="*/ 757913 h 4844073"/>
                      <a:gd name="connsiteX0" fmla="*/ 2344089 w 7867065"/>
                      <a:gd name="connsiteY0" fmla="*/ 2367257 h 4836172"/>
                      <a:gd name="connsiteX1" fmla="*/ 7748193 w 7867065"/>
                      <a:gd name="connsiteY1" fmla="*/ 3711425 h 4836172"/>
                      <a:gd name="connsiteX2" fmla="*/ 4547793 w 7867065"/>
                      <a:gd name="connsiteY2" fmla="*/ 4836137 h 4836172"/>
                      <a:gd name="connsiteX3" fmla="*/ 1347392 w 7867065"/>
                      <a:gd name="connsiteY3" fmla="*/ 4122905 h 4836172"/>
                      <a:gd name="connsiteX4" fmla="*/ 21513 w 7867065"/>
                      <a:gd name="connsiteY4" fmla="*/ 3162785 h 4836172"/>
                      <a:gd name="connsiteX5" fmla="*/ 2289225 w 7867065"/>
                      <a:gd name="connsiteY5" fmla="*/ 611609 h 4836172"/>
                      <a:gd name="connsiteX6" fmla="*/ 7867065 w 7867065"/>
                      <a:gd name="connsiteY6" fmla="*/ 757913 h 4836172"/>
                      <a:gd name="connsiteX0" fmla="*/ 2339610 w 7862586"/>
                      <a:gd name="connsiteY0" fmla="*/ 2367257 h 4836172"/>
                      <a:gd name="connsiteX1" fmla="*/ 7743714 w 7862586"/>
                      <a:gd name="connsiteY1" fmla="*/ 3711425 h 4836172"/>
                      <a:gd name="connsiteX2" fmla="*/ 4543314 w 7862586"/>
                      <a:gd name="connsiteY2" fmla="*/ 4836137 h 4836172"/>
                      <a:gd name="connsiteX3" fmla="*/ 1342913 w 7862586"/>
                      <a:gd name="connsiteY3" fmla="*/ 4122905 h 4836172"/>
                      <a:gd name="connsiteX4" fmla="*/ 17034 w 7862586"/>
                      <a:gd name="connsiteY4" fmla="*/ 3162785 h 4836172"/>
                      <a:gd name="connsiteX5" fmla="*/ 2284746 w 7862586"/>
                      <a:gd name="connsiteY5" fmla="*/ 611609 h 4836172"/>
                      <a:gd name="connsiteX6" fmla="*/ 7862586 w 7862586"/>
                      <a:gd name="connsiteY6" fmla="*/ 757913 h 4836172"/>
                      <a:gd name="connsiteX0" fmla="*/ 2420718 w 7943694"/>
                      <a:gd name="connsiteY0" fmla="*/ 2308255 h 4777170"/>
                      <a:gd name="connsiteX1" fmla="*/ 7824822 w 7943694"/>
                      <a:gd name="connsiteY1" fmla="*/ 3652423 h 4777170"/>
                      <a:gd name="connsiteX2" fmla="*/ 4624422 w 7943694"/>
                      <a:gd name="connsiteY2" fmla="*/ 4777135 h 4777170"/>
                      <a:gd name="connsiteX3" fmla="*/ 1424021 w 7943694"/>
                      <a:gd name="connsiteY3" fmla="*/ 4063903 h 4777170"/>
                      <a:gd name="connsiteX4" fmla="*/ 15846 w 7943694"/>
                      <a:gd name="connsiteY4" fmla="*/ 2866039 h 4777170"/>
                      <a:gd name="connsiteX5" fmla="*/ 2365854 w 7943694"/>
                      <a:gd name="connsiteY5" fmla="*/ 552607 h 4777170"/>
                      <a:gd name="connsiteX6" fmla="*/ 7943694 w 7943694"/>
                      <a:gd name="connsiteY6" fmla="*/ 698911 h 4777170"/>
                      <a:gd name="connsiteX0" fmla="*/ 2465840 w 7988816"/>
                      <a:gd name="connsiteY0" fmla="*/ 2308255 h 4777170"/>
                      <a:gd name="connsiteX1" fmla="*/ 7869944 w 7988816"/>
                      <a:gd name="connsiteY1" fmla="*/ 3652423 h 4777170"/>
                      <a:gd name="connsiteX2" fmla="*/ 4669544 w 7988816"/>
                      <a:gd name="connsiteY2" fmla="*/ 4777135 h 4777170"/>
                      <a:gd name="connsiteX3" fmla="*/ 1469143 w 7988816"/>
                      <a:gd name="connsiteY3" fmla="*/ 4063903 h 4777170"/>
                      <a:gd name="connsiteX4" fmla="*/ 60968 w 7988816"/>
                      <a:gd name="connsiteY4" fmla="*/ 2866039 h 4777170"/>
                      <a:gd name="connsiteX5" fmla="*/ 2410976 w 7988816"/>
                      <a:gd name="connsiteY5" fmla="*/ 552607 h 4777170"/>
                      <a:gd name="connsiteX6" fmla="*/ 7988816 w 7988816"/>
                      <a:gd name="connsiteY6" fmla="*/ 698911 h 4777170"/>
                      <a:gd name="connsiteX0" fmla="*/ 2413160 w 7936136"/>
                      <a:gd name="connsiteY0" fmla="*/ 2308255 h 4777170"/>
                      <a:gd name="connsiteX1" fmla="*/ 7817264 w 7936136"/>
                      <a:gd name="connsiteY1" fmla="*/ 3652423 h 4777170"/>
                      <a:gd name="connsiteX2" fmla="*/ 4616864 w 7936136"/>
                      <a:gd name="connsiteY2" fmla="*/ 4777135 h 4777170"/>
                      <a:gd name="connsiteX3" fmla="*/ 1416463 w 7936136"/>
                      <a:gd name="connsiteY3" fmla="*/ 4063903 h 4777170"/>
                      <a:gd name="connsiteX4" fmla="*/ 8288 w 7936136"/>
                      <a:gd name="connsiteY4" fmla="*/ 2866039 h 4777170"/>
                      <a:gd name="connsiteX5" fmla="*/ 2358296 w 7936136"/>
                      <a:gd name="connsiteY5" fmla="*/ 552607 h 4777170"/>
                      <a:gd name="connsiteX6" fmla="*/ 7936136 w 7936136"/>
                      <a:gd name="connsiteY6" fmla="*/ 698911 h 4777170"/>
                      <a:gd name="connsiteX0" fmla="*/ 2413160 w 7936136"/>
                      <a:gd name="connsiteY0" fmla="*/ 2402212 h 4871127"/>
                      <a:gd name="connsiteX1" fmla="*/ 7817264 w 7936136"/>
                      <a:gd name="connsiteY1" fmla="*/ 3746380 h 4871127"/>
                      <a:gd name="connsiteX2" fmla="*/ 4616864 w 7936136"/>
                      <a:gd name="connsiteY2" fmla="*/ 4871092 h 4871127"/>
                      <a:gd name="connsiteX3" fmla="*/ 1416463 w 7936136"/>
                      <a:gd name="connsiteY3" fmla="*/ 4157860 h 4871127"/>
                      <a:gd name="connsiteX4" fmla="*/ 8288 w 7936136"/>
                      <a:gd name="connsiteY4" fmla="*/ 2959996 h 4871127"/>
                      <a:gd name="connsiteX5" fmla="*/ 2358296 w 7936136"/>
                      <a:gd name="connsiteY5" fmla="*/ 646564 h 4871127"/>
                      <a:gd name="connsiteX6" fmla="*/ 7936136 w 7936136"/>
                      <a:gd name="connsiteY6" fmla="*/ 792868 h 4871127"/>
                      <a:gd name="connsiteX0" fmla="*/ 2413160 w 7936136"/>
                      <a:gd name="connsiteY0" fmla="*/ 2402212 h 4871092"/>
                      <a:gd name="connsiteX1" fmla="*/ 7817264 w 7936136"/>
                      <a:gd name="connsiteY1" fmla="*/ 3746380 h 4871092"/>
                      <a:gd name="connsiteX2" fmla="*/ 4616864 w 7936136"/>
                      <a:gd name="connsiteY2" fmla="*/ 4871092 h 4871092"/>
                      <a:gd name="connsiteX3" fmla="*/ 1416463 w 7936136"/>
                      <a:gd name="connsiteY3" fmla="*/ 4157860 h 4871092"/>
                      <a:gd name="connsiteX4" fmla="*/ 8288 w 7936136"/>
                      <a:gd name="connsiteY4" fmla="*/ 2959996 h 4871092"/>
                      <a:gd name="connsiteX5" fmla="*/ 2358296 w 7936136"/>
                      <a:gd name="connsiteY5" fmla="*/ 646564 h 4871092"/>
                      <a:gd name="connsiteX6" fmla="*/ 7936136 w 7936136"/>
                      <a:gd name="connsiteY6" fmla="*/ 792868 h 4871092"/>
                      <a:gd name="connsiteX0" fmla="*/ 2426925 w 7949901"/>
                      <a:gd name="connsiteY0" fmla="*/ 2402212 h 4871092"/>
                      <a:gd name="connsiteX1" fmla="*/ 7831029 w 7949901"/>
                      <a:gd name="connsiteY1" fmla="*/ 3746380 h 4871092"/>
                      <a:gd name="connsiteX2" fmla="*/ 4630629 w 7949901"/>
                      <a:gd name="connsiteY2" fmla="*/ 4871092 h 4871092"/>
                      <a:gd name="connsiteX3" fmla="*/ 1303756 w 7949901"/>
                      <a:gd name="connsiteY3" fmla="*/ 4253164 h 4871092"/>
                      <a:gd name="connsiteX4" fmla="*/ 22053 w 7949901"/>
                      <a:gd name="connsiteY4" fmla="*/ 2959996 h 4871092"/>
                      <a:gd name="connsiteX5" fmla="*/ 2372061 w 7949901"/>
                      <a:gd name="connsiteY5" fmla="*/ 646564 h 4871092"/>
                      <a:gd name="connsiteX6" fmla="*/ 7949901 w 7949901"/>
                      <a:gd name="connsiteY6" fmla="*/ 792868 h 4871092"/>
                      <a:gd name="connsiteX0" fmla="*/ 2241816 w 7764792"/>
                      <a:gd name="connsiteY0" fmla="*/ 2389981 h 4858861"/>
                      <a:gd name="connsiteX1" fmla="*/ 7645920 w 7764792"/>
                      <a:gd name="connsiteY1" fmla="*/ 3734149 h 4858861"/>
                      <a:gd name="connsiteX2" fmla="*/ 4445520 w 7764792"/>
                      <a:gd name="connsiteY2" fmla="*/ 4858861 h 4858861"/>
                      <a:gd name="connsiteX3" fmla="*/ 1118647 w 7764792"/>
                      <a:gd name="connsiteY3" fmla="*/ 4240933 h 4858861"/>
                      <a:gd name="connsiteX4" fmla="*/ 26652 w 7764792"/>
                      <a:gd name="connsiteY4" fmla="*/ 2693622 h 4858861"/>
                      <a:gd name="connsiteX5" fmla="*/ 2186952 w 7764792"/>
                      <a:gd name="connsiteY5" fmla="*/ 634333 h 4858861"/>
                      <a:gd name="connsiteX6" fmla="*/ 7764792 w 7764792"/>
                      <a:gd name="connsiteY6" fmla="*/ 780637 h 4858861"/>
                      <a:gd name="connsiteX0" fmla="*/ 2244918 w 7767894"/>
                      <a:gd name="connsiteY0" fmla="*/ 2389981 h 4858861"/>
                      <a:gd name="connsiteX1" fmla="*/ 7649022 w 7767894"/>
                      <a:gd name="connsiteY1" fmla="*/ 3734149 h 4858861"/>
                      <a:gd name="connsiteX2" fmla="*/ 4448622 w 7767894"/>
                      <a:gd name="connsiteY2" fmla="*/ 4858861 h 4858861"/>
                      <a:gd name="connsiteX3" fmla="*/ 1079591 w 7767894"/>
                      <a:gd name="connsiteY3" fmla="*/ 4357416 h 4858861"/>
                      <a:gd name="connsiteX4" fmla="*/ 29754 w 7767894"/>
                      <a:gd name="connsiteY4" fmla="*/ 2693622 h 4858861"/>
                      <a:gd name="connsiteX5" fmla="*/ 2190054 w 7767894"/>
                      <a:gd name="connsiteY5" fmla="*/ 634333 h 4858861"/>
                      <a:gd name="connsiteX6" fmla="*/ 7767894 w 7767894"/>
                      <a:gd name="connsiteY6" fmla="*/ 780637 h 4858861"/>
                      <a:gd name="connsiteX0" fmla="*/ 2245878 w 7768854"/>
                      <a:gd name="connsiteY0" fmla="*/ 2413722 h 4882602"/>
                      <a:gd name="connsiteX1" fmla="*/ 7649982 w 7768854"/>
                      <a:gd name="connsiteY1" fmla="*/ 3757890 h 4882602"/>
                      <a:gd name="connsiteX2" fmla="*/ 4449582 w 7768854"/>
                      <a:gd name="connsiteY2" fmla="*/ 4882602 h 4882602"/>
                      <a:gd name="connsiteX3" fmla="*/ 1080551 w 7768854"/>
                      <a:gd name="connsiteY3" fmla="*/ 4381157 h 4882602"/>
                      <a:gd name="connsiteX4" fmla="*/ 30714 w 7768854"/>
                      <a:gd name="connsiteY4" fmla="*/ 2717363 h 4882602"/>
                      <a:gd name="connsiteX5" fmla="*/ 2212972 w 7768854"/>
                      <a:gd name="connsiteY5" fmla="*/ 591890 h 4882602"/>
                      <a:gd name="connsiteX6" fmla="*/ 7768854 w 7768854"/>
                      <a:gd name="connsiteY6" fmla="*/ 804378 h 4882602"/>
                      <a:gd name="connsiteX0" fmla="*/ 2265627 w 7788603"/>
                      <a:gd name="connsiteY0" fmla="*/ 2479052 h 4947932"/>
                      <a:gd name="connsiteX1" fmla="*/ 7669731 w 7788603"/>
                      <a:gd name="connsiteY1" fmla="*/ 3823220 h 4947932"/>
                      <a:gd name="connsiteX2" fmla="*/ 4469331 w 7788603"/>
                      <a:gd name="connsiteY2" fmla="*/ 4947932 h 4947932"/>
                      <a:gd name="connsiteX3" fmla="*/ 1100300 w 7788603"/>
                      <a:gd name="connsiteY3" fmla="*/ 4446487 h 4947932"/>
                      <a:gd name="connsiteX4" fmla="*/ 50463 w 7788603"/>
                      <a:gd name="connsiteY4" fmla="*/ 2782693 h 4947932"/>
                      <a:gd name="connsiteX5" fmla="*/ 2649903 w 7788603"/>
                      <a:gd name="connsiteY5" fmla="*/ 491761 h 4947932"/>
                      <a:gd name="connsiteX6" fmla="*/ 7788603 w 7788603"/>
                      <a:gd name="connsiteY6" fmla="*/ 869708 h 4947932"/>
                      <a:gd name="connsiteX0" fmla="*/ 2300544 w 7823520"/>
                      <a:gd name="connsiteY0" fmla="*/ 2479052 h 4947932"/>
                      <a:gd name="connsiteX1" fmla="*/ 7704648 w 7823520"/>
                      <a:gd name="connsiteY1" fmla="*/ 3823220 h 4947932"/>
                      <a:gd name="connsiteX2" fmla="*/ 4504248 w 7823520"/>
                      <a:gd name="connsiteY2" fmla="*/ 4947932 h 4947932"/>
                      <a:gd name="connsiteX3" fmla="*/ 1135217 w 7823520"/>
                      <a:gd name="connsiteY3" fmla="*/ 4446487 h 4947932"/>
                      <a:gd name="connsiteX4" fmla="*/ 85380 w 7823520"/>
                      <a:gd name="connsiteY4" fmla="*/ 2782693 h 4947932"/>
                      <a:gd name="connsiteX5" fmla="*/ 2684820 w 7823520"/>
                      <a:gd name="connsiteY5" fmla="*/ 491761 h 4947932"/>
                      <a:gd name="connsiteX6" fmla="*/ 7823520 w 7823520"/>
                      <a:gd name="connsiteY6" fmla="*/ 869708 h 4947932"/>
                      <a:gd name="connsiteX0" fmla="*/ 2364742 w 7887718"/>
                      <a:gd name="connsiteY0" fmla="*/ 2476785 h 4945665"/>
                      <a:gd name="connsiteX1" fmla="*/ 7768846 w 7887718"/>
                      <a:gd name="connsiteY1" fmla="*/ 3820953 h 4945665"/>
                      <a:gd name="connsiteX2" fmla="*/ 4568446 w 7887718"/>
                      <a:gd name="connsiteY2" fmla="*/ 4945665 h 4945665"/>
                      <a:gd name="connsiteX3" fmla="*/ 1199415 w 7887718"/>
                      <a:gd name="connsiteY3" fmla="*/ 4444220 h 4945665"/>
                      <a:gd name="connsiteX4" fmla="*/ 80814 w 7887718"/>
                      <a:gd name="connsiteY4" fmla="*/ 2739460 h 4945665"/>
                      <a:gd name="connsiteX5" fmla="*/ 2749018 w 7887718"/>
                      <a:gd name="connsiteY5" fmla="*/ 489494 h 4945665"/>
                      <a:gd name="connsiteX6" fmla="*/ 7887718 w 7887718"/>
                      <a:gd name="connsiteY6" fmla="*/ 867441 h 4945665"/>
                      <a:gd name="connsiteX0" fmla="*/ 2333036 w 7856012"/>
                      <a:gd name="connsiteY0" fmla="*/ 2476785 h 4945665"/>
                      <a:gd name="connsiteX1" fmla="*/ 7737140 w 7856012"/>
                      <a:gd name="connsiteY1" fmla="*/ 3820953 h 4945665"/>
                      <a:gd name="connsiteX2" fmla="*/ 4536740 w 7856012"/>
                      <a:gd name="connsiteY2" fmla="*/ 4945665 h 4945665"/>
                      <a:gd name="connsiteX3" fmla="*/ 1148062 w 7856012"/>
                      <a:gd name="connsiteY3" fmla="*/ 4546637 h 4945665"/>
                      <a:gd name="connsiteX4" fmla="*/ 49108 w 7856012"/>
                      <a:gd name="connsiteY4" fmla="*/ 2739460 h 4945665"/>
                      <a:gd name="connsiteX5" fmla="*/ 2717312 w 7856012"/>
                      <a:gd name="connsiteY5" fmla="*/ 489494 h 4945665"/>
                      <a:gd name="connsiteX6" fmla="*/ 7856012 w 7856012"/>
                      <a:gd name="connsiteY6" fmla="*/ 867441 h 4945665"/>
                      <a:gd name="connsiteX0" fmla="*/ 2346539 w 7869515"/>
                      <a:gd name="connsiteY0" fmla="*/ 2476785 h 4945665"/>
                      <a:gd name="connsiteX1" fmla="*/ 7750643 w 7869515"/>
                      <a:gd name="connsiteY1" fmla="*/ 3820953 h 4945665"/>
                      <a:gd name="connsiteX2" fmla="*/ 4550243 w 7869515"/>
                      <a:gd name="connsiteY2" fmla="*/ 4945665 h 4945665"/>
                      <a:gd name="connsiteX3" fmla="*/ 1033861 w 7869515"/>
                      <a:gd name="connsiteY3" fmla="*/ 4546637 h 4945665"/>
                      <a:gd name="connsiteX4" fmla="*/ 62611 w 7869515"/>
                      <a:gd name="connsiteY4" fmla="*/ 2739460 h 4945665"/>
                      <a:gd name="connsiteX5" fmla="*/ 2730815 w 7869515"/>
                      <a:gd name="connsiteY5" fmla="*/ 489494 h 4945665"/>
                      <a:gd name="connsiteX6" fmla="*/ 7869515 w 7869515"/>
                      <a:gd name="connsiteY6" fmla="*/ 867441 h 4945665"/>
                      <a:gd name="connsiteX0" fmla="*/ 2355751 w 7878727"/>
                      <a:gd name="connsiteY0" fmla="*/ 2485318 h 4954198"/>
                      <a:gd name="connsiteX1" fmla="*/ 7759855 w 7878727"/>
                      <a:gd name="connsiteY1" fmla="*/ 3829486 h 4954198"/>
                      <a:gd name="connsiteX2" fmla="*/ 4559455 w 7878727"/>
                      <a:gd name="connsiteY2" fmla="*/ 4954198 h 4954198"/>
                      <a:gd name="connsiteX3" fmla="*/ 1043073 w 7878727"/>
                      <a:gd name="connsiteY3" fmla="*/ 4555170 h 4954198"/>
                      <a:gd name="connsiteX4" fmla="*/ 61999 w 7878727"/>
                      <a:gd name="connsiteY4" fmla="*/ 2901618 h 4954198"/>
                      <a:gd name="connsiteX5" fmla="*/ 2740027 w 7878727"/>
                      <a:gd name="connsiteY5" fmla="*/ 498027 h 4954198"/>
                      <a:gd name="connsiteX6" fmla="*/ 7878727 w 7878727"/>
                      <a:gd name="connsiteY6" fmla="*/ 875974 h 4954198"/>
                      <a:gd name="connsiteX0" fmla="*/ 2401973 w 7924949"/>
                      <a:gd name="connsiteY0" fmla="*/ 2487608 h 4956488"/>
                      <a:gd name="connsiteX1" fmla="*/ 7806077 w 7924949"/>
                      <a:gd name="connsiteY1" fmla="*/ 3831776 h 4956488"/>
                      <a:gd name="connsiteX2" fmla="*/ 4605677 w 7924949"/>
                      <a:gd name="connsiteY2" fmla="*/ 4956488 h 4956488"/>
                      <a:gd name="connsiteX3" fmla="*/ 1089295 w 7924949"/>
                      <a:gd name="connsiteY3" fmla="*/ 4557460 h 4956488"/>
                      <a:gd name="connsiteX4" fmla="*/ 59103 w 7924949"/>
                      <a:gd name="connsiteY4" fmla="*/ 2944875 h 4956488"/>
                      <a:gd name="connsiteX5" fmla="*/ 2786249 w 7924949"/>
                      <a:gd name="connsiteY5" fmla="*/ 500317 h 4956488"/>
                      <a:gd name="connsiteX6" fmla="*/ 7924949 w 7924949"/>
                      <a:gd name="connsiteY6" fmla="*/ 878264 h 4956488"/>
                      <a:gd name="connsiteX0" fmla="*/ 2401973 w 7924949"/>
                      <a:gd name="connsiteY0" fmla="*/ 2494511 h 4963391"/>
                      <a:gd name="connsiteX1" fmla="*/ 7806077 w 7924949"/>
                      <a:gd name="connsiteY1" fmla="*/ 3838679 h 4963391"/>
                      <a:gd name="connsiteX2" fmla="*/ 4605677 w 7924949"/>
                      <a:gd name="connsiteY2" fmla="*/ 4963391 h 4963391"/>
                      <a:gd name="connsiteX3" fmla="*/ 1089295 w 7924949"/>
                      <a:gd name="connsiteY3" fmla="*/ 4564363 h 4963391"/>
                      <a:gd name="connsiteX4" fmla="*/ 59103 w 7924949"/>
                      <a:gd name="connsiteY4" fmla="*/ 2951778 h 4963391"/>
                      <a:gd name="connsiteX5" fmla="*/ 2786249 w 7924949"/>
                      <a:gd name="connsiteY5" fmla="*/ 507220 h 4963391"/>
                      <a:gd name="connsiteX6" fmla="*/ 7924949 w 7924949"/>
                      <a:gd name="connsiteY6" fmla="*/ 885167 h 496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24949" h="4963391">
                        <a:moveTo>
                          <a:pt x="2401973" y="2494511"/>
                        </a:moveTo>
                        <a:cubicBezTo>
                          <a:pt x="6272171" y="941555"/>
                          <a:pt x="8014865" y="3180311"/>
                          <a:pt x="7806077" y="3838679"/>
                        </a:cubicBezTo>
                        <a:cubicBezTo>
                          <a:pt x="7597289" y="4497047"/>
                          <a:pt x="5587133" y="4958819"/>
                          <a:pt x="4605677" y="4963391"/>
                        </a:cubicBezTo>
                        <a:cubicBezTo>
                          <a:pt x="3999125" y="4199867"/>
                          <a:pt x="1843675" y="4843255"/>
                          <a:pt x="1089295" y="4564363"/>
                        </a:cubicBezTo>
                        <a:cubicBezTo>
                          <a:pt x="572659" y="4267183"/>
                          <a:pt x="-223723" y="3627968"/>
                          <a:pt x="59103" y="2951778"/>
                        </a:cubicBezTo>
                        <a:cubicBezTo>
                          <a:pt x="341929" y="2275588"/>
                          <a:pt x="1573509" y="872139"/>
                          <a:pt x="2786249" y="507220"/>
                        </a:cubicBezTo>
                        <a:cubicBezTo>
                          <a:pt x="3998989" y="142301"/>
                          <a:pt x="5747153" y="-590065"/>
                          <a:pt x="7924949" y="885167"/>
                        </a:cubicBez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Freeform: Shape 3">
                    <a:extLst>
                      <a:ext uri="{FF2B5EF4-FFF2-40B4-BE49-F238E27FC236}">
                        <a16:creationId xmlns:a16="http://schemas.microsoft.com/office/drawing/2014/main" id="{6A1616F8-FC6A-4ADE-AB53-F03CE122645D}"/>
                      </a:ext>
                    </a:extLst>
                  </p:cNvPr>
                  <p:cNvSpPr/>
                  <p:nvPr/>
                </p:nvSpPr>
                <p:spPr>
                  <a:xfrm>
                    <a:off x="2847405" y="1588527"/>
                    <a:ext cx="4940007" cy="2262840"/>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358416 w 6358416"/>
                      <a:gd name="connsiteY0" fmla="*/ 1050330 h 2988391"/>
                      <a:gd name="connsiteX1" fmla="*/ 3352930 w 6358416"/>
                      <a:gd name="connsiteY1" fmla="*/ 48 h 2988391"/>
                      <a:gd name="connsiteX2" fmla="*/ 472570 w 6358416"/>
                      <a:gd name="connsiteY2" fmla="*/ 1097328 h 2988391"/>
                      <a:gd name="connsiteX3" fmla="*/ 143386 w 6358416"/>
                      <a:gd name="connsiteY3" fmla="*/ 2752392 h 2988391"/>
                      <a:gd name="connsiteX4" fmla="*/ 1926465 w 6358416"/>
                      <a:gd name="connsiteY4" fmla="*/ 2926128 h 2988391"/>
                      <a:gd name="connsiteX5" fmla="*/ 3298066 w 6358416"/>
                      <a:gd name="connsiteY5" fmla="*/ 2258616 h 2988391"/>
                      <a:gd name="connsiteX6" fmla="*/ 4331338 w 6358416"/>
                      <a:gd name="connsiteY6" fmla="*/ 2404920 h 2988391"/>
                      <a:gd name="connsiteX0" fmla="*/ 6366413 w 6366413"/>
                      <a:gd name="connsiteY0" fmla="*/ 1129747 h 3067808"/>
                      <a:gd name="connsiteX1" fmla="*/ 3536583 w 6366413"/>
                      <a:gd name="connsiteY1" fmla="*/ 44 h 3067808"/>
                      <a:gd name="connsiteX2" fmla="*/ 480567 w 6366413"/>
                      <a:gd name="connsiteY2" fmla="*/ 1176745 h 3067808"/>
                      <a:gd name="connsiteX3" fmla="*/ 151383 w 6366413"/>
                      <a:gd name="connsiteY3" fmla="*/ 2831809 h 3067808"/>
                      <a:gd name="connsiteX4" fmla="*/ 1934462 w 6366413"/>
                      <a:gd name="connsiteY4" fmla="*/ 3005545 h 3067808"/>
                      <a:gd name="connsiteX5" fmla="*/ 3306063 w 6366413"/>
                      <a:gd name="connsiteY5" fmla="*/ 2338033 h 3067808"/>
                      <a:gd name="connsiteX6" fmla="*/ 4339335 w 6366413"/>
                      <a:gd name="connsiteY6" fmla="*/ 2484337 h 3067808"/>
                      <a:gd name="connsiteX0" fmla="*/ 6366413 w 6366413"/>
                      <a:gd name="connsiteY0" fmla="*/ 1094452 h 3032513"/>
                      <a:gd name="connsiteX1" fmla="*/ 3536583 w 6366413"/>
                      <a:gd name="connsiteY1" fmla="*/ 47 h 3032513"/>
                      <a:gd name="connsiteX2" fmla="*/ 480567 w 6366413"/>
                      <a:gd name="connsiteY2" fmla="*/ 1141450 h 3032513"/>
                      <a:gd name="connsiteX3" fmla="*/ 151383 w 6366413"/>
                      <a:gd name="connsiteY3" fmla="*/ 2796514 h 3032513"/>
                      <a:gd name="connsiteX4" fmla="*/ 1934462 w 6366413"/>
                      <a:gd name="connsiteY4" fmla="*/ 2970250 h 3032513"/>
                      <a:gd name="connsiteX5" fmla="*/ 3306063 w 6366413"/>
                      <a:gd name="connsiteY5" fmla="*/ 2302738 h 3032513"/>
                      <a:gd name="connsiteX6" fmla="*/ 4339335 w 6366413"/>
                      <a:gd name="connsiteY6" fmla="*/ 2449042 h 3032513"/>
                      <a:gd name="connsiteX0" fmla="*/ 6368470 w 6368470"/>
                      <a:gd name="connsiteY0" fmla="*/ 1103273 h 3041334"/>
                      <a:gd name="connsiteX1" fmla="*/ 3582554 w 6368470"/>
                      <a:gd name="connsiteY1" fmla="*/ 44 h 3041334"/>
                      <a:gd name="connsiteX2" fmla="*/ 482624 w 6368470"/>
                      <a:gd name="connsiteY2" fmla="*/ 1150271 h 3041334"/>
                      <a:gd name="connsiteX3" fmla="*/ 153440 w 6368470"/>
                      <a:gd name="connsiteY3" fmla="*/ 2805335 h 3041334"/>
                      <a:gd name="connsiteX4" fmla="*/ 1936519 w 6368470"/>
                      <a:gd name="connsiteY4" fmla="*/ 2979071 h 3041334"/>
                      <a:gd name="connsiteX5" fmla="*/ 3308120 w 6368470"/>
                      <a:gd name="connsiteY5" fmla="*/ 2311559 h 3041334"/>
                      <a:gd name="connsiteX6" fmla="*/ 4341392 w 6368470"/>
                      <a:gd name="connsiteY6" fmla="*/ 2457863 h 3041334"/>
                      <a:gd name="connsiteX0" fmla="*/ 6368470 w 6368470"/>
                      <a:gd name="connsiteY0" fmla="*/ 1103311 h 3041372"/>
                      <a:gd name="connsiteX1" fmla="*/ 3582554 w 6368470"/>
                      <a:gd name="connsiteY1" fmla="*/ 82 h 3041372"/>
                      <a:gd name="connsiteX2" fmla="*/ 482624 w 6368470"/>
                      <a:gd name="connsiteY2" fmla="*/ 1150309 h 3041372"/>
                      <a:gd name="connsiteX3" fmla="*/ 153440 w 6368470"/>
                      <a:gd name="connsiteY3" fmla="*/ 2805373 h 3041372"/>
                      <a:gd name="connsiteX4" fmla="*/ 1936519 w 6368470"/>
                      <a:gd name="connsiteY4" fmla="*/ 2979109 h 3041372"/>
                      <a:gd name="connsiteX5" fmla="*/ 3308120 w 6368470"/>
                      <a:gd name="connsiteY5" fmla="*/ 2311597 h 3041372"/>
                      <a:gd name="connsiteX6" fmla="*/ 4341392 w 6368470"/>
                      <a:gd name="connsiteY6" fmla="*/ 2457901 h 3041372"/>
                      <a:gd name="connsiteX0" fmla="*/ 6368470 w 6368470"/>
                      <a:gd name="connsiteY0" fmla="*/ 1103311 h 3041372"/>
                      <a:gd name="connsiteX1" fmla="*/ 3582554 w 6368470"/>
                      <a:gd name="connsiteY1" fmla="*/ 82 h 3041372"/>
                      <a:gd name="connsiteX2" fmla="*/ 482624 w 6368470"/>
                      <a:gd name="connsiteY2" fmla="*/ 1150309 h 3041372"/>
                      <a:gd name="connsiteX3" fmla="*/ 153440 w 6368470"/>
                      <a:gd name="connsiteY3" fmla="*/ 2805373 h 3041372"/>
                      <a:gd name="connsiteX4" fmla="*/ 1936519 w 6368470"/>
                      <a:gd name="connsiteY4" fmla="*/ 2979109 h 3041372"/>
                      <a:gd name="connsiteX5" fmla="*/ 3308120 w 6368470"/>
                      <a:gd name="connsiteY5" fmla="*/ 2311597 h 304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68470" h="3041372">
                        <a:moveTo>
                          <a:pt x="6368470" y="1103311"/>
                        </a:moveTo>
                        <a:cubicBezTo>
                          <a:pt x="5106742" y="546461"/>
                          <a:pt x="4563528" y="-7751"/>
                          <a:pt x="3582554" y="82"/>
                        </a:cubicBezTo>
                        <a:cubicBezTo>
                          <a:pt x="2601580" y="7915"/>
                          <a:pt x="1054143" y="682761"/>
                          <a:pt x="482624" y="1150309"/>
                        </a:cubicBezTo>
                        <a:cubicBezTo>
                          <a:pt x="-88895" y="1617857"/>
                          <a:pt x="-88876" y="2500573"/>
                          <a:pt x="153440" y="2805373"/>
                        </a:cubicBezTo>
                        <a:cubicBezTo>
                          <a:pt x="395756" y="3110173"/>
                          <a:pt x="1410739" y="3061405"/>
                          <a:pt x="1936519" y="2979109"/>
                        </a:cubicBezTo>
                        <a:cubicBezTo>
                          <a:pt x="2462299" y="2896813"/>
                          <a:pt x="2907308" y="2398465"/>
                          <a:pt x="3308120" y="2311597"/>
                        </a:cubicBezTo>
                      </a:path>
                    </a:pathLst>
                  </a:custGeom>
                  <a:noFill/>
                  <a:ln w="2540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8" name="Group 7">
                <a:extLst>
                  <a:ext uri="{FF2B5EF4-FFF2-40B4-BE49-F238E27FC236}">
                    <a16:creationId xmlns:a16="http://schemas.microsoft.com/office/drawing/2014/main" id="{1F57D878-A8F4-486B-9EC3-6362EF948D9F}"/>
                  </a:ext>
                </a:extLst>
              </p:cNvPr>
              <p:cNvGrpSpPr/>
              <p:nvPr/>
            </p:nvGrpSpPr>
            <p:grpSpPr>
              <a:xfrm>
                <a:off x="5839414" y="2604553"/>
                <a:ext cx="732774" cy="596813"/>
                <a:chOff x="5500177" y="3510174"/>
                <a:chExt cx="819596" cy="692662"/>
              </a:xfrm>
            </p:grpSpPr>
            <p:sp>
              <p:nvSpPr>
                <p:cNvPr id="6" name="Freeform: Shape 5">
                  <a:extLst>
                    <a:ext uri="{FF2B5EF4-FFF2-40B4-BE49-F238E27FC236}">
                      <a16:creationId xmlns:a16="http://schemas.microsoft.com/office/drawing/2014/main" id="{78B51FF3-8DF1-4A4A-9AB2-289562C96AD7}"/>
                    </a:ext>
                  </a:extLst>
                </p:cNvPr>
                <p:cNvSpPr/>
                <p:nvPr/>
              </p:nvSpPr>
              <p:spPr>
                <a:xfrm rot="1654848">
                  <a:off x="5500177" y="3713466"/>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Freeform: Shape 6">
                  <a:extLst>
                    <a:ext uri="{FF2B5EF4-FFF2-40B4-BE49-F238E27FC236}">
                      <a16:creationId xmlns:a16="http://schemas.microsoft.com/office/drawing/2014/main" id="{47C40F88-6262-4860-A0DA-CA9A6FF27B32}"/>
                    </a:ext>
                  </a:extLst>
                </p:cNvPr>
                <p:cNvSpPr/>
                <p:nvPr/>
              </p:nvSpPr>
              <p:spPr>
                <a:xfrm>
                  <a:off x="5607176" y="358344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5B0F378A-B6E9-4C08-ACCE-9F984361B143}"/>
                    </a:ext>
                  </a:extLst>
                </p:cNvPr>
                <p:cNvSpPr/>
                <p:nvPr/>
              </p:nvSpPr>
              <p:spPr>
                <a:xfrm rot="1123321">
                  <a:off x="5649514" y="35101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DAD5BB9D-3B24-412F-A040-D0272ED77C6B}"/>
                    </a:ext>
                  </a:extLst>
                </p:cNvPr>
                <p:cNvSpPr/>
                <p:nvPr/>
              </p:nvSpPr>
              <p:spPr>
                <a:xfrm rot="4403443" flipH="1">
                  <a:off x="5682190" y="354603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Freeform: Shape 10">
                  <a:extLst>
                    <a:ext uri="{FF2B5EF4-FFF2-40B4-BE49-F238E27FC236}">
                      <a16:creationId xmlns:a16="http://schemas.microsoft.com/office/drawing/2014/main" id="{29F4F084-8B46-40C0-B7A8-5424B4FD793E}"/>
                    </a:ext>
                  </a:extLst>
                </p:cNvPr>
                <p:cNvSpPr/>
                <p:nvPr/>
              </p:nvSpPr>
              <p:spPr>
                <a:xfrm rot="5908006">
                  <a:off x="5698975" y="35992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71B0CAE9-1FDC-483F-A1A8-B7CFC4ECE69B}"/>
                    </a:ext>
                  </a:extLst>
                </p:cNvPr>
                <p:cNvSpPr/>
                <p:nvPr/>
              </p:nvSpPr>
              <p:spPr>
                <a:xfrm rot="18300740">
                  <a:off x="5557866" y="351652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6676D839-2CA0-4268-BCC4-DDA0BC33CB04}"/>
                    </a:ext>
                  </a:extLst>
                </p:cNvPr>
                <p:cNvSpPr/>
                <p:nvPr/>
              </p:nvSpPr>
              <p:spPr>
                <a:xfrm rot="2245998">
                  <a:off x="5748469" y="3846222"/>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EB6C0693-779D-42CD-8EA2-B5D96C4BF17D}"/>
                    </a:ext>
                  </a:extLst>
                </p:cNvPr>
                <p:cNvSpPr/>
                <p:nvPr/>
              </p:nvSpPr>
              <p:spPr>
                <a:xfrm rot="591150">
                  <a:off x="5881145" y="3724161"/>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B5741474-EB3E-4CB1-A9EA-253AD86B57CF}"/>
                    </a:ext>
                  </a:extLst>
                </p:cNvPr>
                <p:cNvSpPr/>
                <p:nvPr/>
              </p:nvSpPr>
              <p:spPr>
                <a:xfrm rot="1714471">
                  <a:off x="5935396" y="3659216"/>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3858221A-EF6F-46DE-976E-95C2FA4973CB}"/>
                    </a:ext>
                  </a:extLst>
                </p:cNvPr>
                <p:cNvSpPr/>
                <p:nvPr/>
              </p:nvSpPr>
              <p:spPr>
                <a:xfrm rot="4994593" flipH="1">
                  <a:off x="5961384" y="370095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Freeform: Shape 18">
                  <a:extLst>
                    <a:ext uri="{FF2B5EF4-FFF2-40B4-BE49-F238E27FC236}">
                      <a16:creationId xmlns:a16="http://schemas.microsoft.com/office/drawing/2014/main" id="{B61A9514-3CC7-4415-8078-EDFD55C89EA4}"/>
                    </a:ext>
                  </a:extLst>
                </p:cNvPr>
                <p:cNvSpPr/>
                <p:nvPr/>
              </p:nvSpPr>
              <p:spPr>
                <a:xfrm rot="6499156">
                  <a:off x="5968821" y="37562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CB3304DE-ADE5-4209-AE21-654A394EB61A}"/>
                    </a:ext>
                  </a:extLst>
                </p:cNvPr>
                <p:cNvSpPr/>
                <p:nvPr/>
              </p:nvSpPr>
              <p:spPr>
                <a:xfrm rot="18891890">
                  <a:off x="5843941" y="365061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BC98E405-74A0-46E6-AA2B-9A473F5F4CED}"/>
                    </a:ext>
                  </a:extLst>
                </p:cNvPr>
                <p:cNvSpPr/>
                <p:nvPr/>
              </p:nvSpPr>
              <p:spPr>
                <a:xfrm rot="2384584">
                  <a:off x="5993555" y="3999863"/>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54ACF9E2-93F0-42FD-B990-BE151EA269D6}"/>
                    </a:ext>
                  </a:extLst>
                </p:cNvPr>
                <p:cNvSpPr/>
                <p:nvPr/>
              </p:nvSpPr>
              <p:spPr>
                <a:xfrm rot="729736">
                  <a:off x="6132025" y="3880298"/>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7C92DFAD-D77E-4C57-95BD-5447A42A673E}"/>
                    </a:ext>
                  </a:extLst>
                </p:cNvPr>
                <p:cNvSpPr/>
                <p:nvPr/>
              </p:nvSpPr>
              <p:spPr>
                <a:xfrm rot="1853057">
                  <a:off x="6188849" y="3817593"/>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4B0913A9-75D9-43A5-8777-E54B7ED42A6E}"/>
                    </a:ext>
                  </a:extLst>
                </p:cNvPr>
                <p:cNvSpPr/>
                <p:nvPr/>
              </p:nvSpPr>
              <p:spPr>
                <a:xfrm rot="5133179" flipH="1">
                  <a:off x="6213130" y="386053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3B653631-7366-4BDB-9796-38AEA44A210C}"/>
                    </a:ext>
                  </a:extLst>
                </p:cNvPr>
                <p:cNvSpPr/>
                <p:nvPr/>
              </p:nvSpPr>
              <p:spPr>
                <a:xfrm rot="6637742">
                  <a:off x="6218334" y="391606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D1FDD278-8FA3-45CD-BA0C-78A44A59B324}"/>
                    </a:ext>
                  </a:extLst>
                </p:cNvPr>
                <p:cNvSpPr/>
                <p:nvPr/>
              </p:nvSpPr>
              <p:spPr>
                <a:xfrm rot="19030476">
                  <a:off x="6097812" y="380550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Freeform: Shape 29">
                <a:extLst>
                  <a:ext uri="{FF2B5EF4-FFF2-40B4-BE49-F238E27FC236}">
                    <a16:creationId xmlns:a16="http://schemas.microsoft.com/office/drawing/2014/main" id="{51B655B8-66AB-4BCD-961F-2D7E9BC4AE1F}"/>
                  </a:ext>
                </a:extLst>
              </p:cNvPr>
              <p:cNvSpPr/>
              <p:nvPr/>
            </p:nvSpPr>
            <p:spPr>
              <a:xfrm rot="4501527">
                <a:off x="2820769" y="3347072"/>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 name="Group 35">
                <a:extLst>
                  <a:ext uri="{FF2B5EF4-FFF2-40B4-BE49-F238E27FC236}">
                    <a16:creationId xmlns:a16="http://schemas.microsoft.com/office/drawing/2014/main" id="{AE1BCE37-74B8-4AAE-B4FE-986BCD810D9C}"/>
                  </a:ext>
                </a:extLst>
              </p:cNvPr>
              <p:cNvGrpSpPr/>
              <p:nvPr/>
            </p:nvGrpSpPr>
            <p:grpSpPr>
              <a:xfrm>
                <a:off x="2950429" y="3234898"/>
                <a:ext cx="400440" cy="273152"/>
                <a:chOff x="3317787" y="4382723"/>
                <a:chExt cx="447886" cy="317021"/>
              </a:xfrm>
            </p:grpSpPr>
            <p:sp>
              <p:nvSpPr>
                <p:cNvPr id="31" name="Freeform: Shape 30">
                  <a:extLst>
                    <a:ext uri="{FF2B5EF4-FFF2-40B4-BE49-F238E27FC236}">
                      <a16:creationId xmlns:a16="http://schemas.microsoft.com/office/drawing/2014/main" id="{8C1838D9-F2FB-4788-AF90-A4EA02DADA60}"/>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D660F13A-9A4D-49FB-9CE5-F050881F0B50}"/>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89A8BB93-8624-4F90-BDE3-F404AAF3EE8C}"/>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7DC6FBE-1CAC-40A2-A5AD-8A4B36277707}"/>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5AD05BEC-1DA3-47F4-B867-8CFC44D03BD8}"/>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FFB25FDD-E8C0-4EB0-8186-C24BBE0A5A2C}"/>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38A104BA-4624-4CC7-8A59-359D1FD7AA29}"/>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Freeform: Shape 59">
                  <a:extLst>
                    <a:ext uri="{FF2B5EF4-FFF2-40B4-BE49-F238E27FC236}">
                      <a16:creationId xmlns:a16="http://schemas.microsoft.com/office/drawing/2014/main" id="{F12826C8-7019-43DA-A69A-305A22DBD1F0}"/>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36D3F849-F9BE-41B7-ADEC-FAE3DB3AF67B}"/>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Freeform: Shape 61">
                  <a:extLst>
                    <a:ext uri="{FF2B5EF4-FFF2-40B4-BE49-F238E27FC236}">
                      <a16:creationId xmlns:a16="http://schemas.microsoft.com/office/drawing/2014/main" id="{BF81F547-C735-41AD-90F1-079D6E50B578}"/>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6" name="Freeform: Shape 65">
                <a:extLst>
                  <a:ext uri="{FF2B5EF4-FFF2-40B4-BE49-F238E27FC236}">
                    <a16:creationId xmlns:a16="http://schemas.microsoft.com/office/drawing/2014/main" id="{1F92806D-56A3-4A7C-B8F8-86A1E3AF00FD}"/>
                  </a:ext>
                </a:extLst>
              </p:cNvPr>
              <p:cNvSpPr/>
              <p:nvPr/>
            </p:nvSpPr>
            <p:spPr>
              <a:xfrm rot="5632974">
                <a:off x="2808443" y="3071176"/>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7" name="Group 66">
                <a:extLst>
                  <a:ext uri="{FF2B5EF4-FFF2-40B4-BE49-F238E27FC236}">
                    <a16:creationId xmlns:a16="http://schemas.microsoft.com/office/drawing/2014/main" id="{379356B8-F485-4D07-A396-78176490A119}"/>
                  </a:ext>
                </a:extLst>
              </p:cNvPr>
              <p:cNvGrpSpPr/>
              <p:nvPr/>
            </p:nvGrpSpPr>
            <p:grpSpPr>
              <a:xfrm rot="1131447">
                <a:off x="2946888" y="3040696"/>
                <a:ext cx="400440" cy="273152"/>
                <a:chOff x="3317787" y="4382723"/>
                <a:chExt cx="447886" cy="317021"/>
              </a:xfrm>
            </p:grpSpPr>
            <p:sp>
              <p:nvSpPr>
                <p:cNvPr id="68" name="Freeform: Shape 67">
                  <a:extLst>
                    <a:ext uri="{FF2B5EF4-FFF2-40B4-BE49-F238E27FC236}">
                      <a16:creationId xmlns:a16="http://schemas.microsoft.com/office/drawing/2014/main" id="{290E2C3E-CCE5-4721-9921-9909A8A6EF1D}"/>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Freeform: Shape 68">
                  <a:extLst>
                    <a:ext uri="{FF2B5EF4-FFF2-40B4-BE49-F238E27FC236}">
                      <a16:creationId xmlns:a16="http://schemas.microsoft.com/office/drawing/2014/main" id="{A01DF2FE-FAA4-45F5-92D2-881873EE4BF6}"/>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33A2B450-5EF3-4A09-8208-729E76C40EF3}"/>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Freeform: Shape 70">
                  <a:extLst>
                    <a:ext uri="{FF2B5EF4-FFF2-40B4-BE49-F238E27FC236}">
                      <a16:creationId xmlns:a16="http://schemas.microsoft.com/office/drawing/2014/main" id="{D94EBB00-9051-4DA8-8761-975928400F0D}"/>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DCD4CB73-52EC-4B91-ABFA-A7D9BEE1BA35}"/>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E6AEAEBA-308B-4D93-9705-8F5B86C8B556}"/>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8E35A2A7-5662-4239-BA78-44B6C5268A1E}"/>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BFC9D228-799D-499F-A3E3-25AC703084A9}"/>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0750DB5C-3092-4EC3-8E82-333AEBB77CDE}"/>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Freeform: Shape 76">
                  <a:extLst>
                    <a:ext uri="{FF2B5EF4-FFF2-40B4-BE49-F238E27FC236}">
                      <a16:creationId xmlns:a16="http://schemas.microsoft.com/office/drawing/2014/main" id="{E7ED8292-9E38-4D5A-BB5B-BA81AE8F5657}"/>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9" name="Freeform: Shape 78">
                <a:extLst>
                  <a:ext uri="{FF2B5EF4-FFF2-40B4-BE49-F238E27FC236}">
                    <a16:creationId xmlns:a16="http://schemas.microsoft.com/office/drawing/2014/main" id="{71F2591D-407F-4FF2-B097-D273AB4A5BDC}"/>
                  </a:ext>
                </a:extLst>
              </p:cNvPr>
              <p:cNvSpPr/>
              <p:nvPr/>
            </p:nvSpPr>
            <p:spPr>
              <a:xfrm rot="6401861">
                <a:off x="2855877" y="2771627"/>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0" name="Group 79">
                <a:extLst>
                  <a:ext uri="{FF2B5EF4-FFF2-40B4-BE49-F238E27FC236}">
                    <a16:creationId xmlns:a16="http://schemas.microsoft.com/office/drawing/2014/main" id="{B5B1B189-C9BB-4BA7-BC79-FD1B7B5BE8AD}"/>
                  </a:ext>
                </a:extLst>
              </p:cNvPr>
              <p:cNvGrpSpPr/>
              <p:nvPr/>
            </p:nvGrpSpPr>
            <p:grpSpPr>
              <a:xfrm rot="1900334">
                <a:off x="2984319" y="2796261"/>
                <a:ext cx="400440" cy="273152"/>
                <a:chOff x="3317787" y="4382723"/>
                <a:chExt cx="447886" cy="317021"/>
              </a:xfrm>
            </p:grpSpPr>
            <p:sp>
              <p:nvSpPr>
                <p:cNvPr id="81" name="Freeform: Shape 80">
                  <a:extLst>
                    <a:ext uri="{FF2B5EF4-FFF2-40B4-BE49-F238E27FC236}">
                      <a16:creationId xmlns:a16="http://schemas.microsoft.com/office/drawing/2014/main" id="{E112AE75-A659-4C9F-9CD7-E4D1B0BD0402}"/>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3C7285A0-7517-4C6D-AD15-F993046331DC}"/>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Freeform: Shape 82">
                  <a:extLst>
                    <a:ext uri="{FF2B5EF4-FFF2-40B4-BE49-F238E27FC236}">
                      <a16:creationId xmlns:a16="http://schemas.microsoft.com/office/drawing/2014/main" id="{B97842FA-5E3D-41D6-90EA-89FC60DE7B9C}"/>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Freeform: Shape 83">
                  <a:extLst>
                    <a:ext uri="{FF2B5EF4-FFF2-40B4-BE49-F238E27FC236}">
                      <a16:creationId xmlns:a16="http://schemas.microsoft.com/office/drawing/2014/main" id="{93C7C24F-3412-497C-9D60-53D54D6E04F1}"/>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45EF16D5-B252-41A3-B3D6-F47E703D6FD8}"/>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Freeform: Shape 85">
                  <a:extLst>
                    <a:ext uri="{FF2B5EF4-FFF2-40B4-BE49-F238E27FC236}">
                      <a16:creationId xmlns:a16="http://schemas.microsoft.com/office/drawing/2014/main" id="{3B32B64F-5750-40B6-ADC8-094C77185ADC}"/>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6A7FF7F9-E6A7-4828-95FB-B617B919FE68}"/>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2C562CA1-8AEC-4A70-BF60-C0325ADD57B0}"/>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Freeform: Shape 88">
                  <a:extLst>
                    <a:ext uri="{FF2B5EF4-FFF2-40B4-BE49-F238E27FC236}">
                      <a16:creationId xmlns:a16="http://schemas.microsoft.com/office/drawing/2014/main" id="{C9A92847-3B66-4884-8286-9B9A894E9585}"/>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Freeform: Shape 89">
                  <a:extLst>
                    <a:ext uri="{FF2B5EF4-FFF2-40B4-BE49-F238E27FC236}">
                      <a16:creationId xmlns:a16="http://schemas.microsoft.com/office/drawing/2014/main" id="{8C8B90C2-B39D-42E7-B302-A4C6BDD88001}"/>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Freeform: Shape 51">
                <a:extLst>
                  <a:ext uri="{FF2B5EF4-FFF2-40B4-BE49-F238E27FC236}">
                    <a16:creationId xmlns:a16="http://schemas.microsoft.com/office/drawing/2014/main" id="{DACD9C21-3E0E-4AD9-B94C-1C9047EF22F7}"/>
                  </a:ext>
                </a:extLst>
              </p:cNvPr>
              <p:cNvSpPr/>
              <p:nvPr/>
            </p:nvSpPr>
            <p:spPr>
              <a:xfrm rot="10501974">
                <a:off x="5180916" y="1565938"/>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Freeform: Shape 52">
                <a:extLst>
                  <a:ext uri="{FF2B5EF4-FFF2-40B4-BE49-F238E27FC236}">
                    <a16:creationId xmlns:a16="http://schemas.microsoft.com/office/drawing/2014/main" id="{A8ED50FC-36EA-4FBE-9A6A-8CA602B64A28}"/>
                  </a:ext>
                </a:extLst>
              </p:cNvPr>
              <p:cNvSpPr/>
              <p:nvPr/>
            </p:nvSpPr>
            <p:spPr>
              <a:xfrm rot="8847126">
                <a:off x="5295205" y="171220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78098D37-31A9-4DB7-85E4-09B99DB2998F}"/>
                  </a:ext>
                </a:extLst>
              </p:cNvPr>
              <p:cNvSpPr/>
              <p:nvPr/>
            </p:nvSpPr>
            <p:spPr>
              <a:xfrm rot="9970447">
                <a:off x="5298542" y="1785044"/>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D31F3A97-2CE6-4525-8D77-24B1C118E5D8}"/>
                  </a:ext>
                </a:extLst>
              </p:cNvPr>
              <p:cNvSpPr/>
              <p:nvPr/>
            </p:nvSpPr>
            <p:spPr>
              <a:xfrm rot="13250569" flipH="1">
                <a:off x="5248781" y="1776369"/>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9B4B9922-D4C9-48B1-9711-28CF9854AE50}"/>
                  </a:ext>
                </a:extLst>
              </p:cNvPr>
              <p:cNvSpPr/>
              <p:nvPr/>
            </p:nvSpPr>
            <p:spPr>
              <a:xfrm rot="14755132">
                <a:off x="5211290" y="174297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Shape 56">
                <a:extLst>
                  <a:ext uri="{FF2B5EF4-FFF2-40B4-BE49-F238E27FC236}">
                    <a16:creationId xmlns:a16="http://schemas.microsoft.com/office/drawing/2014/main" id="{A61A06EC-B385-464D-90D6-9E7C606C2BEE}"/>
                  </a:ext>
                </a:extLst>
              </p:cNvPr>
              <p:cNvSpPr/>
              <p:nvPr/>
            </p:nvSpPr>
            <p:spPr>
              <a:xfrm rot="5547866">
                <a:off x="5357408" y="173761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Freeform: Shape 90">
                <a:extLst>
                  <a:ext uri="{FF2B5EF4-FFF2-40B4-BE49-F238E27FC236}">
                    <a16:creationId xmlns:a16="http://schemas.microsoft.com/office/drawing/2014/main" id="{3105E79A-516E-4FA6-873A-216AA40438C4}"/>
                  </a:ext>
                </a:extLst>
              </p:cNvPr>
              <p:cNvSpPr/>
              <p:nvPr/>
            </p:nvSpPr>
            <p:spPr>
              <a:xfrm rot="9523546">
                <a:off x="5267592" y="1859984"/>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Freeform: Shape 91">
                <a:extLst>
                  <a:ext uri="{FF2B5EF4-FFF2-40B4-BE49-F238E27FC236}">
                    <a16:creationId xmlns:a16="http://schemas.microsoft.com/office/drawing/2014/main" id="{0F6E79AC-4CA2-480D-B2C8-A4A3CF17526A}"/>
                  </a:ext>
                </a:extLst>
              </p:cNvPr>
              <p:cNvSpPr/>
              <p:nvPr/>
            </p:nvSpPr>
            <p:spPr>
              <a:xfrm rot="9523546">
                <a:off x="5380452" y="182429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Freeform: Shape 92">
                <a:extLst>
                  <a:ext uri="{FF2B5EF4-FFF2-40B4-BE49-F238E27FC236}">
                    <a16:creationId xmlns:a16="http://schemas.microsoft.com/office/drawing/2014/main" id="{A91C2B7C-34C8-4B7C-86F3-64312B658CE7}"/>
                  </a:ext>
                </a:extLst>
              </p:cNvPr>
              <p:cNvSpPr/>
              <p:nvPr/>
            </p:nvSpPr>
            <p:spPr>
              <a:xfrm rot="9523546" flipH="1">
                <a:off x="5329835" y="1895029"/>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Freeform: Shape 93">
                <a:extLst>
                  <a:ext uri="{FF2B5EF4-FFF2-40B4-BE49-F238E27FC236}">
                    <a16:creationId xmlns:a16="http://schemas.microsoft.com/office/drawing/2014/main" id="{68680E12-6CC4-49A5-A37E-B6E630E2EBA7}"/>
                  </a:ext>
                </a:extLst>
              </p:cNvPr>
              <p:cNvSpPr/>
              <p:nvPr/>
            </p:nvSpPr>
            <p:spPr>
              <a:xfrm rot="12051185" flipH="1">
                <a:off x="5203231" y="1889122"/>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Freeform: Shape 94">
                <a:extLst>
                  <a:ext uri="{FF2B5EF4-FFF2-40B4-BE49-F238E27FC236}">
                    <a16:creationId xmlns:a16="http://schemas.microsoft.com/office/drawing/2014/main" id="{ADCA3E86-B36C-41B3-9C65-50F9703863AF}"/>
                  </a:ext>
                </a:extLst>
              </p:cNvPr>
              <p:cNvSpPr/>
              <p:nvPr/>
            </p:nvSpPr>
            <p:spPr>
              <a:xfrm rot="10052230" flipH="1">
                <a:off x="5236079" y="1986451"/>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Freeform: Shape 95">
                <a:extLst>
                  <a:ext uri="{FF2B5EF4-FFF2-40B4-BE49-F238E27FC236}">
                    <a16:creationId xmlns:a16="http://schemas.microsoft.com/office/drawing/2014/main" id="{F706B438-3ADE-4413-9134-37BEFDDA2181}"/>
                  </a:ext>
                </a:extLst>
              </p:cNvPr>
              <p:cNvSpPr/>
              <p:nvPr/>
            </p:nvSpPr>
            <p:spPr>
              <a:xfrm rot="10052230">
                <a:off x="5301781" y="1985908"/>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Freeform: Shape 96">
                <a:extLst>
                  <a:ext uri="{FF2B5EF4-FFF2-40B4-BE49-F238E27FC236}">
                    <a16:creationId xmlns:a16="http://schemas.microsoft.com/office/drawing/2014/main" id="{79B200EA-F8F1-4A8C-ACFD-B08EE3D4DDD8}"/>
                  </a:ext>
                </a:extLst>
              </p:cNvPr>
              <p:cNvSpPr/>
              <p:nvPr/>
            </p:nvSpPr>
            <p:spPr>
              <a:xfrm rot="8980863">
                <a:off x="5383432" y="2010676"/>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Freeform: Shape 99">
                <a:extLst>
                  <a:ext uri="{FF2B5EF4-FFF2-40B4-BE49-F238E27FC236}">
                    <a16:creationId xmlns:a16="http://schemas.microsoft.com/office/drawing/2014/main" id="{FB1AA4CC-32D6-4E27-9B64-4A155F2B0975}"/>
                  </a:ext>
                </a:extLst>
              </p:cNvPr>
              <p:cNvSpPr/>
              <p:nvPr/>
            </p:nvSpPr>
            <p:spPr>
              <a:xfrm rot="10403884">
                <a:off x="5497454" y="152355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Freeform: Shape 100">
                <a:extLst>
                  <a:ext uri="{FF2B5EF4-FFF2-40B4-BE49-F238E27FC236}">
                    <a16:creationId xmlns:a16="http://schemas.microsoft.com/office/drawing/2014/main" id="{A07DAE72-01F1-4CE2-ADB2-B72CD69DA7B9}"/>
                  </a:ext>
                </a:extLst>
              </p:cNvPr>
              <p:cNvSpPr/>
              <p:nvPr/>
            </p:nvSpPr>
            <p:spPr>
              <a:xfrm rot="8749036">
                <a:off x="5615469" y="1668439"/>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Freeform: Shape 101">
                <a:extLst>
                  <a:ext uri="{FF2B5EF4-FFF2-40B4-BE49-F238E27FC236}">
                    <a16:creationId xmlns:a16="http://schemas.microsoft.com/office/drawing/2014/main" id="{5DCE4141-C40C-4A04-BECC-495C341BAFBF}"/>
                  </a:ext>
                </a:extLst>
              </p:cNvPr>
              <p:cNvSpPr/>
              <p:nvPr/>
            </p:nvSpPr>
            <p:spPr>
              <a:xfrm rot="9872357">
                <a:off x="5620960" y="1741159"/>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ED45E265-70C9-4EC8-81E0-975DE19BF56C}"/>
                  </a:ext>
                </a:extLst>
              </p:cNvPr>
              <p:cNvSpPr/>
              <p:nvPr/>
            </p:nvSpPr>
            <p:spPr>
              <a:xfrm rot="13152479" flipH="1">
                <a:off x="5570961" y="1733738"/>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Freeform: Shape 103">
                <a:extLst>
                  <a:ext uri="{FF2B5EF4-FFF2-40B4-BE49-F238E27FC236}">
                    <a16:creationId xmlns:a16="http://schemas.microsoft.com/office/drawing/2014/main" id="{1E1CACAD-F3F3-4D3D-9971-8E2370F18B35}"/>
                  </a:ext>
                </a:extLst>
              </p:cNvPr>
              <p:cNvSpPr/>
              <p:nvPr/>
            </p:nvSpPr>
            <p:spPr>
              <a:xfrm rot="14657042">
                <a:off x="5532573" y="1701407"/>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Freeform: Shape 104">
                <a:extLst>
                  <a:ext uri="{FF2B5EF4-FFF2-40B4-BE49-F238E27FC236}">
                    <a16:creationId xmlns:a16="http://schemas.microsoft.com/office/drawing/2014/main" id="{5190D044-1422-494E-B3C8-16A5B3775268}"/>
                  </a:ext>
                </a:extLst>
              </p:cNvPr>
              <p:cNvSpPr/>
              <p:nvPr/>
            </p:nvSpPr>
            <p:spPr>
              <a:xfrm rot="5449776">
                <a:off x="5678473" y="169203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Freeform: Shape 105">
                <a:extLst>
                  <a:ext uri="{FF2B5EF4-FFF2-40B4-BE49-F238E27FC236}">
                    <a16:creationId xmlns:a16="http://schemas.microsoft.com/office/drawing/2014/main" id="{4CB5C070-E029-4392-91B0-87BE64FD5010}"/>
                  </a:ext>
                </a:extLst>
              </p:cNvPr>
              <p:cNvSpPr/>
              <p:nvPr/>
            </p:nvSpPr>
            <p:spPr>
              <a:xfrm rot="9425456">
                <a:off x="5592239" y="1816802"/>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Freeform: Shape 106">
                <a:extLst>
                  <a:ext uri="{FF2B5EF4-FFF2-40B4-BE49-F238E27FC236}">
                    <a16:creationId xmlns:a16="http://schemas.microsoft.com/office/drawing/2014/main" id="{A5701C2D-6BD0-4EA2-ADA4-CD7F71BB6785}"/>
                  </a:ext>
                </a:extLst>
              </p:cNvPr>
              <p:cNvSpPr/>
              <p:nvPr/>
            </p:nvSpPr>
            <p:spPr>
              <a:xfrm rot="9425456">
                <a:off x="5703998" y="177802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Freeform: Shape 107">
                <a:extLst>
                  <a:ext uri="{FF2B5EF4-FFF2-40B4-BE49-F238E27FC236}">
                    <a16:creationId xmlns:a16="http://schemas.microsoft.com/office/drawing/2014/main" id="{43E32B1A-3FC3-49DB-B0CD-4B56B3DB1280}"/>
                  </a:ext>
                </a:extLst>
              </p:cNvPr>
              <p:cNvSpPr/>
              <p:nvPr/>
            </p:nvSpPr>
            <p:spPr>
              <a:xfrm rot="9425456" flipH="1">
                <a:off x="5655495" y="1850084"/>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Freeform: Shape 108">
                <a:extLst>
                  <a:ext uri="{FF2B5EF4-FFF2-40B4-BE49-F238E27FC236}">
                    <a16:creationId xmlns:a16="http://schemas.microsoft.com/office/drawing/2014/main" id="{AB949021-B3F8-4ECC-A95A-3B892E43C47E}"/>
                  </a:ext>
                </a:extLst>
              </p:cNvPr>
              <p:cNvSpPr/>
              <p:nvPr/>
            </p:nvSpPr>
            <p:spPr>
              <a:xfrm rot="11953095" flipH="1">
                <a:off x="5528768" y="1847660"/>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Freeform: Shape 109">
                <a:extLst>
                  <a:ext uri="{FF2B5EF4-FFF2-40B4-BE49-F238E27FC236}">
                    <a16:creationId xmlns:a16="http://schemas.microsoft.com/office/drawing/2014/main" id="{842458AD-2C92-4B11-B3FB-478F7B1E1A52}"/>
                  </a:ext>
                </a:extLst>
              </p:cNvPr>
              <p:cNvSpPr/>
              <p:nvPr/>
            </p:nvSpPr>
            <p:spPr>
              <a:xfrm rot="9954140" flipH="1">
                <a:off x="5564484" y="1944046"/>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1" name="Freeform: Shape 110">
                <a:extLst>
                  <a:ext uri="{FF2B5EF4-FFF2-40B4-BE49-F238E27FC236}">
                    <a16:creationId xmlns:a16="http://schemas.microsoft.com/office/drawing/2014/main" id="{BF2B9342-BBE6-4676-9C62-737E9D6965EE}"/>
                  </a:ext>
                </a:extLst>
              </p:cNvPr>
              <p:cNvSpPr/>
              <p:nvPr/>
            </p:nvSpPr>
            <p:spPr>
              <a:xfrm rot="9954140">
                <a:off x="5630142" y="194173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0690E66-A957-4E38-BD68-92DEF1A319CF}"/>
                  </a:ext>
                </a:extLst>
              </p:cNvPr>
              <p:cNvSpPr/>
              <p:nvPr/>
            </p:nvSpPr>
            <p:spPr>
              <a:xfrm rot="8882773">
                <a:off x="5712495" y="196424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Freeform: Shape 113">
                <a:extLst>
                  <a:ext uri="{FF2B5EF4-FFF2-40B4-BE49-F238E27FC236}">
                    <a16:creationId xmlns:a16="http://schemas.microsoft.com/office/drawing/2014/main" id="{A078DCAC-97BE-4524-A2F8-A10E53FCAA3C}"/>
                  </a:ext>
                </a:extLst>
              </p:cNvPr>
              <p:cNvSpPr/>
              <p:nvPr/>
            </p:nvSpPr>
            <p:spPr>
              <a:xfrm rot="11049622">
                <a:off x="5808772" y="1527229"/>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792626DF-BC44-4483-B182-117861749C65}"/>
                  </a:ext>
                </a:extLst>
              </p:cNvPr>
              <p:cNvSpPr/>
              <p:nvPr/>
            </p:nvSpPr>
            <p:spPr>
              <a:xfrm rot="9394774">
                <a:off x="5901620" y="16792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Freeform: Shape 115">
                <a:extLst>
                  <a:ext uri="{FF2B5EF4-FFF2-40B4-BE49-F238E27FC236}">
                    <a16:creationId xmlns:a16="http://schemas.microsoft.com/office/drawing/2014/main" id="{2820E4C7-337D-4FFE-938A-054BBD97C684}"/>
                  </a:ext>
                </a:extLst>
              </p:cNvPr>
              <p:cNvSpPr/>
              <p:nvPr/>
            </p:nvSpPr>
            <p:spPr>
              <a:xfrm rot="10518095">
                <a:off x="5892924" y="1751726"/>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1BBCD459-B711-4709-8CF7-DED55A8D65B6}"/>
                  </a:ext>
                </a:extLst>
              </p:cNvPr>
              <p:cNvSpPr/>
              <p:nvPr/>
            </p:nvSpPr>
            <p:spPr>
              <a:xfrm rot="13798217" flipH="1">
                <a:off x="5845909" y="173365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Freeform: Shape 117">
                <a:extLst>
                  <a:ext uri="{FF2B5EF4-FFF2-40B4-BE49-F238E27FC236}">
                    <a16:creationId xmlns:a16="http://schemas.microsoft.com/office/drawing/2014/main" id="{B4E3C58F-D6BA-44B0-95EE-179BED6B9388}"/>
                  </a:ext>
                </a:extLst>
              </p:cNvPr>
              <p:cNvSpPr/>
              <p:nvPr/>
            </p:nvSpPr>
            <p:spPr>
              <a:xfrm rot="15302780">
                <a:off x="5813238" y="169735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D68BE838-077D-4105-8E1F-C34CB9BB93D1}"/>
                  </a:ext>
                </a:extLst>
              </p:cNvPr>
              <p:cNvSpPr/>
              <p:nvPr/>
            </p:nvSpPr>
            <p:spPr>
              <a:xfrm rot="6095514">
                <a:off x="5958388" y="1714406"/>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A327339B-FA5D-4F28-A291-48F4D9500B30}"/>
                  </a:ext>
                </a:extLst>
              </p:cNvPr>
              <p:cNvSpPr/>
              <p:nvPr/>
            </p:nvSpPr>
            <p:spPr>
              <a:xfrm rot="10071194">
                <a:off x="5849976" y="1821640"/>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Freeform: Shape 120">
                <a:extLst>
                  <a:ext uri="{FF2B5EF4-FFF2-40B4-BE49-F238E27FC236}">
                    <a16:creationId xmlns:a16="http://schemas.microsoft.com/office/drawing/2014/main" id="{51729D97-7AE0-4220-BD2B-DDF144996782}"/>
                  </a:ext>
                </a:extLst>
              </p:cNvPr>
              <p:cNvSpPr/>
              <p:nvPr/>
            </p:nvSpPr>
            <p:spPr>
              <a:xfrm rot="10071194">
                <a:off x="5967283" y="180365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Freeform: Shape 121">
                <a:extLst>
                  <a:ext uri="{FF2B5EF4-FFF2-40B4-BE49-F238E27FC236}">
                    <a16:creationId xmlns:a16="http://schemas.microsoft.com/office/drawing/2014/main" id="{B9AED63C-8F8F-4CF9-9BC2-775E3613B1D3}"/>
                  </a:ext>
                </a:extLst>
              </p:cNvPr>
              <p:cNvSpPr/>
              <p:nvPr/>
            </p:nvSpPr>
            <p:spPr>
              <a:xfrm rot="10071194" flipH="1">
                <a:off x="5905646" y="1865965"/>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Freeform: Shape 122">
                <a:extLst>
                  <a:ext uri="{FF2B5EF4-FFF2-40B4-BE49-F238E27FC236}">
                    <a16:creationId xmlns:a16="http://schemas.microsoft.com/office/drawing/2014/main" id="{4F1EB60B-02D7-4059-AC72-EA583835103A}"/>
                  </a:ext>
                </a:extLst>
              </p:cNvPr>
              <p:cNvSpPr/>
              <p:nvPr/>
            </p:nvSpPr>
            <p:spPr>
              <a:xfrm rot="12598833" flipH="1">
                <a:off x="5781618" y="1840778"/>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Freeform: Shape 123">
                <a:extLst>
                  <a:ext uri="{FF2B5EF4-FFF2-40B4-BE49-F238E27FC236}">
                    <a16:creationId xmlns:a16="http://schemas.microsoft.com/office/drawing/2014/main" id="{D1EEEAAC-3DD2-46F7-BD92-F05E0EF8844D}"/>
                  </a:ext>
                </a:extLst>
              </p:cNvPr>
              <p:cNvSpPr/>
              <p:nvPr/>
            </p:nvSpPr>
            <p:spPr>
              <a:xfrm rot="10599878" flipH="1">
                <a:off x="5798028" y="1941895"/>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Freeform: Shape 124">
                <a:extLst>
                  <a:ext uri="{FF2B5EF4-FFF2-40B4-BE49-F238E27FC236}">
                    <a16:creationId xmlns:a16="http://schemas.microsoft.com/office/drawing/2014/main" id="{E2CA6761-0EFD-450E-A338-DC87109FD1DE}"/>
                  </a:ext>
                </a:extLst>
              </p:cNvPr>
              <p:cNvSpPr/>
              <p:nvPr/>
            </p:nvSpPr>
            <p:spPr>
              <a:xfrm rot="10599878">
                <a:off x="5863005" y="195119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C7DB4368-08C3-449F-BA07-41A8B1003496}"/>
                  </a:ext>
                </a:extLst>
              </p:cNvPr>
              <p:cNvSpPr/>
              <p:nvPr/>
            </p:nvSpPr>
            <p:spPr>
              <a:xfrm rot="9528511">
                <a:off x="5939546" y="1988133"/>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Freeform: Shape 131">
                <a:extLst>
                  <a:ext uri="{FF2B5EF4-FFF2-40B4-BE49-F238E27FC236}">
                    <a16:creationId xmlns:a16="http://schemas.microsoft.com/office/drawing/2014/main" id="{F78AFB31-BF01-4A3B-B610-E5EA00A775F7}"/>
                  </a:ext>
                </a:extLst>
              </p:cNvPr>
              <p:cNvSpPr/>
              <p:nvPr/>
            </p:nvSpPr>
            <p:spPr>
              <a:xfrm rot="9119031">
                <a:off x="2475448" y="1645299"/>
                <a:ext cx="3408465" cy="1303322"/>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469665 w 3663822"/>
                  <a:gd name="connsiteY0" fmla="*/ 877711 h 1276184"/>
                  <a:gd name="connsiteX1" fmla="*/ 0 w 3663822"/>
                  <a:gd name="connsiteY1" fmla="*/ 0 h 1276184"/>
                  <a:gd name="connsiteX0" fmla="*/ 3469665 w 3745139"/>
                  <a:gd name="connsiteY0" fmla="*/ 877711 h 1377697"/>
                  <a:gd name="connsiteX1" fmla="*/ 0 w 3745139"/>
                  <a:gd name="connsiteY1" fmla="*/ 0 h 1377697"/>
                  <a:gd name="connsiteX0" fmla="*/ 3469665 w 3735542"/>
                  <a:gd name="connsiteY0" fmla="*/ 877711 h 1405395"/>
                  <a:gd name="connsiteX1" fmla="*/ 0 w 3735542"/>
                  <a:gd name="connsiteY1" fmla="*/ 0 h 1405395"/>
                  <a:gd name="connsiteX0" fmla="*/ 3469665 w 3810545"/>
                  <a:gd name="connsiteY0" fmla="*/ 877711 h 1510115"/>
                  <a:gd name="connsiteX1" fmla="*/ 0 w 3810545"/>
                  <a:gd name="connsiteY1" fmla="*/ 0 h 1510115"/>
                  <a:gd name="connsiteX0" fmla="*/ 3469665 w 3848855"/>
                  <a:gd name="connsiteY0" fmla="*/ 877711 h 1546680"/>
                  <a:gd name="connsiteX1" fmla="*/ 0 w 3848855"/>
                  <a:gd name="connsiteY1" fmla="*/ 0 h 1546680"/>
                  <a:gd name="connsiteX0" fmla="*/ 3469665 w 3835274"/>
                  <a:gd name="connsiteY0" fmla="*/ 877711 h 1539042"/>
                  <a:gd name="connsiteX1" fmla="*/ 0 w 3835274"/>
                  <a:gd name="connsiteY1" fmla="*/ 0 h 1539042"/>
                  <a:gd name="connsiteX0" fmla="*/ 3469665 w 3812314"/>
                  <a:gd name="connsiteY0" fmla="*/ 877711 h 1512637"/>
                  <a:gd name="connsiteX1" fmla="*/ 0 w 3812314"/>
                  <a:gd name="connsiteY1" fmla="*/ 0 h 1512637"/>
                </a:gdLst>
                <a:ahLst/>
                <a:cxnLst>
                  <a:cxn ang="0">
                    <a:pos x="connsiteX0" y="connsiteY0"/>
                  </a:cxn>
                  <a:cxn ang="0">
                    <a:pos x="connsiteX1" y="connsiteY1"/>
                  </a:cxn>
                </a:cxnLst>
                <a:rect l="l" t="t" r="r" b="b"/>
                <a:pathLst>
                  <a:path w="3812314" h="1512637">
                    <a:moveTo>
                      <a:pt x="3469665" y="877711"/>
                    </a:moveTo>
                    <a:cubicBezTo>
                      <a:pt x="4709766" y="1910681"/>
                      <a:pt x="2360169" y="1727795"/>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2F56C10A-C3BE-42A7-A0C2-C585F77EAE15}"/>
                  </a:ext>
                </a:extLst>
              </p:cNvPr>
              <p:cNvSpPr/>
              <p:nvPr/>
            </p:nvSpPr>
            <p:spPr>
              <a:xfrm rot="10800000">
                <a:off x="5867286" y="1367628"/>
                <a:ext cx="1617466" cy="1309814"/>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Lst>
                <a:ahLst/>
                <a:cxnLst>
                  <a:cxn ang="0">
                    <a:pos x="connsiteX0" y="connsiteY0"/>
                  </a:cxn>
                  <a:cxn ang="0">
                    <a:pos x="connsiteX1" y="connsiteY1"/>
                  </a:cxn>
                </a:cxnLst>
                <a:rect l="l" t="t" r="r" b="b"/>
                <a:pathLst>
                  <a:path w="1809110" h="1520172">
                    <a:moveTo>
                      <a:pt x="1804414" y="1305088"/>
                    </a:moveTo>
                    <a:cubicBezTo>
                      <a:pt x="1863343" y="2107039"/>
                      <a:pt x="1373631" y="440109"/>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Freeform: Shape 133">
                <a:extLst>
                  <a:ext uri="{FF2B5EF4-FFF2-40B4-BE49-F238E27FC236}">
                    <a16:creationId xmlns:a16="http://schemas.microsoft.com/office/drawing/2014/main" id="{79A6FBED-0AD1-4597-8CB7-92F3B7E8C0C3}"/>
                  </a:ext>
                </a:extLst>
              </p:cNvPr>
              <p:cNvSpPr/>
              <p:nvPr/>
            </p:nvSpPr>
            <p:spPr>
              <a:xfrm rot="9119031">
                <a:off x="2309514" y="1646710"/>
                <a:ext cx="3589700" cy="1283549"/>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766812 w 3943311"/>
                  <a:gd name="connsiteY0" fmla="*/ 501741 h 1056138"/>
                  <a:gd name="connsiteX1" fmla="*/ 0 w 3943311"/>
                  <a:gd name="connsiteY1" fmla="*/ 0 h 1056138"/>
                  <a:gd name="connsiteX0" fmla="*/ 3766812 w 4013432"/>
                  <a:gd name="connsiteY0" fmla="*/ 501741 h 1239818"/>
                  <a:gd name="connsiteX1" fmla="*/ 0 w 4013432"/>
                  <a:gd name="connsiteY1" fmla="*/ 0 h 1239818"/>
                  <a:gd name="connsiteX0" fmla="*/ 3766812 w 4013077"/>
                  <a:gd name="connsiteY0" fmla="*/ 501741 h 1234680"/>
                  <a:gd name="connsiteX1" fmla="*/ 0 w 4013077"/>
                  <a:gd name="connsiteY1" fmla="*/ 0 h 1234680"/>
                  <a:gd name="connsiteX0" fmla="*/ 3766273 w 4012591"/>
                  <a:gd name="connsiteY0" fmla="*/ 523033 h 1244306"/>
                  <a:gd name="connsiteX1" fmla="*/ 0 w 4012591"/>
                  <a:gd name="connsiteY1" fmla="*/ 0 h 1244306"/>
                  <a:gd name="connsiteX0" fmla="*/ 3766273 w 4012139"/>
                  <a:gd name="connsiteY0" fmla="*/ 523033 h 1256093"/>
                  <a:gd name="connsiteX1" fmla="*/ 0 w 4012139"/>
                  <a:gd name="connsiteY1" fmla="*/ 0 h 1256093"/>
                  <a:gd name="connsiteX0" fmla="*/ 3766273 w 4013316"/>
                  <a:gd name="connsiteY0" fmla="*/ 523033 h 1373767"/>
                  <a:gd name="connsiteX1" fmla="*/ 0 w 4013316"/>
                  <a:gd name="connsiteY1" fmla="*/ 0 h 1373767"/>
                  <a:gd name="connsiteX0" fmla="*/ 3766273 w 4012467"/>
                  <a:gd name="connsiteY0" fmla="*/ 523033 h 1408722"/>
                  <a:gd name="connsiteX1" fmla="*/ 0 w 4012467"/>
                  <a:gd name="connsiteY1" fmla="*/ 0 h 1408722"/>
                  <a:gd name="connsiteX0" fmla="*/ 3766273 w 4011879"/>
                  <a:gd name="connsiteY0" fmla="*/ 523033 h 1400527"/>
                  <a:gd name="connsiteX1" fmla="*/ 0 w 4011879"/>
                  <a:gd name="connsiteY1" fmla="*/ 0 h 1400527"/>
                  <a:gd name="connsiteX0" fmla="*/ 3766273 w 4000756"/>
                  <a:gd name="connsiteY0" fmla="*/ 523033 h 1397659"/>
                  <a:gd name="connsiteX1" fmla="*/ 0 w 4000756"/>
                  <a:gd name="connsiteY1" fmla="*/ 0 h 1397659"/>
                  <a:gd name="connsiteX0" fmla="*/ 3766273 w 4004831"/>
                  <a:gd name="connsiteY0" fmla="*/ 523033 h 1486511"/>
                  <a:gd name="connsiteX1" fmla="*/ 0 w 4004831"/>
                  <a:gd name="connsiteY1" fmla="*/ 0 h 1486511"/>
                  <a:gd name="connsiteX0" fmla="*/ 3766273 w 4015022"/>
                  <a:gd name="connsiteY0" fmla="*/ 523033 h 1489689"/>
                  <a:gd name="connsiteX1" fmla="*/ 0 w 4015022"/>
                  <a:gd name="connsiteY1" fmla="*/ 0 h 1489689"/>
                </a:gdLst>
                <a:ahLst/>
                <a:cxnLst>
                  <a:cxn ang="0">
                    <a:pos x="connsiteX0" y="connsiteY0"/>
                  </a:cxn>
                  <a:cxn ang="0">
                    <a:pos x="connsiteX1" y="connsiteY1"/>
                  </a:cxn>
                </a:cxnLst>
                <a:rect l="l" t="t" r="r" b="b"/>
                <a:pathLst>
                  <a:path w="4015022" h="1489689">
                    <a:moveTo>
                      <a:pt x="3766273" y="523033"/>
                    </a:moveTo>
                    <a:cubicBezTo>
                      <a:pt x="4636166" y="1704285"/>
                      <a:pt x="3187524" y="2092483"/>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Freeform: Shape 135">
                <a:extLst>
                  <a:ext uri="{FF2B5EF4-FFF2-40B4-BE49-F238E27FC236}">
                    <a16:creationId xmlns:a16="http://schemas.microsoft.com/office/drawing/2014/main" id="{0DBBD1EC-47BC-4750-8423-395811CF05C3}"/>
                  </a:ext>
                </a:extLst>
              </p:cNvPr>
              <p:cNvSpPr/>
              <p:nvPr/>
            </p:nvSpPr>
            <p:spPr>
              <a:xfrm rot="9119031">
                <a:off x="2235841" y="1619818"/>
                <a:ext cx="3654605" cy="1245514"/>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469665 w 3663822"/>
                  <a:gd name="connsiteY0" fmla="*/ 877711 h 1276184"/>
                  <a:gd name="connsiteX1" fmla="*/ 0 w 3663822"/>
                  <a:gd name="connsiteY1" fmla="*/ 0 h 1276184"/>
                  <a:gd name="connsiteX0" fmla="*/ 3914916 w 4083710"/>
                  <a:gd name="connsiteY0" fmla="*/ 121996 h 884020"/>
                  <a:gd name="connsiteX1" fmla="*/ 0 w 4083710"/>
                  <a:gd name="connsiteY1" fmla="*/ 0 h 884020"/>
                  <a:gd name="connsiteX0" fmla="*/ 3914916 w 4249759"/>
                  <a:gd name="connsiteY0" fmla="*/ 121996 h 1226480"/>
                  <a:gd name="connsiteX1" fmla="*/ 0 w 4249759"/>
                  <a:gd name="connsiteY1" fmla="*/ 0 h 1226480"/>
                  <a:gd name="connsiteX0" fmla="*/ 3914916 w 4247899"/>
                  <a:gd name="connsiteY0" fmla="*/ 121996 h 1237430"/>
                  <a:gd name="connsiteX1" fmla="*/ 0 w 4247899"/>
                  <a:gd name="connsiteY1" fmla="*/ 0 h 1237430"/>
                  <a:gd name="connsiteX0" fmla="*/ 3914916 w 4228103"/>
                  <a:gd name="connsiteY0" fmla="*/ 121996 h 1375281"/>
                  <a:gd name="connsiteX1" fmla="*/ 0 w 4228103"/>
                  <a:gd name="connsiteY1" fmla="*/ 0 h 1375281"/>
                  <a:gd name="connsiteX0" fmla="*/ 3914916 w 4193375"/>
                  <a:gd name="connsiteY0" fmla="*/ 121996 h 1357493"/>
                  <a:gd name="connsiteX1" fmla="*/ 0 w 4193375"/>
                  <a:gd name="connsiteY1" fmla="*/ 0 h 1357493"/>
                  <a:gd name="connsiteX0" fmla="*/ 3914916 w 4174434"/>
                  <a:gd name="connsiteY0" fmla="*/ 121996 h 1347965"/>
                  <a:gd name="connsiteX1" fmla="*/ 0 w 4174434"/>
                  <a:gd name="connsiteY1" fmla="*/ 0 h 1347965"/>
                  <a:gd name="connsiteX0" fmla="*/ 3914916 w 4127851"/>
                  <a:gd name="connsiteY0" fmla="*/ 121996 h 1405653"/>
                  <a:gd name="connsiteX1" fmla="*/ 0 w 4127851"/>
                  <a:gd name="connsiteY1" fmla="*/ 0 h 1405653"/>
                  <a:gd name="connsiteX0" fmla="*/ 3914916 w 4270260"/>
                  <a:gd name="connsiteY0" fmla="*/ 121996 h 1609187"/>
                  <a:gd name="connsiteX1" fmla="*/ 0 w 4270260"/>
                  <a:gd name="connsiteY1" fmla="*/ 0 h 1609187"/>
                  <a:gd name="connsiteX0" fmla="*/ 3914916 w 4148027"/>
                  <a:gd name="connsiteY0" fmla="*/ 121996 h 1318763"/>
                  <a:gd name="connsiteX1" fmla="*/ 0 w 4148027"/>
                  <a:gd name="connsiteY1" fmla="*/ 0 h 1318763"/>
                  <a:gd name="connsiteX0" fmla="*/ 3914916 w 4027620"/>
                  <a:gd name="connsiteY0" fmla="*/ 121996 h 1469284"/>
                  <a:gd name="connsiteX1" fmla="*/ 0 w 4027620"/>
                  <a:gd name="connsiteY1" fmla="*/ 0 h 1469284"/>
                  <a:gd name="connsiteX0" fmla="*/ 3914916 w 4087617"/>
                  <a:gd name="connsiteY0" fmla="*/ 121996 h 1445545"/>
                  <a:gd name="connsiteX1" fmla="*/ 0 w 4087617"/>
                  <a:gd name="connsiteY1" fmla="*/ 0 h 1445545"/>
                </a:gdLst>
                <a:ahLst/>
                <a:cxnLst>
                  <a:cxn ang="0">
                    <a:pos x="connsiteX0" y="connsiteY0"/>
                  </a:cxn>
                  <a:cxn ang="0">
                    <a:pos x="connsiteX1" y="connsiteY1"/>
                  </a:cxn>
                </a:cxnLst>
                <a:rect l="l" t="t" r="r" b="b"/>
                <a:pathLst>
                  <a:path w="4087617" h="1445545">
                    <a:moveTo>
                      <a:pt x="3914916" y="121996"/>
                    </a:moveTo>
                    <a:cubicBezTo>
                      <a:pt x="4186130" y="826464"/>
                      <a:pt x="4744692" y="2775348"/>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a:extLst>
                  <a:ext uri="{FF2B5EF4-FFF2-40B4-BE49-F238E27FC236}">
                    <a16:creationId xmlns:a16="http://schemas.microsoft.com/office/drawing/2014/main" id="{500551A6-2BF6-4FDE-8932-3F841C779BEA}"/>
                  </a:ext>
                </a:extLst>
              </p:cNvPr>
              <p:cNvGrpSpPr/>
              <p:nvPr/>
            </p:nvGrpSpPr>
            <p:grpSpPr>
              <a:xfrm>
                <a:off x="6761546" y="1948435"/>
                <a:ext cx="853962" cy="856420"/>
                <a:chOff x="6558237" y="2699152"/>
                <a:chExt cx="955143" cy="993962"/>
              </a:xfrm>
            </p:grpSpPr>
            <p:sp>
              <p:nvSpPr>
                <p:cNvPr id="138" name="Freeform: Shape 137">
                  <a:extLst>
                    <a:ext uri="{FF2B5EF4-FFF2-40B4-BE49-F238E27FC236}">
                      <a16:creationId xmlns:a16="http://schemas.microsoft.com/office/drawing/2014/main" id="{30881D01-BEB4-4680-8EB0-263BF58BC8B8}"/>
                    </a:ext>
                  </a:extLst>
                </p:cNvPr>
                <p:cNvSpPr/>
                <p:nvPr/>
              </p:nvSpPr>
              <p:spPr>
                <a:xfrm rot="12424286">
                  <a:off x="7329918" y="3011293"/>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Freeform: Shape 138">
                  <a:extLst>
                    <a:ext uri="{FF2B5EF4-FFF2-40B4-BE49-F238E27FC236}">
                      <a16:creationId xmlns:a16="http://schemas.microsoft.com/office/drawing/2014/main" id="{5B36964E-AA85-4E85-8C2E-B68F83719AE5}"/>
                    </a:ext>
                  </a:extLst>
                </p:cNvPr>
                <p:cNvSpPr/>
                <p:nvPr/>
              </p:nvSpPr>
              <p:spPr>
                <a:xfrm rot="10769438">
                  <a:off x="7371596" y="3187420"/>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048C6384-6891-448D-9C54-5194C723522C}"/>
                    </a:ext>
                  </a:extLst>
                </p:cNvPr>
                <p:cNvSpPr/>
                <p:nvPr/>
              </p:nvSpPr>
              <p:spPr>
                <a:xfrm rot="11892759">
                  <a:off x="7329912" y="3261063"/>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Freeform: Shape 140">
                  <a:extLst>
                    <a:ext uri="{FF2B5EF4-FFF2-40B4-BE49-F238E27FC236}">
                      <a16:creationId xmlns:a16="http://schemas.microsoft.com/office/drawing/2014/main" id="{71FBBB31-1B13-4551-99BB-75FC3C02F324}"/>
                    </a:ext>
                  </a:extLst>
                </p:cNvPr>
                <p:cNvSpPr/>
                <p:nvPr/>
              </p:nvSpPr>
              <p:spPr>
                <a:xfrm rot="15172881" flipH="1">
                  <a:off x="7287344" y="322554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Freeform: Shape 141">
                  <a:extLst>
                    <a:ext uri="{FF2B5EF4-FFF2-40B4-BE49-F238E27FC236}">
                      <a16:creationId xmlns:a16="http://schemas.microsoft.com/office/drawing/2014/main" id="{27D87652-6D03-48B8-B38C-16DC878F4826}"/>
                    </a:ext>
                  </a:extLst>
                </p:cNvPr>
                <p:cNvSpPr/>
                <p:nvPr/>
              </p:nvSpPr>
              <p:spPr>
                <a:xfrm rot="16677444">
                  <a:off x="7270086" y="31725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Freeform: Shape 142">
                  <a:extLst>
                    <a:ext uri="{FF2B5EF4-FFF2-40B4-BE49-F238E27FC236}">
                      <a16:creationId xmlns:a16="http://schemas.microsoft.com/office/drawing/2014/main" id="{07E2F4A4-87CC-4CCE-8A7B-9FABDDD48A98}"/>
                    </a:ext>
                  </a:extLst>
                </p:cNvPr>
                <p:cNvSpPr/>
                <p:nvPr/>
              </p:nvSpPr>
              <p:spPr>
                <a:xfrm rot="7470178">
                  <a:off x="7411925" y="3253937"/>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Freeform: Shape 143">
                  <a:extLst>
                    <a:ext uri="{FF2B5EF4-FFF2-40B4-BE49-F238E27FC236}">
                      <a16:creationId xmlns:a16="http://schemas.microsoft.com/office/drawing/2014/main" id="{BDA56D8B-6692-4087-BA4A-16FD9666B701}"/>
                    </a:ext>
                  </a:extLst>
                </p:cNvPr>
                <p:cNvSpPr/>
                <p:nvPr/>
              </p:nvSpPr>
              <p:spPr>
                <a:xfrm rot="11445858">
                  <a:off x="7253698" y="3318967"/>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1FD45677-1F67-4DF1-A6CF-F6CF00972C94}"/>
                    </a:ext>
                  </a:extLst>
                </p:cNvPr>
                <p:cNvSpPr/>
                <p:nvPr/>
              </p:nvSpPr>
              <p:spPr>
                <a:xfrm rot="11445858">
                  <a:off x="7382678" y="335082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Freeform: Shape 145">
                  <a:extLst>
                    <a:ext uri="{FF2B5EF4-FFF2-40B4-BE49-F238E27FC236}">
                      <a16:creationId xmlns:a16="http://schemas.microsoft.com/office/drawing/2014/main" id="{CF1119D7-F420-4C41-A035-7242566E2854}"/>
                    </a:ext>
                  </a:extLst>
                </p:cNvPr>
                <p:cNvSpPr/>
                <p:nvPr/>
              </p:nvSpPr>
              <p:spPr>
                <a:xfrm rot="11445858" flipH="1">
                  <a:off x="7290905" y="3391185"/>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7" name="Freeform: Shape 146">
                  <a:extLst>
                    <a:ext uri="{FF2B5EF4-FFF2-40B4-BE49-F238E27FC236}">
                      <a16:creationId xmlns:a16="http://schemas.microsoft.com/office/drawing/2014/main" id="{95C512C3-DEEA-44DC-8D9E-7626C90A8C02}"/>
                    </a:ext>
                  </a:extLst>
                </p:cNvPr>
                <p:cNvSpPr/>
                <p:nvPr/>
              </p:nvSpPr>
              <p:spPr>
                <a:xfrm rot="13973497" flipH="1">
                  <a:off x="7174505" y="3310253"/>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Freeform: Shape 147">
                  <a:extLst>
                    <a:ext uri="{FF2B5EF4-FFF2-40B4-BE49-F238E27FC236}">
                      <a16:creationId xmlns:a16="http://schemas.microsoft.com/office/drawing/2014/main" id="{D18F17E9-BC1A-43D9-A69A-45CABC0436F8}"/>
                    </a:ext>
                  </a:extLst>
                </p:cNvPr>
                <p:cNvSpPr/>
                <p:nvPr/>
              </p:nvSpPr>
              <p:spPr>
                <a:xfrm rot="11974542" flipH="1">
                  <a:off x="7145725" y="3425498"/>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Freeform: Shape 148">
                  <a:extLst>
                    <a:ext uri="{FF2B5EF4-FFF2-40B4-BE49-F238E27FC236}">
                      <a16:creationId xmlns:a16="http://schemas.microsoft.com/office/drawing/2014/main" id="{980AC5D3-DD1B-40BB-A656-26D6F392D63C}"/>
                    </a:ext>
                  </a:extLst>
                </p:cNvPr>
                <p:cNvSpPr/>
                <p:nvPr/>
              </p:nvSpPr>
              <p:spPr>
                <a:xfrm rot="11974542">
                  <a:off x="7208584" y="346314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0" name="Freeform: Shape 149">
                  <a:extLst>
                    <a:ext uri="{FF2B5EF4-FFF2-40B4-BE49-F238E27FC236}">
                      <a16:creationId xmlns:a16="http://schemas.microsoft.com/office/drawing/2014/main" id="{EA8D600E-75AA-40E2-9D8A-D9B1AF10D39C}"/>
                    </a:ext>
                  </a:extLst>
                </p:cNvPr>
                <p:cNvSpPr/>
                <p:nvPr/>
              </p:nvSpPr>
              <p:spPr>
                <a:xfrm rot="10903175">
                  <a:off x="7270752" y="353595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Freeform: Shape 152">
                  <a:extLst>
                    <a:ext uri="{FF2B5EF4-FFF2-40B4-BE49-F238E27FC236}">
                      <a16:creationId xmlns:a16="http://schemas.microsoft.com/office/drawing/2014/main" id="{58DE1112-4DA2-4CAD-BF9F-E24A4A3E65D4}"/>
                    </a:ext>
                  </a:extLst>
                </p:cNvPr>
                <p:cNvSpPr/>
                <p:nvPr/>
              </p:nvSpPr>
              <p:spPr>
                <a:xfrm rot="12424286">
                  <a:off x="7018487" y="2851901"/>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Freeform: Shape 153">
                  <a:extLst>
                    <a:ext uri="{FF2B5EF4-FFF2-40B4-BE49-F238E27FC236}">
                      <a16:creationId xmlns:a16="http://schemas.microsoft.com/office/drawing/2014/main" id="{EF3C5308-7D3B-4A6E-923B-5A005511DCE7}"/>
                    </a:ext>
                  </a:extLst>
                </p:cNvPr>
                <p:cNvSpPr/>
                <p:nvPr/>
              </p:nvSpPr>
              <p:spPr>
                <a:xfrm rot="10769438">
                  <a:off x="7060165" y="3028028"/>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Freeform: Shape 154">
                  <a:extLst>
                    <a:ext uri="{FF2B5EF4-FFF2-40B4-BE49-F238E27FC236}">
                      <a16:creationId xmlns:a16="http://schemas.microsoft.com/office/drawing/2014/main" id="{75374F18-4D93-4024-9E5E-41F4F202EEFE}"/>
                    </a:ext>
                  </a:extLst>
                </p:cNvPr>
                <p:cNvSpPr/>
                <p:nvPr/>
              </p:nvSpPr>
              <p:spPr>
                <a:xfrm rot="11892759">
                  <a:off x="7018481" y="3101671"/>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Freeform: Shape 155">
                  <a:extLst>
                    <a:ext uri="{FF2B5EF4-FFF2-40B4-BE49-F238E27FC236}">
                      <a16:creationId xmlns:a16="http://schemas.microsoft.com/office/drawing/2014/main" id="{2F7475F7-CB32-4ACE-8157-ADDBE01BD494}"/>
                    </a:ext>
                  </a:extLst>
                </p:cNvPr>
                <p:cNvSpPr/>
                <p:nvPr/>
              </p:nvSpPr>
              <p:spPr>
                <a:xfrm rot="15172881" flipH="1">
                  <a:off x="6975913" y="306615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Freeform: Shape 156">
                  <a:extLst>
                    <a:ext uri="{FF2B5EF4-FFF2-40B4-BE49-F238E27FC236}">
                      <a16:creationId xmlns:a16="http://schemas.microsoft.com/office/drawing/2014/main" id="{353A1FAA-C1A5-4FA4-9C46-F3FDEBA36C2A}"/>
                    </a:ext>
                  </a:extLst>
                </p:cNvPr>
                <p:cNvSpPr/>
                <p:nvPr/>
              </p:nvSpPr>
              <p:spPr>
                <a:xfrm rot="16677444">
                  <a:off x="6958655" y="301312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Freeform: Shape 157">
                  <a:extLst>
                    <a:ext uri="{FF2B5EF4-FFF2-40B4-BE49-F238E27FC236}">
                      <a16:creationId xmlns:a16="http://schemas.microsoft.com/office/drawing/2014/main" id="{C40AF88A-1D0D-455B-8D32-DF22184DE8A9}"/>
                    </a:ext>
                  </a:extLst>
                </p:cNvPr>
                <p:cNvSpPr/>
                <p:nvPr/>
              </p:nvSpPr>
              <p:spPr>
                <a:xfrm rot="7470178">
                  <a:off x="7100494" y="309454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Freeform: Shape 158">
                  <a:extLst>
                    <a:ext uri="{FF2B5EF4-FFF2-40B4-BE49-F238E27FC236}">
                      <a16:creationId xmlns:a16="http://schemas.microsoft.com/office/drawing/2014/main" id="{BD132D49-20AB-46B4-86B6-E56E95BFEEA0}"/>
                    </a:ext>
                  </a:extLst>
                </p:cNvPr>
                <p:cNvSpPr/>
                <p:nvPr/>
              </p:nvSpPr>
              <p:spPr>
                <a:xfrm rot="11445858">
                  <a:off x="6942267" y="315957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Freeform: Shape 159">
                  <a:extLst>
                    <a:ext uri="{FF2B5EF4-FFF2-40B4-BE49-F238E27FC236}">
                      <a16:creationId xmlns:a16="http://schemas.microsoft.com/office/drawing/2014/main" id="{EE40C558-4BE1-4A09-9B71-329B22905300}"/>
                    </a:ext>
                  </a:extLst>
                </p:cNvPr>
                <p:cNvSpPr/>
                <p:nvPr/>
              </p:nvSpPr>
              <p:spPr>
                <a:xfrm rot="11445858">
                  <a:off x="7071247" y="319142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1" name="Freeform: Shape 160">
                  <a:extLst>
                    <a:ext uri="{FF2B5EF4-FFF2-40B4-BE49-F238E27FC236}">
                      <a16:creationId xmlns:a16="http://schemas.microsoft.com/office/drawing/2014/main" id="{8BAB25CE-0983-4E69-BB45-16DFEB2CA7C9}"/>
                    </a:ext>
                  </a:extLst>
                </p:cNvPr>
                <p:cNvSpPr/>
                <p:nvPr/>
              </p:nvSpPr>
              <p:spPr>
                <a:xfrm rot="11445858" flipH="1">
                  <a:off x="6979474" y="3231793"/>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2" name="Freeform: Shape 161">
                  <a:extLst>
                    <a:ext uri="{FF2B5EF4-FFF2-40B4-BE49-F238E27FC236}">
                      <a16:creationId xmlns:a16="http://schemas.microsoft.com/office/drawing/2014/main" id="{26A56036-2C36-4FD7-8A20-9BC715964B90}"/>
                    </a:ext>
                  </a:extLst>
                </p:cNvPr>
                <p:cNvSpPr/>
                <p:nvPr/>
              </p:nvSpPr>
              <p:spPr>
                <a:xfrm rot="13973497" flipH="1">
                  <a:off x="6863074" y="3150861"/>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3" name="Freeform: Shape 162">
                  <a:extLst>
                    <a:ext uri="{FF2B5EF4-FFF2-40B4-BE49-F238E27FC236}">
                      <a16:creationId xmlns:a16="http://schemas.microsoft.com/office/drawing/2014/main" id="{0DB22C81-CC68-4BDD-911C-7131BEE70B5A}"/>
                    </a:ext>
                  </a:extLst>
                </p:cNvPr>
                <p:cNvSpPr/>
                <p:nvPr/>
              </p:nvSpPr>
              <p:spPr>
                <a:xfrm rot="11974542" flipH="1">
                  <a:off x="6834294" y="3266106"/>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Freeform: Shape 163">
                  <a:extLst>
                    <a:ext uri="{FF2B5EF4-FFF2-40B4-BE49-F238E27FC236}">
                      <a16:creationId xmlns:a16="http://schemas.microsoft.com/office/drawing/2014/main" id="{FE852E16-E7FE-4664-8682-615866149EEE}"/>
                    </a:ext>
                  </a:extLst>
                </p:cNvPr>
                <p:cNvSpPr/>
                <p:nvPr/>
              </p:nvSpPr>
              <p:spPr>
                <a:xfrm rot="11974542">
                  <a:off x="6897153" y="330374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Freeform: Shape 164">
                  <a:extLst>
                    <a:ext uri="{FF2B5EF4-FFF2-40B4-BE49-F238E27FC236}">
                      <a16:creationId xmlns:a16="http://schemas.microsoft.com/office/drawing/2014/main" id="{2DB07F50-0BB2-4E15-BBDC-3BB8A5EFE13B}"/>
                    </a:ext>
                  </a:extLst>
                </p:cNvPr>
                <p:cNvSpPr/>
                <p:nvPr/>
              </p:nvSpPr>
              <p:spPr>
                <a:xfrm rot="10903175">
                  <a:off x="6959321" y="337656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7" name="Freeform: Shape 166">
                  <a:extLst>
                    <a:ext uri="{FF2B5EF4-FFF2-40B4-BE49-F238E27FC236}">
                      <a16:creationId xmlns:a16="http://schemas.microsoft.com/office/drawing/2014/main" id="{A211F603-DB9C-481A-8D71-01FAA5D40441}"/>
                    </a:ext>
                  </a:extLst>
                </p:cNvPr>
                <p:cNvSpPr/>
                <p:nvPr/>
              </p:nvSpPr>
              <p:spPr>
                <a:xfrm rot="12424286">
                  <a:off x="6767848" y="2699152"/>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Freeform: Shape 167">
                  <a:extLst>
                    <a:ext uri="{FF2B5EF4-FFF2-40B4-BE49-F238E27FC236}">
                      <a16:creationId xmlns:a16="http://schemas.microsoft.com/office/drawing/2014/main" id="{B7954912-57EE-4C5D-8D94-D1CB3FAEED45}"/>
                    </a:ext>
                  </a:extLst>
                </p:cNvPr>
                <p:cNvSpPr/>
                <p:nvPr/>
              </p:nvSpPr>
              <p:spPr>
                <a:xfrm rot="10769438">
                  <a:off x="6809526" y="287527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4FB488B0-F547-4A49-A668-3593ED6DCDCA}"/>
                    </a:ext>
                  </a:extLst>
                </p:cNvPr>
                <p:cNvSpPr/>
                <p:nvPr/>
              </p:nvSpPr>
              <p:spPr>
                <a:xfrm rot="11892759">
                  <a:off x="6767842" y="2948922"/>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Freeform: Shape 169">
                  <a:extLst>
                    <a:ext uri="{FF2B5EF4-FFF2-40B4-BE49-F238E27FC236}">
                      <a16:creationId xmlns:a16="http://schemas.microsoft.com/office/drawing/2014/main" id="{E09FAC24-691E-4DCC-B63A-B446B4DF4962}"/>
                    </a:ext>
                  </a:extLst>
                </p:cNvPr>
                <p:cNvSpPr/>
                <p:nvPr/>
              </p:nvSpPr>
              <p:spPr>
                <a:xfrm rot="15172881" flipH="1">
                  <a:off x="6725274" y="291340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Freeform: Shape 170">
                  <a:extLst>
                    <a:ext uri="{FF2B5EF4-FFF2-40B4-BE49-F238E27FC236}">
                      <a16:creationId xmlns:a16="http://schemas.microsoft.com/office/drawing/2014/main" id="{833BE465-FCFC-4503-9BA0-A1FDB30DC5BB}"/>
                    </a:ext>
                  </a:extLst>
                </p:cNvPr>
                <p:cNvSpPr/>
                <p:nvPr/>
              </p:nvSpPr>
              <p:spPr>
                <a:xfrm rot="16677444">
                  <a:off x="6708016" y="286037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2" name="Freeform: Shape 171">
                  <a:extLst>
                    <a:ext uri="{FF2B5EF4-FFF2-40B4-BE49-F238E27FC236}">
                      <a16:creationId xmlns:a16="http://schemas.microsoft.com/office/drawing/2014/main" id="{A844AD37-3292-4E8B-BCA4-94D0BB4B09B3}"/>
                    </a:ext>
                  </a:extLst>
                </p:cNvPr>
                <p:cNvSpPr/>
                <p:nvPr/>
              </p:nvSpPr>
              <p:spPr>
                <a:xfrm rot="7470178">
                  <a:off x="6849855" y="294179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Freeform: Shape 172">
                  <a:extLst>
                    <a:ext uri="{FF2B5EF4-FFF2-40B4-BE49-F238E27FC236}">
                      <a16:creationId xmlns:a16="http://schemas.microsoft.com/office/drawing/2014/main" id="{C82A7921-288A-4B41-927F-0B16385DAE8B}"/>
                    </a:ext>
                  </a:extLst>
                </p:cNvPr>
                <p:cNvSpPr/>
                <p:nvPr/>
              </p:nvSpPr>
              <p:spPr>
                <a:xfrm rot="11445858">
                  <a:off x="6691628" y="300682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 name="Freeform: Shape 173">
                  <a:extLst>
                    <a:ext uri="{FF2B5EF4-FFF2-40B4-BE49-F238E27FC236}">
                      <a16:creationId xmlns:a16="http://schemas.microsoft.com/office/drawing/2014/main" id="{7BA7CF79-F8BD-498E-98B9-FAC53CCBB9D2}"/>
                    </a:ext>
                  </a:extLst>
                </p:cNvPr>
                <p:cNvSpPr/>
                <p:nvPr/>
              </p:nvSpPr>
              <p:spPr>
                <a:xfrm rot="11445858">
                  <a:off x="6820608" y="303868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5" name="Freeform: Shape 174">
                  <a:extLst>
                    <a:ext uri="{FF2B5EF4-FFF2-40B4-BE49-F238E27FC236}">
                      <a16:creationId xmlns:a16="http://schemas.microsoft.com/office/drawing/2014/main" id="{506414CF-6545-46DA-A851-863EBD1A8EB0}"/>
                    </a:ext>
                  </a:extLst>
                </p:cNvPr>
                <p:cNvSpPr/>
                <p:nvPr/>
              </p:nvSpPr>
              <p:spPr>
                <a:xfrm rot="11445858" flipH="1">
                  <a:off x="6728835" y="3079044"/>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6" name="Freeform: Shape 175">
                  <a:extLst>
                    <a:ext uri="{FF2B5EF4-FFF2-40B4-BE49-F238E27FC236}">
                      <a16:creationId xmlns:a16="http://schemas.microsoft.com/office/drawing/2014/main" id="{6BDBF372-24E6-4663-A017-87196C1AD325}"/>
                    </a:ext>
                  </a:extLst>
                </p:cNvPr>
                <p:cNvSpPr/>
                <p:nvPr/>
              </p:nvSpPr>
              <p:spPr>
                <a:xfrm rot="13973497" flipH="1">
                  <a:off x="6612435" y="2998112"/>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7" name="Freeform: Shape 176">
                  <a:extLst>
                    <a:ext uri="{FF2B5EF4-FFF2-40B4-BE49-F238E27FC236}">
                      <a16:creationId xmlns:a16="http://schemas.microsoft.com/office/drawing/2014/main" id="{035220A9-06DA-4C00-9162-1CE40671CB32}"/>
                    </a:ext>
                  </a:extLst>
                </p:cNvPr>
                <p:cNvSpPr/>
                <p:nvPr/>
              </p:nvSpPr>
              <p:spPr>
                <a:xfrm rot="11974542" flipH="1">
                  <a:off x="6583655" y="3113357"/>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8" name="Freeform: Shape 177">
                  <a:extLst>
                    <a:ext uri="{FF2B5EF4-FFF2-40B4-BE49-F238E27FC236}">
                      <a16:creationId xmlns:a16="http://schemas.microsoft.com/office/drawing/2014/main" id="{D13CFBF4-A372-43BD-A4A6-140901E0601E}"/>
                    </a:ext>
                  </a:extLst>
                </p:cNvPr>
                <p:cNvSpPr/>
                <p:nvPr/>
              </p:nvSpPr>
              <p:spPr>
                <a:xfrm rot="11974542">
                  <a:off x="6646514" y="315100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Freeform: Shape 178">
                  <a:extLst>
                    <a:ext uri="{FF2B5EF4-FFF2-40B4-BE49-F238E27FC236}">
                      <a16:creationId xmlns:a16="http://schemas.microsoft.com/office/drawing/2014/main" id="{FA68B2FF-A059-4492-B1AB-BA2B6C2AA929}"/>
                    </a:ext>
                  </a:extLst>
                </p:cNvPr>
                <p:cNvSpPr/>
                <p:nvPr/>
              </p:nvSpPr>
              <p:spPr>
                <a:xfrm rot="10903175">
                  <a:off x="6708682" y="322381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0" name="Freeform: Shape 179">
                <a:extLst>
                  <a:ext uri="{FF2B5EF4-FFF2-40B4-BE49-F238E27FC236}">
                    <a16:creationId xmlns:a16="http://schemas.microsoft.com/office/drawing/2014/main" id="{BFE199B8-80AC-4843-A1D5-3B08763F0954}"/>
                  </a:ext>
                </a:extLst>
              </p:cNvPr>
              <p:cNvSpPr/>
              <p:nvPr/>
            </p:nvSpPr>
            <p:spPr>
              <a:xfrm rot="10800000">
                <a:off x="5571722" y="1162595"/>
                <a:ext cx="1947094" cy="1442625"/>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Lst>
                <a:ahLst/>
                <a:cxnLst>
                  <a:cxn ang="0">
                    <a:pos x="connsiteX0" y="connsiteY0"/>
                  </a:cxn>
                  <a:cxn ang="0">
                    <a:pos x="connsiteX1" y="connsiteY1"/>
                  </a:cxn>
                </a:cxnLst>
                <a:rect l="l" t="t" r="r" b="b"/>
                <a:pathLst>
                  <a:path w="2177794" h="1674313">
                    <a:moveTo>
                      <a:pt x="2177794" y="1206028"/>
                    </a:moveTo>
                    <a:cubicBezTo>
                      <a:pt x="2168143" y="2701399"/>
                      <a:pt x="1198371" y="150549"/>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Freeform: Shape 180">
                <a:extLst>
                  <a:ext uri="{FF2B5EF4-FFF2-40B4-BE49-F238E27FC236}">
                    <a16:creationId xmlns:a16="http://schemas.microsoft.com/office/drawing/2014/main" id="{F5C0F5DC-8D54-4DE7-BC35-94FAC6DC92C8}"/>
                  </a:ext>
                </a:extLst>
              </p:cNvPr>
              <p:cNvSpPr/>
              <p:nvPr/>
            </p:nvSpPr>
            <p:spPr>
              <a:xfrm rot="10800000">
                <a:off x="5259251" y="1117747"/>
                <a:ext cx="2287734" cy="142180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Lst>
                <a:ahLst/>
                <a:cxnLst>
                  <a:cxn ang="0">
                    <a:pos x="connsiteX0" y="connsiteY0"/>
                  </a:cxn>
                  <a:cxn ang="0">
                    <a:pos x="connsiteX1" y="connsiteY1"/>
                  </a:cxn>
                </a:cxnLst>
                <a:rect l="l" t="t" r="r" b="b"/>
                <a:pathLst>
                  <a:path w="2558794" h="1650150">
                    <a:moveTo>
                      <a:pt x="2558794" y="1129906"/>
                    </a:moveTo>
                    <a:cubicBezTo>
                      <a:pt x="2091943" y="2777677"/>
                      <a:pt x="1053591" y="-17013"/>
                      <a:pt x="0" y="78"/>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2" name="Freeform: Shape 181">
                <a:extLst>
                  <a:ext uri="{FF2B5EF4-FFF2-40B4-BE49-F238E27FC236}">
                    <a16:creationId xmlns:a16="http://schemas.microsoft.com/office/drawing/2014/main" id="{7B655DDA-45EC-4F01-A1FB-A6570CBC6F70}"/>
                  </a:ext>
                </a:extLst>
              </p:cNvPr>
              <p:cNvSpPr/>
              <p:nvPr/>
            </p:nvSpPr>
            <p:spPr>
              <a:xfrm rot="10800000">
                <a:off x="7545035" y="2094367"/>
                <a:ext cx="2461460" cy="54559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753104 w 2753104"/>
                  <a:gd name="connsiteY0" fmla="*/ 434702 h 636869"/>
                  <a:gd name="connsiteX1" fmla="*/ 0 w 2753104"/>
                  <a:gd name="connsiteY1" fmla="*/ 199 h 636869"/>
                  <a:gd name="connsiteX0" fmla="*/ 2753104 w 2753104"/>
                  <a:gd name="connsiteY0" fmla="*/ 440183 h 633219"/>
                  <a:gd name="connsiteX1" fmla="*/ 0 w 2753104"/>
                  <a:gd name="connsiteY1" fmla="*/ 5680 h 633219"/>
                </a:gdLst>
                <a:ahLst/>
                <a:cxnLst>
                  <a:cxn ang="0">
                    <a:pos x="connsiteX0" y="connsiteY0"/>
                  </a:cxn>
                  <a:cxn ang="0">
                    <a:pos x="connsiteX1" y="connsiteY1"/>
                  </a:cxn>
                </a:cxnLst>
                <a:rect l="l" t="t" r="r" b="b"/>
                <a:pathLst>
                  <a:path w="2753104" h="633219">
                    <a:moveTo>
                      <a:pt x="2753104" y="440183"/>
                    </a:moveTo>
                    <a:cubicBezTo>
                      <a:pt x="2629153" y="1082114"/>
                      <a:pt x="1818766" y="-90786"/>
                      <a:pt x="0" y="568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3" name="Freeform: Shape 182">
                <a:extLst>
                  <a:ext uri="{FF2B5EF4-FFF2-40B4-BE49-F238E27FC236}">
                    <a16:creationId xmlns:a16="http://schemas.microsoft.com/office/drawing/2014/main" id="{B73C1F5D-7AF8-40BC-8DC0-34CAAB271D4B}"/>
                  </a:ext>
                </a:extLst>
              </p:cNvPr>
              <p:cNvSpPr/>
              <p:nvPr/>
            </p:nvSpPr>
            <p:spPr>
              <a:xfrm rot="10800000">
                <a:off x="7285326" y="1933590"/>
                <a:ext cx="2718076" cy="680380"/>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322574 w 2322574"/>
                  <a:gd name="connsiteY0" fmla="*/ 566125 h 752358"/>
                  <a:gd name="connsiteX1" fmla="*/ 0 w 2322574"/>
                  <a:gd name="connsiteY1" fmla="*/ 177 h 752358"/>
                  <a:gd name="connsiteX0" fmla="*/ 2322574 w 2322574"/>
                  <a:gd name="connsiteY0" fmla="*/ 566119 h 773373"/>
                  <a:gd name="connsiteX1" fmla="*/ 0 w 2322574"/>
                  <a:gd name="connsiteY1" fmla="*/ 171 h 773373"/>
                  <a:gd name="connsiteX0" fmla="*/ 3040124 w 3040124"/>
                  <a:gd name="connsiteY0" fmla="*/ 588340 h 793007"/>
                  <a:gd name="connsiteX1" fmla="*/ 0 w 3040124"/>
                  <a:gd name="connsiteY1" fmla="*/ 167 h 793007"/>
                  <a:gd name="connsiteX0" fmla="*/ 3040124 w 3040124"/>
                  <a:gd name="connsiteY0" fmla="*/ 594309 h 789650"/>
                  <a:gd name="connsiteX1" fmla="*/ 0 w 3040124"/>
                  <a:gd name="connsiteY1" fmla="*/ 6136 h 789650"/>
                </a:gdLst>
                <a:ahLst/>
                <a:cxnLst>
                  <a:cxn ang="0">
                    <a:pos x="connsiteX0" y="connsiteY0"/>
                  </a:cxn>
                  <a:cxn ang="0">
                    <a:pos x="connsiteX1" y="connsiteY1"/>
                  </a:cxn>
                </a:cxnLst>
                <a:rect l="l" t="t" r="r" b="b"/>
                <a:pathLst>
                  <a:path w="3040124" h="789650">
                    <a:moveTo>
                      <a:pt x="3040124" y="594309"/>
                    </a:moveTo>
                    <a:cubicBezTo>
                      <a:pt x="2824733" y="1289580"/>
                      <a:pt x="1847341" y="-103030"/>
                      <a:pt x="0" y="6136"/>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Freeform: Shape 183">
                <a:extLst>
                  <a:ext uri="{FF2B5EF4-FFF2-40B4-BE49-F238E27FC236}">
                    <a16:creationId xmlns:a16="http://schemas.microsoft.com/office/drawing/2014/main" id="{7B43F3E6-930B-4ACF-9AD5-07E7C194F959}"/>
                  </a:ext>
                </a:extLst>
              </p:cNvPr>
              <p:cNvSpPr/>
              <p:nvPr/>
            </p:nvSpPr>
            <p:spPr>
              <a:xfrm rot="10800000">
                <a:off x="7049584" y="1782437"/>
                <a:ext cx="2941195" cy="796961"/>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322574 w 2322574"/>
                  <a:gd name="connsiteY0" fmla="*/ 566125 h 752358"/>
                  <a:gd name="connsiteX1" fmla="*/ 0 w 2322574"/>
                  <a:gd name="connsiteY1" fmla="*/ 177 h 752358"/>
                  <a:gd name="connsiteX0" fmla="*/ 2322574 w 2322574"/>
                  <a:gd name="connsiteY0" fmla="*/ 566119 h 773373"/>
                  <a:gd name="connsiteX1" fmla="*/ 0 w 2322574"/>
                  <a:gd name="connsiteY1" fmla="*/ 171 h 773373"/>
                  <a:gd name="connsiteX0" fmla="*/ 2322574 w 2322574"/>
                  <a:gd name="connsiteY0" fmla="*/ 566108 h 806918"/>
                  <a:gd name="connsiteX1" fmla="*/ 0 w 2322574"/>
                  <a:gd name="connsiteY1" fmla="*/ 160 h 806918"/>
                  <a:gd name="connsiteX0" fmla="*/ 2322574 w 2322574"/>
                  <a:gd name="connsiteY0" fmla="*/ 566101 h 831647"/>
                  <a:gd name="connsiteX1" fmla="*/ 0 w 2322574"/>
                  <a:gd name="connsiteY1" fmla="*/ 153 h 831647"/>
                  <a:gd name="connsiteX0" fmla="*/ 2566414 w 2566414"/>
                  <a:gd name="connsiteY0" fmla="*/ 619435 h 878098"/>
                  <a:gd name="connsiteX1" fmla="*/ 0 w 2566414"/>
                  <a:gd name="connsiteY1" fmla="*/ 147 h 878098"/>
                  <a:gd name="connsiteX0" fmla="*/ 2581654 w 2581654"/>
                  <a:gd name="connsiteY0" fmla="*/ 627054 h 884762"/>
                  <a:gd name="connsiteX1" fmla="*/ 0 w 2581654"/>
                  <a:gd name="connsiteY1" fmla="*/ 146 h 884762"/>
                  <a:gd name="connsiteX0" fmla="*/ 3315079 w 3315079"/>
                  <a:gd name="connsiteY0" fmla="*/ 636578 h 893103"/>
                  <a:gd name="connsiteX1" fmla="*/ 0 w 3315079"/>
                  <a:gd name="connsiteY1" fmla="*/ 145 h 893103"/>
                  <a:gd name="connsiteX0" fmla="*/ 3315079 w 3315079"/>
                  <a:gd name="connsiteY0" fmla="*/ 659569 h 892984"/>
                  <a:gd name="connsiteX1" fmla="*/ 0 w 3315079"/>
                  <a:gd name="connsiteY1" fmla="*/ 23136 h 892984"/>
                  <a:gd name="connsiteX0" fmla="*/ 3289679 w 3289679"/>
                  <a:gd name="connsiteY0" fmla="*/ 700336 h 929558"/>
                  <a:gd name="connsiteX1" fmla="*/ 0 w 3289679"/>
                  <a:gd name="connsiteY1" fmla="*/ 22628 h 929558"/>
                  <a:gd name="connsiteX0" fmla="*/ 3289679 w 3289679"/>
                  <a:gd name="connsiteY0" fmla="*/ 682153 h 924954"/>
                  <a:gd name="connsiteX1" fmla="*/ 0 w 3289679"/>
                  <a:gd name="connsiteY1" fmla="*/ 4445 h 924954"/>
                </a:gdLst>
                <a:ahLst/>
                <a:cxnLst>
                  <a:cxn ang="0">
                    <a:pos x="connsiteX0" y="connsiteY0"/>
                  </a:cxn>
                  <a:cxn ang="0">
                    <a:pos x="connsiteX1" y="connsiteY1"/>
                  </a:cxn>
                </a:cxnLst>
                <a:rect l="l" t="t" r="r" b="b"/>
                <a:pathLst>
                  <a:path w="3289679" h="924954">
                    <a:moveTo>
                      <a:pt x="3289679" y="682153"/>
                    </a:moveTo>
                    <a:cubicBezTo>
                      <a:pt x="3036188" y="1522204"/>
                      <a:pt x="1837816" y="-95196"/>
                      <a:pt x="0" y="4445"/>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1" name="Freeform: Shape 230">
                <a:extLst>
                  <a:ext uri="{FF2B5EF4-FFF2-40B4-BE49-F238E27FC236}">
                    <a16:creationId xmlns:a16="http://schemas.microsoft.com/office/drawing/2014/main" id="{8EDE8996-DC05-4611-B7CA-4529BFE31F99}"/>
                  </a:ext>
                </a:extLst>
              </p:cNvPr>
              <p:cNvSpPr/>
              <p:nvPr/>
            </p:nvSpPr>
            <p:spPr>
              <a:xfrm>
                <a:off x="9325942"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Freeform: Shape 231">
                <a:extLst>
                  <a:ext uri="{FF2B5EF4-FFF2-40B4-BE49-F238E27FC236}">
                    <a16:creationId xmlns:a16="http://schemas.microsoft.com/office/drawing/2014/main" id="{2BE9A3A8-6B95-42C3-826F-A1693A7C6634}"/>
                  </a:ext>
                </a:extLst>
              </p:cNvPr>
              <p:cNvSpPr/>
              <p:nvPr/>
            </p:nvSpPr>
            <p:spPr>
              <a:xfrm>
                <a:off x="9653653"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3" name="Freeform: Shape 232">
                <a:extLst>
                  <a:ext uri="{FF2B5EF4-FFF2-40B4-BE49-F238E27FC236}">
                    <a16:creationId xmlns:a16="http://schemas.microsoft.com/office/drawing/2014/main" id="{081FAA4C-7FE0-4259-AAF2-467DDCD2AB1E}"/>
                  </a:ext>
                </a:extLst>
              </p:cNvPr>
              <p:cNvSpPr/>
              <p:nvPr/>
            </p:nvSpPr>
            <p:spPr>
              <a:xfrm>
                <a:off x="10007905"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TextBox 233">
                <a:extLst>
                  <a:ext uri="{FF2B5EF4-FFF2-40B4-BE49-F238E27FC236}">
                    <a16:creationId xmlns:a16="http://schemas.microsoft.com/office/drawing/2014/main" id="{8373AD97-C4E5-46D7-88BE-F3573E39129B}"/>
                  </a:ext>
                </a:extLst>
              </p:cNvPr>
              <p:cNvSpPr txBox="1"/>
              <p:nvPr/>
            </p:nvSpPr>
            <p:spPr>
              <a:xfrm>
                <a:off x="4704882" y="948500"/>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sp>
            <p:nvSpPr>
              <p:cNvPr id="235" name="TextBox 234">
                <a:extLst>
                  <a:ext uri="{FF2B5EF4-FFF2-40B4-BE49-F238E27FC236}">
                    <a16:creationId xmlns:a16="http://schemas.microsoft.com/office/drawing/2014/main" id="{42C29C60-8FDC-4B32-818D-3F206A362713}"/>
                  </a:ext>
                </a:extLst>
              </p:cNvPr>
              <p:cNvSpPr txBox="1"/>
              <p:nvPr/>
            </p:nvSpPr>
            <p:spPr>
              <a:xfrm>
                <a:off x="1839922" y="3043705"/>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sp>
            <p:nvSpPr>
              <p:cNvPr id="236" name="TextBox 235">
                <a:extLst>
                  <a:ext uri="{FF2B5EF4-FFF2-40B4-BE49-F238E27FC236}">
                    <a16:creationId xmlns:a16="http://schemas.microsoft.com/office/drawing/2014/main" id="{FCBD1064-AA2C-448B-B1C9-AE06CD828BB8}"/>
                  </a:ext>
                </a:extLst>
              </p:cNvPr>
              <p:cNvSpPr txBox="1"/>
              <p:nvPr/>
            </p:nvSpPr>
            <p:spPr>
              <a:xfrm>
                <a:off x="6306680" y="2468018"/>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37" name="TextBox 236">
                <a:extLst>
                  <a:ext uri="{FF2B5EF4-FFF2-40B4-BE49-F238E27FC236}">
                    <a16:creationId xmlns:a16="http://schemas.microsoft.com/office/drawing/2014/main" id="{C4E82599-5144-421A-9B86-19CDC809D7EE}"/>
                  </a:ext>
                </a:extLst>
              </p:cNvPr>
              <p:cNvSpPr txBox="1"/>
              <p:nvPr/>
            </p:nvSpPr>
            <p:spPr>
              <a:xfrm>
                <a:off x="7025430" y="1381230"/>
                <a:ext cx="1573932" cy="450818"/>
              </a:xfrm>
              <a:prstGeom prst="rect">
                <a:avLst/>
              </a:prstGeom>
              <a:noFill/>
            </p:spPr>
            <p:txBody>
              <a:bodyPr wrap="none" rtlCol="0">
                <a:spAutoFit/>
              </a:bodyPr>
              <a:lstStyle/>
              <a:p>
                <a:r>
                  <a:rPr lang="en-US" sz="2800" dirty="0">
                    <a:solidFill>
                      <a:srgbClr val="9900CC"/>
                    </a:solidFill>
                    <a:latin typeface="Candara" panose="020E0502030303020204" pitchFamily="34" charset="0"/>
                  </a:rPr>
                  <a:t>Subiculum</a:t>
                </a:r>
              </a:p>
            </p:txBody>
          </p:sp>
          <p:sp>
            <p:nvSpPr>
              <p:cNvPr id="238" name="TextBox 237">
                <a:extLst>
                  <a:ext uri="{FF2B5EF4-FFF2-40B4-BE49-F238E27FC236}">
                    <a16:creationId xmlns:a16="http://schemas.microsoft.com/office/drawing/2014/main" id="{B2F25774-3247-4E54-A945-A4002ACFD52D}"/>
                  </a:ext>
                </a:extLst>
              </p:cNvPr>
              <p:cNvSpPr txBox="1"/>
              <p:nvPr/>
            </p:nvSpPr>
            <p:spPr>
              <a:xfrm>
                <a:off x="8906940" y="2723680"/>
                <a:ext cx="1561034" cy="586616"/>
              </a:xfrm>
              <a:prstGeom prst="rect">
                <a:avLst/>
              </a:prstGeom>
              <a:noFill/>
            </p:spPr>
            <p:txBody>
              <a:bodyPr wrap="none" rtlCol="0">
                <a:spAutoFit/>
              </a:bodyPr>
              <a:lstStyle/>
              <a:p>
                <a:pPr algn="ctr">
                  <a:lnSpc>
                    <a:spcPts val="2200"/>
                  </a:lnSpc>
                </a:pPr>
                <a:r>
                  <a:rPr lang="en-US" sz="2800" dirty="0">
                    <a:latin typeface="Candara" panose="020E0502030303020204" pitchFamily="34" charset="0"/>
                  </a:rPr>
                  <a:t>Entorhinal</a:t>
                </a:r>
              </a:p>
              <a:p>
                <a:pPr algn="ctr">
                  <a:lnSpc>
                    <a:spcPts val="2200"/>
                  </a:lnSpc>
                </a:pPr>
                <a:r>
                  <a:rPr lang="en-US" sz="2800" dirty="0">
                    <a:latin typeface="Candara" panose="020E0502030303020204" pitchFamily="34" charset="0"/>
                  </a:rPr>
                  <a:t>Cortex</a:t>
                </a:r>
              </a:p>
            </p:txBody>
          </p:sp>
          <p:sp>
            <p:nvSpPr>
              <p:cNvPr id="13" name="Oval 12">
                <a:extLst>
                  <a:ext uri="{FF2B5EF4-FFF2-40B4-BE49-F238E27FC236}">
                    <a16:creationId xmlns:a16="http://schemas.microsoft.com/office/drawing/2014/main" id="{C2F4B18F-FBC2-4729-871D-59F3E4E7D833}"/>
                  </a:ext>
                </a:extLst>
              </p:cNvPr>
              <p:cNvSpPr/>
              <p:nvPr/>
            </p:nvSpPr>
            <p:spPr>
              <a:xfrm>
                <a:off x="2464211" y="1623320"/>
                <a:ext cx="775748" cy="535789"/>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1" name="TextBox 240">
                <a:extLst>
                  <a:ext uri="{FF2B5EF4-FFF2-40B4-BE49-F238E27FC236}">
                    <a16:creationId xmlns:a16="http://schemas.microsoft.com/office/drawing/2014/main" id="{247FCEDA-C8B1-4491-8B66-82C6FEFEF4CA}"/>
                  </a:ext>
                </a:extLst>
              </p:cNvPr>
              <p:cNvSpPr txBox="1"/>
              <p:nvPr/>
            </p:nvSpPr>
            <p:spPr>
              <a:xfrm>
                <a:off x="2399592" y="1676643"/>
                <a:ext cx="828673" cy="411040"/>
              </a:xfrm>
              <a:prstGeom prst="rect">
                <a:avLst/>
              </a:prstGeom>
              <a:noFill/>
            </p:spPr>
            <p:txBody>
              <a:bodyPr wrap="none" rtlCol="0">
                <a:spAutoFit/>
              </a:bodyPr>
              <a:lstStyle/>
              <a:p>
                <a:pPr algn="ctr">
                  <a:lnSpc>
                    <a:spcPts val="1500"/>
                  </a:lnSpc>
                </a:pPr>
                <a:r>
                  <a:rPr lang="en-US" sz="1400" b="1" dirty="0">
                    <a:solidFill>
                      <a:srgbClr val="008000"/>
                    </a:solidFill>
                    <a:latin typeface="Candara" panose="020E0502030303020204" pitchFamily="34" charset="0"/>
                  </a:rPr>
                  <a:t>Schaffer</a:t>
                </a:r>
              </a:p>
              <a:p>
                <a:pPr algn="ctr">
                  <a:lnSpc>
                    <a:spcPts val="1500"/>
                  </a:lnSpc>
                </a:pPr>
                <a:r>
                  <a:rPr lang="en-US" sz="1400" b="1" dirty="0">
                    <a:solidFill>
                      <a:srgbClr val="008000"/>
                    </a:solidFill>
                    <a:latin typeface="Candara" panose="020E0502030303020204" pitchFamily="34" charset="0"/>
                  </a:rPr>
                  <a:t>Collateral</a:t>
                </a:r>
              </a:p>
            </p:txBody>
          </p:sp>
          <p:sp>
            <p:nvSpPr>
              <p:cNvPr id="14" name="Rectangle 13">
                <a:extLst>
                  <a:ext uri="{FF2B5EF4-FFF2-40B4-BE49-F238E27FC236}">
                    <a16:creationId xmlns:a16="http://schemas.microsoft.com/office/drawing/2014/main" id="{E35B96C0-37AB-4E74-9680-E9199630DDEC}"/>
                  </a:ext>
                </a:extLst>
              </p:cNvPr>
              <p:cNvSpPr/>
              <p:nvPr/>
            </p:nvSpPr>
            <p:spPr>
              <a:xfrm rot="523506">
                <a:off x="5650580" y="3287423"/>
                <a:ext cx="143398" cy="70089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7" name="Rectangle 216">
                <a:extLst>
                  <a:ext uri="{FF2B5EF4-FFF2-40B4-BE49-F238E27FC236}">
                    <a16:creationId xmlns:a16="http://schemas.microsoft.com/office/drawing/2014/main" id="{E4C942B4-86C6-4A54-86CF-2E76383CF801}"/>
                  </a:ext>
                </a:extLst>
              </p:cNvPr>
              <p:cNvSpPr/>
              <p:nvPr/>
            </p:nvSpPr>
            <p:spPr>
              <a:xfrm rot="19059235">
                <a:off x="4861086" y="2524595"/>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Rectangle 223">
                <a:extLst>
                  <a:ext uri="{FF2B5EF4-FFF2-40B4-BE49-F238E27FC236}">
                    <a16:creationId xmlns:a16="http://schemas.microsoft.com/office/drawing/2014/main" id="{5EFC6A38-025B-4FCA-9D0E-2E1B8B2DF2BA}"/>
                  </a:ext>
                </a:extLst>
              </p:cNvPr>
              <p:cNvSpPr/>
              <p:nvPr/>
            </p:nvSpPr>
            <p:spPr>
              <a:xfrm rot="20842168">
                <a:off x="5308247" y="3035391"/>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Freeform: Shape 97">
                <a:extLst>
                  <a:ext uri="{FF2B5EF4-FFF2-40B4-BE49-F238E27FC236}">
                    <a16:creationId xmlns:a16="http://schemas.microsoft.com/office/drawing/2014/main" id="{C27D422D-DB4C-4201-9F4E-BCF171D99732}"/>
                  </a:ext>
                </a:extLst>
              </p:cNvPr>
              <p:cNvSpPr/>
              <p:nvPr/>
            </p:nvSpPr>
            <p:spPr>
              <a:xfrm>
                <a:off x="3181544" y="2918697"/>
                <a:ext cx="2702439" cy="672095"/>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097131 w 3097131"/>
                  <a:gd name="connsiteY0" fmla="*/ 99060 h 882038"/>
                  <a:gd name="connsiteX1" fmla="*/ 2609451 w 3097131"/>
                  <a:gd name="connsiteY1" fmla="*/ 365760 h 882038"/>
                  <a:gd name="connsiteX2" fmla="*/ 270111 w 3097131"/>
                  <a:gd name="connsiteY2" fmla="*/ 876300 h 882038"/>
                  <a:gd name="connsiteX3" fmla="*/ 155811 w 3097131"/>
                  <a:gd name="connsiteY3" fmla="*/ 0 h 882038"/>
                  <a:gd name="connsiteX0" fmla="*/ 3037943 w 3037943"/>
                  <a:gd name="connsiteY0" fmla="*/ 0 h 779830"/>
                  <a:gd name="connsiteX1" fmla="*/ 2550263 w 3037943"/>
                  <a:gd name="connsiteY1" fmla="*/ 266700 h 779830"/>
                  <a:gd name="connsiteX2" fmla="*/ 210923 w 3037943"/>
                  <a:gd name="connsiteY2" fmla="*/ 777240 h 779830"/>
                  <a:gd name="connsiteX3" fmla="*/ 218543 w 3037943"/>
                  <a:gd name="connsiteY3" fmla="*/ 30480 h 779830"/>
                  <a:gd name="connsiteX0" fmla="*/ 3034107 w 3034107"/>
                  <a:gd name="connsiteY0" fmla="*/ 0 h 779637"/>
                  <a:gd name="connsiteX1" fmla="*/ 2493087 w 3034107"/>
                  <a:gd name="connsiteY1" fmla="*/ 259080 h 779637"/>
                  <a:gd name="connsiteX2" fmla="*/ 207087 w 3034107"/>
                  <a:gd name="connsiteY2" fmla="*/ 777240 h 779637"/>
                  <a:gd name="connsiteX3" fmla="*/ 214707 w 3034107"/>
                  <a:gd name="connsiteY3" fmla="*/ 30480 h 779637"/>
                  <a:gd name="connsiteX0" fmla="*/ 3034107 w 3034107"/>
                  <a:gd name="connsiteY0" fmla="*/ 0 h 779637"/>
                  <a:gd name="connsiteX1" fmla="*/ 2493087 w 3034107"/>
                  <a:gd name="connsiteY1" fmla="*/ 259080 h 779637"/>
                  <a:gd name="connsiteX2" fmla="*/ 207087 w 3034107"/>
                  <a:gd name="connsiteY2" fmla="*/ 777240 h 779637"/>
                  <a:gd name="connsiteX3" fmla="*/ 214707 w 3034107"/>
                  <a:gd name="connsiteY3" fmla="*/ 30480 h 779637"/>
                  <a:gd name="connsiteX0" fmla="*/ 3022635 w 3022635"/>
                  <a:gd name="connsiteY0" fmla="*/ 0 h 780034"/>
                  <a:gd name="connsiteX1" fmla="*/ 2321595 w 3022635"/>
                  <a:gd name="connsiteY1" fmla="*/ 274320 h 780034"/>
                  <a:gd name="connsiteX2" fmla="*/ 195615 w 3022635"/>
                  <a:gd name="connsiteY2" fmla="*/ 777240 h 780034"/>
                  <a:gd name="connsiteX3" fmla="*/ 203235 w 3022635"/>
                  <a:gd name="connsiteY3" fmla="*/ 30480 h 780034"/>
                </a:gdLst>
                <a:ahLst/>
                <a:cxnLst>
                  <a:cxn ang="0">
                    <a:pos x="connsiteX0" y="connsiteY0"/>
                  </a:cxn>
                  <a:cxn ang="0">
                    <a:pos x="connsiteX1" y="connsiteY1"/>
                  </a:cxn>
                  <a:cxn ang="0">
                    <a:pos x="connsiteX2" y="connsiteY2"/>
                  </a:cxn>
                  <a:cxn ang="0">
                    <a:pos x="connsiteX3" y="connsiteY3"/>
                  </a:cxn>
                </a:cxnLst>
                <a:rect l="l" t="t" r="r" b="b"/>
                <a:pathLst>
                  <a:path w="3022635" h="780034">
                    <a:moveTo>
                      <a:pt x="3022635" y="0"/>
                    </a:moveTo>
                    <a:cubicBezTo>
                      <a:pt x="2955325" y="126365"/>
                      <a:pt x="2792765" y="144780"/>
                      <a:pt x="2321595" y="274320"/>
                    </a:cubicBezTo>
                    <a:cubicBezTo>
                      <a:pt x="1850425" y="403860"/>
                      <a:pt x="548675" y="817880"/>
                      <a:pt x="195615" y="777240"/>
                    </a:cubicBezTo>
                    <a:cubicBezTo>
                      <a:pt x="-157445" y="736600"/>
                      <a:pt x="44485" y="457200"/>
                      <a:pt x="203235" y="3048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Freeform: Shape 127">
                <a:extLst>
                  <a:ext uri="{FF2B5EF4-FFF2-40B4-BE49-F238E27FC236}">
                    <a16:creationId xmlns:a16="http://schemas.microsoft.com/office/drawing/2014/main" id="{F81F0723-FEBA-440A-A58D-A6B820645D6B}"/>
                  </a:ext>
                </a:extLst>
              </p:cNvPr>
              <p:cNvSpPr/>
              <p:nvPr/>
            </p:nvSpPr>
            <p:spPr>
              <a:xfrm>
                <a:off x="3100981" y="2931828"/>
                <a:ext cx="3028262" cy="724199"/>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Lst>
                <a:ahLst/>
                <a:cxnLst>
                  <a:cxn ang="0">
                    <a:pos x="connsiteX0" y="connsiteY0"/>
                  </a:cxn>
                  <a:cxn ang="0">
                    <a:pos x="connsiteX1" y="connsiteY1"/>
                  </a:cxn>
                  <a:cxn ang="0">
                    <a:pos x="connsiteX2" y="connsiteY2"/>
                  </a:cxn>
                  <a:cxn ang="0">
                    <a:pos x="connsiteX3" y="connsiteY3"/>
                  </a:cxn>
                </a:cxnLst>
                <a:rect l="l" t="t" r="r" b="b"/>
                <a:pathLst>
                  <a:path w="3387063" h="840507">
                    <a:moveTo>
                      <a:pt x="3387063" y="76200"/>
                    </a:moveTo>
                    <a:cubicBezTo>
                      <a:pt x="3380713" y="141605"/>
                      <a:pt x="3230853" y="116840"/>
                      <a:pt x="2701263" y="243840"/>
                    </a:cubicBezTo>
                    <a:cubicBezTo>
                      <a:pt x="2171673" y="370840"/>
                      <a:pt x="618463" y="878840"/>
                      <a:pt x="209523" y="838200"/>
                    </a:cubicBezTo>
                    <a:cubicBezTo>
                      <a:pt x="-199417" y="797560"/>
                      <a:pt x="88873" y="426720"/>
                      <a:pt x="247623"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Freeform: Shape 128">
                <a:extLst>
                  <a:ext uri="{FF2B5EF4-FFF2-40B4-BE49-F238E27FC236}">
                    <a16:creationId xmlns:a16="http://schemas.microsoft.com/office/drawing/2014/main" id="{E8D73E43-1844-4E29-8C57-5898F58C39CE}"/>
                  </a:ext>
                </a:extLst>
              </p:cNvPr>
              <p:cNvSpPr/>
              <p:nvPr/>
            </p:nvSpPr>
            <p:spPr>
              <a:xfrm>
                <a:off x="3049449" y="2944959"/>
                <a:ext cx="3277372" cy="757558"/>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Lst>
                <a:ahLst/>
                <a:cxnLst>
                  <a:cxn ang="0">
                    <a:pos x="connsiteX0" y="connsiteY0"/>
                  </a:cxn>
                  <a:cxn ang="0">
                    <a:pos x="connsiteX1" y="connsiteY1"/>
                  </a:cxn>
                  <a:cxn ang="0">
                    <a:pos x="connsiteX2" y="connsiteY2"/>
                  </a:cxn>
                  <a:cxn ang="0">
                    <a:pos x="connsiteX3" y="connsiteY3"/>
                  </a:cxn>
                </a:cxnLst>
                <a:rect l="l" t="t" r="r" b="b"/>
                <a:pathLst>
                  <a:path w="3665688" h="879223">
                    <a:moveTo>
                      <a:pt x="3665683" y="228600"/>
                    </a:moveTo>
                    <a:cubicBezTo>
                      <a:pt x="3666953" y="454025"/>
                      <a:pt x="3435813" y="173990"/>
                      <a:pt x="2865583" y="281940"/>
                    </a:cubicBezTo>
                    <a:cubicBezTo>
                      <a:pt x="2295353" y="389890"/>
                      <a:pt x="684993" y="923290"/>
                      <a:pt x="244303" y="876300"/>
                    </a:cubicBezTo>
                    <a:cubicBezTo>
                      <a:pt x="-196387" y="829310"/>
                      <a:pt x="62693" y="426720"/>
                      <a:pt x="221443"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Rectangle 241">
                <a:extLst>
                  <a:ext uri="{FF2B5EF4-FFF2-40B4-BE49-F238E27FC236}">
                    <a16:creationId xmlns:a16="http://schemas.microsoft.com/office/drawing/2014/main" id="{B182CDF7-FECF-46DC-96EE-AE05B34E622A}"/>
                  </a:ext>
                </a:extLst>
              </p:cNvPr>
              <p:cNvSpPr/>
              <p:nvPr/>
            </p:nvSpPr>
            <p:spPr>
              <a:xfrm rot="1194814">
                <a:off x="7732107" y="2154710"/>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TextBox 239">
                <a:extLst>
                  <a:ext uri="{FF2B5EF4-FFF2-40B4-BE49-F238E27FC236}">
                    <a16:creationId xmlns:a16="http://schemas.microsoft.com/office/drawing/2014/main" id="{BFDB6690-25CF-4C32-96E6-F4C01C7D29CF}"/>
                  </a:ext>
                </a:extLst>
              </p:cNvPr>
              <p:cNvSpPr txBox="1"/>
              <p:nvPr/>
            </p:nvSpPr>
            <p:spPr>
              <a:xfrm rot="20660012">
                <a:off x="4138434" y="2959768"/>
                <a:ext cx="993489" cy="368997"/>
              </a:xfrm>
              <a:prstGeom prst="rect">
                <a:avLst/>
              </a:prstGeom>
              <a:noFill/>
            </p:spPr>
            <p:txBody>
              <a:bodyPr wrap="none" rtlCol="0">
                <a:spAutoFit/>
              </a:bodyPr>
              <a:lstStyle/>
              <a:p>
                <a:pPr algn="ctr">
                  <a:lnSpc>
                    <a:spcPts val="3000"/>
                  </a:lnSpc>
                </a:pPr>
                <a:r>
                  <a:rPr lang="en-US" sz="1400" b="1" dirty="0">
                    <a:solidFill>
                      <a:srgbClr val="FF0000"/>
                    </a:solidFill>
                    <a:latin typeface="Candara" panose="020E0502030303020204" pitchFamily="34" charset="0"/>
                  </a:rPr>
                  <a:t>Mossy Fiber</a:t>
                </a:r>
              </a:p>
            </p:txBody>
          </p:sp>
          <p:sp>
            <p:nvSpPr>
              <p:cNvPr id="248" name="TextBox 247">
                <a:extLst>
                  <a:ext uri="{FF2B5EF4-FFF2-40B4-BE49-F238E27FC236}">
                    <a16:creationId xmlns:a16="http://schemas.microsoft.com/office/drawing/2014/main" id="{870C72D1-3757-403B-8E9B-9160B2635400}"/>
                  </a:ext>
                </a:extLst>
              </p:cNvPr>
              <p:cNvSpPr txBox="1"/>
              <p:nvPr/>
            </p:nvSpPr>
            <p:spPr>
              <a:xfrm>
                <a:off x="299144" y="1111004"/>
                <a:ext cx="2268571" cy="398699"/>
              </a:xfrm>
              <a:prstGeom prst="rect">
                <a:avLst/>
              </a:prstGeom>
              <a:noFill/>
            </p:spPr>
            <p:txBody>
              <a:bodyPr wrap="none" rtlCol="0">
                <a:spAutoFit/>
              </a:bodyPr>
              <a:lstStyle/>
              <a:p>
                <a:pPr algn="ctr">
                  <a:lnSpc>
                    <a:spcPts val="2200"/>
                  </a:lnSpc>
                </a:pPr>
                <a:r>
                  <a:rPr lang="en-US" sz="2800" dirty="0">
                    <a:latin typeface="Candara" panose="020E0502030303020204" pitchFamily="34" charset="0"/>
                  </a:rPr>
                  <a:t>Hippocampus</a:t>
                </a:r>
              </a:p>
            </p:txBody>
          </p:sp>
          <p:grpSp>
            <p:nvGrpSpPr>
              <p:cNvPr id="286" name="Group 285">
                <a:extLst>
                  <a:ext uri="{FF2B5EF4-FFF2-40B4-BE49-F238E27FC236}">
                    <a16:creationId xmlns:a16="http://schemas.microsoft.com/office/drawing/2014/main" id="{FDACF8D2-BB59-4EDA-82CF-8E1938B589DC}"/>
                  </a:ext>
                </a:extLst>
              </p:cNvPr>
              <p:cNvGrpSpPr/>
              <p:nvPr/>
            </p:nvGrpSpPr>
            <p:grpSpPr>
              <a:xfrm>
                <a:off x="3258556" y="1841883"/>
                <a:ext cx="8363668" cy="2655896"/>
                <a:chOff x="3258556" y="1841883"/>
                <a:chExt cx="8363668" cy="2655896"/>
              </a:xfrm>
            </p:grpSpPr>
            <p:sp>
              <p:nvSpPr>
                <p:cNvPr id="287" name="TextBox 286">
                  <a:extLst>
                    <a:ext uri="{FF2B5EF4-FFF2-40B4-BE49-F238E27FC236}">
                      <a16:creationId xmlns:a16="http://schemas.microsoft.com/office/drawing/2014/main" id="{A1A241ED-783D-41EF-86FF-BDEF665AB339}"/>
                    </a:ext>
                  </a:extLst>
                </p:cNvPr>
                <p:cNvSpPr txBox="1"/>
                <p:nvPr/>
              </p:nvSpPr>
              <p:spPr>
                <a:xfrm>
                  <a:off x="10470146" y="3656069"/>
                  <a:ext cx="1045478"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Layer III</a:t>
                  </a:r>
                </a:p>
              </p:txBody>
            </p:sp>
            <p:sp>
              <p:nvSpPr>
                <p:cNvPr id="288" name="TextBox 287">
                  <a:extLst>
                    <a:ext uri="{FF2B5EF4-FFF2-40B4-BE49-F238E27FC236}">
                      <a16:creationId xmlns:a16="http://schemas.microsoft.com/office/drawing/2014/main" id="{6382B000-E8E6-4EC7-98FB-378AD529E386}"/>
                    </a:ext>
                  </a:extLst>
                </p:cNvPr>
                <p:cNvSpPr txBox="1"/>
                <p:nvPr/>
              </p:nvSpPr>
              <p:spPr>
                <a:xfrm>
                  <a:off x="10363546" y="2191786"/>
                  <a:ext cx="1258678"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Layer V/VI</a:t>
                  </a:r>
                </a:p>
              </p:txBody>
            </p:sp>
            <p:grpSp>
              <p:nvGrpSpPr>
                <p:cNvPr id="289" name="Group 288">
                  <a:extLst>
                    <a:ext uri="{FF2B5EF4-FFF2-40B4-BE49-F238E27FC236}">
                      <a16:creationId xmlns:a16="http://schemas.microsoft.com/office/drawing/2014/main" id="{EE4BAFA6-0285-4FF4-BB73-321F1398A4B3}"/>
                    </a:ext>
                  </a:extLst>
                </p:cNvPr>
                <p:cNvGrpSpPr/>
                <p:nvPr/>
              </p:nvGrpSpPr>
              <p:grpSpPr>
                <a:xfrm>
                  <a:off x="3258556" y="1841883"/>
                  <a:ext cx="7012848" cy="2655896"/>
                  <a:chOff x="3258556" y="1841883"/>
                  <a:chExt cx="7012848" cy="2655896"/>
                </a:xfrm>
              </p:grpSpPr>
              <p:grpSp>
                <p:nvGrpSpPr>
                  <p:cNvPr id="291" name="Group 290">
                    <a:extLst>
                      <a:ext uri="{FF2B5EF4-FFF2-40B4-BE49-F238E27FC236}">
                        <a16:creationId xmlns:a16="http://schemas.microsoft.com/office/drawing/2014/main" id="{FC353AD0-ECE8-4215-B58C-B71BE6D8BAA7}"/>
                      </a:ext>
                    </a:extLst>
                  </p:cNvPr>
                  <p:cNvGrpSpPr/>
                  <p:nvPr/>
                </p:nvGrpSpPr>
                <p:grpSpPr>
                  <a:xfrm>
                    <a:off x="3258556" y="1841883"/>
                    <a:ext cx="7012848" cy="2655896"/>
                    <a:chOff x="3258556" y="1841883"/>
                    <a:chExt cx="7012848" cy="2655896"/>
                  </a:xfrm>
                </p:grpSpPr>
                <p:grpSp>
                  <p:nvGrpSpPr>
                    <p:cNvPr id="295" name="Group 294">
                      <a:extLst>
                        <a:ext uri="{FF2B5EF4-FFF2-40B4-BE49-F238E27FC236}">
                          <a16:creationId xmlns:a16="http://schemas.microsoft.com/office/drawing/2014/main" id="{527CE3C9-886D-4BDE-9587-981977E01A34}"/>
                        </a:ext>
                      </a:extLst>
                    </p:cNvPr>
                    <p:cNvGrpSpPr/>
                    <p:nvPr/>
                  </p:nvGrpSpPr>
                  <p:grpSpPr>
                    <a:xfrm>
                      <a:off x="5250180" y="1841883"/>
                      <a:ext cx="5021224" cy="2273565"/>
                      <a:chOff x="5250180" y="1841883"/>
                      <a:chExt cx="5021224" cy="2273565"/>
                    </a:xfrm>
                  </p:grpSpPr>
                  <p:grpSp>
                    <p:nvGrpSpPr>
                      <p:cNvPr id="322" name="Group 321">
                        <a:extLst>
                          <a:ext uri="{FF2B5EF4-FFF2-40B4-BE49-F238E27FC236}">
                            <a16:creationId xmlns:a16="http://schemas.microsoft.com/office/drawing/2014/main" id="{9DC35069-30F2-4544-9F66-93B32E76B098}"/>
                          </a:ext>
                        </a:extLst>
                      </p:cNvPr>
                      <p:cNvGrpSpPr/>
                      <p:nvPr/>
                    </p:nvGrpSpPr>
                    <p:grpSpPr>
                      <a:xfrm>
                        <a:off x="9301408" y="3732726"/>
                        <a:ext cx="969996" cy="382722"/>
                        <a:chOff x="9255688" y="3679386"/>
                        <a:chExt cx="969996" cy="382722"/>
                      </a:xfrm>
                    </p:grpSpPr>
                    <p:sp>
                      <p:nvSpPr>
                        <p:cNvPr id="327" name="Freeform: Shape 326">
                          <a:extLst>
                            <a:ext uri="{FF2B5EF4-FFF2-40B4-BE49-F238E27FC236}">
                              <a16:creationId xmlns:a16="http://schemas.microsoft.com/office/drawing/2014/main" id="{5A24AC23-BDD4-46FA-BFFA-5B866661813C}"/>
                            </a:ext>
                          </a:extLst>
                        </p:cNvPr>
                        <p:cNvSpPr/>
                        <p:nvPr/>
                      </p:nvSpPr>
                      <p:spPr>
                        <a:xfrm rot="10993266">
                          <a:off x="9299169" y="3679386"/>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8" name="Freeform: Shape 327">
                          <a:extLst>
                            <a:ext uri="{FF2B5EF4-FFF2-40B4-BE49-F238E27FC236}">
                              <a16:creationId xmlns:a16="http://schemas.microsoft.com/office/drawing/2014/main" id="{A8134BA5-D07F-441F-B3E6-D483D72214A5}"/>
                            </a:ext>
                          </a:extLst>
                        </p:cNvPr>
                        <p:cNvSpPr/>
                        <p:nvPr/>
                      </p:nvSpPr>
                      <p:spPr>
                        <a:xfrm rot="9338418">
                          <a:off x="9394266" y="383101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9" name="Freeform: Shape 328">
                          <a:extLst>
                            <a:ext uri="{FF2B5EF4-FFF2-40B4-BE49-F238E27FC236}">
                              <a16:creationId xmlns:a16="http://schemas.microsoft.com/office/drawing/2014/main" id="{8D996E07-EB9B-4856-B467-346E7B6E2C6D}"/>
                            </a:ext>
                          </a:extLst>
                        </p:cNvPr>
                        <p:cNvSpPr/>
                        <p:nvPr/>
                      </p:nvSpPr>
                      <p:spPr>
                        <a:xfrm rot="10461739">
                          <a:off x="9386802" y="390356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0" name="Freeform: Shape 329">
                          <a:extLst>
                            <a:ext uri="{FF2B5EF4-FFF2-40B4-BE49-F238E27FC236}">
                              <a16:creationId xmlns:a16="http://schemas.microsoft.com/office/drawing/2014/main" id="{583CDC5E-5E5B-4F0A-822A-75F7EC8FA4FF}"/>
                            </a:ext>
                          </a:extLst>
                        </p:cNvPr>
                        <p:cNvSpPr/>
                        <p:nvPr/>
                      </p:nvSpPr>
                      <p:spPr>
                        <a:xfrm rot="13741861" flipH="1">
                          <a:off x="9339529" y="388618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1" name="Freeform: Shape 330">
                          <a:extLst>
                            <a:ext uri="{FF2B5EF4-FFF2-40B4-BE49-F238E27FC236}">
                              <a16:creationId xmlns:a16="http://schemas.microsoft.com/office/drawing/2014/main" id="{62FB2B2A-2CB9-4CA3-86D2-CBE2F80ADF7D}"/>
                            </a:ext>
                          </a:extLst>
                        </p:cNvPr>
                        <p:cNvSpPr/>
                        <p:nvPr/>
                      </p:nvSpPr>
                      <p:spPr>
                        <a:xfrm rot="15246424">
                          <a:off x="9306246" y="385040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2" name="Freeform: Shape 331">
                          <a:extLst>
                            <a:ext uri="{FF2B5EF4-FFF2-40B4-BE49-F238E27FC236}">
                              <a16:creationId xmlns:a16="http://schemas.microsoft.com/office/drawing/2014/main" id="{4F1DDE83-AAC9-417B-AE8E-910CA90B7837}"/>
                            </a:ext>
                          </a:extLst>
                        </p:cNvPr>
                        <p:cNvSpPr/>
                        <p:nvPr/>
                      </p:nvSpPr>
                      <p:spPr>
                        <a:xfrm rot="6039158">
                          <a:off x="9451666" y="386516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3" name="Freeform: Shape 332">
                          <a:extLst>
                            <a:ext uri="{FF2B5EF4-FFF2-40B4-BE49-F238E27FC236}">
                              <a16:creationId xmlns:a16="http://schemas.microsoft.com/office/drawing/2014/main" id="{07256B04-B6CB-463C-93E0-97CF51433793}"/>
                            </a:ext>
                          </a:extLst>
                        </p:cNvPr>
                        <p:cNvSpPr/>
                        <p:nvPr/>
                      </p:nvSpPr>
                      <p:spPr>
                        <a:xfrm rot="10993266">
                          <a:off x="9629427" y="3691682"/>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4" name="Freeform: Shape 333">
                          <a:extLst>
                            <a:ext uri="{FF2B5EF4-FFF2-40B4-BE49-F238E27FC236}">
                              <a16:creationId xmlns:a16="http://schemas.microsoft.com/office/drawing/2014/main" id="{8ADCA58E-E56E-4213-A844-382048F417D5}"/>
                            </a:ext>
                          </a:extLst>
                        </p:cNvPr>
                        <p:cNvSpPr/>
                        <p:nvPr/>
                      </p:nvSpPr>
                      <p:spPr>
                        <a:xfrm rot="9338418">
                          <a:off x="9724524" y="3843305"/>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Freeform: Shape 334">
                          <a:extLst>
                            <a:ext uri="{FF2B5EF4-FFF2-40B4-BE49-F238E27FC236}">
                              <a16:creationId xmlns:a16="http://schemas.microsoft.com/office/drawing/2014/main" id="{05382203-40C5-4111-8A66-8F4EA9E9BAC2}"/>
                            </a:ext>
                          </a:extLst>
                        </p:cNvPr>
                        <p:cNvSpPr/>
                        <p:nvPr/>
                      </p:nvSpPr>
                      <p:spPr>
                        <a:xfrm rot="10461739">
                          <a:off x="9717060" y="391586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6" name="Freeform: Shape 335">
                          <a:extLst>
                            <a:ext uri="{FF2B5EF4-FFF2-40B4-BE49-F238E27FC236}">
                              <a16:creationId xmlns:a16="http://schemas.microsoft.com/office/drawing/2014/main" id="{D3628CB4-59BA-42CE-A3AF-6CDFFF52E521}"/>
                            </a:ext>
                          </a:extLst>
                        </p:cNvPr>
                        <p:cNvSpPr/>
                        <p:nvPr/>
                      </p:nvSpPr>
                      <p:spPr>
                        <a:xfrm rot="13741861" flipH="1">
                          <a:off x="9669787" y="389848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7" name="Freeform: Shape 336">
                          <a:extLst>
                            <a:ext uri="{FF2B5EF4-FFF2-40B4-BE49-F238E27FC236}">
                              <a16:creationId xmlns:a16="http://schemas.microsoft.com/office/drawing/2014/main" id="{92628856-9C97-4F62-AF01-7A81BEB0BDB5}"/>
                            </a:ext>
                          </a:extLst>
                        </p:cNvPr>
                        <p:cNvSpPr/>
                        <p:nvPr/>
                      </p:nvSpPr>
                      <p:spPr>
                        <a:xfrm rot="15246424">
                          <a:off x="9636504" y="386270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8" name="Freeform: Shape 337">
                          <a:extLst>
                            <a:ext uri="{FF2B5EF4-FFF2-40B4-BE49-F238E27FC236}">
                              <a16:creationId xmlns:a16="http://schemas.microsoft.com/office/drawing/2014/main" id="{E2DF64D3-FD78-4C1C-A342-B1AB4DA3B9FA}"/>
                            </a:ext>
                          </a:extLst>
                        </p:cNvPr>
                        <p:cNvSpPr/>
                        <p:nvPr/>
                      </p:nvSpPr>
                      <p:spPr>
                        <a:xfrm rot="6039158">
                          <a:off x="9781924" y="387745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9" name="Freeform: Shape 338">
                          <a:extLst>
                            <a:ext uri="{FF2B5EF4-FFF2-40B4-BE49-F238E27FC236}">
                              <a16:creationId xmlns:a16="http://schemas.microsoft.com/office/drawing/2014/main" id="{875E5383-7F9D-40C7-A710-3077AEAA9AD9}"/>
                            </a:ext>
                          </a:extLst>
                        </p:cNvPr>
                        <p:cNvSpPr/>
                        <p:nvPr/>
                      </p:nvSpPr>
                      <p:spPr>
                        <a:xfrm rot="10993266">
                          <a:off x="9983235" y="370251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0" name="Freeform: Shape 339">
                          <a:extLst>
                            <a:ext uri="{FF2B5EF4-FFF2-40B4-BE49-F238E27FC236}">
                              <a16:creationId xmlns:a16="http://schemas.microsoft.com/office/drawing/2014/main" id="{4AEB8F44-67E9-4AA6-8375-C7388CF4D2ED}"/>
                            </a:ext>
                          </a:extLst>
                        </p:cNvPr>
                        <p:cNvSpPr/>
                        <p:nvPr/>
                      </p:nvSpPr>
                      <p:spPr>
                        <a:xfrm rot="9338418">
                          <a:off x="10078331" y="385414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1" name="Freeform: Shape 340">
                          <a:extLst>
                            <a:ext uri="{FF2B5EF4-FFF2-40B4-BE49-F238E27FC236}">
                              <a16:creationId xmlns:a16="http://schemas.microsoft.com/office/drawing/2014/main" id="{7EF18E82-0F2B-45AB-8DB1-8F253D4EBAC8}"/>
                            </a:ext>
                          </a:extLst>
                        </p:cNvPr>
                        <p:cNvSpPr/>
                        <p:nvPr/>
                      </p:nvSpPr>
                      <p:spPr>
                        <a:xfrm rot="10461739">
                          <a:off x="10070867" y="39266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2" name="Freeform: Shape 341">
                          <a:extLst>
                            <a:ext uri="{FF2B5EF4-FFF2-40B4-BE49-F238E27FC236}">
                              <a16:creationId xmlns:a16="http://schemas.microsoft.com/office/drawing/2014/main" id="{96AEDF2E-6344-4133-88BC-B63316F6A6F3}"/>
                            </a:ext>
                          </a:extLst>
                        </p:cNvPr>
                        <p:cNvSpPr/>
                        <p:nvPr/>
                      </p:nvSpPr>
                      <p:spPr>
                        <a:xfrm rot="13741861" flipH="1">
                          <a:off x="10023594" y="390931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3" name="Freeform: Shape 342">
                          <a:extLst>
                            <a:ext uri="{FF2B5EF4-FFF2-40B4-BE49-F238E27FC236}">
                              <a16:creationId xmlns:a16="http://schemas.microsoft.com/office/drawing/2014/main" id="{BBF90312-78EA-47FD-9DB9-AAF17888E117}"/>
                            </a:ext>
                          </a:extLst>
                        </p:cNvPr>
                        <p:cNvSpPr/>
                        <p:nvPr/>
                      </p:nvSpPr>
                      <p:spPr>
                        <a:xfrm rot="15246424">
                          <a:off x="9990312" y="387353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4" name="Freeform: Shape 343">
                          <a:extLst>
                            <a:ext uri="{FF2B5EF4-FFF2-40B4-BE49-F238E27FC236}">
                              <a16:creationId xmlns:a16="http://schemas.microsoft.com/office/drawing/2014/main" id="{57BB1FBE-D7B0-4B4D-9CDF-65D70AA2FBF8}"/>
                            </a:ext>
                          </a:extLst>
                        </p:cNvPr>
                        <p:cNvSpPr/>
                        <p:nvPr/>
                      </p:nvSpPr>
                      <p:spPr>
                        <a:xfrm rot="6039158">
                          <a:off x="10135732" y="38882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3" name="Group 322">
                        <a:extLst>
                          <a:ext uri="{FF2B5EF4-FFF2-40B4-BE49-F238E27FC236}">
                            <a16:creationId xmlns:a16="http://schemas.microsoft.com/office/drawing/2014/main" id="{F7FEDAB0-B1D9-4517-A8B2-FF6A40A4E1F0}"/>
                          </a:ext>
                        </a:extLst>
                      </p:cNvPr>
                      <p:cNvGrpSpPr/>
                      <p:nvPr/>
                    </p:nvGrpSpPr>
                    <p:grpSpPr>
                      <a:xfrm>
                        <a:off x="5250180" y="1841883"/>
                        <a:ext cx="4876894" cy="2011877"/>
                        <a:chOff x="5250180" y="1841883"/>
                        <a:chExt cx="4876894" cy="2011877"/>
                      </a:xfrm>
                    </p:grpSpPr>
                    <p:sp>
                      <p:nvSpPr>
                        <p:cNvPr id="324" name="Freeform: Shape 323">
                          <a:extLst>
                            <a:ext uri="{FF2B5EF4-FFF2-40B4-BE49-F238E27FC236}">
                              <a16:creationId xmlns:a16="http://schemas.microsoft.com/office/drawing/2014/main" id="{03214773-CDE5-4664-B785-33A47256D80A}"/>
                            </a:ext>
                          </a:extLst>
                        </p:cNvPr>
                        <p:cNvSpPr/>
                        <p:nvPr/>
                      </p:nvSpPr>
                      <p:spPr>
                        <a:xfrm>
                          <a:off x="5250180" y="1866900"/>
                          <a:ext cx="4168415" cy="188214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Lst>
                          <a:ahLst/>
                          <a:cxnLst>
                            <a:cxn ang="0">
                              <a:pos x="connsiteX0" y="connsiteY0"/>
                            </a:cxn>
                            <a:cxn ang="0">
                              <a:pos x="connsiteX1" y="connsiteY1"/>
                            </a:cxn>
                          </a:cxnLst>
                          <a:rect l="l" t="t" r="r" b="b"/>
                          <a:pathLst>
                            <a:path w="4168415" h="1882140">
                              <a:moveTo>
                                <a:pt x="4168140" y="1882140"/>
                              </a:moveTo>
                              <a:cubicBezTo>
                                <a:pt x="4201160" y="1516380"/>
                                <a:pt x="1262380" y="20574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5" name="Freeform: Shape 324">
                          <a:extLst>
                            <a:ext uri="{FF2B5EF4-FFF2-40B4-BE49-F238E27FC236}">
                              <a16:creationId xmlns:a16="http://schemas.microsoft.com/office/drawing/2014/main" id="{B519FBA8-48A2-4DBC-A43F-2595A745BEC4}"/>
                            </a:ext>
                          </a:extLst>
                        </p:cNvPr>
                        <p:cNvSpPr/>
                        <p:nvPr/>
                      </p:nvSpPr>
                      <p:spPr>
                        <a:xfrm>
                          <a:off x="5311211" y="1841883"/>
                          <a:ext cx="4815863" cy="195072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 name="connsiteX0" fmla="*/ 4168140 w 4168140"/>
                            <a:gd name="connsiteY0" fmla="*/ 1882140 h 1882140"/>
                            <a:gd name="connsiteX1" fmla="*/ 0 w 4168140"/>
                            <a:gd name="connsiteY1" fmla="*/ 0 h 1882140"/>
                            <a:gd name="connsiteX0" fmla="*/ 4815840 w 4815840"/>
                            <a:gd name="connsiteY0" fmla="*/ 1950720 h 1950720"/>
                            <a:gd name="connsiteX1" fmla="*/ 0 w 4815840"/>
                            <a:gd name="connsiteY1" fmla="*/ 0 h 1950720"/>
                            <a:gd name="connsiteX0" fmla="*/ 4815840 w 4815840"/>
                            <a:gd name="connsiteY0" fmla="*/ 1950720 h 1950720"/>
                            <a:gd name="connsiteX1" fmla="*/ 0 w 4815840"/>
                            <a:gd name="connsiteY1" fmla="*/ 0 h 1950720"/>
                            <a:gd name="connsiteX0" fmla="*/ 4815840 w 4815841"/>
                            <a:gd name="connsiteY0" fmla="*/ 1950720 h 1950720"/>
                            <a:gd name="connsiteX1" fmla="*/ 0 w 4815841"/>
                            <a:gd name="connsiteY1"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12749 w 4815840"/>
                            <a:gd name="connsiteY1" fmla="*/ 1259457 h 1950720"/>
                            <a:gd name="connsiteX2" fmla="*/ 0 w 4815840"/>
                            <a:gd name="connsiteY2" fmla="*/ 0 h 1950720"/>
                            <a:gd name="connsiteX0" fmla="*/ 4815840 w 4815858"/>
                            <a:gd name="connsiteY0" fmla="*/ 1950720 h 1950720"/>
                            <a:gd name="connsiteX1" fmla="*/ 3512749 w 4815858"/>
                            <a:gd name="connsiteY1" fmla="*/ 1259457 h 1950720"/>
                            <a:gd name="connsiteX2" fmla="*/ 0 w 4815858"/>
                            <a:gd name="connsiteY2" fmla="*/ 0 h 1950720"/>
                            <a:gd name="connsiteX0" fmla="*/ 4815840 w 4815859"/>
                            <a:gd name="connsiteY0" fmla="*/ 1950720 h 1950720"/>
                            <a:gd name="connsiteX1" fmla="*/ 3535609 w 4815859"/>
                            <a:gd name="connsiteY1" fmla="*/ 1320417 h 1950720"/>
                            <a:gd name="connsiteX2" fmla="*/ 0 w 4815859"/>
                            <a:gd name="connsiteY2" fmla="*/ 0 h 1950720"/>
                            <a:gd name="connsiteX0" fmla="*/ 4815840 w 4815863"/>
                            <a:gd name="connsiteY0" fmla="*/ 1950720 h 1950720"/>
                            <a:gd name="connsiteX1" fmla="*/ 3535609 w 4815863"/>
                            <a:gd name="connsiteY1" fmla="*/ 1320417 h 1950720"/>
                            <a:gd name="connsiteX2" fmla="*/ 0 w 4815863"/>
                            <a:gd name="connsiteY2" fmla="*/ 0 h 1950720"/>
                          </a:gdLst>
                          <a:ahLst/>
                          <a:cxnLst>
                            <a:cxn ang="0">
                              <a:pos x="connsiteX0" y="connsiteY0"/>
                            </a:cxn>
                            <a:cxn ang="0">
                              <a:pos x="connsiteX1" y="connsiteY1"/>
                            </a:cxn>
                            <a:cxn ang="0">
                              <a:pos x="connsiteX2" y="connsiteY2"/>
                            </a:cxn>
                          </a:cxnLst>
                          <a:rect l="l" t="t" r="r" b="b"/>
                          <a:pathLst>
                            <a:path w="4815863" h="1950720">
                              <a:moveTo>
                                <a:pt x="4815840" y="1950720"/>
                              </a:moveTo>
                              <a:cubicBezTo>
                                <a:pt x="4820908" y="1364340"/>
                                <a:pt x="3997818" y="1604514"/>
                                <a:pt x="3535609" y="1320417"/>
                              </a:cubicBezTo>
                              <a:cubicBezTo>
                                <a:pt x="3073400" y="1036320"/>
                                <a:pt x="1262380" y="20574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6" name="Freeform: Shape 325">
                          <a:extLst>
                            <a:ext uri="{FF2B5EF4-FFF2-40B4-BE49-F238E27FC236}">
                              <a16:creationId xmlns:a16="http://schemas.microsoft.com/office/drawing/2014/main" id="{C9FBB151-4684-4A87-AC02-A29100869239}"/>
                            </a:ext>
                          </a:extLst>
                        </p:cNvPr>
                        <p:cNvSpPr/>
                        <p:nvPr/>
                      </p:nvSpPr>
                      <p:spPr>
                        <a:xfrm>
                          <a:off x="5304447" y="1857320"/>
                          <a:ext cx="4472940" cy="199644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 name="connsiteX0" fmla="*/ 4168140 w 4168140"/>
                            <a:gd name="connsiteY0" fmla="*/ 1882140 h 1882140"/>
                            <a:gd name="connsiteX1" fmla="*/ 0 w 4168140"/>
                            <a:gd name="connsiteY1" fmla="*/ 0 h 1882140"/>
                            <a:gd name="connsiteX0" fmla="*/ 4815840 w 4815840"/>
                            <a:gd name="connsiteY0" fmla="*/ 1950720 h 1950720"/>
                            <a:gd name="connsiteX1" fmla="*/ 0 w 4815840"/>
                            <a:gd name="connsiteY1" fmla="*/ 0 h 1950720"/>
                            <a:gd name="connsiteX0" fmla="*/ 4815840 w 4815840"/>
                            <a:gd name="connsiteY0" fmla="*/ 1950720 h 1950720"/>
                            <a:gd name="connsiteX1" fmla="*/ 0 w 4815840"/>
                            <a:gd name="connsiteY1" fmla="*/ 0 h 1950720"/>
                            <a:gd name="connsiteX0" fmla="*/ 4815840 w 4815841"/>
                            <a:gd name="connsiteY0" fmla="*/ 1950720 h 1950720"/>
                            <a:gd name="connsiteX1" fmla="*/ 0 w 4815841"/>
                            <a:gd name="connsiteY1"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12749 w 4815840"/>
                            <a:gd name="connsiteY1" fmla="*/ 1259457 h 1950720"/>
                            <a:gd name="connsiteX2" fmla="*/ 0 w 4815840"/>
                            <a:gd name="connsiteY2" fmla="*/ 0 h 1950720"/>
                            <a:gd name="connsiteX0" fmla="*/ 4815840 w 4815858"/>
                            <a:gd name="connsiteY0" fmla="*/ 1950720 h 1950720"/>
                            <a:gd name="connsiteX1" fmla="*/ 3512749 w 4815858"/>
                            <a:gd name="connsiteY1" fmla="*/ 1259457 h 1950720"/>
                            <a:gd name="connsiteX2" fmla="*/ 0 w 4815858"/>
                            <a:gd name="connsiteY2" fmla="*/ 0 h 1950720"/>
                            <a:gd name="connsiteX0" fmla="*/ 4815840 w 4815859"/>
                            <a:gd name="connsiteY0" fmla="*/ 1950720 h 1950720"/>
                            <a:gd name="connsiteX1" fmla="*/ 3535609 w 4815859"/>
                            <a:gd name="connsiteY1" fmla="*/ 1320417 h 1950720"/>
                            <a:gd name="connsiteX2" fmla="*/ 0 w 4815859"/>
                            <a:gd name="connsiteY2" fmla="*/ 0 h 1950720"/>
                            <a:gd name="connsiteX0" fmla="*/ 4815840 w 4815863"/>
                            <a:gd name="connsiteY0" fmla="*/ 1950720 h 1950720"/>
                            <a:gd name="connsiteX1" fmla="*/ 3535609 w 4815863"/>
                            <a:gd name="connsiteY1" fmla="*/ 1320417 h 1950720"/>
                            <a:gd name="connsiteX2" fmla="*/ 0 w 4815863"/>
                            <a:gd name="connsiteY2" fmla="*/ 0 h 1950720"/>
                            <a:gd name="connsiteX0" fmla="*/ 4472940 w 4472975"/>
                            <a:gd name="connsiteY0" fmla="*/ 1996440 h 1996440"/>
                            <a:gd name="connsiteX1" fmla="*/ 3192709 w 4472975"/>
                            <a:gd name="connsiteY1" fmla="*/ 1366137 h 1996440"/>
                            <a:gd name="connsiteX2" fmla="*/ 0 w 4472975"/>
                            <a:gd name="connsiteY2" fmla="*/ 0 h 1996440"/>
                            <a:gd name="connsiteX0" fmla="*/ 4472940 w 4472975"/>
                            <a:gd name="connsiteY0" fmla="*/ 1996440 h 1996440"/>
                            <a:gd name="connsiteX1" fmla="*/ 3192709 w 4472975"/>
                            <a:gd name="connsiteY1" fmla="*/ 1366137 h 1996440"/>
                            <a:gd name="connsiteX2" fmla="*/ 0 w 4472975"/>
                            <a:gd name="connsiteY2" fmla="*/ 0 h 1996440"/>
                            <a:gd name="connsiteX0" fmla="*/ 4472940 w 4472975"/>
                            <a:gd name="connsiteY0" fmla="*/ 1996440 h 1996440"/>
                            <a:gd name="connsiteX1" fmla="*/ 3200329 w 4472975"/>
                            <a:gd name="connsiteY1" fmla="*/ 1168017 h 1996440"/>
                            <a:gd name="connsiteX2" fmla="*/ 0 w 4472975"/>
                            <a:gd name="connsiteY2" fmla="*/ 0 h 1996440"/>
                            <a:gd name="connsiteX0" fmla="*/ 4472940 w 4472978"/>
                            <a:gd name="connsiteY0" fmla="*/ 1996440 h 1996440"/>
                            <a:gd name="connsiteX1" fmla="*/ 3200329 w 4472978"/>
                            <a:gd name="connsiteY1" fmla="*/ 1168017 h 1996440"/>
                            <a:gd name="connsiteX2" fmla="*/ 0 w 4472978"/>
                            <a:gd name="connsiteY2" fmla="*/ 0 h 1996440"/>
                            <a:gd name="connsiteX0" fmla="*/ 4472940 w 4472966"/>
                            <a:gd name="connsiteY0" fmla="*/ 1996440 h 1996440"/>
                            <a:gd name="connsiteX1" fmla="*/ 3200329 w 4472966"/>
                            <a:gd name="connsiteY1" fmla="*/ 1168017 h 1996440"/>
                            <a:gd name="connsiteX2" fmla="*/ 0 w 4472966"/>
                            <a:gd name="connsiteY2" fmla="*/ 0 h 1996440"/>
                            <a:gd name="connsiteX0" fmla="*/ 4472940 w 4472940"/>
                            <a:gd name="connsiteY0" fmla="*/ 1996440 h 1996440"/>
                            <a:gd name="connsiteX1" fmla="*/ 3200329 w 4472940"/>
                            <a:gd name="connsiteY1" fmla="*/ 116801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Lst>
                          <a:ahLst/>
                          <a:cxnLst>
                            <a:cxn ang="0">
                              <a:pos x="connsiteX0" y="connsiteY0"/>
                            </a:cxn>
                            <a:cxn ang="0">
                              <a:pos x="connsiteX1" y="connsiteY1"/>
                            </a:cxn>
                            <a:cxn ang="0">
                              <a:pos x="connsiteX2" y="connsiteY2"/>
                            </a:cxn>
                          </a:cxnLst>
                          <a:rect l="l" t="t" r="r" b="b"/>
                          <a:pathLst>
                            <a:path w="4472940" h="1996440">
                              <a:moveTo>
                                <a:pt x="4472940" y="1996440"/>
                              </a:moveTo>
                              <a:cubicBezTo>
                                <a:pt x="4417048" y="1684380"/>
                                <a:pt x="3770559" y="1477897"/>
                                <a:pt x="3131749" y="1145157"/>
                              </a:cubicBezTo>
                              <a:cubicBezTo>
                                <a:pt x="2492939" y="812417"/>
                                <a:pt x="1681480" y="45720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96" name="Rectangle: Rounded Corners 295">
                      <a:extLst>
                        <a:ext uri="{FF2B5EF4-FFF2-40B4-BE49-F238E27FC236}">
                          <a16:creationId xmlns:a16="http://schemas.microsoft.com/office/drawing/2014/main" id="{07EE982D-8875-4134-9F4B-C67BADC82DD0}"/>
                        </a:ext>
                      </a:extLst>
                    </p:cNvPr>
                    <p:cNvSpPr/>
                    <p:nvPr/>
                  </p:nvSpPr>
                  <p:spPr>
                    <a:xfrm rot="3532455">
                      <a:off x="9296468" y="3602363"/>
                      <a:ext cx="129798" cy="75430"/>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7" name="Rectangle: Rounded Corners 296">
                      <a:extLst>
                        <a:ext uri="{FF2B5EF4-FFF2-40B4-BE49-F238E27FC236}">
                          <a16:creationId xmlns:a16="http://schemas.microsoft.com/office/drawing/2014/main" id="{FCF1FF9C-ACEC-439E-B906-AB95CD32B0B3}"/>
                        </a:ext>
                      </a:extLst>
                    </p:cNvPr>
                    <p:cNvSpPr/>
                    <p:nvPr/>
                  </p:nvSpPr>
                  <p:spPr>
                    <a:xfrm rot="2536915">
                      <a:off x="9404603" y="3473127"/>
                      <a:ext cx="153229" cy="11857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8" name="Rectangle: Rounded Corners 297">
                      <a:extLst>
                        <a:ext uri="{FF2B5EF4-FFF2-40B4-BE49-F238E27FC236}">
                          <a16:creationId xmlns:a16="http://schemas.microsoft.com/office/drawing/2014/main" id="{1807211B-B9C3-417A-8869-A2D7B8D4068F}"/>
                        </a:ext>
                      </a:extLst>
                    </p:cNvPr>
                    <p:cNvSpPr/>
                    <p:nvPr/>
                  </p:nvSpPr>
                  <p:spPr>
                    <a:xfrm rot="2536915">
                      <a:off x="9102834" y="3424292"/>
                      <a:ext cx="153229" cy="11857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9" name="Group 298">
                      <a:extLst>
                        <a:ext uri="{FF2B5EF4-FFF2-40B4-BE49-F238E27FC236}">
                          <a16:creationId xmlns:a16="http://schemas.microsoft.com/office/drawing/2014/main" id="{96F3471F-1454-4D43-9027-9BEF9269F2FE}"/>
                        </a:ext>
                      </a:extLst>
                    </p:cNvPr>
                    <p:cNvGrpSpPr/>
                    <p:nvPr/>
                  </p:nvGrpSpPr>
                  <p:grpSpPr>
                    <a:xfrm>
                      <a:off x="3258556" y="2580086"/>
                      <a:ext cx="6965931" cy="1917693"/>
                      <a:chOff x="3258556" y="2580086"/>
                      <a:chExt cx="6965931" cy="1917693"/>
                    </a:xfrm>
                  </p:grpSpPr>
                  <p:grpSp>
                    <p:nvGrpSpPr>
                      <p:cNvPr id="300" name="Group 299">
                        <a:extLst>
                          <a:ext uri="{FF2B5EF4-FFF2-40B4-BE49-F238E27FC236}">
                            <a16:creationId xmlns:a16="http://schemas.microsoft.com/office/drawing/2014/main" id="{882C60CE-B116-4174-A578-F19399B66E96}"/>
                          </a:ext>
                        </a:extLst>
                      </p:cNvPr>
                      <p:cNvGrpSpPr/>
                      <p:nvPr/>
                    </p:nvGrpSpPr>
                    <p:grpSpPr>
                      <a:xfrm>
                        <a:off x="9254491" y="4115057"/>
                        <a:ext cx="969996" cy="382722"/>
                        <a:chOff x="9255688" y="3679386"/>
                        <a:chExt cx="969996" cy="382722"/>
                      </a:xfrm>
                    </p:grpSpPr>
                    <p:sp>
                      <p:nvSpPr>
                        <p:cNvPr id="304" name="Freeform: Shape 303">
                          <a:extLst>
                            <a:ext uri="{FF2B5EF4-FFF2-40B4-BE49-F238E27FC236}">
                              <a16:creationId xmlns:a16="http://schemas.microsoft.com/office/drawing/2014/main" id="{68CD2CD4-52EF-4916-BFB9-FBF11B4D2A5F}"/>
                            </a:ext>
                          </a:extLst>
                        </p:cNvPr>
                        <p:cNvSpPr/>
                        <p:nvPr/>
                      </p:nvSpPr>
                      <p:spPr>
                        <a:xfrm rot="10993266">
                          <a:off x="9299169" y="3679386"/>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5" name="Freeform: Shape 304">
                          <a:extLst>
                            <a:ext uri="{FF2B5EF4-FFF2-40B4-BE49-F238E27FC236}">
                              <a16:creationId xmlns:a16="http://schemas.microsoft.com/office/drawing/2014/main" id="{D5C14B6A-8AE3-4BD9-9206-7566A06C2CF9}"/>
                            </a:ext>
                          </a:extLst>
                        </p:cNvPr>
                        <p:cNvSpPr/>
                        <p:nvPr/>
                      </p:nvSpPr>
                      <p:spPr>
                        <a:xfrm rot="9338418">
                          <a:off x="9394266" y="383101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6" name="Freeform: Shape 305">
                          <a:extLst>
                            <a:ext uri="{FF2B5EF4-FFF2-40B4-BE49-F238E27FC236}">
                              <a16:creationId xmlns:a16="http://schemas.microsoft.com/office/drawing/2014/main" id="{BD02F087-1413-4BF4-8A38-A725A90B5207}"/>
                            </a:ext>
                          </a:extLst>
                        </p:cNvPr>
                        <p:cNvSpPr/>
                        <p:nvPr/>
                      </p:nvSpPr>
                      <p:spPr>
                        <a:xfrm rot="10461739">
                          <a:off x="9386802" y="390356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7" name="Freeform: Shape 306">
                          <a:extLst>
                            <a:ext uri="{FF2B5EF4-FFF2-40B4-BE49-F238E27FC236}">
                              <a16:creationId xmlns:a16="http://schemas.microsoft.com/office/drawing/2014/main" id="{3CB1AF5E-5602-4E77-A243-22BF31CBDAB1}"/>
                            </a:ext>
                          </a:extLst>
                        </p:cNvPr>
                        <p:cNvSpPr/>
                        <p:nvPr/>
                      </p:nvSpPr>
                      <p:spPr>
                        <a:xfrm rot="13741861" flipH="1">
                          <a:off x="9339529" y="388618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8" name="Freeform: Shape 307">
                          <a:extLst>
                            <a:ext uri="{FF2B5EF4-FFF2-40B4-BE49-F238E27FC236}">
                              <a16:creationId xmlns:a16="http://schemas.microsoft.com/office/drawing/2014/main" id="{950AFABE-C785-4992-A0BA-8233AE3F674E}"/>
                            </a:ext>
                          </a:extLst>
                        </p:cNvPr>
                        <p:cNvSpPr/>
                        <p:nvPr/>
                      </p:nvSpPr>
                      <p:spPr>
                        <a:xfrm rot="15246424">
                          <a:off x="9306246" y="385040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9" name="Freeform: Shape 308">
                          <a:extLst>
                            <a:ext uri="{FF2B5EF4-FFF2-40B4-BE49-F238E27FC236}">
                              <a16:creationId xmlns:a16="http://schemas.microsoft.com/office/drawing/2014/main" id="{F897BE54-2D50-4922-B598-AA84861FCB44}"/>
                            </a:ext>
                          </a:extLst>
                        </p:cNvPr>
                        <p:cNvSpPr/>
                        <p:nvPr/>
                      </p:nvSpPr>
                      <p:spPr>
                        <a:xfrm rot="6039158">
                          <a:off x="9451666" y="386516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0" name="Freeform: Shape 309">
                          <a:extLst>
                            <a:ext uri="{FF2B5EF4-FFF2-40B4-BE49-F238E27FC236}">
                              <a16:creationId xmlns:a16="http://schemas.microsoft.com/office/drawing/2014/main" id="{3FCA0DCC-06D9-41FA-BC7D-6FA5F38EB663}"/>
                            </a:ext>
                          </a:extLst>
                        </p:cNvPr>
                        <p:cNvSpPr/>
                        <p:nvPr/>
                      </p:nvSpPr>
                      <p:spPr>
                        <a:xfrm rot="10993266">
                          <a:off x="9629427" y="3691682"/>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1" name="Freeform: Shape 310">
                          <a:extLst>
                            <a:ext uri="{FF2B5EF4-FFF2-40B4-BE49-F238E27FC236}">
                              <a16:creationId xmlns:a16="http://schemas.microsoft.com/office/drawing/2014/main" id="{BEF2A4B0-C6A7-45EF-9A12-D0CD1F936145}"/>
                            </a:ext>
                          </a:extLst>
                        </p:cNvPr>
                        <p:cNvSpPr/>
                        <p:nvPr/>
                      </p:nvSpPr>
                      <p:spPr>
                        <a:xfrm rot="9338418">
                          <a:off x="9724524" y="3843305"/>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2" name="Freeform: Shape 311">
                          <a:extLst>
                            <a:ext uri="{FF2B5EF4-FFF2-40B4-BE49-F238E27FC236}">
                              <a16:creationId xmlns:a16="http://schemas.microsoft.com/office/drawing/2014/main" id="{9BDA3856-B15D-4A81-B659-AC26E4CD5257}"/>
                            </a:ext>
                          </a:extLst>
                        </p:cNvPr>
                        <p:cNvSpPr/>
                        <p:nvPr/>
                      </p:nvSpPr>
                      <p:spPr>
                        <a:xfrm rot="10461739">
                          <a:off x="9717060" y="391586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3" name="Freeform: Shape 312">
                          <a:extLst>
                            <a:ext uri="{FF2B5EF4-FFF2-40B4-BE49-F238E27FC236}">
                              <a16:creationId xmlns:a16="http://schemas.microsoft.com/office/drawing/2014/main" id="{D55E2469-1EC4-47A8-A88E-B1C5B10D4BC1}"/>
                            </a:ext>
                          </a:extLst>
                        </p:cNvPr>
                        <p:cNvSpPr/>
                        <p:nvPr/>
                      </p:nvSpPr>
                      <p:spPr>
                        <a:xfrm rot="13741861" flipH="1">
                          <a:off x="9669787" y="389848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4" name="Freeform: Shape 313">
                          <a:extLst>
                            <a:ext uri="{FF2B5EF4-FFF2-40B4-BE49-F238E27FC236}">
                              <a16:creationId xmlns:a16="http://schemas.microsoft.com/office/drawing/2014/main" id="{3B60B9AA-5691-41A2-8325-D709EDB2B677}"/>
                            </a:ext>
                          </a:extLst>
                        </p:cNvPr>
                        <p:cNvSpPr/>
                        <p:nvPr/>
                      </p:nvSpPr>
                      <p:spPr>
                        <a:xfrm rot="15246424">
                          <a:off x="9636504" y="386270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5" name="Freeform: Shape 314">
                          <a:extLst>
                            <a:ext uri="{FF2B5EF4-FFF2-40B4-BE49-F238E27FC236}">
                              <a16:creationId xmlns:a16="http://schemas.microsoft.com/office/drawing/2014/main" id="{6A85E1A1-DE61-4EB3-A722-1830D1A5A6DC}"/>
                            </a:ext>
                          </a:extLst>
                        </p:cNvPr>
                        <p:cNvSpPr/>
                        <p:nvPr/>
                      </p:nvSpPr>
                      <p:spPr>
                        <a:xfrm rot="6039158">
                          <a:off x="9781924" y="387745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6" name="Freeform: Shape 315">
                          <a:extLst>
                            <a:ext uri="{FF2B5EF4-FFF2-40B4-BE49-F238E27FC236}">
                              <a16:creationId xmlns:a16="http://schemas.microsoft.com/office/drawing/2014/main" id="{E21970F2-378D-4A71-AC24-543462E8FF4E}"/>
                            </a:ext>
                          </a:extLst>
                        </p:cNvPr>
                        <p:cNvSpPr/>
                        <p:nvPr/>
                      </p:nvSpPr>
                      <p:spPr>
                        <a:xfrm rot="10993266">
                          <a:off x="9983235" y="370251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7" name="Freeform: Shape 316">
                          <a:extLst>
                            <a:ext uri="{FF2B5EF4-FFF2-40B4-BE49-F238E27FC236}">
                              <a16:creationId xmlns:a16="http://schemas.microsoft.com/office/drawing/2014/main" id="{86C9CE95-BE30-451E-9D12-DFC0FA54D0A1}"/>
                            </a:ext>
                          </a:extLst>
                        </p:cNvPr>
                        <p:cNvSpPr/>
                        <p:nvPr/>
                      </p:nvSpPr>
                      <p:spPr>
                        <a:xfrm rot="9338418">
                          <a:off x="10078331" y="385414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8" name="Freeform: Shape 317">
                          <a:extLst>
                            <a:ext uri="{FF2B5EF4-FFF2-40B4-BE49-F238E27FC236}">
                              <a16:creationId xmlns:a16="http://schemas.microsoft.com/office/drawing/2014/main" id="{365DB0F8-AC55-43E5-B3CB-A0DCCC6DC111}"/>
                            </a:ext>
                          </a:extLst>
                        </p:cNvPr>
                        <p:cNvSpPr/>
                        <p:nvPr/>
                      </p:nvSpPr>
                      <p:spPr>
                        <a:xfrm rot="10461739">
                          <a:off x="10070867" y="39266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9" name="Freeform: Shape 318">
                          <a:extLst>
                            <a:ext uri="{FF2B5EF4-FFF2-40B4-BE49-F238E27FC236}">
                              <a16:creationId xmlns:a16="http://schemas.microsoft.com/office/drawing/2014/main" id="{38083910-1383-496D-8617-D26D239BF460}"/>
                            </a:ext>
                          </a:extLst>
                        </p:cNvPr>
                        <p:cNvSpPr/>
                        <p:nvPr/>
                      </p:nvSpPr>
                      <p:spPr>
                        <a:xfrm rot="13741861" flipH="1">
                          <a:off x="10023594" y="390931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0" name="Freeform: Shape 319">
                          <a:extLst>
                            <a:ext uri="{FF2B5EF4-FFF2-40B4-BE49-F238E27FC236}">
                              <a16:creationId xmlns:a16="http://schemas.microsoft.com/office/drawing/2014/main" id="{6A90E309-67E0-40BD-A7CE-7B0ED33B775A}"/>
                            </a:ext>
                          </a:extLst>
                        </p:cNvPr>
                        <p:cNvSpPr/>
                        <p:nvPr/>
                      </p:nvSpPr>
                      <p:spPr>
                        <a:xfrm rot="15246424">
                          <a:off x="9990312" y="387353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1" name="Freeform: Shape 320">
                          <a:extLst>
                            <a:ext uri="{FF2B5EF4-FFF2-40B4-BE49-F238E27FC236}">
                              <a16:creationId xmlns:a16="http://schemas.microsoft.com/office/drawing/2014/main" id="{2A82266B-310B-483C-9A29-995AB4202985}"/>
                            </a:ext>
                          </a:extLst>
                        </p:cNvPr>
                        <p:cNvSpPr/>
                        <p:nvPr/>
                      </p:nvSpPr>
                      <p:spPr>
                        <a:xfrm rot="6039158">
                          <a:off x="10135732" y="38882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1" name="Freeform: Shape 300">
                        <a:extLst>
                          <a:ext uri="{FF2B5EF4-FFF2-40B4-BE49-F238E27FC236}">
                            <a16:creationId xmlns:a16="http://schemas.microsoft.com/office/drawing/2014/main" id="{0BD53739-3CFD-4940-9C70-3C0963399561}"/>
                          </a:ext>
                        </a:extLst>
                      </p:cNvPr>
                      <p:cNvSpPr/>
                      <p:nvPr/>
                    </p:nvSpPr>
                    <p:spPr>
                      <a:xfrm rot="10800000" flipH="1">
                        <a:off x="3286663" y="2580086"/>
                        <a:ext cx="6802044" cy="1638347"/>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835959 w 6836123"/>
                          <a:gd name="connsiteY0" fmla="*/ 0 h 1353154"/>
                          <a:gd name="connsiteX1" fmla="*/ 2826278 w 6836123"/>
                          <a:gd name="connsiteY1" fmla="*/ 1253531 h 1353154"/>
                          <a:gd name="connsiteX2" fmla="*/ 108455 w 6836123"/>
                          <a:gd name="connsiteY2" fmla="*/ 883122 h 1353154"/>
                          <a:gd name="connsiteX0" fmla="*/ 6835959 w 6836123"/>
                          <a:gd name="connsiteY0" fmla="*/ 0 h 1353154"/>
                          <a:gd name="connsiteX1" fmla="*/ 2826278 w 6836123"/>
                          <a:gd name="connsiteY1" fmla="*/ 1253531 h 1353154"/>
                          <a:gd name="connsiteX2" fmla="*/ 108455 w 6836123"/>
                          <a:gd name="connsiteY2" fmla="*/ 883122 h 1353154"/>
                          <a:gd name="connsiteX0" fmla="*/ 6859021 w 6859184"/>
                          <a:gd name="connsiteY0" fmla="*/ 0 h 1901469"/>
                          <a:gd name="connsiteX1" fmla="*/ 2826278 w 6859184"/>
                          <a:gd name="connsiteY1" fmla="*/ 1801846 h 1901469"/>
                          <a:gd name="connsiteX2" fmla="*/ 108455 w 6859184"/>
                          <a:gd name="connsiteY2" fmla="*/ 1431437 h 1901469"/>
                          <a:gd name="connsiteX0" fmla="*/ 6859021 w 6861558"/>
                          <a:gd name="connsiteY0" fmla="*/ 0 h 1901469"/>
                          <a:gd name="connsiteX1" fmla="*/ 2826278 w 6861558"/>
                          <a:gd name="connsiteY1" fmla="*/ 1801846 h 1901469"/>
                          <a:gd name="connsiteX2" fmla="*/ 108455 w 6861558"/>
                          <a:gd name="connsiteY2" fmla="*/ 1431437 h 1901469"/>
                          <a:gd name="connsiteX0" fmla="*/ 6859021 w 6861984"/>
                          <a:gd name="connsiteY0" fmla="*/ 0 h 1901469"/>
                          <a:gd name="connsiteX1" fmla="*/ 2826278 w 6861984"/>
                          <a:gd name="connsiteY1" fmla="*/ 1801846 h 1901469"/>
                          <a:gd name="connsiteX2" fmla="*/ 108455 w 6861984"/>
                          <a:gd name="connsiteY2" fmla="*/ 1431437 h 1901469"/>
                        </a:gdLst>
                        <a:ahLst/>
                        <a:cxnLst>
                          <a:cxn ang="0">
                            <a:pos x="connsiteX0" y="connsiteY0"/>
                          </a:cxn>
                          <a:cxn ang="0">
                            <a:pos x="connsiteX1" y="connsiteY1"/>
                          </a:cxn>
                          <a:cxn ang="0">
                            <a:pos x="connsiteX2" y="connsiteY2"/>
                          </a:cxn>
                        </a:cxnLst>
                        <a:rect l="l" t="t" r="r" b="b"/>
                        <a:pathLst>
                          <a:path w="6861984" h="1901469">
                            <a:moveTo>
                              <a:pt x="6859021" y="0"/>
                            </a:moveTo>
                            <a:cubicBezTo>
                              <a:pt x="6958626" y="1527915"/>
                              <a:pt x="4525994" y="270359"/>
                              <a:pt x="2826278" y="1801846"/>
                            </a:cubicBezTo>
                            <a:cubicBezTo>
                              <a:pt x="2226216" y="2437983"/>
                              <a:pt x="-581934" y="-246179"/>
                              <a:pt x="108455" y="1431437"/>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2" name="Freeform: Shape 301">
                        <a:extLst>
                          <a:ext uri="{FF2B5EF4-FFF2-40B4-BE49-F238E27FC236}">
                            <a16:creationId xmlns:a16="http://schemas.microsoft.com/office/drawing/2014/main" id="{1B22C90B-3AC5-45A6-AB08-605EFCBE990C}"/>
                          </a:ext>
                        </a:extLst>
                      </p:cNvPr>
                      <p:cNvSpPr/>
                      <p:nvPr/>
                    </p:nvSpPr>
                    <p:spPr>
                      <a:xfrm rot="10800000" flipH="1">
                        <a:off x="3275687" y="2614787"/>
                        <a:ext cx="6440944" cy="158098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555421 w 6555583"/>
                          <a:gd name="connsiteY0" fmla="*/ 0 h 1335615"/>
                          <a:gd name="connsiteX1" fmla="*/ 2517103 w 6555583"/>
                          <a:gd name="connsiteY1" fmla="*/ 1234481 h 1335615"/>
                          <a:gd name="connsiteX2" fmla="*/ 120012 w 6555583"/>
                          <a:gd name="connsiteY2" fmla="*/ 908522 h 1335615"/>
                          <a:gd name="connsiteX0" fmla="*/ 6530673 w 6530835"/>
                          <a:gd name="connsiteY0" fmla="*/ 0 h 1332751"/>
                          <a:gd name="connsiteX1" fmla="*/ 2492355 w 6530835"/>
                          <a:gd name="connsiteY1" fmla="*/ 1234481 h 1332751"/>
                          <a:gd name="connsiteX2" fmla="*/ 95264 w 6530835"/>
                          <a:gd name="connsiteY2" fmla="*/ 908522 h 1332751"/>
                          <a:gd name="connsiteX0" fmla="*/ 6521346 w 6521533"/>
                          <a:gd name="connsiteY0" fmla="*/ 0 h 1338895"/>
                          <a:gd name="connsiteX1" fmla="*/ 2792305 w 6521533"/>
                          <a:gd name="connsiteY1" fmla="*/ 1240831 h 1338895"/>
                          <a:gd name="connsiteX2" fmla="*/ 85937 w 6521533"/>
                          <a:gd name="connsiteY2" fmla="*/ 908522 h 1338895"/>
                          <a:gd name="connsiteX0" fmla="*/ 6521346 w 6521533"/>
                          <a:gd name="connsiteY0" fmla="*/ 0 h 1338895"/>
                          <a:gd name="connsiteX1" fmla="*/ 2792305 w 6521533"/>
                          <a:gd name="connsiteY1" fmla="*/ 1240831 h 1338895"/>
                          <a:gd name="connsiteX2" fmla="*/ 85937 w 6521533"/>
                          <a:gd name="connsiteY2" fmla="*/ 908522 h 1338895"/>
                          <a:gd name="connsiteX0" fmla="*/ 6520268 w 6520458"/>
                          <a:gd name="connsiteY0" fmla="*/ 0 h 1369625"/>
                          <a:gd name="connsiteX1" fmla="*/ 2831319 w 6520458"/>
                          <a:gd name="connsiteY1" fmla="*/ 1272581 h 1369625"/>
                          <a:gd name="connsiteX2" fmla="*/ 84859 w 6520458"/>
                          <a:gd name="connsiteY2" fmla="*/ 908522 h 1369625"/>
                          <a:gd name="connsiteX0" fmla="*/ 6520572 w 6520761"/>
                          <a:gd name="connsiteY0" fmla="*/ 0 h 1357330"/>
                          <a:gd name="connsiteX1" fmla="*/ 2820168 w 6520761"/>
                          <a:gd name="connsiteY1" fmla="*/ 1259881 h 1357330"/>
                          <a:gd name="connsiteX2" fmla="*/ 85163 w 6520761"/>
                          <a:gd name="connsiteY2" fmla="*/ 908522 h 1357330"/>
                          <a:gd name="connsiteX0" fmla="*/ 6497511 w 6497702"/>
                          <a:gd name="connsiteY0" fmla="*/ 0 h 1834894"/>
                          <a:gd name="connsiteX1" fmla="*/ 2820168 w 6497702"/>
                          <a:gd name="connsiteY1" fmla="*/ 1737445 h 1834894"/>
                          <a:gd name="connsiteX2" fmla="*/ 85163 w 6497702"/>
                          <a:gd name="connsiteY2" fmla="*/ 1386086 h 1834894"/>
                          <a:gd name="connsiteX0" fmla="*/ 6497511 w 6497511"/>
                          <a:gd name="connsiteY0" fmla="*/ 0 h 1834894"/>
                          <a:gd name="connsiteX1" fmla="*/ 2820168 w 6497511"/>
                          <a:gd name="connsiteY1" fmla="*/ 1737445 h 1834894"/>
                          <a:gd name="connsiteX2" fmla="*/ 85163 w 6497511"/>
                          <a:gd name="connsiteY2" fmla="*/ 1386086 h 1834894"/>
                          <a:gd name="connsiteX0" fmla="*/ 6497511 w 6497702"/>
                          <a:gd name="connsiteY0" fmla="*/ 0 h 1834894"/>
                          <a:gd name="connsiteX1" fmla="*/ 2820168 w 6497702"/>
                          <a:gd name="connsiteY1" fmla="*/ 1737445 h 1834894"/>
                          <a:gd name="connsiteX2" fmla="*/ 85163 w 6497702"/>
                          <a:gd name="connsiteY2" fmla="*/ 1386086 h 1834894"/>
                        </a:gdLst>
                        <a:ahLst/>
                        <a:cxnLst>
                          <a:cxn ang="0">
                            <a:pos x="connsiteX0" y="connsiteY0"/>
                          </a:cxn>
                          <a:cxn ang="0">
                            <a:pos x="connsiteX1" y="connsiteY1"/>
                          </a:cxn>
                          <a:cxn ang="0">
                            <a:pos x="connsiteX2" y="connsiteY2"/>
                          </a:cxn>
                        </a:cxnLst>
                        <a:rect l="l" t="t" r="r" b="b"/>
                        <a:pathLst>
                          <a:path w="6497702" h="1834894">
                            <a:moveTo>
                              <a:pt x="6497511" y="0"/>
                            </a:moveTo>
                            <a:cubicBezTo>
                              <a:pt x="6520244" y="1359882"/>
                              <a:pt x="4519884" y="244058"/>
                              <a:pt x="2820168" y="1737445"/>
                            </a:cubicBezTo>
                            <a:cubicBezTo>
                              <a:pt x="2220106" y="2373582"/>
                              <a:pt x="-513588" y="-380430"/>
                              <a:pt x="85163" y="1386086"/>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03" name="Freeform: Shape 302">
                        <a:extLst>
                          <a:ext uri="{FF2B5EF4-FFF2-40B4-BE49-F238E27FC236}">
                            <a16:creationId xmlns:a16="http://schemas.microsoft.com/office/drawing/2014/main" id="{9050CEC6-6B82-49E9-927A-D5294141D8F1}"/>
                          </a:ext>
                        </a:extLst>
                      </p:cNvPr>
                      <p:cNvSpPr/>
                      <p:nvPr/>
                    </p:nvSpPr>
                    <p:spPr>
                      <a:xfrm rot="10800000" flipH="1">
                        <a:off x="3258556" y="2662448"/>
                        <a:ext cx="6125458" cy="1530141"/>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555421 w 6555583"/>
                          <a:gd name="connsiteY0" fmla="*/ 0 h 1335615"/>
                          <a:gd name="connsiteX1" fmla="*/ 2517103 w 6555583"/>
                          <a:gd name="connsiteY1" fmla="*/ 1234481 h 1335615"/>
                          <a:gd name="connsiteX2" fmla="*/ 120012 w 6555583"/>
                          <a:gd name="connsiteY2" fmla="*/ 908522 h 1335615"/>
                          <a:gd name="connsiteX0" fmla="*/ 6530673 w 6530835"/>
                          <a:gd name="connsiteY0" fmla="*/ 0 h 1332751"/>
                          <a:gd name="connsiteX1" fmla="*/ 2492355 w 6530835"/>
                          <a:gd name="connsiteY1" fmla="*/ 1234481 h 1332751"/>
                          <a:gd name="connsiteX2" fmla="*/ 95264 w 6530835"/>
                          <a:gd name="connsiteY2" fmla="*/ 908522 h 1332751"/>
                          <a:gd name="connsiteX0" fmla="*/ 6521346 w 6521533"/>
                          <a:gd name="connsiteY0" fmla="*/ 0 h 1338895"/>
                          <a:gd name="connsiteX1" fmla="*/ 2792305 w 6521533"/>
                          <a:gd name="connsiteY1" fmla="*/ 1240831 h 1338895"/>
                          <a:gd name="connsiteX2" fmla="*/ 85937 w 6521533"/>
                          <a:gd name="connsiteY2" fmla="*/ 908522 h 1338895"/>
                          <a:gd name="connsiteX0" fmla="*/ 6521346 w 6521533"/>
                          <a:gd name="connsiteY0" fmla="*/ 0 h 1338895"/>
                          <a:gd name="connsiteX1" fmla="*/ 2792305 w 6521533"/>
                          <a:gd name="connsiteY1" fmla="*/ 1240831 h 1338895"/>
                          <a:gd name="connsiteX2" fmla="*/ 85937 w 6521533"/>
                          <a:gd name="connsiteY2" fmla="*/ 908522 h 1338895"/>
                          <a:gd name="connsiteX0" fmla="*/ 6512774 w 6512999"/>
                          <a:gd name="connsiteY0" fmla="*/ 0 h 1332751"/>
                          <a:gd name="connsiteX1" fmla="*/ 3133102 w 6512999"/>
                          <a:gd name="connsiteY1" fmla="*/ 1234481 h 1332751"/>
                          <a:gd name="connsiteX2" fmla="*/ 77365 w 6512999"/>
                          <a:gd name="connsiteY2" fmla="*/ 908522 h 1332751"/>
                          <a:gd name="connsiteX0" fmla="*/ 6512774 w 6512999"/>
                          <a:gd name="connsiteY0" fmla="*/ 0 h 1294651"/>
                          <a:gd name="connsiteX1" fmla="*/ 3133102 w 6512999"/>
                          <a:gd name="connsiteY1" fmla="*/ 1196381 h 1294651"/>
                          <a:gd name="connsiteX2" fmla="*/ 77365 w 6512999"/>
                          <a:gd name="connsiteY2" fmla="*/ 870422 h 1294651"/>
                          <a:gd name="connsiteX0" fmla="*/ 6512774 w 6527496"/>
                          <a:gd name="connsiteY0" fmla="*/ 0 h 1294651"/>
                          <a:gd name="connsiteX1" fmla="*/ 3133102 w 6527496"/>
                          <a:gd name="connsiteY1" fmla="*/ 1196381 h 1294651"/>
                          <a:gd name="connsiteX2" fmla="*/ 77365 w 6527496"/>
                          <a:gd name="connsiteY2" fmla="*/ 870422 h 1294651"/>
                          <a:gd name="connsiteX0" fmla="*/ 6205416 w 6220138"/>
                          <a:gd name="connsiteY0" fmla="*/ 0 h 1293627"/>
                          <a:gd name="connsiteX1" fmla="*/ 2825744 w 6220138"/>
                          <a:gd name="connsiteY1" fmla="*/ 1196381 h 1293627"/>
                          <a:gd name="connsiteX2" fmla="*/ 85012 w 6220138"/>
                          <a:gd name="connsiteY2" fmla="*/ 838672 h 1293627"/>
                          <a:gd name="connsiteX0" fmla="*/ 6204211 w 6219266"/>
                          <a:gd name="connsiteY0" fmla="*/ 0 h 1287480"/>
                          <a:gd name="connsiteX1" fmla="*/ 2870358 w 6219266"/>
                          <a:gd name="connsiteY1" fmla="*/ 1190031 h 1287480"/>
                          <a:gd name="connsiteX2" fmla="*/ 83807 w 6219266"/>
                          <a:gd name="connsiteY2" fmla="*/ 838672 h 1287480"/>
                          <a:gd name="connsiteX0" fmla="*/ 6176395 w 6191450"/>
                          <a:gd name="connsiteY0" fmla="*/ 0 h 1289476"/>
                          <a:gd name="connsiteX1" fmla="*/ 2842542 w 6191450"/>
                          <a:gd name="connsiteY1" fmla="*/ 1190031 h 1289476"/>
                          <a:gd name="connsiteX2" fmla="*/ 55991 w 6191450"/>
                          <a:gd name="connsiteY2" fmla="*/ 838672 h 1289476"/>
                          <a:gd name="connsiteX0" fmla="*/ 6176395 w 6191450"/>
                          <a:gd name="connsiteY0" fmla="*/ 0 h 1264930"/>
                          <a:gd name="connsiteX1" fmla="*/ 2842542 w 6191450"/>
                          <a:gd name="connsiteY1" fmla="*/ 1164631 h 1264930"/>
                          <a:gd name="connsiteX2" fmla="*/ 55991 w 6191450"/>
                          <a:gd name="connsiteY2" fmla="*/ 838672 h 1264930"/>
                          <a:gd name="connsiteX0" fmla="*/ 6176077 w 6191260"/>
                          <a:gd name="connsiteY0" fmla="*/ 0 h 1277201"/>
                          <a:gd name="connsiteX1" fmla="*/ 2859406 w 6191260"/>
                          <a:gd name="connsiteY1" fmla="*/ 1177331 h 1277201"/>
                          <a:gd name="connsiteX2" fmla="*/ 55673 w 6191260"/>
                          <a:gd name="connsiteY2" fmla="*/ 838672 h 1277201"/>
                          <a:gd name="connsiteX0" fmla="*/ 6176394 w 6191449"/>
                          <a:gd name="connsiteY0" fmla="*/ 0 h 1289476"/>
                          <a:gd name="connsiteX1" fmla="*/ 2842541 w 6191449"/>
                          <a:gd name="connsiteY1" fmla="*/ 1190031 h 1289476"/>
                          <a:gd name="connsiteX2" fmla="*/ 55990 w 6191449"/>
                          <a:gd name="connsiteY2" fmla="*/ 838672 h 1289476"/>
                          <a:gd name="connsiteX0" fmla="*/ 6176394 w 6185102"/>
                          <a:gd name="connsiteY0" fmla="*/ 0 h 1289476"/>
                          <a:gd name="connsiteX1" fmla="*/ 2842541 w 6185102"/>
                          <a:gd name="connsiteY1" fmla="*/ 1190031 h 1289476"/>
                          <a:gd name="connsiteX2" fmla="*/ 55990 w 6185102"/>
                          <a:gd name="connsiteY2" fmla="*/ 838672 h 1289476"/>
                          <a:gd name="connsiteX0" fmla="*/ 6176394 w 6186451"/>
                          <a:gd name="connsiteY0" fmla="*/ 0 h 1289476"/>
                          <a:gd name="connsiteX1" fmla="*/ 2842541 w 6186451"/>
                          <a:gd name="connsiteY1" fmla="*/ 1190031 h 1289476"/>
                          <a:gd name="connsiteX2" fmla="*/ 55990 w 6186451"/>
                          <a:gd name="connsiteY2" fmla="*/ 838672 h 1289476"/>
                          <a:gd name="connsiteX0" fmla="*/ 6176394 w 6186220"/>
                          <a:gd name="connsiteY0" fmla="*/ 0 h 1289476"/>
                          <a:gd name="connsiteX1" fmla="*/ 2842541 w 6186220"/>
                          <a:gd name="connsiteY1" fmla="*/ 1190031 h 1289476"/>
                          <a:gd name="connsiteX2" fmla="*/ 55990 w 6186220"/>
                          <a:gd name="connsiteY2" fmla="*/ 838672 h 1289476"/>
                          <a:gd name="connsiteX0" fmla="*/ 6176394 w 6186220"/>
                          <a:gd name="connsiteY0" fmla="*/ 0 h 1775884"/>
                          <a:gd name="connsiteX1" fmla="*/ 2842541 w 6186220"/>
                          <a:gd name="connsiteY1" fmla="*/ 1676439 h 1775884"/>
                          <a:gd name="connsiteX2" fmla="*/ 55990 w 6186220"/>
                          <a:gd name="connsiteY2" fmla="*/ 1325080 h 1775884"/>
                          <a:gd name="connsiteX0" fmla="*/ 6176394 w 6179436"/>
                          <a:gd name="connsiteY0" fmla="*/ 0 h 1775884"/>
                          <a:gd name="connsiteX1" fmla="*/ 2842541 w 6179436"/>
                          <a:gd name="connsiteY1" fmla="*/ 1676439 h 1775884"/>
                          <a:gd name="connsiteX2" fmla="*/ 55990 w 6179436"/>
                          <a:gd name="connsiteY2" fmla="*/ 1325080 h 1775884"/>
                        </a:gdLst>
                        <a:ahLst/>
                        <a:cxnLst>
                          <a:cxn ang="0">
                            <a:pos x="connsiteX0" y="connsiteY0"/>
                          </a:cxn>
                          <a:cxn ang="0">
                            <a:pos x="connsiteX1" y="connsiteY1"/>
                          </a:cxn>
                          <a:cxn ang="0">
                            <a:pos x="connsiteX2" y="connsiteY2"/>
                          </a:cxn>
                        </a:cxnLst>
                        <a:rect l="l" t="t" r="r" b="b"/>
                        <a:pathLst>
                          <a:path w="6179436" h="1775884">
                            <a:moveTo>
                              <a:pt x="6176394" y="0"/>
                            </a:moveTo>
                            <a:cubicBezTo>
                              <a:pt x="6255945" y="1181413"/>
                              <a:pt x="4765624" y="176702"/>
                              <a:pt x="2842541" y="1676439"/>
                            </a:cubicBezTo>
                            <a:cubicBezTo>
                              <a:pt x="2242479" y="2312576"/>
                              <a:pt x="-416760" y="-377936"/>
                              <a:pt x="55990" y="132508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292" name="Group 291">
                    <a:extLst>
                      <a:ext uri="{FF2B5EF4-FFF2-40B4-BE49-F238E27FC236}">
                        <a16:creationId xmlns:a16="http://schemas.microsoft.com/office/drawing/2014/main" id="{6D4CD7C5-395F-4973-B80D-24EFB531C9CA}"/>
                      </a:ext>
                    </a:extLst>
                  </p:cNvPr>
                  <p:cNvGrpSpPr/>
                  <p:nvPr/>
                </p:nvGrpSpPr>
                <p:grpSpPr>
                  <a:xfrm>
                    <a:off x="7858145" y="3114267"/>
                    <a:ext cx="933269" cy="687957"/>
                    <a:chOff x="7858145" y="3114267"/>
                    <a:chExt cx="933269" cy="687957"/>
                  </a:xfrm>
                </p:grpSpPr>
                <p:sp>
                  <p:nvSpPr>
                    <p:cNvPr id="293" name="TextBox 292">
                      <a:extLst>
                        <a:ext uri="{FF2B5EF4-FFF2-40B4-BE49-F238E27FC236}">
                          <a16:creationId xmlns:a16="http://schemas.microsoft.com/office/drawing/2014/main" id="{CF17CFD0-3459-490B-96A2-21FA773826B3}"/>
                        </a:ext>
                      </a:extLst>
                    </p:cNvPr>
                    <p:cNvSpPr txBox="1"/>
                    <p:nvPr/>
                  </p:nvSpPr>
                  <p:spPr>
                    <a:xfrm>
                      <a:off x="7858145" y="3114267"/>
                      <a:ext cx="933269" cy="332079"/>
                    </a:xfrm>
                    <a:prstGeom prst="rect">
                      <a:avLst/>
                    </a:prstGeom>
                    <a:noFill/>
                  </p:spPr>
                  <p:txBody>
                    <a:bodyPr wrap="none" rtlCol="0">
                      <a:spAutoFit/>
                    </a:bodyPr>
                    <a:lstStyle/>
                    <a:p>
                      <a:pPr algn="ctr">
                        <a:lnSpc>
                          <a:spcPts val="2000"/>
                        </a:lnSpc>
                      </a:pPr>
                      <a:r>
                        <a:rPr lang="en-US" sz="1400" b="1" dirty="0" err="1">
                          <a:solidFill>
                            <a:srgbClr val="A25100"/>
                          </a:solidFill>
                          <a:latin typeface="Candara" panose="020E0502030303020204" pitchFamily="34" charset="0"/>
                        </a:rPr>
                        <a:t>Perforant</a:t>
                      </a:r>
                      <a:endParaRPr lang="en-US" sz="1400" b="1" dirty="0">
                        <a:solidFill>
                          <a:srgbClr val="A25100"/>
                        </a:solidFill>
                        <a:latin typeface="Candara" panose="020E0502030303020204" pitchFamily="34" charset="0"/>
                      </a:endParaRPr>
                    </a:p>
                  </p:txBody>
                </p:sp>
                <p:sp>
                  <p:nvSpPr>
                    <p:cNvPr id="294" name="TextBox 293">
                      <a:extLst>
                        <a:ext uri="{FF2B5EF4-FFF2-40B4-BE49-F238E27FC236}">
                          <a16:creationId xmlns:a16="http://schemas.microsoft.com/office/drawing/2014/main" id="{624A2C37-7499-45B2-86D8-0D0E852B87A7}"/>
                        </a:ext>
                      </a:extLst>
                    </p:cNvPr>
                    <p:cNvSpPr txBox="1"/>
                    <p:nvPr/>
                  </p:nvSpPr>
                  <p:spPr>
                    <a:xfrm>
                      <a:off x="8056116" y="3470145"/>
                      <a:ext cx="537327" cy="332079"/>
                    </a:xfrm>
                    <a:prstGeom prst="rect">
                      <a:avLst/>
                    </a:prstGeom>
                    <a:noFill/>
                  </p:spPr>
                  <p:txBody>
                    <a:bodyPr wrap="none" rtlCol="0">
                      <a:spAutoFit/>
                    </a:bodyPr>
                    <a:lstStyle/>
                    <a:p>
                      <a:pPr algn="ctr">
                        <a:lnSpc>
                          <a:spcPts val="2000"/>
                        </a:lnSpc>
                      </a:pPr>
                      <a:r>
                        <a:rPr lang="en-US" sz="1400" b="1" dirty="0">
                          <a:solidFill>
                            <a:srgbClr val="A25100"/>
                          </a:solidFill>
                          <a:latin typeface="Candara" panose="020E0502030303020204" pitchFamily="34" charset="0"/>
                        </a:rPr>
                        <a:t>Path</a:t>
                      </a:r>
                    </a:p>
                  </p:txBody>
                </p:sp>
              </p:grpSp>
            </p:grpSp>
            <p:sp>
              <p:nvSpPr>
                <p:cNvPr id="290" name="TextBox 289">
                  <a:extLst>
                    <a:ext uri="{FF2B5EF4-FFF2-40B4-BE49-F238E27FC236}">
                      <a16:creationId xmlns:a16="http://schemas.microsoft.com/office/drawing/2014/main" id="{CF05900F-BE6E-4546-8256-2701235BD9FB}"/>
                    </a:ext>
                  </a:extLst>
                </p:cNvPr>
                <p:cNvSpPr txBox="1"/>
                <p:nvPr/>
              </p:nvSpPr>
              <p:spPr>
                <a:xfrm>
                  <a:off x="10505412" y="4101942"/>
                  <a:ext cx="974946"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Layer II</a:t>
                  </a:r>
                </a:p>
              </p:txBody>
            </p:sp>
          </p:grpSp>
        </p:grpSp>
        <p:sp>
          <p:nvSpPr>
            <p:cNvPr id="405" name="TextBox 404">
              <a:extLst>
                <a:ext uri="{FF2B5EF4-FFF2-40B4-BE49-F238E27FC236}">
                  <a16:creationId xmlns:a16="http://schemas.microsoft.com/office/drawing/2014/main" id="{60C6EB1A-2DFE-493D-B79C-B83822C57CA3}"/>
                </a:ext>
              </a:extLst>
            </p:cNvPr>
            <p:cNvSpPr txBox="1"/>
            <p:nvPr/>
          </p:nvSpPr>
          <p:spPr>
            <a:xfrm rot="1567054">
              <a:off x="7518622" y="2615902"/>
              <a:ext cx="1592744" cy="588559"/>
            </a:xfrm>
            <a:prstGeom prst="rect">
              <a:avLst/>
            </a:prstGeom>
            <a:noFill/>
          </p:spPr>
          <p:txBody>
            <a:bodyPr wrap="none" rtlCol="0">
              <a:spAutoFit/>
            </a:bodyPr>
            <a:lstStyle/>
            <a:p>
              <a:pPr algn="ctr">
                <a:lnSpc>
                  <a:spcPts val="2000"/>
                </a:lnSpc>
              </a:pPr>
              <a:r>
                <a:rPr lang="en-US" sz="1400" b="1" dirty="0" err="1">
                  <a:solidFill>
                    <a:srgbClr val="A25100"/>
                  </a:solidFill>
                  <a:latin typeface="Candara" panose="020E0502030303020204" pitchFamily="34" charset="0"/>
                </a:rPr>
                <a:t>Temporoammonic</a:t>
              </a:r>
              <a:endParaRPr lang="en-US" sz="1400" b="1" dirty="0">
                <a:solidFill>
                  <a:srgbClr val="A25100"/>
                </a:solidFill>
                <a:latin typeface="Candara" panose="020E0502030303020204" pitchFamily="34" charset="0"/>
              </a:endParaRPr>
            </a:p>
            <a:p>
              <a:pPr algn="ctr">
                <a:lnSpc>
                  <a:spcPts val="2000"/>
                </a:lnSpc>
              </a:pPr>
              <a:r>
                <a:rPr lang="en-US" sz="1400" b="1" dirty="0">
                  <a:solidFill>
                    <a:srgbClr val="A25100"/>
                  </a:solidFill>
                  <a:latin typeface="Candara" panose="020E0502030303020204" pitchFamily="34" charset="0"/>
                </a:rPr>
                <a:t>Path</a:t>
              </a:r>
            </a:p>
          </p:txBody>
        </p:sp>
      </p:grpSp>
    </p:spTree>
    <p:extLst>
      <p:ext uri="{BB962C8B-B14F-4D97-AF65-F5344CB8AC3E}">
        <p14:creationId xmlns:p14="http://schemas.microsoft.com/office/powerpoint/2010/main" val="3387770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95"/>
                                        </p:tgtEl>
                                        <p:attrNameLst>
                                          <p:attrName>style.visibility</p:attrName>
                                        </p:attrNameLst>
                                      </p:cBhvr>
                                      <p:to>
                                        <p:strVal val="visible"/>
                                      </p:to>
                                    </p:set>
                                    <p:animEffect transition="in" filter="dissolve">
                                      <p:cBhvr>
                                        <p:cTn id="7" dur="500"/>
                                        <p:tgtEl>
                                          <p:spTgt spid="39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9"/>
                                        </p:tgtEl>
                                        <p:attrNameLst>
                                          <p:attrName>style.visibility</p:attrName>
                                        </p:attrNameLst>
                                      </p:cBhvr>
                                      <p:to>
                                        <p:strVal val="visible"/>
                                      </p:to>
                                    </p:set>
                                    <p:animEffect transition="in" filter="dissolve">
                                      <p:cBhvr>
                                        <p:cTn id="12" dur="500"/>
                                        <p:tgtEl>
                                          <p:spTgt spid="3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dissolve">
                                      <p:cBhvr>
                                        <p:cTn id="17" dur="500"/>
                                        <p:tgtEl>
                                          <p:spTgt spid="4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nodeType="clickEffect">
                                  <p:stCondLst>
                                    <p:cond delay="0"/>
                                  </p:stCondLst>
                                  <p:childTnLst>
                                    <p:animEffect transition="out" filter="dissolve">
                                      <p:cBhvr>
                                        <p:cTn id="21" dur="2000"/>
                                        <p:tgtEl>
                                          <p:spTgt spid="45"/>
                                        </p:tgtEl>
                                      </p:cBhvr>
                                    </p:animEffect>
                                    <p:set>
                                      <p:cBhvr>
                                        <p:cTn id="22" dur="1" fill="hold">
                                          <p:stCondLst>
                                            <p:cond delay="1999"/>
                                          </p:stCondLst>
                                        </p:cTn>
                                        <p:tgtEl>
                                          <p:spTgt spid="45"/>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44"/>
                                        </p:tgtEl>
                                        <p:attrNameLst>
                                          <p:attrName>style.visibility</p:attrName>
                                        </p:attrNameLst>
                                      </p:cBhvr>
                                      <p:to>
                                        <p:strVal val="visible"/>
                                      </p:to>
                                    </p:set>
                                    <p:animEffect transition="in" filter="dissolve">
                                      <p:cBhvr>
                                        <p:cTn id="27" dur="2000"/>
                                        <p:tgtEl>
                                          <p:spTgt spid="44"/>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xit" presetSubtype="0" fill="hold" nodeType="clickEffect">
                                  <p:stCondLst>
                                    <p:cond delay="0"/>
                                  </p:stCondLst>
                                  <p:childTnLst>
                                    <p:animEffect transition="out" filter="dissolve">
                                      <p:cBhvr>
                                        <p:cTn id="31" dur="2000"/>
                                        <p:tgtEl>
                                          <p:spTgt spid="44"/>
                                        </p:tgtEl>
                                      </p:cBhvr>
                                    </p:animEffect>
                                    <p:set>
                                      <p:cBhvr>
                                        <p:cTn id="32" dur="1" fill="hold">
                                          <p:stCondLst>
                                            <p:cond delay="1999"/>
                                          </p:stCondLst>
                                        </p:cTn>
                                        <p:tgtEl>
                                          <p:spTgt spid="44"/>
                                        </p:tgtEl>
                                        <p:attrNameLst>
                                          <p:attrName>style.visibility</p:attrName>
                                        </p:attrNameLst>
                                      </p:cBhvr>
                                      <p:to>
                                        <p:strVal val="hidden"/>
                                      </p:to>
                                    </p:set>
                                  </p:childTnLst>
                                </p:cTn>
                              </p:par>
                              <p:par>
                                <p:cTn id="33" presetID="9" presetClass="entr" presetSubtype="0" fill="hold" nodeType="withEffect">
                                  <p:stCondLst>
                                    <p:cond delay="0"/>
                                  </p:stCondLst>
                                  <p:childTnLst>
                                    <p:set>
                                      <p:cBhvr>
                                        <p:cTn id="34" dur="1" fill="hold">
                                          <p:stCondLst>
                                            <p:cond delay="0"/>
                                          </p:stCondLst>
                                        </p:cTn>
                                        <p:tgtEl>
                                          <p:spTgt spid="45"/>
                                        </p:tgtEl>
                                        <p:attrNameLst>
                                          <p:attrName>style.visibility</p:attrName>
                                        </p:attrNameLst>
                                      </p:cBhvr>
                                      <p:to>
                                        <p:strVal val="visible"/>
                                      </p:to>
                                    </p:set>
                                    <p:animEffect transition="in" filter="dissolve">
                                      <p:cBhvr>
                                        <p:cTn id="35" dur="2000"/>
                                        <p:tgtEl>
                                          <p:spTgt spid="45"/>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402"/>
                                        </p:tgtEl>
                                        <p:attrNameLst>
                                          <p:attrName>style.visibility</p:attrName>
                                        </p:attrNameLst>
                                      </p:cBhvr>
                                      <p:to>
                                        <p:strVal val="visible"/>
                                      </p:to>
                                    </p:set>
                                    <p:animEffect transition="in" filter="dissolve">
                                      <p:cBhvr>
                                        <p:cTn id="40" dur="500"/>
                                        <p:tgtEl>
                                          <p:spTgt spid="4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 name="TextBox 242">
            <a:extLst>
              <a:ext uri="{FF2B5EF4-FFF2-40B4-BE49-F238E27FC236}">
                <a16:creationId xmlns:a16="http://schemas.microsoft.com/office/drawing/2014/main" id="{8A454FFA-C046-49BC-BCFE-B94D147D7E5A}"/>
              </a:ext>
            </a:extLst>
          </p:cNvPr>
          <p:cNvSpPr txBox="1"/>
          <p:nvPr/>
        </p:nvSpPr>
        <p:spPr>
          <a:xfrm>
            <a:off x="2003401" y="204980"/>
            <a:ext cx="7755649" cy="707886"/>
          </a:xfrm>
          <a:prstGeom prst="rect">
            <a:avLst/>
          </a:prstGeom>
          <a:noFill/>
        </p:spPr>
        <p:txBody>
          <a:bodyPr wrap="none" rtlCol="0">
            <a:spAutoFit/>
          </a:bodyPr>
          <a:lstStyle/>
          <a:p>
            <a:r>
              <a:rPr lang="en-US" sz="4000" dirty="0">
                <a:latin typeface="Century Gothic" panose="020B0502020202020204" pitchFamily="34" charset="0"/>
              </a:rPr>
              <a:t>Hippocampus: Main Pathways</a:t>
            </a:r>
          </a:p>
        </p:txBody>
      </p:sp>
      <p:grpSp>
        <p:nvGrpSpPr>
          <p:cNvPr id="247" name="Group 246">
            <a:extLst>
              <a:ext uri="{FF2B5EF4-FFF2-40B4-BE49-F238E27FC236}">
                <a16:creationId xmlns:a16="http://schemas.microsoft.com/office/drawing/2014/main" id="{73BA733D-F19C-4688-9DDD-E8AE729B40F5}"/>
              </a:ext>
            </a:extLst>
          </p:cNvPr>
          <p:cNvGrpSpPr/>
          <p:nvPr/>
        </p:nvGrpSpPr>
        <p:grpSpPr>
          <a:xfrm>
            <a:off x="2643230" y="1420176"/>
            <a:ext cx="5225934" cy="2624997"/>
            <a:chOff x="2643230" y="1420176"/>
            <a:chExt cx="5225934" cy="2624997"/>
          </a:xfrm>
        </p:grpSpPr>
        <p:grpSp>
          <p:nvGrpSpPr>
            <p:cNvPr id="246" name="Group 245">
              <a:extLst>
                <a:ext uri="{FF2B5EF4-FFF2-40B4-BE49-F238E27FC236}">
                  <a16:creationId xmlns:a16="http://schemas.microsoft.com/office/drawing/2014/main" id="{2CB77781-52E3-43A5-A7B2-C24EC1621824}"/>
                </a:ext>
              </a:extLst>
            </p:cNvPr>
            <p:cNvGrpSpPr/>
            <p:nvPr/>
          </p:nvGrpSpPr>
          <p:grpSpPr>
            <a:xfrm>
              <a:off x="4829113" y="2516758"/>
              <a:ext cx="2505303" cy="1420376"/>
              <a:chOff x="4829113" y="2516758"/>
              <a:chExt cx="2505303" cy="1420376"/>
            </a:xfrm>
          </p:grpSpPr>
          <p:sp>
            <p:nvSpPr>
              <p:cNvPr id="210" name="Freeform: Shape 209">
                <a:extLst>
                  <a:ext uri="{FF2B5EF4-FFF2-40B4-BE49-F238E27FC236}">
                    <a16:creationId xmlns:a16="http://schemas.microsoft.com/office/drawing/2014/main" id="{6EA866BC-760A-4BBF-9DC5-2565ED6C5F3A}"/>
                  </a:ext>
                </a:extLst>
              </p:cNvPr>
              <p:cNvSpPr/>
              <p:nvPr/>
            </p:nvSpPr>
            <p:spPr>
              <a:xfrm>
                <a:off x="4829113" y="2516758"/>
                <a:ext cx="2505303" cy="1420376"/>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 name="connsiteX0" fmla="*/ 0 w 3034246"/>
                  <a:gd name="connsiteY0" fmla="*/ 324658 h 1519457"/>
                  <a:gd name="connsiteX1" fmla="*/ 954246 w 3034246"/>
                  <a:gd name="connsiteY1" fmla="*/ 42347 h 1519457"/>
                  <a:gd name="connsiteX2" fmla="*/ 2911063 w 3034246"/>
                  <a:gd name="connsiteY2" fmla="*/ 955788 h 1519457"/>
                  <a:gd name="connsiteX3" fmla="*/ 2472151 w 3034246"/>
                  <a:gd name="connsiteY3" fmla="*/ 1513572 h 1519457"/>
                  <a:gd name="connsiteX4" fmla="*/ 1182847 w 3034246"/>
                  <a:gd name="connsiteY4" fmla="*/ 1257540 h 1519457"/>
                  <a:gd name="connsiteX0" fmla="*/ 0 w 3086943"/>
                  <a:gd name="connsiteY0" fmla="*/ 324658 h 1519457"/>
                  <a:gd name="connsiteX1" fmla="*/ 1006943 w 3086943"/>
                  <a:gd name="connsiteY1" fmla="*/ 42347 h 1519457"/>
                  <a:gd name="connsiteX2" fmla="*/ 2963760 w 3086943"/>
                  <a:gd name="connsiteY2" fmla="*/ 955788 h 1519457"/>
                  <a:gd name="connsiteX3" fmla="*/ 2524848 w 3086943"/>
                  <a:gd name="connsiteY3" fmla="*/ 1513572 h 1519457"/>
                  <a:gd name="connsiteX4" fmla="*/ 1235544 w 3086943"/>
                  <a:gd name="connsiteY4" fmla="*/ 1257540 h 1519457"/>
                  <a:gd name="connsiteX0" fmla="*/ 0 w 3102543"/>
                  <a:gd name="connsiteY0" fmla="*/ 324658 h 1825434"/>
                  <a:gd name="connsiteX1" fmla="*/ 1006943 w 3102543"/>
                  <a:gd name="connsiteY1" fmla="*/ 42347 h 1825434"/>
                  <a:gd name="connsiteX2" fmla="*/ 2963760 w 3102543"/>
                  <a:gd name="connsiteY2" fmla="*/ 955788 h 1825434"/>
                  <a:gd name="connsiteX3" fmla="*/ 2753201 w 3102543"/>
                  <a:gd name="connsiteY3" fmla="*/ 1822427 h 1825434"/>
                  <a:gd name="connsiteX4" fmla="*/ 1235544 w 3102543"/>
                  <a:gd name="connsiteY4" fmla="*/ 1257540 h 1825434"/>
                  <a:gd name="connsiteX0" fmla="*/ 0 w 3102543"/>
                  <a:gd name="connsiteY0" fmla="*/ 327193 h 1827344"/>
                  <a:gd name="connsiteX1" fmla="*/ 1006943 w 3102543"/>
                  <a:gd name="connsiteY1" fmla="*/ 44882 h 1827344"/>
                  <a:gd name="connsiteX2" fmla="*/ 2963760 w 3102543"/>
                  <a:gd name="connsiteY2" fmla="*/ 993621 h 1827344"/>
                  <a:gd name="connsiteX3" fmla="*/ 2753201 w 3102543"/>
                  <a:gd name="connsiteY3" fmla="*/ 1824962 h 1827344"/>
                  <a:gd name="connsiteX4" fmla="*/ 1235544 w 3102543"/>
                  <a:gd name="connsiteY4" fmla="*/ 1260075 h 1827344"/>
                  <a:gd name="connsiteX0" fmla="*/ 0 w 3102543"/>
                  <a:gd name="connsiteY0" fmla="*/ 327193 h 1827344"/>
                  <a:gd name="connsiteX1" fmla="*/ 1006943 w 3102543"/>
                  <a:gd name="connsiteY1" fmla="*/ 44882 h 1827344"/>
                  <a:gd name="connsiteX2" fmla="*/ 2963760 w 3102543"/>
                  <a:gd name="connsiteY2" fmla="*/ 993621 h 1827344"/>
                  <a:gd name="connsiteX3" fmla="*/ 2753201 w 3102543"/>
                  <a:gd name="connsiteY3" fmla="*/ 1824962 h 1827344"/>
                  <a:gd name="connsiteX4" fmla="*/ 1235544 w 3102543"/>
                  <a:gd name="connsiteY4" fmla="*/ 1260075 h 1827344"/>
                  <a:gd name="connsiteX0" fmla="*/ 0 w 3171638"/>
                  <a:gd name="connsiteY0" fmla="*/ 327193 h 1783404"/>
                  <a:gd name="connsiteX1" fmla="*/ 1006943 w 3171638"/>
                  <a:gd name="connsiteY1" fmla="*/ 44882 h 1783404"/>
                  <a:gd name="connsiteX2" fmla="*/ 2963760 w 3171638"/>
                  <a:gd name="connsiteY2" fmla="*/ 993621 h 1783404"/>
                  <a:gd name="connsiteX3" fmla="*/ 2920074 w 3171638"/>
                  <a:gd name="connsiteY3" fmla="*/ 1780840 h 1783404"/>
                  <a:gd name="connsiteX4" fmla="*/ 1235544 w 3171638"/>
                  <a:gd name="connsiteY4" fmla="*/ 1260075 h 1783404"/>
                  <a:gd name="connsiteX0" fmla="*/ 0 w 3242748"/>
                  <a:gd name="connsiteY0" fmla="*/ 329099 h 1784853"/>
                  <a:gd name="connsiteX1" fmla="*/ 1006943 w 3242748"/>
                  <a:gd name="connsiteY1" fmla="*/ 46788 h 1784853"/>
                  <a:gd name="connsiteX2" fmla="*/ 3069154 w 3242748"/>
                  <a:gd name="connsiteY2" fmla="*/ 1022001 h 1784853"/>
                  <a:gd name="connsiteX3" fmla="*/ 2920074 w 3242748"/>
                  <a:gd name="connsiteY3" fmla="*/ 1782746 h 1784853"/>
                  <a:gd name="connsiteX4" fmla="*/ 1235544 w 3242748"/>
                  <a:gd name="connsiteY4" fmla="*/ 1261981 h 1784853"/>
                  <a:gd name="connsiteX0" fmla="*/ 0 w 3273562"/>
                  <a:gd name="connsiteY0" fmla="*/ 329099 h 1784853"/>
                  <a:gd name="connsiteX1" fmla="*/ 1006943 w 3273562"/>
                  <a:gd name="connsiteY1" fmla="*/ 46788 h 1784853"/>
                  <a:gd name="connsiteX2" fmla="*/ 3069154 w 3273562"/>
                  <a:gd name="connsiteY2" fmla="*/ 1022001 h 1784853"/>
                  <a:gd name="connsiteX3" fmla="*/ 2920074 w 3273562"/>
                  <a:gd name="connsiteY3" fmla="*/ 1782746 h 1784853"/>
                  <a:gd name="connsiteX4" fmla="*/ 1235544 w 3273562"/>
                  <a:gd name="connsiteY4" fmla="*/ 1261981 h 1784853"/>
                  <a:gd name="connsiteX0" fmla="*/ 0 w 3275501"/>
                  <a:gd name="connsiteY0" fmla="*/ 329099 h 1817188"/>
                  <a:gd name="connsiteX1" fmla="*/ 1006943 w 3275501"/>
                  <a:gd name="connsiteY1" fmla="*/ 46788 h 1817188"/>
                  <a:gd name="connsiteX2" fmla="*/ 3069154 w 3275501"/>
                  <a:gd name="connsiteY2" fmla="*/ 1022001 h 1817188"/>
                  <a:gd name="connsiteX3" fmla="*/ 2920074 w 3275501"/>
                  <a:gd name="connsiteY3" fmla="*/ 1782746 h 1817188"/>
                  <a:gd name="connsiteX4" fmla="*/ 1191630 w 3275501"/>
                  <a:gd name="connsiteY4" fmla="*/ 1685555 h 1817188"/>
                  <a:gd name="connsiteX0" fmla="*/ 0 w 3275501"/>
                  <a:gd name="connsiteY0" fmla="*/ 329099 h 1895031"/>
                  <a:gd name="connsiteX1" fmla="*/ 1006943 w 3275501"/>
                  <a:gd name="connsiteY1" fmla="*/ 46788 h 1895031"/>
                  <a:gd name="connsiteX2" fmla="*/ 3069154 w 3275501"/>
                  <a:gd name="connsiteY2" fmla="*/ 1022001 h 1895031"/>
                  <a:gd name="connsiteX3" fmla="*/ 2920074 w 3275501"/>
                  <a:gd name="connsiteY3" fmla="*/ 1782746 h 1895031"/>
                  <a:gd name="connsiteX4" fmla="*/ 1191630 w 3275501"/>
                  <a:gd name="connsiteY4" fmla="*/ 1685555 h 1895031"/>
                  <a:gd name="connsiteX0" fmla="*/ 0 w 3275501"/>
                  <a:gd name="connsiteY0" fmla="*/ 329099 h 1875533"/>
                  <a:gd name="connsiteX1" fmla="*/ 1006943 w 3275501"/>
                  <a:gd name="connsiteY1" fmla="*/ 46788 h 1875533"/>
                  <a:gd name="connsiteX2" fmla="*/ 3069154 w 3275501"/>
                  <a:gd name="connsiteY2" fmla="*/ 1022001 h 1875533"/>
                  <a:gd name="connsiteX3" fmla="*/ 2920074 w 3275501"/>
                  <a:gd name="connsiteY3" fmla="*/ 1782746 h 1875533"/>
                  <a:gd name="connsiteX4" fmla="*/ 1191630 w 3275501"/>
                  <a:gd name="connsiteY4" fmla="*/ 1685555 h 1875533"/>
                  <a:gd name="connsiteX0" fmla="*/ 0 w 3277069"/>
                  <a:gd name="connsiteY0" fmla="*/ 329099 h 1900367"/>
                  <a:gd name="connsiteX1" fmla="*/ 1006943 w 3277069"/>
                  <a:gd name="connsiteY1" fmla="*/ 46788 h 1900367"/>
                  <a:gd name="connsiteX2" fmla="*/ 3069154 w 3277069"/>
                  <a:gd name="connsiteY2" fmla="*/ 1022001 h 1900367"/>
                  <a:gd name="connsiteX3" fmla="*/ 2920074 w 3277069"/>
                  <a:gd name="connsiteY3" fmla="*/ 1782746 h 1900367"/>
                  <a:gd name="connsiteX4" fmla="*/ 1156499 w 3277069"/>
                  <a:gd name="connsiteY4" fmla="*/ 1729677 h 1900367"/>
                  <a:gd name="connsiteX0" fmla="*/ 0 w 3273215"/>
                  <a:gd name="connsiteY0" fmla="*/ 329099 h 1922562"/>
                  <a:gd name="connsiteX1" fmla="*/ 1006943 w 3273215"/>
                  <a:gd name="connsiteY1" fmla="*/ 46788 h 1922562"/>
                  <a:gd name="connsiteX2" fmla="*/ 3069154 w 3273215"/>
                  <a:gd name="connsiteY2" fmla="*/ 1022001 h 1922562"/>
                  <a:gd name="connsiteX3" fmla="*/ 2981554 w 3273215"/>
                  <a:gd name="connsiteY3" fmla="*/ 1826868 h 1922562"/>
                  <a:gd name="connsiteX4" fmla="*/ 1156499 w 3273215"/>
                  <a:gd name="connsiteY4" fmla="*/ 1729677 h 1922562"/>
                  <a:gd name="connsiteX0" fmla="*/ 0 w 3253678"/>
                  <a:gd name="connsiteY0" fmla="*/ 329099 h 1908788"/>
                  <a:gd name="connsiteX1" fmla="*/ 1006943 w 3253678"/>
                  <a:gd name="connsiteY1" fmla="*/ 46788 h 1908788"/>
                  <a:gd name="connsiteX2" fmla="*/ 3069154 w 3253678"/>
                  <a:gd name="connsiteY2" fmla="*/ 1022001 h 1908788"/>
                  <a:gd name="connsiteX3" fmla="*/ 2937640 w 3253678"/>
                  <a:gd name="connsiteY3" fmla="*/ 1800394 h 1908788"/>
                  <a:gd name="connsiteX4" fmla="*/ 1156499 w 3253678"/>
                  <a:gd name="connsiteY4" fmla="*/ 1729677 h 1908788"/>
                  <a:gd name="connsiteX0" fmla="*/ 0 w 3248681"/>
                  <a:gd name="connsiteY0" fmla="*/ 329099 h 1950400"/>
                  <a:gd name="connsiteX1" fmla="*/ 1006943 w 3248681"/>
                  <a:gd name="connsiteY1" fmla="*/ 46788 h 1950400"/>
                  <a:gd name="connsiteX2" fmla="*/ 3069154 w 3248681"/>
                  <a:gd name="connsiteY2" fmla="*/ 1022001 h 1950400"/>
                  <a:gd name="connsiteX3" fmla="*/ 2937640 w 3248681"/>
                  <a:gd name="connsiteY3" fmla="*/ 1800394 h 1950400"/>
                  <a:gd name="connsiteX4" fmla="*/ 1156499 w 3248681"/>
                  <a:gd name="connsiteY4" fmla="*/ 1729677 h 1950400"/>
                  <a:gd name="connsiteX0" fmla="*/ 0 w 3229744"/>
                  <a:gd name="connsiteY0" fmla="*/ 331006 h 1909059"/>
                  <a:gd name="connsiteX1" fmla="*/ 1006943 w 3229744"/>
                  <a:gd name="connsiteY1" fmla="*/ 48695 h 1909059"/>
                  <a:gd name="connsiteX2" fmla="*/ 3034023 w 3229744"/>
                  <a:gd name="connsiteY2" fmla="*/ 1050382 h 1909059"/>
                  <a:gd name="connsiteX3" fmla="*/ 2937640 w 3229744"/>
                  <a:gd name="connsiteY3" fmla="*/ 1802301 h 1909059"/>
                  <a:gd name="connsiteX4" fmla="*/ 1156499 w 3229744"/>
                  <a:gd name="connsiteY4" fmla="*/ 1731584 h 1909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9744" h="1909059">
                    <a:moveTo>
                      <a:pt x="0" y="331006"/>
                    </a:moveTo>
                    <a:cubicBezTo>
                      <a:pt x="284226" y="33064"/>
                      <a:pt x="501273" y="-71201"/>
                      <a:pt x="1006943" y="48695"/>
                    </a:cubicBezTo>
                    <a:cubicBezTo>
                      <a:pt x="1512613" y="168591"/>
                      <a:pt x="2712240" y="758114"/>
                      <a:pt x="3034023" y="1050382"/>
                    </a:cubicBezTo>
                    <a:cubicBezTo>
                      <a:pt x="3355806" y="1342650"/>
                      <a:pt x="3250561" y="1688767"/>
                      <a:pt x="2937640" y="1802301"/>
                    </a:cubicBezTo>
                    <a:cubicBezTo>
                      <a:pt x="2624719" y="1915835"/>
                      <a:pt x="1705174" y="1996957"/>
                      <a:pt x="1156499" y="1731584"/>
                    </a:cubicBezTo>
                  </a:path>
                </a:pathLst>
              </a:custGeom>
              <a:noFill/>
              <a:ln w="254000">
                <a:solidFill>
                  <a:schemeClr val="bg2">
                    <a:lumMod val="90000"/>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08" name="Freeform: Shape 207">
                <a:extLst>
                  <a:ext uri="{FF2B5EF4-FFF2-40B4-BE49-F238E27FC236}">
                    <a16:creationId xmlns:a16="http://schemas.microsoft.com/office/drawing/2014/main" id="{463A282F-191A-4E50-836B-E1774D2AD70B}"/>
                  </a:ext>
                </a:extLst>
              </p:cNvPr>
              <p:cNvSpPr/>
              <p:nvPr/>
            </p:nvSpPr>
            <p:spPr>
              <a:xfrm>
                <a:off x="5011807" y="2854544"/>
                <a:ext cx="1929226" cy="799254"/>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 name="connsiteX0" fmla="*/ 0 w 2784384"/>
                  <a:gd name="connsiteY0" fmla="*/ 146631 h 1714511"/>
                  <a:gd name="connsiteX1" fmla="*/ 704384 w 2784384"/>
                  <a:gd name="connsiteY1" fmla="*/ 237401 h 1714511"/>
                  <a:gd name="connsiteX2" fmla="*/ 2661201 w 2784384"/>
                  <a:gd name="connsiteY2" fmla="*/ 1150842 h 1714511"/>
                  <a:gd name="connsiteX3" fmla="*/ 2222289 w 2784384"/>
                  <a:gd name="connsiteY3" fmla="*/ 1708626 h 1714511"/>
                  <a:gd name="connsiteX4" fmla="*/ 932985 w 2784384"/>
                  <a:gd name="connsiteY4" fmla="*/ 1452594 h 1714511"/>
                  <a:gd name="connsiteX0" fmla="*/ 0 w 2742362"/>
                  <a:gd name="connsiteY0" fmla="*/ 336304 h 1904184"/>
                  <a:gd name="connsiteX1" fmla="*/ 684505 w 2742362"/>
                  <a:gd name="connsiteY1" fmla="*/ 73315 h 1904184"/>
                  <a:gd name="connsiteX2" fmla="*/ 2661201 w 2742362"/>
                  <a:gd name="connsiteY2" fmla="*/ 1340515 h 1904184"/>
                  <a:gd name="connsiteX3" fmla="*/ 2222289 w 2742362"/>
                  <a:gd name="connsiteY3" fmla="*/ 1898299 h 1904184"/>
                  <a:gd name="connsiteX4" fmla="*/ 932985 w 2742362"/>
                  <a:gd name="connsiteY4" fmla="*/ 1642267 h 1904184"/>
                  <a:gd name="connsiteX0" fmla="*/ 0 w 2743030"/>
                  <a:gd name="connsiteY0" fmla="*/ 293658 h 1861538"/>
                  <a:gd name="connsiteX1" fmla="*/ 674565 w 2743030"/>
                  <a:gd name="connsiteY1" fmla="*/ 87270 h 1861538"/>
                  <a:gd name="connsiteX2" fmla="*/ 2661201 w 2743030"/>
                  <a:gd name="connsiteY2" fmla="*/ 1297869 h 1861538"/>
                  <a:gd name="connsiteX3" fmla="*/ 2222289 w 2743030"/>
                  <a:gd name="connsiteY3" fmla="*/ 1855653 h 1861538"/>
                  <a:gd name="connsiteX4" fmla="*/ 932985 w 2743030"/>
                  <a:gd name="connsiteY4" fmla="*/ 1599621 h 1861538"/>
                  <a:gd name="connsiteX0" fmla="*/ 0 w 2741894"/>
                  <a:gd name="connsiteY0" fmla="*/ 293658 h 1855696"/>
                  <a:gd name="connsiteX1" fmla="*/ 674565 w 2741894"/>
                  <a:gd name="connsiteY1" fmla="*/ 87270 h 1855696"/>
                  <a:gd name="connsiteX2" fmla="*/ 2661201 w 2741894"/>
                  <a:gd name="connsiteY2" fmla="*/ 1297869 h 1855696"/>
                  <a:gd name="connsiteX3" fmla="*/ 2222289 w 2741894"/>
                  <a:gd name="connsiteY3" fmla="*/ 1855653 h 1855696"/>
                  <a:gd name="connsiteX4" fmla="*/ 992623 w 2741894"/>
                  <a:gd name="connsiteY4" fmla="*/ 1330764 h 1855696"/>
                  <a:gd name="connsiteX0" fmla="*/ 0 w 2749841"/>
                  <a:gd name="connsiteY0" fmla="*/ 293658 h 1799102"/>
                  <a:gd name="connsiteX1" fmla="*/ 674565 w 2749841"/>
                  <a:gd name="connsiteY1" fmla="*/ 87270 h 1799102"/>
                  <a:gd name="connsiteX2" fmla="*/ 2661201 w 2749841"/>
                  <a:gd name="connsiteY2" fmla="*/ 1297869 h 1799102"/>
                  <a:gd name="connsiteX3" fmla="*/ 2262048 w 2749841"/>
                  <a:gd name="connsiteY3" fmla="*/ 1799052 h 1799102"/>
                  <a:gd name="connsiteX4" fmla="*/ 992623 w 2749841"/>
                  <a:gd name="connsiteY4" fmla="*/ 1330764 h 1799102"/>
                  <a:gd name="connsiteX0" fmla="*/ 0 w 2829719"/>
                  <a:gd name="connsiteY0" fmla="*/ 298889 h 1804472"/>
                  <a:gd name="connsiteX1" fmla="*/ 674565 w 2829719"/>
                  <a:gd name="connsiteY1" fmla="*/ 92501 h 1804472"/>
                  <a:gd name="connsiteX2" fmla="*/ 2750659 w 2829719"/>
                  <a:gd name="connsiteY2" fmla="*/ 1373852 h 1804472"/>
                  <a:gd name="connsiteX3" fmla="*/ 2262048 w 2829719"/>
                  <a:gd name="connsiteY3" fmla="*/ 1804283 h 1804472"/>
                  <a:gd name="connsiteX4" fmla="*/ 992623 w 2829719"/>
                  <a:gd name="connsiteY4" fmla="*/ 1335995 h 1804472"/>
                  <a:gd name="connsiteX0" fmla="*/ 0 w 2819738"/>
                  <a:gd name="connsiteY0" fmla="*/ 298891 h 1747950"/>
                  <a:gd name="connsiteX1" fmla="*/ 674565 w 2819738"/>
                  <a:gd name="connsiteY1" fmla="*/ 92503 h 1747950"/>
                  <a:gd name="connsiteX2" fmla="*/ 2750659 w 2819738"/>
                  <a:gd name="connsiteY2" fmla="*/ 1373854 h 1747950"/>
                  <a:gd name="connsiteX3" fmla="*/ 2202410 w 2819738"/>
                  <a:gd name="connsiteY3" fmla="*/ 1747683 h 1747950"/>
                  <a:gd name="connsiteX4" fmla="*/ 992623 w 2819738"/>
                  <a:gd name="connsiteY4" fmla="*/ 1335997 h 1747950"/>
                  <a:gd name="connsiteX0" fmla="*/ 0 w 2819161"/>
                  <a:gd name="connsiteY0" fmla="*/ 298891 h 1750396"/>
                  <a:gd name="connsiteX1" fmla="*/ 674565 w 2819161"/>
                  <a:gd name="connsiteY1" fmla="*/ 92503 h 1750396"/>
                  <a:gd name="connsiteX2" fmla="*/ 2750659 w 2819161"/>
                  <a:gd name="connsiteY2" fmla="*/ 1373854 h 1750396"/>
                  <a:gd name="connsiteX3" fmla="*/ 2202410 w 2819161"/>
                  <a:gd name="connsiteY3" fmla="*/ 1747683 h 1750396"/>
                  <a:gd name="connsiteX4" fmla="*/ 1032382 w 2819161"/>
                  <a:gd name="connsiteY4" fmla="*/ 1236944 h 1750396"/>
                  <a:gd name="connsiteX0" fmla="*/ 0 w 2814695"/>
                  <a:gd name="connsiteY0" fmla="*/ 298891 h 1722589"/>
                  <a:gd name="connsiteX1" fmla="*/ 674565 w 2814695"/>
                  <a:gd name="connsiteY1" fmla="*/ 92503 h 1722589"/>
                  <a:gd name="connsiteX2" fmla="*/ 2750659 w 2814695"/>
                  <a:gd name="connsiteY2" fmla="*/ 1373854 h 1722589"/>
                  <a:gd name="connsiteX3" fmla="*/ 2172591 w 2814695"/>
                  <a:gd name="connsiteY3" fmla="*/ 1719382 h 1722589"/>
                  <a:gd name="connsiteX4" fmla="*/ 1032382 w 2814695"/>
                  <a:gd name="connsiteY4" fmla="*/ 1236944 h 1722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4695" h="1722589">
                    <a:moveTo>
                      <a:pt x="0" y="298891"/>
                    </a:moveTo>
                    <a:cubicBezTo>
                      <a:pt x="284226" y="949"/>
                      <a:pt x="216122" y="-86658"/>
                      <a:pt x="674565" y="92503"/>
                    </a:cubicBezTo>
                    <a:cubicBezTo>
                      <a:pt x="1133008" y="271664"/>
                      <a:pt x="2500988" y="1102708"/>
                      <a:pt x="2750659" y="1373854"/>
                    </a:cubicBezTo>
                    <a:cubicBezTo>
                      <a:pt x="3000330" y="1645000"/>
                      <a:pt x="2458970" y="1742200"/>
                      <a:pt x="2172591" y="1719382"/>
                    </a:cubicBezTo>
                    <a:cubicBezTo>
                      <a:pt x="1886212" y="1696564"/>
                      <a:pt x="1396618" y="1255232"/>
                      <a:pt x="1032382" y="1236944"/>
                    </a:cubicBezTo>
                  </a:path>
                </a:pathLst>
              </a:custGeom>
              <a:noFill/>
              <a:ln w="254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28" name="Group 27">
              <a:extLst>
                <a:ext uri="{FF2B5EF4-FFF2-40B4-BE49-F238E27FC236}">
                  <a16:creationId xmlns:a16="http://schemas.microsoft.com/office/drawing/2014/main" id="{BD7F0D27-2733-4013-873E-31E467E89DEC}"/>
                </a:ext>
              </a:extLst>
            </p:cNvPr>
            <p:cNvGrpSpPr/>
            <p:nvPr/>
          </p:nvGrpSpPr>
          <p:grpSpPr>
            <a:xfrm>
              <a:off x="2643230" y="1420176"/>
              <a:ext cx="5225934" cy="2624997"/>
              <a:chOff x="2643230" y="1420176"/>
              <a:chExt cx="5225934" cy="2624997"/>
            </a:xfrm>
          </p:grpSpPr>
          <p:sp>
            <p:nvSpPr>
              <p:cNvPr id="207" name="Freeform: Shape 206">
                <a:extLst>
                  <a:ext uri="{FF2B5EF4-FFF2-40B4-BE49-F238E27FC236}">
                    <a16:creationId xmlns:a16="http://schemas.microsoft.com/office/drawing/2014/main" id="{C54D0532-C8F8-4DB8-9C4E-074D17FBD28E}"/>
                  </a:ext>
                </a:extLst>
              </p:cNvPr>
              <p:cNvSpPr/>
              <p:nvPr/>
            </p:nvSpPr>
            <p:spPr>
              <a:xfrm>
                <a:off x="3044355" y="1792431"/>
                <a:ext cx="4681743" cy="1868640"/>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288154 w 6288154"/>
                  <a:gd name="connsiteY0" fmla="*/ 1054523 h 3098764"/>
                  <a:gd name="connsiteX1" fmla="*/ 3352930 w 6288154"/>
                  <a:gd name="connsiteY1" fmla="*/ 39539 h 3098764"/>
                  <a:gd name="connsiteX2" fmla="*/ 472570 w 6288154"/>
                  <a:gd name="connsiteY2" fmla="*/ 1136819 h 3098764"/>
                  <a:gd name="connsiteX3" fmla="*/ 143385 w 6288154"/>
                  <a:gd name="connsiteY3" fmla="*/ 2931130 h 3098764"/>
                  <a:gd name="connsiteX4" fmla="*/ 1926465 w 6288154"/>
                  <a:gd name="connsiteY4" fmla="*/ 2965619 h 3098764"/>
                  <a:gd name="connsiteX5" fmla="*/ 3298066 w 6288154"/>
                  <a:gd name="connsiteY5" fmla="*/ 2298107 h 3098764"/>
                  <a:gd name="connsiteX6" fmla="*/ 4331338 w 6288154"/>
                  <a:gd name="connsiteY6" fmla="*/ 2444411 h 3098764"/>
                  <a:gd name="connsiteX0" fmla="*/ 6288154 w 6288154"/>
                  <a:gd name="connsiteY0" fmla="*/ 1054523 h 3112572"/>
                  <a:gd name="connsiteX1" fmla="*/ 3352930 w 6288154"/>
                  <a:gd name="connsiteY1" fmla="*/ 39539 h 3112572"/>
                  <a:gd name="connsiteX2" fmla="*/ 472570 w 6288154"/>
                  <a:gd name="connsiteY2" fmla="*/ 1136819 h 3112572"/>
                  <a:gd name="connsiteX3" fmla="*/ 143385 w 6288154"/>
                  <a:gd name="connsiteY3" fmla="*/ 2952553 h 3112572"/>
                  <a:gd name="connsiteX4" fmla="*/ 1926465 w 6288154"/>
                  <a:gd name="connsiteY4" fmla="*/ 2965619 h 3112572"/>
                  <a:gd name="connsiteX5" fmla="*/ 3298066 w 6288154"/>
                  <a:gd name="connsiteY5" fmla="*/ 2298107 h 3112572"/>
                  <a:gd name="connsiteX6" fmla="*/ 4331338 w 6288154"/>
                  <a:gd name="connsiteY6" fmla="*/ 2444411 h 3112572"/>
                  <a:gd name="connsiteX0" fmla="*/ 6243494 w 6243494"/>
                  <a:gd name="connsiteY0" fmla="*/ 1015383 h 3069557"/>
                  <a:gd name="connsiteX1" fmla="*/ 3308270 w 6243494"/>
                  <a:gd name="connsiteY1" fmla="*/ 399 h 3069557"/>
                  <a:gd name="connsiteX2" fmla="*/ 559652 w 6243494"/>
                  <a:gd name="connsiteY2" fmla="*/ 1151236 h 3069557"/>
                  <a:gd name="connsiteX3" fmla="*/ 98725 w 6243494"/>
                  <a:gd name="connsiteY3" fmla="*/ 2913413 h 3069557"/>
                  <a:gd name="connsiteX4" fmla="*/ 1881805 w 6243494"/>
                  <a:gd name="connsiteY4" fmla="*/ 2926479 h 3069557"/>
                  <a:gd name="connsiteX5" fmla="*/ 3253406 w 6243494"/>
                  <a:gd name="connsiteY5" fmla="*/ 2258967 h 3069557"/>
                  <a:gd name="connsiteX6" fmla="*/ 4286678 w 6243494"/>
                  <a:gd name="connsiteY6" fmla="*/ 2405271 h 3069557"/>
                  <a:gd name="connsiteX0" fmla="*/ 6215099 w 6215099"/>
                  <a:gd name="connsiteY0" fmla="*/ 1015383 h 3083913"/>
                  <a:gd name="connsiteX1" fmla="*/ 3279875 w 6215099"/>
                  <a:gd name="connsiteY1" fmla="*/ 399 h 3083913"/>
                  <a:gd name="connsiteX2" fmla="*/ 531257 w 6215099"/>
                  <a:gd name="connsiteY2" fmla="*/ 1151236 h 3083913"/>
                  <a:gd name="connsiteX3" fmla="*/ 105461 w 6215099"/>
                  <a:gd name="connsiteY3" fmla="*/ 2934836 h 3083913"/>
                  <a:gd name="connsiteX4" fmla="*/ 1853410 w 6215099"/>
                  <a:gd name="connsiteY4" fmla="*/ 2926479 h 3083913"/>
                  <a:gd name="connsiteX5" fmla="*/ 3225011 w 6215099"/>
                  <a:gd name="connsiteY5" fmla="*/ 2258967 h 3083913"/>
                  <a:gd name="connsiteX6" fmla="*/ 4258283 w 6215099"/>
                  <a:gd name="connsiteY6" fmla="*/ 2405271 h 3083913"/>
                  <a:gd name="connsiteX0" fmla="*/ 6210555 w 6210555"/>
                  <a:gd name="connsiteY0" fmla="*/ 1015383 h 3111485"/>
                  <a:gd name="connsiteX1" fmla="*/ 3275331 w 6210555"/>
                  <a:gd name="connsiteY1" fmla="*/ 399 h 3111485"/>
                  <a:gd name="connsiteX2" fmla="*/ 526713 w 6210555"/>
                  <a:gd name="connsiteY2" fmla="*/ 1151236 h 3111485"/>
                  <a:gd name="connsiteX3" fmla="*/ 100917 w 6210555"/>
                  <a:gd name="connsiteY3" fmla="*/ 2934836 h 3111485"/>
                  <a:gd name="connsiteX4" fmla="*/ 1787386 w 6210555"/>
                  <a:gd name="connsiteY4" fmla="*/ 2990747 h 3111485"/>
                  <a:gd name="connsiteX5" fmla="*/ 3220467 w 6210555"/>
                  <a:gd name="connsiteY5" fmla="*/ 2258967 h 3111485"/>
                  <a:gd name="connsiteX6" fmla="*/ 4253739 w 6210555"/>
                  <a:gd name="connsiteY6" fmla="*/ 2405271 h 3111485"/>
                  <a:gd name="connsiteX0" fmla="*/ 6210555 w 6210555"/>
                  <a:gd name="connsiteY0" fmla="*/ 1015383 h 3111486"/>
                  <a:gd name="connsiteX1" fmla="*/ 3275331 w 6210555"/>
                  <a:gd name="connsiteY1" fmla="*/ 399 h 3111486"/>
                  <a:gd name="connsiteX2" fmla="*/ 526713 w 6210555"/>
                  <a:gd name="connsiteY2" fmla="*/ 1151236 h 3111486"/>
                  <a:gd name="connsiteX3" fmla="*/ 100917 w 6210555"/>
                  <a:gd name="connsiteY3" fmla="*/ 2934836 h 3111486"/>
                  <a:gd name="connsiteX4" fmla="*/ 1787386 w 6210555"/>
                  <a:gd name="connsiteY4" fmla="*/ 2990747 h 3111486"/>
                  <a:gd name="connsiteX5" fmla="*/ 3194119 w 6210555"/>
                  <a:gd name="connsiteY5" fmla="*/ 2216123 h 3111486"/>
                  <a:gd name="connsiteX6" fmla="*/ 4253739 w 6210555"/>
                  <a:gd name="connsiteY6" fmla="*/ 2405271 h 3111486"/>
                  <a:gd name="connsiteX0" fmla="*/ 6210555 w 6210555"/>
                  <a:gd name="connsiteY0" fmla="*/ 1015383 h 3111486"/>
                  <a:gd name="connsiteX1" fmla="*/ 3275331 w 6210555"/>
                  <a:gd name="connsiteY1" fmla="*/ 399 h 3111486"/>
                  <a:gd name="connsiteX2" fmla="*/ 526713 w 6210555"/>
                  <a:gd name="connsiteY2" fmla="*/ 1151236 h 3111486"/>
                  <a:gd name="connsiteX3" fmla="*/ 100917 w 6210555"/>
                  <a:gd name="connsiteY3" fmla="*/ 2934836 h 3111486"/>
                  <a:gd name="connsiteX4" fmla="*/ 1787386 w 6210555"/>
                  <a:gd name="connsiteY4" fmla="*/ 2990747 h 3111486"/>
                  <a:gd name="connsiteX5" fmla="*/ 3167771 w 6210555"/>
                  <a:gd name="connsiteY5" fmla="*/ 2183990 h 3111486"/>
                  <a:gd name="connsiteX6" fmla="*/ 4253739 w 6210555"/>
                  <a:gd name="connsiteY6" fmla="*/ 2405271 h 3111486"/>
                  <a:gd name="connsiteX0" fmla="*/ 5911940 w 5911940"/>
                  <a:gd name="connsiteY0" fmla="*/ 1315688 h 3111875"/>
                  <a:gd name="connsiteX1" fmla="*/ 3275331 w 5911940"/>
                  <a:gd name="connsiteY1" fmla="*/ 788 h 3111875"/>
                  <a:gd name="connsiteX2" fmla="*/ 526713 w 5911940"/>
                  <a:gd name="connsiteY2" fmla="*/ 1151625 h 3111875"/>
                  <a:gd name="connsiteX3" fmla="*/ 100917 w 5911940"/>
                  <a:gd name="connsiteY3" fmla="*/ 2935225 h 3111875"/>
                  <a:gd name="connsiteX4" fmla="*/ 1787386 w 5911940"/>
                  <a:gd name="connsiteY4" fmla="*/ 2991136 h 3111875"/>
                  <a:gd name="connsiteX5" fmla="*/ 3167771 w 5911940"/>
                  <a:gd name="connsiteY5" fmla="*/ 2184379 h 3111875"/>
                  <a:gd name="connsiteX6" fmla="*/ 4253739 w 5911940"/>
                  <a:gd name="connsiteY6" fmla="*/ 2405660 h 3111875"/>
                  <a:gd name="connsiteX0" fmla="*/ 5919718 w 5919718"/>
                  <a:gd name="connsiteY0" fmla="*/ 1208689 h 3004876"/>
                  <a:gd name="connsiteX1" fmla="*/ 3502679 w 5919718"/>
                  <a:gd name="connsiteY1" fmla="*/ 903 h 3004876"/>
                  <a:gd name="connsiteX2" fmla="*/ 534491 w 5919718"/>
                  <a:gd name="connsiteY2" fmla="*/ 1044626 h 3004876"/>
                  <a:gd name="connsiteX3" fmla="*/ 108695 w 5919718"/>
                  <a:gd name="connsiteY3" fmla="*/ 2828226 h 3004876"/>
                  <a:gd name="connsiteX4" fmla="*/ 1795164 w 5919718"/>
                  <a:gd name="connsiteY4" fmla="*/ 2884137 h 3004876"/>
                  <a:gd name="connsiteX5" fmla="*/ 3175549 w 5919718"/>
                  <a:gd name="connsiteY5" fmla="*/ 2077380 h 3004876"/>
                  <a:gd name="connsiteX6" fmla="*/ 4261517 w 5919718"/>
                  <a:gd name="connsiteY6" fmla="*/ 2298661 h 3004876"/>
                  <a:gd name="connsiteX0" fmla="*/ 5920368 w 5920368"/>
                  <a:gd name="connsiteY0" fmla="*/ 1251485 h 3047672"/>
                  <a:gd name="connsiteX1" fmla="*/ 3520895 w 5920368"/>
                  <a:gd name="connsiteY1" fmla="*/ 853 h 3047672"/>
                  <a:gd name="connsiteX2" fmla="*/ 535141 w 5920368"/>
                  <a:gd name="connsiteY2" fmla="*/ 1087422 h 3047672"/>
                  <a:gd name="connsiteX3" fmla="*/ 109345 w 5920368"/>
                  <a:gd name="connsiteY3" fmla="*/ 2871022 h 3047672"/>
                  <a:gd name="connsiteX4" fmla="*/ 1795814 w 5920368"/>
                  <a:gd name="connsiteY4" fmla="*/ 2926933 h 3047672"/>
                  <a:gd name="connsiteX5" fmla="*/ 3176199 w 5920368"/>
                  <a:gd name="connsiteY5" fmla="*/ 2120176 h 3047672"/>
                  <a:gd name="connsiteX6" fmla="*/ 4262167 w 5920368"/>
                  <a:gd name="connsiteY6" fmla="*/ 2341457 h 3047672"/>
                  <a:gd name="connsiteX0" fmla="*/ 5921350 w 5921350"/>
                  <a:gd name="connsiteY0" fmla="*/ 1251485 h 3047672"/>
                  <a:gd name="connsiteX1" fmla="*/ 3548225 w 5921350"/>
                  <a:gd name="connsiteY1" fmla="*/ 853 h 3047672"/>
                  <a:gd name="connsiteX2" fmla="*/ 536123 w 5921350"/>
                  <a:gd name="connsiteY2" fmla="*/ 1087422 h 3047672"/>
                  <a:gd name="connsiteX3" fmla="*/ 110327 w 5921350"/>
                  <a:gd name="connsiteY3" fmla="*/ 2871022 h 3047672"/>
                  <a:gd name="connsiteX4" fmla="*/ 1796796 w 5921350"/>
                  <a:gd name="connsiteY4" fmla="*/ 2926933 h 3047672"/>
                  <a:gd name="connsiteX5" fmla="*/ 3177181 w 5921350"/>
                  <a:gd name="connsiteY5" fmla="*/ 2120176 h 3047672"/>
                  <a:gd name="connsiteX6" fmla="*/ 4263149 w 5921350"/>
                  <a:gd name="connsiteY6" fmla="*/ 2341457 h 3047672"/>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3177181 w 6035526"/>
                  <a:gd name="connsiteY5" fmla="*/ 2121074 h 3048570"/>
                  <a:gd name="connsiteX6" fmla="*/ 4263149 w 6035526"/>
                  <a:gd name="connsiteY6" fmla="*/ 2342355 h 3048570"/>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3177181 w 6035526"/>
                  <a:gd name="connsiteY5" fmla="*/ 2121074 h 3048570"/>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3027874 w 6035526"/>
                  <a:gd name="connsiteY5" fmla="*/ 2271032 h 3048570"/>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2948829 w 6035526"/>
                  <a:gd name="connsiteY5" fmla="*/ 2249610 h 304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5526" h="3048570">
                    <a:moveTo>
                      <a:pt x="6035526" y="1327362"/>
                    </a:moveTo>
                    <a:cubicBezTo>
                      <a:pt x="5555466" y="1238208"/>
                      <a:pt x="4464792" y="41591"/>
                      <a:pt x="3548225" y="1751"/>
                    </a:cubicBezTo>
                    <a:cubicBezTo>
                      <a:pt x="2631658" y="-38089"/>
                      <a:pt x="1109106" y="609959"/>
                      <a:pt x="536123" y="1088320"/>
                    </a:cubicBezTo>
                    <a:cubicBezTo>
                      <a:pt x="-36860" y="1566681"/>
                      <a:pt x="-99785" y="2565335"/>
                      <a:pt x="110327" y="2871920"/>
                    </a:cubicBezTo>
                    <a:cubicBezTo>
                      <a:pt x="320439" y="3178505"/>
                      <a:pt x="1271016" y="3010127"/>
                      <a:pt x="1796796" y="2927831"/>
                    </a:cubicBezTo>
                    <a:cubicBezTo>
                      <a:pt x="2322576" y="2845535"/>
                      <a:pt x="2537770" y="2347189"/>
                      <a:pt x="2948829" y="2249610"/>
                    </a:cubicBezTo>
                  </a:path>
                </a:pathLst>
              </a:custGeom>
              <a:noFill/>
              <a:ln w="2540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0" name="Freeform: Shape 199">
                <a:extLst>
                  <a:ext uri="{FF2B5EF4-FFF2-40B4-BE49-F238E27FC236}">
                    <a16:creationId xmlns:a16="http://schemas.microsoft.com/office/drawing/2014/main" id="{601B537C-309A-4D6D-8CE9-F2263F3E0107}"/>
                  </a:ext>
                </a:extLst>
              </p:cNvPr>
              <p:cNvSpPr/>
              <p:nvPr/>
            </p:nvSpPr>
            <p:spPr>
              <a:xfrm>
                <a:off x="2643230" y="1420176"/>
                <a:ext cx="5225934" cy="2624997"/>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264896 w 6264896"/>
                  <a:gd name="connsiteY0" fmla="*/ 1054523 h 3027882"/>
                  <a:gd name="connsiteX1" fmla="*/ 3329672 w 6264896"/>
                  <a:gd name="connsiteY1" fmla="*/ 39539 h 3027882"/>
                  <a:gd name="connsiteX2" fmla="*/ 449312 w 6264896"/>
                  <a:gd name="connsiteY2" fmla="*/ 1136819 h 3027882"/>
                  <a:gd name="connsiteX3" fmla="*/ 152810 w 6264896"/>
                  <a:gd name="connsiteY3" fmla="*/ 2791883 h 3027882"/>
                  <a:gd name="connsiteX4" fmla="*/ 1903207 w 6264896"/>
                  <a:gd name="connsiteY4" fmla="*/ 2965619 h 3027882"/>
                  <a:gd name="connsiteX5" fmla="*/ 3274808 w 6264896"/>
                  <a:gd name="connsiteY5" fmla="*/ 2298107 h 3027882"/>
                  <a:gd name="connsiteX6" fmla="*/ 4308080 w 6264896"/>
                  <a:gd name="connsiteY6" fmla="*/ 2444411 h 3027882"/>
                  <a:gd name="connsiteX0" fmla="*/ 6264896 w 6264896"/>
                  <a:gd name="connsiteY0" fmla="*/ 1054523 h 3027882"/>
                  <a:gd name="connsiteX1" fmla="*/ 3329672 w 6264896"/>
                  <a:gd name="connsiteY1" fmla="*/ 39539 h 3027882"/>
                  <a:gd name="connsiteX2" fmla="*/ 449312 w 6264896"/>
                  <a:gd name="connsiteY2" fmla="*/ 1136819 h 3027882"/>
                  <a:gd name="connsiteX3" fmla="*/ 152810 w 6264896"/>
                  <a:gd name="connsiteY3" fmla="*/ 2791883 h 3027882"/>
                  <a:gd name="connsiteX4" fmla="*/ 1903207 w 6264896"/>
                  <a:gd name="connsiteY4" fmla="*/ 2965619 h 3027882"/>
                  <a:gd name="connsiteX5" fmla="*/ 3274808 w 6264896"/>
                  <a:gd name="connsiteY5" fmla="*/ 2358755 h 3027882"/>
                  <a:gd name="connsiteX6" fmla="*/ 4308080 w 6264896"/>
                  <a:gd name="connsiteY6" fmla="*/ 2444411 h 3027882"/>
                  <a:gd name="connsiteX0" fmla="*/ 6267254 w 6267254"/>
                  <a:gd name="connsiteY0" fmla="*/ 1054523 h 3072059"/>
                  <a:gd name="connsiteX1" fmla="*/ 3332030 w 6267254"/>
                  <a:gd name="connsiteY1" fmla="*/ 39539 h 3072059"/>
                  <a:gd name="connsiteX2" fmla="*/ 451670 w 6267254"/>
                  <a:gd name="connsiteY2" fmla="*/ 1136819 h 3072059"/>
                  <a:gd name="connsiteX3" fmla="*/ 155168 w 6267254"/>
                  <a:gd name="connsiteY3" fmla="*/ 2791883 h 3072059"/>
                  <a:gd name="connsiteX4" fmla="*/ 1938248 w 6267254"/>
                  <a:gd name="connsiteY4" fmla="*/ 3026267 h 3072059"/>
                  <a:gd name="connsiteX5" fmla="*/ 3277166 w 6267254"/>
                  <a:gd name="connsiteY5" fmla="*/ 2358755 h 3072059"/>
                  <a:gd name="connsiteX6" fmla="*/ 4310438 w 6267254"/>
                  <a:gd name="connsiteY6" fmla="*/ 2444411 h 3072059"/>
                  <a:gd name="connsiteX0" fmla="*/ 6267254 w 6267254"/>
                  <a:gd name="connsiteY0" fmla="*/ 1054523 h 3072059"/>
                  <a:gd name="connsiteX1" fmla="*/ 3332030 w 6267254"/>
                  <a:gd name="connsiteY1" fmla="*/ 39539 h 3072059"/>
                  <a:gd name="connsiteX2" fmla="*/ 451670 w 6267254"/>
                  <a:gd name="connsiteY2" fmla="*/ 1136819 h 3072059"/>
                  <a:gd name="connsiteX3" fmla="*/ 155168 w 6267254"/>
                  <a:gd name="connsiteY3" fmla="*/ 2791883 h 3072059"/>
                  <a:gd name="connsiteX4" fmla="*/ 1938248 w 6267254"/>
                  <a:gd name="connsiteY4" fmla="*/ 3026267 h 3072059"/>
                  <a:gd name="connsiteX5" fmla="*/ 3277166 w 6267254"/>
                  <a:gd name="connsiteY5" fmla="*/ 2464889 h 3072059"/>
                  <a:gd name="connsiteX6" fmla="*/ 4310438 w 6267254"/>
                  <a:gd name="connsiteY6" fmla="*/ 2444411 h 3072059"/>
                  <a:gd name="connsiteX0" fmla="*/ 6267254 w 6267254"/>
                  <a:gd name="connsiteY0" fmla="*/ 1054523 h 3072059"/>
                  <a:gd name="connsiteX1" fmla="*/ 3332030 w 6267254"/>
                  <a:gd name="connsiteY1" fmla="*/ 39539 h 3072059"/>
                  <a:gd name="connsiteX2" fmla="*/ 451670 w 6267254"/>
                  <a:gd name="connsiteY2" fmla="*/ 1136819 h 3072059"/>
                  <a:gd name="connsiteX3" fmla="*/ 155168 w 6267254"/>
                  <a:gd name="connsiteY3" fmla="*/ 2791883 h 3072059"/>
                  <a:gd name="connsiteX4" fmla="*/ 1938248 w 6267254"/>
                  <a:gd name="connsiteY4" fmla="*/ 3026267 h 3072059"/>
                  <a:gd name="connsiteX5" fmla="*/ 3277166 w 6267254"/>
                  <a:gd name="connsiteY5" fmla="*/ 2464889 h 3072059"/>
                  <a:gd name="connsiteX6" fmla="*/ 4196048 w 6267254"/>
                  <a:gd name="connsiteY6" fmla="*/ 2474735 h 3072059"/>
                  <a:gd name="connsiteX0" fmla="*/ 6284649 w 6284649"/>
                  <a:gd name="connsiteY0" fmla="*/ 1054523 h 3064910"/>
                  <a:gd name="connsiteX1" fmla="*/ 3349425 w 6284649"/>
                  <a:gd name="connsiteY1" fmla="*/ 39539 h 3064910"/>
                  <a:gd name="connsiteX2" fmla="*/ 469065 w 6284649"/>
                  <a:gd name="connsiteY2" fmla="*/ 1136819 h 3064910"/>
                  <a:gd name="connsiteX3" fmla="*/ 148050 w 6284649"/>
                  <a:gd name="connsiteY3" fmla="*/ 2761559 h 3064910"/>
                  <a:gd name="connsiteX4" fmla="*/ 1955643 w 6284649"/>
                  <a:gd name="connsiteY4" fmla="*/ 3026267 h 3064910"/>
                  <a:gd name="connsiteX5" fmla="*/ 3294561 w 6284649"/>
                  <a:gd name="connsiteY5" fmla="*/ 2464889 h 3064910"/>
                  <a:gd name="connsiteX6" fmla="*/ 4213443 w 6284649"/>
                  <a:gd name="connsiteY6" fmla="*/ 2474735 h 3064910"/>
                  <a:gd name="connsiteX0" fmla="*/ 6284650 w 6284650"/>
                  <a:gd name="connsiteY0" fmla="*/ 1054523 h 3064910"/>
                  <a:gd name="connsiteX1" fmla="*/ 3349426 w 6284650"/>
                  <a:gd name="connsiteY1" fmla="*/ 39539 h 3064910"/>
                  <a:gd name="connsiteX2" fmla="*/ 469066 w 6284650"/>
                  <a:gd name="connsiteY2" fmla="*/ 1136819 h 3064910"/>
                  <a:gd name="connsiteX3" fmla="*/ 148051 w 6284650"/>
                  <a:gd name="connsiteY3" fmla="*/ 2761559 h 3064910"/>
                  <a:gd name="connsiteX4" fmla="*/ 1955644 w 6284650"/>
                  <a:gd name="connsiteY4" fmla="*/ 3026267 h 3064910"/>
                  <a:gd name="connsiteX5" fmla="*/ 3294562 w 6284650"/>
                  <a:gd name="connsiteY5" fmla="*/ 2464889 h 3064910"/>
                  <a:gd name="connsiteX6" fmla="*/ 4213444 w 6284650"/>
                  <a:gd name="connsiteY6" fmla="*/ 2474735 h 3064910"/>
                  <a:gd name="connsiteX0" fmla="*/ 6267256 w 6267256"/>
                  <a:gd name="connsiteY0" fmla="*/ 1054523 h 3066550"/>
                  <a:gd name="connsiteX1" fmla="*/ 3332032 w 6267256"/>
                  <a:gd name="connsiteY1" fmla="*/ 39539 h 3066550"/>
                  <a:gd name="connsiteX2" fmla="*/ 451672 w 6267256"/>
                  <a:gd name="connsiteY2" fmla="*/ 1136819 h 3066550"/>
                  <a:gd name="connsiteX3" fmla="*/ 155169 w 6267256"/>
                  <a:gd name="connsiteY3" fmla="*/ 2769140 h 3066550"/>
                  <a:gd name="connsiteX4" fmla="*/ 1938250 w 6267256"/>
                  <a:gd name="connsiteY4" fmla="*/ 3026267 h 3066550"/>
                  <a:gd name="connsiteX5" fmla="*/ 3277168 w 6267256"/>
                  <a:gd name="connsiteY5" fmla="*/ 2464889 h 3066550"/>
                  <a:gd name="connsiteX6" fmla="*/ 4196050 w 6267256"/>
                  <a:gd name="connsiteY6" fmla="*/ 2474735 h 3066550"/>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277168 w 6267256"/>
                  <a:gd name="connsiteY5" fmla="*/ 2450166 h 3051827"/>
                  <a:gd name="connsiteX6" fmla="*/ 4196050 w 6267256"/>
                  <a:gd name="connsiteY6" fmla="*/ 2460012 h 3051827"/>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277168 w 6267256"/>
                  <a:gd name="connsiteY5" fmla="*/ 2450166 h 3051827"/>
                  <a:gd name="connsiteX6" fmla="*/ 4196050 w 6267256"/>
                  <a:gd name="connsiteY6" fmla="*/ 2497917 h 3051827"/>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277168 w 6267256"/>
                  <a:gd name="connsiteY5" fmla="*/ 2450166 h 3051827"/>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309851 w 6267256"/>
                  <a:gd name="connsiteY5" fmla="*/ 2495652 h 3051827"/>
                  <a:gd name="connsiteX0" fmla="*/ 6271387 w 6271387"/>
                  <a:gd name="connsiteY0" fmla="*/ 1039800 h 3076927"/>
                  <a:gd name="connsiteX1" fmla="*/ 3336163 w 6271387"/>
                  <a:gd name="connsiteY1" fmla="*/ 39978 h 3076927"/>
                  <a:gd name="connsiteX2" fmla="*/ 455803 w 6271387"/>
                  <a:gd name="connsiteY2" fmla="*/ 1122096 h 3076927"/>
                  <a:gd name="connsiteX3" fmla="*/ 159300 w 6271387"/>
                  <a:gd name="connsiteY3" fmla="*/ 2754417 h 3076927"/>
                  <a:gd name="connsiteX4" fmla="*/ 1999576 w 6271387"/>
                  <a:gd name="connsiteY4" fmla="*/ 3041868 h 3076927"/>
                  <a:gd name="connsiteX5" fmla="*/ 3313982 w 6271387"/>
                  <a:gd name="connsiteY5" fmla="*/ 2495652 h 3076927"/>
                  <a:gd name="connsiteX0" fmla="*/ 6271387 w 6271387"/>
                  <a:gd name="connsiteY0" fmla="*/ 1039800 h 3076927"/>
                  <a:gd name="connsiteX1" fmla="*/ 3336163 w 6271387"/>
                  <a:gd name="connsiteY1" fmla="*/ 39978 h 3076927"/>
                  <a:gd name="connsiteX2" fmla="*/ 455803 w 6271387"/>
                  <a:gd name="connsiteY2" fmla="*/ 1122096 h 3076927"/>
                  <a:gd name="connsiteX3" fmla="*/ 159300 w 6271387"/>
                  <a:gd name="connsiteY3" fmla="*/ 2754417 h 3076927"/>
                  <a:gd name="connsiteX4" fmla="*/ 1999576 w 6271387"/>
                  <a:gd name="connsiteY4" fmla="*/ 3041868 h 3076927"/>
                  <a:gd name="connsiteX5" fmla="*/ 3346665 w 6271387"/>
                  <a:gd name="connsiteY5" fmla="*/ 2488071 h 3076927"/>
                  <a:gd name="connsiteX0" fmla="*/ 6271387 w 6271387"/>
                  <a:gd name="connsiteY0" fmla="*/ 1039800 h 3076927"/>
                  <a:gd name="connsiteX1" fmla="*/ 3336163 w 6271387"/>
                  <a:gd name="connsiteY1" fmla="*/ 39978 h 3076927"/>
                  <a:gd name="connsiteX2" fmla="*/ 455803 w 6271387"/>
                  <a:gd name="connsiteY2" fmla="*/ 1122096 h 3076927"/>
                  <a:gd name="connsiteX3" fmla="*/ 159300 w 6271387"/>
                  <a:gd name="connsiteY3" fmla="*/ 2754417 h 3076927"/>
                  <a:gd name="connsiteX4" fmla="*/ 1999576 w 6271387"/>
                  <a:gd name="connsiteY4" fmla="*/ 3041868 h 3076927"/>
                  <a:gd name="connsiteX5" fmla="*/ 3346665 w 6271387"/>
                  <a:gd name="connsiteY5" fmla="*/ 2465328 h 3076927"/>
                  <a:gd name="connsiteX0" fmla="*/ 6269470 w 6269470"/>
                  <a:gd name="connsiteY0" fmla="*/ 1003032 h 3040159"/>
                  <a:gd name="connsiteX1" fmla="*/ 3293392 w 6269470"/>
                  <a:gd name="connsiteY1" fmla="*/ 41115 h 3040159"/>
                  <a:gd name="connsiteX2" fmla="*/ 453886 w 6269470"/>
                  <a:gd name="connsiteY2" fmla="*/ 1085328 h 3040159"/>
                  <a:gd name="connsiteX3" fmla="*/ 157383 w 6269470"/>
                  <a:gd name="connsiteY3" fmla="*/ 2717649 h 3040159"/>
                  <a:gd name="connsiteX4" fmla="*/ 1997659 w 6269470"/>
                  <a:gd name="connsiteY4" fmla="*/ 3005100 h 3040159"/>
                  <a:gd name="connsiteX5" fmla="*/ 3344748 w 6269470"/>
                  <a:gd name="connsiteY5" fmla="*/ 2428560 h 3040159"/>
                  <a:gd name="connsiteX0" fmla="*/ 6267572 w 6267572"/>
                  <a:gd name="connsiteY0" fmla="*/ 993849 h 3030976"/>
                  <a:gd name="connsiteX1" fmla="*/ 3250641 w 6267572"/>
                  <a:gd name="connsiteY1" fmla="*/ 41409 h 3030976"/>
                  <a:gd name="connsiteX2" fmla="*/ 451988 w 6267572"/>
                  <a:gd name="connsiteY2" fmla="*/ 1076145 h 3030976"/>
                  <a:gd name="connsiteX3" fmla="*/ 155485 w 6267572"/>
                  <a:gd name="connsiteY3" fmla="*/ 2708466 h 3030976"/>
                  <a:gd name="connsiteX4" fmla="*/ 1995761 w 6267572"/>
                  <a:gd name="connsiteY4" fmla="*/ 2995917 h 3030976"/>
                  <a:gd name="connsiteX5" fmla="*/ 3342850 w 6267572"/>
                  <a:gd name="connsiteY5" fmla="*/ 2419377 h 3030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67572" h="3030976">
                    <a:moveTo>
                      <a:pt x="6267572" y="993849"/>
                    </a:moveTo>
                    <a:cubicBezTo>
                      <a:pt x="5787512" y="904695"/>
                      <a:pt x="4503369" y="-228339"/>
                      <a:pt x="3250641" y="41409"/>
                    </a:cubicBezTo>
                    <a:cubicBezTo>
                      <a:pt x="1997913" y="311157"/>
                      <a:pt x="967847" y="631635"/>
                      <a:pt x="451988" y="1076145"/>
                    </a:cubicBezTo>
                    <a:cubicBezTo>
                      <a:pt x="-63871" y="1520655"/>
                      <a:pt x="-101811" y="2388504"/>
                      <a:pt x="155485" y="2708466"/>
                    </a:cubicBezTo>
                    <a:cubicBezTo>
                      <a:pt x="412781" y="3028428"/>
                      <a:pt x="1469981" y="3078213"/>
                      <a:pt x="1995761" y="2995917"/>
                    </a:cubicBezTo>
                    <a:cubicBezTo>
                      <a:pt x="2521541" y="2913621"/>
                      <a:pt x="2966550" y="2504982"/>
                      <a:pt x="3342850" y="2419377"/>
                    </a:cubicBezTo>
                  </a:path>
                </a:pathLst>
              </a:custGeom>
              <a:noFill/>
              <a:ln w="254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11" name="Freeform: Shape 210">
            <a:extLst>
              <a:ext uri="{FF2B5EF4-FFF2-40B4-BE49-F238E27FC236}">
                <a16:creationId xmlns:a16="http://schemas.microsoft.com/office/drawing/2014/main" id="{4740D7AC-B866-4A95-88AA-DFB6C0091A5A}"/>
              </a:ext>
            </a:extLst>
          </p:cNvPr>
          <p:cNvSpPr/>
          <p:nvPr/>
        </p:nvSpPr>
        <p:spPr>
          <a:xfrm rot="10993266">
            <a:off x="9248827" y="224376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2" name="Freeform: Shape 211">
            <a:extLst>
              <a:ext uri="{FF2B5EF4-FFF2-40B4-BE49-F238E27FC236}">
                <a16:creationId xmlns:a16="http://schemas.microsoft.com/office/drawing/2014/main" id="{64E5B5FE-1FA7-4E02-9770-25C6481D99F0}"/>
              </a:ext>
            </a:extLst>
          </p:cNvPr>
          <p:cNvSpPr/>
          <p:nvPr/>
        </p:nvSpPr>
        <p:spPr>
          <a:xfrm rot="9338418">
            <a:off x="9343924" y="239539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3" name="Freeform: Shape 212">
            <a:extLst>
              <a:ext uri="{FF2B5EF4-FFF2-40B4-BE49-F238E27FC236}">
                <a16:creationId xmlns:a16="http://schemas.microsoft.com/office/drawing/2014/main" id="{84AAE57B-4C7C-48BF-B092-EB9925973865}"/>
              </a:ext>
            </a:extLst>
          </p:cNvPr>
          <p:cNvSpPr/>
          <p:nvPr/>
        </p:nvSpPr>
        <p:spPr>
          <a:xfrm rot="10461739">
            <a:off x="9336460" y="246794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4" name="Freeform: Shape 213">
            <a:extLst>
              <a:ext uri="{FF2B5EF4-FFF2-40B4-BE49-F238E27FC236}">
                <a16:creationId xmlns:a16="http://schemas.microsoft.com/office/drawing/2014/main" id="{C0361D79-6A22-4459-BA06-2E30075B5626}"/>
              </a:ext>
            </a:extLst>
          </p:cNvPr>
          <p:cNvSpPr/>
          <p:nvPr/>
        </p:nvSpPr>
        <p:spPr>
          <a:xfrm rot="13741861" flipH="1">
            <a:off x="9289187" y="245056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5" name="Freeform: Shape 214">
            <a:extLst>
              <a:ext uri="{FF2B5EF4-FFF2-40B4-BE49-F238E27FC236}">
                <a16:creationId xmlns:a16="http://schemas.microsoft.com/office/drawing/2014/main" id="{2874A742-F227-41D0-8718-972196AE2BBD}"/>
              </a:ext>
            </a:extLst>
          </p:cNvPr>
          <p:cNvSpPr/>
          <p:nvPr/>
        </p:nvSpPr>
        <p:spPr>
          <a:xfrm rot="15246424">
            <a:off x="9255904" y="24147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Freeform: Shape 215">
            <a:extLst>
              <a:ext uri="{FF2B5EF4-FFF2-40B4-BE49-F238E27FC236}">
                <a16:creationId xmlns:a16="http://schemas.microsoft.com/office/drawing/2014/main" id="{5379E93C-B5E1-4EF2-BA40-C142BDC6B5F3}"/>
              </a:ext>
            </a:extLst>
          </p:cNvPr>
          <p:cNvSpPr/>
          <p:nvPr/>
        </p:nvSpPr>
        <p:spPr>
          <a:xfrm rot="6039158">
            <a:off x="9401324" y="2429541"/>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Freeform: Shape 217">
            <a:extLst>
              <a:ext uri="{FF2B5EF4-FFF2-40B4-BE49-F238E27FC236}">
                <a16:creationId xmlns:a16="http://schemas.microsoft.com/office/drawing/2014/main" id="{5A8A267C-5A34-413D-A283-DF48B8550E56}"/>
              </a:ext>
            </a:extLst>
          </p:cNvPr>
          <p:cNvSpPr/>
          <p:nvPr/>
        </p:nvSpPr>
        <p:spPr>
          <a:xfrm rot="10993266">
            <a:off x="9579085" y="2256063"/>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9" name="Freeform: Shape 218">
            <a:extLst>
              <a:ext uri="{FF2B5EF4-FFF2-40B4-BE49-F238E27FC236}">
                <a16:creationId xmlns:a16="http://schemas.microsoft.com/office/drawing/2014/main" id="{4B137A3C-19A3-4EF4-9959-E66A81CCFE0E}"/>
              </a:ext>
            </a:extLst>
          </p:cNvPr>
          <p:cNvSpPr/>
          <p:nvPr/>
        </p:nvSpPr>
        <p:spPr>
          <a:xfrm rot="9338418">
            <a:off x="9674181" y="2407686"/>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Freeform: Shape 219">
            <a:extLst>
              <a:ext uri="{FF2B5EF4-FFF2-40B4-BE49-F238E27FC236}">
                <a16:creationId xmlns:a16="http://schemas.microsoft.com/office/drawing/2014/main" id="{1A1E0CEC-D100-47DF-8C72-2CCE0B0A0382}"/>
              </a:ext>
            </a:extLst>
          </p:cNvPr>
          <p:cNvSpPr/>
          <p:nvPr/>
        </p:nvSpPr>
        <p:spPr>
          <a:xfrm rot="10461739">
            <a:off x="9666718" y="2480243"/>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1" name="Freeform: Shape 220">
            <a:extLst>
              <a:ext uri="{FF2B5EF4-FFF2-40B4-BE49-F238E27FC236}">
                <a16:creationId xmlns:a16="http://schemas.microsoft.com/office/drawing/2014/main" id="{361565A1-A290-4C7B-8404-5F5E79F93316}"/>
              </a:ext>
            </a:extLst>
          </p:cNvPr>
          <p:cNvSpPr/>
          <p:nvPr/>
        </p:nvSpPr>
        <p:spPr>
          <a:xfrm rot="13741861" flipH="1">
            <a:off x="9619444" y="246286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2" name="Freeform: Shape 221">
            <a:extLst>
              <a:ext uri="{FF2B5EF4-FFF2-40B4-BE49-F238E27FC236}">
                <a16:creationId xmlns:a16="http://schemas.microsoft.com/office/drawing/2014/main" id="{7A34B09C-C32F-438D-A7C9-7A70AC6F7444}"/>
              </a:ext>
            </a:extLst>
          </p:cNvPr>
          <p:cNvSpPr/>
          <p:nvPr/>
        </p:nvSpPr>
        <p:spPr>
          <a:xfrm rot="15246424">
            <a:off x="9586162" y="242708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3" name="Freeform: Shape 222">
            <a:extLst>
              <a:ext uri="{FF2B5EF4-FFF2-40B4-BE49-F238E27FC236}">
                <a16:creationId xmlns:a16="http://schemas.microsoft.com/office/drawing/2014/main" id="{95746548-5EE7-42B7-8248-32B6B6033981}"/>
              </a:ext>
            </a:extLst>
          </p:cNvPr>
          <p:cNvSpPr/>
          <p:nvPr/>
        </p:nvSpPr>
        <p:spPr>
          <a:xfrm rot="6039158">
            <a:off x="9731582" y="2441836"/>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5" name="Freeform: Shape 224">
            <a:extLst>
              <a:ext uri="{FF2B5EF4-FFF2-40B4-BE49-F238E27FC236}">
                <a16:creationId xmlns:a16="http://schemas.microsoft.com/office/drawing/2014/main" id="{B0DD5B8B-FB7C-4AFB-9F03-A42CE0538646}"/>
              </a:ext>
            </a:extLst>
          </p:cNvPr>
          <p:cNvSpPr/>
          <p:nvPr/>
        </p:nvSpPr>
        <p:spPr>
          <a:xfrm rot="10993266">
            <a:off x="9932892" y="226689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Freeform: Shape 225">
            <a:extLst>
              <a:ext uri="{FF2B5EF4-FFF2-40B4-BE49-F238E27FC236}">
                <a16:creationId xmlns:a16="http://schemas.microsoft.com/office/drawing/2014/main" id="{A6964439-E35E-424F-A333-3F425C276915}"/>
              </a:ext>
            </a:extLst>
          </p:cNvPr>
          <p:cNvSpPr/>
          <p:nvPr/>
        </p:nvSpPr>
        <p:spPr>
          <a:xfrm rot="9338418">
            <a:off x="10027989" y="2418521"/>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7" name="Freeform: Shape 226">
            <a:extLst>
              <a:ext uri="{FF2B5EF4-FFF2-40B4-BE49-F238E27FC236}">
                <a16:creationId xmlns:a16="http://schemas.microsoft.com/office/drawing/2014/main" id="{9B19F524-AC35-4059-8CD1-9FC165C7160F}"/>
              </a:ext>
            </a:extLst>
          </p:cNvPr>
          <p:cNvSpPr/>
          <p:nvPr/>
        </p:nvSpPr>
        <p:spPr>
          <a:xfrm rot="10461739">
            <a:off x="10020525" y="2491078"/>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Freeform: Shape 227">
            <a:extLst>
              <a:ext uri="{FF2B5EF4-FFF2-40B4-BE49-F238E27FC236}">
                <a16:creationId xmlns:a16="http://schemas.microsoft.com/office/drawing/2014/main" id="{763ECC34-3F01-45F4-B489-058FD1D17CC4}"/>
              </a:ext>
            </a:extLst>
          </p:cNvPr>
          <p:cNvSpPr/>
          <p:nvPr/>
        </p:nvSpPr>
        <p:spPr>
          <a:xfrm rot="13741861" flipH="1">
            <a:off x="9973252" y="247369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9" name="Freeform: Shape 228">
            <a:extLst>
              <a:ext uri="{FF2B5EF4-FFF2-40B4-BE49-F238E27FC236}">
                <a16:creationId xmlns:a16="http://schemas.microsoft.com/office/drawing/2014/main" id="{3D3B5387-3934-40C9-86B3-BD1988965B02}"/>
              </a:ext>
            </a:extLst>
          </p:cNvPr>
          <p:cNvSpPr/>
          <p:nvPr/>
        </p:nvSpPr>
        <p:spPr>
          <a:xfrm rot="15246424">
            <a:off x="9939969" y="243792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Freeform: Shape 229">
            <a:extLst>
              <a:ext uri="{FF2B5EF4-FFF2-40B4-BE49-F238E27FC236}">
                <a16:creationId xmlns:a16="http://schemas.microsoft.com/office/drawing/2014/main" id="{280F4AE4-E96E-4921-80F1-7DCEC31B20CE}"/>
              </a:ext>
            </a:extLst>
          </p:cNvPr>
          <p:cNvSpPr/>
          <p:nvPr/>
        </p:nvSpPr>
        <p:spPr>
          <a:xfrm rot="6039158">
            <a:off x="10085389" y="2452671"/>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6E4F6878-4BC6-4DFB-8D24-708994134F28}"/>
              </a:ext>
            </a:extLst>
          </p:cNvPr>
          <p:cNvGrpSpPr/>
          <p:nvPr/>
        </p:nvGrpSpPr>
        <p:grpSpPr>
          <a:xfrm>
            <a:off x="1897637" y="901364"/>
            <a:ext cx="6147363" cy="3692861"/>
            <a:chOff x="1897637" y="901364"/>
            <a:chExt cx="6147363" cy="3692861"/>
          </a:xfrm>
        </p:grpSpPr>
        <p:sp>
          <p:nvSpPr>
            <p:cNvPr id="3" name="Freeform: Shape 2">
              <a:extLst>
                <a:ext uri="{FF2B5EF4-FFF2-40B4-BE49-F238E27FC236}">
                  <a16:creationId xmlns:a16="http://schemas.microsoft.com/office/drawing/2014/main" id="{A2AE70C6-EFA3-448D-A19B-B70003B6C15B}"/>
                </a:ext>
              </a:extLst>
            </p:cNvPr>
            <p:cNvSpPr/>
            <p:nvPr/>
          </p:nvSpPr>
          <p:spPr>
            <a:xfrm>
              <a:off x="4917071" y="2679116"/>
              <a:ext cx="2244652" cy="1143912"/>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721" h="1537475">
                  <a:moveTo>
                    <a:pt x="0" y="280904"/>
                  </a:moveTo>
                  <a:cubicBezTo>
                    <a:pt x="284226" y="-17038"/>
                    <a:pt x="351965" y="-55119"/>
                    <a:pt x="813721" y="60365"/>
                  </a:cubicBezTo>
                  <a:cubicBezTo>
                    <a:pt x="1275477" y="175849"/>
                    <a:pt x="2412161" y="860969"/>
                    <a:pt x="2770538" y="973806"/>
                  </a:cubicBezTo>
                  <a:cubicBezTo>
                    <a:pt x="3128915" y="1086643"/>
                    <a:pt x="2619662" y="1481298"/>
                    <a:pt x="2331626" y="1531590"/>
                  </a:cubicBezTo>
                  <a:cubicBezTo>
                    <a:pt x="2043590" y="1581882"/>
                    <a:pt x="1406558" y="1293846"/>
                    <a:pt x="1042322" y="1275558"/>
                  </a:cubicBezTo>
                </a:path>
              </a:pathLst>
            </a:custGeom>
            <a:noFill/>
            <a:ln w="2540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nvGrpSpPr>
            <p:cNvPr id="21" name="Group 20">
              <a:extLst>
                <a:ext uri="{FF2B5EF4-FFF2-40B4-BE49-F238E27FC236}">
                  <a16:creationId xmlns:a16="http://schemas.microsoft.com/office/drawing/2014/main" id="{C2E2F822-63ED-4981-B81E-420D9CAACADA}"/>
                </a:ext>
              </a:extLst>
            </p:cNvPr>
            <p:cNvGrpSpPr/>
            <p:nvPr/>
          </p:nvGrpSpPr>
          <p:grpSpPr>
            <a:xfrm>
              <a:off x="1897637" y="901364"/>
              <a:ext cx="6147363" cy="3692861"/>
              <a:chOff x="1897637" y="901364"/>
              <a:chExt cx="6147363" cy="3692861"/>
            </a:xfrm>
          </p:grpSpPr>
          <p:sp>
            <p:nvSpPr>
              <p:cNvPr id="2" name="Freeform: Shape 1">
                <a:extLst>
                  <a:ext uri="{FF2B5EF4-FFF2-40B4-BE49-F238E27FC236}">
                    <a16:creationId xmlns:a16="http://schemas.microsoft.com/office/drawing/2014/main" id="{A8F39256-F89F-4F0F-AEAC-73C9FF7B10C0}"/>
                  </a:ext>
                </a:extLst>
              </p:cNvPr>
              <p:cNvSpPr/>
              <p:nvPr/>
            </p:nvSpPr>
            <p:spPr>
              <a:xfrm>
                <a:off x="1897637" y="901364"/>
                <a:ext cx="6147363" cy="3692861"/>
              </a:xfrm>
              <a:custGeom>
                <a:avLst/>
                <a:gdLst>
                  <a:gd name="connsiteX0" fmla="*/ 1797432 w 7320408"/>
                  <a:gd name="connsiteY0" fmla="*/ 1993355 h 4453124"/>
                  <a:gd name="connsiteX1" fmla="*/ 7009512 w 7320408"/>
                  <a:gd name="connsiteY1" fmla="*/ 3648419 h 4453124"/>
                  <a:gd name="connsiteX2" fmla="*/ 4074288 w 7320408"/>
                  <a:gd name="connsiteY2" fmla="*/ 4443947 h 4453124"/>
                  <a:gd name="connsiteX3" fmla="*/ 96648 w 7320408"/>
                  <a:gd name="connsiteY3" fmla="*/ 3163787 h 4453124"/>
                  <a:gd name="connsiteX4" fmla="*/ 1742568 w 7320408"/>
                  <a:gd name="connsiteY4" fmla="*/ 237707 h 4453124"/>
                  <a:gd name="connsiteX5" fmla="*/ 7320408 w 7320408"/>
                  <a:gd name="connsiteY5" fmla="*/ 384011 h 4453124"/>
                  <a:gd name="connsiteX0" fmla="*/ 1797432 w 7320408"/>
                  <a:gd name="connsiteY0" fmla="*/ 1993355 h 4453124"/>
                  <a:gd name="connsiteX1" fmla="*/ 7009512 w 7320408"/>
                  <a:gd name="connsiteY1" fmla="*/ 3648419 h 4453124"/>
                  <a:gd name="connsiteX2" fmla="*/ 4074288 w 7320408"/>
                  <a:gd name="connsiteY2" fmla="*/ 4443947 h 4453124"/>
                  <a:gd name="connsiteX3" fmla="*/ 96648 w 7320408"/>
                  <a:gd name="connsiteY3" fmla="*/ 3163787 h 4453124"/>
                  <a:gd name="connsiteX4" fmla="*/ 1742568 w 7320408"/>
                  <a:gd name="connsiteY4" fmla="*/ 237707 h 4453124"/>
                  <a:gd name="connsiteX5" fmla="*/ 7320408 w 7320408"/>
                  <a:gd name="connsiteY5" fmla="*/ 384011 h 4453124"/>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875180 w 7398156"/>
                  <a:gd name="connsiteY0" fmla="*/ 1993355 h 4465565"/>
                  <a:gd name="connsiteX1" fmla="*/ 7087260 w 7398156"/>
                  <a:gd name="connsiteY1" fmla="*/ 3648419 h 4465565"/>
                  <a:gd name="connsiteX2" fmla="*/ 4152036 w 7398156"/>
                  <a:gd name="connsiteY2" fmla="*/ 4443947 h 4465565"/>
                  <a:gd name="connsiteX3" fmla="*/ 174396 w 7398156"/>
                  <a:gd name="connsiteY3" fmla="*/ 3163787 h 4465565"/>
                  <a:gd name="connsiteX4" fmla="*/ 1820316 w 7398156"/>
                  <a:gd name="connsiteY4" fmla="*/ 237707 h 4465565"/>
                  <a:gd name="connsiteX5" fmla="*/ 7398156 w 7398156"/>
                  <a:gd name="connsiteY5" fmla="*/ 384011 h 4465565"/>
                  <a:gd name="connsiteX0" fmla="*/ 1793177 w 7316153"/>
                  <a:gd name="connsiteY0" fmla="*/ 1993355 h 4471161"/>
                  <a:gd name="connsiteX1" fmla="*/ 7005257 w 7316153"/>
                  <a:gd name="connsiteY1" fmla="*/ 3648419 h 4471161"/>
                  <a:gd name="connsiteX2" fmla="*/ 3996881 w 7316153"/>
                  <a:gd name="connsiteY2" fmla="*/ 4462235 h 4471161"/>
                  <a:gd name="connsiteX3" fmla="*/ 92393 w 7316153"/>
                  <a:gd name="connsiteY3" fmla="*/ 3163787 h 4471161"/>
                  <a:gd name="connsiteX4" fmla="*/ 1738313 w 7316153"/>
                  <a:gd name="connsiteY4" fmla="*/ 237707 h 4471161"/>
                  <a:gd name="connsiteX5" fmla="*/ 7316153 w 7316153"/>
                  <a:gd name="connsiteY5" fmla="*/ 384011 h 4471161"/>
                  <a:gd name="connsiteX0" fmla="*/ 1793177 w 7316153"/>
                  <a:gd name="connsiteY0" fmla="*/ 1993355 h 4471161"/>
                  <a:gd name="connsiteX1" fmla="*/ 7005257 w 7316153"/>
                  <a:gd name="connsiteY1" fmla="*/ 3648419 h 4471161"/>
                  <a:gd name="connsiteX2" fmla="*/ 3996881 w 7316153"/>
                  <a:gd name="connsiteY2" fmla="*/ 4462235 h 4471161"/>
                  <a:gd name="connsiteX3" fmla="*/ 92393 w 7316153"/>
                  <a:gd name="connsiteY3" fmla="*/ 3163787 h 4471161"/>
                  <a:gd name="connsiteX4" fmla="*/ 1738313 w 7316153"/>
                  <a:gd name="connsiteY4" fmla="*/ 237707 h 4471161"/>
                  <a:gd name="connsiteX5" fmla="*/ 7316153 w 7316153"/>
                  <a:gd name="connsiteY5" fmla="*/ 384011 h 4471161"/>
                  <a:gd name="connsiteX0" fmla="*/ 2203930 w 7726906"/>
                  <a:gd name="connsiteY0" fmla="*/ 1993355 h 4471161"/>
                  <a:gd name="connsiteX1" fmla="*/ 7416010 w 7726906"/>
                  <a:gd name="connsiteY1" fmla="*/ 3648419 h 4471161"/>
                  <a:gd name="connsiteX2" fmla="*/ 4407634 w 7726906"/>
                  <a:gd name="connsiteY2" fmla="*/ 4462235 h 4471161"/>
                  <a:gd name="connsiteX3" fmla="*/ 503146 w 7726906"/>
                  <a:gd name="connsiteY3" fmla="*/ 3163787 h 4471161"/>
                  <a:gd name="connsiteX4" fmla="*/ 2149066 w 7726906"/>
                  <a:gd name="connsiteY4" fmla="*/ 237707 h 4471161"/>
                  <a:gd name="connsiteX5" fmla="*/ 7726906 w 7726906"/>
                  <a:gd name="connsiteY5" fmla="*/ 384011 h 4471161"/>
                  <a:gd name="connsiteX0" fmla="*/ 2203930 w 7726906"/>
                  <a:gd name="connsiteY0" fmla="*/ 1993355 h 4471161"/>
                  <a:gd name="connsiteX1" fmla="*/ 7416010 w 7726906"/>
                  <a:gd name="connsiteY1" fmla="*/ 3648419 h 4471161"/>
                  <a:gd name="connsiteX2" fmla="*/ 4407634 w 7726906"/>
                  <a:gd name="connsiteY2" fmla="*/ 4462235 h 4471161"/>
                  <a:gd name="connsiteX3" fmla="*/ 503146 w 7726906"/>
                  <a:gd name="connsiteY3" fmla="*/ 3163787 h 4471161"/>
                  <a:gd name="connsiteX4" fmla="*/ 2149066 w 7726906"/>
                  <a:gd name="connsiteY4" fmla="*/ 237707 h 4471161"/>
                  <a:gd name="connsiteX5" fmla="*/ 7726906 w 7726906"/>
                  <a:gd name="connsiteY5" fmla="*/ 384011 h 4471161"/>
                  <a:gd name="connsiteX0" fmla="*/ 2203930 w 7726906"/>
                  <a:gd name="connsiteY0" fmla="*/ 1993355 h 4471765"/>
                  <a:gd name="connsiteX1" fmla="*/ 7416010 w 7726906"/>
                  <a:gd name="connsiteY1" fmla="*/ 3648419 h 4471765"/>
                  <a:gd name="connsiteX2" fmla="*/ 4407634 w 7726906"/>
                  <a:gd name="connsiteY2" fmla="*/ 4462235 h 4471765"/>
                  <a:gd name="connsiteX3" fmla="*/ 503146 w 7726906"/>
                  <a:gd name="connsiteY3" fmla="*/ 3163787 h 4471765"/>
                  <a:gd name="connsiteX4" fmla="*/ 2149066 w 7726906"/>
                  <a:gd name="connsiteY4" fmla="*/ 237707 h 4471765"/>
                  <a:gd name="connsiteX5" fmla="*/ 7726906 w 7726906"/>
                  <a:gd name="connsiteY5" fmla="*/ 384011 h 4471765"/>
                  <a:gd name="connsiteX0" fmla="*/ 2203930 w 7726906"/>
                  <a:gd name="connsiteY0" fmla="*/ 1993355 h 4467612"/>
                  <a:gd name="connsiteX1" fmla="*/ 7544026 w 7726906"/>
                  <a:gd name="connsiteY1" fmla="*/ 3246083 h 4467612"/>
                  <a:gd name="connsiteX2" fmla="*/ 4407634 w 7726906"/>
                  <a:gd name="connsiteY2" fmla="*/ 4462235 h 4467612"/>
                  <a:gd name="connsiteX3" fmla="*/ 503146 w 7726906"/>
                  <a:gd name="connsiteY3" fmla="*/ 3163787 h 4467612"/>
                  <a:gd name="connsiteX4" fmla="*/ 2149066 w 7726906"/>
                  <a:gd name="connsiteY4" fmla="*/ 237707 h 4467612"/>
                  <a:gd name="connsiteX5" fmla="*/ 7726906 w 7726906"/>
                  <a:gd name="connsiteY5" fmla="*/ 384011 h 4467612"/>
                  <a:gd name="connsiteX0" fmla="*/ 2203930 w 7726906"/>
                  <a:gd name="connsiteY0" fmla="*/ 1993355 h 4469166"/>
                  <a:gd name="connsiteX1" fmla="*/ 7544026 w 7726906"/>
                  <a:gd name="connsiteY1" fmla="*/ 3246083 h 4469166"/>
                  <a:gd name="connsiteX2" fmla="*/ 4407634 w 7726906"/>
                  <a:gd name="connsiteY2" fmla="*/ 4462235 h 4469166"/>
                  <a:gd name="connsiteX3" fmla="*/ 503146 w 7726906"/>
                  <a:gd name="connsiteY3" fmla="*/ 3163787 h 4469166"/>
                  <a:gd name="connsiteX4" fmla="*/ 2149066 w 7726906"/>
                  <a:gd name="connsiteY4" fmla="*/ 237707 h 4469166"/>
                  <a:gd name="connsiteX5" fmla="*/ 7726906 w 7726906"/>
                  <a:gd name="connsiteY5" fmla="*/ 384011 h 4469166"/>
                  <a:gd name="connsiteX0" fmla="*/ 2203930 w 7726906"/>
                  <a:gd name="connsiteY0" fmla="*/ 1993355 h 4470171"/>
                  <a:gd name="connsiteX1" fmla="*/ 7608034 w 7726906"/>
                  <a:gd name="connsiteY1" fmla="*/ 3337523 h 4470171"/>
                  <a:gd name="connsiteX2" fmla="*/ 4407634 w 7726906"/>
                  <a:gd name="connsiteY2" fmla="*/ 4462235 h 4470171"/>
                  <a:gd name="connsiteX3" fmla="*/ 503146 w 7726906"/>
                  <a:gd name="connsiteY3" fmla="*/ 3163787 h 4470171"/>
                  <a:gd name="connsiteX4" fmla="*/ 2149066 w 7726906"/>
                  <a:gd name="connsiteY4" fmla="*/ 237707 h 4470171"/>
                  <a:gd name="connsiteX5" fmla="*/ 7726906 w 7726906"/>
                  <a:gd name="connsiteY5" fmla="*/ 384011 h 4470171"/>
                  <a:gd name="connsiteX0" fmla="*/ 2429916 w 7952892"/>
                  <a:gd name="connsiteY0" fmla="*/ 1925128 h 4401944"/>
                  <a:gd name="connsiteX1" fmla="*/ 7834020 w 7952892"/>
                  <a:gd name="connsiteY1" fmla="*/ 3269296 h 4401944"/>
                  <a:gd name="connsiteX2" fmla="*/ 4633620 w 7952892"/>
                  <a:gd name="connsiteY2" fmla="*/ 4394008 h 4401944"/>
                  <a:gd name="connsiteX3" fmla="*/ 729132 w 7952892"/>
                  <a:gd name="connsiteY3" fmla="*/ 3095560 h 4401944"/>
                  <a:gd name="connsiteX4" fmla="*/ 134772 w 7952892"/>
                  <a:gd name="connsiteY4" fmla="*/ 2162872 h 4401944"/>
                  <a:gd name="connsiteX5" fmla="*/ 2375052 w 7952892"/>
                  <a:gd name="connsiteY5" fmla="*/ 169480 h 4401944"/>
                  <a:gd name="connsiteX6" fmla="*/ 7952892 w 7952892"/>
                  <a:gd name="connsiteY6" fmla="*/ 315784 h 4401944"/>
                  <a:gd name="connsiteX0" fmla="*/ 2339185 w 7862161"/>
                  <a:gd name="connsiteY0" fmla="*/ 1925128 h 4401944"/>
                  <a:gd name="connsiteX1" fmla="*/ 7743289 w 7862161"/>
                  <a:gd name="connsiteY1" fmla="*/ 3269296 h 4401944"/>
                  <a:gd name="connsiteX2" fmla="*/ 4542889 w 7862161"/>
                  <a:gd name="connsiteY2" fmla="*/ 4394008 h 4401944"/>
                  <a:gd name="connsiteX3" fmla="*/ 638401 w 7862161"/>
                  <a:gd name="connsiteY3" fmla="*/ 3095560 h 4401944"/>
                  <a:gd name="connsiteX4" fmla="*/ 44041 w 7862161"/>
                  <a:gd name="connsiteY4" fmla="*/ 2162872 h 4401944"/>
                  <a:gd name="connsiteX5" fmla="*/ 2284321 w 7862161"/>
                  <a:gd name="connsiteY5" fmla="*/ 169480 h 4401944"/>
                  <a:gd name="connsiteX6" fmla="*/ 7862161 w 7862161"/>
                  <a:gd name="connsiteY6" fmla="*/ 315784 h 4401944"/>
                  <a:gd name="connsiteX0" fmla="*/ 2512056 w 8035032"/>
                  <a:gd name="connsiteY0" fmla="*/ 1947132 h 4423948"/>
                  <a:gd name="connsiteX1" fmla="*/ 7916160 w 8035032"/>
                  <a:gd name="connsiteY1" fmla="*/ 3291300 h 4423948"/>
                  <a:gd name="connsiteX2" fmla="*/ 4715760 w 8035032"/>
                  <a:gd name="connsiteY2" fmla="*/ 4416012 h 4423948"/>
                  <a:gd name="connsiteX3" fmla="*/ 811272 w 8035032"/>
                  <a:gd name="connsiteY3" fmla="*/ 3117564 h 4423948"/>
                  <a:gd name="connsiteX4" fmla="*/ 116328 w 8035032"/>
                  <a:gd name="connsiteY4" fmla="*/ 2486628 h 4423948"/>
                  <a:gd name="connsiteX5" fmla="*/ 2457192 w 8035032"/>
                  <a:gd name="connsiteY5" fmla="*/ 191484 h 4423948"/>
                  <a:gd name="connsiteX6" fmla="*/ 8035032 w 8035032"/>
                  <a:gd name="connsiteY6" fmla="*/ 337788 h 4423948"/>
                  <a:gd name="connsiteX0" fmla="*/ 2512056 w 8035032"/>
                  <a:gd name="connsiteY0" fmla="*/ 1947132 h 4423948"/>
                  <a:gd name="connsiteX1" fmla="*/ 7916160 w 8035032"/>
                  <a:gd name="connsiteY1" fmla="*/ 3291300 h 4423948"/>
                  <a:gd name="connsiteX2" fmla="*/ 4715760 w 8035032"/>
                  <a:gd name="connsiteY2" fmla="*/ 4416012 h 4423948"/>
                  <a:gd name="connsiteX3" fmla="*/ 811272 w 8035032"/>
                  <a:gd name="connsiteY3" fmla="*/ 3117564 h 4423948"/>
                  <a:gd name="connsiteX4" fmla="*/ 116328 w 8035032"/>
                  <a:gd name="connsiteY4" fmla="*/ 2486628 h 4423948"/>
                  <a:gd name="connsiteX5" fmla="*/ 2457192 w 8035032"/>
                  <a:gd name="connsiteY5" fmla="*/ 191484 h 4423948"/>
                  <a:gd name="connsiteX6" fmla="*/ 8035032 w 8035032"/>
                  <a:gd name="connsiteY6" fmla="*/ 337788 h 4423948"/>
                  <a:gd name="connsiteX0" fmla="*/ 2429754 w 7952730"/>
                  <a:gd name="connsiteY0" fmla="*/ 1947132 h 4423948"/>
                  <a:gd name="connsiteX1" fmla="*/ 7833858 w 7952730"/>
                  <a:gd name="connsiteY1" fmla="*/ 3291300 h 4423948"/>
                  <a:gd name="connsiteX2" fmla="*/ 4633458 w 7952730"/>
                  <a:gd name="connsiteY2" fmla="*/ 4416012 h 4423948"/>
                  <a:gd name="connsiteX3" fmla="*/ 728970 w 7952730"/>
                  <a:gd name="connsiteY3" fmla="*/ 3117564 h 4423948"/>
                  <a:gd name="connsiteX4" fmla="*/ 34026 w 7952730"/>
                  <a:gd name="connsiteY4" fmla="*/ 2486628 h 4423948"/>
                  <a:gd name="connsiteX5" fmla="*/ 2374890 w 7952730"/>
                  <a:gd name="connsiteY5" fmla="*/ 191484 h 4423948"/>
                  <a:gd name="connsiteX6" fmla="*/ 7952730 w 7952730"/>
                  <a:gd name="connsiteY6" fmla="*/ 337788 h 4423948"/>
                  <a:gd name="connsiteX0" fmla="*/ 2406132 w 7929108"/>
                  <a:gd name="connsiteY0" fmla="*/ 1947132 h 4423948"/>
                  <a:gd name="connsiteX1" fmla="*/ 7810236 w 7929108"/>
                  <a:gd name="connsiteY1" fmla="*/ 3291300 h 4423948"/>
                  <a:gd name="connsiteX2" fmla="*/ 4609836 w 7929108"/>
                  <a:gd name="connsiteY2" fmla="*/ 4416012 h 4423948"/>
                  <a:gd name="connsiteX3" fmla="*/ 705348 w 7929108"/>
                  <a:gd name="connsiteY3" fmla="*/ 3117564 h 4423948"/>
                  <a:gd name="connsiteX4" fmla="*/ 10404 w 7929108"/>
                  <a:gd name="connsiteY4" fmla="*/ 2486628 h 4423948"/>
                  <a:gd name="connsiteX5" fmla="*/ 2351268 w 7929108"/>
                  <a:gd name="connsiteY5" fmla="*/ 191484 h 4423948"/>
                  <a:gd name="connsiteX6" fmla="*/ 7929108 w 7929108"/>
                  <a:gd name="connsiteY6" fmla="*/ 337788 h 4423948"/>
                  <a:gd name="connsiteX0" fmla="*/ 1793177 w 7316153"/>
                  <a:gd name="connsiteY0" fmla="*/ 1947132 h 4423948"/>
                  <a:gd name="connsiteX1" fmla="*/ 7197281 w 7316153"/>
                  <a:gd name="connsiteY1" fmla="*/ 3291300 h 4423948"/>
                  <a:gd name="connsiteX2" fmla="*/ 3996881 w 7316153"/>
                  <a:gd name="connsiteY2" fmla="*/ 4416012 h 4423948"/>
                  <a:gd name="connsiteX3" fmla="*/ 92393 w 7316153"/>
                  <a:gd name="connsiteY3" fmla="*/ 3117564 h 4423948"/>
                  <a:gd name="connsiteX4" fmla="*/ 1738313 w 7316153"/>
                  <a:gd name="connsiteY4" fmla="*/ 191484 h 4423948"/>
                  <a:gd name="connsiteX5" fmla="*/ 7316153 w 7316153"/>
                  <a:gd name="connsiteY5" fmla="*/ 337788 h 4423948"/>
                  <a:gd name="connsiteX0" fmla="*/ 1887501 w 7410477"/>
                  <a:gd name="connsiteY0" fmla="*/ 2191556 h 4668372"/>
                  <a:gd name="connsiteX1" fmla="*/ 7291605 w 7410477"/>
                  <a:gd name="connsiteY1" fmla="*/ 3535724 h 4668372"/>
                  <a:gd name="connsiteX2" fmla="*/ 4091205 w 7410477"/>
                  <a:gd name="connsiteY2" fmla="*/ 4660436 h 4668372"/>
                  <a:gd name="connsiteX3" fmla="*/ 186717 w 7410477"/>
                  <a:gd name="connsiteY3" fmla="*/ 3361988 h 4668372"/>
                  <a:gd name="connsiteX4" fmla="*/ 1832637 w 7410477"/>
                  <a:gd name="connsiteY4" fmla="*/ 435908 h 4668372"/>
                  <a:gd name="connsiteX5" fmla="*/ 7410477 w 7410477"/>
                  <a:gd name="connsiteY5" fmla="*/ 582212 h 4668372"/>
                  <a:gd name="connsiteX0" fmla="*/ 2387145 w 7910121"/>
                  <a:gd name="connsiteY0" fmla="*/ 1965862 h 4442678"/>
                  <a:gd name="connsiteX1" fmla="*/ 7791249 w 7910121"/>
                  <a:gd name="connsiteY1" fmla="*/ 3310030 h 4442678"/>
                  <a:gd name="connsiteX2" fmla="*/ 4590849 w 7910121"/>
                  <a:gd name="connsiteY2" fmla="*/ 4434742 h 4442678"/>
                  <a:gd name="connsiteX3" fmla="*/ 64569 w 7910121"/>
                  <a:gd name="connsiteY3" fmla="*/ 2761390 h 4442678"/>
                  <a:gd name="connsiteX4" fmla="*/ 2332281 w 7910121"/>
                  <a:gd name="connsiteY4" fmla="*/ 210214 h 4442678"/>
                  <a:gd name="connsiteX5" fmla="*/ 7910121 w 7910121"/>
                  <a:gd name="connsiteY5" fmla="*/ 356518 h 4442678"/>
                  <a:gd name="connsiteX0" fmla="*/ 2382514 w 7905490"/>
                  <a:gd name="connsiteY0" fmla="*/ 2030327 h 4507143"/>
                  <a:gd name="connsiteX1" fmla="*/ 7786618 w 7905490"/>
                  <a:gd name="connsiteY1" fmla="*/ 3374495 h 4507143"/>
                  <a:gd name="connsiteX2" fmla="*/ 4586218 w 7905490"/>
                  <a:gd name="connsiteY2" fmla="*/ 4499207 h 4507143"/>
                  <a:gd name="connsiteX3" fmla="*/ 59938 w 7905490"/>
                  <a:gd name="connsiteY3" fmla="*/ 2825855 h 4507143"/>
                  <a:gd name="connsiteX4" fmla="*/ 2327650 w 7905490"/>
                  <a:gd name="connsiteY4" fmla="*/ 274679 h 4507143"/>
                  <a:gd name="connsiteX5" fmla="*/ 7905490 w 7905490"/>
                  <a:gd name="connsiteY5" fmla="*/ 420983 h 4507143"/>
                  <a:gd name="connsiteX0" fmla="*/ 2382514 w 7905490"/>
                  <a:gd name="connsiteY0" fmla="*/ 2367257 h 4844073"/>
                  <a:gd name="connsiteX1" fmla="*/ 7786618 w 7905490"/>
                  <a:gd name="connsiteY1" fmla="*/ 3711425 h 4844073"/>
                  <a:gd name="connsiteX2" fmla="*/ 4586218 w 7905490"/>
                  <a:gd name="connsiteY2" fmla="*/ 4836137 h 4844073"/>
                  <a:gd name="connsiteX3" fmla="*/ 59938 w 7905490"/>
                  <a:gd name="connsiteY3" fmla="*/ 3162785 h 4844073"/>
                  <a:gd name="connsiteX4" fmla="*/ 2327650 w 7905490"/>
                  <a:gd name="connsiteY4" fmla="*/ 611609 h 4844073"/>
                  <a:gd name="connsiteX5" fmla="*/ 7905490 w 7905490"/>
                  <a:gd name="connsiteY5" fmla="*/ 757913 h 4844073"/>
                  <a:gd name="connsiteX0" fmla="*/ 2344089 w 7867065"/>
                  <a:gd name="connsiteY0" fmla="*/ 2367257 h 4836172"/>
                  <a:gd name="connsiteX1" fmla="*/ 7748193 w 7867065"/>
                  <a:gd name="connsiteY1" fmla="*/ 3711425 h 4836172"/>
                  <a:gd name="connsiteX2" fmla="*/ 4547793 w 7867065"/>
                  <a:gd name="connsiteY2" fmla="*/ 4836137 h 4836172"/>
                  <a:gd name="connsiteX3" fmla="*/ 1347392 w 7867065"/>
                  <a:gd name="connsiteY3" fmla="*/ 4122905 h 4836172"/>
                  <a:gd name="connsiteX4" fmla="*/ 21513 w 7867065"/>
                  <a:gd name="connsiteY4" fmla="*/ 3162785 h 4836172"/>
                  <a:gd name="connsiteX5" fmla="*/ 2289225 w 7867065"/>
                  <a:gd name="connsiteY5" fmla="*/ 611609 h 4836172"/>
                  <a:gd name="connsiteX6" fmla="*/ 7867065 w 7867065"/>
                  <a:gd name="connsiteY6" fmla="*/ 757913 h 4836172"/>
                  <a:gd name="connsiteX0" fmla="*/ 2339610 w 7862586"/>
                  <a:gd name="connsiteY0" fmla="*/ 2367257 h 4836172"/>
                  <a:gd name="connsiteX1" fmla="*/ 7743714 w 7862586"/>
                  <a:gd name="connsiteY1" fmla="*/ 3711425 h 4836172"/>
                  <a:gd name="connsiteX2" fmla="*/ 4543314 w 7862586"/>
                  <a:gd name="connsiteY2" fmla="*/ 4836137 h 4836172"/>
                  <a:gd name="connsiteX3" fmla="*/ 1342913 w 7862586"/>
                  <a:gd name="connsiteY3" fmla="*/ 4122905 h 4836172"/>
                  <a:gd name="connsiteX4" fmla="*/ 17034 w 7862586"/>
                  <a:gd name="connsiteY4" fmla="*/ 3162785 h 4836172"/>
                  <a:gd name="connsiteX5" fmla="*/ 2284746 w 7862586"/>
                  <a:gd name="connsiteY5" fmla="*/ 611609 h 4836172"/>
                  <a:gd name="connsiteX6" fmla="*/ 7862586 w 7862586"/>
                  <a:gd name="connsiteY6" fmla="*/ 757913 h 4836172"/>
                  <a:gd name="connsiteX0" fmla="*/ 2420718 w 7943694"/>
                  <a:gd name="connsiteY0" fmla="*/ 2308255 h 4777170"/>
                  <a:gd name="connsiteX1" fmla="*/ 7824822 w 7943694"/>
                  <a:gd name="connsiteY1" fmla="*/ 3652423 h 4777170"/>
                  <a:gd name="connsiteX2" fmla="*/ 4624422 w 7943694"/>
                  <a:gd name="connsiteY2" fmla="*/ 4777135 h 4777170"/>
                  <a:gd name="connsiteX3" fmla="*/ 1424021 w 7943694"/>
                  <a:gd name="connsiteY3" fmla="*/ 4063903 h 4777170"/>
                  <a:gd name="connsiteX4" fmla="*/ 15846 w 7943694"/>
                  <a:gd name="connsiteY4" fmla="*/ 2866039 h 4777170"/>
                  <a:gd name="connsiteX5" fmla="*/ 2365854 w 7943694"/>
                  <a:gd name="connsiteY5" fmla="*/ 552607 h 4777170"/>
                  <a:gd name="connsiteX6" fmla="*/ 7943694 w 7943694"/>
                  <a:gd name="connsiteY6" fmla="*/ 698911 h 4777170"/>
                  <a:gd name="connsiteX0" fmla="*/ 2465840 w 7988816"/>
                  <a:gd name="connsiteY0" fmla="*/ 2308255 h 4777170"/>
                  <a:gd name="connsiteX1" fmla="*/ 7869944 w 7988816"/>
                  <a:gd name="connsiteY1" fmla="*/ 3652423 h 4777170"/>
                  <a:gd name="connsiteX2" fmla="*/ 4669544 w 7988816"/>
                  <a:gd name="connsiteY2" fmla="*/ 4777135 h 4777170"/>
                  <a:gd name="connsiteX3" fmla="*/ 1469143 w 7988816"/>
                  <a:gd name="connsiteY3" fmla="*/ 4063903 h 4777170"/>
                  <a:gd name="connsiteX4" fmla="*/ 60968 w 7988816"/>
                  <a:gd name="connsiteY4" fmla="*/ 2866039 h 4777170"/>
                  <a:gd name="connsiteX5" fmla="*/ 2410976 w 7988816"/>
                  <a:gd name="connsiteY5" fmla="*/ 552607 h 4777170"/>
                  <a:gd name="connsiteX6" fmla="*/ 7988816 w 7988816"/>
                  <a:gd name="connsiteY6" fmla="*/ 698911 h 4777170"/>
                  <a:gd name="connsiteX0" fmla="*/ 2413160 w 7936136"/>
                  <a:gd name="connsiteY0" fmla="*/ 2308255 h 4777170"/>
                  <a:gd name="connsiteX1" fmla="*/ 7817264 w 7936136"/>
                  <a:gd name="connsiteY1" fmla="*/ 3652423 h 4777170"/>
                  <a:gd name="connsiteX2" fmla="*/ 4616864 w 7936136"/>
                  <a:gd name="connsiteY2" fmla="*/ 4777135 h 4777170"/>
                  <a:gd name="connsiteX3" fmla="*/ 1416463 w 7936136"/>
                  <a:gd name="connsiteY3" fmla="*/ 4063903 h 4777170"/>
                  <a:gd name="connsiteX4" fmla="*/ 8288 w 7936136"/>
                  <a:gd name="connsiteY4" fmla="*/ 2866039 h 4777170"/>
                  <a:gd name="connsiteX5" fmla="*/ 2358296 w 7936136"/>
                  <a:gd name="connsiteY5" fmla="*/ 552607 h 4777170"/>
                  <a:gd name="connsiteX6" fmla="*/ 7936136 w 7936136"/>
                  <a:gd name="connsiteY6" fmla="*/ 698911 h 4777170"/>
                  <a:gd name="connsiteX0" fmla="*/ 2413160 w 7936136"/>
                  <a:gd name="connsiteY0" fmla="*/ 2402212 h 4871127"/>
                  <a:gd name="connsiteX1" fmla="*/ 7817264 w 7936136"/>
                  <a:gd name="connsiteY1" fmla="*/ 3746380 h 4871127"/>
                  <a:gd name="connsiteX2" fmla="*/ 4616864 w 7936136"/>
                  <a:gd name="connsiteY2" fmla="*/ 4871092 h 4871127"/>
                  <a:gd name="connsiteX3" fmla="*/ 1416463 w 7936136"/>
                  <a:gd name="connsiteY3" fmla="*/ 4157860 h 4871127"/>
                  <a:gd name="connsiteX4" fmla="*/ 8288 w 7936136"/>
                  <a:gd name="connsiteY4" fmla="*/ 2959996 h 4871127"/>
                  <a:gd name="connsiteX5" fmla="*/ 2358296 w 7936136"/>
                  <a:gd name="connsiteY5" fmla="*/ 646564 h 4871127"/>
                  <a:gd name="connsiteX6" fmla="*/ 7936136 w 7936136"/>
                  <a:gd name="connsiteY6" fmla="*/ 792868 h 4871127"/>
                  <a:gd name="connsiteX0" fmla="*/ 2413160 w 7936136"/>
                  <a:gd name="connsiteY0" fmla="*/ 2402212 h 4871092"/>
                  <a:gd name="connsiteX1" fmla="*/ 7817264 w 7936136"/>
                  <a:gd name="connsiteY1" fmla="*/ 3746380 h 4871092"/>
                  <a:gd name="connsiteX2" fmla="*/ 4616864 w 7936136"/>
                  <a:gd name="connsiteY2" fmla="*/ 4871092 h 4871092"/>
                  <a:gd name="connsiteX3" fmla="*/ 1416463 w 7936136"/>
                  <a:gd name="connsiteY3" fmla="*/ 4157860 h 4871092"/>
                  <a:gd name="connsiteX4" fmla="*/ 8288 w 7936136"/>
                  <a:gd name="connsiteY4" fmla="*/ 2959996 h 4871092"/>
                  <a:gd name="connsiteX5" fmla="*/ 2358296 w 7936136"/>
                  <a:gd name="connsiteY5" fmla="*/ 646564 h 4871092"/>
                  <a:gd name="connsiteX6" fmla="*/ 7936136 w 7936136"/>
                  <a:gd name="connsiteY6" fmla="*/ 792868 h 4871092"/>
                  <a:gd name="connsiteX0" fmla="*/ 2426925 w 7949901"/>
                  <a:gd name="connsiteY0" fmla="*/ 2402212 h 4871092"/>
                  <a:gd name="connsiteX1" fmla="*/ 7831029 w 7949901"/>
                  <a:gd name="connsiteY1" fmla="*/ 3746380 h 4871092"/>
                  <a:gd name="connsiteX2" fmla="*/ 4630629 w 7949901"/>
                  <a:gd name="connsiteY2" fmla="*/ 4871092 h 4871092"/>
                  <a:gd name="connsiteX3" fmla="*/ 1303756 w 7949901"/>
                  <a:gd name="connsiteY3" fmla="*/ 4253164 h 4871092"/>
                  <a:gd name="connsiteX4" fmla="*/ 22053 w 7949901"/>
                  <a:gd name="connsiteY4" fmla="*/ 2959996 h 4871092"/>
                  <a:gd name="connsiteX5" fmla="*/ 2372061 w 7949901"/>
                  <a:gd name="connsiteY5" fmla="*/ 646564 h 4871092"/>
                  <a:gd name="connsiteX6" fmla="*/ 7949901 w 7949901"/>
                  <a:gd name="connsiteY6" fmla="*/ 792868 h 4871092"/>
                  <a:gd name="connsiteX0" fmla="*/ 2241816 w 7764792"/>
                  <a:gd name="connsiteY0" fmla="*/ 2389981 h 4858861"/>
                  <a:gd name="connsiteX1" fmla="*/ 7645920 w 7764792"/>
                  <a:gd name="connsiteY1" fmla="*/ 3734149 h 4858861"/>
                  <a:gd name="connsiteX2" fmla="*/ 4445520 w 7764792"/>
                  <a:gd name="connsiteY2" fmla="*/ 4858861 h 4858861"/>
                  <a:gd name="connsiteX3" fmla="*/ 1118647 w 7764792"/>
                  <a:gd name="connsiteY3" fmla="*/ 4240933 h 4858861"/>
                  <a:gd name="connsiteX4" fmla="*/ 26652 w 7764792"/>
                  <a:gd name="connsiteY4" fmla="*/ 2693622 h 4858861"/>
                  <a:gd name="connsiteX5" fmla="*/ 2186952 w 7764792"/>
                  <a:gd name="connsiteY5" fmla="*/ 634333 h 4858861"/>
                  <a:gd name="connsiteX6" fmla="*/ 7764792 w 7764792"/>
                  <a:gd name="connsiteY6" fmla="*/ 780637 h 4858861"/>
                  <a:gd name="connsiteX0" fmla="*/ 2244918 w 7767894"/>
                  <a:gd name="connsiteY0" fmla="*/ 2389981 h 4858861"/>
                  <a:gd name="connsiteX1" fmla="*/ 7649022 w 7767894"/>
                  <a:gd name="connsiteY1" fmla="*/ 3734149 h 4858861"/>
                  <a:gd name="connsiteX2" fmla="*/ 4448622 w 7767894"/>
                  <a:gd name="connsiteY2" fmla="*/ 4858861 h 4858861"/>
                  <a:gd name="connsiteX3" fmla="*/ 1079591 w 7767894"/>
                  <a:gd name="connsiteY3" fmla="*/ 4357416 h 4858861"/>
                  <a:gd name="connsiteX4" fmla="*/ 29754 w 7767894"/>
                  <a:gd name="connsiteY4" fmla="*/ 2693622 h 4858861"/>
                  <a:gd name="connsiteX5" fmla="*/ 2190054 w 7767894"/>
                  <a:gd name="connsiteY5" fmla="*/ 634333 h 4858861"/>
                  <a:gd name="connsiteX6" fmla="*/ 7767894 w 7767894"/>
                  <a:gd name="connsiteY6" fmla="*/ 780637 h 4858861"/>
                  <a:gd name="connsiteX0" fmla="*/ 2245878 w 7768854"/>
                  <a:gd name="connsiteY0" fmla="*/ 2413722 h 4882602"/>
                  <a:gd name="connsiteX1" fmla="*/ 7649982 w 7768854"/>
                  <a:gd name="connsiteY1" fmla="*/ 3757890 h 4882602"/>
                  <a:gd name="connsiteX2" fmla="*/ 4449582 w 7768854"/>
                  <a:gd name="connsiteY2" fmla="*/ 4882602 h 4882602"/>
                  <a:gd name="connsiteX3" fmla="*/ 1080551 w 7768854"/>
                  <a:gd name="connsiteY3" fmla="*/ 4381157 h 4882602"/>
                  <a:gd name="connsiteX4" fmla="*/ 30714 w 7768854"/>
                  <a:gd name="connsiteY4" fmla="*/ 2717363 h 4882602"/>
                  <a:gd name="connsiteX5" fmla="*/ 2212972 w 7768854"/>
                  <a:gd name="connsiteY5" fmla="*/ 591890 h 4882602"/>
                  <a:gd name="connsiteX6" fmla="*/ 7768854 w 7768854"/>
                  <a:gd name="connsiteY6" fmla="*/ 804378 h 4882602"/>
                  <a:gd name="connsiteX0" fmla="*/ 2265627 w 7788603"/>
                  <a:gd name="connsiteY0" fmla="*/ 2479052 h 4947932"/>
                  <a:gd name="connsiteX1" fmla="*/ 7669731 w 7788603"/>
                  <a:gd name="connsiteY1" fmla="*/ 3823220 h 4947932"/>
                  <a:gd name="connsiteX2" fmla="*/ 4469331 w 7788603"/>
                  <a:gd name="connsiteY2" fmla="*/ 4947932 h 4947932"/>
                  <a:gd name="connsiteX3" fmla="*/ 1100300 w 7788603"/>
                  <a:gd name="connsiteY3" fmla="*/ 4446487 h 4947932"/>
                  <a:gd name="connsiteX4" fmla="*/ 50463 w 7788603"/>
                  <a:gd name="connsiteY4" fmla="*/ 2782693 h 4947932"/>
                  <a:gd name="connsiteX5" fmla="*/ 2649903 w 7788603"/>
                  <a:gd name="connsiteY5" fmla="*/ 491761 h 4947932"/>
                  <a:gd name="connsiteX6" fmla="*/ 7788603 w 7788603"/>
                  <a:gd name="connsiteY6" fmla="*/ 869708 h 4947932"/>
                  <a:gd name="connsiteX0" fmla="*/ 2300544 w 7823520"/>
                  <a:gd name="connsiteY0" fmla="*/ 2479052 h 4947932"/>
                  <a:gd name="connsiteX1" fmla="*/ 7704648 w 7823520"/>
                  <a:gd name="connsiteY1" fmla="*/ 3823220 h 4947932"/>
                  <a:gd name="connsiteX2" fmla="*/ 4504248 w 7823520"/>
                  <a:gd name="connsiteY2" fmla="*/ 4947932 h 4947932"/>
                  <a:gd name="connsiteX3" fmla="*/ 1135217 w 7823520"/>
                  <a:gd name="connsiteY3" fmla="*/ 4446487 h 4947932"/>
                  <a:gd name="connsiteX4" fmla="*/ 85380 w 7823520"/>
                  <a:gd name="connsiteY4" fmla="*/ 2782693 h 4947932"/>
                  <a:gd name="connsiteX5" fmla="*/ 2684820 w 7823520"/>
                  <a:gd name="connsiteY5" fmla="*/ 491761 h 4947932"/>
                  <a:gd name="connsiteX6" fmla="*/ 7823520 w 7823520"/>
                  <a:gd name="connsiteY6" fmla="*/ 869708 h 4947932"/>
                  <a:gd name="connsiteX0" fmla="*/ 2364742 w 7887718"/>
                  <a:gd name="connsiteY0" fmla="*/ 2476785 h 4945665"/>
                  <a:gd name="connsiteX1" fmla="*/ 7768846 w 7887718"/>
                  <a:gd name="connsiteY1" fmla="*/ 3820953 h 4945665"/>
                  <a:gd name="connsiteX2" fmla="*/ 4568446 w 7887718"/>
                  <a:gd name="connsiteY2" fmla="*/ 4945665 h 4945665"/>
                  <a:gd name="connsiteX3" fmla="*/ 1199415 w 7887718"/>
                  <a:gd name="connsiteY3" fmla="*/ 4444220 h 4945665"/>
                  <a:gd name="connsiteX4" fmla="*/ 80814 w 7887718"/>
                  <a:gd name="connsiteY4" fmla="*/ 2739460 h 4945665"/>
                  <a:gd name="connsiteX5" fmla="*/ 2749018 w 7887718"/>
                  <a:gd name="connsiteY5" fmla="*/ 489494 h 4945665"/>
                  <a:gd name="connsiteX6" fmla="*/ 7887718 w 7887718"/>
                  <a:gd name="connsiteY6" fmla="*/ 867441 h 4945665"/>
                  <a:gd name="connsiteX0" fmla="*/ 2333036 w 7856012"/>
                  <a:gd name="connsiteY0" fmla="*/ 2476785 h 4945665"/>
                  <a:gd name="connsiteX1" fmla="*/ 7737140 w 7856012"/>
                  <a:gd name="connsiteY1" fmla="*/ 3820953 h 4945665"/>
                  <a:gd name="connsiteX2" fmla="*/ 4536740 w 7856012"/>
                  <a:gd name="connsiteY2" fmla="*/ 4945665 h 4945665"/>
                  <a:gd name="connsiteX3" fmla="*/ 1148062 w 7856012"/>
                  <a:gd name="connsiteY3" fmla="*/ 4546637 h 4945665"/>
                  <a:gd name="connsiteX4" fmla="*/ 49108 w 7856012"/>
                  <a:gd name="connsiteY4" fmla="*/ 2739460 h 4945665"/>
                  <a:gd name="connsiteX5" fmla="*/ 2717312 w 7856012"/>
                  <a:gd name="connsiteY5" fmla="*/ 489494 h 4945665"/>
                  <a:gd name="connsiteX6" fmla="*/ 7856012 w 7856012"/>
                  <a:gd name="connsiteY6" fmla="*/ 867441 h 4945665"/>
                  <a:gd name="connsiteX0" fmla="*/ 2346539 w 7869515"/>
                  <a:gd name="connsiteY0" fmla="*/ 2476785 h 4945665"/>
                  <a:gd name="connsiteX1" fmla="*/ 7750643 w 7869515"/>
                  <a:gd name="connsiteY1" fmla="*/ 3820953 h 4945665"/>
                  <a:gd name="connsiteX2" fmla="*/ 4550243 w 7869515"/>
                  <a:gd name="connsiteY2" fmla="*/ 4945665 h 4945665"/>
                  <a:gd name="connsiteX3" fmla="*/ 1033861 w 7869515"/>
                  <a:gd name="connsiteY3" fmla="*/ 4546637 h 4945665"/>
                  <a:gd name="connsiteX4" fmla="*/ 62611 w 7869515"/>
                  <a:gd name="connsiteY4" fmla="*/ 2739460 h 4945665"/>
                  <a:gd name="connsiteX5" fmla="*/ 2730815 w 7869515"/>
                  <a:gd name="connsiteY5" fmla="*/ 489494 h 4945665"/>
                  <a:gd name="connsiteX6" fmla="*/ 7869515 w 7869515"/>
                  <a:gd name="connsiteY6" fmla="*/ 867441 h 4945665"/>
                  <a:gd name="connsiteX0" fmla="*/ 2355751 w 7878727"/>
                  <a:gd name="connsiteY0" fmla="*/ 2485318 h 4954198"/>
                  <a:gd name="connsiteX1" fmla="*/ 7759855 w 7878727"/>
                  <a:gd name="connsiteY1" fmla="*/ 3829486 h 4954198"/>
                  <a:gd name="connsiteX2" fmla="*/ 4559455 w 7878727"/>
                  <a:gd name="connsiteY2" fmla="*/ 4954198 h 4954198"/>
                  <a:gd name="connsiteX3" fmla="*/ 1043073 w 7878727"/>
                  <a:gd name="connsiteY3" fmla="*/ 4555170 h 4954198"/>
                  <a:gd name="connsiteX4" fmla="*/ 61999 w 7878727"/>
                  <a:gd name="connsiteY4" fmla="*/ 2901618 h 4954198"/>
                  <a:gd name="connsiteX5" fmla="*/ 2740027 w 7878727"/>
                  <a:gd name="connsiteY5" fmla="*/ 498027 h 4954198"/>
                  <a:gd name="connsiteX6" fmla="*/ 7878727 w 7878727"/>
                  <a:gd name="connsiteY6" fmla="*/ 875974 h 4954198"/>
                  <a:gd name="connsiteX0" fmla="*/ 2401973 w 7924949"/>
                  <a:gd name="connsiteY0" fmla="*/ 2487608 h 4956488"/>
                  <a:gd name="connsiteX1" fmla="*/ 7806077 w 7924949"/>
                  <a:gd name="connsiteY1" fmla="*/ 3831776 h 4956488"/>
                  <a:gd name="connsiteX2" fmla="*/ 4605677 w 7924949"/>
                  <a:gd name="connsiteY2" fmla="*/ 4956488 h 4956488"/>
                  <a:gd name="connsiteX3" fmla="*/ 1089295 w 7924949"/>
                  <a:gd name="connsiteY3" fmla="*/ 4557460 h 4956488"/>
                  <a:gd name="connsiteX4" fmla="*/ 59103 w 7924949"/>
                  <a:gd name="connsiteY4" fmla="*/ 2944875 h 4956488"/>
                  <a:gd name="connsiteX5" fmla="*/ 2786249 w 7924949"/>
                  <a:gd name="connsiteY5" fmla="*/ 500317 h 4956488"/>
                  <a:gd name="connsiteX6" fmla="*/ 7924949 w 7924949"/>
                  <a:gd name="connsiteY6" fmla="*/ 878264 h 4956488"/>
                  <a:gd name="connsiteX0" fmla="*/ 2401973 w 7924949"/>
                  <a:gd name="connsiteY0" fmla="*/ 2494511 h 4963391"/>
                  <a:gd name="connsiteX1" fmla="*/ 7806077 w 7924949"/>
                  <a:gd name="connsiteY1" fmla="*/ 3838679 h 4963391"/>
                  <a:gd name="connsiteX2" fmla="*/ 4605677 w 7924949"/>
                  <a:gd name="connsiteY2" fmla="*/ 4963391 h 4963391"/>
                  <a:gd name="connsiteX3" fmla="*/ 1089295 w 7924949"/>
                  <a:gd name="connsiteY3" fmla="*/ 4564363 h 4963391"/>
                  <a:gd name="connsiteX4" fmla="*/ 59103 w 7924949"/>
                  <a:gd name="connsiteY4" fmla="*/ 2951778 h 4963391"/>
                  <a:gd name="connsiteX5" fmla="*/ 2786249 w 7924949"/>
                  <a:gd name="connsiteY5" fmla="*/ 507220 h 4963391"/>
                  <a:gd name="connsiteX6" fmla="*/ 7924949 w 7924949"/>
                  <a:gd name="connsiteY6" fmla="*/ 885167 h 496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24949" h="4963391">
                    <a:moveTo>
                      <a:pt x="2401973" y="2494511"/>
                    </a:moveTo>
                    <a:cubicBezTo>
                      <a:pt x="6272171" y="941555"/>
                      <a:pt x="8014865" y="3180311"/>
                      <a:pt x="7806077" y="3838679"/>
                    </a:cubicBezTo>
                    <a:cubicBezTo>
                      <a:pt x="7597289" y="4497047"/>
                      <a:pt x="5587133" y="4958819"/>
                      <a:pt x="4605677" y="4963391"/>
                    </a:cubicBezTo>
                    <a:cubicBezTo>
                      <a:pt x="3999125" y="4199867"/>
                      <a:pt x="1843675" y="4843255"/>
                      <a:pt x="1089295" y="4564363"/>
                    </a:cubicBezTo>
                    <a:cubicBezTo>
                      <a:pt x="572659" y="4267183"/>
                      <a:pt x="-223723" y="3627968"/>
                      <a:pt x="59103" y="2951778"/>
                    </a:cubicBezTo>
                    <a:cubicBezTo>
                      <a:pt x="341929" y="2275588"/>
                      <a:pt x="1573509" y="872139"/>
                      <a:pt x="2786249" y="507220"/>
                    </a:cubicBezTo>
                    <a:cubicBezTo>
                      <a:pt x="3998989" y="142301"/>
                      <a:pt x="5747153" y="-590065"/>
                      <a:pt x="7924949" y="885167"/>
                    </a:cubicBez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Freeform: Shape 3">
                <a:extLst>
                  <a:ext uri="{FF2B5EF4-FFF2-40B4-BE49-F238E27FC236}">
                    <a16:creationId xmlns:a16="http://schemas.microsoft.com/office/drawing/2014/main" id="{6A1616F8-FC6A-4ADE-AB53-F03CE122645D}"/>
                  </a:ext>
                </a:extLst>
              </p:cNvPr>
              <p:cNvSpPr/>
              <p:nvPr/>
            </p:nvSpPr>
            <p:spPr>
              <a:xfrm>
                <a:off x="2847405" y="1588527"/>
                <a:ext cx="4940007" cy="2262840"/>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358416 w 6358416"/>
                  <a:gd name="connsiteY0" fmla="*/ 1050330 h 2988391"/>
                  <a:gd name="connsiteX1" fmla="*/ 3352930 w 6358416"/>
                  <a:gd name="connsiteY1" fmla="*/ 48 h 2988391"/>
                  <a:gd name="connsiteX2" fmla="*/ 472570 w 6358416"/>
                  <a:gd name="connsiteY2" fmla="*/ 1097328 h 2988391"/>
                  <a:gd name="connsiteX3" fmla="*/ 143386 w 6358416"/>
                  <a:gd name="connsiteY3" fmla="*/ 2752392 h 2988391"/>
                  <a:gd name="connsiteX4" fmla="*/ 1926465 w 6358416"/>
                  <a:gd name="connsiteY4" fmla="*/ 2926128 h 2988391"/>
                  <a:gd name="connsiteX5" fmla="*/ 3298066 w 6358416"/>
                  <a:gd name="connsiteY5" fmla="*/ 2258616 h 2988391"/>
                  <a:gd name="connsiteX6" fmla="*/ 4331338 w 6358416"/>
                  <a:gd name="connsiteY6" fmla="*/ 2404920 h 2988391"/>
                  <a:gd name="connsiteX0" fmla="*/ 6366413 w 6366413"/>
                  <a:gd name="connsiteY0" fmla="*/ 1129747 h 3067808"/>
                  <a:gd name="connsiteX1" fmla="*/ 3536583 w 6366413"/>
                  <a:gd name="connsiteY1" fmla="*/ 44 h 3067808"/>
                  <a:gd name="connsiteX2" fmla="*/ 480567 w 6366413"/>
                  <a:gd name="connsiteY2" fmla="*/ 1176745 h 3067808"/>
                  <a:gd name="connsiteX3" fmla="*/ 151383 w 6366413"/>
                  <a:gd name="connsiteY3" fmla="*/ 2831809 h 3067808"/>
                  <a:gd name="connsiteX4" fmla="*/ 1934462 w 6366413"/>
                  <a:gd name="connsiteY4" fmla="*/ 3005545 h 3067808"/>
                  <a:gd name="connsiteX5" fmla="*/ 3306063 w 6366413"/>
                  <a:gd name="connsiteY5" fmla="*/ 2338033 h 3067808"/>
                  <a:gd name="connsiteX6" fmla="*/ 4339335 w 6366413"/>
                  <a:gd name="connsiteY6" fmla="*/ 2484337 h 3067808"/>
                  <a:gd name="connsiteX0" fmla="*/ 6366413 w 6366413"/>
                  <a:gd name="connsiteY0" fmla="*/ 1094452 h 3032513"/>
                  <a:gd name="connsiteX1" fmla="*/ 3536583 w 6366413"/>
                  <a:gd name="connsiteY1" fmla="*/ 47 h 3032513"/>
                  <a:gd name="connsiteX2" fmla="*/ 480567 w 6366413"/>
                  <a:gd name="connsiteY2" fmla="*/ 1141450 h 3032513"/>
                  <a:gd name="connsiteX3" fmla="*/ 151383 w 6366413"/>
                  <a:gd name="connsiteY3" fmla="*/ 2796514 h 3032513"/>
                  <a:gd name="connsiteX4" fmla="*/ 1934462 w 6366413"/>
                  <a:gd name="connsiteY4" fmla="*/ 2970250 h 3032513"/>
                  <a:gd name="connsiteX5" fmla="*/ 3306063 w 6366413"/>
                  <a:gd name="connsiteY5" fmla="*/ 2302738 h 3032513"/>
                  <a:gd name="connsiteX6" fmla="*/ 4339335 w 6366413"/>
                  <a:gd name="connsiteY6" fmla="*/ 2449042 h 3032513"/>
                  <a:gd name="connsiteX0" fmla="*/ 6368470 w 6368470"/>
                  <a:gd name="connsiteY0" fmla="*/ 1103273 h 3041334"/>
                  <a:gd name="connsiteX1" fmla="*/ 3582554 w 6368470"/>
                  <a:gd name="connsiteY1" fmla="*/ 44 h 3041334"/>
                  <a:gd name="connsiteX2" fmla="*/ 482624 w 6368470"/>
                  <a:gd name="connsiteY2" fmla="*/ 1150271 h 3041334"/>
                  <a:gd name="connsiteX3" fmla="*/ 153440 w 6368470"/>
                  <a:gd name="connsiteY3" fmla="*/ 2805335 h 3041334"/>
                  <a:gd name="connsiteX4" fmla="*/ 1936519 w 6368470"/>
                  <a:gd name="connsiteY4" fmla="*/ 2979071 h 3041334"/>
                  <a:gd name="connsiteX5" fmla="*/ 3308120 w 6368470"/>
                  <a:gd name="connsiteY5" fmla="*/ 2311559 h 3041334"/>
                  <a:gd name="connsiteX6" fmla="*/ 4341392 w 6368470"/>
                  <a:gd name="connsiteY6" fmla="*/ 2457863 h 3041334"/>
                  <a:gd name="connsiteX0" fmla="*/ 6368470 w 6368470"/>
                  <a:gd name="connsiteY0" fmla="*/ 1103311 h 3041372"/>
                  <a:gd name="connsiteX1" fmla="*/ 3582554 w 6368470"/>
                  <a:gd name="connsiteY1" fmla="*/ 82 h 3041372"/>
                  <a:gd name="connsiteX2" fmla="*/ 482624 w 6368470"/>
                  <a:gd name="connsiteY2" fmla="*/ 1150309 h 3041372"/>
                  <a:gd name="connsiteX3" fmla="*/ 153440 w 6368470"/>
                  <a:gd name="connsiteY3" fmla="*/ 2805373 h 3041372"/>
                  <a:gd name="connsiteX4" fmla="*/ 1936519 w 6368470"/>
                  <a:gd name="connsiteY4" fmla="*/ 2979109 h 3041372"/>
                  <a:gd name="connsiteX5" fmla="*/ 3308120 w 6368470"/>
                  <a:gd name="connsiteY5" fmla="*/ 2311597 h 3041372"/>
                  <a:gd name="connsiteX6" fmla="*/ 4341392 w 6368470"/>
                  <a:gd name="connsiteY6" fmla="*/ 2457901 h 3041372"/>
                  <a:gd name="connsiteX0" fmla="*/ 6368470 w 6368470"/>
                  <a:gd name="connsiteY0" fmla="*/ 1103311 h 3041372"/>
                  <a:gd name="connsiteX1" fmla="*/ 3582554 w 6368470"/>
                  <a:gd name="connsiteY1" fmla="*/ 82 h 3041372"/>
                  <a:gd name="connsiteX2" fmla="*/ 482624 w 6368470"/>
                  <a:gd name="connsiteY2" fmla="*/ 1150309 h 3041372"/>
                  <a:gd name="connsiteX3" fmla="*/ 153440 w 6368470"/>
                  <a:gd name="connsiteY3" fmla="*/ 2805373 h 3041372"/>
                  <a:gd name="connsiteX4" fmla="*/ 1936519 w 6368470"/>
                  <a:gd name="connsiteY4" fmla="*/ 2979109 h 3041372"/>
                  <a:gd name="connsiteX5" fmla="*/ 3308120 w 6368470"/>
                  <a:gd name="connsiteY5" fmla="*/ 2311597 h 304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68470" h="3041372">
                    <a:moveTo>
                      <a:pt x="6368470" y="1103311"/>
                    </a:moveTo>
                    <a:cubicBezTo>
                      <a:pt x="5106742" y="546461"/>
                      <a:pt x="4563528" y="-7751"/>
                      <a:pt x="3582554" y="82"/>
                    </a:cubicBezTo>
                    <a:cubicBezTo>
                      <a:pt x="2601580" y="7915"/>
                      <a:pt x="1054143" y="682761"/>
                      <a:pt x="482624" y="1150309"/>
                    </a:cubicBezTo>
                    <a:cubicBezTo>
                      <a:pt x="-88895" y="1617857"/>
                      <a:pt x="-88876" y="2500573"/>
                      <a:pt x="153440" y="2805373"/>
                    </a:cubicBezTo>
                    <a:cubicBezTo>
                      <a:pt x="395756" y="3110173"/>
                      <a:pt x="1410739" y="3061405"/>
                      <a:pt x="1936519" y="2979109"/>
                    </a:cubicBezTo>
                    <a:cubicBezTo>
                      <a:pt x="2462299" y="2896813"/>
                      <a:pt x="2907308" y="2398465"/>
                      <a:pt x="3308120" y="2311597"/>
                    </a:cubicBezTo>
                  </a:path>
                </a:pathLst>
              </a:custGeom>
              <a:noFill/>
              <a:ln w="2540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8" name="Group 7">
            <a:extLst>
              <a:ext uri="{FF2B5EF4-FFF2-40B4-BE49-F238E27FC236}">
                <a16:creationId xmlns:a16="http://schemas.microsoft.com/office/drawing/2014/main" id="{1F57D878-A8F4-486B-9EC3-6362EF948D9F}"/>
              </a:ext>
            </a:extLst>
          </p:cNvPr>
          <p:cNvGrpSpPr/>
          <p:nvPr/>
        </p:nvGrpSpPr>
        <p:grpSpPr>
          <a:xfrm>
            <a:off x="5839414" y="2604553"/>
            <a:ext cx="732774" cy="596813"/>
            <a:chOff x="5500177" y="3510174"/>
            <a:chExt cx="819596" cy="692662"/>
          </a:xfrm>
        </p:grpSpPr>
        <p:sp>
          <p:nvSpPr>
            <p:cNvPr id="6" name="Freeform: Shape 5">
              <a:extLst>
                <a:ext uri="{FF2B5EF4-FFF2-40B4-BE49-F238E27FC236}">
                  <a16:creationId xmlns:a16="http://schemas.microsoft.com/office/drawing/2014/main" id="{78B51FF3-8DF1-4A4A-9AB2-289562C96AD7}"/>
                </a:ext>
              </a:extLst>
            </p:cNvPr>
            <p:cNvSpPr/>
            <p:nvPr/>
          </p:nvSpPr>
          <p:spPr>
            <a:xfrm rot="1654848">
              <a:off x="5500177" y="3713466"/>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Freeform: Shape 6">
              <a:extLst>
                <a:ext uri="{FF2B5EF4-FFF2-40B4-BE49-F238E27FC236}">
                  <a16:creationId xmlns:a16="http://schemas.microsoft.com/office/drawing/2014/main" id="{47C40F88-6262-4860-A0DA-CA9A6FF27B32}"/>
                </a:ext>
              </a:extLst>
            </p:cNvPr>
            <p:cNvSpPr/>
            <p:nvPr/>
          </p:nvSpPr>
          <p:spPr>
            <a:xfrm>
              <a:off x="5607176" y="358344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5B0F378A-B6E9-4C08-ACCE-9F984361B143}"/>
                </a:ext>
              </a:extLst>
            </p:cNvPr>
            <p:cNvSpPr/>
            <p:nvPr/>
          </p:nvSpPr>
          <p:spPr>
            <a:xfrm rot="1123321">
              <a:off x="5649514" y="35101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DAD5BB9D-3B24-412F-A040-D0272ED77C6B}"/>
                </a:ext>
              </a:extLst>
            </p:cNvPr>
            <p:cNvSpPr/>
            <p:nvPr/>
          </p:nvSpPr>
          <p:spPr>
            <a:xfrm rot="4403443" flipH="1">
              <a:off x="5682190" y="354603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Freeform: Shape 10">
              <a:extLst>
                <a:ext uri="{FF2B5EF4-FFF2-40B4-BE49-F238E27FC236}">
                  <a16:creationId xmlns:a16="http://schemas.microsoft.com/office/drawing/2014/main" id="{29F4F084-8B46-40C0-B7A8-5424B4FD793E}"/>
                </a:ext>
              </a:extLst>
            </p:cNvPr>
            <p:cNvSpPr/>
            <p:nvPr/>
          </p:nvSpPr>
          <p:spPr>
            <a:xfrm rot="5908006">
              <a:off x="5698975" y="35992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71B0CAE9-1FDC-483F-A1A8-B7CFC4ECE69B}"/>
                </a:ext>
              </a:extLst>
            </p:cNvPr>
            <p:cNvSpPr/>
            <p:nvPr/>
          </p:nvSpPr>
          <p:spPr>
            <a:xfrm rot="18300740">
              <a:off x="5557866" y="351652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6676D839-2CA0-4268-BCC4-DDA0BC33CB04}"/>
                </a:ext>
              </a:extLst>
            </p:cNvPr>
            <p:cNvSpPr/>
            <p:nvPr/>
          </p:nvSpPr>
          <p:spPr>
            <a:xfrm rot="2245998">
              <a:off x="5748469" y="3846222"/>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EB6C0693-779D-42CD-8EA2-B5D96C4BF17D}"/>
                </a:ext>
              </a:extLst>
            </p:cNvPr>
            <p:cNvSpPr/>
            <p:nvPr/>
          </p:nvSpPr>
          <p:spPr>
            <a:xfrm rot="591150">
              <a:off x="5881145" y="3724161"/>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B5741474-EB3E-4CB1-A9EA-253AD86B57CF}"/>
                </a:ext>
              </a:extLst>
            </p:cNvPr>
            <p:cNvSpPr/>
            <p:nvPr/>
          </p:nvSpPr>
          <p:spPr>
            <a:xfrm rot="1714471">
              <a:off x="5935396" y="3659216"/>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3858221A-EF6F-46DE-976E-95C2FA4973CB}"/>
                </a:ext>
              </a:extLst>
            </p:cNvPr>
            <p:cNvSpPr/>
            <p:nvPr/>
          </p:nvSpPr>
          <p:spPr>
            <a:xfrm rot="4994593" flipH="1">
              <a:off x="5961384" y="370095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Freeform: Shape 18">
              <a:extLst>
                <a:ext uri="{FF2B5EF4-FFF2-40B4-BE49-F238E27FC236}">
                  <a16:creationId xmlns:a16="http://schemas.microsoft.com/office/drawing/2014/main" id="{B61A9514-3CC7-4415-8078-EDFD55C89EA4}"/>
                </a:ext>
              </a:extLst>
            </p:cNvPr>
            <p:cNvSpPr/>
            <p:nvPr/>
          </p:nvSpPr>
          <p:spPr>
            <a:xfrm rot="6499156">
              <a:off x="5968821" y="37562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CB3304DE-ADE5-4209-AE21-654A394EB61A}"/>
                </a:ext>
              </a:extLst>
            </p:cNvPr>
            <p:cNvSpPr/>
            <p:nvPr/>
          </p:nvSpPr>
          <p:spPr>
            <a:xfrm rot="18891890">
              <a:off x="5843941" y="365061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BC98E405-74A0-46E6-AA2B-9A473F5F4CED}"/>
                </a:ext>
              </a:extLst>
            </p:cNvPr>
            <p:cNvSpPr/>
            <p:nvPr/>
          </p:nvSpPr>
          <p:spPr>
            <a:xfrm rot="2384584">
              <a:off x="5993555" y="3999863"/>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54ACF9E2-93F0-42FD-B990-BE151EA269D6}"/>
                </a:ext>
              </a:extLst>
            </p:cNvPr>
            <p:cNvSpPr/>
            <p:nvPr/>
          </p:nvSpPr>
          <p:spPr>
            <a:xfrm rot="729736">
              <a:off x="6132025" y="3880298"/>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7C92DFAD-D77E-4C57-95BD-5447A42A673E}"/>
                </a:ext>
              </a:extLst>
            </p:cNvPr>
            <p:cNvSpPr/>
            <p:nvPr/>
          </p:nvSpPr>
          <p:spPr>
            <a:xfrm rot="1853057">
              <a:off x="6188849" y="3817593"/>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4B0913A9-75D9-43A5-8777-E54B7ED42A6E}"/>
                </a:ext>
              </a:extLst>
            </p:cNvPr>
            <p:cNvSpPr/>
            <p:nvPr/>
          </p:nvSpPr>
          <p:spPr>
            <a:xfrm rot="5133179" flipH="1">
              <a:off x="6213130" y="386053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3B653631-7366-4BDB-9796-38AEA44A210C}"/>
                </a:ext>
              </a:extLst>
            </p:cNvPr>
            <p:cNvSpPr/>
            <p:nvPr/>
          </p:nvSpPr>
          <p:spPr>
            <a:xfrm rot="6637742">
              <a:off x="6218334" y="391606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D1FDD278-8FA3-45CD-BA0C-78A44A59B324}"/>
                </a:ext>
              </a:extLst>
            </p:cNvPr>
            <p:cNvSpPr/>
            <p:nvPr/>
          </p:nvSpPr>
          <p:spPr>
            <a:xfrm rot="19030476">
              <a:off x="6097812" y="380550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Freeform: Shape 29">
            <a:extLst>
              <a:ext uri="{FF2B5EF4-FFF2-40B4-BE49-F238E27FC236}">
                <a16:creationId xmlns:a16="http://schemas.microsoft.com/office/drawing/2014/main" id="{51B655B8-66AB-4BCD-961F-2D7E9BC4AE1F}"/>
              </a:ext>
            </a:extLst>
          </p:cNvPr>
          <p:cNvSpPr/>
          <p:nvPr/>
        </p:nvSpPr>
        <p:spPr>
          <a:xfrm rot="4501527">
            <a:off x="2820769" y="3347072"/>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 name="Group 35">
            <a:extLst>
              <a:ext uri="{FF2B5EF4-FFF2-40B4-BE49-F238E27FC236}">
                <a16:creationId xmlns:a16="http://schemas.microsoft.com/office/drawing/2014/main" id="{AE1BCE37-74B8-4AAE-B4FE-986BCD810D9C}"/>
              </a:ext>
            </a:extLst>
          </p:cNvPr>
          <p:cNvGrpSpPr/>
          <p:nvPr/>
        </p:nvGrpSpPr>
        <p:grpSpPr>
          <a:xfrm>
            <a:off x="2950429" y="3234898"/>
            <a:ext cx="400440" cy="273152"/>
            <a:chOff x="3317787" y="4382723"/>
            <a:chExt cx="447886" cy="317021"/>
          </a:xfrm>
        </p:grpSpPr>
        <p:sp>
          <p:nvSpPr>
            <p:cNvPr id="31" name="Freeform: Shape 30">
              <a:extLst>
                <a:ext uri="{FF2B5EF4-FFF2-40B4-BE49-F238E27FC236}">
                  <a16:creationId xmlns:a16="http://schemas.microsoft.com/office/drawing/2014/main" id="{8C1838D9-F2FB-4788-AF90-A4EA02DADA60}"/>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D660F13A-9A4D-49FB-9CE5-F050881F0B50}"/>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89A8BB93-8624-4F90-BDE3-F404AAF3EE8C}"/>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7DC6FBE-1CAC-40A2-A5AD-8A4B36277707}"/>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5AD05BEC-1DA3-47F4-B867-8CFC44D03BD8}"/>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FFB25FDD-E8C0-4EB0-8186-C24BBE0A5A2C}"/>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38A104BA-4624-4CC7-8A59-359D1FD7AA29}"/>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Freeform: Shape 59">
              <a:extLst>
                <a:ext uri="{FF2B5EF4-FFF2-40B4-BE49-F238E27FC236}">
                  <a16:creationId xmlns:a16="http://schemas.microsoft.com/office/drawing/2014/main" id="{F12826C8-7019-43DA-A69A-305A22DBD1F0}"/>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36D3F849-F9BE-41B7-ADEC-FAE3DB3AF67B}"/>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Freeform: Shape 61">
              <a:extLst>
                <a:ext uri="{FF2B5EF4-FFF2-40B4-BE49-F238E27FC236}">
                  <a16:creationId xmlns:a16="http://schemas.microsoft.com/office/drawing/2014/main" id="{BF81F547-C735-41AD-90F1-079D6E50B578}"/>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6" name="Freeform: Shape 65">
            <a:extLst>
              <a:ext uri="{FF2B5EF4-FFF2-40B4-BE49-F238E27FC236}">
                <a16:creationId xmlns:a16="http://schemas.microsoft.com/office/drawing/2014/main" id="{1F92806D-56A3-4A7C-B8F8-86A1E3AF00FD}"/>
              </a:ext>
            </a:extLst>
          </p:cNvPr>
          <p:cNvSpPr/>
          <p:nvPr/>
        </p:nvSpPr>
        <p:spPr>
          <a:xfrm rot="5632974">
            <a:off x="2808443" y="3071176"/>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7" name="Group 66">
            <a:extLst>
              <a:ext uri="{FF2B5EF4-FFF2-40B4-BE49-F238E27FC236}">
                <a16:creationId xmlns:a16="http://schemas.microsoft.com/office/drawing/2014/main" id="{379356B8-F485-4D07-A396-78176490A119}"/>
              </a:ext>
            </a:extLst>
          </p:cNvPr>
          <p:cNvGrpSpPr/>
          <p:nvPr/>
        </p:nvGrpSpPr>
        <p:grpSpPr>
          <a:xfrm rot="1131447">
            <a:off x="2946888" y="3040696"/>
            <a:ext cx="400440" cy="273152"/>
            <a:chOff x="3317787" y="4382723"/>
            <a:chExt cx="447886" cy="317021"/>
          </a:xfrm>
        </p:grpSpPr>
        <p:sp>
          <p:nvSpPr>
            <p:cNvPr id="68" name="Freeform: Shape 67">
              <a:extLst>
                <a:ext uri="{FF2B5EF4-FFF2-40B4-BE49-F238E27FC236}">
                  <a16:creationId xmlns:a16="http://schemas.microsoft.com/office/drawing/2014/main" id="{290E2C3E-CCE5-4721-9921-9909A8A6EF1D}"/>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Freeform: Shape 68">
              <a:extLst>
                <a:ext uri="{FF2B5EF4-FFF2-40B4-BE49-F238E27FC236}">
                  <a16:creationId xmlns:a16="http://schemas.microsoft.com/office/drawing/2014/main" id="{A01DF2FE-FAA4-45F5-92D2-881873EE4BF6}"/>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33A2B450-5EF3-4A09-8208-729E76C40EF3}"/>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Freeform: Shape 70">
              <a:extLst>
                <a:ext uri="{FF2B5EF4-FFF2-40B4-BE49-F238E27FC236}">
                  <a16:creationId xmlns:a16="http://schemas.microsoft.com/office/drawing/2014/main" id="{D94EBB00-9051-4DA8-8761-975928400F0D}"/>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DCD4CB73-52EC-4B91-ABFA-A7D9BEE1BA35}"/>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E6AEAEBA-308B-4D93-9705-8F5B86C8B556}"/>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8E35A2A7-5662-4239-BA78-44B6C5268A1E}"/>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BFC9D228-799D-499F-A3E3-25AC703084A9}"/>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0750DB5C-3092-4EC3-8E82-333AEBB77CDE}"/>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Freeform: Shape 76">
              <a:extLst>
                <a:ext uri="{FF2B5EF4-FFF2-40B4-BE49-F238E27FC236}">
                  <a16:creationId xmlns:a16="http://schemas.microsoft.com/office/drawing/2014/main" id="{E7ED8292-9E38-4D5A-BB5B-BA81AE8F5657}"/>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9" name="Freeform: Shape 78">
            <a:extLst>
              <a:ext uri="{FF2B5EF4-FFF2-40B4-BE49-F238E27FC236}">
                <a16:creationId xmlns:a16="http://schemas.microsoft.com/office/drawing/2014/main" id="{71F2591D-407F-4FF2-B097-D273AB4A5BDC}"/>
              </a:ext>
            </a:extLst>
          </p:cNvPr>
          <p:cNvSpPr/>
          <p:nvPr/>
        </p:nvSpPr>
        <p:spPr>
          <a:xfrm rot="6401861">
            <a:off x="2855877" y="2771627"/>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0" name="Group 79">
            <a:extLst>
              <a:ext uri="{FF2B5EF4-FFF2-40B4-BE49-F238E27FC236}">
                <a16:creationId xmlns:a16="http://schemas.microsoft.com/office/drawing/2014/main" id="{B5B1B189-C9BB-4BA7-BC79-FD1B7B5BE8AD}"/>
              </a:ext>
            </a:extLst>
          </p:cNvPr>
          <p:cNvGrpSpPr/>
          <p:nvPr/>
        </p:nvGrpSpPr>
        <p:grpSpPr>
          <a:xfrm rot="1900334">
            <a:off x="2984319" y="2796261"/>
            <a:ext cx="400440" cy="273152"/>
            <a:chOff x="3317787" y="4382723"/>
            <a:chExt cx="447886" cy="317021"/>
          </a:xfrm>
        </p:grpSpPr>
        <p:sp>
          <p:nvSpPr>
            <p:cNvPr id="81" name="Freeform: Shape 80">
              <a:extLst>
                <a:ext uri="{FF2B5EF4-FFF2-40B4-BE49-F238E27FC236}">
                  <a16:creationId xmlns:a16="http://schemas.microsoft.com/office/drawing/2014/main" id="{E112AE75-A659-4C9F-9CD7-E4D1B0BD0402}"/>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3C7285A0-7517-4C6D-AD15-F993046331DC}"/>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Freeform: Shape 82">
              <a:extLst>
                <a:ext uri="{FF2B5EF4-FFF2-40B4-BE49-F238E27FC236}">
                  <a16:creationId xmlns:a16="http://schemas.microsoft.com/office/drawing/2014/main" id="{B97842FA-5E3D-41D6-90EA-89FC60DE7B9C}"/>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Freeform: Shape 83">
              <a:extLst>
                <a:ext uri="{FF2B5EF4-FFF2-40B4-BE49-F238E27FC236}">
                  <a16:creationId xmlns:a16="http://schemas.microsoft.com/office/drawing/2014/main" id="{93C7C24F-3412-497C-9D60-53D54D6E04F1}"/>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45EF16D5-B252-41A3-B3D6-F47E703D6FD8}"/>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Freeform: Shape 85">
              <a:extLst>
                <a:ext uri="{FF2B5EF4-FFF2-40B4-BE49-F238E27FC236}">
                  <a16:creationId xmlns:a16="http://schemas.microsoft.com/office/drawing/2014/main" id="{3B32B64F-5750-40B6-ADC8-094C77185ADC}"/>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6A7FF7F9-E6A7-4828-95FB-B617B919FE68}"/>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2C562CA1-8AEC-4A70-BF60-C0325ADD57B0}"/>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Freeform: Shape 88">
              <a:extLst>
                <a:ext uri="{FF2B5EF4-FFF2-40B4-BE49-F238E27FC236}">
                  <a16:creationId xmlns:a16="http://schemas.microsoft.com/office/drawing/2014/main" id="{C9A92847-3B66-4884-8286-9B9A894E9585}"/>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Freeform: Shape 89">
              <a:extLst>
                <a:ext uri="{FF2B5EF4-FFF2-40B4-BE49-F238E27FC236}">
                  <a16:creationId xmlns:a16="http://schemas.microsoft.com/office/drawing/2014/main" id="{8C8B90C2-B39D-42E7-B302-A4C6BDD88001}"/>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Freeform: Shape 51">
            <a:extLst>
              <a:ext uri="{FF2B5EF4-FFF2-40B4-BE49-F238E27FC236}">
                <a16:creationId xmlns:a16="http://schemas.microsoft.com/office/drawing/2014/main" id="{DACD9C21-3E0E-4AD9-B94C-1C9047EF22F7}"/>
              </a:ext>
            </a:extLst>
          </p:cNvPr>
          <p:cNvSpPr/>
          <p:nvPr/>
        </p:nvSpPr>
        <p:spPr>
          <a:xfrm rot="10501974">
            <a:off x="5180916" y="1565938"/>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Freeform: Shape 52">
            <a:extLst>
              <a:ext uri="{FF2B5EF4-FFF2-40B4-BE49-F238E27FC236}">
                <a16:creationId xmlns:a16="http://schemas.microsoft.com/office/drawing/2014/main" id="{A8ED50FC-36EA-4FBE-9A6A-8CA602B64A28}"/>
              </a:ext>
            </a:extLst>
          </p:cNvPr>
          <p:cNvSpPr/>
          <p:nvPr/>
        </p:nvSpPr>
        <p:spPr>
          <a:xfrm rot="8847126">
            <a:off x="5295205" y="171220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78098D37-31A9-4DB7-85E4-09B99DB2998F}"/>
              </a:ext>
            </a:extLst>
          </p:cNvPr>
          <p:cNvSpPr/>
          <p:nvPr/>
        </p:nvSpPr>
        <p:spPr>
          <a:xfrm rot="9970447">
            <a:off x="5298542" y="1785044"/>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D31F3A97-2CE6-4525-8D77-24B1C118E5D8}"/>
              </a:ext>
            </a:extLst>
          </p:cNvPr>
          <p:cNvSpPr/>
          <p:nvPr/>
        </p:nvSpPr>
        <p:spPr>
          <a:xfrm rot="13250569" flipH="1">
            <a:off x="5248781" y="1776369"/>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9B4B9922-D4C9-48B1-9711-28CF9854AE50}"/>
              </a:ext>
            </a:extLst>
          </p:cNvPr>
          <p:cNvSpPr/>
          <p:nvPr/>
        </p:nvSpPr>
        <p:spPr>
          <a:xfrm rot="14755132">
            <a:off x="5211290" y="174297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Shape 56">
            <a:extLst>
              <a:ext uri="{FF2B5EF4-FFF2-40B4-BE49-F238E27FC236}">
                <a16:creationId xmlns:a16="http://schemas.microsoft.com/office/drawing/2014/main" id="{A61A06EC-B385-464D-90D6-9E7C606C2BEE}"/>
              </a:ext>
            </a:extLst>
          </p:cNvPr>
          <p:cNvSpPr/>
          <p:nvPr/>
        </p:nvSpPr>
        <p:spPr>
          <a:xfrm rot="5547866">
            <a:off x="5357408" y="173761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Freeform: Shape 90">
            <a:extLst>
              <a:ext uri="{FF2B5EF4-FFF2-40B4-BE49-F238E27FC236}">
                <a16:creationId xmlns:a16="http://schemas.microsoft.com/office/drawing/2014/main" id="{3105E79A-516E-4FA6-873A-216AA40438C4}"/>
              </a:ext>
            </a:extLst>
          </p:cNvPr>
          <p:cNvSpPr/>
          <p:nvPr/>
        </p:nvSpPr>
        <p:spPr>
          <a:xfrm rot="9523546">
            <a:off x="5267592" y="1859984"/>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Freeform: Shape 91">
            <a:extLst>
              <a:ext uri="{FF2B5EF4-FFF2-40B4-BE49-F238E27FC236}">
                <a16:creationId xmlns:a16="http://schemas.microsoft.com/office/drawing/2014/main" id="{0F6E79AC-4CA2-480D-B2C8-A4A3CF17526A}"/>
              </a:ext>
            </a:extLst>
          </p:cNvPr>
          <p:cNvSpPr/>
          <p:nvPr/>
        </p:nvSpPr>
        <p:spPr>
          <a:xfrm rot="9523546">
            <a:off x="5380452" y="182429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Freeform: Shape 92">
            <a:extLst>
              <a:ext uri="{FF2B5EF4-FFF2-40B4-BE49-F238E27FC236}">
                <a16:creationId xmlns:a16="http://schemas.microsoft.com/office/drawing/2014/main" id="{A91C2B7C-34C8-4B7C-86F3-64312B658CE7}"/>
              </a:ext>
            </a:extLst>
          </p:cNvPr>
          <p:cNvSpPr/>
          <p:nvPr/>
        </p:nvSpPr>
        <p:spPr>
          <a:xfrm rot="9523546" flipH="1">
            <a:off x="5329835" y="1895029"/>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Freeform: Shape 93">
            <a:extLst>
              <a:ext uri="{FF2B5EF4-FFF2-40B4-BE49-F238E27FC236}">
                <a16:creationId xmlns:a16="http://schemas.microsoft.com/office/drawing/2014/main" id="{68680E12-6CC4-49A5-A37E-B6E630E2EBA7}"/>
              </a:ext>
            </a:extLst>
          </p:cNvPr>
          <p:cNvSpPr/>
          <p:nvPr/>
        </p:nvSpPr>
        <p:spPr>
          <a:xfrm rot="12051185" flipH="1">
            <a:off x="5203231" y="1889122"/>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Freeform: Shape 94">
            <a:extLst>
              <a:ext uri="{FF2B5EF4-FFF2-40B4-BE49-F238E27FC236}">
                <a16:creationId xmlns:a16="http://schemas.microsoft.com/office/drawing/2014/main" id="{ADCA3E86-B36C-41B3-9C65-50F9703863AF}"/>
              </a:ext>
            </a:extLst>
          </p:cNvPr>
          <p:cNvSpPr/>
          <p:nvPr/>
        </p:nvSpPr>
        <p:spPr>
          <a:xfrm rot="10052230" flipH="1">
            <a:off x="5236079" y="1986451"/>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Freeform: Shape 95">
            <a:extLst>
              <a:ext uri="{FF2B5EF4-FFF2-40B4-BE49-F238E27FC236}">
                <a16:creationId xmlns:a16="http://schemas.microsoft.com/office/drawing/2014/main" id="{F706B438-3ADE-4413-9134-37BEFDDA2181}"/>
              </a:ext>
            </a:extLst>
          </p:cNvPr>
          <p:cNvSpPr/>
          <p:nvPr/>
        </p:nvSpPr>
        <p:spPr>
          <a:xfrm rot="10052230">
            <a:off x="5301781" y="1985908"/>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Freeform: Shape 96">
            <a:extLst>
              <a:ext uri="{FF2B5EF4-FFF2-40B4-BE49-F238E27FC236}">
                <a16:creationId xmlns:a16="http://schemas.microsoft.com/office/drawing/2014/main" id="{79B200EA-F8F1-4A8C-ACFD-B08EE3D4DDD8}"/>
              </a:ext>
            </a:extLst>
          </p:cNvPr>
          <p:cNvSpPr/>
          <p:nvPr/>
        </p:nvSpPr>
        <p:spPr>
          <a:xfrm rot="8980863">
            <a:off x="5383432" y="2010676"/>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Freeform: Shape 99">
            <a:extLst>
              <a:ext uri="{FF2B5EF4-FFF2-40B4-BE49-F238E27FC236}">
                <a16:creationId xmlns:a16="http://schemas.microsoft.com/office/drawing/2014/main" id="{FB1AA4CC-32D6-4E27-9B64-4A155F2B0975}"/>
              </a:ext>
            </a:extLst>
          </p:cNvPr>
          <p:cNvSpPr/>
          <p:nvPr/>
        </p:nvSpPr>
        <p:spPr>
          <a:xfrm rot="10403884">
            <a:off x="5497454" y="152355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Freeform: Shape 100">
            <a:extLst>
              <a:ext uri="{FF2B5EF4-FFF2-40B4-BE49-F238E27FC236}">
                <a16:creationId xmlns:a16="http://schemas.microsoft.com/office/drawing/2014/main" id="{A07DAE72-01F1-4CE2-ADB2-B72CD69DA7B9}"/>
              </a:ext>
            </a:extLst>
          </p:cNvPr>
          <p:cNvSpPr/>
          <p:nvPr/>
        </p:nvSpPr>
        <p:spPr>
          <a:xfrm rot="8749036">
            <a:off x="5615469" y="1668439"/>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Freeform: Shape 101">
            <a:extLst>
              <a:ext uri="{FF2B5EF4-FFF2-40B4-BE49-F238E27FC236}">
                <a16:creationId xmlns:a16="http://schemas.microsoft.com/office/drawing/2014/main" id="{5DCE4141-C40C-4A04-BECC-495C341BAFBF}"/>
              </a:ext>
            </a:extLst>
          </p:cNvPr>
          <p:cNvSpPr/>
          <p:nvPr/>
        </p:nvSpPr>
        <p:spPr>
          <a:xfrm rot="9872357">
            <a:off x="5620960" y="1741159"/>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ED45E265-70C9-4EC8-81E0-975DE19BF56C}"/>
              </a:ext>
            </a:extLst>
          </p:cNvPr>
          <p:cNvSpPr/>
          <p:nvPr/>
        </p:nvSpPr>
        <p:spPr>
          <a:xfrm rot="13152479" flipH="1">
            <a:off x="5570961" y="1733738"/>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Freeform: Shape 103">
            <a:extLst>
              <a:ext uri="{FF2B5EF4-FFF2-40B4-BE49-F238E27FC236}">
                <a16:creationId xmlns:a16="http://schemas.microsoft.com/office/drawing/2014/main" id="{1E1CACAD-F3F3-4D3D-9971-8E2370F18B35}"/>
              </a:ext>
            </a:extLst>
          </p:cNvPr>
          <p:cNvSpPr/>
          <p:nvPr/>
        </p:nvSpPr>
        <p:spPr>
          <a:xfrm rot="14657042">
            <a:off x="5532573" y="1701407"/>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Freeform: Shape 104">
            <a:extLst>
              <a:ext uri="{FF2B5EF4-FFF2-40B4-BE49-F238E27FC236}">
                <a16:creationId xmlns:a16="http://schemas.microsoft.com/office/drawing/2014/main" id="{5190D044-1422-494E-B3C8-16A5B3775268}"/>
              </a:ext>
            </a:extLst>
          </p:cNvPr>
          <p:cNvSpPr/>
          <p:nvPr/>
        </p:nvSpPr>
        <p:spPr>
          <a:xfrm rot="5449776">
            <a:off x="5678473" y="169203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Freeform: Shape 105">
            <a:extLst>
              <a:ext uri="{FF2B5EF4-FFF2-40B4-BE49-F238E27FC236}">
                <a16:creationId xmlns:a16="http://schemas.microsoft.com/office/drawing/2014/main" id="{4CB5C070-E029-4392-91B0-87BE64FD5010}"/>
              </a:ext>
            </a:extLst>
          </p:cNvPr>
          <p:cNvSpPr/>
          <p:nvPr/>
        </p:nvSpPr>
        <p:spPr>
          <a:xfrm rot="9425456">
            <a:off x="5592239" y="1816802"/>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Freeform: Shape 106">
            <a:extLst>
              <a:ext uri="{FF2B5EF4-FFF2-40B4-BE49-F238E27FC236}">
                <a16:creationId xmlns:a16="http://schemas.microsoft.com/office/drawing/2014/main" id="{A5701C2D-6BD0-4EA2-ADA4-CD7F71BB6785}"/>
              </a:ext>
            </a:extLst>
          </p:cNvPr>
          <p:cNvSpPr/>
          <p:nvPr/>
        </p:nvSpPr>
        <p:spPr>
          <a:xfrm rot="9425456">
            <a:off x="5703998" y="177802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Freeform: Shape 107">
            <a:extLst>
              <a:ext uri="{FF2B5EF4-FFF2-40B4-BE49-F238E27FC236}">
                <a16:creationId xmlns:a16="http://schemas.microsoft.com/office/drawing/2014/main" id="{43E32B1A-3FC3-49DB-B0CD-4B56B3DB1280}"/>
              </a:ext>
            </a:extLst>
          </p:cNvPr>
          <p:cNvSpPr/>
          <p:nvPr/>
        </p:nvSpPr>
        <p:spPr>
          <a:xfrm rot="9425456" flipH="1">
            <a:off x="5655495" y="1850084"/>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Freeform: Shape 108">
            <a:extLst>
              <a:ext uri="{FF2B5EF4-FFF2-40B4-BE49-F238E27FC236}">
                <a16:creationId xmlns:a16="http://schemas.microsoft.com/office/drawing/2014/main" id="{AB949021-B3F8-4ECC-A95A-3B892E43C47E}"/>
              </a:ext>
            </a:extLst>
          </p:cNvPr>
          <p:cNvSpPr/>
          <p:nvPr/>
        </p:nvSpPr>
        <p:spPr>
          <a:xfrm rot="11953095" flipH="1">
            <a:off x="5528768" y="1847660"/>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Freeform: Shape 109">
            <a:extLst>
              <a:ext uri="{FF2B5EF4-FFF2-40B4-BE49-F238E27FC236}">
                <a16:creationId xmlns:a16="http://schemas.microsoft.com/office/drawing/2014/main" id="{842458AD-2C92-4B11-B3FB-478F7B1E1A52}"/>
              </a:ext>
            </a:extLst>
          </p:cNvPr>
          <p:cNvSpPr/>
          <p:nvPr/>
        </p:nvSpPr>
        <p:spPr>
          <a:xfrm rot="9954140" flipH="1">
            <a:off x="5564484" y="1944046"/>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1" name="Freeform: Shape 110">
            <a:extLst>
              <a:ext uri="{FF2B5EF4-FFF2-40B4-BE49-F238E27FC236}">
                <a16:creationId xmlns:a16="http://schemas.microsoft.com/office/drawing/2014/main" id="{BF2B9342-BBE6-4676-9C62-737E9D6965EE}"/>
              </a:ext>
            </a:extLst>
          </p:cNvPr>
          <p:cNvSpPr/>
          <p:nvPr/>
        </p:nvSpPr>
        <p:spPr>
          <a:xfrm rot="9954140">
            <a:off x="5630142" y="194173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0690E66-A957-4E38-BD68-92DEF1A319CF}"/>
              </a:ext>
            </a:extLst>
          </p:cNvPr>
          <p:cNvSpPr/>
          <p:nvPr/>
        </p:nvSpPr>
        <p:spPr>
          <a:xfrm rot="8882773">
            <a:off x="5712495" y="196424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Freeform: Shape 113">
            <a:extLst>
              <a:ext uri="{FF2B5EF4-FFF2-40B4-BE49-F238E27FC236}">
                <a16:creationId xmlns:a16="http://schemas.microsoft.com/office/drawing/2014/main" id="{A078DCAC-97BE-4524-A2F8-A10E53FCAA3C}"/>
              </a:ext>
            </a:extLst>
          </p:cNvPr>
          <p:cNvSpPr/>
          <p:nvPr/>
        </p:nvSpPr>
        <p:spPr>
          <a:xfrm rot="11049622">
            <a:off x="5808772" y="1527229"/>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792626DF-BC44-4483-B182-117861749C65}"/>
              </a:ext>
            </a:extLst>
          </p:cNvPr>
          <p:cNvSpPr/>
          <p:nvPr/>
        </p:nvSpPr>
        <p:spPr>
          <a:xfrm rot="9394774">
            <a:off x="5901620" y="16792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Freeform: Shape 115">
            <a:extLst>
              <a:ext uri="{FF2B5EF4-FFF2-40B4-BE49-F238E27FC236}">
                <a16:creationId xmlns:a16="http://schemas.microsoft.com/office/drawing/2014/main" id="{2820E4C7-337D-4FFE-938A-054BBD97C684}"/>
              </a:ext>
            </a:extLst>
          </p:cNvPr>
          <p:cNvSpPr/>
          <p:nvPr/>
        </p:nvSpPr>
        <p:spPr>
          <a:xfrm rot="10518095">
            <a:off x="5892924" y="1751726"/>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1BBCD459-B711-4709-8CF7-DED55A8D65B6}"/>
              </a:ext>
            </a:extLst>
          </p:cNvPr>
          <p:cNvSpPr/>
          <p:nvPr/>
        </p:nvSpPr>
        <p:spPr>
          <a:xfrm rot="13798217" flipH="1">
            <a:off x="5845909" y="173365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Freeform: Shape 117">
            <a:extLst>
              <a:ext uri="{FF2B5EF4-FFF2-40B4-BE49-F238E27FC236}">
                <a16:creationId xmlns:a16="http://schemas.microsoft.com/office/drawing/2014/main" id="{B4E3C58F-D6BA-44B0-95EE-179BED6B9388}"/>
              </a:ext>
            </a:extLst>
          </p:cNvPr>
          <p:cNvSpPr/>
          <p:nvPr/>
        </p:nvSpPr>
        <p:spPr>
          <a:xfrm rot="15302780">
            <a:off x="5813238" y="169735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D68BE838-077D-4105-8E1F-C34CB9BB93D1}"/>
              </a:ext>
            </a:extLst>
          </p:cNvPr>
          <p:cNvSpPr/>
          <p:nvPr/>
        </p:nvSpPr>
        <p:spPr>
          <a:xfrm rot="6095514">
            <a:off x="5958388" y="1714406"/>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A327339B-FA5D-4F28-A291-48F4D9500B30}"/>
              </a:ext>
            </a:extLst>
          </p:cNvPr>
          <p:cNvSpPr/>
          <p:nvPr/>
        </p:nvSpPr>
        <p:spPr>
          <a:xfrm rot="10071194">
            <a:off x="5849976" y="1821640"/>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Freeform: Shape 120">
            <a:extLst>
              <a:ext uri="{FF2B5EF4-FFF2-40B4-BE49-F238E27FC236}">
                <a16:creationId xmlns:a16="http://schemas.microsoft.com/office/drawing/2014/main" id="{51729D97-7AE0-4220-BD2B-DDF144996782}"/>
              </a:ext>
            </a:extLst>
          </p:cNvPr>
          <p:cNvSpPr/>
          <p:nvPr/>
        </p:nvSpPr>
        <p:spPr>
          <a:xfrm rot="10071194">
            <a:off x="5967283" y="180365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Freeform: Shape 121">
            <a:extLst>
              <a:ext uri="{FF2B5EF4-FFF2-40B4-BE49-F238E27FC236}">
                <a16:creationId xmlns:a16="http://schemas.microsoft.com/office/drawing/2014/main" id="{B9AED63C-8F8F-4CF9-9BC2-775E3613B1D3}"/>
              </a:ext>
            </a:extLst>
          </p:cNvPr>
          <p:cNvSpPr/>
          <p:nvPr/>
        </p:nvSpPr>
        <p:spPr>
          <a:xfrm rot="10071194" flipH="1">
            <a:off x="5905646" y="1865965"/>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Freeform: Shape 122">
            <a:extLst>
              <a:ext uri="{FF2B5EF4-FFF2-40B4-BE49-F238E27FC236}">
                <a16:creationId xmlns:a16="http://schemas.microsoft.com/office/drawing/2014/main" id="{4F1EB60B-02D7-4059-AC72-EA583835103A}"/>
              </a:ext>
            </a:extLst>
          </p:cNvPr>
          <p:cNvSpPr/>
          <p:nvPr/>
        </p:nvSpPr>
        <p:spPr>
          <a:xfrm rot="12598833" flipH="1">
            <a:off x="5781618" y="1840778"/>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Freeform: Shape 123">
            <a:extLst>
              <a:ext uri="{FF2B5EF4-FFF2-40B4-BE49-F238E27FC236}">
                <a16:creationId xmlns:a16="http://schemas.microsoft.com/office/drawing/2014/main" id="{D1EEEAAC-3DD2-46F7-BD92-F05E0EF8844D}"/>
              </a:ext>
            </a:extLst>
          </p:cNvPr>
          <p:cNvSpPr/>
          <p:nvPr/>
        </p:nvSpPr>
        <p:spPr>
          <a:xfrm rot="10599878" flipH="1">
            <a:off x="5798028" y="1941895"/>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Freeform: Shape 124">
            <a:extLst>
              <a:ext uri="{FF2B5EF4-FFF2-40B4-BE49-F238E27FC236}">
                <a16:creationId xmlns:a16="http://schemas.microsoft.com/office/drawing/2014/main" id="{E2CA6761-0EFD-450E-A338-DC87109FD1DE}"/>
              </a:ext>
            </a:extLst>
          </p:cNvPr>
          <p:cNvSpPr/>
          <p:nvPr/>
        </p:nvSpPr>
        <p:spPr>
          <a:xfrm rot="10599878">
            <a:off x="5863005" y="195119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C7DB4368-08C3-449F-BA07-41A8B1003496}"/>
              </a:ext>
            </a:extLst>
          </p:cNvPr>
          <p:cNvSpPr/>
          <p:nvPr/>
        </p:nvSpPr>
        <p:spPr>
          <a:xfrm rot="9528511">
            <a:off x="5939546" y="1988133"/>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Freeform: Shape 131">
            <a:extLst>
              <a:ext uri="{FF2B5EF4-FFF2-40B4-BE49-F238E27FC236}">
                <a16:creationId xmlns:a16="http://schemas.microsoft.com/office/drawing/2014/main" id="{F78AFB31-BF01-4A3B-B610-E5EA00A775F7}"/>
              </a:ext>
            </a:extLst>
          </p:cNvPr>
          <p:cNvSpPr/>
          <p:nvPr/>
        </p:nvSpPr>
        <p:spPr>
          <a:xfrm rot="9119031">
            <a:off x="2475448" y="1645299"/>
            <a:ext cx="3408465" cy="1303322"/>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469665 w 3663822"/>
              <a:gd name="connsiteY0" fmla="*/ 877711 h 1276184"/>
              <a:gd name="connsiteX1" fmla="*/ 0 w 3663822"/>
              <a:gd name="connsiteY1" fmla="*/ 0 h 1276184"/>
              <a:gd name="connsiteX0" fmla="*/ 3469665 w 3745139"/>
              <a:gd name="connsiteY0" fmla="*/ 877711 h 1377697"/>
              <a:gd name="connsiteX1" fmla="*/ 0 w 3745139"/>
              <a:gd name="connsiteY1" fmla="*/ 0 h 1377697"/>
              <a:gd name="connsiteX0" fmla="*/ 3469665 w 3735542"/>
              <a:gd name="connsiteY0" fmla="*/ 877711 h 1405395"/>
              <a:gd name="connsiteX1" fmla="*/ 0 w 3735542"/>
              <a:gd name="connsiteY1" fmla="*/ 0 h 1405395"/>
              <a:gd name="connsiteX0" fmla="*/ 3469665 w 3810545"/>
              <a:gd name="connsiteY0" fmla="*/ 877711 h 1510115"/>
              <a:gd name="connsiteX1" fmla="*/ 0 w 3810545"/>
              <a:gd name="connsiteY1" fmla="*/ 0 h 1510115"/>
              <a:gd name="connsiteX0" fmla="*/ 3469665 w 3848855"/>
              <a:gd name="connsiteY0" fmla="*/ 877711 h 1546680"/>
              <a:gd name="connsiteX1" fmla="*/ 0 w 3848855"/>
              <a:gd name="connsiteY1" fmla="*/ 0 h 1546680"/>
              <a:gd name="connsiteX0" fmla="*/ 3469665 w 3835274"/>
              <a:gd name="connsiteY0" fmla="*/ 877711 h 1539042"/>
              <a:gd name="connsiteX1" fmla="*/ 0 w 3835274"/>
              <a:gd name="connsiteY1" fmla="*/ 0 h 1539042"/>
              <a:gd name="connsiteX0" fmla="*/ 3469665 w 3812314"/>
              <a:gd name="connsiteY0" fmla="*/ 877711 h 1512637"/>
              <a:gd name="connsiteX1" fmla="*/ 0 w 3812314"/>
              <a:gd name="connsiteY1" fmla="*/ 0 h 1512637"/>
            </a:gdLst>
            <a:ahLst/>
            <a:cxnLst>
              <a:cxn ang="0">
                <a:pos x="connsiteX0" y="connsiteY0"/>
              </a:cxn>
              <a:cxn ang="0">
                <a:pos x="connsiteX1" y="connsiteY1"/>
              </a:cxn>
            </a:cxnLst>
            <a:rect l="l" t="t" r="r" b="b"/>
            <a:pathLst>
              <a:path w="3812314" h="1512637">
                <a:moveTo>
                  <a:pt x="3469665" y="877711"/>
                </a:moveTo>
                <a:cubicBezTo>
                  <a:pt x="4709766" y="1910681"/>
                  <a:pt x="2360169" y="1727795"/>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2F56C10A-C3BE-42A7-A0C2-C585F77EAE15}"/>
              </a:ext>
            </a:extLst>
          </p:cNvPr>
          <p:cNvSpPr/>
          <p:nvPr/>
        </p:nvSpPr>
        <p:spPr>
          <a:xfrm rot="10800000">
            <a:off x="5867286" y="1367628"/>
            <a:ext cx="1617466" cy="1309814"/>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Lst>
            <a:ahLst/>
            <a:cxnLst>
              <a:cxn ang="0">
                <a:pos x="connsiteX0" y="connsiteY0"/>
              </a:cxn>
              <a:cxn ang="0">
                <a:pos x="connsiteX1" y="connsiteY1"/>
              </a:cxn>
            </a:cxnLst>
            <a:rect l="l" t="t" r="r" b="b"/>
            <a:pathLst>
              <a:path w="1809110" h="1520172">
                <a:moveTo>
                  <a:pt x="1804414" y="1305088"/>
                </a:moveTo>
                <a:cubicBezTo>
                  <a:pt x="1863343" y="2107039"/>
                  <a:pt x="1373631" y="440109"/>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Freeform: Shape 133">
            <a:extLst>
              <a:ext uri="{FF2B5EF4-FFF2-40B4-BE49-F238E27FC236}">
                <a16:creationId xmlns:a16="http://schemas.microsoft.com/office/drawing/2014/main" id="{79A6FBED-0AD1-4597-8CB7-92F3B7E8C0C3}"/>
              </a:ext>
            </a:extLst>
          </p:cNvPr>
          <p:cNvSpPr/>
          <p:nvPr/>
        </p:nvSpPr>
        <p:spPr>
          <a:xfrm rot="9119031">
            <a:off x="2309514" y="1646710"/>
            <a:ext cx="3589700" cy="1283549"/>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766812 w 3943311"/>
              <a:gd name="connsiteY0" fmla="*/ 501741 h 1056138"/>
              <a:gd name="connsiteX1" fmla="*/ 0 w 3943311"/>
              <a:gd name="connsiteY1" fmla="*/ 0 h 1056138"/>
              <a:gd name="connsiteX0" fmla="*/ 3766812 w 4013432"/>
              <a:gd name="connsiteY0" fmla="*/ 501741 h 1239818"/>
              <a:gd name="connsiteX1" fmla="*/ 0 w 4013432"/>
              <a:gd name="connsiteY1" fmla="*/ 0 h 1239818"/>
              <a:gd name="connsiteX0" fmla="*/ 3766812 w 4013077"/>
              <a:gd name="connsiteY0" fmla="*/ 501741 h 1234680"/>
              <a:gd name="connsiteX1" fmla="*/ 0 w 4013077"/>
              <a:gd name="connsiteY1" fmla="*/ 0 h 1234680"/>
              <a:gd name="connsiteX0" fmla="*/ 3766273 w 4012591"/>
              <a:gd name="connsiteY0" fmla="*/ 523033 h 1244306"/>
              <a:gd name="connsiteX1" fmla="*/ 0 w 4012591"/>
              <a:gd name="connsiteY1" fmla="*/ 0 h 1244306"/>
              <a:gd name="connsiteX0" fmla="*/ 3766273 w 4012139"/>
              <a:gd name="connsiteY0" fmla="*/ 523033 h 1256093"/>
              <a:gd name="connsiteX1" fmla="*/ 0 w 4012139"/>
              <a:gd name="connsiteY1" fmla="*/ 0 h 1256093"/>
              <a:gd name="connsiteX0" fmla="*/ 3766273 w 4013316"/>
              <a:gd name="connsiteY0" fmla="*/ 523033 h 1373767"/>
              <a:gd name="connsiteX1" fmla="*/ 0 w 4013316"/>
              <a:gd name="connsiteY1" fmla="*/ 0 h 1373767"/>
              <a:gd name="connsiteX0" fmla="*/ 3766273 w 4012467"/>
              <a:gd name="connsiteY0" fmla="*/ 523033 h 1408722"/>
              <a:gd name="connsiteX1" fmla="*/ 0 w 4012467"/>
              <a:gd name="connsiteY1" fmla="*/ 0 h 1408722"/>
              <a:gd name="connsiteX0" fmla="*/ 3766273 w 4011879"/>
              <a:gd name="connsiteY0" fmla="*/ 523033 h 1400527"/>
              <a:gd name="connsiteX1" fmla="*/ 0 w 4011879"/>
              <a:gd name="connsiteY1" fmla="*/ 0 h 1400527"/>
              <a:gd name="connsiteX0" fmla="*/ 3766273 w 4000756"/>
              <a:gd name="connsiteY0" fmla="*/ 523033 h 1397659"/>
              <a:gd name="connsiteX1" fmla="*/ 0 w 4000756"/>
              <a:gd name="connsiteY1" fmla="*/ 0 h 1397659"/>
              <a:gd name="connsiteX0" fmla="*/ 3766273 w 4004831"/>
              <a:gd name="connsiteY0" fmla="*/ 523033 h 1486511"/>
              <a:gd name="connsiteX1" fmla="*/ 0 w 4004831"/>
              <a:gd name="connsiteY1" fmla="*/ 0 h 1486511"/>
              <a:gd name="connsiteX0" fmla="*/ 3766273 w 4015022"/>
              <a:gd name="connsiteY0" fmla="*/ 523033 h 1489689"/>
              <a:gd name="connsiteX1" fmla="*/ 0 w 4015022"/>
              <a:gd name="connsiteY1" fmla="*/ 0 h 1489689"/>
            </a:gdLst>
            <a:ahLst/>
            <a:cxnLst>
              <a:cxn ang="0">
                <a:pos x="connsiteX0" y="connsiteY0"/>
              </a:cxn>
              <a:cxn ang="0">
                <a:pos x="connsiteX1" y="connsiteY1"/>
              </a:cxn>
            </a:cxnLst>
            <a:rect l="l" t="t" r="r" b="b"/>
            <a:pathLst>
              <a:path w="4015022" h="1489689">
                <a:moveTo>
                  <a:pt x="3766273" y="523033"/>
                </a:moveTo>
                <a:cubicBezTo>
                  <a:pt x="4636166" y="1704285"/>
                  <a:pt x="3187524" y="2092483"/>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Freeform: Shape 135">
            <a:extLst>
              <a:ext uri="{FF2B5EF4-FFF2-40B4-BE49-F238E27FC236}">
                <a16:creationId xmlns:a16="http://schemas.microsoft.com/office/drawing/2014/main" id="{0DBBD1EC-47BC-4750-8423-395811CF05C3}"/>
              </a:ext>
            </a:extLst>
          </p:cNvPr>
          <p:cNvSpPr/>
          <p:nvPr/>
        </p:nvSpPr>
        <p:spPr>
          <a:xfrm rot="9119031">
            <a:off x="2235841" y="1619818"/>
            <a:ext cx="3654605" cy="1245514"/>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469665 w 3663822"/>
              <a:gd name="connsiteY0" fmla="*/ 877711 h 1276184"/>
              <a:gd name="connsiteX1" fmla="*/ 0 w 3663822"/>
              <a:gd name="connsiteY1" fmla="*/ 0 h 1276184"/>
              <a:gd name="connsiteX0" fmla="*/ 3914916 w 4083710"/>
              <a:gd name="connsiteY0" fmla="*/ 121996 h 884020"/>
              <a:gd name="connsiteX1" fmla="*/ 0 w 4083710"/>
              <a:gd name="connsiteY1" fmla="*/ 0 h 884020"/>
              <a:gd name="connsiteX0" fmla="*/ 3914916 w 4249759"/>
              <a:gd name="connsiteY0" fmla="*/ 121996 h 1226480"/>
              <a:gd name="connsiteX1" fmla="*/ 0 w 4249759"/>
              <a:gd name="connsiteY1" fmla="*/ 0 h 1226480"/>
              <a:gd name="connsiteX0" fmla="*/ 3914916 w 4247899"/>
              <a:gd name="connsiteY0" fmla="*/ 121996 h 1237430"/>
              <a:gd name="connsiteX1" fmla="*/ 0 w 4247899"/>
              <a:gd name="connsiteY1" fmla="*/ 0 h 1237430"/>
              <a:gd name="connsiteX0" fmla="*/ 3914916 w 4228103"/>
              <a:gd name="connsiteY0" fmla="*/ 121996 h 1375281"/>
              <a:gd name="connsiteX1" fmla="*/ 0 w 4228103"/>
              <a:gd name="connsiteY1" fmla="*/ 0 h 1375281"/>
              <a:gd name="connsiteX0" fmla="*/ 3914916 w 4193375"/>
              <a:gd name="connsiteY0" fmla="*/ 121996 h 1357493"/>
              <a:gd name="connsiteX1" fmla="*/ 0 w 4193375"/>
              <a:gd name="connsiteY1" fmla="*/ 0 h 1357493"/>
              <a:gd name="connsiteX0" fmla="*/ 3914916 w 4174434"/>
              <a:gd name="connsiteY0" fmla="*/ 121996 h 1347965"/>
              <a:gd name="connsiteX1" fmla="*/ 0 w 4174434"/>
              <a:gd name="connsiteY1" fmla="*/ 0 h 1347965"/>
              <a:gd name="connsiteX0" fmla="*/ 3914916 w 4127851"/>
              <a:gd name="connsiteY0" fmla="*/ 121996 h 1405653"/>
              <a:gd name="connsiteX1" fmla="*/ 0 w 4127851"/>
              <a:gd name="connsiteY1" fmla="*/ 0 h 1405653"/>
              <a:gd name="connsiteX0" fmla="*/ 3914916 w 4270260"/>
              <a:gd name="connsiteY0" fmla="*/ 121996 h 1609187"/>
              <a:gd name="connsiteX1" fmla="*/ 0 w 4270260"/>
              <a:gd name="connsiteY1" fmla="*/ 0 h 1609187"/>
              <a:gd name="connsiteX0" fmla="*/ 3914916 w 4148027"/>
              <a:gd name="connsiteY0" fmla="*/ 121996 h 1318763"/>
              <a:gd name="connsiteX1" fmla="*/ 0 w 4148027"/>
              <a:gd name="connsiteY1" fmla="*/ 0 h 1318763"/>
              <a:gd name="connsiteX0" fmla="*/ 3914916 w 4027620"/>
              <a:gd name="connsiteY0" fmla="*/ 121996 h 1469284"/>
              <a:gd name="connsiteX1" fmla="*/ 0 w 4027620"/>
              <a:gd name="connsiteY1" fmla="*/ 0 h 1469284"/>
              <a:gd name="connsiteX0" fmla="*/ 3914916 w 4087617"/>
              <a:gd name="connsiteY0" fmla="*/ 121996 h 1445545"/>
              <a:gd name="connsiteX1" fmla="*/ 0 w 4087617"/>
              <a:gd name="connsiteY1" fmla="*/ 0 h 1445545"/>
            </a:gdLst>
            <a:ahLst/>
            <a:cxnLst>
              <a:cxn ang="0">
                <a:pos x="connsiteX0" y="connsiteY0"/>
              </a:cxn>
              <a:cxn ang="0">
                <a:pos x="connsiteX1" y="connsiteY1"/>
              </a:cxn>
            </a:cxnLst>
            <a:rect l="l" t="t" r="r" b="b"/>
            <a:pathLst>
              <a:path w="4087617" h="1445545">
                <a:moveTo>
                  <a:pt x="3914916" y="121996"/>
                </a:moveTo>
                <a:cubicBezTo>
                  <a:pt x="4186130" y="826464"/>
                  <a:pt x="4744692" y="2775348"/>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a:extLst>
              <a:ext uri="{FF2B5EF4-FFF2-40B4-BE49-F238E27FC236}">
                <a16:creationId xmlns:a16="http://schemas.microsoft.com/office/drawing/2014/main" id="{500551A6-2BF6-4FDE-8932-3F841C779BEA}"/>
              </a:ext>
            </a:extLst>
          </p:cNvPr>
          <p:cNvGrpSpPr/>
          <p:nvPr/>
        </p:nvGrpSpPr>
        <p:grpSpPr>
          <a:xfrm>
            <a:off x="6761546" y="1948435"/>
            <a:ext cx="853962" cy="856420"/>
            <a:chOff x="6558237" y="2699152"/>
            <a:chExt cx="955143" cy="993962"/>
          </a:xfrm>
        </p:grpSpPr>
        <p:sp>
          <p:nvSpPr>
            <p:cNvPr id="138" name="Freeform: Shape 137">
              <a:extLst>
                <a:ext uri="{FF2B5EF4-FFF2-40B4-BE49-F238E27FC236}">
                  <a16:creationId xmlns:a16="http://schemas.microsoft.com/office/drawing/2014/main" id="{30881D01-BEB4-4680-8EB0-263BF58BC8B8}"/>
                </a:ext>
              </a:extLst>
            </p:cNvPr>
            <p:cNvSpPr/>
            <p:nvPr/>
          </p:nvSpPr>
          <p:spPr>
            <a:xfrm rot="12424286">
              <a:off x="7329918" y="3011293"/>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Freeform: Shape 138">
              <a:extLst>
                <a:ext uri="{FF2B5EF4-FFF2-40B4-BE49-F238E27FC236}">
                  <a16:creationId xmlns:a16="http://schemas.microsoft.com/office/drawing/2014/main" id="{5B36964E-AA85-4E85-8C2E-B68F83719AE5}"/>
                </a:ext>
              </a:extLst>
            </p:cNvPr>
            <p:cNvSpPr/>
            <p:nvPr/>
          </p:nvSpPr>
          <p:spPr>
            <a:xfrm rot="10769438">
              <a:off x="7371596" y="3187420"/>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048C6384-6891-448D-9C54-5194C723522C}"/>
                </a:ext>
              </a:extLst>
            </p:cNvPr>
            <p:cNvSpPr/>
            <p:nvPr/>
          </p:nvSpPr>
          <p:spPr>
            <a:xfrm rot="11892759">
              <a:off x="7329912" y="3261063"/>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Freeform: Shape 140">
              <a:extLst>
                <a:ext uri="{FF2B5EF4-FFF2-40B4-BE49-F238E27FC236}">
                  <a16:creationId xmlns:a16="http://schemas.microsoft.com/office/drawing/2014/main" id="{71FBBB31-1B13-4551-99BB-75FC3C02F324}"/>
                </a:ext>
              </a:extLst>
            </p:cNvPr>
            <p:cNvSpPr/>
            <p:nvPr/>
          </p:nvSpPr>
          <p:spPr>
            <a:xfrm rot="15172881" flipH="1">
              <a:off x="7287344" y="322554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Freeform: Shape 141">
              <a:extLst>
                <a:ext uri="{FF2B5EF4-FFF2-40B4-BE49-F238E27FC236}">
                  <a16:creationId xmlns:a16="http://schemas.microsoft.com/office/drawing/2014/main" id="{27D87652-6D03-48B8-B38C-16DC878F4826}"/>
                </a:ext>
              </a:extLst>
            </p:cNvPr>
            <p:cNvSpPr/>
            <p:nvPr/>
          </p:nvSpPr>
          <p:spPr>
            <a:xfrm rot="16677444">
              <a:off x="7270086" y="31725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Freeform: Shape 142">
              <a:extLst>
                <a:ext uri="{FF2B5EF4-FFF2-40B4-BE49-F238E27FC236}">
                  <a16:creationId xmlns:a16="http://schemas.microsoft.com/office/drawing/2014/main" id="{07E2F4A4-87CC-4CCE-8A7B-9FABDDD48A98}"/>
                </a:ext>
              </a:extLst>
            </p:cNvPr>
            <p:cNvSpPr/>
            <p:nvPr/>
          </p:nvSpPr>
          <p:spPr>
            <a:xfrm rot="7470178">
              <a:off x="7411925" y="3253937"/>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Freeform: Shape 143">
              <a:extLst>
                <a:ext uri="{FF2B5EF4-FFF2-40B4-BE49-F238E27FC236}">
                  <a16:creationId xmlns:a16="http://schemas.microsoft.com/office/drawing/2014/main" id="{BDA56D8B-6692-4087-BA4A-16FD9666B701}"/>
                </a:ext>
              </a:extLst>
            </p:cNvPr>
            <p:cNvSpPr/>
            <p:nvPr/>
          </p:nvSpPr>
          <p:spPr>
            <a:xfrm rot="11445858">
              <a:off x="7253698" y="3318967"/>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1FD45677-1F67-4DF1-A6CF-F6CF00972C94}"/>
                </a:ext>
              </a:extLst>
            </p:cNvPr>
            <p:cNvSpPr/>
            <p:nvPr/>
          </p:nvSpPr>
          <p:spPr>
            <a:xfrm rot="11445858">
              <a:off x="7382678" y="335082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Freeform: Shape 145">
              <a:extLst>
                <a:ext uri="{FF2B5EF4-FFF2-40B4-BE49-F238E27FC236}">
                  <a16:creationId xmlns:a16="http://schemas.microsoft.com/office/drawing/2014/main" id="{CF1119D7-F420-4C41-A035-7242566E2854}"/>
                </a:ext>
              </a:extLst>
            </p:cNvPr>
            <p:cNvSpPr/>
            <p:nvPr/>
          </p:nvSpPr>
          <p:spPr>
            <a:xfrm rot="11445858" flipH="1">
              <a:off x="7290905" y="3391185"/>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7" name="Freeform: Shape 146">
              <a:extLst>
                <a:ext uri="{FF2B5EF4-FFF2-40B4-BE49-F238E27FC236}">
                  <a16:creationId xmlns:a16="http://schemas.microsoft.com/office/drawing/2014/main" id="{95C512C3-DEEA-44DC-8D9E-7626C90A8C02}"/>
                </a:ext>
              </a:extLst>
            </p:cNvPr>
            <p:cNvSpPr/>
            <p:nvPr/>
          </p:nvSpPr>
          <p:spPr>
            <a:xfrm rot="13973497" flipH="1">
              <a:off x="7174505" y="3310253"/>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Freeform: Shape 147">
              <a:extLst>
                <a:ext uri="{FF2B5EF4-FFF2-40B4-BE49-F238E27FC236}">
                  <a16:creationId xmlns:a16="http://schemas.microsoft.com/office/drawing/2014/main" id="{D18F17E9-BC1A-43D9-A69A-45CABC0436F8}"/>
                </a:ext>
              </a:extLst>
            </p:cNvPr>
            <p:cNvSpPr/>
            <p:nvPr/>
          </p:nvSpPr>
          <p:spPr>
            <a:xfrm rot="11974542" flipH="1">
              <a:off x="7145725" y="3425498"/>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Freeform: Shape 148">
              <a:extLst>
                <a:ext uri="{FF2B5EF4-FFF2-40B4-BE49-F238E27FC236}">
                  <a16:creationId xmlns:a16="http://schemas.microsoft.com/office/drawing/2014/main" id="{980AC5D3-DD1B-40BB-A656-26D6F392D63C}"/>
                </a:ext>
              </a:extLst>
            </p:cNvPr>
            <p:cNvSpPr/>
            <p:nvPr/>
          </p:nvSpPr>
          <p:spPr>
            <a:xfrm rot="11974542">
              <a:off x="7208584" y="346314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0" name="Freeform: Shape 149">
              <a:extLst>
                <a:ext uri="{FF2B5EF4-FFF2-40B4-BE49-F238E27FC236}">
                  <a16:creationId xmlns:a16="http://schemas.microsoft.com/office/drawing/2014/main" id="{EA8D600E-75AA-40E2-9D8A-D9B1AF10D39C}"/>
                </a:ext>
              </a:extLst>
            </p:cNvPr>
            <p:cNvSpPr/>
            <p:nvPr/>
          </p:nvSpPr>
          <p:spPr>
            <a:xfrm rot="10903175">
              <a:off x="7270752" y="353595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Freeform: Shape 152">
              <a:extLst>
                <a:ext uri="{FF2B5EF4-FFF2-40B4-BE49-F238E27FC236}">
                  <a16:creationId xmlns:a16="http://schemas.microsoft.com/office/drawing/2014/main" id="{58DE1112-4DA2-4CAD-BF9F-E24A4A3E65D4}"/>
                </a:ext>
              </a:extLst>
            </p:cNvPr>
            <p:cNvSpPr/>
            <p:nvPr/>
          </p:nvSpPr>
          <p:spPr>
            <a:xfrm rot="12424286">
              <a:off x="7018487" y="2851901"/>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Freeform: Shape 153">
              <a:extLst>
                <a:ext uri="{FF2B5EF4-FFF2-40B4-BE49-F238E27FC236}">
                  <a16:creationId xmlns:a16="http://schemas.microsoft.com/office/drawing/2014/main" id="{EF3C5308-7D3B-4A6E-923B-5A005511DCE7}"/>
                </a:ext>
              </a:extLst>
            </p:cNvPr>
            <p:cNvSpPr/>
            <p:nvPr/>
          </p:nvSpPr>
          <p:spPr>
            <a:xfrm rot="10769438">
              <a:off x="7060165" y="3028028"/>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Freeform: Shape 154">
              <a:extLst>
                <a:ext uri="{FF2B5EF4-FFF2-40B4-BE49-F238E27FC236}">
                  <a16:creationId xmlns:a16="http://schemas.microsoft.com/office/drawing/2014/main" id="{75374F18-4D93-4024-9E5E-41F4F202EEFE}"/>
                </a:ext>
              </a:extLst>
            </p:cNvPr>
            <p:cNvSpPr/>
            <p:nvPr/>
          </p:nvSpPr>
          <p:spPr>
            <a:xfrm rot="11892759">
              <a:off x="7018481" y="3101671"/>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Freeform: Shape 155">
              <a:extLst>
                <a:ext uri="{FF2B5EF4-FFF2-40B4-BE49-F238E27FC236}">
                  <a16:creationId xmlns:a16="http://schemas.microsoft.com/office/drawing/2014/main" id="{2F7475F7-CB32-4ACE-8157-ADDBE01BD494}"/>
                </a:ext>
              </a:extLst>
            </p:cNvPr>
            <p:cNvSpPr/>
            <p:nvPr/>
          </p:nvSpPr>
          <p:spPr>
            <a:xfrm rot="15172881" flipH="1">
              <a:off x="6975913" y="306615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Freeform: Shape 156">
              <a:extLst>
                <a:ext uri="{FF2B5EF4-FFF2-40B4-BE49-F238E27FC236}">
                  <a16:creationId xmlns:a16="http://schemas.microsoft.com/office/drawing/2014/main" id="{353A1FAA-C1A5-4FA4-9C46-F3FDEBA36C2A}"/>
                </a:ext>
              </a:extLst>
            </p:cNvPr>
            <p:cNvSpPr/>
            <p:nvPr/>
          </p:nvSpPr>
          <p:spPr>
            <a:xfrm rot="16677444">
              <a:off x="6958655" y="301312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Freeform: Shape 157">
              <a:extLst>
                <a:ext uri="{FF2B5EF4-FFF2-40B4-BE49-F238E27FC236}">
                  <a16:creationId xmlns:a16="http://schemas.microsoft.com/office/drawing/2014/main" id="{C40AF88A-1D0D-455B-8D32-DF22184DE8A9}"/>
                </a:ext>
              </a:extLst>
            </p:cNvPr>
            <p:cNvSpPr/>
            <p:nvPr/>
          </p:nvSpPr>
          <p:spPr>
            <a:xfrm rot="7470178">
              <a:off x="7100494" y="309454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Freeform: Shape 158">
              <a:extLst>
                <a:ext uri="{FF2B5EF4-FFF2-40B4-BE49-F238E27FC236}">
                  <a16:creationId xmlns:a16="http://schemas.microsoft.com/office/drawing/2014/main" id="{BD132D49-20AB-46B4-86B6-E56E95BFEEA0}"/>
                </a:ext>
              </a:extLst>
            </p:cNvPr>
            <p:cNvSpPr/>
            <p:nvPr/>
          </p:nvSpPr>
          <p:spPr>
            <a:xfrm rot="11445858">
              <a:off x="6942267" y="315957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Freeform: Shape 159">
              <a:extLst>
                <a:ext uri="{FF2B5EF4-FFF2-40B4-BE49-F238E27FC236}">
                  <a16:creationId xmlns:a16="http://schemas.microsoft.com/office/drawing/2014/main" id="{EE40C558-4BE1-4A09-9B71-329B22905300}"/>
                </a:ext>
              </a:extLst>
            </p:cNvPr>
            <p:cNvSpPr/>
            <p:nvPr/>
          </p:nvSpPr>
          <p:spPr>
            <a:xfrm rot="11445858">
              <a:off x="7071247" y="319142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1" name="Freeform: Shape 160">
              <a:extLst>
                <a:ext uri="{FF2B5EF4-FFF2-40B4-BE49-F238E27FC236}">
                  <a16:creationId xmlns:a16="http://schemas.microsoft.com/office/drawing/2014/main" id="{8BAB25CE-0983-4E69-BB45-16DFEB2CA7C9}"/>
                </a:ext>
              </a:extLst>
            </p:cNvPr>
            <p:cNvSpPr/>
            <p:nvPr/>
          </p:nvSpPr>
          <p:spPr>
            <a:xfrm rot="11445858" flipH="1">
              <a:off x="6979474" y="3231793"/>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2" name="Freeform: Shape 161">
              <a:extLst>
                <a:ext uri="{FF2B5EF4-FFF2-40B4-BE49-F238E27FC236}">
                  <a16:creationId xmlns:a16="http://schemas.microsoft.com/office/drawing/2014/main" id="{26A56036-2C36-4FD7-8A20-9BC715964B90}"/>
                </a:ext>
              </a:extLst>
            </p:cNvPr>
            <p:cNvSpPr/>
            <p:nvPr/>
          </p:nvSpPr>
          <p:spPr>
            <a:xfrm rot="13973497" flipH="1">
              <a:off x="6863074" y="3150861"/>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3" name="Freeform: Shape 162">
              <a:extLst>
                <a:ext uri="{FF2B5EF4-FFF2-40B4-BE49-F238E27FC236}">
                  <a16:creationId xmlns:a16="http://schemas.microsoft.com/office/drawing/2014/main" id="{0DB22C81-CC68-4BDD-911C-7131BEE70B5A}"/>
                </a:ext>
              </a:extLst>
            </p:cNvPr>
            <p:cNvSpPr/>
            <p:nvPr/>
          </p:nvSpPr>
          <p:spPr>
            <a:xfrm rot="11974542" flipH="1">
              <a:off x="6834294" y="3266106"/>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Freeform: Shape 163">
              <a:extLst>
                <a:ext uri="{FF2B5EF4-FFF2-40B4-BE49-F238E27FC236}">
                  <a16:creationId xmlns:a16="http://schemas.microsoft.com/office/drawing/2014/main" id="{FE852E16-E7FE-4664-8682-615866149EEE}"/>
                </a:ext>
              </a:extLst>
            </p:cNvPr>
            <p:cNvSpPr/>
            <p:nvPr/>
          </p:nvSpPr>
          <p:spPr>
            <a:xfrm rot="11974542">
              <a:off x="6897153" y="330374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Freeform: Shape 164">
              <a:extLst>
                <a:ext uri="{FF2B5EF4-FFF2-40B4-BE49-F238E27FC236}">
                  <a16:creationId xmlns:a16="http://schemas.microsoft.com/office/drawing/2014/main" id="{2DB07F50-0BB2-4E15-BBDC-3BB8A5EFE13B}"/>
                </a:ext>
              </a:extLst>
            </p:cNvPr>
            <p:cNvSpPr/>
            <p:nvPr/>
          </p:nvSpPr>
          <p:spPr>
            <a:xfrm rot="10903175">
              <a:off x="6959321" y="337656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7" name="Freeform: Shape 166">
              <a:extLst>
                <a:ext uri="{FF2B5EF4-FFF2-40B4-BE49-F238E27FC236}">
                  <a16:creationId xmlns:a16="http://schemas.microsoft.com/office/drawing/2014/main" id="{A211F603-DB9C-481A-8D71-01FAA5D40441}"/>
                </a:ext>
              </a:extLst>
            </p:cNvPr>
            <p:cNvSpPr/>
            <p:nvPr/>
          </p:nvSpPr>
          <p:spPr>
            <a:xfrm rot="12424286">
              <a:off x="6767848" y="2699152"/>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Freeform: Shape 167">
              <a:extLst>
                <a:ext uri="{FF2B5EF4-FFF2-40B4-BE49-F238E27FC236}">
                  <a16:creationId xmlns:a16="http://schemas.microsoft.com/office/drawing/2014/main" id="{B7954912-57EE-4C5D-8D94-D1CB3FAEED45}"/>
                </a:ext>
              </a:extLst>
            </p:cNvPr>
            <p:cNvSpPr/>
            <p:nvPr/>
          </p:nvSpPr>
          <p:spPr>
            <a:xfrm rot="10769438">
              <a:off x="6809526" y="287527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4FB488B0-F547-4A49-A668-3593ED6DCDCA}"/>
                </a:ext>
              </a:extLst>
            </p:cNvPr>
            <p:cNvSpPr/>
            <p:nvPr/>
          </p:nvSpPr>
          <p:spPr>
            <a:xfrm rot="11892759">
              <a:off x="6767842" y="2948922"/>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Freeform: Shape 169">
              <a:extLst>
                <a:ext uri="{FF2B5EF4-FFF2-40B4-BE49-F238E27FC236}">
                  <a16:creationId xmlns:a16="http://schemas.microsoft.com/office/drawing/2014/main" id="{E09FAC24-691E-4DCC-B63A-B446B4DF4962}"/>
                </a:ext>
              </a:extLst>
            </p:cNvPr>
            <p:cNvSpPr/>
            <p:nvPr/>
          </p:nvSpPr>
          <p:spPr>
            <a:xfrm rot="15172881" flipH="1">
              <a:off x="6725274" y="291340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Freeform: Shape 170">
              <a:extLst>
                <a:ext uri="{FF2B5EF4-FFF2-40B4-BE49-F238E27FC236}">
                  <a16:creationId xmlns:a16="http://schemas.microsoft.com/office/drawing/2014/main" id="{833BE465-FCFC-4503-9BA0-A1FDB30DC5BB}"/>
                </a:ext>
              </a:extLst>
            </p:cNvPr>
            <p:cNvSpPr/>
            <p:nvPr/>
          </p:nvSpPr>
          <p:spPr>
            <a:xfrm rot="16677444">
              <a:off x="6708016" y="286037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2" name="Freeform: Shape 171">
              <a:extLst>
                <a:ext uri="{FF2B5EF4-FFF2-40B4-BE49-F238E27FC236}">
                  <a16:creationId xmlns:a16="http://schemas.microsoft.com/office/drawing/2014/main" id="{A844AD37-3292-4E8B-BCA4-94D0BB4B09B3}"/>
                </a:ext>
              </a:extLst>
            </p:cNvPr>
            <p:cNvSpPr/>
            <p:nvPr/>
          </p:nvSpPr>
          <p:spPr>
            <a:xfrm rot="7470178">
              <a:off x="6849855" y="294179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Freeform: Shape 172">
              <a:extLst>
                <a:ext uri="{FF2B5EF4-FFF2-40B4-BE49-F238E27FC236}">
                  <a16:creationId xmlns:a16="http://schemas.microsoft.com/office/drawing/2014/main" id="{C82A7921-288A-4B41-927F-0B16385DAE8B}"/>
                </a:ext>
              </a:extLst>
            </p:cNvPr>
            <p:cNvSpPr/>
            <p:nvPr/>
          </p:nvSpPr>
          <p:spPr>
            <a:xfrm rot="11445858">
              <a:off x="6691628" y="300682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 name="Freeform: Shape 173">
              <a:extLst>
                <a:ext uri="{FF2B5EF4-FFF2-40B4-BE49-F238E27FC236}">
                  <a16:creationId xmlns:a16="http://schemas.microsoft.com/office/drawing/2014/main" id="{7BA7CF79-F8BD-498E-98B9-FAC53CCBB9D2}"/>
                </a:ext>
              </a:extLst>
            </p:cNvPr>
            <p:cNvSpPr/>
            <p:nvPr/>
          </p:nvSpPr>
          <p:spPr>
            <a:xfrm rot="11445858">
              <a:off x="6820608" y="303868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5" name="Freeform: Shape 174">
              <a:extLst>
                <a:ext uri="{FF2B5EF4-FFF2-40B4-BE49-F238E27FC236}">
                  <a16:creationId xmlns:a16="http://schemas.microsoft.com/office/drawing/2014/main" id="{506414CF-6545-46DA-A851-863EBD1A8EB0}"/>
                </a:ext>
              </a:extLst>
            </p:cNvPr>
            <p:cNvSpPr/>
            <p:nvPr/>
          </p:nvSpPr>
          <p:spPr>
            <a:xfrm rot="11445858" flipH="1">
              <a:off x="6728835" y="3079044"/>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6" name="Freeform: Shape 175">
              <a:extLst>
                <a:ext uri="{FF2B5EF4-FFF2-40B4-BE49-F238E27FC236}">
                  <a16:creationId xmlns:a16="http://schemas.microsoft.com/office/drawing/2014/main" id="{6BDBF372-24E6-4663-A017-87196C1AD325}"/>
                </a:ext>
              </a:extLst>
            </p:cNvPr>
            <p:cNvSpPr/>
            <p:nvPr/>
          </p:nvSpPr>
          <p:spPr>
            <a:xfrm rot="13973497" flipH="1">
              <a:off x="6612435" y="2998112"/>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7" name="Freeform: Shape 176">
              <a:extLst>
                <a:ext uri="{FF2B5EF4-FFF2-40B4-BE49-F238E27FC236}">
                  <a16:creationId xmlns:a16="http://schemas.microsoft.com/office/drawing/2014/main" id="{035220A9-06DA-4C00-9162-1CE40671CB32}"/>
                </a:ext>
              </a:extLst>
            </p:cNvPr>
            <p:cNvSpPr/>
            <p:nvPr/>
          </p:nvSpPr>
          <p:spPr>
            <a:xfrm rot="11974542" flipH="1">
              <a:off x="6583655" y="3113357"/>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8" name="Freeform: Shape 177">
              <a:extLst>
                <a:ext uri="{FF2B5EF4-FFF2-40B4-BE49-F238E27FC236}">
                  <a16:creationId xmlns:a16="http://schemas.microsoft.com/office/drawing/2014/main" id="{D13CFBF4-A372-43BD-A4A6-140901E0601E}"/>
                </a:ext>
              </a:extLst>
            </p:cNvPr>
            <p:cNvSpPr/>
            <p:nvPr/>
          </p:nvSpPr>
          <p:spPr>
            <a:xfrm rot="11974542">
              <a:off x="6646514" y="315100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Freeform: Shape 178">
              <a:extLst>
                <a:ext uri="{FF2B5EF4-FFF2-40B4-BE49-F238E27FC236}">
                  <a16:creationId xmlns:a16="http://schemas.microsoft.com/office/drawing/2014/main" id="{FA68B2FF-A059-4492-B1AB-BA2B6C2AA929}"/>
                </a:ext>
              </a:extLst>
            </p:cNvPr>
            <p:cNvSpPr/>
            <p:nvPr/>
          </p:nvSpPr>
          <p:spPr>
            <a:xfrm rot="10903175">
              <a:off x="6708682" y="322381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0" name="Freeform: Shape 179">
            <a:extLst>
              <a:ext uri="{FF2B5EF4-FFF2-40B4-BE49-F238E27FC236}">
                <a16:creationId xmlns:a16="http://schemas.microsoft.com/office/drawing/2014/main" id="{BFE199B8-80AC-4843-A1D5-3B08763F0954}"/>
              </a:ext>
            </a:extLst>
          </p:cNvPr>
          <p:cNvSpPr/>
          <p:nvPr/>
        </p:nvSpPr>
        <p:spPr>
          <a:xfrm rot="10800000">
            <a:off x="5571722" y="1162595"/>
            <a:ext cx="1947094" cy="1442625"/>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Lst>
            <a:ahLst/>
            <a:cxnLst>
              <a:cxn ang="0">
                <a:pos x="connsiteX0" y="connsiteY0"/>
              </a:cxn>
              <a:cxn ang="0">
                <a:pos x="connsiteX1" y="connsiteY1"/>
              </a:cxn>
            </a:cxnLst>
            <a:rect l="l" t="t" r="r" b="b"/>
            <a:pathLst>
              <a:path w="2177794" h="1674313">
                <a:moveTo>
                  <a:pt x="2177794" y="1206028"/>
                </a:moveTo>
                <a:cubicBezTo>
                  <a:pt x="2168143" y="2701399"/>
                  <a:pt x="1198371" y="150549"/>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Freeform: Shape 180">
            <a:extLst>
              <a:ext uri="{FF2B5EF4-FFF2-40B4-BE49-F238E27FC236}">
                <a16:creationId xmlns:a16="http://schemas.microsoft.com/office/drawing/2014/main" id="{F5C0F5DC-8D54-4DE7-BC35-94FAC6DC92C8}"/>
              </a:ext>
            </a:extLst>
          </p:cNvPr>
          <p:cNvSpPr/>
          <p:nvPr/>
        </p:nvSpPr>
        <p:spPr>
          <a:xfrm rot="10800000">
            <a:off x="5259251" y="1117747"/>
            <a:ext cx="2287734" cy="142180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Lst>
            <a:ahLst/>
            <a:cxnLst>
              <a:cxn ang="0">
                <a:pos x="connsiteX0" y="connsiteY0"/>
              </a:cxn>
              <a:cxn ang="0">
                <a:pos x="connsiteX1" y="connsiteY1"/>
              </a:cxn>
            </a:cxnLst>
            <a:rect l="l" t="t" r="r" b="b"/>
            <a:pathLst>
              <a:path w="2558794" h="1650150">
                <a:moveTo>
                  <a:pt x="2558794" y="1129906"/>
                </a:moveTo>
                <a:cubicBezTo>
                  <a:pt x="2091943" y="2777677"/>
                  <a:pt x="1053591" y="-17013"/>
                  <a:pt x="0" y="78"/>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2" name="Freeform: Shape 181">
            <a:extLst>
              <a:ext uri="{FF2B5EF4-FFF2-40B4-BE49-F238E27FC236}">
                <a16:creationId xmlns:a16="http://schemas.microsoft.com/office/drawing/2014/main" id="{7B655DDA-45EC-4F01-A1FB-A6570CBC6F70}"/>
              </a:ext>
            </a:extLst>
          </p:cNvPr>
          <p:cNvSpPr/>
          <p:nvPr/>
        </p:nvSpPr>
        <p:spPr>
          <a:xfrm rot="10800000">
            <a:off x="7545035" y="2094367"/>
            <a:ext cx="2461460" cy="54559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753104 w 2753104"/>
              <a:gd name="connsiteY0" fmla="*/ 434702 h 636869"/>
              <a:gd name="connsiteX1" fmla="*/ 0 w 2753104"/>
              <a:gd name="connsiteY1" fmla="*/ 199 h 636869"/>
              <a:gd name="connsiteX0" fmla="*/ 2753104 w 2753104"/>
              <a:gd name="connsiteY0" fmla="*/ 440183 h 633219"/>
              <a:gd name="connsiteX1" fmla="*/ 0 w 2753104"/>
              <a:gd name="connsiteY1" fmla="*/ 5680 h 633219"/>
            </a:gdLst>
            <a:ahLst/>
            <a:cxnLst>
              <a:cxn ang="0">
                <a:pos x="connsiteX0" y="connsiteY0"/>
              </a:cxn>
              <a:cxn ang="0">
                <a:pos x="connsiteX1" y="connsiteY1"/>
              </a:cxn>
            </a:cxnLst>
            <a:rect l="l" t="t" r="r" b="b"/>
            <a:pathLst>
              <a:path w="2753104" h="633219">
                <a:moveTo>
                  <a:pt x="2753104" y="440183"/>
                </a:moveTo>
                <a:cubicBezTo>
                  <a:pt x="2629153" y="1082114"/>
                  <a:pt x="1818766" y="-90786"/>
                  <a:pt x="0" y="568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3" name="Freeform: Shape 182">
            <a:extLst>
              <a:ext uri="{FF2B5EF4-FFF2-40B4-BE49-F238E27FC236}">
                <a16:creationId xmlns:a16="http://schemas.microsoft.com/office/drawing/2014/main" id="{B73C1F5D-7AF8-40BC-8DC0-34CAAB271D4B}"/>
              </a:ext>
            </a:extLst>
          </p:cNvPr>
          <p:cNvSpPr/>
          <p:nvPr/>
        </p:nvSpPr>
        <p:spPr>
          <a:xfrm rot="10800000">
            <a:off x="7285326" y="1933590"/>
            <a:ext cx="2718076" cy="680380"/>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322574 w 2322574"/>
              <a:gd name="connsiteY0" fmla="*/ 566125 h 752358"/>
              <a:gd name="connsiteX1" fmla="*/ 0 w 2322574"/>
              <a:gd name="connsiteY1" fmla="*/ 177 h 752358"/>
              <a:gd name="connsiteX0" fmla="*/ 2322574 w 2322574"/>
              <a:gd name="connsiteY0" fmla="*/ 566119 h 773373"/>
              <a:gd name="connsiteX1" fmla="*/ 0 w 2322574"/>
              <a:gd name="connsiteY1" fmla="*/ 171 h 773373"/>
              <a:gd name="connsiteX0" fmla="*/ 3040124 w 3040124"/>
              <a:gd name="connsiteY0" fmla="*/ 588340 h 793007"/>
              <a:gd name="connsiteX1" fmla="*/ 0 w 3040124"/>
              <a:gd name="connsiteY1" fmla="*/ 167 h 793007"/>
              <a:gd name="connsiteX0" fmla="*/ 3040124 w 3040124"/>
              <a:gd name="connsiteY0" fmla="*/ 594309 h 789650"/>
              <a:gd name="connsiteX1" fmla="*/ 0 w 3040124"/>
              <a:gd name="connsiteY1" fmla="*/ 6136 h 789650"/>
            </a:gdLst>
            <a:ahLst/>
            <a:cxnLst>
              <a:cxn ang="0">
                <a:pos x="connsiteX0" y="connsiteY0"/>
              </a:cxn>
              <a:cxn ang="0">
                <a:pos x="connsiteX1" y="connsiteY1"/>
              </a:cxn>
            </a:cxnLst>
            <a:rect l="l" t="t" r="r" b="b"/>
            <a:pathLst>
              <a:path w="3040124" h="789650">
                <a:moveTo>
                  <a:pt x="3040124" y="594309"/>
                </a:moveTo>
                <a:cubicBezTo>
                  <a:pt x="2824733" y="1289580"/>
                  <a:pt x="1847341" y="-103030"/>
                  <a:pt x="0" y="6136"/>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Freeform: Shape 183">
            <a:extLst>
              <a:ext uri="{FF2B5EF4-FFF2-40B4-BE49-F238E27FC236}">
                <a16:creationId xmlns:a16="http://schemas.microsoft.com/office/drawing/2014/main" id="{7B43F3E6-930B-4ACF-9AD5-07E7C194F959}"/>
              </a:ext>
            </a:extLst>
          </p:cNvPr>
          <p:cNvSpPr/>
          <p:nvPr/>
        </p:nvSpPr>
        <p:spPr>
          <a:xfrm rot="10800000">
            <a:off x="7049584" y="1782437"/>
            <a:ext cx="2941195" cy="796961"/>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322574 w 2322574"/>
              <a:gd name="connsiteY0" fmla="*/ 566125 h 752358"/>
              <a:gd name="connsiteX1" fmla="*/ 0 w 2322574"/>
              <a:gd name="connsiteY1" fmla="*/ 177 h 752358"/>
              <a:gd name="connsiteX0" fmla="*/ 2322574 w 2322574"/>
              <a:gd name="connsiteY0" fmla="*/ 566119 h 773373"/>
              <a:gd name="connsiteX1" fmla="*/ 0 w 2322574"/>
              <a:gd name="connsiteY1" fmla="*/ 171 h 773373"/>
              <a:gd name="connsiteX0" fmla="*/ 2322574 w 2322574"/>
              <a:gd name="connsiteY0" fmla="*/ 566108 h 806918"/>
              <a:gd name="connsiteX1" fmla="*/ 0 w 2322574"/>
              <a:gd name="connsiteY1" fmla="*/ 160 h 806918"/>
              <a:gd name="connsiteX0" fmla="*/ 2322574 w 2322574"/>
              <a:gd name="connsiteY0" fmla="*/ 566101 h 831647"/>
              <a:gd name="connsiteX1" fmla="*/ 0 w 2322574"/>
              <a:gd name="connsiteY1" fmla="*/ 153 h 831647"/>
              <a:gd name="connsiteX0" fmla="*/ 2566414 w 2566414"/>
              <a:gd name="connsiteY0" fmla="*/ 619435 h 878098"/>
              <a:gd name="connsiteX1" fmla="*/ 0 w 2566414"/>
              <a:gd name="connsiteY1" fmla="*/ 147 h 878098"/>
              <a:gd name="connsiteX0" fmla="*/ 2581654 w 2581654"/>
              <a:gd name="connsiteY0" fmla="*/ 627054 h 884762"/>
              <a:gd name="connsiteX1" fmla="*/ 0 w 2581654"/>
              <a:gd name="connsiteY1" fmla="*/ 146 h 884762"/>
              <a:gd name="connsiteX0" fmla="*/ 3315079 w 3315079"/>
              <a:gd name="connsiteY0" fmla="*/ 636578 h 893103"/>
              <a:gd name="connsiteX1" fmla="*/ 0 w 3315079"/>
              <a:gd name="connsiteY1" fmla="*/ 145 h 893103"/>
              <a:gd name="connsiteX0" fmla="*/ 3315079 w 3315079"/>
              <a:gd name="connsiteY0" fmla="*/ 659569 h 892984"/>
              <a:gd name="connsiteX1" fmla="*/ 0 w 3315079"/>
              <a:gd name="connsiteY1" fmla="*/ 23136 h 892984"/>
              <a:gd name="connsiteX0" fmla="*/ 3289679 w 3289679"/>
              <a:gd name="connsiteY0" fmla="*/ 700336 h 929558"/>
              <a:gd name="connsiteX1" fmla="*/ 0 w 3289679"/>
              <a:gd name="connsiteY1" fmla="*/ 22628 h 929558"/>
              <a:gd name="connsiteX0" fmla="*/ 3289679 w 3289679"/>
              <a:gd name="connsiteY0" fmla="*/ 682153 h 924954"/>
              <a:gd name="connsiteX1" fmla="*/ 0 w 3289679"/>
              <a:gd name="connsiteY1" fmla="*/ 4445 h 924954"/>
            </a:gdLst>
            <a:ahLst/>
            <a:cxnLst>
              <a:cxn ang="0">
                <a:pos x="connsiteX0" y="connsiteY0"/>
              </a:cxn>
              <a:cxn ang="0">
                <a:pos x="connsiteX1" y="connsiteY1"/>
              </a:cxn>
            </a:cxnLst>
            <a:rect l="l" t="t" r="r" b="b"/>
            <a:pathLst>
              <a:path w="3289679" h="924954">
                <a:moveTo>
                  <a:pt x="3289679" y="682153"/>
                </a:moveTo>
                <a:cubicBezTo>
                  <a:pt x="3036188" y="1522204"/>
                  <a:pt x="1837816" y="-95196"/>
                  <a:pt x="0" y="4445"/>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1" name="Freeform: Shape 230">
            <a:extLst>
              <a:ext uri="{FF2B5EF4-FFF2-40B4-BE49-F238E27FC236}">
                <a16:creationId xmlns:a16="http://schemas.microsoft.com/office/drawing/2014/main" id="{8EDE8996-DC05-4611-B7CA-4529BFE31F99}"/>
              </a:ext>
            </a:extLst>
          </p:cNvPr>
          <p:cNvSpPr/>
          <p:nvPr/>
        </p:nvSpPr>
        <p:spPr>
          <a:xfrm>
            <a:off x="9325942"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Freeform: Shape 231">
            <a:extLst>
              <a:ext uri="{FF2B5EF4-FFF2-40B4-BE49-F238E27FC236}">
                <a16:creationId xmlns:a16="http://schemas.microsoft.com/office/drawing/2014/main" id="{2BE9A3A8-6B95-42C3-826F-A1693A7C6634}"/>
              </a:ext>
            </a:extLst>
          </p:cNvPr>
          <p:cNvSpPr/>
          <p:nvPr/>
        </p:nvSpPr>
        <p:spPr>
          <a:xfrm>
            <a:off x="9653653"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3" name="Freeform: Shape 232">
            <a:extLst>
              <a:ext uri="{FF2B5EF4-FFF2-40B4-BE49-F238E27FC236}">
                <a16:creationId xmlns:a16="http://schemas.microsoft.com/office/drawing/2014/main" id="{081FAA4C-7FE0-4259-AAF2-467DDCD2AB1E}"/>
              </a:ext>
            </a:extLst>
          </p:cNvPr>
          <p:cNvSpPr/>
          <p:nvPr/>
        </p:nvSpPr>
        <p:spPr>
          <a:xfrm>
            <a:off x="10007905"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TextBox 233">
            <a:extLst>
              <a:ext uri="{FF2B5EF4-FFF2-40B4-BE49-F238E27FC236}">
                <a16:creationId xmlns:a16="http://schemas.microsoft.com/office/drawing/2014/main" id="{8373AD97-C4E5-46D7-88BE-F3573E39129B}"/>
              </a:ext>
            </a:extLst>
          </p:cNvPr>
          <p:cNvSpPr txBox="1"/>
          <p:nvPr/>
        </p:nvSpPr>
        <p:spPr>
          <a:xfrm>
            <a:off x="4704882" y="948500"/>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sp>
        <p:nvSpPr>
          <p:cNvPr id="235" name="TextBox 234">
            <a:extLst>
              <a:ext uri="{FF2B5EF4-FFF2-40B4-BE49-F238E27FC236}">
                <a16:creationId xmlns:a16="http://schemas.microsoft.com/office/drawing/2014/main" id="{42C29C60-8FDC-4B32-818D-3F206A362713}"/>
              </a:ext>
            </a:extLst>
          </p:cNvPr>
          <p:cNvSpPr txBox="1"/>
          <p:nvPr/>
        </p:nvSpPr>
        <p:spPr>
          <a:xfrm>
            <a:off x="1839922" y="3043705"/>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sp>
        <p:nvSpPr>
          <p:cNvPr id="236" name="TextBox 235">
            <a:extLst>
              <a:ext uri="{FF2B5EF4-FFF2-40B4-BE49-F238E27FC236}">
                <a16:creationId xmlns:a16="http://schemas.microsoft.com/office/drawing/2014/main" id="{FCBD1064-AA2C-448B-B1C9-AE06CD828BB8}"/>
              </a:ext>
            </a:extLst>
          </p:cNvPr>
          <p:cNvSpPr txBox="1"/>
          <p:nvPr/>
        </p:nvSpPr>
        <p:spPr>
          <a:xfrm>
            <a:off x="6306680" y="2468018"/>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37" name="TextBox 236">
            <a:extLst>
              <a:ext uri="{FF2B5EF4-FFF2-40B4-BE49-F238E27FC236}">
                <a16:creationId xmlns:a16="http://schemas.microsoft.com/office/drawing/2014/main" id="{C4E82599-5144-421A-9B86-19CDC809D7EE}"/>
              </a:ext>
            </a:extLst>
          </p:cNvPr>
          <p:cNvSpPr txBox="1"/>
          <p:nvPr/>
        </p:nvSpPr>
        <p:spPr>
          <a:xfrm>
            <a:off x="7025430" y="1381230"/>
            <a:ext cx="1573932" cy="450818"/>
          </a:xfrm>
          <a:prstGeom prst="rect">
            <a:avLst/>
          </a:prstGeom>
          <a:noFill/>
        </p:spPr>
        <p:txBody>
          <a:bodyPr wrap="none" rtlCol="0">
            <a:spAutoFit/>
          </a:bodyPr>
          <a:lstStyle/>
          <a:p>
            <a:r>
              <a:rPr lang="en-US" sz="2800" dirty="0">
                <a:solidFill>
                  <a:srgbClr val="9900CC"/>
                </a:solidFill>
                <a:latin typeface="Candara" panose="020E0502030303020204" pitchFamily="34" charset="0"/>
              </a:rPr>
              <a:t>Subiculum</a:t>
            </a:r>
          </a:p>
        </p:txBody>
      </p:sp>
      <p:sp>
        <p:nvSpPr>
          <p:cNvPr id="238" name="TextBox 237">
            <a:extLst>
              <a:ext uri="{FF2B5EF4-FFF2-40B4-BE49-F238E27FC236}">
                <a16:creationId xmlns:a16="http://schemas.microsoft.com/office/drawing/2014/main" id="{B2F25774-3247-4E54-A945-A4002ACFD52D}"/>
              </a:ext>
            </a:extLst>
          </p:cNvPr>
          <p:cNvSpPr txBox="1"/>
          <p:nvPr/>
        </p:nvSpPr>
        <p:spPr>
          <a:xfrm>
            <a:off x="8906940" y="2723680"/>
            <a:ext cx="1561034" cy="586616"/>
          </a:xfrm>
          <a:prstGeom prst="rect">
            <a:avLst/>
          </a:prstGeom>
          <a:noFill/>
        </p:spPr>
        <p:txBody>
          <a:bodyPr wrap="none" rtlCol="0">
            <a:spAutoFit/>
          </a:bodyPr>
          <a:lstStyle/>
          <a:p>
            <a:pPr algn="ctr">
              <a:lnSpc>
                <a:spcPts val="2200"/>
              </a:lnSpc>
            </a:pPr>
            <a:r>
              <a:rPr lang="en-US" sz="2800" dirty="0">
                <a:latin typeface="Candara" panose="020E0502030303020204" pitchFamily="34" charset="0"/>
              </a:rPr>
              <a:t>Entorhinal</a:t>
            </a:r>
          </a:p>
          <a:p>
            <a:pPr algn="ctr">
              <a:lnSpc>
                <a:spcPts val="2200"/>
              </a:lnSpc>
            </a:pPr>
            <a:r>
              <a:rPr lang="en-US" sz="2800" dirty="0">
                <a:latin typeface="Candara" panose="020E0502030303020204" pitchFamily="34" charset="0"/>
              </a:rPr>
              <a:t>Cortex</a:t>
            </a:r>
          </a:p>
        </p:txBody>
      </p:sp>
      <p:sp>
        <p:nvSpPr>
          <p:cNvPr id="13" name="Oval 12">
            <a:extLst>
              <a:ext uri="{FF2B5EF4-FFF2-40B4-BE49-F238E27FC236}">
                <a16:creationId xmlns:a16="http://schemas.microsoft.com/office/drawing/2014/main" id="{C2F4B18F-FBC2-4729-871D-59F3E4E7D833}"/>
              </a:ext>
            </a:extLst>
          </p:cNvPr>
          <p:cNvSpPr/>
          <p:nvPr/>
        </p:nvSpPr>
        <p:spPr>
          <a:xfrm>
            <a:off x="2464211" y="1623320"/>
            <a:ext cx="775748" cy="535789"/>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1" name="TextBox 240">
            <a:extLst>
              <a:ext uri="{FF2B5EF4-FFF2-40B4-BE49-F238E27FC236}">
                <a16:creationId xmlns:a16="http://schemas.microsoft.com/office/drawing/2014/main" id="{247FCEDA-C8B1-4491-8B66-82C6FEFEF4CA}"/>
              </a:ext>
            </a:extLst>
          </p:cNvPr>
          <p:cNvSpPr txBox="1"/>
          <p:nvPr/>
        </p:nvSpPr>
        <p:spPr>
          <a:xfrm>
            <a:off x="2399592" y="1676643"/>
            <a:ext cx="828673" cy="411040"/>
          </a:xfrm>
          <a:prstGeom prst="rect">
            <a:avLst/>
          </a:prstGeom>
          <a:noFill/>
        </p:spPr>
        <p:txBody>
          <a:bodyPr wrap="none" rtlCol="0">
            <a:spAutoFit/>
          </a:bodyPr>
          <a:lstStyle/>
          <a:p>
            <a:pPr algn="ctr">
              <a:lnSpc>
                <a:spcPts val="1500"/>
              </a:lnSpc>
            </a:pPr>
            <a:r>
              <a:rPr lang="en-US" sz="1400" b="1" dirty="0">
                <a:solidFill>
                  <a:srgbClr val="008000"/>
                </a:solidFill>
                <a:latin typeface="Candara" panose="020E0502030303020204" pitchFamily="34" charset="0"/>
              </a:rPr>
              <a:t>Schaffer</a:t>
            </a:r>
          </a:p>
          <a:p>
            <a:pPr algn="ctr">
              <a:lnSpc>
                <a:spcPts val="1500"/>
              </a:lnSpc>
            </a:pPr>
            <a:r>
              <a:rPr lang="en-US" sz="1400" b="1" dirty="0">
                <a:solidFill>
                  <a:srgbClr val="008000"/>
                </a:solidFill>
                <a:latin typeface="Candara" panose="020E0502030303020204" pitchFamily="34" charset="0"/>
              </a:rPr>
              <a:t>Collateral</a:t>
            </a:r>
          </a:p>
        </p:txBody>
      </p:sp>
      <p:sp>
        <p:nvSpPr>
          <p:cNvPr id="14" name="Rectangle 13">
            <a:extLst>
              <a:ext uri="{FF2B5EF4-FFF2-40B4-BE49-F238E27FC236}">
                <a16:creationId xmlns:a16="http://schemas.microsoft.com/office/drawing/2014/main" id="{E35B96C0-37AB-4E74-9680-E9199630DDEC}"/>
              </a:ext>
            </a:extLst>
          </p:cNvPr>
          <p:cNvSpPr/>
          <p:nvPr/>
        </p:nvSpPr>
        <p:spPr>
          <a:xfrm rot="523506">
            <a:off x="5650580" y="3287423"/>
            <a:ext cx="143398" cy="70089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7" name="Rectangle 216">
            <a:extLst>
              <a:ext uri="{FF2B5EF4-FFF2-40B4-BE49-F238E27FC236}">
                <a16:creationId xmlns:a16="http://schemas.microsoft.com/office/drawing/2014/main" id="{E4C942B4-86C6-4A54-86CF-2E76383CF801}"/>
              </a:ext>
            </a:extLst>
          </p:cNvPr>
          <p:cNvSpPr/>
          <p:nvPr/>
        </p:nvSpPr>
        <p:spPr>
          <a:xfrm rot="19059235">
            <a:off x="4861086" y="2524595"/>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Rectangle 223">
            <a:extLst>
              <a:ext uri="{FF2B5EF4-FFF2-40B4-BE49-F238E27FC236}">
                <a16:creationId xmlns:a16="http://schemas.microsoft.com/office/drawing/2014/main" id="{5EFC6A38-025B-4FCA-9D0E-2E1B8B2DF2BA}"/>
              </a:ext>
            </a:extLst>
          </p:cNvPr>
          <p:cNvSpPr/>
          <p:nvPr/>
        </p:nvSpPr>
        <p:spPr>
          <a:xfrm rot="20842168">
            <a:off x="5308247" y="3035391"/>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Freeform: Shape 97">
            <a:extLst>
              <a:ext uri="{FF2B5EF4-FFF2-40B4-BE49-F238E27FC236}">
                <a16:creationId xmlns:a16="http://schemas.microsoft.com/office/drawing/2014/main" id="{C27D422D-DB4C-4201-9F4E-BCF171D99732}"/>
              </a:ext>
            </a:extLst>
          </p:cNvPr>
          <p:cNvSpPr/>
          <p:nvPr/>
        </p:nvSpPr>
        <p:spPr>
          <a:xfrm>
            <a:off x="3181544" y="2918697"/>
            <a:ext cx="2702439" cy="672095"/>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097131 w 3097131"/>
              <a:gd name="connsiteY0" fmla="*/ 99060 h 882038"/>
              <a:gd name="connsiteX1" fmla="*/ 2609451 w 3097131"/>
              <a:gd name="connsiteY1" fmla="*/ 365760 h 882038"/>
              <a:gd name="connsiteX2" fmla="*/ 270111 w 3097131"/>
              <a:gd name="connsiteY2" fmla="*/ 876300 h 882038"/>
              <a:gd name="connsiteX3" fmla="*/ 155811 w 3097131"/>
              <a:gd name="connsiteY3" fmla="*/ 0 h 882038"/>
              <a:gd name="connsiteX0" fmla="*/ 3037943 w 3037943"/>
              <a:gd name="connsiteY0" fmla="*/ 0 h 779830"/>
              <a:gd name="connsiteX1" fmla="*/ 2550263 w 3037943"/>
              <a:gd name="connsiteY1" fmla="*/ 266700 h 779830"/>
              <a:gd name="connsiteX2" fmla="*/ 210923 w 3037943"/>
              <a:gd name="connsiteY2" fmla="*/ 777240 h 779830"/>
              <a:gd name="connsiteX3" fmla="*/ 218543 w 3037943"/>
              <a:gd name="connsiteY3" fmla="*/ 30480 h 779830"/>
              <a:gd name="connsiteX0" fmla="*/ 3034107 w 3034107"/>
              <a:gd name="connsiteY0" fmla="*/ 0 h 779637"/>
              <a:gd name="connsiteX1" fmla="*/ 2493087 w 3034107"/>
              <a:gd name="connsiteY1" fmla="*/ 259080 h 779637"/>
              <a:gd name="connsiteX2" fmla="*/ 207087 w 3034107"/>
              <a:gd name="connsiteY2" fmla="*/ 777240 h 779637"/>
              <a:gd name="connsiteX3" fmla="*/ 214707 w 3034107"/>
              <a:gd name="connsiteY3" fmla="*/ 30480 h 779637"/>
              <a:gd name="connsiteX0" fmla="*/ 3034107 w 3034107"/>
              <a:gd name="connsiteY0" fmla="*/ 0 h 779637"/>
              <a:gd name="connsiteX1" fmla="*/ 2493087 w 3034107"/>
              <a:gd name="connsiteY1" fmla="*/ 259080 h 779637"/>
              <a:gd name="connsiteX2" fmla="*/ 207087 w 3034107"/>
              <a:gd name="connsiteY2" fmla="*/ 777240 h 779637"/>
              <a:gd name="connsiteX3" fmla="*/ 214707 w 3034107"/>
              <a:gd name="connsiteY3" fmla="*/ 30480 h 779637"/>
              <a:gd name="connsiteX0" fmla="*/ 3022635 w 3022635"/>
              <a:gd name="connsiteY0" fmla="*/ 0 h 780034"/>
              <a:gd name="connsiteX1" fmla="*/ 2321595 w 3022635"/>
              <a:gd name="connsiteY1" fmla="*/ 274320 h 780034"/>
              <a:gd name="connsiteX2" fmla="*/ 195615 w 3022635"/>
              <a:gd name="connsiteY2" fmla="*/ 777240 h 780034"/>
              <a:gd name="connsiteX3" fmla="*/ 203235 w 3022635"/>
              <a:gd name="connsiteY3" fmla="*/ 30480 h 780034"/>
            </a:gdLst>
            <a:ahLst/>
            <a:cxnLst>
              <a:cxn ang="0">
                <a:pos x="connsiteX0" y="connsiteY0"/>
              </a:cxn>
              <a:cxn ang="0">
                <a:pos x="connsiteX1" y="connsiteY1"/>
              </a:cxn>
              <a:cxn ang="0">
                <a:pos x="connsiteX2" y="connsiteY2"/>
              </a:cxn>
              <a:cxn ang="0">
                <a:pos x="connsiteX3" y="connsiteY3"/>
              </a:cxn>
            </a:cxnLst>
            <a:rect l="l" t="t" r="r" b="b"/>
            <a:pathLst>
              <a:path w="3022635" h="780034">
                <a:moveTo>
                  <a:pt x="3022635" y="0"/>
                </a:moveTo>
                <a:cubicBezTo>
                  <a:pt x="2955325" y="126365"/>
                  <a:pt x="2792765" y="144780"/>
                  <a:pt x="2321595" y="274320"/>
                </a:cubicBezTo>
                <a:cubicBezTo>
                  <a:pt x="1850425" y="403860"/>
                  <a:pt x="548675" y="817880"/>
                  <a:pt x="195615" y="777240"/>
                </a:cubicBezTo>
                <a:cubicBezTo>
                  <a:pt x="-157445" y="736600"/>
                  <a:pt x="44485" y="457200"/>
                  <a:pt x="203235" y="3048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Freeform: Shape 127">
            <a:extLst>
              <a:ext uri="{FF2B5EF4-FFF2-40B4-BE49-F238E27FC236}">
                <a16:creationId xmlns:a16="http://schemas.microsoft.com/office/drawing/2014/main" id="{F81F0723-FEBA-440A-A58D-A6B820645D6B}"/>
              </a:ext>
            </a:extLst>
          </p:cNvPr>
          <p:cNvSpPr/>
          <p:nvPr/>
        </p:nvSpPr>
        <p:spPr>
          <a:xfrm>
            <a:off x="3100981" y="2931828"/>
            <a:ext cx="3028262" cy="724199"/>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Lst>
            <a:ahLst/>
            <a:cxnLst>
              <a:cxn ang="0">
                <a:pos x="connsiteX0" y="connsiteY0"/>
              </a:cxn>
              <a:cxn ang="0">
                <a:pos x="connsiteX1" y="connsiteY1"/>
              </a:cxn>
              <a:cxn ang="0">
                <a:pos x="connsiteX2" y="connsiteY2"/>
              </a:cxn>
              <a:cxn ang="0">
                <a:pos x="connsiteX3" y="connsiteY3"/>
              </a:cxn>
            </a:cxnLst>
            <a:rect l="l" t="t" r="r" b="b"/>
            <a:pathLst>
              <a:path w="3387063" h="840507">
                <a:moveTo>
                  <a:pt x="3387063" y="76200"/>
                </a:moveTo>
                <a:cubicBezTo>
                  <a:pt x="3380713" y="141605"/>
                  <a:pt x="3230853" y="116840"/>
                  <a:pt x="2701263" y="243840"/>
                </a:cubicBezTo>
                <a:cubicBezTo>
                  <a:pt x="2171673" y="370840"/>
                  <a:pt x="618463" y="878840"/>
                  <a:pt x="209523" y="838200"/>
                </a:cubicBezTo>
                <a:cubicBezTo>
                  <a:pt x="-199417" y="797560"/>
                  <a:pt x="88873" y="426720"/>
                  <a:pt x="247623"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Freeform: Shape 128">
            <a:extLst>
              <a:ext uri="{FF2B5EF4-FFF2-40B4-BE49-F238E27FC236}">
                <a16:creationId xmlns:a16="http://schemas.microsoft.com/office/drawing/2014/main" id="{E8D73E43-1844-4E29-8C57-5898F58C39CE}"/>
              </a:ext>
            </a:extLst>
          </p:cNvPr>
          <p:cNvSpPr/>
          <p:nvPr/>
        </p:nvSpPr>
        <p:spPr>
          <a:xfrm>
            <a:off x="3049449" y="2944959"/>
            <a:ext cx="3277372" cy="757558"/>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Lst>
            <a:ahLst/>
            <a:cxnLst>
              <a:cxn ang="0">
                <a:pos x="connsiteX0" y="connsiteY0"/>
              </a:cxn>
              <a:cxn ang="0">
                <a:pos x="connsiteX1" y="connsiteY1"/>
              </a:cxn>
              <a:cxn ang="0">
                <a:pos x="connsiteX2" y="connsiteY2"/>
              </a:cxn>
              <a:cxn ang="0">
                <a:pos x="connsiteX3" y="connsiteY3"/>
              </a:cxn>
            </a:cxnLst>
            <a:rect l="l" t="t" r="r" b="b"/>
            <a:pathLst>
              <a:path w="3665688" h="879223">
                <a:moveTo>
                  <a:pt x="3665683" y="228600"/>
                </a:moveTo>
                <a:cubicBezTo>
                  <a:pt x="3666953" y="454025"/>
                  <a:pt x="3435813" y="173990"/>
                  <a:pt x="2865583" y="281940"/>
                </a:cubicBezTo>
                <a:cubicBezTo>
                  <a:pt x="2295353" y="389890"/>
                  <a:pt x="684993" y="923290"/>
                  <a:pt x="244303" y="876300"/>
                </a:cubicBezTo>
                <a:cubicBezTo>
                  <a:pt x="-196387" y="829310"/>
                  <a:pt x="62693" y="426720"/>
                  <a:pt x="221443"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Rectangle 241">
            <a:extLst>
              <a:ext uri="{FF2B5EF4-FFF2-40B4-BE49-F238E27FC236}">
                <a16:creationId xmlns:a16="http://schemas.microsoft.com/office/drawing/2014/main" id="{B182CDF7-FECF-46DC-96EE-AE05B34E622A}"/>
              </a:ext>
            </a:extLst>
          </p:cNvPr>
          <p:cNvSpPr/>
          <p:nvPr/>
        </p:nvSpPr>
        <p:spPr>
          <a:xfrm rot="1194814">
            <a:off x="7732107" y="2154710"/>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TextBox 239">
            <a:extLst>
              <a:ext uri="{FF2B5EF4-FFF2-40B4-BE49-F238E27FC236}">
                <a16:creationId xmlns:a16="http://schemas.microsoft.com/office/drawing/2014/main" id="{BFDB6690-25CF-4C32-96E6-F4C01C7D29CF}"/>
              </a:ext>
            </a:extLst>
          </p:cNvPr>
          <p:cNvSpPr txBox="1"/>
          <p:nvPr/>
        </p:nvSpPr>
        <p:spPr>
          <a:xfrm rot="20660012">
            <a:off x="4138434" y="2959768"/>
            <a:ext cx="993489" cy="368997"/>
          </a:xfrm>
          <a:prstGeom prst="rect">
            <a:avLst/>
          </a:prstGeom>
          <a:noFill/>
        </p:spPr>
        <p:txBody>
          <a:bodyPr wrap="none" rtlCol="0">
            <a:spAutoFit/>
          </a:bodyPr>
          <a:lstStyle/>
          <a:p>
            <a:pPr algn="ctr">
              <a:lnSpc>
                <a:spcPts val="3000"/>
              </a:lnSpc>
            </a:pPr>
            <a:r>
              <a:rPr lang="en-US" sz="1400" b="1" dirty="0">
                <a:solidFill>
                  <a:srgbClr val="FF0000"/>
                </a:solidFill>
                <a:latin typeface="Candara" panose="020E0502030303020204" pitchFamily="34" charset="0"/>
              </a:rPr>
              <a:t>Mossy Fiber</a:t>
            </a:r>
          </a:p>
        </p:txBody>
      </p:sp>
      <p:sp>
        <p:nvSpPr>
          <p:cNvPr id="248" name="TextBox 247">
            <a:extLst>
              <a:ext uri="{FF2B5EF4-FFF2-40B4-BE49-F238E27FC236}">
                <a16:creationId xmlns:a16="http://schemas.microsoft.com/office/drawing/2014/main" id="{870C72D1-3757-403B-8E9B-9160B2635400}"/>
              </a:ext>
            </a:extLst>
          </p:cNvPr>
          <p:cNvSpPr txBox="1"/>
          <p:nvPr/>
        </p:nvSpPr>
        <p:spPr>
          <a:xfrm>
            <a:off x="299144" y="1111004"/>
            <a:ext cx="2268571" cy="398699"/>
          </a:xfrm>
          <a:prstGeom prst="rect">
            <a:avLst/>
          </a:prstGeom>
          <a:noFill/>
        </p:spPr>
        <p:txBody>
          <a:bodyPr wrap="none" rtlCol="0">
            <a:spAutoFit/>
          </a:bodyPr>
          <a:lstStyle/>
          <a:p>
            <a:pPr algn="ctr">
              <a:lnSpc>
                <a:spcPts val="2200"/>
              </a:lnSpc>
            </a:pPr>
            <a:r>
              <a:rPr lang="en-US" sz="2800" dirty="0">
                <a:latin typeface="Candara" panose="020E0502030303020204" pitchFamily="34" charset="0"/>
              </a:rPr>
              <a:t>Hippocampus</a:t>
            </a:r>
          </a:p>
        </p:txBody>
      </p:sp>
      <p:grpSp>
        <p:nvGrpSpPr>
          <p:cNvPr id="286" name="Group 285">
            <a:extLst>
              <a:ext uri="{FF2B5EF4-FFF2-40B4-BE49-F238E27FC236}">
                <a16:creationId xmlns:a16="http://schemas.microsoft.com/office/drawing/2014/main" id="{FDACF8D2-BB59-4EDA-82CF-8E1938B589DC}"/>
              </a:ext>
            </a:extLst>
          </p:cNvPr>
          <p:cNvGrpSpPr/>
          <p:nvPr/>
        </p:nvGrpSpPr>
        <p:grpSpPr>
          <a:xfrm>
            <a:off x="3258556" y="1841883"/>
            <a:ext cx="8363668" cy="2655896"/>
            <a:chOff x="3258556" y="1841883"/>
            <a:chExt cx="8363668" cy="2655896"/>
          </a:xfrm>
        </p:grpSpPr>
        <p:sp>
          <p:nvSpPr>
            <p:cNvPr id="287" name="TextBox 286">
              <a:extLst>
                <a:ext uri="{FF2B5EF4-FFF2-40B4-BE49-F238E27FC236}">
                  <a16:creationId xmlns:a16="http://schemas.microsoft.com/office/drawing/2014/main" id="{A1A241ED-783D-41EF-86FF-BDEF665AB339}"/>
                </a:ext>
              </a:extLst>
            </p:cNvPr>
            <p:cNvSpPr txBox="1"/>
            <p:nvPr/>
          </p:nvSpPr>
          <p:spPr>
            <a:xfrm>
              <a:off x="10470146" y="3656069"/>
              <a:ext cx="1045478"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Layer III</a:t>
              </a:r>
            </a:p>
          </p:txBody>
        </p:sp>
        <p:sp>
          <p:nvSpPr>
            <p:cNvPr id="288" name="TextBox 287">
              <a:extLst>
                <a:ext uri="{FF2B5EF4-FFF2-40B4-BE49-F238E27FC236}">
                  <a16:creationId xmlns:a16="http://schemas.microsoft.com/office/drawing/2014/main" id="{6382B000-E8E6-4EC7-98FB-378AD529E386}"/>
                </a:ext>
              </a:extLst>
            </p:cNvPr>
            <p:cNvSpPr txBox="1"/>
            <p:nvPr/>
          </p:nvSpPr>
          <p:spPr>
            <a:xfrm>
              <a:off x="10363546" y="2191786"/>
              <a:ext cx="1258678"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Layer V/VI</a:t>
              </a:r>
            </a:p>
          </p:txBody>
        </p:sp>
        <p:grpSp>
          <p:nvGrpSpPr>
            <p:cNvPr id="289" name="Group 288">
              <a:extLst>
                <a:ext uri="{FF2B5EF4-FFF2-40B4-BE49-F238E27FC236}">
                  <a16:creationId xmlns:a16="http://schemas.microsoft.com/office/drawing/2014/main" id="{EE4BAFA6-0285-4FF4-BB73-321F1398A4B3}"/>
                </a:ext>
              </a:extLst>
            </p:cNvPr>
            <p:cNvGrpSpPr/>
            <p:nvPr/>
          </p:nvGrpSpPr>
          <p:grpSpPr>
            <a:xfrm>
              <a:off x="3258556" y="1841883"/>
              <a:ext cx="7012848" cy="2655896"/>
              <a:chOff x="3258556" y="1841883"/>
              <a:chExt cx="7012848" cy="2655896"/>
            </a:xfrm>
          </p:grpSpPr>
          <p:grpSp>
            <p:nvGrpSpPr>
              <p:cNvPr id="291" name="Group 290">
                <a:extLst>
                  <a:ext uri="{FF2B5EF4-FFF2-40B4-BE49-F238E27FC236}">
                    <a16:creationId xmlns:a16="http://schemas.microsoft.com/office/drawing/2014/main" id="{FC353AD0-ECE8-4215-B58C-B71BE6D8BAA7}"/>
                  </a:ext>
                </a:extLst>
              </p:cNvPr>
              <p:cNvGrpSpPr/>
              <p:nvPr/>
            </p:nvGrpSpPr>
            <p:grpSpPr>
              <a:xfrm>
                <a:off x="3258556" y="1841883"/>
                <a:ext cx="7012848" cy="2655896"/>
                <a:chOff x="3258556" y="1841883"/>
                <a:chExt cx="7012848" cy="2655896"/>
              </a:xfrm>
            </p:grpSpPr>
            <p:grpSp>
              <p:nvGrpSpPr>
                <p:cNvPr id="295" name="Group 294">
                  <a:extLst>
                    <a:ext uri="{FF2B5EF4-FFF2-40B4-BE49-F238E27FC236}">
                      <a16:creationId xmlns:a16="http://schemas.microsoft.com/office/drawing/2014/main" id="{527CE3C9-886D-4BDE-9587-981977E01A34}"/>
                    </a:ext>
                  </a:extLst>
                </p:cNvPr>
                <p:cNvGrpSpPr/>
                <p:nvPr/>
              </p:nvGrpSpPr>
              <p:grpSpPr>
                <a:xfrm>
                  <a:off x="5250180" y="1841883"/>
                  <a:ext cx="5021224" cy="2273565"/>
                  <a:chOff x="5250180" y="1841883"/>
                  <a:chExt cx="5021224" cy="2273565"/>
                </a:xfrm>
              </p:grpSpPr>
              <p:grpSp>
                <p:nvGrpSpPr>
                  <p:cNvPr id="322" name="Group 321">
                    <a:extLst>
                      <a:ext uri="{FF2B5EF4-FFF2-40B4-BE49-F238E27FC236}">
                        <a16:creationId xmlns:a16="http://schemas.microsoft.com/office/drawing/2014/main" id="{9DC35069-30F2-4544-9F66-93B32E76B098}"/>
                      </a:ext>
                    </a:extLst>
                  </p:cNvPr>
                  <p:cNvGrpSpPr/>
                  <p:nvPr/>
                </p:nvGrpSpPr>
                <p:grpSpPr>
                  <a:xfrm>
                    <a:off x="9301408" y="3732726"/>
                    <a:ext cx="969996" cy="382722"/>
                    <a:chOff x="9255688" y="3679386"/>
                    <a:chExt cx="969996" cy="382722"/>
                  </a:xfrm>
                </p:grpSpPr>
                <p:sp>
                  <p:nvSpPr>
                    <p:cNvPr id="327" name="Freeform: Shape 326">
                      <a:extLst>
                        <a:ext uri="{FF2B5EF4-FFF2-40B4-BE49-F238E27FC236}">
                          <a16:creationId xmlns:a16="http://schemas.microsoft.com/office/drawing/2014/main" id="{5A24AC23-BDD4-46FA-BFFA-5B866661813C}"/>
                        </a:ext>
                      </a:extLst>
                    </p:cNvPr>
                    <p:cNvSpPr/>
                    <p:nvPr/>
                  </p:nvSpPr>
                  <p:spPr>
                    <a:xfrm rot="10993266">
                      <a:off x="9299169" y="3679386"/>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8" name="Freeform: Shape 327">
                      <a:extLst>
                        <a:ext uri="{FF2B5EF4-FFF2-40B4-BE49-F238E27FC236}">
                          <a16:creationId xmlns:a16="http://schemas.microsoft.com/office/drawing/2014/main" id="{A8134BA5-D07F-441F-B3E6-D483D72214A5}"/>
                        </a:ext>
                      </a:extLst>
                    </p:cNvPr>
                    <p:cNvSpPr/>
                    <p:nvPr/>
                  </p:nvSpPr>
                  <p:spPr>
                    <a:xfrm rot="9338418">
                      <a:off x="9394266" y="383101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9" name="Freeform: Shape 328">
                      <a:extLst>
                        <a:ext uri="{FF2B5EF4-FFF2-40B4-BE49-F238E27FC236}">
                          <a16:creationId xmlns:a16="http://schemas.microsoft.com/office/drawing/2014/main" id="{8D996E07-EB9B-4856-B467-346E7B6E2C6D}"/>
                        </a:ext>
                      </a:extLst>
                    </p:cNvPr>
                    <p:cNvSpPr/>
                    <p:nvPr/>
                  </p:nvSpPr>
                  <p:spPr>
                    <a:xfrm rot="10461739">
                      <a:off x="9386802" y="390356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0" name="Freeform: Shape 329">
                      <a:extLst>
                        <a:ext uri="{FF2B5EF4-FFF2-40B4-BE49-F238E27FC236}">
                          <a16:creationId xmlns:a16="http://schemas.microsoft.com/office/drawing/2014/main" id="{583CDC5E-5E5B-4F0A-822A-75F7EC8FA4FF}"/>
                        </a:ext>
                      </a:extLst>
                    </p:cNvPr>
                    <p:cNvSpPr/>
                    <p:nvPr/>
                  </p:nvSpPr>
                  <p:spPr>
                    <a:xfrm rot="13741861" flipH="1">
                      <a:off x="9339529" y="388618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1" name="Freeform: Shape 330">
                      <a:extLst>
                        <a:ext uri="{FF2B5EF4-FFF2-40B4-BE49-F238E27FC236}">
                          <a16:creationId xmlns:a16="http://schemas.microsoft.com/office/drawing/2014/main" id="{62FB2B2A-2CB9-4CA3-86D2-CBE2F80ADF7D}"/>
                        </a:ext>
                      </a:extLst>
                    </p:cNvPr>
                    <p:cNvSpPr/>
                    <p:nvPr/>
                  </p:nvSpPr>
                  <p:spPr>
                    <a:xfrm rot="15246424">
                      <a:off x="9306246" y="385040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2" name="Freeform: Shape 331">
                      <a:extLst>
                        <a:ext uri="{FF2B5EF4-FFF2-40B4-BE49-F238E27FC236}">
                          <a16:creationId xmlns:a16="http://schemas.microsoft.com/office/drawing/2014/main" id="{4F1DDE83-AAC9-417B-AE8E-910CA90B7837}"/>
                        </a:ext>
                      </a:extLst>
                    </p:cNvPr>
                    <p:cNvSpPr/>
                    <p:nvPr/>
                  </p:nvSpPr>
                  <p:spPr>
                    <a:xfrm rot="6039158">
                      <a:off x="9451666" y="386516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3" name="Freeform: Shape 332">
                      <a:extLst>
                        <a:ext uri="{FF2B5EF4-FFF2-40B4-BE49-F238E27FC236}">
                          <a16:creationId xmlns:a16="http://schemas.microsoft.com/office/drawing/2014/main" id="{07256B04-B6CB-463C-93E0-97CF51433793}"/>
                        </a:ext>
                      </a:extLst>
                    </p:cNvPr>
                    <p:cNvSpPr/>
                    <p:nvPr/>
                  </p:nvSpPr>
                  <p:spPr>
                    <a:xfrm rot="10993266">
                      <a:off x="9629427" y="3691682"/>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4" name="Freeform: Shape 333">
                      <a:extLst>
                        <a:ext uri="{FF2B5EF4-FFF2-40B4-BE49-F238E27FC236}">
                          <a16:creationId xmlns:a16="http://schemas.microsoft.com/office/drawing/2014/main" id="{8ADCA58E-E56E-4213-A844-382048F417D5}"/>
                        </a:ext>
                      </a:extLst>
                    </p:cNvPr>
                    <p:cNvSpPr/>
                    <p:nvPr/>
                  </p:nvSpPr>
                  <p:spPr>
                    <a:xfrm rot="9338418">
                      <a:off x="9724524" y="3843305"/>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Freeform: Shape 334">
                      <a:extLst>
                        <a:ext uri="{FF2B5EF4-FFF2-40B4-BE49-F238E27FC236}">
                          <a16:creationId xmlns:a16="http://schemas.microsoft.com/office/drawing/2014/main" id="{05382203-40C5-4111-8A66-8F4EA9E9BAC2}"/>
                        </a:ext>
                      </a:extLst>
                    </p:cNvPr>
                    <p:cNvSpPr/>
                    <p:nvPr/>
                  </p:nvSpPr>
                  <p:spPr>
                    <a:xfrm rot="10461739">
                      <a:off x="9717060" y="391586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6" name="Freeform: Shape 335">
                      <a:extLst>
                        <a:ext uri="{FF2B5EF4-FFF2-40B4-BE49-F238E27FC236}">
                          <a16:creationId xmlns:a16="http://schemas.microsoft.com/office/drawing/2014/main" id="{D3628CB4-59BA-42CE-A3AF-6CDFFF52E521}"/>
                        </a:ext>
                      </a:extLst>
                    </p:cNvPr>
                    <p:cNvSpPr/>
                    <p:nvPr/>
                  </p:nvSpPr>
                  <p:spPr>
                    <a:xfrm rot="13741861" flipH="1">
                      <a:off x="9669787" y="389848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7" name="Freeform: Shape 336">
                      <a:extLst>
                        <a:ext uri="{FF2B5EF4-FFF2-40B4-BE49-F238E27FC236}">
                          <a16:creationId xmlns:a16="http://schemas.microsoft.com/office/drawing/2014/main" id="{92628856-9C97-4F62-AF01-7A81BEB0BDB5}"/>
                        </a:ext>
                      </a:extLst>
                    </p:cNvPr>
                    <p:cNvSpPr/>
                    <p:nvPr/>
                  </p:nvSpPr>
                  <p:spPr>
                    <a:xfrm rot="15246424">
                      <a:off x="9636504" y="386270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8" name="Freeform: Shape 337">
                      <a:extLst>
                        <a:ext uri="{FF2B5EF4-FFF2-40B4-BE49-F238E27FC236}">
                          <a16:creationId xmlns:a16="http://schemas.microsoft.com/office/drawing/2014/main" id="{E2DF64D3-FD78-4C1C-A342-B1AB4DA3B9FA}"/>
                        </a:ext>
                      </a:extLst>
                    </p:cNvPr>
                    <p:cNvSpPr/>
                    <p:nvPr/>
                  </p:nvSpPr>
                  <p:spPr>
                    <a:xfrm rot="6039158">
                      <a:off x="9781924" y="387745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9" name="Freeform: Shape 338">
                      <a:extLst>
                        <a:ext uri="{FF2B5EF4-FFF2-40B4-BE49-F238E27FC236}">
                          <a16:creationId xmlns:a16="http://schemas.microsoft.com/office/drawing/2014/main" id="{875E5383-7F9D-40C7-A710-3077AEAA9AD9}"/>
                        </a:ext>
                      </a:extLst>
                    </p:cNvPr>
                    <p:cNvSpPr/>
                    <p:nvPr/>
                  </p:nvSpPr>
                  <p:spPr>
                    <a:xfrm rot="10993266">
                      <a:off x="9983235" y="370251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0" name="Freeform: Shape 339">
                      <a:extLst>
                        <a:ext uri="{FF2B5EF4-FFF2-40B4-BE49-F238E27FC236}">
                          <a16:creationId xmlns:a16="http://schemas.microsoft.com/office/drawing/2014/main" id="{4AEB8F44-67E9-4AA6-8375-C7388CF4D2ED}"/>
                        </a:ext>
                      </a:extLst>
                    </p:cNvPr>
                    <p:cNvSpPr/>
                    <p:nvPr/>
                  </p:nvSpPr>
                  <p:spPr>
                    <a:xfrm rot="9338418">
                      <a:off x="10078331" y="385414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1" name="Freeform: Shape 340">
                      <a:extLst>
                        <a:ext uri="{FF2B5EF4-FFF2-40B4-BE49-F238E27FC236}">
                          <a16:creationId xmlns:a16="http://schemas.microsoft.com/office/drawing/2014/main" id="{7EF18E82-0F2B-45AB-8DB1-8F253D4EBAC8}"/>
                        </a:ext>
                      </a:extLst>
                    </p:cNvPr>
                    <p:cNvSpPr/>
                    <p:nvPr/>
                  </p:nvSpPr>
                  <p:spPr>
                    <a:xfrm rot="10461739">
                      <a:off x="10070867" y="39266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2" name="Freeform: Shape 341">
                      <a:extLst>
                        <a:ext uri="{FF2B5EF4-FFF2-40B4-BE49-F238E27FC236}">
                          <a16:creationId xmlns:a16="http://schemas.microsoft.com/office/drawing/2014/main" id="{96AEDF2E-6344-4133-88BC-B63316F6A6F3}"/>
                        </a:ext>
                      </a:extLst>
                    </p:cNvPr>
                    <p:cNvSpPr/>
                    <p:nvPr/>
                  </p:nvSpPr>
                  <p:spPr>
                    <a:xfrm rot="13741861" flipH="1">
                      <a:off x="10023594" y="390931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3" name="Freeform: Shape 342">
                      <a:extLst>
                        <a:ext uri="{FF2B5EF4-FFF2-40B4-BE49-F238E27FC236}">
                          <a16:creationId xmlns:a16="http://schemas.microsoft.com/office/drawing/2014/main" id="{BBF90312-78EA-47FD-9DB9-AAF17888E117}"/>
                        </a:ext>
                      </a:extLst>
                    </p:cNvPr>
                    <p:cNvSpPr/>
                    <p:nvPr/>
                  </p:nvSpPr>
                  <p:spPr>
                    <a:xfrm rot="15246424">
                      <a:off x="9990312" y="387353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4" name="Freeform: Shape 343">
                      <a:extLst>
                        <a:ext uri="{FF2B5EF4-FFF2-40B4-BE49-F238E27FC236}">
                          <a16:creationId xmlns:a16="http://schemas.microsoft.com/office/drawing/2014/main" id="{57BB1FBE-D7B0-4B4D-9CDF-65D70AA2FBF8}"/>
                        </a:ext>
                      </a:extLst>
                    </p:cNvPr>
                    <p:cNvSpPr/>
                    <p:nvPr/>
                  </p:nvSpPr>
                  <p:spPr>
                    <a:xfrm rot="6039158">
                      <a:off x="10135732" y="38882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3" name="Group 322">
                    <a:extLst>
                      <a:ext uri="{FF2B5EF4-FFF2-40B4-BE49-F238E27FC236}">
                        <a16:creationId xmlns:a16="http://schemas.microsoft.com/office/drawing/2014/main" id="{F7FEDAB0-B1D9-4517-A8B2-FF6A40A4E1F0}"/>
                      </a:ext>
                    </a:extLst>
                  </p:cNvPr>
                  <p:cNvGrpSpPr/>
                  <p:nvPr/>
                </p:nvGrpSpPr>
                <p:grpSpPr>
                  <a:xfrm>
                    <a:off x="5250180" y="1841883"/>
                    <a:ext cx="4876894" cy="2011877"/>
                    <a:chOff x="5250180" y="1841883"/>
                    <a:chExt cx="4876894" cy="2011877"/>
                  </a:xfrm>
                </p:grpSpPr>
                <p:sp>
                  <p:nvSpPr>
                    <p:cNvPr id="324" name="Freeform: Shape 323">
                      <a:extLst>
                        <a:ext uri="{FF2B5EF4-FFF2-40B4-BE49-F238E27FC236}">
                          <a16:creationId xmlns:a16="http://schemas.microsoft.com/office/drawing/2014/main" id="{03214773-CDE5-4664-B785-33A47256D80A}"/>
                        </a:ext>
                      </a:extLst>
                    </p:cNvPr>
                    <p:cNvSpPr/>
                    <p:nvPr/>
                  </p:nvSpPr>
                  <p:spPr>
                    <a:xfrm>
                      <a:off x="5250180" y="1866900"/>
                      <a:ext cx="4168415" cy="188214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Lst>
                      <a:ahLst/>
                      <a:cxnLst>
                        <a:cxn ang="0">
                          <a:pos x="connsiteX0" y="connsiteY0"/>
                        </a:cxn>
                        <a:cxn ang="0">
                          <a:pos x="connsiteX1" y="connsiteY1"/>
                        </a:cxn>
                      </a:cxnLst>
                      <a:rect l="l" t="t" r="r" b="b"/>
                      <a:pathLst>
                        <a:path w="4168415" h="1882140">
                          <a:moveTo>
                            <a:pt x="4168140" y="1882140"/>
                          </a:moveTo>
                          <a:cubicBezTo>
                            <a:pt x="4201160" y="1516380"/>
                            <a:pt x="1262380" y="20574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5" name="Freeform: Shape 324">
                      <a:extLst>
                        <a:ext uri="{FF2B5EF4-FFF2-40B4-BE49-F238E27FC236}">
                          <a16:creationId xmlns:a16="http://schemas.microsoft.com/office/drawing/2014/main" id="{B519FBA8-48A2-4DBC-A43F-2595A745BEC4}"/>
                        </a:ext>
                      </a:extLst>
                    </p:cNvPr>
                    <p:cNvSpPr/>
                    <p:nvPr/>
                  </p:nvSpPr>
                  <p:spPr>
                    <a:xfrm>
                      <a:off x="5311211" y="1841883"/>
                      <a:ext cx="4815863" cy="195072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 name="connsiteX0" fmla="*/ 4168140 w 4168140"/>
                        <a:gd name="connsiteY0" fmla="*/ 1882140 h 1882140"/>
                        <a:gd name="connsiteX1" fmla="*/ 0 w 4168140"/>
                        <a:gd name="connsiteY1" fmla="*/ 0 h 1882140"/>
                        <a:gd name="connsiteX0" fmla="*/ 4815840 w 4815840"/>
                        <a:gd name="connsiteY0" fmla="*/ 1950720 h 1950720"/>
                        <a:gd name="connsiteX1" fmla="*/ 0 w 4815840"/>
                        <a:gd name="connsiteY1" fmla="*/ 0 h 1950720"/>
                        <a:gd name="connsiteX0" fmla="*/ 4815840 w 4815840"/>
                        <a:gd name="connsiteY0" fmla="*/ 1950720 h 1950720"/>
                        <a:gd name="connsiteX1" fmla="*/ 0 w 4815840"/>
                        <a:gd name="connsiteY1" fmla="*/ 0 h 1950720"/>
                        <a:gd name="connsiteX0" fmla="*/ 4815840 w 4815841"/>
                        <a:gd name="connsiteY0" fmla="*/ 1950720 h 1950720"/>
                        <a:gd name="connsiteX1" fmla="*/ 0 w 4815841"/>
                        <a:gd name="connsiteY1"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12749 w 4815840"/>
                        <a:gd name="connsiteY1" fmla="*/ 1259457 h 1950720"/>
                        <a:gd name="connsiteX2" fmla="*/ 0 w 4815840"/>
                        <a:gd name="connsiteY2" fmla="*/ 0 h 1950720"/>
                        <a:gd name="connsiteX0" fmla="*/ 4815840 w 4815858"/>
                        <a:gd name="connsiteY0" fmla="*/ 1950720 h 1950720"/>
                        <a:gd name="connsiteX1" fmla="*/ 3512749 w 4815858"/>
                        <a:gd name="connsiteY1" fmla="*/ 1259457 h 1950720"/>
                        <a:gd name="connsiteX2" fmla="*/ 0 w 4815858"/>
                        <a:gd name="connsiteY2" fmla="*/ 0 h 1950720"/>
                        <a:gd name="connsiteX0" fmla="*/ 4815840 w 4815859"/>
                        <a:gd name="connsiteY0" fmla="*/ 1950720 h 1950720"/>
                        <a:gd name="connsiteX1" fmla="*/ 3535609 w 4815859"/>
                        <a:gd name="connsiteY1" fmla="*/ 1320417 h 1950720"/>
                        <a:gd name="connsiteX2" fmla="*/ 0 w 4815859"/>
                        <a:gd name="connsiteY2" fmla="*/ 0 h 1950720"/>
                        <a:gd name="connsiteX0" fmla="*/ 4815840 w 4815863"/>
                        <a:gd name="connsiteY0" fmla="*/ 1950720 h 1950720"/>
                        <a:gd name="connsiteX1" fmla="*/ 3535609 w 4815863"/>
                        <a:gd name="connsiteY1" fmla="*/ 1320417 h 1950720"/>
                        <a:gd name="connsiteX2" fmla="*/ 0 w 4815863"/>
                        <a:gd name="connsiteY2" fmla="*/ 0 h 1950720"/>
                      </a:gdLst>
                      <a:ahLst/>
                      <a:cxnLst>
                        <a:cxn ang="0">
                          <a:pos x="connsiteX0" y="connsiteY0"/>
                        </a:cxn>
                        <a:cxn ang="0">
                          <a:pos x="connsiteX1" y="connsiteY1"/>
                        </a:cxn>
                        <a:cxn ang="0">
                          <a:pos x="connsiteX2" y="connsiteY2"/>
                        </a:cxn>
                      </a:cxnLst>
                      <a:rect l="l" t="t" r="r" b="b"/>
                      <a:pathLst>
                        <a:path w="4815863" h="1950720">
                          <a:moveTo>
                            <a:pt x="4815840" y="1950720"/>
                          </a:moveTo>
                          <a:cubicBezTo>
                            <a:pt x="4820908" y="1364340"/>
                            <a:pt x="3997818" y="1604514"/>
                            <a:pt x="3535609" y="1320417"/>
                          </a:cubicBezTo>
                          <a:cubicBezTo>
                            <a:pt x="3073400" y="1036320"/>
                            <a:pt x="1262380" y="20574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6" name="Freeform: Shape 325">
                      <a:extLst>
                        <a:ext uri="{FF2B5EF4-FFF2-40B4-BE49-F238E27FC236}">
                          <a16:creationId xmlns:a16="http://schemas.microsoft.com/office/drawing/2014/main" id="{C9FBB151-4684-4A87-AC02-A29100869239}"/>
                        </a:ext>
                      </a:extLst>
                    </p:cNvPr>
                    <p:cNvSpPr/>
                    <p:nvPr/>
                  </p:nvSpPr>
                  <p:spPr>
                    <a:xfrm>
                      <a:off x="5304447" y="1857320"/>
                      <a:ext cx="4472940" cy="199644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 name="connsiteX0" fmla="*/ 4168140 w 4168140"/>
                        <a:gd name="connsiteY0" fmla="*/ 1882140 h 1882140"/>
                        <a:gd name="connsiteX1" fmla="*/ 0 w 4168140"/>
                        <a:gd name="connsiteY1" fmla="*/ 0 h 1882140"/>
                        <a:gd name="connsiteX0" fmla="*/ 4815840 w 4815840"/>
                        <a:gd name="connsiteY0" fmla="*/ 1950720 h 1950720"/>
                        <a:gd name="connsiteX1" fmla="*/ 0 w 4815840"/>
                        <a:gd name="connsiteY1" fmla="*/ 0 h 1950720"/>
                        <a:gd name="connsiteX0" fmla="*/ 4815840 w 4815840"/>
                        <a:gd name="connsiteY0" fmla="*/ 1950720 h 1950720"/>
                        <a:gd name="connsiteX1" fmla="*/ 0 w 4815840"/>
                        <a:gd name="connsiteY1" fmla="*/ 0 h 1950720"/>
                        <a:gd name="connsiteX0" fmla="*/ 4815840 w 4815841"/>
                        <a:gd name="connsiteY0" fmla="*/ 1950720 h 1950720"/>
                        <a:gd name="connsiteX1" fmla="*/ 0 w 4815841"/>
                        <a:gd name="connsiteY1"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12749 w 4815840"/>
                        <a:gd name="connsiteY1" fmla="*/ 1259457 h 1950720"/>
                        <a:gd name="connsiteX2" fmla="*/ 0 w 4815840"/>
                        <a:gd name="connsiteY2" fmla="*/ 0 h 1950720"/>
                        <a:gd name="connsiteX0" fmla="*/ 4815840 w 4815858"/>
                        <a:gd name="connsiteY0" fmla="*/ 1950720 h 1950720"/>
                        <a:gd name="connsiteX1" fmla="*/ 3512749 w 4815858"/>
                        <a:gd name="connsiteY1" fmla="*/ 1259457 h 1950720"/>
                        <a:gd name="connsiteX2" fmla="*/ 0 w 4815858"/>
                        <a:gd name="connsiteY2" fmla="*/ 0 h 1950720"/>
                        <a:gd name="connsiteX0" fmla="*/ 4815840 w 4815859"/>
                        <a:gd name="connsiteY0" fmla="*/ 1950720 h 1950720"/>
                        <a:gd name="connsiteX1" fmla="*/ 3535609 w 4815859"/>
                        <a:gd name="connsiteY1" fmla="*/ 1320417 h 1950720"/>
                        <a:gd name="connsiteX2" fmla="*/ 0 w 4815859"/>
                        <a:gd name="connsiteY2" fmla="*/ 0 h 1950720"/>
                        <a:gd name="connsiteX0" fmla="*/ 4815840 w 4815863"/>
                        <a:gd name="connsiteY0" fmla="*/ 1950720 h 1950720"/>
                        <a:gd name="connsiteX1" fmla="*/ 3535609 w 4815863"/>
                        <a:gd name="connsiteY1" fmla="*/ 1320417 h 1950720"/>
                        <a:gd name="connsiteX2" fmla="*/ 0 w 4815863"/>
                        <a:gd name="connsiteY2" fmla="*/ 0 h 1950720"/>
                        <a:gd name="connsiteX0" fmla="*/ 4472940 w 4472975"/>
                        <a:gd name="connsiteY0" fmla="*/ 1996440 h 1996440"/>
                        <a:gd name="connsiteX1" fmla="*/ 3192709 w 4472975"/>
                        <a:gd name="connsiteY1" fmla="*/ 1366137 h 1996440"/>
                        <a:gd name="connsiteX2" fmla="*/ 0 w 4472975"/>
                        <a:gd name="connsiteY2" fmla="*/ 0 h 1996440"/>
                        <a:gd name="connsiteX0" fmla="*/ 4472940 w 4472975"/>
                        <a:gd name="connsiteY0" fmla="*/ 1996440 h 1996440"/>
                        <a:gd name="connsiteX1" fmla="*/ 3192709 w 4472975"/>
                        <a:gd name="connsiteY1" fmla="*/ 1366137 h 1996440"/>
                        <a:gd name="connsiteX2" fmla="*/ 0 w 4472975"/>
                        <a:gd name="connsiteY2" fmla="*/ 0 h 1996440"/>
                        <a:gd name="connsiteX0" fmla="*/ 4472940 w 4472975"/>
                        <a:gd name="connsiteY0" fmla="*/ 1996440 h 1996440"/>
                        <a:gd name="connsiteX1" fmla="*/ 3200329 w 4472975"/>
                        <a:gd name="connsiteY1" fmla="*/ 1168017 h 1996440"/>
                        <a:gd name="connsiteX2" fmla="*/ 0 w 4472975"/>
                        <a:gd name="connsiteY2" fmla="*/ 0 h 1996440"/>
                        <a:gd name="connsiteX0" fmla="*/ 4472940 w 4472978"/>
                        <a:gd name="connsiteY0" fmla="*/ 1996440 h 1996440"/>
                        <a:gd name="connsiteX1" fmla="*/ 3200329 w 4472978"/>
                        <a:gd name="connsiteY1" fmla="*/ 1168017 h 1996440"/>
                        <a:gd name="connsiteX2" fmla="*/ 0 w 4472978"/>
                        <a:gd name="connsiteY2" fmla="*/ 0 h 1996440"/>
                        <a:gd name="connsiteX0" fmla="*/ 4472940 w 4472966"/>
                        <a:gd name="connsiteY0" fmla="*/ 1996440 h 1996440"/>
                        <a:gd name="connsiteX1" fmla="*/ 3200329 w 4472966"/>
                        <a:gd name="connsiteY1" fmla="*/ 1168017 h 1996440"/>
                        <a:gd name="connsiteX2" fmla="*/ 0 w 4472966"/>
                        <a:gd name="connsiteY2" fmla="*/ 0 h 1996440"/>
                        <a:gd name="connsiteX0" fmla="*/ 4472940 w 4472940"/>
                        <a:gd name="connsiteY0" fmla="*/ 1996440 h 1996440"/>
                        <a:gd name="connsiteX1" fmla="*/ 3200329 w 4472940"/>
                        <a:gd name="connsiteY1" fmla="*/ 116801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Lst>
                      <a:ahLst/>
                      <a:cxnLst>
                        <a:cxn ang="0">
                          <a:pos x="connsiteX0" y="connsiteY0"/>
                        </a:cxn>
                        <a:cxn ang="0">
                          <a:pos x="connsiteX1" y="connsiteY1"/>
                        </a:cxn>
                        <a:cxn ang="0">
                          <a:pos x="connsiteX2" y="connsiteY2"/>
                        </a:cxn>
                      </a:cxnLst>
                      <a:rect l="l" t="t" r="r" b="b"/>
                      <a:pathLst>
                        <a:path w="4472940" h="1996440">
                          <a:moveTo>
                            <a:pt x="4472940" y="1996440"/>
                          </a:moveTo>
                          <a:cubicBezTo>
                            <a:pt x="4417048" y="1684380"/>
                            <a:pt x="3770559" y="1477897"/>
                            <a:pt x="3131749" y="1145157"/>
                          </a:cubicBezTo>
                          <a:cubicBezTo>
                            <a:pt x="2492939" y="812417"/>
                            <a:pt x="1681480" y="45720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96" name="Rectangle: Rounded Corners 295">
                  <a:extLst>
                    <a:ext uri="{FF2B5EF4-FFF2-40B4-BE49-F238E27FC236}">
                      <a16:creationId xmlns:a16="http://schemas.microsoft.com/office/drawing/2014/main" id="{07EE982D-8875-4134-9F4B-C67BADC82DD0}"/>
                    </a:ext>
                  </a:extLst>
                </p:cNvPr>
                <p:cNvSpPr/>
                <p:nvPr/>
              </p:nvSpPr>
              <p:spPr>
                <a:xfrm rot="3532455">
                  <a:off x="9296468" y="3602363"/>
                  <a:ext cx="129798" cy="75430"/>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7" name="Rectangle: Rounded Corners 296">
                  <a:extLst>
                    <a:ext uri="{FF2B5EF4-FFF2-40B4-BE49-F238E27FC236}">
                      <a16:creationId xmlns:a16="http://schemas.microsoft.com/office/drawing/2014/main" id="{FCF1FF9C-ACEC-439E-B906-AB95CD32B0B3}"/>
                    </a:ext>
                  </a:extLst>
                </p:cNvPr>
                <p:cNvSpPr/>
                <p:nvPr/>
              </p:nvSpPr>
              <p:spPr>
                <a:xfrm rot="2536915">
                  <a:off x="9404603" y="3473127"/>
                  <a:ext cx="153229" cy="11857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8" name="Rectangle: Rounded Corners 297">
                  <a:extLst>
                    <a:ext uri="{FF2B5EF4-FFF2-40B4-BE49-F238E27FC236}">
                      <a16:creationId xmlns:a16="http://schemas.microsoft.com/office/drawing/2014/main" id="{1807211B-B9C3-417A-8869-A2D7B8D4068F}"/>
                    </a:ext>
                  </a:extLst>
                </p:cNvPr>
                <p:cNvSpPr/>
                <p:nvPr/>
              </p:nvSpPr>
              <p:spPr>
                <a:xfrm rot="2536915">
                  <a:off x="9102834" y="3424292"/>
                  <a:ext cx="153229" cy="11857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9" name="Group 298">
                  <a:extLst>
                    <a:ext uri="{FF2B5EF4-FFF2-40B4-BE49-F238E27FC236}">
                      <a16:creationId xmlns:a16="http://schemas.microsoft.com/office/drawing/2014/main" id="{96F3471F-1454-4D43-9027-9BEF9269F2FE}"/>
                    </a:ext>
                  </a:extLst>
                </p:cNvPr>
                <p:cNvGrpSpPr/>
                <p:nvPr/>
              </p:nvGrpSpPr>
              <p:grpSpPr>
                <a:xfrm>
                  <a:off x="3258556" y="2580086"/>
                  <a:ext cx="6965931" cy="1917693"/>
                  <a:chOff x="3258556" y="2580086"/>
                  <a:chExt cx="6965931" cy="1917693"/>
                </a:xfrm>
              </p:grpSpPr>
              <p:grpSp>
                <p:nvGrpSpPr>
                  <p:cNvPr id="300" name="Group 299">
                    <a:extLst>
                      <a:ext uri="{FF2B5EF4-FFF2-40B4-BE49-F238E27FC236}">
                        <a16:creationId xmlns:a16="http://schemas.microsoft.com/office/drawing/2014/main" id="{882C60CE-B116-4174-A578-F19399B66E96}"/>
                      </a:ext>
                    </a:extLst>
                  </p:cNvPr>
                  <p:cNvGrpSpPr/>
                  <p:nvPr/>
                </p:nvGrpSpPr>
                <p:grpSpPr>
                  <a:xfrm>
                    <a:off x="9254491" y="4115057"/>
                    <a:ext cx="969996" cy="382722"/>
                    <a:chOff x="9255688" y="3679386"/>
                    <a:chExt cx="969996" cy="382722"/>
                  </a:xfrm>
                </p:grpSpPr>
                <p:sp>
                  <p:nvSpPr>
                    <p:cNvPr id="304" name="Freeform: Shape 303">
                      <a:extLst>
                        <a:ext uri="{FF2B5EF4-FFF2-40B4-BE49-F238E27FC236}">
                          <a16:creationId xmlns:a16="http://schemas.microsoft.com/office/drawing/2014/main" id="{68CD2CD4-52EF-4916-BFB9-FBF11B4D2A5F}"/>
                        </a:ext>
                      </a:extLst>
                    </p:cNvPr>
                    <p:cNvSpPr/>
                    <p:nvPr/>
                  </p:nvSpPr>
                  <p:spPr>
                    <a:xfrm rot="10993266">
                      <a:off x="9299169" y="3679386"/>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5" name="Freeform: Shape 304">
                      <a:extLst>
                        <a:ext uri="{FF2B5EF4-FFF2-40B4-BE49-F238E27FC236}">
                          <a16:creationId xmlns:a16="http://schemas.microsoft.com/office/drawing/2014/main" id="{D5C14B6A-8AE3-4BD9-9206-7566A06C2CF9}"/>
                        </a:ext>
                      </a:extLst>
                    </p:cNvPr>
                    <p:cNvSpPr/>
                    <p:nvPr/>
                  </p:nvSpPr>
                  <p:spPr>
                    <a:xfrm rot="9338418">
                      <a:off x="9394266" y="383101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6" name="Freeform: Shape 305">
                      <a:extLst>
                        <a:ext uri="{FF2B5EF4-FFF2-40B4-BE49-F238E27FC236}">
                          <a16:creationId xmlns:a16="http://schemas.microsoft.com/office/drawing/2014/main" id="{BD02F087-1413-4BF4-8A38-A725A90B5207}"/>
                        </a:ext>
                      </a:extLst>
                    </p:cNvPr>
                    <p:cNvSpPr/>
                    <p:nvPr/>
                  </p:nvSpPr>
                  <p:spPr>
                    <a:xfrm rot="10461739">
                      <a:off x="9386802" y="390356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7" name="Freeform: Shape 306">
                      <a:extLst>
                        <a:ext uri="{FF2B5EF4-FFF2-40B4-BE49-F238E27FC236}">
                          <a16:creationId xmlns:a16="http://schemas.microsoft.com/office/drawing/2014/main" id="{3CB1AF5E-5602-4E77-A243-22BF31CBDAB1}"/>
                        </a:ext>
                      </a:extLst>
                    </p:cNvPr>
                    <p:cNvSpPr/>
                    <p:nvPr/>
                  </p:nvSpPr>
                  <p:spPr>
                    <a:xfrm rot="13741861" flipH="1">
                      <a:off x="9339529" y="388618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8" name="Freeform: Shape 307">
                      <a:extLst>
                        <a:ext uri="{FF2B5EF4-FFF2-40B4-BE49-F238E27FC236}">
                          <a16:creationId xmlns:a16="http://schemas.microsoft.com/office/drawing/2014/main" id="{950AFABE-C785-4992-A0BA-8233AE3F674E}"/>
                        </a:ext>
                      </a:extLst>
                    </p:cNvPr>
                    <p:cNvSpPr/>
                    <p:nvPr/>
                  </p:nvSpPr>
                  <p:spPr>
                    <a:xfrm rot="15246424">
                      <a:off x="9306246" y="385040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9" name="Freeform: Shape 308">
                      <a:extLst>
                        <a:ext uri="{FF2B5EF4-FFF2-40B4-BE49-F238E27FC236}">
                          <a16:creationId xmlns:a16="http://schemas.microsoft.com/office/drawing/2014/main" id="{F897BE54-2D50-4922-B598-AA84861FCB44}"/>
                        </a:ext>
                      </a:extLst>
                    </p:cNvPr>
                    <p:cNvSpPr/>
                    <p:nvPr/>
                  </p:nvSpPr>
                  <p:spPr>
                    <a:xfrm rot="6039158">
                      <a:off x="9451666" y="386516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0" name="Freeform: Shape 309">
                      <a:extLst>
                        <a:ext uri="{FF2B5EF4-FFF2-40B4-BE49-F238E27FC236}">
                          <a16:creationId xmlns:a16="http://schemas.microsoft.com/office/drawing/2014/main" id="{3FCA0DCC-06D9-41FA-BC7D-6FA5F38EB663}"/>
                        </a:ext>
                      </a:extLst>
                    </p:cNvPr>
                    <p:cNvSpPr/>
                    <p:nvPr/>
                  </p:nvSpPr>
                  <p:spPr>
                    <a:xfrm rot="10993266">
                      <a:off x="9629427" y="3691682"/>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1" name="Freeform: Shape 310">
                      <a:extLst>
                        <a:ext uri="{FF2B5EF4-FFF2-40B4-BE49-F238E27FC236}">
                          <a16:creationId xmlns:a16="http://schemas.microsoft.com/office/drawing/2014/main" id="{BEF2A4B0-C6A7-45EF-9A12-D0CD1F936145}"/>
                        </a:ext>
                      </a:extLst>
                    </p:cNvPr>
                    <p:cNvSpPr/>
                    <p:nvPr/>
                  </p:nvSpPr>
                  <p:spPr>
                    <a:xfrm rot="9338418">
                      <a:off x="9724524" y="3843305"/>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2" name="Freeform: Shape 311">
                      <a:extLst>
                        <a:ext uri="{FF2B5EF4-FFF2-40B4-BE49-F238E27FC236}">
                          <a16:creationId xmlns:a16="http://schemas.microsoft.com/office/drawing/2014/main" id="{9BDA3856-B15D-4A81-B659-AC26E4CD5257}"/>
                        </a:ext>
                      </a:extLst>
                    </p:cNvPr>
                    <p:cNvSpPr/>
                    <p:nvPr/>
                  </p:nvSpPr>
                  <p:spPr>
                    <a:xfrm rot="10461739">
                      <a:off x="9717060" y="391586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3" name="Freeform: Shape 312">
                      <a:extLst>
                        <a:ext uri="{FF2B5EF4-FFF2-40B4-BE49-F238E27FC236}">
                          <a16:creationId xmlns:a16="http://schemas.microsoft.com/office/drawing/2014/main" id="{D55E2469-1EC4-47A8-A88E-B1C5B10D4BC1}"/>
                        </a:ext>
                      </a:extLst>
                    </p:cNvPr>
                    <p:cNvSpPr/>
                    <p:nvPr/>
                  </p:nvSpPr>
                  <p:spPr>
                    <a:xfrm rot="13741861" flipH="1">
                      <a:off x="9669787" y="389848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4" name="Freeform: Shape 313">
                      <a:extLst>
                        <a:ext uri="{FF2B5EF4-FFF2-40B4-BE49-F238E27FC236}">
                          <a16:creationId xmlns:a16="http://schemas.microsoft.com/office/drawing/2014/main" id="{3B60B9AA-5691-41A2-8325-D709EDB2B677}"/>
                        </a:ext>
                      </a:extLst>
                    </p:cNvPr>
                    <p:cNvSpPr/>
                    <p:nvPr/>
                  </p:nvSpPr>
                  <p:spPr>
                    <a:xfrm rot="15246424">
                      <a:off x="9636504" y="386270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5" name="Freeform: Shape 314">
                      <a:extLst>
                        <a:ext uri="{FF2B5EF4-FFF2-40B4-BE49-F238E27FC236}">
                          <a16:creationId xmlns:a16="http://schemas.microsoft.com/office/drawing/2014/main" id="{6A85E1A1-DE61-4EB3-A722-1830D1A5A6DC}"/>
                        </a:ext>
                      </a:extLst>
                    </p:cNvPr>
                    <p:cNvSpPr/>
                    <p:nvPr/>
                  </p:nvSpPr>
                  <p:spPr>
                    <a:xfrm rot="6039158">
                      <a:off x="9781924" y="387745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6" name="Freeform: Shape 315">
                      <a:extLst>
                        <a:ext uri="{FF2B5EF4-FFF2-40B4-BE49-F238E27FC236}">
                          <a16:creationId xmlns:a16="http://schemas.microsoft.com/office/drawing/2014/main" id="{E21970F2-378D-4A71-AC24-543462E8FF4E}"/>
                        </a:ext>
                      </a:extLst>
                    </p:cNvPr>
                    <p:cNvSpPr/>
                    <p:nvPr/>
                  </p:nvSpPr>
                  <p:spPr>
                    <a:xfrm rot="10993266">
                      <a:off x="9983235" y="370251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7" name="Freeform: Shape 316">
                      <a:extLst>
                        <a:ext uri="{FF2B5EF4-FFF2-40B4-BE49-F238E27FC236}">
                          <a16:creationId xmlns:a16="http://schemas.microsoft.com/office/drawing/2014/main" id="{86C9CE95-BE30-451E-9D12-DFC0FA54D0A1}"/>
                        </a:ext>
                      </a:extLst>
                    </p:cNvPr>
                    <p:cNvSpPr/>
                    <p:nvPr/>
                  </p:nvSpPr>
                  <p:spPr>
                    <a:xfrm rot="9338418">
                      <a:off x="10078331" y="385414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8" name="Freeform: Shape 317">
                      <a:extLst>
                        <a:ext uri="{FF2B5EF4-FFF2-40B4-BE49-F238E27FC236}">
                          <a16:creationId xmlns:a16="http://schemas.microsoft.com/office/drawing/2014/main" id="{365DB0F8-AC55-43E5-B3CB-A0DCCC6DC111}"/>
                        </a:ext>
                      </a:extLst>
                    </p:cNvPr>
                    <p:cNvSpPr/>
                    <p:nvPr/>
                  </p:nvSpPr>
                  <p:spPr>
                    <a:xfrm rot="10461739">
                      <a:off x="10070867" y="39266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9" name="Freeform: Shape 318">
                      <a:extLst>
                        <a:ext uri="{FF2B5EF4-FFF2-40B4-BE49-F238E27FC236}">
                          <a16:creationId xmlns:a16="http://schemas.microsoft.com/office/drawing/2014/main" id="{38083910-1383-496D-8617-D26D239BF460}"/>
                        </a:ext>
                      </a:extLst>
                    </p:cNvPr>
                    <p:cNvSpPr/>
                    <p:nvPr/>
                  </p:nvSpPr>
                  <p:spPr>
                    <a:xfrm rot="13741861" flipH="1">
                      <a:off x="10023594" y="390931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0" name="Freeform: Shape 319">
                      <a:extLst>
                        <a:ext uri="{FF2B5EF4-FFF2-40B4-BE49-F238E27FC236}">
                          <a16:creationId xmlns:a16="http://schemas.microsoft.com/office/drawing/2014/main" id="{6A90E309-67E0-40BD-A7CE-7B0ED33B775A}"/>
                        </a:ext>
                      </a:extLst>
                    </p:cNvPr>
                    <p:cNvSpPr/>
                    <p:nvPr/>
                  </p:nvSpPr>
                  <p:spPr>
                    <a:xfrm rot="15246424">
                      <a:off x="9990312" y="387353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1" name="Freeform: Shape 320">
                      <a:extLst>
                        <a:ext uri="{FF2B5EF4-FFF2-40B4-BE49-F238E27FC236}">
                          <a16:creationId xmlns:a16="http://schemas.microsoft.com/office/drawing/2014/main" id="{2A82266B-310B-483C-9A29-995AB4202985}"/>
                        </a:ext>
                      </a:extLst>
                    </p:cNvPr>
                    <p:cNvSpPr/>
                    <p:nvPr/>
                  </p:nvSpPr>
                  <p:spPr>
                    <a:xfrm rot="6039158">
                      <a:off x="10135732" y="38882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1" name="Freeform: Shape 300">
                    <a:extLst>
                      <a:ext uri="{FF2B5EF4-FFF2-40B4-BE49-F238E27FC236}">
                        <a16:creationId xmlns:a16="http://schemas.microsoft.com/office/drawing/2014/main" id="{0BD53739-3CFD-4940-9C70-3C0963399561}"/>
                      </a:ext>
                    </a:extLst>
                  </p:cNvPr>
                  <p:cNvSpPr/>
                  <p:nvPr/>
                </p:nvSpPr>
                <p:spPr>
                  <a:xfrm rot="10800000" flipH="1">
                    <a:off x="3286663" y="2580086"/>
                    <a:ext cx="6802044" cy="1638347"/>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835959 w 6836123"/>
                      <a:gd name="connsiteY0" fmla="*/ 0 h 1353154"/>
                      <a:gd name="connsiteX1" fmla="*/ 2826278 w 6836123"/>
                      <a:gd name="connsiteY1" fmla="*/ 1253531 h 1353154"/>
                      <a:gd name="connsiteX2" fmla="*/ 108455 w 6836123"/>
                      <a:gd name="connsiteY2" fmla="*/ 883122 h 1353154"/>
                      <a:gd name="connsiteX0" fmla="*/ 6835959 w 6836123"/>
                      <a:gd name="connsiteY0" fmla="*/ 0 h 1353154"/>
                      <a:gd name="connsiteX1" fmla="*/ 2826278 w 6836123"/>
                      <a:gd name="connsiteY1" fmla="*/ 1253531 h 1353154"/>
                      <a:gd name="connsiteX2" fmla="*/ 108455 w 6836123"/>
                      <a:gd name="connsiteY2" fmla="*/ 883122 h 1353154"/>
                      <a:gd name="connsiteX0" fmla="*/ 6859021 w 6859184"/>
                      <a:gd name="connsiteY0" fmla="*/ 0 h 1901469"/>
                      <a:gd name="connsiteX1" fmla="*/ 2826278 w 6859184"/>
                      <a:gd name="connsiteY1" fmla="*/ 1801846 h 1901469"/>
                      <a:gd name="connsiteX2" fmla="*/ 108455 w 6859184"/>
                      <a:gd name="connsiteY2" fmla="*/ 1431437 h 1901469"/>
                      <a:gd name="connsiteX0" fmla="*/ 6859021 w 6861558"/>
                      <a:gd name="connsiteY0" fmla="*/ 0 h 1901469"/>
                      <a:gd name="connsiteX1" fmla="*/ 2826278 w 6861558"/>
                      <a:gd name="connsiteY1" fmla="*/ 1801846 h 1901469"/>
                      <a:gd name="connsiteX2" fmla="*/ 108455 w 6861558"/>
                      <a:gd name="connsiteY2" fmla="*/ 1431437 h 1901469"/>
                      <a:gd name="connsiteX0" fmla="*/ 6859021 w 6861984"/>
                      <a:gd name="connsiteY0" fmla="*/ 0 h 1901469"/>
                      <a:gd name="connsiteX1" fmla="*/ 2826278 w 6861984"/>
                      <a:gd name="connsiteY1" fmla="*/ 1801846 h 1901469"/>
                      <a:gd name="connsiteX2" fmla="*/ 108455 w 6861984"/>
                      <a:gd name="connsiteY2" fmla="*/ 1431437 h 1901469"/>
                    </a:gdLst>
                    <a:ahLst/>
                    <a:cxnLst>
                      <a:cxn ang="0">
                        <a:pos x="connsiteX0" y="connsiteY0"/>
                      </a:cxn>
                      <a:cxn ang="0">
                        <a:pos x="connsiteX1" y="connsiteY1"/>
                      </a:cxn>
                      <a:cxn ang="0">
                        <a:pos x="connsiteX2" y="connsiteY2"/>
                      </a:cxn>
                    </a:cxnLst>
                    <a:rect l="l" t="t" r="r" b="b"/>
                    <a:pathLst>
                      <a:path w="6861984" h="1901469">
                        <a:moveTo>
                          <a:pt x="6859021" y="0"/>
                        </a:moveTo>
                        <a:cubicBezTo>
                          <a:pt x="6958626" y="1527915"/>
                          <a:pt x="4525994" y="270359"/>
                          <a:pt x="2826278" y="1801846"/>
                        </a:cubicBezTo>
                        <a:cubicBezTo>
                          <a:pt x="2226216" y="2437983"/>
                          <a:pt x="-581934" y="-246179"/>
                          <a:pt x="108455" y="1431437"/>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2" name="Freeform: Shape 301">
                    <a:extLst>
                      <a:ext uri="{FF2B5EF4-FFF2-40B4-BE49-F238E27FC236}">
                        <a16:creationId xmlns:a16="http://schemas.microsoft.com/office/drawing/2014/main" id="{1B22C90B-3AC5-45A6-AB08-605EFCBE990C}"/>
                      </a:ext>
                    </a:extLst>
                  </p:cNvPr>
                  <p:cNvSpPr/>
                  <p:nvPr/>
                </p:nvSpPr>
                <p:spPr>
                  <a:xfrm rot="10800000" flipH="1">
                    <a:off x="3275687" y="2614787"/>
                    <a:ext cx="6440944" cy="158098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555421 w 6555583"/>
                      <a:gd name="connsiteY0" fmla="*/ 0 h 1335615"/>
                      <a:gd name="connsiteX1" fmla="*/ 2517103 w 6555583"/>
                      <a:gd name="connsiteY1" fmla="*/ 1234481 h 1335615"/>
                      <a:gd name="connsiteX2" fmla="*/ 120012 w 6555583"/>
                      <a:gd name="connsiteY2" fmla="*/ 908522 h 1335615"/>
                      <a:gd name="connsiteX0" fmla="*/ 6530673 w 6530835"/>
                      <a:gd name="connsiteY0" fmla="*/ 0 h 1332751"/>
                      <a:gd name="connsiteX1" fmla="*/ 2492355 w 6530835"/>
                      <a:gd name="connsiteY1" fmla="*/ 1234481 h 1332751"/>
                      <a:gd name="connsiteX2" fmla="*/ 95264 w 6530835"/>
                      <a:gd name="connsiteY2" fmla="*/ 908522 h 1332751"/>
                      <a:gd name="connsiteX0" fmla="*/ 6521346 w 6521533"/>
                      <a:gd name="connsiteY0" fmla="*/ 0 h 1338895"/>
                      <a:gd name="connsiteX1" fmla="*/ 2792305 w 6521533"/>
                      <a:gd name="connsiteY1" fmla="*/ 1240831 h 1338895"/>
                      <a:gd name="connsiteX2" fmla="*/ 85937 w 6521533"/>
                      <a:gd name="connsiteY2" fmla="*/ 908522 h 1338895"/>
                      <a:gd name="connsiteX0" fmla="*/ 6521346 w 6521533"/>
                      <a:gd name="connsiteY0" fmla="*/ 0 h 1338895"/>
                      <a:gd name="connsiteX1" fmla="*/ 2792305 w 6521533"/>
                      <a:gd name="connsiteY1" fmla="*/ 1240831 h 1338895"/>
                      <a:gd name="connsiteX2" fmla="*/ 85937 w 6521533"/>
                      <a:gd name="connsiteY2" fmla="*/ 908522 h 1338895"/>
                      <a:gd name="connsiteX0" fmla="*/ 6520268 w 6520458"/>
                      <a:gd name="connsiteY0" fmla="*/ 0 h 1369625"/>
                      <a:gd name="connsiteX1" fmla="*/ 2831319 w 6520458"/>
                      <a:gd name="connsiteY1" fmla="*/ 1272581 h 1369625"/>
                      <a:gd name="connsiteX2" fmla="*/ 84859 w 6520458"/>
                      <a:gd name="connsiteY2" fmla="*/ 908522 h 1369625"/>
                      <a:gd name="connsiteX0" fmla="*/ 6520572 w 6520761"/>
                      <a:gd name="connsiteY0" fmla="*/ 0 h 1357330"/>
                      <a:gd name="connsiteX1" fmla="*/ 2820168 w 6520761"/>
                      <a:gd name="connsiteY1" fmla="*/ 1259881 h 1357330"/>
                      <a:gd name="connsiteX2" fmla="*/ 85163 w 6520761"/>
                      <a:gd name="connsiteY2" fmla="*/ 908522 h 1357330"/>
                      <a:gd name="connsiteX0" fmla="*/ 6497511 w 6497702"/>
                      <a:gd name="connsiteY0" fmla="*/ 0 h 1834894"/>
                      <a:gd name="connsiteX1" fmla="*/ 2820168 w 6497702"/>
                      <a:gd name="connsiteY1" fmla="*/ 1737445 h 1834894"/>
                      <a:gd name="connsiteX2" fmla="*/ 85163 w 6497702"/>
                      <a:gd name="connsiteY2" fmla="*/ 1386086 h 1834894"/>
                      <a:gd name="connsiteX0" fmla="*/ 6497511 w 6497511"/>
                      <a:gd name="connsiteY0" fmla="*/ 0 h 1834894"/>
                      <a:gd name="connsiteX1" fmla="*/ 2820168 w 6497511"/>
                      <a:gd name="connsiteY1" fmla="*/ 1737445 h 1834894"/>
                      <a:gd name="connsiteX2" fmla="*/ 85163 w 6497511"/>
                      <a:gd name="connsiteY2" fmla="*/ 1386086 h 1834894"/>
                      <a:gd name="connsiteX0" fmla="*/ 6497511 w 6497702"/>
                      <a:gd name="connsiteY0" fmla="*/ 0 h 1834894"/>
                      <a:gd name="connsiteX1" fmla="*/ 2820168 w 6497702"/>
                      <a:gd name="connsiteY1" fmla="*/ 1737445 h 1834894"/>
                      <a:gd name="connsiteX2" fmla="*/ 85163 w 6497702"/>
                      <a:gd name="connsiteY2" fmla="*/ 1386086 h 1834894"/>
                    </a:gdLst>
                    <a:ahLst/>
                    <a:cxnLst>
                      <a:cxn ang="0">
                        <a:pos x="connsiteX0" y="connsiteY0"/>
                      </a:cxn>
                      <a:cxn ang="0">
                        <a:pos x="connsiteX1" y="connsiteY1"/>
                      </a:cxn>
                      <a:cxn ang="0">
                        <a:pos x="connsiteX2" y="connsiteY2"/>
                      </a:cxn>
                    </a:cxnLst>
                    <a:rect l="l" t="t" r="r" b="b"/>
                    <a:pathLst>
                      <a:path w="6497702" h="1834894">
                        <a:moveTo>
                          <a:pt x="6497511" y="0"/>
                        </a:moveTo>
                        <a:cubicBezTo>
                          <a:pt x="6520244" y="1359882"/>
                          <a:pt x="4519884" y="244058"/>
                          <a:pt x="2820168" y="1737445"/>
                        </a:cubicBezTo>
                        <a:cubicBezTo>
                          <a:pt x="2220106" y="2373582"/>
                          <a:pt x="-513588" y="-380430"/>
                          <a:pt x="85163" y="1386086"/>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03" name="Freeform: Shape 302">
                    <a:extLst>
                      <a:ext uri="{FF2B5EF4-FFF2-40B4-BE49-F238E27FC236}">
                        <a16:creationId xmlns:a16="http://schemas.microsoft.com/office/drawing/2014/main" id="{9050CEC6-6B82-49E9-927A-D5294141D8F1}"/>
                      </a:ext>
                    </a:extLst>
                  </p:cNvPr>
                  <p:cNvSpPr/>
                  <p:nvPr/>
                </p:nvSpPr>
                <p:spPr>
                  <a:xfrm rot="10800000" flipH="1">
                    <a:off x="3258556" y="2662448"/>
                    <a:ext cx="6125458" cy="1530141"/>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555421 w 6555583"/>
                      <a:gd name="connsiteY0" fmla="*/ 0 h 1335615"/>
                      <a:gd name="connsiteX1" fmla="*/ 2517103 w 6555583"/>
                      <a:gd name="connsiteY1" fmla="*/ 1234481 h 1335615"/>
                      <a:gd name="connsiteX2" fmla="*/ 120012 w 6555583"/>
                      <a:gd name="connsiteY2" fmla="*/ 908522 h 1335615"/>
                      <a:gd name="connsiteX0" fmla="*/ 6530673 w 6530835"/>
                      <a:gd name="connsiteY0" fmla="*/ 0 h 1332751"/>
                      <a:gd name="connsiteX1" fmla="*/ 2492355 w 6530835"/>
                      <a:gd name="connsiteY1" fmla="*/ 1234481 h 1332751"/>
                      <a:gd name="connsiteX2" fmla="*/ 95264 w 6530835"/>
                      <a:gd name="connsiteY2" fmla="*/ 908522 h 1332751"/>
                      <a:gd name="connsiteX0" fmla="*/ 6521346 w 6521533"/>
                      <a:gd name="connsiteY0" fmla="*/ 0 h 1338895"/>
                      <a:gd name="connsiteX1" fmla="*/ 2792305 w 6521533"/>
                      <a:gd name="connsiteY1" fmla="*/ 1240831 h 1338895"/>
                      <a:gd name="connsiteX2" fmla="*/ 85937 w 6521533"/>
                      <a:gd name="connsiteY2" fmla="*/ 908522 h 1338895"/>
                      <a:gd name="connsiteX0" fmla="*/ 6521346 w 6521533"/>
                      <a:gd name="connsiteY0" fmla="*/ 0 h 1338895"/>
                      <a:gd name="connsiteX1" fmla="*/ 2792305 w 6521533"/>
                      <a:gd name="connsiteY1" fmla="*/ 1240831 h 1338895"/>
                      <a:gd name="connsiteX2" fmla="*/ 85937 w 6521533"/>
                      <a:gd name="connsiteY2" fmla="*/ 908522 h 1338895"/>
                      <a:gd name="connsiteX0" fmla="*/ 6512774 w 6512999"/>
                      <a:gd name="connsiteY0" fmla="*/ 0 h 1332751"/>
                      <a:gd name="connsiteX1" fmla="*/ 3133102 w 6512999"/>
                      <a:gd name="connsiteY1" fmla="*/ 1234481 h 1332751"/>
                      <a:gd name="connsiteX2" fmla="*/ 77365 w 6512999"/>
                      <a:gd name="connsiteY2" fmla="*/ 908522 h 1332751"/>
                      <a:gd name="connsiteX0" fmla="*/ 6512774 w 6512999"/>
                      <a:gd name="connsiteY0" fmla="*/ 0 h 1294651"/>
                      <a:gd name="connsiteX1" fmla="*/ 3133102 w 6512999"/>
                      <a:gd name="connsiteY1" fmla="*/ 1196381 h 1294651"/>
                      <a:gd name="connsiteX2" fmla="*/ 77365 w 6512999"/>
                      <a:gd name="connsiteY2" fmla="*/ 870422 h 1294651"/>
                      <a:gd name="connsiteX0" fmla="*/ 6512774 w 6527496"/>
                      <a:gd name="connsiteY0" fmla="*/ 0 h 1294651"/>
                      <a:gd name="connsiteX1" fmla="*/ 3133102 w 6527496"/>
                      <a:gd name="connsiteY1" fmla="*/ 1196381 h 1294651"/>
                      <a:gd name="connsiteX2" fmla="*/ 77365 w 6527496"/>
                      <a:gd name="connsiteY2" fmla="*/ 870422 h 1294651"/>
                      <a:gd name="connsiteX0" fmla="*/ 6205416 w 6220138"/>
                      <a:gd name="connsiteY0" fmla="*/ 0 h 1293627"/>
                      <a:gd name="connsiteX1" fmla="*/ 2825744 w 6220138"/>
                      <a:gd name="connsiteY1" fmla="*/ 1196381 h 1293627"/>
                      <a:gd name="connsiteX2" fmla="*/ 85012 w 6220138"/>
                      <a:gd name="connsiteY2" fmla="*/ 838672 h 1293627"/>
                      <a:gd name="connsiteX0" fmla="*/ 6204211 w 6219266"/>
                      <a:gd name="connsiteY0" fmla="*/ 0 h 1287480"/>
                      <a:gd name="connsiteX1" fmla="*/ 2870358 w 6219266"/>
                      <a:gd name="connsiteY1" fmla="*/ 1190031 h 1287480"/>
                      <a:gd name="connsiteX2" fmla="*/ 83807 w 6219266"/>
                      <a:gd name="connsiteY2" fmla="*/ 838672 h 1287480"/>
                      <a:gd name="connsiteX0" fmla="*/ 6176395 w 6191450"/>
                      <a:gd name="connsiteY0" fmla="*/ 0 h 1289476"/>
                      <a:gd name="connsiteX1" fmla="*/ 2842542 w 6191450"/>
                      <a:gd name="connsiteY1" fmla="*/ 1190031 h 1289476"/>
                      <a:gd name="connsiteX2" fmla="*/ 55991 w 6191450"/>
                      <a:gd name="connsiteY2" fmla="*/ 838672 h 1289476"/>
                      <a:gd name="connsiteX0" fmla="*/ 6176395 w 6191450"/>
                      <a:gd name="connsiteY0" fmla="*/ 0 h 1264930"/>
                      <a:gd name="connsiteX1" fmla="*/ 2842542 w 6191450"/>
                      <a:gd name="connsiteY1" fmla="*/ 1164631 h 1264930"/>
                      <a:gd name="connsiteX2" fmla="*/ 55991 w 6191450"/>
                      <a:gd name="connsiteY2" fmla="*/ 838672 h 1264930"/>
                      <a:gd name="connsiteX0" fmla="*/ 6176077 w 6191260"/>
                      <a:gd name="connsiteY0" fmla="*/ 0 h 1277201"/>
                      <a:gd name="connsiteX1" fmla="*/ 2859406 w 6191260"/>
                      <a:gd name="connsiteY1" fmla="*/ 1177331 h 1277201"/>
                      <a:gd name="connsiteX2" fmla="*/ 55673 w 6191260"/>
                      <a:gd name="connsiteY2" fmla="*/ 838672 h 1277201"/>
                      <a:gd name="connsiteX0" fmla="*/ 6176394 w 6191449"/>
                      <a:gd name="connsiteY0" fmla="*/ 0 h 1289476"/>
                      <a:gd name="connsiteX1" fmla="*/ 2842541 w 6191449"/>
                      <a:gd name="connsiteY1" fmla="*/ 1190031 h 1289476"/>
                      <a:gd name="connsiteX2" fmla="*/ 55990 w 6191449"/>
                      <a:gd name="connsiteY2" fmla="*/ 838672 h 1289476"/>
                      <a:gd name="connsiteX0" fmla="*/ 6176394 w 6185102"/>
                      <a:gd name="connsiteY0" fmla="*/ 0 h 1289476"/>
                      <a:gd name="connsiteX1" fmla="*/ 2842541 w 6185102"/>
                      <a:gd name="connsiteY1" fmla="*/ 1190031 h 1289476"/>
                      <a:gd name="connsiteX2" fmla="*/ 55990 w 6185102"/>
                      <a:gd name="connsiteY2" fmla="*/ 838672 h 1289476"/>
                      <a:gd name="connsiteX0" fmla="*/ 6176394 w 6186451"/>
                      <a:gd name="connsiteY0" fmla="*/ 0 h 1289476"/>
                      <a:gd name="connsiteX1" fmla="*/ 2842541 w 6186451"/>
                      <a:gd name="connsiteY1" fmla="*/ 1190031 h 1289476"/>
                      <a:gd name="connsiteX2" fmla="*/ 55990 w 6186451"/>
                      <a:gd name="connsiteY2" fmla="*/ 838672 h 1289476"/>
                      <a:gd name="connsiteX0" fmla="*/ 6176394 w 6186220"/>
                      <a:gd name="connsiteY0" fmla="*/ 0 h 1289476"/>
                      <a:gd name="connsiteX1" fmla="*/ 2842541 w 6186220"/>
                      <a:gd name="connsiteY1" fmla="*/ 1190031 h 1289476"/>
                      <a:gd name="connsiteX2" fmla="*/ 55990 w 6186220"/>
                      <a:gd name="connsiteY2" fmla="*/ 838672 h 1289476"/>
                      <a:gd name="connsiteX0" fmla="*/ 6176394 w 6186220"/>
                      <a:gd name="connsiteY0" fmla="*/ 0 h 1775884"/>
                      <a:gd name="connsiteX1" fmla="*/ 2842541 w 6186220"/>
                      <a:gd name="connsiteY1" fmla="*/ 1676439 h 1775884"/>
                      <a:gd name="connsiteX2" fmla="*/ 55990 w 6186220"/>
                      <a:gd name="connsiteY2" fmla="*/ 1325080 h 1775884"/>
                      <a:gd name="connsiteX0" fmla="*/ 6176394 w 6179436"/>
                      <a:gd name="connsiteY0" fmla="*/ 0 h 1775884"/>
                      <a:gd name="connsiteX1" fmla="*/ 2842541 w 6179436"/>
                      <a:gd name="connsiteY1" fmla="*/ 1676439 h 1775884"/>
                      <a:gd name="connsiteX2" fmla="*/ 55990 w 6179436"/>
                      <a:gd name="connsiteY2" fmla="*/ 1325080 h 1775884"/>
                    </a:gdLst>
                    <a:ahLst/>
                    <a:cxnLst>
                      <a:cxn ang="0">
                        <a:pos x="connsiteX0" y="connsiteY0"/>
                      </a:cxn>
                      <a:cxn ang="0">
                        <a:pos x="connsiteX1" y="connsiteY1"/>
                      </a:cxn>
                      <a:cxn ang="0">
                        <a:pos x="connsiteX2" y="connsiteY2"/>
                      </a:cxn>
                    </a:cxnLst>
                    <a:rect l="l" t="t" r="r" b="b"/>
                    <a:pathLst>
                      <a:path w="6179436" h="1775884">
                        <a:moveTo>
                          <a:pt x="6176394" y="0"/>
                        </a:moveTo>
                        <a:cubicBezTo>
                          <a:pt x="6255945" y="1181413"/>
                          <a:pt x="4765624" y="176702"/>
                          <a:pt x="2842541" y="1676439"/>
                        </a:cubicBezTo>
                        <a:cubicBezTo>
                          <a:pt x="2242479" y="2312576"/>
                          <a:pt x="-416760" y="-377936"/>
                          <a:pt x="55990" y="132508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292" name="Group 291">
                <a:extLst>
                  <a:ext uri="{FF2B5EF4-FFF2-40B4-BE49-F238E27FC236}">
                    <a16:creationId xmlns:a16="http://schemas.microsoft.com/office/drawing/2014/main" id="{6D4CD7C5-395F-4973-B80D-24EFB531C9CA}"/>
                  </a:ext>
                </a:extLst>
              </p:cNvPr>
              <p:cNvGrpSpPr/>
              <p:nvPr/>
            </p:nvGrpSpPr>
            <p:grpSpPr>
              <a:xfrm>
                <a:off x="7858145" y="3114267"/>
                <a:ext cx="933269" cy="687957"/>
                <a:chOff x="7858145" y="3114267"/>
                <a:chExt cx="933269" cy="687957"/>
              </a:xfrm>
            </p:grpSpPr>
            <p:sp>
              <p:nvSpPr>
                <p:cNvPr id="293" name="TextBox 292">
                  <a:extLst>
                    <a:ext uri="{FF2B5EF4-FFF2-40B4-BE49-F238E27FC236}">
                      <a16:creationId xmlns:a16="http://schemas.microsoft.com/office/drawing/2014/main" id="{CF17CFD0-3459-490B-96A2-21FA773826B3}"/>
                    </a:ext>
                  </a:extLst>
                </p:cNvPr>
                <p:cNvSpPr txBox="1"/>
                <p:nvPr/>
              </p:nvSpPr>
              <p:spPr>
                <a:xfrm>
                  <a:off x="7858145" y="3114267"/>
                  <a:ext cx="933269" cy="332079"/>
                </a:xfrm>
                <a:prstGeom prst="rect">
                  <a:avLst/>
                </a:prstGeom>
                <a:noFill/>
              </p:spPr>
              <p:txBody>
                <a:bodyPr wrap="none" rtlCol="0">
                  <a:spAutoFit/>
                </a:bodyPr>
                <a:lstStyle/>
                <a:p>
                  <a:pPr algn="ctr">
                    <a:lnSpc>
                      <a:spcPts val="2000"/>
                    </a:lnSpc>
                  </a:pPr>
                  <a:r>
                    <a:rPr lang="en-US" sz="1400" b="1" dirty="0" err="1">
                      <a:solidFill>
                        <a:srgbClr val="A25100"/>
                      </a:solidFill>
                      <a:latin typeface="Candara" panose="020E0502030303020204" pitchFamily="34" charset="0"/>
                    </a:rPr>
                    <a:t>Perforant</a:t>
                  </a:r>
                  <a:endParaRPr lang="en-US" sz="1400" b="1" dirty="0">
                    <a:solidFill>
                      <a:srgbClr val="A25100"/>
                    </a:solidFill>
                    <a:latin typeface="Candara" panose="020E0502030303020204" pitchFamily="34" charset="0"/>
                  </a:endParaRPr>
                </a:p>
              </p:txBody>
            </p:sp>
            <p:sp>
              <p:nvSpPr>
                <p:cNvPr id="294" name="TextBox 293">
                  <a:extLst>
                    <a:ext uri="{FF2B5EF4-FFF2-40B4-BE49-F238E27FC236}">
                      <a16:creationId xmlns:a16="http://schemas.microsoft.com/office/drawing/2014/main" id="{624A2C37-7499-45B2-86D8-0D0E852B87A7}"/>
                    </a:ext>
                  </a:extLst>
                </p:cNvPr>
                <p:cNvSpPr txBox="1"/>
                <p:nvPr/>
              </p:nvSpPr>
              <p:spPr>
                <a:xfrm>
                  <a:off x="8056116" y="3470145"/>
                  <a:ext cx="537327" cy="332079"/>
                </a:xfrm>
                <a:prstGeom prst="rect">
                  <a:avLst/>
                </a:prstGeom>
                <a:noFill/>
              </p:spPr>
              <p:txBody>
                <a:bodyPr wrap="none" rtlCol="0">
                  <a:spAutoFit/>
                </a:bodyPr>
                <a:lstStyle/>
                <a:p>
                  <a:pPr algn="ctr">
                    <a:lnSpc>
                      <a:spcPts val="2000"/>
                    </a:lnSpc>
                  </a:pPr>
                  <a:r>
                    <a:rPr lang="en-US" sz="1400" b="1" dirty="0">
                      <a:solidFill>
                        <a:srgbClr val="A25100"/>
                      </a:solidFill>
                      <a:latin typeface="Candara" panose="020E0502030303020204" pitchFamily="34" charset="0"/>
                    </a:rPr>
                    <a:t>Path</a:t>
                  </a:r>
                </a:p>
              </p:txBody>
            </p:sp>
          </p:grpSp>
        </p:grpSp>
        <p:sp>
          <p:nvSpPr>
            <p:cNvPr id="290" name="TextBox 289">
              <a:extLst>
                <a:ext uri="{FF2B5EF4-FFF2-40B4-BE49-F238E27FC236}">
                  <a16:creationId xmlns:a16="http://schemas.microsoft.com/office/drawing/2014/main" id="{CF05900F-BE6E-4546-8256-2701235BD9FB}"/>
                </a:ext>
              </a:extLst>
            </p:cNvPr>
            <p:cNvSpPr txBox="1"/>
            <p:nvPr/>
          </p:nvSpPr>
          <p:spPr>
            <a:xfrm>
              <a:off x="10505412" y="4101942"/>
              <a:ext cx="974946"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Layer II</a:t>
              </a:r>
            </a:p>
          </p:txBody>
        </p:sp>
      </p:gr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4" name="Group 253">
            <a:extLst>
              <a:ext uri="{FF2B5EF4-FFF2-40B4-BE49-F238E27FC236}">
                <a16:creationId xmlns:a16="http://schemas.microsoft.com/office/drawing/2014/main" id="{1C828F5A-34B3-4455-BCFC-E234576989A5}"/>
              </a:ext>
            </a:extLst>
          </p:cNvPr>
          <p:cNvGrpSpPr/>
          <p:nvPr/>
        </p:nvGrpSpPr>
        <p:grpSpPr>
          <a:xfrm>
            <a:off x="1978676" y="4407621"/>
            <a:ext cx="1175449" cy="2133659"/>
            <a:chOff x="1978676" y="4407621"/>
            <a:chExt cx="1175449" cy="2133659"/>
          </a:xfrm>
        </p:grpSpPr>
        <p:sp>
          <p:nvSpPr>
            <p:cNvPr id="282" name="TextBox 281">
              <a:extLst>
                <a:ext uri="{FF2B5EF4-FFF2-40B4-BE49-F238E27FC236}">
                  <a16:creationId xmlns:a16="http://schemas.microsoft.com/office/drawing/2014/main" id="{398E774E-30A3-451B-8DDD-CCE937171F80}"/>
                </a:ext>
              </a:extLst>
            </p:cNvPr>
            <p:cNvSpPr txBox="1"/>
            <p:nvPr/>
          </p:nvSpPr>
          <p:spPr>
            <a:xfrm>
              <a:off x="2050812" y="4407621"/>
              <a:ext cx="944489" cy="409023"/>
            </a:xfrm>
            <a:prstGeom prst="rect">
              <a:avLst/>
            </a:prstGeom>
            <a:noFill/>
          </p:spPr>
          <p:txBody>
            <a:bodyPr wrap="none" rtlCol="0">
              <a:spAutoFit/>
            </a:bodyPr>
            <a:lstStyle/>
            <a:p>
              <a:pPr algn="ctr">
                <a:lnSpc>
                  <a:spcPts val="1200"/>
                </a:lnSpc>
              </a:pPr>
              <a:r>
                <a:rPr lang="en-US" sz="1400" dirty="0">
                  <a:solidFill>
                    <a:srgbClr val="FF0000"/>
                  </a:solidFill>
                  <a:latin typeface="Candara" panose="020E0502030303020204" pitchFamily="34" charset="0"/>
                </a:rPr>
                <a:t>Molecular</a:t>
              </a:r>
            </a:p>
            <a:p>
              <a:pPr algn="ctr">
                <a:lnSpc>
                  <a:spcPts val="1200"/>
                </a:lnSpc>
              </a:pPr>
              <a:r>
                <a:rPr lang="en-US" sz="1400" dirty="0">
                  <a:solidFill>
                    <a:srgbClr val="FF0000"/>
                  </a:solidFill>
                  <a:latin typeface="Candara" panose="020E0502030303020204" pitchFamily="34" charset="0"/>
                </a:rPr>
                <a:t>Layer</a:t>
              </a:r>
            </a:p>
          </p:txBody>
        </p:sp>
        <p:sp>
          <p:nvSpPr>
            <p:cNvPr id="245" name="Freeform: Shape 244">
              <a:extLst>
                <a:ext uri="{FF2B5EF4-FFF2-40B4-BE49-F238E27FC236}">
                  <a16:creationId xmlns:a16="http://schemas.microsoft.com/office/drawing/2014/main" id="{AAE84872-6FB8-41A6-B9D9-E30632F4D46E}"/>
                </a:ext>
              </a:extLst>
            </p:cNvPr>
            <p:cNvSpPr/>
            <p:nvPr/>
          </p:nvSpPr>
          <p:spPr>
            <a:xfrm>
              <a:off x="2718358" y="4715946"/>
              <a:ext cx="435767" cy="488156"/>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Lst>
              <a:ahLst/>
              <a:cxnLst>
                <a:cxn ang="0">
                  <a:pos x="connsiteX0" y="connsiteY0"/>
                </a:cxn>
                <a:cxn ang="0">
                  <a:pos x="connsiteX1" y="connsiteY1"/>
                </a:cxn>
              </a:cxnLst>
              <a:rect l="l" t="t" r="r" b="b"/>
              <a:pathLst>
                <a:path w="435767" h="488156">
                  <a:moveTo>
                    <a:pt x="0" y="0"/>
                  </a:moveTo>
                  <a:cubicBezTo>
                    <a:pt x="79376" y="52386"/>
                    <a:pt x="421876" y="21433"/>
                    <a:pt x="435767" y="488156"/>
                  </a:cubicBezTo>
                </a:path>
              </a:pathLst>
            </a:custGeom>
            <a:noFill/>
            <a:ln>
              <a:solidFill>
                <a:srgbClr val="FF0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366" name="TextBox 365">
              <a:extLst>
                <a:ext uri="{FF2B5EF4-FFF2-40B4-BE49-F238E27FC236}">
                  <a16:creationId xmlns:a16="http://schemas.microsoft.com/office/drawing/2014/main" id="{CFC0465B-BA96-4430-96AF-5DB2AA002EE3}"/>
                </a:ext>
              </a:extLst>
            </p:cNvPr>
            <p:cNvSpPr txBox="1"/>
            <p:nvPr/>
          </p:nvSpPr>
          <p:spPr>
            <a:xfrm>
              <a:off x="1978676" y="4855831"/>
              <a:ext cx="1088760" cy="409023"/>
            </a:xfrm>
            <a:prstGeom prst="rect">
              <a:avLst/>
            </a:prstGeom>
            <a:noFill/>
          </p:spPr>
          <p:txBody>
            <a:bodyPr wrap="none" rtlCol="0">
              <a:spAutoFit/>
            </a:bodyPr>
            <a:lstStyle/>
            <a:p>
              <a:pPr algn="ctr">
                <a:lnSpc>
                  <a:spcPts val="1200"/>
                </a:lnSpc>
              </a:pPr>
              <a:r>
                <a:rPr lang="en-US" sz="1400" dirty="0">
                  <a:solidFill>
                    <a:srgbClr val="FF0000"/>
                  </a:solidFill>
                  <a:latin typeface="Candara" panose="020E0502030303020204" pitchFamily="34" charset="0"/>
                </a:rPr>
                <a:t>Granule Cell</a:t>
              </a:r>
            </a:p>
            <a:p>
              <a:pPr algn="ctr">
                <a:lnSpc>
                  <a:spcPts val="1200"/>
                </a:lnSpc>
              </a:pPr>
              <a:r>
                <a:rPr lang="en-US" sz="1400" dirty="0">
                  <a:solidFill>
                    <a:srgbClr val="FF0000"/>
                  </a:solidFill>
                  <a:latin typeface="Candara" panose="020E0502030303020204" pitchFamily="34" charset="0"/>
                </a:rPr>
                <a:t>Layer</a:t>
              </a:r>
            </a:p>
          </p:txBody>
        </p:sp>
        <p:sp>
          <p:nvSpPr>
            <p:cNvPr id="367" name="Freeform: Shape 366">
              <a:extLst>
                <a:ext uri="{FF2B5EF4-FFF2-40B4-BE49-F238E27FC236}">
                  <a16:creationId xmlns:a16="http://schemas.microsoft.com/office/drawing/2014/main" id="{61F38CE6-9C2F-4C62-905F-334BDB18E5BD}"/>
                </a:ext>
              </a:extLst>
            </p:cNvPr>
            <p:cNvSpPr/>
            <p:nvPr/>
          </p:nvSpPr>
          <p:spPr>
            <a:xfrm>
              <a:off x="2745027" y="5184410"/>
              <a:ext cx="216693" cy="552085"/>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42887"/>
                <a:gd name="connsiteY0" fmla="*/ 0 h 457822"/>
                <a:gd name="connsiteX1" fmla="*/ 242887 w 242887"/>
                <a:gd name="connsiteY1" fmla="*/ 457200 h 457822"/>
                <a:gd name="connsiteX0" fmla="*/ 0 w 242887"/>
                <a:gd name="connsiteY0" fmla="*/ 1567 h 459288"/>
                <a:gd name="connsiteX1" fmla="*/ 242887 w 242887"/>
                <a:gd name="connsiteY1" fmla="*/ 458767 h 459288"/>
                <a:gd name="connsiteX0" fmla="*/ 0 w 273843"/>
                <a:gd name="connsiteY0" fmla="*/ 1534 h 471149"/>
                <a:gd name="connsiteX1" fmla="*/ 273843 w 273843"/>
                <a:gd name="connsiteY1" fmla="*/ 470640 h 471149"/>
                <a:gd name="connsiteX0" fmla="*/ 0 w 250031"/>
                <a:gd name="connsiteY0" fmla="*/ 1565 h 460476"/>
                <a:gd name="connsiteX1" fmla="*/ 250031 w 250031"/>
                <a:gd name="connsiteY1" fmla="*/ 459956 h 460476"/>
                <a:gd name="connsiteX0" fmla="*/ 0 w 250031"/>
                <a:gd name="connsiteY0" fmla="*/ 0 h 459040"/>
                <a:gd name="connsiteX1" fmla="*/ 250031 w 250031"/>
                <a:gd name="connsiteY1" fmla="*/ 458391 h 459040"/>
                <a:gd name="connsiteX0" fmla="*/ 0 w 216693"/>
                <a:gd name="connsiteY0" fmla="*/ 0 h 578700"/>
                <a:gd name="connsiteX1" fmla="*/ 216693 w 216693"/>
                <a:gd name="connsiteY1" fmla="*/ 578194 h 578700"/>
                <a:gd name="connsiteX0" fmla="*/ 0 w 216693"/>
                <a:gd name="connsiteY0" fmla="*/ 0 h 578690"/>
                <a:gd name="connsiteX1" fmla="*/ 216693 w 216693"/>
                <a:gd name="connsiteY1" fmla="*/ 578194 h 578690"/>
                <a:gd name="connsiteX0" fmla="*/ 0 w 216693"/>
                <a:gd name="connsiteY0" fmla="*/ 0 h 578668"/>
                <a:gd name="connsiteX1" fmla="*/ 216693 w 216693"/>
                <a:gd name="connsiteY1" fmla="*/ 578194 h 578668"/>
              </a:gdLst>
              <a:ahLst/>
              <a:cxnLst>
                <a:cxn ang="0">
                  <a:pos x="connsiteX0" y="connsiteY0"/>
                </a:cxn>
                <a:cxn ang="0">
                  <a:pos x="connsiteX1" y="connsiteY1"/>
                </a:cxn>
              </a:cxnLst>
              <a:rect l="l" t="t" r="r" b="b"/>
              <a:pathLst>
                <a:path w="216693" h="578668">
                  <a:moveTo>
                    <a:pt x="0" y="0"/>
                  </a:moveTo>
                  <a:cubicBezTo>
                    <a:pt x="128191" y="36492"/>
                    <a:pt x="5158" y="597245"/>
                    <a:pt x="216693" y="578194"/>
                  </a:cubicBezTo>
                </a:path>
              </a:pathLst>
            </a:custGeom>
            <a:noFill/>
            <a:ln>
              <a:solidFill>
                <a:srgbClr val="FF0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369" name="TextBox 368">
              <a:extLst>
                <a:ext uri="{FF2B5EF4-FFF2-40B4-BE49-F238E27FC236}">
                  <a16:creationId xmlns:a16="http://schemas.microsoft.com/office/drawing/2014/main" id="{ABE0D058-C5F2-42EA-8B1B-26CE2454648C}"/>
                </a:ext>
              </a:extLst>
            </p:cNvPr>
            <p:cNvSpPr txBox="1"/>
            <p:nvPr/>
          </p:nvSpPr>
          <p:spPr>
            <a:xfrm>
              <a:off x="2246378" y="6286146"/>
              <a:ext cx="553357" cy="255134"/>
            </a:xfrm>
            <a:prstGeom prst="rect">
              <a:avLst/>
            </a:prstGeom>
            <a:noFill/>
          </p:spPr>
          <p:txBody>
            <a:bodyPr wrap="none" rtlCol="0">
              <a:spAutoFit/>
            </a:bodyPr>
            <a:lstStyle/>
            <a:p>
              <a:pPr algn="ctr">
                <a:lnSpc>
                  <a:spcPts val="1200"/>
                </a:lnSpc>
              </a:pPr>
              <a:r>
                <a:rPr lang="en-US" sz="1400" dirty="0" err="1">
                  <a:solidFill>
                    <a:srgbClr val="FF0000"/>
                  </a:solidFill>
                  <a:latin typeface="Candara" panose="020E0502030303020204" pitchFamily="34" charset="0"/>
                </a:rPr>
                <a:t>Hilus</a:t>
              </a:r>
              <a:endParaRPr lang="en-US" sz="1400" dirty="0">
                <a:solidFill>
                  <a:srgbClr val="FF0000"/>
                </a:solidFill>
                <a:latin typeface="Candara" panose="020E0502030303020204" pitchFamily="34" charset="0"/>
              </a:endParaRPr>
            </a:p>
          </p:txBody>
        </p:sp>
        <p:sp>
          <p:nvSpPr>
            <p:cNvPr id="370" name="Freeform: Shape 369">
              <a:extLst>
                <a:ext uri="{FF2B5EF4-FFF2-40B4-BE49-F238E27FC236}">
                  <a16:creationId xmlns:a16="http://schemas.microsoft.com/office/drawing/2014/main" id="{A6E24AE5-BD75-4E0F-8232-F1B2BF527C9C}"/>
                </a:ext>
              </a:extLst>
            </p:cNvPr>
            <p:cNvSpPr/>
            <p:nvPr/>
          </p:nvSpPr>
          <p:spPr>
            <a:xfrm>
              <a:off x="2737137" y="6067737"/>
              <a:ext cx="227409" cy="334328"/>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50507"/>
                <a:gd name="connsiteY0" fmla="*/ 526733 h 530189"/>
                <a:gd name="connsiteX1" fmla="*/ 250507 w 250507"/>
                <a:gd name="connsiteY1" fmla="*/ 0 h 530189"/>
                <a:gd name="connsiteX0" fmla="*/ 0 w 204787"/>
                <a:gd name="connsiteY0" fmla="*/ 267653 h 273766"/>
                <a:gd name="connsiteX1" fmla="*/ 204787 w 204787"/>
                <a:gd name="connsiteY1" fmla="*/ 0 h 273766"/>
                <a:gd name="connsiteX0" fmla="*/ 0 w 227409"/>
                <a:gd name="connsiteY0" fmla="*/ 334328 h 339432"/>
                <a:gd name="connsiteX1" fmla="*/ 227409 w 227409"/>
                <a:gd name="connsiteY1" fmla="*/ 0 h 339432"/>
                <a:gd name="connsiteX0" fmla="*/ 0 w 227409"/>
                <a:gd name="connsiteY0" fmla="*/ 334328 h 334328"/>
                <a:gd name="connsiteX1" fmla="*/ 227409 w 227409"/>
                <a:gd name="connsiteY1" fmla="*/ 0 h 334328"/>
              </a:gdLst>
              <a:ahLst/>
              <a:cxnLst>
                <a:cxn ang="0">
                  <a:pos x="connsiteX0" y="connsiteY0"/>
                </a:cxn>
                <a:cxn ang="0">
                  <a:pos x="connsiteX1" y="connsiteY1"/>
                </a:cxn>
              </a:cxnLst>
              <a:rect l="l" t="t" r="r" b="b"/>
              <a:pathLst>
                <a:path w="227409" h="334328">
                  <a:moveTo>
                    <a:pt x="0" y="334328"/>
                  </a:moveTo>
                  <a:cubicBezTo>
                    <a:pt x="104379" y="330755"/>
                    <a:pt x="15874" y="19051"/>
                    <a:pt x="227409" y="0"/>
                  </a:cubicBezTo>
                </a:path>
              </a:pathLst>
            </a:custGeom>
            <a:noFill/>
            <a:ln>
              <a:solidFill>
                <a:srgbClr val="FF0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78" name="Group 77">
            <a:extLst>
              <a:ext uri="{FF2B5EF4-FFF2-40B4-BE49-F238E27FC236}">
                <a16:creationId xmlns:a16="http://schemas.microsoft.com/office/drawing/2014/main" id="{55C9D470-D624-4777-836F-48273275A8C8}"/>
              </a:ext>
            </a:extLst>
          </p:cNvPr>
          <p:cNvGrpSpPr/>
          <p:nvPr/>
        </p:nvGrpSpPr>
        <p:grpSpPr>
          <a:xfrm>
            <a:off x="4194853" y="4407621"/>
            <a:ext cx="1254797" cy="2287548"/>
            <a:chOff x="4194853" y="4407621"/>
            <a:chExt cx="1254797" cy="2287548"/>
          </a:xfrm>
        </p:grpSpPr>
        <p:sp>
          <p:nvSpPr>
            <p:cNvPr id="384" name="TextBox 383">
              <a:extLst>
                <a:ext uri="{FF2B5EF4-FFF2-40B4-BE49-F238E27FC236}">
                  <a16:creationId xmlns:a16="http://schemas.microsoft.com/office/drawing/2014/main" id="{419C2320-377C-4FC6-A74F-F43A1407F652}"/>
                </a:ext>
              </a:extLst>
            </p:cNvPr>
            <p:cNvSpPr txBox="1"/>
            <p:nvPr/>
          </p:nvSpPr>
          <p:spPr>
            <a:xfrm>
              <a:off x="4346337" y="4407621"/>
              <a:ext cx="944489" cy="409023"/>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Molecular</a:t>
              </a:r>
            </a:p>
            <a:p>
              <a:pPr algn="ctr">
                <a:lnSpc>
                  <a:spcPts val="1200"/>
                </a:lnSpc>
              </a:pPr>
              <a:r>
                <a:rPr lang="en-US" sz="1400" dirty="0">
                  <a:solidFill>
                    <a:srgbClr val="008000"/>
                  </a:solidFill>
                  <a:latin typeface="Candara" panose="020E0502030303020204" pitchFamily="34" charset="0"/>
                </a:rPr>
                <a:t>Layer</a:t>
              </a:r>
            </a:p>
          </p:txBody>
        </p:sp>
        <p:sp>
          <p:nvSpPr>
            <p:cNvPr id="385" name="Freeform: Shape 384">
              <a:extLst>
                <a:ext uri="{FF2B5EF4-FFF2-40B4-BE49-F238E27FC236}">
                  <a16:creationId xmlns:a16="http://schemas.microsoft.com/office/drawing/2014/main" id="{3695DBD0-3ACF-4830-A9D6-F4003B5A1D96}"/>
                </a:ext>
              </a:extLst>
            </p:cNvPr>
            <p:cNvSpPr/>
            <p:nvPr/>
          </p:nvSpPr>
          <p:spPr>
            <a:xfrm>
              <a:off x="5013883" y="4715946"/>
              <a:ext cx="435767" cy="488156"/>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Lst>
              <a:ahLst/>
              <a:cxnLst>
                <a:cxn ang="0">
                  <a:pos x="connsiteX0" y="connsiteY0"/>
                </a:cxn>
                <a:cxn ang="0">
                  <a:pos x="connsiteX1" y="connsiteY1"/>
                </a:cxn>
              </a:cxnLst>
              <a:rect l="l" t="t" r="r" b="b"/>
              <a:pathLst>
                <a:path w="435767" h="488156">
                  <a:moveTo>
                    <a:pt x="0" y="0"/>
                  </a:moveTo>
                  <a:cubicBezTo>
                    <a:pt x="79376" y="52386"/>
                    <a:pt x="421876" y="21433"/>
                    <a:pt x="435767" y="488156"/>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386" name="TextBox 385">
              <a:extLst>
                <a:ext uri="{FF2B5EF4-FFF2-40B4-BE49-F238E27FC236}">
                  <a16:creationId xmlns:a16="http://schemas.microsoft.com/office/drawing/2014/main" id="{3C5619F8-2976-4A2E-94D1-7454F12F6987}"/>
                </a:ext>
              </a:extLst>
            </p:cNvPr>
            <p:cNvSpPr txBox="1"/>
            <p:nvPr/>
          </p:nvSpPr>
          <p:spPr>
            <a:xfrm>
              <a:off x="4194853" y="4855831"/>
              <a:ext cx="1247457" cy="409023"/>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Pyramidal Cell</a:t>
              </a:r>
            </a:p>
            <a:p>
              <a:pPr algn="ctr">
                <a:lnSpc>
                  <a:spcPts val="1200"/>
                </a:lnSpc>
              </a:pPr>
              <a:r>
                <a:rPr lang="en-US" sz="1400" dirty="0">
                  <a:solidFill>
                    <a:srgbClr val="008000"/>
                  </a:solidFill>
                  <a:latin typeface="Candara" panose="020E0502030303020204" pitchFamily="34" charset="0"/>
                </a:rPr>
                <a:t>Layer</a:t>
              </a:r>
            </a:p>
          </p:txBody>
        </p:sp>
        <p:sp>
          <p:nvSpPr>
            <p:cNvPr id="387" name="Freeform: Shape 386">
              <a:extLst>
                <a:ext uri="{FF2B5EF4-FFF2-40B4-BE49-F238E27FC236}">
                  <a16:creationId xmlns:a16="http://schemas.microsoft.com/office/drawing/2014/main" id="{A325EEBB-A5F4-4938-8D30-9FF905C995FE}"/>
                </a:ext>
              </a:extLst>
            </p:cNvPr>
            <p:cNvSpPr/>
            <p:nvPr/>
          </p:nvSpPr>
          <p:spPr>
            <a:xfrm>
              <a:off x="5040552" y="5184410"/>
              <a:ext cx="216693" cy="552085"/>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42887"/>
                <a:gd name="connsiteY0" fmla="*/ 0 h 457822"/>
                <a:gd name="connsiteX1" fmla="*/ 242887 w 242887"/>
                <a:gd name="connsiteY1" fmla="*/ 457200 h 457822"/>
                <a:gd name="connsiteX0" fmla="*/ 0 w 242887"/>
                <a:gd name="connsiteY0" fmla="*/ 1567 h 459288"/>
                <a:gd name="connsiteX1" fmla="*/ 242887 w 242887"/>
                <a:gd name="connsiteY1" fmla="*/ 458767 h 459288"/>
                <a:gd name="connsiteX0" fmla="*/ 0 w 273843"/>
                <a:gd name="connsiteY0" fmla="*/ 1534 h 471149"/>
                <a:gd name="connsiteX1" fmla="*/ 273843 w 273843"/>
                <a:gd name="connsiteY1" fmla="*/ 470640 h 471149"/>
                <a:gd name="connsiteX0" fmla="*/ 0 w 250031"/>
                <a:gd name="connsiteY0" fmla="*/ 1565 h 460476"/>
                <a:gd name="connsiteX1" fmla="*/ 250031 w 250031"/>
                <a:gd name="connsiteY1" fmla="*/ 459956 h 460476"/>
                <a:gd name="connsiteX0" fmla="*/ 0 w 250031"/>
                <a:gd name="connsiteY0" fmla="*/ 0 h 459040"/>
                <a:gd name="connsiteX1" fmla="*/ 250031 w 250031"/>
                <a:gd name="connsiteY1" fmla="*/ 458391 h 459040"/>
                <a:gd name="connsiteX0" fmla="*/ 0 w 216693"/>
                <a:gd name="connsiteY0" fmla="*/ 0 h 578700"/>
                <a:gd name="connsiteX1" fmla="*/ 216693 w 216693"/>
                <a:gd name="connsiteY1" fmla="*/ 578194 h 578700"/>
                <a:gd name="connsiteX0" fmla="*/ 0 w 216693"/>
                <a:gd name="connsiteY0" fmla="*/ 0 h 578690"/>
                <a:gd name="connsiteX1" fmla="*/ 216693 w 216693"/>
                <a:gd name="connsiteY1" fmla="*/ 578194 h 578690"/>
                <a:gd name="connsiteX0" fmla="*/ 0 w 216693"/>
                <a:gd name="connsiteY0" fmla="*/ 0 h 578668"/>
                <a:gd name="connsiteX1" fmla="*/ 216693 w 216693"/>
                <a:gd name="connsiteY1" fmla="*/ 578194 h 578668"/>
              </a:gdLst>
              <a:ahLst/>
              <a:cxnLst>
                <a:cxn ang="0">
                  <a:pos x="connsiteX0" y="connsiteY0"/>
                </a:cxn>
                <a:cxn ang="0">
                  <a:pos x="connsiteX1" y="connsiteY1"/>
                </a:cxn>
              </a:cxnLst>
              <a:rect l="l" t="t" r="r" b="b"/>
              <a:pathLst>
                <a:path w="216693" h="578668">
                  <a:moveTo>
                    <a:pt x="0" y="0"/>
                  </a:moveTo>
                  <a:cubicBezTo>
                    <a:pt x="128191" y="36492"/>
                    <a:pt x="5158" y="597245"/>
                    <a:pt x="216693" y="578194"/>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393" name="TextBox 392">
              <a:extLst>
                <a:ext uri="{FF2B5EF4-FFF2-40B4-BE49-F238E27FC236}">
                  <a16:creationId xmlns:a16="http://schemas.microsoft.com/office/drawing/2014/main" id="{82CD8155-4F5F-42A1-BCA7-229850ED4E4B}"/>
                </a:ext>
              </a:extLst>
            </p:cNvPr>
            <p:cNvSpPr txBox="1"/>
            <p:nvPr/>
          </p:nvSpPr>
          <p:spPr>
            <a:xfrm>
              <a:off x="4418472" y="6286146"/>
              <a:ext cx="800219" cy="409023"/>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a:t>
              </a:r>
            </a:p>
            <a:p>
              <a:pPr algn="ctr">
                <a:lnSpc>
                  <a:spcPts val="1200"/>
                </a:lnSpc>
              </a:pPr>
              <a:r>
                <a:rPr lang="en-US" sz="1400" dirty="0" err="1">
                  <a:solidFill>
                    <a:srgbClr val="008000"/>
                  </a:solidFill>
                  <a:latin typeface="Candara" panose="020E0502030303020204" pitchFamily="34" charset="0"/>
                </a:rPr>
                <a:t>Oriens</a:t>
              </a:r>
              <a:endParaRPr lang="en-US" sz="1400" dirty="0">
                <a:solidFill>
                  <a:srgbClr val="008000"/>
                </a:solidFill>
                <a:latin typeface="Candara" panose="020E0502030303020204" pitchFamily="34" charset="0"/>
              </a:endParaRPr>
            </a:p>
          </p:txBody>
        </p:sp>
        <p:sp>
          <p:nvSpPr>
            <p:cNvPr id="394" name="Freeform: Shape 393">
              <a:extLst>
                <a:ext uri="{FF2B5EF4-FFF2-40B4-BE49-F238E27FC236}">
                  <a16:creationId xmlns:a16="http://schemas.microsoft.com/office/drawing/2014/main" id="{59B48C67-F374-4165-861A-20BFB179AA7F}"/>
                </a:ext>
              </a:extLst>
            </p:cNvPr>
            <p:cNvSpPr/>
            <p:nvPr/>
          </p:nvSpPr>
          <p:spPr>
            <a:xfrm>
              <a:off x="5080288" y="6067737"/>
              <a:ext cx="179784" cy="258128"/>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50507"/>
                <a:gd name="connsiteY0" fmla="*/ 526733 h 530189"/>
                <a:gd name="connsiteX1" fmla="*/ 250507 w 250507"/>
                <a:gd name="connsiteY1" fmla="*/ 0 h 530189"/>
                <a:gd name="connsiteX0" fmla="*/ 0 w 204787"/>
                <a:gd name="connsiteY0" fmla="*/ 267653 h 273766"/>
                <a:gd name="connsiteX1" fmla="*/ 204787 w 204787"/>
                <a:gd name="connsiteY1" fmla="*/ 0 h 273766"/>
                <a:gd name="connsiteX0" fmla="*/ 0 w 227409"/>
                <a:gd name="connsiteY0" fmla="*/ 334328 h 339432"/>
                <a:gd name="connsiteX1" fmla="*/ 227409 w 227409"/>
                <a:gd name="connsiteY1" fmla="*/ 0 h 339432"/>
                <a:gd name="connsiteX0" fmla="*/ 0 w 227409"/>
                <a:gd name="connsiteY0" fmla="*/ 334328 h 334328"/>
                <a:gd name="connsiteX1" fmla="*/ 227409 w 227409"/>
                <a:gd name="connsiteY1" fmla="*/ 0 h 334328"/>
                <a:gd name="connsiteX0" fmla="*/ 0 w 179784"/>
                <a:gd name="connsiteY0" fmla="*/ 258128 h 258128"/>
                <a:gd name="connsiteX1" fmla="*/ 179784 w 179784"/>
                <a:gd name="connsiteY1" fmla="*/ 0 h 258128"/>
                <a:gd name="connsiteX0" fmla="*/ 0 w 179784"/>
                <a:gd name="connsiteY0" fmla="*/ 258128 h 258128"/>
                <a:gd name="connsiteX1" fmla="*/ 179784 w 179784"/>
                <a:gd name="connsiteY1" fmla="*/ 0 h 258128"/>
              </a:gdLst>
              <a:ahLst/>
              <a:cxnLst>
                <a:cxn ang="0">
                  <a:pos x="connsiteX0" y="connsiteY0"/>
                </a:cxn>
                <a:cxn ang="0">
                  <a:pos x="connsiteX1" y="connsiteY1"/>
                </a:cxn>
              </a:cxnLst>
              <a:rect l="l" t="t" r="r" b="b"/>
              <a:pathLst>
                <a:path w="179784" h="258128">
                  <a:moveTo>
                    <a:pt x="0" y="258128"/>
                  </a:moveTo>
                  <a:cubicBezTo>
                    <a:pt x="82154" y="187880"/>
                    <a:pt x="-31751" y="19051"/>
                    <a:pt x="179784" y="0"/>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2" name="Group 501">
            <a:extLst>
              <a:ext uri="{FF2B5EF4-FFF2-40B4-BE49-F238E27FC236}">
                <a16:creationId xmlns:a16="http://schemas.microsoft.com/office/drawing/2014/main" id="{0C3CAA1D-CE28-489E-91DB-2FC82A9031E0}"/>
              </a:ext>
            </a:extLst>
          </p:cNvPr>
          <p:cNvGrpSpPr/>
          <p:nvPr/>
        </p:nvGrpSpPr>
        <p:grpSpPr>
          <a:xfrm>
            <a:off x="5300982" y="4322943"/>
            <a:ext cx="3414694" cy="1223490"/>
            <a:chOff x="5300982" y="4322943"/>
            <a:chExt cx="3414694" cy="1223490"/>
          </a:xfrm>
        </p:grpSpPr>
        <p:grpSp>
          <p:nvGrpSpPr>
            <p:cNvPr id="503" name="Group 502">
              <a:extLst>
                <a:ext uri="{FF2B5EF4-FFF2-40B4-BE49-F238E27FC236}">
                  <a16:creationId xmlns:a16="http://schemas.microsoft.com/office/drawing/2014/main" id="{A891BFD0-0313-45B9-B0A2-A39C196B7621}"/>
                </a:ext>
              </a:extLst>
            </p:cNvPr>
            <p:cNvGrpSpPr/>
            <p:nvPr/>
          </p:nvGrpSpPr>
          <p:grpSpPr>
            <a:xfrm>
              <a:off x="6290935" y="4322943"/>
              <a:ext cx="2424741" cy="1197015"/>
              <a:chOff x="6290935" y="4322943"/>
              <a:chExt cx="2424741" cy="1197015"/>
            </a:xfrm>
          </p:grpSpPr>
          <p:sp>
            <p:nvSpPr>
              <p:cNvPr id="582" name="Freeform: Shape 581">
                <a:extLst>
                  <a:ext uri="{FF2B5EF4-FFF2-40B4-BE49-F238E27FC236}">
                    <a16:creationId xmlns:a16="http://schemas.microsoft.com/office/drawing/2014/main" id="{BE9CAAA0-941D-4F8C-A7A0-F1DA7B586541}"/>
                  </a:ext>
                </a:extLst>
              </p:cNvPr>
              <p:cNvSpPr/>
              <p:nvPr/>
            </p:nvSpPr>
            <p:spPr>
              <a:xfrm rot="5400000">
                <a:off x="6292261" y="4483443"/>
                <a:ext cx="737790" cy="740442"/>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737790"/>
                  <a:gd name="connsiteY0" fmla="*/ 91 h 711861"/>
                  <a:gd name="connsiteX1" fmla="*/ 737790 w 737790"/>
                  <a:gd name="connsiteY1" fmla="*/ 711688 h 711861"/>
                  <a:gd name="connsiteX0" fmla="*/ 0 w 737790"/>
                  <a:gd name="connsiteY0" fmla="*/ 0 h 720070"/>
                  <a:gd name="connsiteX1" fmla="*/ 737790 w 737790"/>
                  <a:gd name="connsiteY1" fmla="*/ 711597 h 720070"/>
                  <a:gd name="connsiteX0" fmla="*/ 0 w 737790"/>
                  <a:gd name="connsiteY0" fmla="*/ 0 h 740442"/>
                  <a:gd name="connsiteX1" fmla="*/ 737790 w 737790"/>
                  <a:gd name="connsiteY1" fmla="*/ 711597 h 740442"/>
                </a:gdLst>
                <a:ahLst/>
                <a:cxnLst>
                  <a:cxn ang="0">
                    <a:pos x="connsiteX0" y="connsiteY0"/>
                  </a:cxn>
                  <a:cxn ang="0">
                    <a:pos x="connsiteX1" y="connsiteY1"/>
                  </a:cxn>
                </a:cxnLst>
                <a:rect l="l" t="t" r="r" b="b"/>
                <a:pathLst>
                  <a:path w="737790" h="740442">
                    <a:moveTo>
                      <a:pt x="0" y="0"/>
                    </a:moveTo>
                    <a:cubicBezTo>
                      <a:pt x="110339" y="933447"/>
                      <a:pt x="439340" y="724695"/>
                      <a:pt x="737790" y="711597"/>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ctr">
                  <a:buFont typeface="Arial" panose="020B0604020202020204" pitchFamily="34" charset="0"/>
                  <a:buChar char="•"/>
                </a:pPr>
                <a:endParaRPr lang="en-US">
                  <a:solidFill>
                    <a:srgbClr val="FF0000"/>
                  </a:solidFill>
                </a:endParaRPr>
              </a:p>
            </p:txBody>
          </p:sp>
          <p:sp>
            <p:nvSpPr>
              <p:cNvPr id="583" name="TextBox 582">
                <a:extLst>
                  <a:ext uri="{FF2B5EF4-FFF2-40B4-BE49-F238E27FC236}">
                    <a16:creationId xmlns:a16="http://schemas.microsoft.com/office/drawing/2014/main" id="{672C022F-481B-4166-8B1D-65C2199FE104}"/>
                  </a:ext>
                </a:extLst>
              </p:cNvPr>
              <p:cNvSpPr txBox="1"/>
              <p:nvPr/>
            </p:nvSpPr>
            <p:spPr>
              <a:xfrm>
                <a:off x="6960067" y="4322943"/>
                <a:ext cx="1755609" cy="409023"/>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 </a:t>
                </a:r>
                <a:r>
                  <a:rPr lang="en-US" sz="1400" dirty="0" err="1">
                    <a:solidFill>
                      <a:srgbClr val="008000"/>
                    </a:solidFill>
                    <a:latin typeface="Candara" panose="020E0502030303020204" pitchFamily="34" charset="0"/>
                  </a:rPr>
                  <a:t>Lacunosum</a:t>
                </a:r>
                <a:r>
                  <a:rPr lang="en-US" sz="1400" dirty="0">
                    <a:solidFill>
                      <a:srgbClr val="008000"/>
                    </a:solidFill>
                    <a:latin typeface="Candara" panose="020E0502030303020204" pitchFamily="34" charset="0"/>
                  </a:rPr>
                  <a:t>-</a:t>
                </a:r>
              </a:p>
              <a:p>
                <a:pPr algn="ctr">
                  <a:lnSpc>
                    <a:spcPts val="1200"/>
                  </a:lnSpc>
                </a:pPr>
                <a:r>
                  <a:rPr lang="en-US" sz="1400" dirty="0" err="1">
                    <a:solidFill>
                      <a:srgbClr val="008000"/>
                    </a:solidFill>
                    <a:latin typeface="Candara" panose="020E0502030303020204" pitchFamily="34" charset="0"/>
                  </a:rPr>
                  <a:t>Moleculare</a:t>
                </a:r>
                <a:endParaRPr lang="en-US" sz="1400" dirty="0">
                  <a:solidFill>
                    <a:srgbClr val="008000"/>
                  </a:solidFill>
                  <a:latin typeface="Candara" panose="020E0502030303020204" pitchFamily="34" charset="0"/>
                </a:endParaRPr>
              </a:p>
            </p:txBody>
          </p:sp>
          <p:sp>
            <p:nvSpPr>
              <p:cNvPr id="584" name="TextBox 583">
                <a:extLst>
                  <a:ext uri="{FF2B5EF4-FFF2-40B4-BE49-F238E27FC236}">
                    <a16:creationId xmlns:a16="http://schemas.microsoft.com/office/drawing/2014/main" id="{96717F6B-E3B6-4DC8-910F-FD9CD95DA176}"/>
                  </a:ext>
                </a:extLst>
              </p:cNvPr>
              <p:cNvSpPr txBox="1"/>
              <p:nvPr/>
            </p:nvSpPr>
            <p:spPr>
              <a:xfrm>
                <a:off x="6437835" y="4913996"/>
                <a:ext cx="1486304" cy="255134"/>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 Lucidum</a:t>
                </a:r>
              </a:p>
            </p:txBody>
          </p:sp>
          <p:sp>
            <p:nvSpPr>
              <p:cNvPr id="585" name="TextBox 584">
                <a:extLst>
                  <a:ext uri="{FF2B5EF4-FFF2-40B4-BE49-F238E27FC236}">
                    <a16:creationId xmlns:a16="http://schemas.microsoft.com/office/drawing/2014/main" id="{3BD536EE-16C8-4F7C-AC8A-A47A06187907}"/>
                  </a:ext>
                </a:extLst>
              </p:cNvPr>
              <p:cNvSpPr txBox="1"/>
              <p:nvPr/>
            </p:nvSpPr>
            <p:spPr>
              <a:xfrm>
                <a:off x="6445175" y="4686098"/>
                <a:ext cx="1569660" cy="255134"/>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 </a:t>
                </a:r>
                <a:r>
                  <a:rPr lang="en-US" sz="1400" dirty="0" err="1">
                    <a:solidFill>
                      <a:srgbClr val="008000"/>
                    </a:solidFill>
                    <a:latin typeface="Candara" panose="020E0502030303020204" pitchFamily="34" charset="0"/>
                  </a:rPr>
                  <a:t>Radiatum</a:t>
                </a:r>
                <a:endParaRPr lang="en-US" sz="1400" dirty="0">
                  <a:solidFill>
                    <a:srgbClr val="008000"/>
                  </a:solidFill>
                  <a:latin typeface="Candara" panose="020E0502030303020204" pitchFamily="34" charset="0"/>
                </a:endParaRPr>
              </a:p>
            </p:txBody>
          </p:sp>
          <p:sp>
            <p:nvSpPr>
              <p:cNvPr id="586" name="Freeform: Shape 585">
                <a:extLst>
                  <a:ext uri="{FF2B5EF4-FFF2-40B4-BE49-F238E27FC236}">
                    <a16:creationId xmlns:a16="http://schemas.microsoft.com/office/drawing/2014/main" id="{7F5951D5-9B73-4E04-B9D9-462922B28DA2}"/>
                  </a:ext>
                </a:extLst>
              </p:cNvPr>
              <p:cNvSpPr/>
              <p:nvPr/>
            </p:nvSpPr>
            <p:spPr>
              <a:xfrm rot="5400000">
                <a:off x="6204843" y="5062116"/>
                <a:ext cx="556174" cy="132842"/>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431147"/>
                  <a:gd name="connsiteY0" fmla="*/ 3107 h 254329"/>
                  <a:gd name="connsiteX1" fmla="*/ 429815 w 431147"/>
                  <a:gd name="connsiteY1" fmla="*/ 254329 h 254329"/>
                  <a:gd name="connsiteX0" fmla="*/ 0 w 427351"/>
                  <a:gd name="connsiteY0" fmla="*/ 11829 h 209711"/>
                  <a:gd name="connsiteX1" fmla="*/ 426005 w 427351"/>
                  <a:gd name="connsiteY1" fmla="*/ 209711 h 209711"/>
                  <a:gd name="connsiteX0" fmla="*/ 0 w 426005"/>
                  <a:gd name="connsiteY0" fmla="*/ 11829 h 209711"/>
                  <a:gd name="connsiteX1" fmla="*/ 426005 w 426005"/>
                  <a:gd name="connsiteY1" fmla="*/ 209711 h 209711"/>
                  <a:gd name="connsiteX0" fmla="*/ 0 w 426005"/>
                  <a:gd name="connsiteY0" fmla="*/ 0 h 197882"/>
                  <a:gd name="connsiteX1" fmla="*/ 426005 w 426005"/>
                  <a:gd name="connsiteY1" fmla="*/ 197882 h 197882"/>
                  <a:gd name="connsiteX0" fmla="*/ 0 w 426002"/>
                  <a:gd name="connsiteY0" fmla="*/ 0 h 151448"/>
                  <a:gd name="connsiteX1" fmla="*/ 426002 w 426002"/>
                  <a:gd name="connsiteY1" fmla="*/ 151448 h 151448"/>
                  <a:gd name="connsiteX0" fmla="*/ 0 w 426002"/>
                  <a:gd name="connsiteY0" fmla="*/ 0 h 151448"/>
                  <a:gd name="connsiteX1" fmla="*/ 426002 w 426002"/>
                  <a:gd name="connsiteY1" fmla="*/ 151448 h 151448"/>
                  <a:gd name="connsiteX0" fmla="*/ 0 w 426065"/>
                  <a:gd name="connsiteY0" fmla="*/ 0 h 151448"/>
                  <a:gd name="connsiteX1" fmla="*/ 426002 w 426065"/>
                  <a:gd name="connsiteY1" fmla="*/ 151448 h 151448"/>
                  <a:gd name="connsiteX0" fmla="*/ 0 w 305451"/>
                  <a:gd name="connsiteY0" fmla="*/ 19946 h 111069"/>
                  <a:gd name="connsiteX1" fmla="*/ 305349 w 305451"/>
                  <a:gd name="connsiteY1" fmla="*/ 111069 h 111069"/>
                  <a:gd name="connsiteX0" fmla="*/ 0 w 556218"/>
                  <a:gd name="connsiteY0" fmla="*/ 27490 h 109088"/>
                  <a:gd name="connsiteX1" fmla="*/ 556174 w 556218"/>
                  <a:gd name="connsiteY1" fmla="*/ 109088 h 109088"/>
                  <a:gd name="connsiteX0" fmla="*/ 0 w 556209"/>
                  <a:gd name="connsiteY0" fmla="*/ 4469 h 120972"/>
                  <a:gd name="connsiteX1" fmla="*/ 556174 w 556209"/>
                  <a:gd name="connsiteY1" fmla="*/ 86067 h 120972"/>
                  <a:gd name="connsiteX0" fmla="*/ 0 w 556174"/>
                  <a:gd name="connsiteY0" fmla="*/ 0 h 137503"/>
                  <a:gd name="connsiteX1" fmla="*/ 556174 w 556174"/>
                  <a:gd name="connsiteY1" fmla="*/ 81598 h 137503"/>
                  <a:gd name="connsiteX0" fmla="*/ 0 w 556174"/>
                  <a:gd name="connsiteY0" fmla="*/ 0 h 142797"/>
                  <a:gd name="connsiteX1" fmla="*/ 556174 w 556174"/>
                  <a:gd name="connsiteY1" fmla="*/ 81598 h 142797"/>
                  <a:gd name="connsiteX0" fmla="*/ 0 w 556204"/>
                  <a:gd name="connsiteY0" fmla="*/ 0 h 128276"/>
                  <a:gd name="connsiteX1" fmla="*/ 556174 w 556204"/>
                  <a:gd name="connsiteY1" fmla="*/ 81598 h 128276"/>
                  <a:gd name="connsiteX0" fmla="*/ 0 w 556174"/>
                  <a:gd name="connsiteY0" fmla="*/ 22470 h 132842"/>
                  <a:gd name="connsiteX1" fmla="*/ 556174 w 556174"/>
                  <a:gd name="connsiteY1" fmla="*/ 104068 h 132842"/>
                </a:gdLst>
                <a:ahLst/>
                <a:cxnLst>
                  <a:cxn ang="0">
                    <a:pos x="connsiteX0" y="connsiteY0"/>
                  </a:cxn>
                  <a:cxn ang="0">
                    <a:pos x="connsiteX1" y="connsiteY1"/>
                  </a:cxn>
                </a:cxnLst>
                <a:rect l="l" t="t" r="r" b="b"/>
                <a:pathLst>
                  <a:path w="556174" h="132842">
                    <a:moveTo>
                      <a:pt x="0" y="22470"/>
                    </a:moveTo>
                    <a:cubicBezTo>
                      <a:pt x="2386" y="363383"/>
                      <a:pt x="547850" y="-225261"/>
                      <a:pt x="556174" y="104068"/>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587" name="Freeform: Shape 586">
                <a:extLst>
                  <a:ext uri="{FF2B5EF4-FFF2-40B4-BE49-F238E27FC236}">
                    <a16:creationId xmlns:a16="http://schemas.microsoft.com/office/drawing/2014/main" id="{B377FAC5-A4B6-4021-AE35-63E014D34B50}"/>
                  </a:ext>
                </a:extLst>
              </p:cNvPr>
              <p:cNvSpPr/>
              <p:nvPr/>
            </p:nvSpPr>
            <p:spPr>
              <a:xfrm rot="5400000">
                <a:off x="6377201" y="5171511"/>
                <a:ext cx="421231" cy="275663"/>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431147"/>
                  <a:gd name="connsiteY0" fmla="*/ 3107 h 254329"/>
                  <a:gd name="connsiteX1" fmla="*/ 429815 w 431147"/>
                  <a:gd name="connsiteY1" fmla="*/ 254329 h 254329"/>
                  <a:gd name="connsiteX0" fmla="*/ 0 w 427351"/>
                  <a:gd name="connsiteY0" fmla="*/ 11829 h 209711"/>
                  <a:gd name="connsiteX1" fmla="*/ 426005 w 427351"/>
                  <a:gd name="connsiteY1" fmla="*/ 209711 h 209711"/>
                  <a:gd name="connsiteX0" fmla="*/ 0 w 426005"/>
                  <a:gd name="connsiteY0" fmla="*/ 11829 h 209711"/>
                  <a:gd name="connsiteX1" fmla="*/ 426005 w 426005"/>
                  <a:gd name="connsiteY1" fmla="*/ 209711 h 209711"/>
                  <a:gd name="connsiteX0" fmla="*/ 0 w 426005"/>
                  <a:gd name="connsiteY0" fmla="*/ 0 h 197882"/>
                  <a:gd name="connsiteX1" fmla="*/ 426005 w 426005"/>
                  <a:gd name="connsiteY1" fmla="*/ 197882 h 197882"/>
                  <a:gd name="connsiteX0" fmla="*/ 0 w 426002"/>
                  <a:gd name="connsiteY0" fmla="*/ 0 h 151448"/>
                  <a:gd name="connsiteX1" fmla="*/ 426002 w 426002"/>
                  <a:gd name="connsiteY1" fmla="*/ 151448 h 151448"/>
                  <a:gd name="connsiteX0" fmla="*/ 0 w 426002"/>
                  <a:gd name="connsiteY0" fmla="*/ 0 h 151448"/>
                  <a:gd name="connsiteX1" fmla="*/ 426002 w 426002"/>
                  <a:gd name="connsiteY1" fmla="*/ 151448 h 151448"/>
                  <a:gd name="connsiteX0" fmla="*/ 0 w 426065"/>
                  <a:gd name="connsiteY0" fmla="*/ 0 h 151448"/>
                  <a:gd name="connsiteX1" fmla="*/ 426002 w 426065"/>
                  <a:gd name="connsiteY1" fmla="*/ 151448 h 151448"/>
                  <a:gd name="connsiteX0" fmla="*/ 0 w 395113"/>
                  <a:gd name="connsiteY0" fmla="*/ 0 h 294324"/>
                  <a:gd name="connsiteX1" fmla="*/ 395043 w 395113"/>
                  <a:gd name="connsiteY1" fmla="*/ 294324 h 294324"/>
                  <a:gd name="connsiteX0" fmla="*/ 220 w 395311"/>
                  <a:gd name="connsiteY0" fmla="*/ 0 h 294324"/>
                  <a:gd name="connsiteX1" fmla="*/ 395263 w 395311"/>
                  <a:gd name="connsiteY1" fmla="*/ 294324 h 294324"/>
                  <a:gd name="connsiteX0" fmla="*/ 246 w 353667"/>
                  <a:gd name="connsiteY0" fmla="*/ 0 h 291943"/>
                  <a:gd name="connsiteX1" fmla="*/ 353614 w 353667"/>
                  <a:gd name="connsiteY1" fmla="*/ 291943 h 291943"/>
                  <a:gd name="connsiteX0" fmla="*/ 251 w 353619"/>
                  <a:gd name="connsiteY0" fmla="*/ 0 h 291943"/>
                  <a:gd name="connsiteX1" fmla="*/ 353619 w 353619"/>
                  <a:gd name="connsiteY1" fmla="*/ 291943 h 291943"/>
                  <a:gd name="connsiteX0" fmla="*/ 209 w 427396"/>
                  <a:gd name="connsiteY0" fmla="*/ 81849 h 190436"/>
                  <a:gd name="connsiteX1" fmla="*/ 427396 w 427396"/>
                  <a:gd name="connsiteY1" fmla="*/ 190436 h 190436"/>
                  <a:gd name="connsiteX0" fmla="*/ 0 w 427187"/>
                  <a:gd name="connsiteY0" fmla="*/ 146029 h 254616"/>
                  <a:gd name="connsiteX1" fmla="*/ 427187 w 427187"/>
                  <a:gd name="connsiteY1" fmla="*/ 254616 h 254616"/>
                  <a:gd name="connsiteX0" fmla="*/ 0 w 421231"/>
                  <a:gd name="connsiteY0" fmla="*/ 120642 h 275663"/>
                  <a:gd name="connsiteX1" fmla="*/ 421231 w 421231"/>
                  <a:gd name="connsiteY1" fmla="*/ 275663 h 275663"/>
                </a:gdLst>
                <a:ahLst/>
                <a:cxnLst>
                  <a:cxn ang="0">
                    <a:pos x="connsiteX0" y="connsiteY0"/>
                  </a:cxn>
                  <a:cxn ang="0">
                    <a:pos x="connsiteX1" y="connsiteY1"/>
                  </a:cxn>
                </a:cxnLst>
                <a:rect l="l" t="t" r="r" b="b"/>
                <a:pathLst>
                  <a:path w="421231" h="275663">
                    <a:moveTo>
                      <a:pt x="0" y="120642"/>
                    </a:moveTo>
                    <a:cubicBezTo>
                      <a:pt x="74619" y="23008"/>
                      <a:pt x="416866" y="-154866"/>
                      <a:pt x="421231" y="275663"/>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504" name="Group 503">
              <a:extLst>
                <a:ext uri="{FF2B5EF4-FFF2-40B4-BE49-F238E27FC236}">
                  <a16:creationId xmlns:a16="http://schemas.microsoft.com/office/drawing/2014/main" id="{D2DA460D-EC9E-44F9-8FA9-7FA0C4F836F3}"/>
                </a:ext>
              </a:extLst>
            </p:cNvPr>
            <p:cNvGrpSpPr/>
            <p:nvPr/>
          </p:nvGrpSpPr>
          <p:grpSpPr>
            <a:xfrm>
              <a:off x="5300982" y="5249996"/>
              <a:ext cx="1127101" cy="296437"/>
              <a:chOff x="5300982" y="5249996"/>
              <a:chExt cx="1127101" cy="296437"/>
            </a:xfrm>
          </p:grpSpPr>
          <p:cxnSp>
            <p:nvCxnSpPr>
              <p:cNvPr id="505" name="Straight Connector 504">
                <a:extLst>
                  <a:ext uri="{FF2B5EF4-FFF2-40B4-BE49-F238E27FC236}">
                    <a16:creationId xmlns:a16="http://schemas.microsoft.com/office/drawing/2014/main" id="{3AE1F4BA-6C63-4405-9C4D-4C39834459DF}"/>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506" name="Straight Connector 505">
                <a:extLst>
                  <a:ext uri="{FF2B5EF4-FFF2-40B4-BE49-F238E27FC236}">
                    <a16:creationId xmlns:a16="http://schemas.microsoft.com/office/drawing/2014/main" id="{7E579F6C-07A5-41B6-8CE2-33010BF1014B}"/>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507" name="Group 506">
                <a:extLst>
                  <a:ext uri="{FF2B5EF4-FFF2-40B4-BE49-F238E27FC236}">
                    <a16:creationId xmlns:a16="http://schemas.microsoft.com/office/drawing/2014/main" id="{88579D2E-53E7-4CDF-9568-77C955CCC99B}"/>
                  </a:ext>
                </a:extLst>
              </p:cNvPr>
              <p:cNvGrpSpPr/>
              <p:nvPr/>
            </p:nvGrpSpPr>
            <p:grpSpPr>
              <a:xfrm>
                <a:off x="5345143" y="5249996"/>
                <a:ext cx="1053459" cy="80526"/>
                <a:chOff x="5357846" y="5249996"/>
                <a:chExt cx="1053459" cy="80526"/>
              </a:xfrm>
            </p:grpSpPr>
            <p:grpSp>
              <p:nvGrpSpPr>
                <p:cNvPr id="558" name="Group 557">
                  <a:extLst>
                    <a:ext uri="{FF2B5EF4-FFF2-40B4-BE49-F238E27FC236}">
                      <a16:creationId xmlns:a16="http://schemas.microsoft.com/office/drawing/2014/main" id="{6C03174A-8AF2-4728-B462-91EEB22EE8AE}"/>
                    </a:ext>
                  </a:extLst>
                </p:cNvPr>
                <p:cNvGrpSpPr/>
                <p:nvPr/>
              </p:nvGrpSpPr>
              <p:grpSpPr>
                <a:xfrm>
                  <a:off x="5357846" y="5252121"/>
                  <a:ext cx="527322" cy="78401"/>
                  <a:chOff x="3064128" y="5259734"/>
                  <a:chExt cx="954674" cy="250936"/>
                </a:xfrm>
              </p:grpSpPr>
              <p:sp>
                <p:nvSpPr>
                  <p:cNvPr id="571" name="Freeform: Shape 570">
                    <a:extLst>
                      <a:ext uri="{FF2B5EF4-FFF2-40B4-BE49-F238E27FC236}">
                        <a16:creationId xmlns:a16="http://schemas.microsoft.com/office/drawing/2014/main" id="{941D0D76-2ABF-4BB1-AC87-A6F8486833C0}"/>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1DAD012C-3B00-4968-81A9-A7FBCFCDAAD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8838A19F-AE71-42F8-AFC6-948AA4690C0B}"/>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28FEA2A-4318-4E6C-A1F8-66709610DCC6}"/>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332CD1F4-7E29-4A7E-9A68-6360C7BFDBE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79A17A04-73CC-40C6-B8FA-7DC6C700E348}"/>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C0A41B95-1AF7-4DDC-831F-A2479FC703A7}"/>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2F0BFA95-4A64-4905-A104-D1F8CFD5EF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9" name="Freeform: Shape 578">
                    <a:extLst>
                      <a:ext uri="{FF2B5EF4-FFF2-40B4-BE49-F238E27FC236}">
                        <a16:creationId xmlns:a16="http://schemas.microsoft.com/office/drawing/2014/main" id="{6A82067C-8B92-4757-8E2C-186ABF86375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0" name="Freeform: Shape 579">
                    <a:extLst>
                      <a:ext uri="{FF2B5EF4-FFF2-40B4-BE49-F238E27FC236}">
                        <a16:creationId xmlns:a16="http://schemas.microsoft.com/office/drawing/2014/main" id="{A0778685-DA59-48EB-8360-8A99C15B024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1" name="Freeform: Shape 580">
                    <a:extLst>
                      <a:ext uri="{FF2B5EF4-FFF2-40B4-BE49-F238E27FC236}">
                        <a16:creationId xmlns:a16="http://schemas.microsoft.com/office/drawing/2014/main" id="{3CE92631-E11D-4168-9FD3-66CA6B74DFD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9" name="Group 558">
                  <a:extLst>
                    <a:ext uri="{FF2B5EF4-FFF2-40B4-BE49-F238E27FC236}">
                      <a16:creationId xmlns:a16="http://schemas.microsoft.com/office/drawing/2014/main" id="{16903AE6-C93A-4120-9CC8-61438AF1148A}"/>
                    </a:ext>
                  </a:extLst>
                </p:cNvPr>
                <p:cNvGrpSpPr/>
                <p:nvPr/>
              </p:nvGrpSpPr>
              <p:grpSpPr>
                <a:xfrm>
                  <a:off x="5883983" y="5249996"/>
                  <a:ext cx="527322" cy="78401"/>
                  <a:chOff x="3064128" y="5259734"/>
                  <a:chExt cx="954674" cy="250936"/>
                </a:xfrm>
              </p:grpSpPr>
              <p:sp>
                <p:nvSpPr>
                  <p:cNvPr id="560" name="Freeform: Shape 559">
                    <a:extLst>
                      <a:ext uri="{FF2B5EF4-FFF2-40B4-BE49-F238E27FC236}">
                        <a16:creationId xmlns:a16="http://schemas.microsoft.com/office/drawing/2014/main" id="{BEBC6280-A8D5-4A8B-89E4-D737DA6F6B00}"/>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26A55DE2-8681-45A3-BDD6-47846E33A1BB}"/>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36D20A1-CBAD-4977-839A-26640CC5228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9A45FDB4-02F8-43D1-B17E-88C862FC2129}"/>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A0ECE667-5072-467B-B165-7D9BDD453E76}"/>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3D25297F-0485-41F2-9993-8C1BD4A010A2}"/>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A868152F-3D5F-4B09-8C3C-4B0C91F6E0B3}"/>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B9124A4D-3A93-4F7B-988A-7D3F84D2A7AE}"/>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8" name="Freeform: Shape 567">
                    <a:extLst>
                      <a:ext uri="{FF2B5EF4-FFF2-40B4-BE49-F238E27FC236}">
                        <a16:creationId xmlns:a16="http://schemas.microsoft.com/office/drawing/2014/main" id="{D182C40E-12AE-4C4A-8873-D36281B48F9C}"/>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61DAF75A-7FD4-4C70-8824-0B3F6CCD1553}"/>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B843CBB-60E5-4787-A512-5105DFF08A14}"/>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8" name="Group 507">
                <a:extLst>
                  <a:ext uri="{FF2B5EF4-FFF2-40B4-BE49-F238E27FC236}">
                    <a16:creationId xmlns:a16="http://schemas.microsoft.com/office/drawing/2014/main" id="{4E7C4FC9-D41F-42D8-8405-5F2C41EE2E87}"/>
                  </a:ext>
                </a:extLst>
              </p:cNvPr>
              <p:cNvGrpSpPr/>
              <p:nvPr/>
            </p:nvGrpSpPr>
            <p:grpSpPr>
              <a:xfrm>
                <a:off x="5345143" y="5361115"/>
                <a:ext cx="1053459" cy="80526"/>
                <a:chOff x="5435623" y="5361115"/>
                <a:chExt cx="1053459" cy="80526"/>
              </a:xfrm>
            </p:grpSpPr>
            <p:grpSp>
              <p:nvGrpSpPr>
                <p:cNvPr id="534" name="Group 533">
                  <a:extLst>
                    <a:ext uri="{FF2B5EF4-FFF2-40B4-BE49-F238E27FC236}">
                      <a16:creationId xmlns:a16="http://schemas.microsoft.com/office/drawing/2014/main" id="{7C6BF7E2-DB06-4380-9F38-5B02DC9EB582}"/>
                    </a:ext>
                  </a:extLst>
                </p:cNvPr>
                <p:cNvGrpSpPr/>
                <p:nvPr/>
              </p:nvGrpSpPr>
              <p:grpSpPr>
                <a:xfrm>
                  <a:off x="5435623" y="5363240"/>
                  <a:ext cx="527322" cy="78401"/>
                  <a:chOff x="3064128" y="5259734"/>
                  <a:chExt cx="954674" cy="250936"/>
                </a:xfrm>
              </p:grpSpPr>
              <p:sp>
                <p:nvSpPr>
                  <p:cNvPr id="547" name="Freeform: Shape 546">
                    <a:extLst>
                      <a:ext uri="{FF2B5EF4-FFF2-40B4-BE49-F238E27FC236}">
                        <a16:creationId xmlns:a16="http://schemas.microsoft.com/office/drawing/2014/main" id="{6802B190-BC8F-4867-A4A2-30ECCA1D9EB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9D1E37E0-7CA8-4C02-A71A-52B6C11D7B1D}"/>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0D626343-2DBE-4915-80C7-AB59C1D2AD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E972F303-A567-43A9-841F-2E2E028CF95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786E6B9F-F8B8-456D-A4E3-F29206C07AD6}"/>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4CBC6EB5-9483-4D76-9488-4AB71C8656D4}"/>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833EBE94-84B2-4B79-828E-93EE35CA963D}"/>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687878C8-3D33-47CB-8F46-467ECB0316DD}"/>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5" name="Freeform: Shape 554">
                    <a:extLst>
                      <a:ext uri="{FF2B5EF4-FFF2-40B4-BE49-F238E27FC236}">
                        <a16:creationId xmlns:a16="http://schemas.microsoft.com/office/drawing/2014/main" id="{46D2C86E-FF3B-458D-9375-7D238609371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Freeform: Shape 555">
                    <a:extLst>
                      <a:ext uri="{FF2B5EF4-FFF2-40B4-BE49-F238E27FC236}">
                        <a16:creationId xmlns:a16="http://schemas.microsoft.com/office/drawing/2014/main" id="{DD64AC70-9FF0-4D69-9A7E-C0F78530A26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7" name="Freeform: Shape 556">
                    <a:extLst>
                      <a:ext uri="{FF2B5EF4-FFF2-40B4-BE49-F238E27FC236}">
                        <a16:creationId xmlns:a16="http://schemas.microsoft.com/office/drawing/2014/main" id="{BD60BBFD-64D1-4AF2-85E5-7654558362F1}"/>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5" name="Group 534">
                  <a:extLst>
                    <a:ext uri="{FF2B5EF4-FFF2-40B4-BE49-F238E27FC236}">
                      <a16:creationId xmlns:a16="http://schemas.microsoft.com/office/drawing/2014/main" id="{C3F5EC45-B4FA-4246-9CE1-B3157750421A}"/>
                    </a:ext>
                  </a:extLst>
                </p:cNvPr>
                <p:cNvGrpSpPr/>
                <p:nvPr/>
              </p:nvGrpSpPr>
              <p:grpSpPr>
                <a:xfrm>
                  <a:off x="5961760" y="5361115"/>
                  <a:ext cx="527322" cy="78401"/>
                  <a:chOff x="3064128" y="5259734"/>
                  <a:chExt cx="954674" cy="250936"/>
                </a:xfrm>
              </p:grpSpPr>
              <p:sp>
                <p:nvSpPr>
                  <p:cNvPr id="536" name="Freeform: Shape 535">
                    <a:extLst>
                      <a:ext uri="{FF2B5EF4-FFF2-40B4-BE49-F238E27FC236}">
                        <a16:creationId xmlns:a16="http://schemas.microsoft.com/office/drawing/2014/main" id="{5696B065-0A24-4F2A-9CA3-A7EED920F262}"/>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06F8BB12-BEEE-4D89-BCF8-477A8BD1303D}"/>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96122A1-109A-4F67-A636-990859198334}"/>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7A829930-44CE-4084-9A35-7FF244005064}"/>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544D1331-13D0-4E77-80CE-426381842211}"/>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AC1FB8A6-64D2-46E8-9459-8AA9DE8977D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B451EEA-4DEE-4B58-822B-EBC8A968F45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63532D14-83F0-490A-B507-854CC93EB14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4" name="Freeform: Shape 543">
                    <a:extLst>
                      <a:ext uri="{FF2B5EF4-FFF2-40B4-BE49-F238E27FC236}">
                        <a16:creationId xmlns:a16="http://schemas.microsoft.com/office/drawing/2014/main" id="{A64AC5D8-244B-4193-BD88-3F7E11E0947E}"/>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489F9502-08DA-4540-986B-F56217CF2D1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8772B122-B738-4289-9AF7-2E2BB57575CA}"/>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9" name="Group 508">
                <a:extLst>
                  <a:ext uri="{FF2B5EF4-FFF2-40B4-BE49-F238E27FC236}">
                    <a16:creationId xmlns:a16="http://schemas.microsoft.com/office/drawing/2014/main" id="{B1A683C0-98C2-4F87-A7E1-572D109D0E89}"/>
                  </a:ext>
                </a:extLst>
              </p:cNvPr>
              <p:cNvGrpSpPr/>
              <p:nvPr/>
            </p:nvGrpSpPr>
            <p:grpSpPr>
              <a:xfrm>
                <a:off x="5345143" y="5465907"/>
                <a:ext cx="1053459" cy="80526"/>
                <a:chOff x="5357846" y="5249996"/>
                <a:chExt cx="1053459" cy="80526"/>
              </a:xfrm>
            </p:grpSpPr>
            <p:grpSp>
              <p:nvGrpSpPr>
                <p:cNvPr id="510" name="Group 509">
                  <a:extLst>
                    <a:ext uri="{FF2B5EF4-FFF2-40B4-BE49-F238E27FC236}">
                      <a16:creationId xmlns:a16="http://schemas.microsoft.com/office/drawing/2014/main" id="{7CA32C64-2EC0-45CF-B9BA-7FC78A53A855}"/>
                    </a:ext>
                  </a:extLst>
                </p:cNvPr>
                <p:cNvGrpSpPr/>
                <p:nvPr/>
              </p:nvGrpSpPr>
              <p:grpSpPr>
                <a:xfrm>
                  <a:off x="5357846" y="5252121"/>
                  <a:ext cx="527322" cy="78401"/>
                  <a:chOff x="3064128" y="5259734"/>
                  <a:chExt cx="954674" cy="250936"/>
                </a:xfrm>
              </p:grpSpPr>
              <p:sp>
                <p:nvSpPr>
                  <p:cNvPr id="523" name="Freeform: Shape 522">
                    <a:extLst>
                      <a:ext uri="{FF2B5EF4-FFF2-40B4-BE49-F238E27FC236}">
                        <a16:creationId xmlns:a16="http://schemas.microsoft.com/office/drawing/2014/main" id="{D27591DF-C167-444D-99D3-A835723976B9}"/>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4" name="Freeform: Shape 523">
                    <a:extLst>
                      <a:ext uri="{FF2B5EF4-FFF2-40B4-BE49-F238E27FC236}">
                        <a16:creationId xmlns:a16="http://schemas.microsoft.com/office/drawing/2014/main" id="{4CDCCD88-89E2-4255-8DFB-25811359AF91}"/>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5" name="Freeform: Shape 524">
                    <a:extLst>
                      <a:ext uri="{FF2B5EF4-FFF2-40B4-BE49-F238E27FC236}">
                        <a16:creationId xmlns:a16="http://schemas.microsoft.com/office/drawing/2014/main" id="{425B6E60-DC90-45C4-9DA1-0CB935FB055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6" name="Freeform: Shape 525">
                    <a:extLst>
                      <a:ext uri="{FF2B5EF4-FFF2-40B4-BE49-F238E27FC236}">
                        <a16:creationId xmlns:a16="http://schemas.microsoft.com/office/drawing/2014/main" id="{B33D1D52-ADFA-429F-A8D6-8C350D10D67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7" name="Freeform: Shape 526">
                    <a:extLst>
                      <a:ext uri="{FF2B5EF4-FFF2-40B4-BE49-F238E27FC236}">
                        <a16:creationId xmlns:a16="http://schemas.microsoft.com/office/drawing/2014/main" id="{AFD8BC2C-5033-4CDB-9808-855A3E7DF73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8" name="Freeform: Shape 527">
                    <a:extLst>
                      <a:ext uri="{FF2B5EF4-FFF2-40B4-BE49-F238E27FC236}">
                        <a16:creationId xmlns:a16="http://schemas.microsoft.com/office/drawing/2014/main" id="{AECEA2D6-DE4A-4C00-BAF8-ADF53BCD014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9" name="Freeform: Shape 528">
                    <a:extLst>
                      <a:ext uri="{FF2B5EF4-FFF2-40B4-BE49-F238E27FC236}">
                        <a16:creationId xmlns:a16="http://schemas.microsoft.com/office/drawing/2014/main" id="{07DA20AD-B6C1-4ADC-AA7F-37E888F2318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0" name="Freeform: Shape 529">
                    <a:extLst>
                      <a:ext uri="{FF2B5EF4-FFF2-40B4-BE49-F238E27FC236}">
                        <a16:creationId xmlns:a16="http://schemas.microsoft.com/office/drawing/2014/main" id="{2D225CBD-4406-4FDF-A349-726584E43A3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1" name="Freeform: Shape 530">
                    <a:extLst>
                      <a:ext uri="{FF2B5EF4-FFF2-40B4-BE49-F238E27FC236}">
                        <a16:creationId xmlns:a16="http://schemas.microsoft.com/office/drawing/2014/main" id="{A00B4045-C4CA-4854-A16E-5EC884F679C9}"/>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2" name="Freeform: Shape 531">
                    <a:extLst>
                      <a:ext uri="{FF2B5EF4-FFF2-40B4-BE49-F238E27FC236}">
                        <a16:creationId xmlns:a16="http://schemas.microsoft.com/office/drawing/2014/main" id="{C7403898-B3C7-424C-84C1-742C6DA6653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3" name="Freeform: Shape 532">
                    <a:extLst>
                      <a:ext uri="{FF2B5EF4-FFF2-40B4-BE49-F238E27FC236}">
                        <a16:creationId xmlns:a16="http://schemas.microsoft.com/office/drawing/2014/main" id="{B8EB2FBC-3B00-46A0-B84C-52D7C0EA930E}"/>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11" name="Group 510">
                  <a:extLst>
                    <a:ext uri="{FF2B5EF4-FFF2-40B4-BE49-F238E27FC236}">
                      <a16:creationId xmlns:a16="http://schemas.microsoft.com/office/drawing/2014/main" id="{988E1A9B-A643-45FE-AC1A-7089AB324E60}"/>
                    </a:ext>
                  </a:extLst>
                </p:cNvPr>
                <p:cNvGrpSpPr/>
                <p:nvPr/>
              </p:nvGrpSpPr>
              <p:grpSpPr>
                <a:xfrm>
                  <a:off x="5883983" y="5249996"/>
                  <a:ext cx="527322" cy="78401"/>
                  <a:chOff x="3064128" y="5259734"/>
                  <a:chExt cx="954674" cy="250936"/>
                </a:xfrm>
              </p:grpSpPr>
              <p:sp>
                <p:nvSpPr>
                  <p:cNvPr id="512" name="Freeform: Shape 511">
                    <a:extLst>
                      <a:ext uri="{FF2B5EF4-FFF2-40B4-BE49-F238E27FC236}">
                        <a16:creationId xmlns:a16="http://schemas.microsoft.com/office/drawing/2014/main" id="{76AEBA6C-7CE9-4A02-8C1D-80A082FC513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3" name="Freeform: Shape 512">
                    <a:extLst>
                      <a:ext uri="{FF2B5EF4-FFF2-40B4-BE49-F238E27FC236}">
                        <a16:creationId xmlns:a16="http://schemas.microsoft.com/office/drawing/2014/main" id="{6E36AA4C-21DA-4F4F-9FF4-E6CFDB5D14B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4" name="Freeform: Shape 513">
                    <a:extLst>
                      <a:ext uri="{FF2B5EF4-FFF2-40B4-BE49-F238E27FC236}">
                        <a16:creationId xmlns:a16="http://schemas.microsoft.com/office/drawing/2014/main" id="{4CC3836F-0013-45C0-94D8-A180573382CF}"/>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5" name="Freeform: Shape 514">
                    <a:extLst>
                      <a:ext uri="{FF2B5EF4-FFF2-40B4-BE49-F238E27FC236}">
                        <a16:creationId xmlns:a16="http://schemas.microsoft.com/office/drawing/2014/main" id="{E127346B-78E3-4FE8-AF5C-F90E939D998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6" name="Freeform: Shape 515">
                    <a:extLst>
                      <a:ext uri="{FF2B5EF4-FFF2-40B4-BE49-F238E27FC236}">
                        <a16:creationId xmlns:a16="http://schemas.microsoft.com/office/drawing/2014/main" id="{A008FB9D-0330-412F-BB3A-602225366C2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7" name="Freeform: Shape 516">
                    <a:extLst>
                      <a:ext uri="{FF2B5EF4-FFF2-40B4-BE49-F238E27FC236}">
                        <a16:creationId xmlns:a16="http://schemas.microsoft.com/office/drawing/2014/main" id="{05D1322A-B4B9-48C0-9C54-5A599663B885}"/>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8" name="Freeform: Shape 517">
                    <a:extLst>
                      <a:ext uri="{FF2B5EF4-FFF2-40B4-BE49-F238E27FC236}">
                        <a16:creationId xmlns:a16="http://schemas.microsoft.com/office/drawing/2014/main" id="{5D401D0C-5C0D-478D-A60B-CA8DF1247BA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9" name="Freeform: Shape 518">
                    <a:extLst>
                      <a:ext uri="{FF2B5EF4-FFF2-40B4-BE49-F238E27FC236}">
                        <a16:creationId xmlns:a16="http://schemas.microsoft.com/office/drawing/2014/main" id="{59259E2D-ADC2-452E-8163-684A30696E1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0" name="Freeform: Shape 519">
                    <a:extLst>
                      <a:ext uri="{FF2B5EF4-FFF2-40B4-BE49-F238E27FC236}">
                        <a16:creationId xmlns:a16="http://schemas.microsoft.com/office/drawing/2014/main" id="{475515E3-FC44-4714-9959-AC5C9B93C3D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1" name="Freeform: Shape 520">
                    <a:extLst>
                      <a:ext uri="{FF2B5EF4-FFF2-40B4-BE49-F238E27FC236}">
                        <a16:creationId xmlns:a16="http://schemas.microsoft.com/office/drawing/2014/main" id="{D74226B1-3EA4-494D-8C72-D57D31C7BB9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 name="Freeform: Shape 521">
                    <a:extLst>
                      <a:ext uri="{FF2B5EF4-FFF2-40B4-BE49-F238E27FC236}">
                        <a16:creationId xmlns:a16="http://schemas.microsoft.com/office/drawing/2014/main" id="{280C4645-0224-4B03-864F-AD9A16FEDD6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588" name="TextBox 587">
            <a:extLst>
              <a:ext uri="{FF2B5EF4-FFF2-40B4-BE49-F238E27FC236}">
                <a16:creationId xmlns:a16="http://schemas.microsoft.com/office/drawing/2014/main" id="{2F54B582-00F6-4BEE-B2A5-38FB831AB7D1}"/>
              </a:ext>
            </a:extLst>
          </p:cNvPr>
          <p:cNvSpPr txBox="1"/>
          <p:nvPr/>
        </p:nvSpPr>
        <p:spPr>
          <a:xfrm rot="1567054">
            <a:off x="7518622" y="2615902"/>
            <a:ext cx="1592744" cy="588559"/>
          </a:xfrm>
          <a:prstGeom prst="rect">
            <a:avLst/>
          </a:prstGeom>
          <a:noFill/>
        </p:spPr>
        <p:txBody>
          <a:bodyPr wrap="none" rtlCol="0">
            <a:spAutoFit/>
          </a:bodyPr>
          <a:lstStyle/>
          <a:p>
            <a:pPr algn="ctr">
              <a:lnSpc>
                <a:spcPts val="2000"/>
              </a:lnSpc>
            </a:pPr>
            <a:r>
              <a:rPr lang="en-US" sz="1400" b="1" dirty="0" err="1">
                <a:solidFill>
                  <a:srgbClr val="A25100"/>
                </a:solidFill>
                <a:latin typeface="Candara" panose="020E0502030303020204" pitchFamily="34" charset="0"/>
              </a:rPr>
              <a:t>Temporoammonic</a:t>
            </a:r>
            <a:endParaRPr lang="en-US" sz="1400" b="1" dirty="0">
              <a:solidFill>
                <a:srgbClr val="A25100"/>
              </a:solidFill>
              <a:latin typeface="Candara" panose="020E0502030303020204" pitchFamily="34" charset="0"/>
            </a:endParaRPr>
          </a:p>
          <a:p>
            <a:pPr algn="ctr">
              <a:lnSpc>
                <a:spcPts val="2000"/>
              </a:lnSpc>
            </a:pPr>
            <a:r>
              <a:rPr lang="en-US" sz="1400" b="1" dirty="0">
                <a:solidFill>
                  <a:srgbClr val="A25100"/>
                </a:solidFill>
                <a:latin typeface="Candara" panose="020E0502030303020204" pitchFamily="34" charset="0"/>
              </a:rPr>
              <a:t>Path</a:t>
            </a:r>
          </a:p>
        </p:txBody>
      </p:sp>
    </p:spTree>
    <p:extLst>
      <p:ext uri="{BB962C8B-B14F-4D97-AF65-F5344CB8AC3E}">
        <p14:creationId xmlns:p14="http://schemas.microsoft.com/office/powerpoint/2010/main" val="1121257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dissolve">
                                      <p:cBhvr>
                                        <p:cTn id="7" dur="500"/>
                                        <p:tgtEl>
                                          <p:spTgt spid="7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02"/>
                                        </p:tgtEl>
                                        <p:attrNameLst>
                                          <p:attrName>style.visibility</p:attrName>
                                        </p:attrNameLst>
                                      </p:cBhvr>
                                      <p:to>
                                        <p:strVal val="visible"/>
                                      </p:to>
                                    </p:set>
                                    <p:animEffect transition="in" filter="dissolve">
                                      <p:cBhvr>
                                        <p:cTn id="12" dur="500"/>
                                        <p:tgtEl>
                                          <p:spTgt spid="50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79"/>
                                        </p:tgtEl>
                                        <p:attrNameLst>
                                          <p:attrName>style.visibility</p:attrName>
                                        </p:attrNameLst>
                                      </p:cBhvr>
                                      <p:to>
                                        <p:strVal val="visible"/>
                                      </p:to>
                                    </p:set>
                                    <p:animEffect transition="in" filter="dissolve">
                                      <p:cBhvr>
                                        <p:cTn id="17" dur="500"/>
                                        <p:tgtEl>
                                          <p:spTgt spid="47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13"/>
                                        </p:tgtEl>
                                        <p:attrNameLst>
                                          <p:attrName>style.visibility</p:attrName>
                                        </p:attrNameLst>
                                      </p:cBhvr>
                                      <p:to>
                                        <p:strVal val="visible"/>
                                      </p:to>
                                    </p:set>
                                    <p:animEffect transition="in" filter="dissolve">
                                      <p:cBhvr>
                                        <p:cTn id="22" dur="500"/>
                                        <p:tgtEl>
                                          <p:spTgt spid="11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27"/>
                                        </p:tgtEl>
                                        <p:attrNameLst>
                                          <p:attrName>style.visibility</p:attrName>
                                        </p:attrNameLst>
                                      </p:cBhvr>
                                      <p:to>
                                        <p:strVal val="visible"/>
                                      </p:to>
                                    </p:set>
                                    <p:animEffect transition="in" filter="dissolve">
                                      <p:cBhvr>
                                        <p:cTn id="27"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7" name="Group 486">
            <a:extLst>
              <a:ext uri="{FF2B5EF4-FFF2-40B4-BE49-F238E27FC236}">
                <a16:creationId xmlns:a16="http://schemas.microsoft.com/office/drawing/2014/main" id="{C0EA6C60-C482-472C-AA5A-A91EBEDF6C3C}"/>
              </a:ext>
            </a:extLst>
          </p:cNvPr>
          <p:cNvGrpSpPr/>
          <p:nvPr/>
        </p:nvGrpSpPr>
        <p:grpSpPr>
          <a:xfrm>
            <a:off x="7566204" y="4803107"/>
            <a:ext cx="1127101" cy="1428646"/>
            <a:chOff x="7656305" y="4803107"/>
            <a:chExt cx="1127101" cy="1428646"/>
          </a:xfrm>
        </p:grpSpPr>
        <p:sp>
          <p:nvSpPr>
            <p:cNvPr id="492" name="TextBox 491">
              <a:extLst>
                <a:ext uri="{FF2B5EF4-FFF2-40B4-BE49-F238E27FC236}">
                  <a16:creationId xmlns:a16="http://schemas.microsoft.com/office/drawing/2014/main" id="{46706608-1132-4B32-A6F0-CC8645637A9A}"/>
                </a:ext>
              </a:extLst>
            </p:cNvPr>
            <p:cNvSpPr txBox="1"/>
            <p:nvPr/>
          </p:nvSpPr>
          <p:spPr>
            <a:xfrm>
              <a:off x="7894377" y="4803107"/>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nvGrpSpPr>
            <p:cNvPr id="493" name="Group 492">
              <a:extLst>
                <a:ext uri="{FF2B5EF4-FFF2-40B4-BE49-F238E27FC236}">
                  <a16:creationId xmlns:a16="http://schemas.microsoft.com/office/drawing/2014/main" id="{3A4DDF00-DDF9-4663-BE9C-72CBB6D71F08}"/>
                </a:ext>
              </a:extLst>
            </p:cNvPr>
            <p:cNvGrpSpPr/>
            <p:nvPr/>
          </p:nvGrpSpPr>
          <p:grpSpPr>
            <a:xfrm>
              <a:off x="7656305" y="5242144"/>
              <a:ext cx="1127101" cy="989609"/>
              <a:chOff x="770536" y="5130779"/>
              <a:chExt cx="1127101" cy="989609"/>
            </a:xfrm>
          </p:grpSpPr>
          <p:sp>
            <p:nvSpPr>
              <p:cNvPr id="494" name="Rectangle 493">
                <a:extLst>
                  <a:ext uri="{FF2B5EF4-FFF2-40B4-BE49-F238E27FC236}">
                    <a16:creationId xmlns:a16="http://schemas.microsoft.com/office/drawing/2014/main" id="{0D21F590-1011-492C-84EC-3EAC0F8D4775}"/>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Rectangle 494">
                <a:extLst>
                  <a:ext uri="{FF2B5EF4-FFF2-40B4-BE49-F238E27FC236}">
                    <a16:creationId xmlns:a16="http://schemas.microsoft.com/office/drawing/2014/main" id="{49005618-8FA5-430C-9B7D-FBE11CAD5E87}"/>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Rectangle 495">
                <a:extLst>
                  <a:ext uri="{FF2B5EF4-FFF2-40B4-BE49-F238E27FC236}">
                    <a16:creationId xmlns:a16="http://schemas.microsoft.com/office/drawing/2014/main" id="{D7A384EA-4D75-4690-845B-A76356B31E75}"/>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135" name="Group 134">
            <a:extLst>
              <a:ext uri="{FF2B5EF4-FFF2-40B4-BE49-F238E27FC236}">
                <a16:creationId xmlns:a16="http://schemas.microsoft.com/office/drawing/2014/main" id="{16FCE3AE-AF90-412B-B0F4-EE1E75ECEF06}"/>
              </a:ext>
            </a:extLst>
          </p:cNvPr>
          <p:cNvGrpSpPr/>
          <p:nvPr/>
        </p:nvGrpSpPr>
        <p:grpSpPr>
          <a:xfrm>
            <a:off x="5300982" y="4322943"/>
            <a:ext cx="3655504" cy="1223490"/>
            <a:chOff x="5300982" y="4322943"/>
            <a:chExt cx="3655504" cy="1223490"/>
          </a:xfrm>
        </p:grpSpPr>
        <p:grpSp>
          <p:nvGrpSpPr>
            <p:cNvPr id="131" name="Group 130">
              <a:extLst>
                <a:ext uri="{FF2B5EF4-FFF2-40B4-BE49-F238E27FC236}">
                  <a16:creationId xmlns:a16="http://schemas.microsoft.com/office/drawing/2014/main" id="{82F8BA36-5611-4F6D-B4BF-D09664A7DA9D}"/>
                </a:ext>
              </a:extLst>
            </p:cNvPr>
            <p:cNvGrpSpPr/>
            <p:nvPr/>
          </p:nvGrpSpPr>
          <p:grpSpPr>
            <a:xfrm>
              <a:off x="5300982" y="4322943"/>
              <a:ext cx="3655504" cy="1223490"/>
              <a:chOff x="5300982" y="4322943"/>
              <a:chExt cx="3655504" cy="1223490"/>
            </a:xfrm>
          </p:grpSpPr>
          <p:grpSp>
            <p:nvGrpSpPr>
              <p:cNvPr id="65" name="Group 64">
                <a:extLst>
                  <a:ext uri="{FF2B5EF4-FFF2-40B4-BE49-F238E27FC236}">
                    <a16:creationId xmlns:a16="http://schemas.microsoft.com/office/drawing/2014/main" id="{AB15BA86-7097-4E43-ABED-37A2295539EC}"/>
                  </a:ext>
                </a:extLst>
              </p:cNvPr>
              <p:cNvGrpSpPr/>
              <p:nvPr/>
            </p:nvGrpSpPr>
            <p:grpSpPr>
              <a:xfrm>
                <a:off x="5300982" y="4322943"/>
                <a:ext cx="3414694" cy="1223490"/>
                <a:chOff x="5300982" y="4322943"/>
                <a:chExt cx="3414694" cy="1223490"/>
              </a:xfrm>
            </p:grpSpPr>
            <p:grpSp>
              <p:nvGrpSpPr>
                <p:cNvPr id="50" name="Group 49">
                  <a:extLst>
                    <a:ext uri="{FF2B5EF4-FFF2-40B4-BE49-F238E27FC236}">
                      <a16:creationId xmlns:a16="http://schemas.microsoft.com/office/drawing/2014/main" id="{F2734536-E2A7-4FFD-97D9-A6B39B74B75F}"/>
                    </a:ext>
                  </a:extLst>
                </p:cNvPr>
                <p:cNvGrpSpPr/>
                <p:nvPr/>
              </p:nvGrpSpPr>
              <p:grpSpPr>
                <a:xfrm>
                  <a:off x="6290935" y="4322943"/>
                  <a:ext cx="2424741" cy="1197015"/>
                  <a:chOff x="6290935" y="4322943"/>
                  <a:chExt cx="2424741" cy="1197015"/>
                </a:xfrm>
              </p:grpSpPr>
              <p:sp>
                <p:nvSpPr>
                  <p:cNvPr id="399" name="Freeform: Shape 398">
                    <a:extLst>
                      <a:ext uri="{FF2B5EF4-FFF2-40B4-BE49-F238E27FC236}">
                        <a16:creationId xmlns:a16="http://schemas.microsoft.com/office/drawing/2014/main" id="{B7C5A8B6-E791-4C94-B564-5D3FAF80B2D3}"/>
                      </a:ext>
                    </a:extLst>
                  </p:cNvPr>
                  <p:cNvSpPr/>
                  <p:nvPr/>
                </p:nvSpPr>
                <p:spPr>
                  <a:xfrm rot="5400000">
                    <a:off x="6292261" y="4483443"/>
                    <a:ext cx="737790" cy="740442"/>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737790"/>
                      <a:gd name="connsiteY0" fmla="*/ 91 h 711861"/>
                      <a:gd name="connsiteX1" fmla="*/ 737790 w 737790"/>
                      <a:gd name="connsiteY1" fmla="*/ 711688 h 711861"/>
                      <a:gd name="connsiteX0" fmla="*/ 0 w 737790"/>
                      <a:gd name="connsiteY0" fmla="*/ 0 h 720070"/>
                      <a:gd name="connsiteX1" fmla="*/ 737790 w 737790"/>
                      <a:gd name="connsiteY1" fmla="*/ 711597 h 720070"/>
                      <a:gd name="connsiteX0" fmla="*/ 0 w 737790"/>
                      <a:gd name="connsiteY0" fmla="*/ 0 h 740442"/>
                      <a:gd name="connsiteX1" fmla="*/ 737790 w 737790"/>
                      <a:gd name="connsiteY1" fmla="*/ 711597 h 740442"/>
                    </a:gdLst>
                    <a:ahLst/>
                    <a:cxnLst>
                      <a:cxn ang="0">
                        <a:pos x="connsiteX0" y="connsiteY0"/>
                      </a:cxn>
                      <a:cxn ang="0">
                        <a:pos x="connsiteX1" y="connsiteY1"/>
                      </a:cxn>
                    </a:cxnLst>
                    <a:rect l="l" t="t" r="r" b="b"/>
                    <a:pathLst>
                      <a:path w="737790" h="740442">
                        <a:moveTo>
                          <a:pt x="0" y="0"/>
                        </a:moveTo>
                        <a:cubicBezTo>
                          <a:pt x="110339" y="933447"/>
                          <a:pt x="439340" y="724695"/>
                          <a:pt x="737790" y="711597"/>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ctr">
                      <a:buFont typeface="Arial" panose="020B0604020202020204" pitchFamily="34" charset="0"/>
                      <a:buChar char="•"/>
                    </a:pPr>
                    <a:endParaRPr lang="en-US">
                      <a:solidFill>
                        <a:srgbClr val="FF0000"/>
                      </a:solidFill>
                    </a:endParaRPr>
                  </a:p>
                </p:txBody>
              </p:sp>
              <p:sp>
                <p:nvSpPr>
                  <p:cNvPr id="400" name="TextBox 399">
                    <a:extLst>
                      <a:ext uri="{FF2B5EF4-FFF2-40B4-BE49-F238E27FC236}">
                        <a16:creationId xmlns:a16="http://schemas.microsoft.com/office/drawing/2014/main" id="{56C6426B-8F2E-4CC1-90AD-2D6459882458}"/>
                      </a:ext>
                    </a:extLst>
                  </p:cNvPr>
                  <p:cNvSpPr txBox="1"/>
                  <p:nvPr/>
                </p:nvSpPr>
                <p:spPr>
                  <a:xfrm>
                    <a:off x="6960067" y="4322943"/>
                    <a:ext cx="1755609" cy="409023"/>
                  </a:xfrm>
                  <a:prstGeom prst="rect">
                    <a:avLst/>
                  </a:prstGeom>
                  <a:noFill/>
                </p:spPr>
                <p:txBody>
                  <a:bodyPr wrap="none" rtlCol="0">
                    <a:spAutoFit/>
                  </a:bodyPr>
                  <a:lstStyle/>
                  <a:p>
                    <a:pPr algn="ctr">
                      <a:lnSpc>
                        <a:spcPts val="1200"/>
                      </a:lnSpc>
                    </a:pPr>
                    <a:r>
                      <a:rPr lang="en-US" sz="1400" dirty="0">
                        <a:gradFill flip="none" rotWithShape="1">
                          <a:gsLst>
                            <a:gs pos="86000">
                              <a:srgbClr val="0000FF"/>
                            </a:gs>
                            <a:gs pos="38000">
                              <a:srgbClr val="008000"/>
                            </a:gs>
                          </a:gsLst>
                          <a:lin ang="0" scaled="1"/>
                          <a:tileRect/>
                        </a:gradFill>
                        <a:latin typeface="Candara" panose="020E0502030303020204" pitchFamily="34" charset="0"/>
                      </a:rPr>
                      <a:t>Stratum </a:t>
                    </a:r>
                    <a:r>
                      <a:rPr lang="en-US" sz="1400" dirty="0" err="1">
                        <a:gradFill flip="none" rotWithShape="1">
                          <a:gsLst>
                            <a:gs pos="86000">
                              <a:srgbClr val="0000FF"/>
                            </a:gs>
                            <a:gs pos="38000">
                              <a:srgbClr val="008000"/>
                            </a:gs>
                          </a:gsLst>
                          <a:lin ang="0" scaled="1"/>
                          <a:tileRect/>
                        </a:gradFill>
                        <a:latin typeface="Candara" panose="020E0502030303020204" pitchFamily="34" charset="0"/>
                      </a:rPr>
                      <a:t>Lacunosum</a:t>
                    </a:r>
                    <a:r>
                      <a:rPr lang="en-US" sz="1400" dirty="0">
                        <a:gradFill flip="none" rotWithShape="1">
                          <a:gsLst>
                            <a:gs pos="86000">
                              <a:srgbClr val="0000FF"/>
                            </a:gs>
                            <a:gs pos="38000">
                              <a:srgbClr val="008000"/>
                            </a:gs>
                          </a:gsLst>
                          <a:lin ang="0" scaled="1"/>
                          <a:tileRect/>
                        </a:gradFill>
                        <a:latin typeface="Candara" panose="020E0502030303020204" pitchFamily="34" charset="0"/>
                      </a:rPr>
                      <a:t>-</a:t>
                    </a:r>
                  </a:p>
                  <a:p>
                    <a:pPr algn="ctr">
                      <a:lnSpc>
                        <a:spcPts val="1200"/>
                      </a:lnSpc>
                    </a:pPr>
                    <a:r>
                      <a:rPr lang="en-US" sz="1400" dirty="0" err="1">
                        <a:gradFill flip="none" rotWithShape="1">
                          <a:gsLst>
                            <a:gs pos="86000">
                              <a:srgbClr val="0000FF"/>
                            </a:gs>
                            <a:gs pos="38000">
                              <a:srgbClr val="008000"/>
                            </a:gs>
                          </a:gsLst>
                          <a:lin ang="0" scaled="1"/>
                          <a:tileRect/>
                        </a:gradFill>
                        <a:latin typeface="Candara" panose="020E0502030303020204" pitchFamily="34" charset="0"/>
                      </a:rPr>
                      <a:t>Moleculare</a:t>
                    </a:r>
                    <a:endParaRPr lang="en-US" sz="1400" dirty="0">
                      <a:gradFill flip="none" rotWithShape="1">
                        <a:gsLst>
                          <a:gs pos="86000">
                            <a:srgbClr val="0000FF"/>
                          </a:gs>
                          <a:gs pos="38000">
                            <a:srgbClr val="008000"/>
                          </a:gs>
                        </a:gsLst>
                        <a:lin ang="0" scaled="1"/>
                        <a:tileRect/>
                      </a:gradFill>
                      <a:latin typeface="Candara" panose="020E0502030303020204" pitchFamily="34" charset="0"/>
                    </a:endParaRPr>
                  </a:p>
                </p:txBody>
              </p:sp>
              <p:sp>
                <p:nvSpPr>
                  <p:cNvPr id="401" name="TextBox 400">
                    <a:extLst>
                      <a:ext uri="{FF2B5EF4-FFF2-40B4-BE49-F238E27FC236}">
                        <a16:creationId xmlns:a16="http://schemas.microsoft.com/office/drawing/2014/main" id="{2A318FDC-90D1-42EA-BEDB-9E156062E0B7}"/>
                      </a:ext>
                    </a:extLst>
                  </p:cNvPr>
                  <p:cNvSpPr txBox="1"/>
                  <p:nvPr/>
                </p:nvSpPr>
                <p:spPr>
                  <a:xfrm>
                    <a:off x="6437835" y="4913996"/>
                    <a:ext cx="1486304" cy="255134"/>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 Lucidum</a:t>
                    </a:r>
                  </a:p>
                </p:txBody>
              </p:sp>
              <p:sp>
                <p:nvSpPr>
                  <p:cNvPr id="402" name="TextBox 401">
                    <a:extLst>
                      <a:ext uri="{FF2B5EF4-FFF2-40B4-BE49-F238E27FC236}">
                        <a16:creationId xmlns:a16="http://schemas.microsoft.com/office/drawing/2014/main" id="{A88A4940-D457-4599-8104-67A855E93704}"/>
                      </a:ext>
                    </a:extLst>
                  </p:cNvPr>
                  <p:cNvSpPr txBox="1"/>
                  <p:nvPr/>
                </p:nvSpPr>
                <p:spPr>
                  <a:xfrm>
                    <a:off x="6445175" y="4686098"/>
                    <a:ext cx="1569660" cy="255134"/>
                  </a:xfrm>
                  <a:prstGeom prst="rect">
                    <a:avLst/>
                  </a:prstGeom>
                  <a:noFill/>
                </p:spPr>
                <p:txBody>
                  <a:bodyPr wrap="none" rtlCol="0">
                    <a:spAutoFit/>
                  </a:bodyPr>
                  <a:lstStyle>
                    <a:defPPr>
                      <a:defRPr lang="en-US"/>
                    </a:defPPr>
                    <a:lvl1pPr algn="ctr">
                      <a:lnSpc>
                        <a:spcPts val="1200"/>
                      </a:lnSpc>
                      <a:defRPr sz="1400">
                        <a:gradFill flip="none" rotWithShape="1">
                          <a:gsLst>
                            <a:gs pos="86000">
                              <a:srgbClr val="0000FF"/>
                            </a:gs>
                            <a:gs pos="38000">
                              <a:srgbClr val="008000"/>
                            </a:gs>
                          </a:gsLst>
                          <a:lin ang="0" scaled="1"/>
                          <a:tileRect/>
                        </a:gradFill>
                        <a:latin typeface="Candara" panose="020E0502030303020204" pitchFamily="34" charset="0"/>
                      </a:defRPr>
                    </a:lvl1pPr>
                  </a:lstStyle>
                  <a:p>
                    <a:r>
                      <a:rPr lang="en-US" dirty="0"/>
                      <a:t>Stratum </a:t>
                    </a:r>
                    <a:r>
                      <a:rPr lang="en-US" dirty="0" err="1"/>
                      <a:t>Radiatum</a:t>
                    </a:r>
                    <a:endParaRPr lang="en-US" dirty="0"/>
                  </a:p>
                </p:txBody>
              </p:sp>
              <p:sp>
                <p:nvSpPr>
                  <p:cNvPr id="403" name="Freeform: Shape 402">
                    <a:extLst>
                      <a:ext uri="{FF2B5EF4-FFF2-40B4-BE49-F238E27FC236}">
                        <a16:creationId xmlns:a16="http://schemas.microsoft.com/office/drawing/2014/main" id="{C4BAA6AD-E077-498E-9CE6-E8DCD3F862B1}"/>
                      </a:ext>
                    </a:extLst>
                  </p:cNvPr>
                  <p:cNvSpPr/>
                  <p:nvPr/>
                </p:nvSpPr>
                <p:spPr>
                  <a:xfrm rot="5400000">
                    <a:off x="6204843" y="5062116"/>
                    <a:ext cx="556174" cy="132842"/>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431147"/>
                      <a:gd name="connsiteY0" fmla="*/ 3107 h 254329"/>
                      <a:gd name="connsiteX1" fmla="*/ 429815 w 431147"/>
                      <a:gd name="connsiteY1" fmla="*/ 254329 h 254329"/>
                      <a:gd name="connsiteX0" fmla="*/ 0 w 427351"/>
                      <a:gd name="connsiteY0" fmla="*/ 11829 h 209711"/>
                      <a:gd name="connsiteX1" fmla="*/ 426005 w 427351"/>
                      <a:gd name="connsiteY1" fmla="*/ 209711 h 209711"/>
                      <a:gd name="connsiteX0" fmla="*/ 0 w 426005"/>
                      <a:gd name="connsiteY0" fmla="*/ 11829 h 209711"/>
                      <a:gd name="connsiteX1" fmla="*/ 426005 w 426005"/>
                      <a:gd name="connsiteY1" fmla="*/ 209711 h 209711"/>
                      <a:gd name="connsiteX0" fmla="*/ 0 w 426005"/>
                      <a:gd name="connsiteY0" fmla="*/ 0 h 197882"/>
                      <a:gd name="connsiteX1" fmla="*/ 426005 w 426005"/>
                      <a:gd name="connsiteY1" fmla="*/ 197882 h 197882"/>
                      <a:gd name="connsiteX0" fmla="*/ 0 w 426002"/>
                      <a:gd name="connsiteY0" fmla="*/ 0 h 151448"/>
                      <a:gd name="connsiteX1" fmla="*/ 426002 w 426002"/>
                      <a:gd name="connsiteY1" fmla="*/ 151448 h 151448"/>
                      <a:gd name="connsiteX0" fmla="*/ 0 w 426002"/>
                      <a:gd name="connsiteY0" fmla="*/ 0 h 151448"/>
                      <a:gd name="connsiteX1" fmla="*/ 426002 w 426002"/>
                      <a:gd name="connsiteY1" fmla="*/ 151448 h 151448"/>
                      <a:gd name="connsiteX0" fmla="*/ 0 w 426065"/>
                      <a:gd name="connsiteY0" fmla="*/ 0 h 151448"/>
                      <a:gd name="connsiteX1" fmla="*/ 426002 w 426065"/>
                      <a:gd name="connsiteY1" fmla="*/ 151448 h 151448"/>
                      <a:gd name="connsiteX0" fmla="*/ 0 w 305451"/>
                      <a:gd name="connsiteY0" fmla="*/ 19946 h 111069"/>
                      <a:gd name="connsiteX1" fmla="*/ 305349 w 305451"/>
                      <a:gd name="connsiteY1" fmla="*/ 111069 h 111069"/>
                      <a:gd name="connsiteX0" fmla="*/ 0 w 556218"/>
                      <a:gd name="connsiteY0" fmla="*/ 27490 h 109088"/>
                      <a:gd name="connsiteX1" fmla="*/ 556174 w 556218"/>
                      <a:gd name="connsiteY1" fmla="*/ 109088 h 109088"/>
                      <a:gd name="connsiteX0" fmla="*/ 0 w 556209"/>
                      <a:gd name="connsiteY0" fmla="*/ 4469 h 120972"/>
                      <a:gd name="connsiteX1" fmla="*/ 556174 w 556209"/>
                      <a:gd name="connsiteY1" fmla="*/ 86067 h 120972"/>
                      <a:gd name="connsiteX0" fmla="*/ 0 w 556174"/>
                      <a:gd name="connsiteY0" fmla="*/ 0 h 137503"/>
                      <a:gd name="connsiteX1" fmla="*/ 556174 w 556174"/>
                      <a:gd name="connsiteY1" fmla="*/ 81598 h 137503"/>
                      <a:gd name="connsiteX0" fmla="*/ 0 w 556174"/>
                      <a:gd name="connsiteY0" fmla="*/ 0 h 142797"/>
                      <a:gd name="connsiteX1" fmla="*/ 556174 w 556174"/>
                      <a:gd name="connsiteY1" fmla="*/ 81598 h 142797"/>
                      <a:gd name="connsiteX0" fmla="*/ 0 w 556204"/>
                      <a:gd name="connsiteY0" fmla="*/ 0 h 128276"/>
                      <a:gd name="connsiteX1" fmla="*/ 556174 w 556204"/>
                      <a:gd name="connsiteY1" fmla="*/ 81598 h 128276"/>
                      <a:gd name="connsiteX0" fmla="*/ 0 w 556174"/>
                      <a:gd name="connsiteY0" fmla="*/ 22470 h 132842"/>
                      <a:gd name="connsiteX1" fmla="*/ 556174 w 556174"/>
                      <a:gd name="connsiteY1" fmla="*/ 104068 h 132842"/>
                    </a:gdLst>
                    <a:ahLst/>
                    <a:cxnLst>
                      <a:cxn ang="0">
                        <a:pos x="connsiteX0" y="connsiteY0"/>
                      </a:cxn>
                      <a:cxn ang="0">
                        <a:pos x="connsiteX1" y="connsiteY1"/>
                      </a:cxn>
                    </a:cxnLst>
                    <a:rect l="l" t="t" r="r" b="b"/>
                    <a:pathLst>
                      <a:path w="556174" h="132842">
                        <a:moveTo>
                          <a:pt x="0" y="22470"/>
                        </a:moveTo>
                        <a:cubicBezTo>
                          <a:pt x="2386" y="363383"/>
                          <a:pt x="547850" y="-225261"/>
                          <a:pt x="556174" y="104068"/>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404" name="Freeform: Shape 403">
                    <a:extLst>
                      <a:ext uri="{FF2B5EF4-FFF2-40B4-BE49-F238E27FC236}">
                        <a16:creationId xmlns:a16="http://schemas.microsoft.com/office/drawing/2014/main" id="{BD56843A-F395-406A-826C-847C8DC60709}"/>
                      </a:ext>
                    </a:extLst>
                  </p:cNvPr>
                  <p:cNvSpPr/>
                  <p:nvPr/>
                </p:nvSpPr>
                <p:spPr>
                  <a:xfrm rot="5400000">
                    <a:off x="6377201" y="5171511"/>
                    <a:ext cx="421231" cy="275663"/>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431147"/>
                      <a:gd name="connsiteY0" fmla="*/ 3107 h 254329"/>
                      <a:gd name="connsiteX1" fmla="*/ 429815 w 431147"/>
                      <a:gd name="connsiteY1" fmla="*/ 254329 h 254329"/>
                      <a:gd name="connsiteX0" fmla="*/ 0 w 427351"/>
                      <a:gd name="connsiteY0" fmla="*/ 11829 h 209711"/>
                      <a:gd name="connsiteX1" fmla="*/ 426005 w 427351"/>
                      <a:gd name="connsiteY1" fmla="*/ 209711 h 209711"/>
                      <a:gd name="connsiteX0" fmla="*/ 0 w 426005"/>
                      <a:gd name="connsiteY0" fmla="*/ 11829 h 209711"/>
                      <a:gd name="connsiteX1" fmla="*/ 426005 w 426005"/>
                      <a:gd name="connsiteY1" fmla="*/ 209711 h 209711"/>
                      <a:gd name="connsiteX0" fmla="*/ 0 w 426005"/>
                      <a:gd name="connsiteY0" fmla="*/ 0 h 197882"/>
                      <a:gd name="connsiteX1" fmla="*/ 426005 w 426005"/>
                      <a:gd name="connsiteY1" fmla="*/ 197882 h 197882"/>
                      <a:gd name="connsiteX0" fmla="*/ 0 w 426002"/>
                      <a:gd name="connsiteY0" fmla="*/ 0 h 151448"/>
                      <a:gd name="connsiteX1" fmla="*/ 426002 w 426002"/>
                      <a:gd name="connsiteY1" fmla="*/ 151448 h 151448"/>
                      <a:gd name="connsiteX0" fmla="*/ 0 w 426002"/>
                      <a:gd name="connsiteY0" fmla="*/ 0 h 151448"/>
                      <a:gd name="connsiteX1" fmla="*/ 426002 w 426002"/>
                      <a:gd name="connsiteY1" fmla="*/ 151448 h 151448"/>
                      <a:gd name="connsiteX0" fmla="*/ 0 w 426065"/>
                      <a:gd name="connsiteY0" fmla="*/ 0 h 151448"/>
                      <a:gd name="connsiteX1" fmla="*/ 426002 w 426065"/>
                      <a:gd name="connsiteY1" fmla="*/ 151448 h 151448"/>
                      <a:gd name="connsiteX0" fmla="*/ 0 w 395113"/>
                      <a:gd name="connsiteY0" fmla="*/ 0 h 294324"/>
                      <a:gd name="connsiteX1" fmla="*/ 395043 w 395113"/>
                      <a:gd name="connsiteY1" fmla="*/ 294324 h 294324"/>
                      <a:gd name="connsiteX0" fmla="*/ 220 w 395311"/>
                      <a:gd name="connsiteY0" fmla="*/ 0 h 294324"/>
                      <a:gd name="connsiteX1" fmla="*/ 395263 w 395311"/>
                      <a:gd name="connsiteY1" fmla="*/ 294324 h 294324"/>
                      <a:gd name="connsiteX0" fmla="*/ 246 w 353667"/>
                      <a:gd name="connsiteY0" fmla="*/ 0 h 291943"/>
                      <a:gd name="connsiteX1" fmla="*/ 353614 w 353667"/>
                      <a:gd name="connsiteY1" fmla="*/ 291943 h 291943"/>
                      <a:gd name="connsiteX0" fmla="*/ 251 w 353619"/>
                      <a:gd name="connsiteY0" fmla="*/ 0 h 291943"/>
                      <a:gd name="connsiteX1" fmla="*/ 353619 w 353619"/>
                      <a:gd name="connsiteY1" fmla="*/ 291943 h 291943"/>
                      <a:gd name="connsiteX0" fmla="*/ 209 w 427396"/>
                      <a:gd name="connsiteY0" fmla="*/ 81849 h 190436"/>
                      <a:gd name="connsiteX1" fmla="*/ 427396 w 427396"/>
                      <a:gd name="connsiteY1" fmla="*/ 190436 h 190436"/>
                      <a:gd name="connsiteX0" fmla="*/ 0 w 427187"/>
                      <a:gd name="connsiteY0" fmla="*/ 146029 h 254616"/>
                      <a:gd name="connsiteX1" fmla="*/ 427187 w 427187"/>
                      <a:gd name="connsiteY1" fmla="*/ 254616 h 254616"/>
                      <a:gd name="connsiteX0" fmla="*/ 0 w 421231"/>
                      <a:gd name="connsiteY0" fmla="*/ 120642 h 275663"/>
                      <a:gd name="connsiteX1" fmla="*/ 421231 w 421231"/>
                      <a:gd name="connsiteY1" fmla="*/ 275663 h 275663"/>
                    </a:gdLst>
                    <a:ahLst/>
                    <a:cxnLst>
                      <a:cxn ang="0">
                        <a:pos x="connsiteX0" y="connsiteY0"/>
                      </a:cxn>
                      <a:cxn ang="0">
                        <a:pos x="connsiteX1" y="connsiteY1"/>
                      </a:cxn>
                    </a:cxnLst>
                    <a:rect l="l" t="t" r="r" b="b"/>
                    <a:pathLst>
                      <a:path w="421231" h="275663">
                        <a:moveTo>
                          <a:pt x="0" y="120642"/>
                        </a:moveTo>
                        <a:cubicBezTo>
                          <a:pt x="74619" y="23008"/>
                          <a:pt x="416866" y="-154866"/>
                          <a:pt x="421231" y="275663"/>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64" name="Group 63">
                  <a:extLst>
                    <a:ext uri="{FF2B5EF4-FFF2-40B4-BE49-F238E27FC236}">
                      <a16:creationId xmlns:a16="http://schemas.microsoft.com/office/drawing/2014/main" id="{DD0E33F7-C64E-4661-8E98-5E4E515E8C56}"/>
                    </a:ext>
                  </a:extLst>
                </p:cNvPr>
                <p:cNvGrpSpPr/>
                <p:nvPr/>
              </p:nvGrpSpPr>
              <p:grpSpPr>
                <a:xfrm>
                  <a:off x="5300982" y="5249996"/>
                  <a:ext cx="1127101" cy="296437"/>
                  <a:chOff x="5300982" y="5249996"/>
                  <a:chExt cx="1127101" cy="296437"/>
                </a:xfrm>
              </p:grpSpPr>
              <p:cxnSp>
                <p:nvCxnSpPr>
                  <p:cNvPr id="49" name="Straight Connector 48">
                    <a:extLst>
                      <a:ext uri="{FF2B5EF4-FFF2-40B4-BE49-F238E27FC236}">
                        <a16:creationId xmlns:a16="http://schemas.microsoft.com/office/drawing/2014/main" id="{104FBEDA-658F-4F31-8F0D-DCDEE9496CAD}"/>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B044EDEA-59B4-4CFF-B45C-6FD8B8CA0004}"/>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3" name="Group 62">
                    <a:extLst>
                      <a:ext uri="{FF2B5EF4-FFF2-40B4-BE49-F238E27FC236}">
                        <a16:creationId xmlns:a16="http://schemas.microsoft.com/office/drawing/2014/main" id="{F5D2761E-72CE-4D7D-ABC0-D89C21876ED5}"/>
                      </a:ext>
                    </a:extLst>
                  </p:cNvPr>
                  <p:cNvGrpSpPr/>
                  <p:nvPr/>
                </p:nvGrpSpPr>
                <p:grpSpPr>
                  <a:xfrm>
                    <a:off x="5345143" y="5249996"/>
                    <a:ext cx="1053459" cy="80526"/>
                    <a:chOff x="5357846" y="5249996"/>
                    <a:chExt cx="1053459" cy="80526"/>
                  </a:xfrm>
                </p:grpSpPr>
                <p:grpSp>
                  <p:nvGrpSpPr>
                    <p:cNvPr id="406" name="Group 405">
                      <a:extLst>
                        <a:ext uri="{FF2B5EF4-FFF2-40B4-BE49-F238E27FC236}">
                          <a16:creationId xmlns:a16="http://schemas.microsoft.com/office/drawing/2014/main" id="{C9070344-8162-4F61-ADB0-96F69AB3DC9D}"/>
                        </a:ext>
                      </a:extLst>
                    </p:cNvPr>
                    <p:cNvGrpSpPr/>
                    <p:nvPr/>
                  </p:nvGrpSpPr>
                  <p:grpSpPr>
                    <a:xfrm>
                      <a:off x="5357846" y="5252121"/>
                      <a:ext cx="527322" cy="78401"/>
                      <a:chOff x="3064128" y="5259734"/>
                      <a:chExt cx="954674" cy="250936"/>
                    </a:xfrm>
                  </p:grpSpPr>
                  <p:sp>
                    <p:nvSpPr>
                      <p:cNvPr id="407" name="Freeform: Shape 406">
                        <a:extLst>
                          <a:ext uri="{FF2B5EF4-FFF2-40B4-BE49-F238E27FC236}">
                            <a16:creationId xmlns:a16="http://schemas.microsoft.com/office/drawing/2014/main" id="{35647649-61BE-4BFF-A18C-34EDC8687F6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Freeform: Shape 407">
                        <a:extLst>
                          <a:ext uri="{FF2B5EF4-FFF2-40B4-BE49-F238E27FC236}">
                            <a16:creationId xmlns:a16="http://schemas.microsoft.com/office/drawing/2014/main" id="{90E941DC-EE38-4980-9584-67AE0320B0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Freeform: Shape 408">
                        <a:extLst>
                          <a:ext uri="{FF2B5EF4-FFF2-40B4-BE49-F238E27FC236}">
                            <a16:creationId xmlns:a16="http://schemas.microsoft.com/office/drawing/2014/main" id="{1C391DD8-16E8-49CD-8700-6B16DE0259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Freeform: Shape 409">
                        <a:extLst>
                          <a:ext uri="{FF2B5EF4-FFF2-40B4-BE49-F238E27FC236}">
                            <a16:creationId xmlns:a16="http://schemas.microsoft.com/office/drawing/2014/main" id="{53AC2479-A8BF-4780-8E6F-47F3C5968FC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Freeform: Shape 410">
                        <a:extLst>
                          <a:ext uri="{FF2B5EF4-FFF2-40B4-BE49-F238E27FC236}">
                            <a16:creationId xmlns:a16="http://schemas.microsoft.com/office/drawing/2014/main" id="{8C5D9AD5-AAE7-4A18-B29C-8D1DE223CC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Freeform: Shape 411">
                        <a:extLst>
                          <a:ext uri="{FF2B5EF4-FFF2-40B4-BE49-F238E27FC236}">
                            <a16:creationId xmlns:a16="http://schemas.microsoft.com/office/drawing/2014/main" id="{89E487A3-F4DF-4A05-BBDB-126CE87F8F1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Freeform: Shape 412">
                        <a:extLst>
                          <a:ext uri="{FF2B5EF4-FFF2-40B4-BE49-F238E27FC236}">
                            <a16:creationId xmlns:a16="http://schemas.microsoft.com/office/drawing/2014/main" id="{9850F7BA-2AA7-4EA5-963F-EE4B71A29A8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Freeform: Shape 413">
                        <a:extLst>
                          <a:ext uri="{FF2B5EF4-FFF2-40B4-BE49-F238E27FC236}">
                            <a16:creationId xmlns:a16="http://schemas.microsoft.com/office/drawing/2014/main" id="{D3A413E2-A2A4-42AD-B743-8A5165320C72}"/>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Freeform: Shape 414">
                        <a:extLst>
                          <a:ext uri="{FF2B5EF4-FFF2-40B4-BE49-F238E27FC236}">
                            <a16:creationId xmlns:a16="http://schemas.microsoft.com/office/drawing/2014/main" id="{73DC4CBE-10DC-4B09-A289-769A5008BCAE}"/>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Freeform: Shape 415">
                        <a:extLst>
                          <a:ext uri="{FF2B5EF4-FFF2-40B4-BE49-F238E27FC236}">
                            <a16:creationId xmlns:a16="http://schemas.microsoft.com/office/drawing/2014/main" id="{F91D5F69-F30C-40D0-AEF7-F86D994DB982}"/>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7" name="Freeform: Shape 416">
                        <a:extLst>
                          <a:ext uri="{FF2B5EF4-FFF2-40B4-BE49-F238E27FC236}">
                            <a16:creationId xmlns:a16="http://schemas.microsoft.com/office/drawing/2014/main" id="{6D9C646B-9C3A-4EF0-8163-ED8CFFC862A3}"/>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8" name="Group 417">
                      <a:extLst>
                        <a:ext uri="{FF2B5EF4-FFF2-40B4-BE49-F238E27FC236}">
                          <a16:creationId xmlns:a16="http://schemas.microsoft.com/office/drawing/2014/main" id="{C218797D-08E1-4A8E-AB1B-D9F2B77EE1A1}"/>
                        </a:ext>
                      </a:extLst>
                    </p:cNvPr>
                    <p:cNvGrpSpPr/>
                    <p:nvPr/>
                  </p:nvGrpSpPr>
                  <p:grpSpPr>
                    <a:xfrm>
                      <a:off x="5883983" y="5249996"/>
                      <a:ext cx="527322" cy="78401"/>
                      <a:chOff x="3064128" y="5259734"/>
                      <a:chExt cx="954674" cy="250936"/>
                    </a:xfrm>
                  </p:grpSpPr>
                  <p:sp>
                    <p:nvSpPr>
                      <p:cNvPr id="419" name="Freeform: Shape 418">
                        <a:extLst>
                          <a:ext uri="{FF2B5EF4-FFF2-40B4-BE49-F238E27FC236}">
                            <a16:creationId xmlns:a16="http://schemas.microsoft.com/office/drawing/2014/main" id="{6639656B-D63D-43EC-A525-AF9537700489}"/>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Freeform: Shape 419">
                        <a:extLst>
                          <a:ext uri="{FF2B5EF4-FFF2-40B4-BE49-F238E27FC236}">
                            <a16:creationId xmlns:a16="http://schemas.microsoft.com/office/drawing/2014/main" id="{A8C0DB80-42B5-4276-B51B-369F2A56971B}"/>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Freeform: Shape 420">
                        <a:extLst>
                          <a:ext uri="{FF2B5EF4-FFF2-40B4-BE49-F238E27FC236}">
                            <a16:creationId xmlns:a16="http://schemas.microsoft.com/office/drawing/2014/main" id="{E5025693-3A76-48B8-9720-AD19EC1D463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Freeform: Shape 421">
                        <a:extLst>
                          <a:ext uri="{FF2B5EF4-FFF2-40B4-BE49-F238E27FC236}">
                            <a16:creationId xmlns:a16="http://schemas.microsoft.com/office/drawing/2014/main" id="{804C1D60-93A2-4820-B115-F1275601C6A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Freeform: Shape 422">
                        <a:extLst>
                          <a:ext uri="{FF2B5EF4-FFF2-40B4-BE49-F238E27FC236}">
                            <a16:creationId xmlns:a16="http://schemas.microsoft.com/office/drawing/2014/main" id="{7AADC7CA-CD26-48DC-AB4D-9CD5F15169E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Freeform: Shape 423">
                        <a:extLst>
                          <a:ext uri="{FF2B5EF4-FFF2-40B4-BE49-F238E27FC236}">
                            <a16:creationId xmlns:a16="http://schemas.microsoft.com/office/drawing/2014/main" id="{4D4634CC-9713-423E-9B7A-CFCB78850F3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Freeform: Shape 424">
                        <a:extLst>
                          <a:ext uri="{FF2B5EF4-FFF2-40B4-BE49-F238E27FC236}">
                            <a16:creationId xmlns:a16="http://schemas.microsoft.com/office/drawing/2014/main" id="{668B9865-6887-4E49-B2F7-7FF72A0414B7}"/>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6" name="Freeform: Shape 425">
                        <a:extLst>
                          <a:ext uri="{FF2B5EF4-FFF2-40B4-BE49-F238E27FC236}">
                            <a16:creationId xmlns:a16="http://schemas.microsoft.com/office/drawing/2014/main" id="{3CED107E-F918-498E-9787-AB30D8BE9F1D}"/>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Freeform: Shape 426">
                        <a:extLst>
                          <a:ext uri="{FF2B5EF4-FFF2-40B4-BE49-F238E27FC236}">
                            <a16:creationId xmlns:a16="http://schemas.microsoft.com/office/drawing/2014/main" id="{1B0A4E9C-AF23-47BE-BB00-139E33F31D76}"/>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8" name="Freeform: Shape 427">
                        <a:extLst>
                          <a:ext uri="{FF2B5EF4-FFF2-40B4-BE49-F238E27FC236}">
                            <a16:creationId xmlns:a16="http://schemas.microsoft.com/office/drawing/2014/main" id="{E79D98D2-DCDC-437E-8D9C-9175DB4D2DF3}"/>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9" name="Freeform: Shape 428">
                        <a:extLst>
                          <a:ext uri="{FF2B5EF4-FFF2-40B4-BE49-F238E27FC236}">
                            <a16:creationId xmlns:a16="http://schemas.microsoft.com/office/drawing/2014/main" id="{955B8180-5875-48FC-924A-1141E748664B}"/>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1" name="Group 50">
                    <a:extLst>
                      <a:ext uri="{FF2B5EF4-FFF2-40B4-BE49-F238E27FC236}">
                        <a16:creationId xmlns:a16="http://schemas.microsoft.com/office/drawing/2014/main" id="{5AB229FD-0F44-44D5-9460-608AA22E0474}"/>
                      </a:ext>
                    </a:extLst>
                  </p:cNvPr>
                  <p:cNvGrpSpPr/>
                  <p:nvPr/>
                </p:nvGrpSpPr>
                <p:grpSpPr>
                  <a:xfrm>
                    <a:off x="5345143" y="5361115"/>
                    <a:ext cx="1053459" cy="80526"/>
                    <a:chOff x="5435623" y="5361115"/>
                    <a:chExt cx="1053459" cy="80526"/>
                  </a:xfrm>
                </p:grpSpPr>
                <p:grpSp>
                  <p:nvGrpSpPr>
                    <p:cNvPr id="430" name="Group 429">
                      <a:extLst>
                        <a:ext uri="{FF2B5EF4-FFF2-40B4-BE49-F238E27FC236}">
                          <a16:creationId xmlns:a16="http://schemas.microsoft.com/office/drawing/2014/main" id="{160B9A9E-F50D-4C7A-9C14-51831BFB3F85}"/>
                        </a:ext>
                      </a:extLst>
                    </p:cNvPr>
                    <p:cNvGrpSpPr/>
                    <p:nvPr/>
                  </p:nvGrpSpPr>
                  <p:grpSpPr>
                    <a:xfrm>
                      <a:off x="5435623" y="5363240"/>
                      <a:ext cx="527322" cy="78401"/>
                      <a:chOff x="3064128" y="5259734"/>
                      <a:chExt cx="954674" cy="250936"/>
                    </a:xfrm>
                  </p:grpSpPr>
                  <p:sp>
                    <p:nvSpPr>
                      <p:cNvPr id="431" name="Freeform: Shape 430">
                        <a:extLst>
                          <a:ext uri="{FF2B5EF4-FFF2-40B4-BE49-F238E27FC236}">
                            <a16:creationId xmlns:a16="http://schemas.microsoft.com/office/drawing/2014/main" id="{E645A8EB-2DEA-4045-8381-CAF6857432A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Freeform: Shape 431">
                        <a:extLst>
                          <a:ext uri="{FF2B5EF4-FFF2-40B4-BE49-F238E27FC236}">
                            <a16:creationId xmlns:a16="http://schemas.microsoft.com/office/drawing/2014/main" id="{04100B5B-90BE-43C6-A641-FDF998A0DDD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Freeform: Shape 432">
                        <a:extLst>
                          <a:ext uri="{FF2B5EF4-FFF2-40B4-BE49-F238E27FC236}">
                            <a16:creationId xmlns:a16="http://schemas.microsoft.com/office/drawing/2014/main" id="{53F553E0-E61F-4327-A0F1-DECFD4D6640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Freeform: Shape 433">
                        <a:extLst>
                          <a:ext uri="{FF2B5EF4-FFF2-40B4-BE49-F238E27FC236}">
                            <a16:creationId xmlns:a16="http://schemas.microsoft.com/office/drawing/2014/main" id="{C1E51E72-1764-499D-B171-ACE3F5A5970E}"/>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5" name="Freeform: Shape 434">
                        <a:extLst>
                          <a:ext uri="{FF2B5EF4-FFF2-40B4-BE49-F238E27FC236}">
                            <a16:creationId xmlns:a16="http://schemas.microsoft.com/office/drawing/2014/main" id="{6C06D13B-8B88-420F-A2F7-4B6FF4D87EE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Freeform: Shape 435">
                        <a:extLst>
                          <a:ext uri="{FF2B5EF4-FFF2-40B4-BE49-F238E27FC236}">
                            <a16:creationId xmlns:a16="http://schemas.microsoft.com/office/drawing/2014/main" id="{6BEF3F05-8F57-4ACE-BAA5-C5B8FA025495}"/>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Freeform: Shape 436">
                        <a:extLst>
                          <a:ext uri="{FF2B5EF4-FFF2-40B4-BE49-F238E27FC236}">
                            <a16:creationId xmlns:a16="http://schemas.microsoft.com/office/drawing/2014/main" id="{46CC5BA1-6F6E-4D60-8BCC-167DBB967DE9}"/>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8" name="Freeform: Shape 437">
                        <a:extLst>
                          <a:ext uri="{FF2B5EF4-FFF2-40B4-BE49-F238E27FC236}">
                            <a16:creationId xmlns:a16="http://schemas.microsoft.com/office/drawing/2014/main" id="{0B9D7167-1EC4-4A82-8718-65091A300E9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Freeform: Shape 438">
                        <a:extLst>
                          <a:ext uri="{FF2B5EF4-FFF2-40B4-BE49-F238E27FC236}">
                            <a16:creationId xmlns:a16="http://schemas.microsoft.com/office/drawing/2014/main" id="{8C77A6E5-8360-49B1-B7B6-46EED6F9AB0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Freeform: Shape 439">
                        <a:extLst>
                          <a:ext uri="{FF2B5EF4-FFF2-40B4-BE49-F238E27FC236}">
                            <a16:creationId xmlns:a16="http://schemas.microsoft.com/office/drawing/2014/main" id="{0B2EEC7F-3D72-49D6-A230-7DC322CF0C5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Freeform: Shape 440">
                        <a:extLst>
                          <a:ext uri="{FF2B5EF4-FFF2-40B4-BE49-F238E27FC236}">
                            <a16:creationId xmlns:a16="http://schemas.microsoft.com/office/drawing/2014/main" id="{3EE30019-0839-456D-9572-56ACE9411924}"/>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2" name="Group 441">
                      <a:extLst>
                        <a:ext uri="{FF2B5EF4-FFF2-40B4-BE49-F238E27FC236}">
                          <a16:creationId xmlns:a16="http://schemas.microsoft.com/office/drawing/2014/main" id="{145D4E96-40FA-4216-ADAD-39DA9860736F}"/>
                        </a:ext>
                      </a:extLst>
                    </p:cNvPr>
                    <p:cNvGrpSpPr/>
                    <p:nvPr/>
                  </p:nvGrpSpPr>
                  <p:grpSpPr>
                    <a:xfrm>
                      <a:off x="5961760" y="5361115"/>
                      <a:ext cx="527322" cy="78401"/>
                      <a:chOff x="3064128" y="5259734"/>
                      <a:chExt cx="954674" cy="250936"/>
                    </a:xfrm>
                  </p:grpSpPr>
                  <p:sp>
                    <p:nvSpPr>
                      <p:cNvPr id="443" name="Freeform: Shape 442">
                        <a:extLst>
                          <a:ext uri="{FF2B5EF4-FFF2-40B4-BE49-F238E27FC236}">
                            <a16:creationId xmlns:a16="http://schemas.microsoft.com/office/drawing/2014/main" id="{A236123C-C6A5-427D-B247-D6857FCAD4D2}"/>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Freeform: Shape 443">
                        <a:extLst>
                          <a:ext uri="{FF2B5EF4-FFF2-40B4-BE49-F238E27FC236}">
                            <a16:creationId xmlns:a16="http://schemas.microsoft.com/office/drawing/2014/main" id="{41B38210-C1C1-4175-8D7E-963F73F05F7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Freeform: Shape 444">
                        <a:extLst>
                          <a:ext uri="{FF2B5EF4-FFF2-40B4-BE49-F238E27FC236}">
                            <a16:creationId xmlns:a16="http://schemas.microsoft.com/office/drawing/2014/main" id="{7186FE1E-54A0-43FD-8868-AA348065E5EE}"/>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Freeform: Shape 445">
                        <a:extLst>
                          <a:ext uri="{FF2B5EF4-FFF2-40B4-BE49-F238E27FC236}">
                            <a16:creationId xmlns:a16="http://schemas.microsoft.com/office/drawing/2014/main" id="{42D78BCD-6432-45F2-AF00-BE4965E59323}"/>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Freeform: Shape 446">
                        <a:extLst>
                          <a:ext uri="{FF2B5EF4-FFF2-40B4-BE49-F238E27FC236}">
                            <a16:creationId xmlns:a16="http://schemas.microsoft.com/office/drawing/2014/main" id="{BE96B69C-0444-41BD-8A54-2FB7026E30F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Freeform: Shape 447">
                        <a:extLst>
                          <a:ext uri="{FF2B5EF4-FFF2-40B4-BE49-F238E27FC236}">
                            <a16:creationId xmlns:a16="http://schemas.microsoft.com/office/drawing/2014/main" id="{A96CCDA7-1F27-4C38-AF3D-AA03EFF1A3D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Freeform: Shape 448">
                        <a:extLst>
                          <a:ext uri="{FF2B5EF4-FFF2-40B4-BE49-F238E27FC236}">
                            <a16:creationId xmlns:a16="http://schemas.microsoft.com/office/drawing/2014/main" id="{858C9750-4A75-47D5-A4BD-90E9DA178B6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Freeform: Shape 449">
                        <a:extLst>
                          <a:ext uri="{FF2B5EF4-FFF2-40B4-BE49-F238E27FC236}">
                            <a16:creationId xmlns:a16="http://schemas.microsoft.com/office/drawing/2014/main" id="{A9B9754A-08FB-4613-BA43-94A6979415A7}"/>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Freeform: Shape 450">
                        <a:extLst>
                          <a:ext uri="{FF2B5EF4-FFF2-40B4-BE49-F238E27FC236}">
                            <a16:creationId xmlns:a16="http://schemas.microsoft.com/office/drawing/2014/main" id="{A45933FD-030D-4484-8C43-3BE12AFED3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Freeform: Shape 451">
                        <a:extLst>
                          <a:ext uri="{FF2B5EF4-FFF2-40B4-BE49-F238E27FC236}">
                            <a16:creationId xmlns:a16="http://schemas.microsoft.com/office/drawing/2014/main" id="{A0D63AF3-590F-48AC-881E-07E6AE5FE60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Freeform: Shape 452">
                        <a:extLst>
                          <a:ext uri="{FF2B5EF4-FFF2-40B4-BE49-F238E27FC236}">
                            <a16:creationId xmlns:a16="http://schemas.microsoft.com/office/drawing/2014/main" id="{BE3BAD75-073C-4DFC-B542-DA766B5384A1}"/>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4" name="Group 453">
                    <a:extLst>
                      <a:ext uri="{FF2B5EF4-FFF2-40B4-BE49-F238E27FC236}">
                        <a16:creationId xmlns:a16="http://schemas.microsoft.com/office/drawing/2014/main" id="{799101AD-601D-4962-8569-EAFA765AAD68}"/>
                      </a:ext>
                    </a:extLst>
                  </p:cNvPr>
                  <p:cNvGrpSpPr/>
                  <p:nvPr/>
                </p:nvGrpSpPr>
                <p:grpSpPr>
                  <a:xfrm>
                    <a:off x="5345143" y="5465907"/>
                    <a:ext cx="1053459" cy="80526"/>
                    <a:chOff x="5357846" y="5249996"/>
                    <a:chExt cx="1053459" cy="80526"/>
                  </a:xfrm>
                </p:grpSpPr>
                <p:grpSp>
                  <p:nvGrpSpPr>
                    <p:cNvPr id="455" name="Group 454">
                      <a:extLst>
                        <a:ext uri="{FF2B5EF4-FFF2-40B4-BE49-F238E27FC236}">
                          <a16:creationId xmlns:a16="http://schemas.microsoft.com/office/drawing/2014/main" id="{44A8E531-D946-457D-8415-A970784E46F6}"/>
                        </a:ext>
                      </a:extLst>
                    </p:cNvPr>
                    <p:cNvGrpSpPr/>
                    <p:nvPr/>
                  </p:nvGrpSpPr>
                  <p:grpSpPr>
                    <a:xfrm>
                      <a:off x="5357846" y="5252121"/>
                      <a:ext cx="527322" cy="78401"/>
                      <a:chOff x="3064128" y="5259734"/>
                      <a:chExt cx="954674" cy="250936"/>
                    </a:xfrm>
                  </p:grpSpPr>
                  <p:sp>
                    <p:nvSpPr>
                      <p:cNvPr id="468" name="Freeform: Shape 467">
                        <a:extLst>
                          <a:ext uri="{FF2B5EF4-FFF2-40B4-BE49-F238E27FC236}">
                            <a16:creationId xmlns:a16="http://schemas.microsoft.com/office/drawing/2014/main" id="{9C364CBB-F0A2-4E21-BB0C-3E7CA434AAA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Freeform: Shape 468">
                        <a:extLst>
                          <a:ext uri="{FF2B5EF4-FFF2-40B4-BE49-F238E27FC236}">
                            <a16:creationId xmlns:a16="http://schemas.microsoft.com/office/drawing/2014/main" id="{E608C37D-F316-4BDF-96DC-301674C5A47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Freeform: Shape 469">
                        <a:extLst>
                          <a:ext uri="{FF2B5EF4-FFF2-40B4-BE49-F238E27FC236}">
                            <a16:creationId xmlns:a16="http://schemas.microsoft.com/office/drawing/2014/main" id="{18592EE8-1DF6-4361-B5D3-8AFA1A6E5844}"/>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Freeform: Shape 470">
                        <a:extLst>
                          <a:ext uri="{FF2B5EF4-FFF2-40B4-BE49-F238E27FC236}">
                            <a16:creationId xmlns:a16="http://schemas.microsoft.com/office/drawing/2014/main" id="{B01B501F-8693-417E-872F-54B55DB0FC6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2" name="Freeform: Shape 471">
                        <a:extLst>
                          <a:ext uri="{FF2B5EF4-FFF2-40B4-BE49-F238E27FC236}">
                            <a16:creationId xmlns:a16="http://schemas.microsoft.com/office/drawing/2014/main" id="{8164DC57-6BEC-4D18-AA51-607FF02E9716}"/>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Freeform: Shape 472">
                        <a:extLst>
                          <a:ext uri="{FF2B5EF4-FFF2-40B4-BE49-F238E27FC236}">
                            <a16:creationId xmlns:a16="http://schemas.microsoft.com/office/drawing/2014/main" id="{ECA49791-8477-4B2D-A18C-BA12EB5D67E0}"/>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4" name="Freeform: Shape 473">
                        <a:extLst>
                          <a:ext uri="{FF2B5EF4-FFF2-40B4-BE49-F238E27FC236}">
                            <a16:creationId xmlns:a16="http://schemas.microsoft.com/office/drawing/2014/main" id="{728304A5-1C2F-45BB-903A-ECE07EC100F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Freeform: Shape 474">
                        <a:extLst>
                          <a:ext uri="{FF2B5EF4-FFF2-40B4-BE49-F238E27FC236}">
                            <a16:creationId xmlns:a16="http://schemas.microsoft.com/office/drawing/2014/main" id="{37052662-033D-429E-977F-0698CC04E4FD}"/>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Freeform: Shape 475">
                        <a:extLst>
                          <a:ext uri="{FF2B5EF4-FFF2-40B4-BE49-F238E27FC236}">
                            <a16:creationId xmlns:a16="http://schemas.microsoft.com/office/drawing/2014/main" id="{2E212EDB-F63A-474C-944E-026AA1C0687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Freeform: Shape 476">
                        <a:extLst>
                          <a:ext uri="{FF2B5EF4-FFF2-40B4-BE49-F238E27FC236}">
                            <a16:creationId xmlns:a16="http://schemas.microsoft.com/office/drawing/2014/main" id="{53A78113-7948-4EE6-8E5D-7624E54B0D5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Freeform: Shape 477">
                        <a:extLst>
                          <a:ext uri="{FF2B5EF4-FFF2-40B4-BE49-F238E27FC236}">
                            <a16:creationId xmlns:a16="http://schemas.microsoft.com/office/drawing/2014/main" id="{783611A6-DC2A-4A9E-AAE9-6B8F71C95A63}"/>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6" name="Group 455">
                      <a:extLst>
                        <a:ext uri="{FF2B5EF4-FFF2-40B4-BE49-F238E27FC236}">
                          <a16:creationId xmlns:a16="http://schemas.microsoft.com/office/drawing/2014/main" id="{7AF5BCD3-C48E-4062-B285-C431ED5A9843}"/>
                        </a:ext>
                      </a:extLst>
                    </p:cNvPr>
                    <p:cNvGrpSpPr/>
                    <p:nvPr/>
                  </p:nvGrpSpPr>
                  <p:grpSpPr>
                    <a:xfrm>
                      <a:off x="5883983" y="5249996"/>
                      <a:ext cx="527322" cy="78401"/>
                      <a:chOff x="3064128" y="5259734"/>
                      <a:chExt cx="954674" cy="250936"/>
                    </a:xfrm>
                  </p:grpSpPr>
                  <p:sp>
                    <p:nvSpPr>
                      <p:cNvPr id="457" name="Freeform: Shape 456">
                        <a:extLst>
                          <a:ext uri="{FF2B5EF4-FFF2-40B4-BE49-F238E27FC236}">
                            <a16:creationId xmlns:a16="http://schemas.microsoft.com/office/drawing/2014/main" id="{1314F1A1-E0BA-4812-B61A-8667682C8112}"/>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Freeform: Shape 457">
                        <a:extLst>
                          <a:ext uri="{FF2B5EF4-FFF2-40B4-BE49-F238E27FC236}">
                            <a16:creationId xmlns:a16="http://schemas.microsoft.com/office/drawing/2014/main" id="{5C225749-2FF9-4FDC-BFD3-D17265E1524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9" name="Freeform: Shape 458">
                        <a:extLst>
                          <a:ext uri="{FF2B5EF4-FFF2-40B4-BE49-F238E27FC236}">
                            <a16:creationId xmlns:a16="http://schemas.microsoft.com/office/drawing/2014/main" id="{CD9BDB41-0040-41EF-BC61-29036DC3D0B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Freeform: Shape 459">
                        <a:extLst>
                          <a:ext uri="{FF2B5EF4-FFF2-40B4-BE49-F238E27FC236}">
                            <a16:creationId xmlns:a16="http://schemas.microsoft.com/office/drawing/2014/main" id="{686E4D38-1801-4390-96F8-EFEA843A717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Freeform: Shape 460">
                        <a:extLst>
                          <a:ext uri="{FF2B5EF4-FFF2-40B4-BE49-F238E27FC236}">
                            <a16:creationId xmlns:a16="http://schemas.microsoft.com/office/drawing/2014/main" id="{DE130F27-EA0E-4903-B4FA-AAA5581C6A8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Freeform: Shape 461">
                        <a:extLst>
                          <a:ext uri="{FF2B5EF4-FFF2-40B4-BE49-F238E27FC236}">
                            <a16:creationId xmlns:a16="http://schemas.microsoft.com/office/drawing/2014/main" id="{B5BB532D-CA9F-4E55-9CAB-5BFB6465DFF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Freeform: Shape 462">
                        <a:extLst>
                          <a:ext uri="{FF2B5EF4-FFF2-40B4-BE49-F238E27FC236}">
                            <a16:creationId xmlns:a16="http://schemas.microsoft.com/office/drawing/2014/main" id="{D24DEF44-F4D1-46B6-B2C3-F98A1BB38D66}"/>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Freeform: Shape 463">
                        <a:extLst>
                          <a:ext uri="{FF2B5EF4-FFF2-40B4-BE49-F238E27FC236}">
                            <a16:creationId xmlns:a16="http://schemas.microsoft.com/office/drawing/2014/main" id="{271EBA83-38C1-4353-96C3-B2FB239BF38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5" name="Freeform: Shape 464">
                        <a:extLst>
                          <a:ext uri="{FF2B5EF4-FFF2-40B4-BE49-F238E27FC236}">
                            <a16:creationId xmlns:a16="http://schemas.microsoft.com/office/drawing/2014/main" id="{FB65A6EA-2BB4-4761-8EC8-5C77B8E4996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Freeform: Shape 465">
                        <a:extLst>
                          <a:ext uri="{FF2B5EF4-FFF2-40B4-BE49-F238E27FC236}">
                            <a16:creationId xmlns:a16="http://schemas.microsoft.com/office/drawing/2014/main" id="{5F150140-7672-4C04-9FAB-2A9EA9BAD29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7" name="Freeform: Shape 466">
                        <a:extLst>
                          <a:ext uri="{FF2B5EF4-FFF2-40B4-BE49-F238E27FC236}">
                            <a16:creationId xmlns:a16="http://schemas.microsoft.com/office/drawing/2014/main" id="{983DA9B7-F30A-4F49-84F0-083CF8CE9C5A}"/>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579" name="Freeform: Shape 578">
                <a:extLst>
                  <a:ext uri="{FF2B5EF4-FFF2-40B4-BE49-F238E27FC236}">
                    <a16:creationId xmlns:a16="http://schemas.microsoft.com/office/drawing/2014/main" id="{44232B3D-F818-45A8-ABA4-1019F70AEF71}"/>
                  </a:ext>
                </a:extLst>
              </p:cNvPr>
              <p:cNvSpPr/>
              <p:nvPr/>
            </p:nvSpPr>
            <p:spPr>
              <a:xfrm rot="5400000">
                <a:off x="8347160" y="4755632"/>
                <a:ext cx="699690" cy="242848"/>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737790"/>
                  <a:gd name="connsiteY0" fmla="*/ 91 h 711861"/>
                  <a:gd name="connsiteX1" fmla="*/ 737790 w 737790"/>
                  <a:gd name="connsiteY1" fmla="*/ 711688 h 711861"/>
                  <a:gd name="connsiteX0" fmla="*/ 0 w 737790"/>
                  <a:gd name="connsiteY0" fmla="*/ 0 h 720070"/>
                  <a:gd name="connsiteX1" fmla="*/ 737790 w 737790"/>
                  <a:gd name="connsiteY1" fmla="*/ 711597 h 720070"/>
                  <a:gd name="connsiteX0" fmla="*/ 0 w 737790"/>
                  <a:gd name="connsiteY0" fmla="*/ 0 h 740442"/>
                  <a:gd name="connsiteX1" fmla="*/ 737790 w 737790"/>
                  <a:gd name="connsiteY1" fmla="*/ 711597 h 740442"/>
                  <a:gd name="connsiteX0" fmla="*/ 0 w 718740"/>
                  <a:gd name="connsiteY0" fmla="*/ 0 h 418563"/>
                  <a:gd name="connsiteX1" fmla="*/ 718740 w 718740"/>
                  <a:gd name="connsiteY1" fmla="*/ 2937 h 418563"/>
                  <a:gd name="connsiteX0" fmla="*/ 0 w 718740"/>
                  <a:gd name="connsiteY0" fmla="*/ 94650 h 98114"/>
                  <a:gd name="connsiteX1" fmla="*/ 718740 w 718740"/>
                  <a:gd name="connsiteY1" fmla="*/ 97587 h 98114"/>
                  <a:gd name="connsiteX0" fmla="*/ 0 w 688260"/>
                  <a:gd name="connsiteY0" fmla="*/ 94650 h 98114"/>
                  <a:gd name="connsiteX1" fmla="*/ 688260 w 688260"/>
                  <a:gd name="connsiteY1" fmla="*/ 97587 h 98114"/>
                  <a:gd name="connsiteX0" fmla="*/ 0 w 707310"/>
                  <a:gd name="connsiteY0" fmla="*/ 84709 h 133810"/>
                  <a:gd name="connsiteX1" fmla="*/ 707310 w 707310"/>
                  <a:gd name="connsiteY1" fmla="*/ 133366 h 133810"/>
                  <a:gd name="connsiteX0" fmla="*/ 0 w 699690"/>
                  <a:gd name="connsiteY0" fmla="*/ 89406 h 115685"/>
                  <a:gd name="connsiteX1" fmla="*/ 699690 w 699690"/>
                  <a:gd name="connsiteY1" fmla="*/ 115203 h 115685"/>
                  <a:gd name="connsiteX0" fmla="*/ 0 w 699690"/>
                  <a:gd name="connsiteY0" fmla="*/ 217051 h 242848"/>
                  <a:gd name="connsiteX1" fmla="*/ 699690 w 699690"/>
                  <a:gd name="connsiteY1" fmla="*/ 242848 h 242848"/>
                  <a:gd name="connsiteX0" fmla="*/ 0 w 699690"/>
                  <a:gd name="connsiteY0" fmla="*/ 217051 h 242848"/>
                  <a:gd name="connsiteX1" fmla="*/ 699690 w 699690"/>
                  <a:gd name="connsiteY1" fmla="*/ 242848 h 242848"/>
                </a:gdLst>
                <a:ahLst/>
                <a:cxnLst>
                  <a:cxn ang="0">
                    <a:pos x="connsiteX0" y="connsiteY0"/>
                  </a:cxn>
                  <a:cxn ang="0">
                    <a:pos x="connsiteX1" y="connsiteY1"/>
                  </a:cxn>
                </a:cxnLst>
                <a:rect l="l" t="t" r="r" b="b"/>
                <a:pathLst>
                  <a:path w="699690" h="242848">
                    <a:moveTo>
                      <a:pt x="0" y="217051"/>
                    </a:moveTo>
                    <a:cubicBezTo>
                      <a:pt x="133203" y="-3933"/>
                      <a:pt x="405053" y="-144105"/>
                      <a:pt x="699690" y="242848"/>
                    </a:cubicBezTo>
                  </a:path>
                </a:pathLst>
              </a:custGeom>
              <a:noFill/>
              <a:ln>
                <a:solidFill>
                  <a:srgbClr val="0000FF"/>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ctr">
                  <a:buFont typeface="Arial" panose="020B0604020202020204" pitchFamily="34" charset="0"/>
                  <a:buChar char="•"/>
                </a:pPr>
                <a:endParaRPr lang="en-US">
                  <a:solidFill>
                    <a:srgbClr val="FF0000"/>
                  </a:solidFill>
                </a:endParaRPr>
              </a:p>
            </p:txBody>
          </p:sp>
          <p:sp>
            <p:nvSpPr>
              <p:cNvPr id="583" name="Freeform: Shape 582">
                <a:extLst>
                  <a:ext uri="{FF2B5EF4-FFF2-40B4-BE49-F238E27FC236}">
                    <a16:creationId xmlns:a16="http://schemas.microsoft.com/office/drawing/2014/main" id="{F6742DFE-AB52-4DF3-8645-7200930C6371}"/>
                  </a:ext>
                </a:extLst>
              </p:cNvPr>
              <p:cNvSpPr/>
              <p:nvPr/>
            </p:nvSpPr>
            <p:spPr>
              <a:xfrm rot="5400000">
                <a:off x="8106629" y="4648738"/>
                <a:ext cx="687232" cy="1012483"/>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431147"/>
                  <a:gd name="connsiteY0" fmla="*/ 3107 h 254329"/>
                  <a:gd name="connsiteX1" fmla="*/ 429815 w 431147"/>
                  <a:gd name="connsiteY1" fmla="*/ 254329 h 254329"/>
                  <a:gd name="connsiteX0" fmla="*/ 0 w 427351"/>
                  <a:gd name="connsiteY0" fmla="*/ 11829 h 209711"/>
                  <a:gd name="connsiteX1" fmla="*/ 426005 w 427351"/>
                  <a:gd name="connsiteY1" fmla="*/ 209711 h 209711"/>
                  <a:gd name="connsiteX0" fmla="*/ 0 w 426005"/>
                  <a:gd name="connsiteY0" fmla="*/ 11829 h 209711"/>
                  <a:gd name="connsiteX1" fmla="*/ 426005 w 426005"/>
                  <a:gd name="connsiteY1" fmla="*/ 209711 h 209711"/>
                  <a:gd name="connsiteX0" fmla="*/ 0 w 426005"/>
                  <a:gd name="connsiteY0" fmla="*/ 0 h 197882"/>
                  <a:gd name="connsiteX1" fmla="*/ 426005 w 426005"/>
                  <a:gd name="connsiteY1" fmla="*/ 197882 h 197882"/>
                  <a:gd name="connsiteX0" fmla="*/ 0 w 426002"/>
                  <a:gd name="connsiteY0" fmla="*/ 0 h 151448"/>
                  <a:gd name="connsiteX1" fmla="*/ 426002 w 426002"/>
                  <a:gd name="connsiteY1" fmla="*/ 151448 h 151448"/>
                  <a:gd name="connsiteX0" fmla="*/ 0 w 426002"/>
                  <a:gd name="connsiteY0" fmla="*/ 0 h 151448"/>
                  <a:gd name="connsiteX1" fmla="*/ 426002 w 426002"/>
                  <a:gd name="connsiteY1" fmla="*/ 151448 h 151448"/>
                  <a:gd name="connsiteX0" fmla="*/ 0 w 426065"/>
                  <a:gd name="connsiteY0" fmla="*/ 0 h 151448"/>
                  <a:gd name="connsiteX1" fmla="*/ 426002 w 426065"/>
                  <a:gd name="connsiteY1" fmla="*/ 151448 h 151448"/>
                  <a:gd name="connsiteX0" fmla="*/ 0 w 305451"/>
                  <a:gd name="connsiteY0" fmla="*/ 19946 h 111069"/>
                  <a:gd name="connsiteX1" fmla="*/ 305349 w 305451"/>
                  <a:gd name="connsiteY1" fmla="*/ 111069 h 111069"/>
                  <a:gd name="connsiteX0" fmla="*/ 0 w 556218"/>
                  <a:gd name="connsiteY0" fmla="*/ 27490 h 109088"/>
                  <a:gd name="connsiteX1" fmla="*/ 556174 w 556218"/>
                  <a:gd name="connsiteY1" fmla="*/ 109088 h 109088"/>
                  <a:gd name="connsiteX0" fmla="*/ 0 w 556209"/>
                  <a:gd name="connsiteY0" fmla="*/ 4469 h 120972"/>
                  <a:gd name="connsiteX1" fmla="*/ 556174 w 556209"/>
                  <a:gd name="connsiteY1" fmla="*/ 86067 h 120972"/>
                  <a:gd name="connsiteX0" fmla="*/ 0 w 556174"/>
                  <a:gd name="connsiteY0" fmla="*/ 0 h 137503"/>
                  <a:gd name="connsiteX1" fmla="*/ 556174 w 556174"/>
                  <a:gd name="connsiteY1" fmla="*/ 81598 h 137503"/>
                  <a:gd name="connsiteX0" fmla="*/ 0 w 556174"/>
                  <a:gd name="connsiteY0" fmla="*/ 0 h 142797"/>
                  <a:gd name="connsiteX1" fmla="*/ 556174 w 556174"/>
                  <a:gd name="connsiteY1" fmla="*/ 81598 h 142797"/>
                  <a:gd name="connsiteX0" fmla="*/ 0 w 556204"/>
                  <a:gd name="connsiteY0" fmla="*/ 0 h 128276"/>
                  <a:gd name="connsiteX1" fmla="*/ 556174 w 556204"/>
                  <a:gd name="connsiteY1" fmla="*/ 81598 h 128276"/>
                  <a:gd name="connsiteX0" fmla="*/ 0 w 556174"/>
                  <a:gd name="connsiteY0" fmla="*/ 22470 h 132842"/>
                  <a:gd name="connsiteX1" fmla="*/ 556174 w 556174"/>
                  <a:gd name="connsiteY1" fmla="*/ 104068 h 132842"/>
                  <a:gd name="connsiteX0" fmla="*/ 0 w 659044"/>
                  <a:gd name="connsiteY0" fmla="*/ 754685 h 809515"/>
                  <a:gd name="connsiteX1" fmla="*/ 659044 w 659044"/>
                  <a:gd name="connsiteY1" fmla="*/ 51423 h 809515"/>
                  <a:gd name="connsiteX0" fmla="*/ 92 w 659136"/>
                  <a:gd name="connsiteY0" fmla="*/ 976840 h 976840"/>
                  <a:gd name="connsiteX1" fmla="*/ 659136 w 659136"/>
                  <a:gd name="connsiteY1" fmla="*/ 273578 h 976840"/>
                  <a:gd name="connsiteX0" fmla="*/ 86 w 708660"/>
                  <a:gd name="connsiteY0" fmla="*/ 993126 h 993126"/>
                  <a:gd name="connsiteX1" fmla="*/ 708660 w 708660"/>
                  <a:gd name="connsiteY1" fmla="*/ 263194 h 993126"/>
                  <a:gd name="connsiteX0" fmla="*/ 89 w 687232"/>
                  <a:gd name="connsiteY0" fmla="*/ 1012483 h 1012483"/>
                  <a:gd name="connsiteX1" fmla="*/ 687232 w 687232"/>
                  <a:gd name="connsiteY1" fmla="*/ 251595 h 1012483"/>
                </a:gdLst>
                <a:ahLst/>
                <a:cxnLst>
                  <a:cxn ang="0">
                    <a:pos x="connsiteX0" y="connsiteY0"/>
                  </a:cxn>
                  <a:cxn ang="0">
                    <a:pos x="connsiteX1" y="connsiteY1"/>
                  </a:cxn>
                </a:cxnLst>
                <a:rect l="l" t="t" r="r" b="b"/>
                <a:pathLst>
                  <a:path w="687232" h="1012483">
                    <a:moveTo>
                      <a:pt x="89" y="1012483"/>
                    </a:moveTo>
                    <a:cubicBezTo>
                      <a:pt x="-8953" y="-296335"/>
                      <a:pt x="678908" y="-77734"/>
                      <a:pt x="687232" y="251595"/>
                    </a:cubicBezTo>
                  </a:path>
                </a:pathLst>
              </a:custGeom>
              <a:noFill/>
              <a:ln>
                <a:solidFill>
                  <a:srgbClr val="0000FF"/>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504" name="Group 503">
              <a:extLst>
                <a:ext uri="{FF2B5EF4-FFF2-40B4-BE49-F238E27FC236}">
                  <a16:creationId xmlns:a16="http://schemas.microsoft.com/office/drawing/2014/main" id="{8DCC0DA1-7A4E-47FB-9BCF-0F6626D5FB08}"/>
                </a:ext>
              </a:extLst>
            </p:cNvPr>
            <p:cNvGrpSpPr/>
            <p:nvPr/>
          </p:nvGrpSpPr>
          <p:grpSpPr>
            <a:xfrm>
              <a:off x="7597138" y="5292438"/>
              <a:ext cx="1053459" cy="80526"/>
              <a:chOff x="5357846" y="5249996"/>
              <a:chExt cx="1053459" cy="80526"/>
            </a:xfrm>
          </p:grpSpPr>
          <p:grpSp>
            <p:nvGrpSpPr>
              <p:cNvPr id="555" name="Group 554">
                <a:extLst>
                  <a:ext uri="{FF2B5EF4-FFF2-40B4-BE49-F238E27FC236}">
                    <a16:creationId xmlns:a16="http://schemas.microsoft.com/office/drawing/2014/main" id="{84ACCEF5-E0BA-405D-A28A-1DC46D928BAA}"/>
                  </a:ext>
                </a:extLst>
              </p:cNvPr>
              <p:cNvGrpSpPr/>
              <p:nvPr/>
            </p:nvGrpSpPr>
            <p:grpSpPr>
              <a:xfrm>
                <a:off x="5357846" y="5252121"/>
                <a:ext cx="527322" cy="78401"/>
                <a:chOff x="3064128" y="5259734"/>
                <a:chExt cx="954674" cy="250936"/>
              </a:xfrm>
            </p:grpSpPr>
            <p:sp>
              <p:nvSpPr>
                <p:cNvPr id="568" name="Freeform: Shape 567">
                  <a:extLst>
                    <a:ext uri="{FF2B5EF4-FFF2-40B4-BE49-F238E27FC236}">
                      <a16:creationId xmlns:a16="http://schemas.microsoft.com/office/drawing/2014/main" id="{F3C6F402-1DBA-4074-8507-AC0CDC13529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C7CD543E-9846-4AE5-B644-0ADE2A45D5A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6BA3C69-2732-4B1D-B386-46E36FFD627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Freeform: Shape 570">
                  <a:extLst>
                    <a:ext uri="{FF2B5EF4-FFF2-40B4-BE49-F238E27FC236}">
                      <a16:creationId xmlns:a16="http://schemas.microsoft.com/office/drawing/2014/main" id="{F26BF069-B0BA-4C80-A56F-213BF2441FA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398D54C7-5901-4E2B-8927-FC3AC5D3A61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6008597B-4D66-415B-A2B7-85411668670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1F2EF07-2746-409A-AFB1-3EF2FD3C31D4}"/>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B8564401-1FDA-4A65-BFDF-2CE564E8C4C8}"/>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0839D9B7-0444-460B-A9C8-D03812DEC9C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49FA6909-D6CF-4C36-BAC6-D8CEDAA8FBC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7421BF2B-7F53-4D7E-9D8A-B08808A27246}"/>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6" name="Group 555">
                <a:extLst>
                  <a:ext uri="{FF2B5EF4-FFF2-40B4-BE49-F238E27FC236}">
                    <a16:creationId xmlns:a16="http://schemas.microsoft.com/office/drawing/2014/main" id="{E10AE987-B00B-4A0C-B180-FFFF53BD00FB}"/>
                  </a:ext>
                </a:extLst>
              </p:cNvPr>
              <p:cNvGrpSpPr/>
              <p:nvPr/>
            </p:nvGrpSpPr>
            <p:grpSpPr>
              <a:xfrm>
                <a:off x="5883983" y="5249996"/>
                <a:ext cx="527322" cy="78401"/>
                <a:chOff x="3064128" y="5259734"/>
                <a:chExt cx="954674" cy="250936"/>
              </a:xfrm>
            </p:grpSpPr>
            <p:sp>
              <p:nvSpPr>
                <p:cNvPr id="557" name="Freeform: Shape 556">
                  <a:extLst>
                    <a:ext uri="{FF2B5EF4-FFF2-40B4-BE49-F238E27FC236}">
                      <a16:creationId xmlns:a16="http://schemas.microsoft.com/office/drawing/2014/main" id="{860EABBF-E812-47EF-9E86-DA86A771E3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Freeform: Shape 557">
                  <a:extLst>
                    <a:ext uri="{FF2B5EF4-FFF2-40B4-BE49-F238E27FC236}">
                      <a16:creationId xmlns:a16="http://schemas.microsoft.com/office/drawing/2014/main" id="{20184A3F-88CA-4A6A-A32A-66CCE7B02A6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Shape 558">
                  <a:extLst>
                    <a:ext uri="{FF2B5EF4-FFF2-40B4-BE49-F238E27FC236}">
                      <a16:creationId xmlns:a16="http://schemas.microsoft.com/office/drawing/2014/main" id="{F7771EAA-EE9A-4E8B-90F2-368FB188F41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Shape 559">
                  <a:extLst>
                    <a:ext uri="{FF2B5EF4-FFF2-40B4-BE49-F238E27FC236}">
                      <a16:creationId xmlns:a16="http://schemas.microsoft.com/office/drawing/2014/main" id="{92F7952C-813A-4D6F-A700-EB2F54E25A9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535B9675-8FA4-47D8-84F4-27A6FE0876A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66F7B34-8D25-4D17-84B7-A0244DB7291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5215F1A9-FBEF-48F8-B25D-F027546A8881}"/>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B0F45B8B-E20A-465C-930C-0A8D9517334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BA290C23-ABEA-4023-954C-8C24B96957B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2234E065-5F9A-498D-A3CA-AE798732132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95C7E91F-D27A-435D-A77E-215E579ACB1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5" name="Group 504">
              <a:extLst>
                <a:ext uri="{FF2B5EF4-FFF2-40B4-BE49-F238E27FC236}">
                  <a16:creationId xmlns:a16="http://schemas.microsoft.com/office/drawing/2014/main" id="{12BFB677-8BBD-4566-956D-CE0FD5CF163C}"/>
                </a:ext>
              </a:extLst>
            </p:cNvPr>
            <p:cNvGrpSpPr/>
            <p:nvPr/>
          </p:nvGrpSpPr>
          <p:grpSpPr>
            <a:xfrm>
              <a:off x="7597138" y="5450006"/>
              <a:ext cx="1053459" cy="80526"/>
              <a:chOff x="5435623" y="5361115"/>
              <a:chExt cx="1053459" cy="80526"/>
            </a:xfrm>
          </p:grpSpPr>
          <p:grpSp>
            <p:nvGrpSpPr>
              <p:cNvPr id="531" name="Group 530">
                <a:extLst>
                  <a:ext uri="{FF2B5EF4-FFF2-40B4-BE49-F238E27FC236}">
                    <a16:creationId xmlns:a16="http://schemas.microsoft.com/office/drawing/2014/main" id="{B1CA8DCB-5326-4F94-80CD-A6DF2839473E}"/>
                  </a:ext>
                </a:extLst>
              </p:cNvPr>
              <p:cNvGrpSpPr/>
              <p:nvPr/>
            </p:nvGrpSpPr>
            <p:grpSpPr>
              <a:xfrm>
                <a:off x="5435623" y="5363240"/>
                <a:ext cx="527322" cy="78401"/>
                <a:chOff x="3064128" y="5259734"/>
                <a:chExt cx="954674" cy="250936"/>
              </a:xfrm>
            </p:grpSpPr>
            <p:sp>
              <p:nvSpPr>
                <p:cNvPr id="544" name="Freeform: Shape 543">
                  <a:extLst>
                    <a:ext uri="{FF2B5EF4-FFF2-40B4-BE49-F238E27FC236}">
                      <a16:creationId xmlns:a16="http://schemas.microsoft.com/office/drawing/2014/main" id="{9FFE8602-1DF8-49A4-A864-9DDC517A9F9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3CED8BD8-8708-4556-99E0-ABD90057DE4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F86F6B26-39F0-42B5-A104-7E5E3664BB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Freeform: Shape 546">
                  <a:extLst>
                    <a:ext uri="{FF2B5EF4-FFF2-40B4-BE49-F238E27FC236}">
                      <a16:creationId xmlns:a16="http://schemas.microsoft.com/office/drawing/2014/main" id="{129FA905-06F5-46E1-B412-52D35091014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89B6B628-6915-47FE-AD1F-63F43DF201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AE1E18C5-5614-44F7-BC16-A4C2DAEB34A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A080F99D-C8DD-4E8E-9EC2-81F30DD5B59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4797BEAC-F93B-4B74-BAE9-D44E9037FC2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93FCBC2F-F0F5-4337-8B68-515CA341CE82}"/>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3D444828-4A1B-4C4C-B7D4-77C9C362EA7C}"/>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A6347DB4-9E35-41F8-A065-A3601EE3BFD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531">
                <a:extLst>
                  <a:ext uri="{FF2B5EF4-FFF2-40B4-BE49-F238E27FC236}">
                    <a16:creationId xmlns:a16="http://schemas.microsoft.com/office/drawing/2014/main" id="{1DB145FE-93C7-4D68-A5C4-8416F5F4DBCC}"/>
                  </a:ext>
                </a:extLst>
              </p:cNvPr>
              <p:cNvGrpSpPr/>
              <p:nvPr/>
            </p:nvGrpSpPr>
            <p:grpSpPr>
              <a:xfrm>
                <a:off x="5961760" y="5361115"/>
                <a:ext cx="527322" cy="78401"/>
                <a:chOff x="3064128" y="5259734"/>
                <a:chExt cx="954674" cy="250936"/>
              </a:xfrm>
            </p:grpSpPr>
            <p:sp>
              <p:nvSpPr>
                <p:cNvPr id="533" name="Freeform: Shape 532">
                  <a:extLst>
                    <a:ext uri="{FF2B5EF4-FFF2-40B4-BE49-F238E27FC236}">
                      <a16:creationId xmlns:a16="http://schemas.microsoft.com/office/drawing/2014/main" id="{3331C530-6487-43B3-858D-1EB3A7FBA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Shape 533">
                  <a:extLst>
                    <a:ext uri="{FF2B5EF4-FFF2-40B4-BE49-F238E27FC236}">
                      <a16:creationId xmlns:a16="http://schemas.microsoft.com/office/drawing/2014/main" id="{D3F6D62B-BB7C-4FDD-A106-3F3659E412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Shape 534">
                  <a:extLst>
                    <a:ext uri="{FF2B5EF4-FFF2-40B4-BE49-F238E27FC236}">
                      <a16:creationId xmlns:a16="http://schemas.microsoft.com/office/drawing/2014/main" id="{5FE930F6-8493-42E4-BE9C-A7D9D9DBEE1A}"/>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Shape 535">
                  <a:extLst>
                    <a:ext uri="{FF2B5EF4-FFF2-40B4-BE49-F238E27FC236}">
                      <a16:creationId xmlns:a16="http://schemas.microsoft.com/office/drawing/2014/main" id="{2618E441-5AE2-42B1-9B47-20175F16A5C1}"/>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FA40196A-C3EF-4750-9EB4-4C079EF6F0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11BA7C4-67AC-492C-B4D8-64C426506C7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6915A973-8147-4FF0-B93A-B926F6BE1E7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7E9C79E5-EC0D-40D9-A07B-16B73460B38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22683571-C41C-4B40-8AB4-2CB4CB80AB2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8C9A5A5-7531-49B3-A05D-9FADB6CDED3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C92DE09C-33E5-4FEE-B8A9-806532CD624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10" name="Group 609">
            <a:extLst>
              <a:ext uri="{FF2B5EF4-FFF2-40B4-BE49-F238E27FC236}">
                <a16:creationId xmlns:a16="http://schemas.microsoft.com/office/drawing/2014/main" id="{E824E4DB-DB5E-4540-B08A-CDE4AEAA61FE}"/>
              </a:ext>
            </a:extLst>
          </p:cNvPr>
          <p:cNvGrpSpPr/>
          <p:nvPr/>
        </p:nvGrpSpPr>
        <p:grpSpPr>
          <a:xfrm>
            <a:off x="5300982" y="4322943"/>
            <a:ext cx="3414694" cy="1223490"/>
            <a:chOff x="5300982" y="4322943"/>
            <a:chExt cx="3414694" cy="1223490"/>
          </a:xfrm>
        </p:grpSpPr>
        <p:grpSp>
          <p:nvGrpSpPr>
            <p:cNvPr id="611" name="Group 610">
              <a:extLst>
                <a:ext uri="{FF2B5EF4-FFF2-40B4-BE49-F238E27FC236}">
                  <a16:creationId xmlns:a16="http://schemas.microsoft.com/office/drawing/2014/main" id="{5CAE03C4-D9F7-4E96-B6E3-D2329E352A62}"/>
                </a:ext>
              </a:extLst>
            </p:cNvPr>
            <p:cNvGrpSpPr/>
            <p:nvPr/>
          </p:nvGrpSpPr>
          <p:grpSpPr>
            <a:xfrm>
              <a:off x="6290935" y="4322943"/>
              <a:ext cx="2424741" cy="1197015"/>
              <a:chOff x="6290935" y="4322943"/>
              <a:chExt cx="2424741" cy="1197015"/>
            </a:xfrm>
          </p:grpSpPr>
          <p:sp>
            <p:nvSpPr>
              <p:cNvPr id="690" name="Freeform: Shape 689">
                <a:extLst>
                  <a:ext uri="{FF2B5EF4-FFF2-40B4-BE49-F238E27FC236}">
                    <a16:creationId xmlns:a16="http://schemas.microsoft.com/office/drawing/2014/main" id="{8A64F0D7-40DC-4DB9-81A2-490A8C818479}"/>
                  </a:ext>
                </a:extLst>
              </p:cNvPr>
              <p:cNvSpPr/>
              <p:nvPr/>
            </p:nvSpPr>
            <p:spPr>
              <a:xfrm rot="5400000">
                <a:off x="6292261" y="4483443"/>
                <a:ext cx="737790" cy="740442"/>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737790"/>
                  <a:gd name="connsiteY0" fmla="*/ 91 h 711861"/>
                  <a:gd name="connsiteX1" fmla="*/ 737790 w 737790"/>
                  <a:gd name="connsiteY1" fmla="*/ 711688 h 711861"/>
                  <a:gd name="connsiteX0" fmla="*/ 0 w 737790"/>
                  <a:gd name="connsiteY0" fmla="*/ 0 h 720070"/>
                  <a:gd name="connsiteX1" fmla="*/ 737790 w 737790"/>
                  <a:gd name="connsiteY1" fmla="*/ 711597 h 720070"/>
                  <a:gd name="connsiteX0" fmla="*/ 0 w 737790"/>
                  <a:gd name="connsiteY0" fmla="*/ 0 h 740442"/>
                  <a:gd name="connsiteX1" fmla="*/ 737790 w 737790"/>
                  <a:gd name="connsiteY1" fmla="*/ 711597 h 740442"/>
                </a:gdLst>
                <a:ahLst/>
                <a:cxnLst>
                  <a:cxn ang="0">
                    <a:pos x="connsiteX0" y="connsiteY0"/>
                  </a:cxn>
                  <a:cxn ang="0">
                    <a:pos x="connsiteX1" y="connsiteY1"/>
                  </a:cxn>
                </a:cxnLst>
                <a:rect l="l" t="t" r="r" b="b"/>
                <a:pathLst>
                  <a:path w="737790" h="740442">
                    <a:moveTo>
                      <a:pt x="0" y="0"/>
                    </a:moveTo>
                    <a:cubicBezTo>
                      <a:pt x="110339" y="933447"/>
                      <a:pt x="439340" y="724695"/>
                      <a:pt x="737790" y="711597"/>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ctr">
                  <a:buFont typeface="Arial" panose="020B0604020202020204" pitchFamily="34" charset="0"/>
                  <a:buChar char="•"/>
                </a:pPr>
                <a:endParaRPr lang="en-US">
                  <a:solidFill>
                    <a:srgbClr val="FF0000"/>
                  </a:solidFill>
                </a:endParaRPr>
              </a:p>
            </p:txBody>
          </p:sp>
          <p:sp>
            <p:nvSpPr>
              <p:cNvPr id="691" name="TextBox 690">
                <a:extLst>
                  <a:ext uri="{FF2B5EF4-FFF2-40B4-BE49-F238E27FC236}">
                    <a16:creationId xmlns:a16="http://schemas.microsoft.com/office/drawing/2014/main" id="{E40932B7-5E84-4659-9A71-5D3A7CE7687D}"/>
                  </a:ext>
                </a:extLst>
              </p:cNvPr>
              <p:cNvSpPr txBox="1"/>
              <p:nvPr/>
            </p:nvSpPr>
            <p:spPr>
              <a:xfrm>
                <a:off x="6960067" y="4322943"/>
                <a:ext cx="1755609" cy="409023"/>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 </a:t>
                </a:r>
                <a:r>
                  <a:rPr lang="en-US" sz="1400" dirty="0" err="1">
                    <a:solidFill>
                      <a:srgbClr val="008000"/>
                    </a:solidFill>
                    <a:latin typeface="Candara" panose="020E0502030303020204" pitchFamily="34" charset="0"/>
                  </a:rPr>
                  <a:t>Lacunosum</a:t>
                </a:r>
                <a:r>
                  <a:rPr lang="en-US" sz="1400" dirty="0">
                    <a:solidFill>
                      <a:srgbClr val="008000"/>
                    </a:solidFill>
                    <a:latin typeface="Candara" panose="020E0502030303020204" pitchFamily="34" charset="0"/>
                  </a:rPr>
                  <a:t>-</a:t>
                </a:r>
              </a:p>
              <a:p>
                <a:pPr algn="ctr">
                  <a:lnSpc>
                    <a:spcPts val="1200"/>
                  </a:lnSpc>
                </a:pPr>
                <a:r>
                  <a:rPr lang="en-US" sz="1400" dirty="0" err="1">
                    <a:solidFill>
                      <a:srgbClr val="008000"/>
                    </a:solidFill>
                    <a:latin typeface="Candara" panose="020E0502030303020204" pitchFamily="34" charset="0"/>
                  </a:rPr>
                  <a:t>Moleculare</a:t>
                </a:r>
                <a:endParaRPr lang="en-US" sz="1400" dirty="0">
                  <a:solidFill>
                    <a:srgbClr val="008000"/>
                  </a:solidFill>
                  <a:latin typeface="Candara" panose="020E0502030303020204" pitchFamily="34" charset="0"/>
                </a:endParaRPr>
              </a:p>
            </p:txBody>
          </p:sp>
          <p:sp>
            <p:nvSpPr>
              <p:cNvPr id="692" name="TextBox 691">
                <a:extLst>
                  <a:ext uri="{FF2B5EF4-FFF2-40B4-BE49-F238E27FC236}">
                    <a16:creationId xmlns:a16="http://schemas.microsoft.com/office/drawing/2014/main" id="{ABBD49E9-11D6-4DA0-B824-8384FE99C642}"/>
                  </a:ext>
                </a:extLst>
              </p:cNvPr>
              <p:cNvSpPr txBox="1"/>
              <p:nvPr/>
            </p:nvSpPr>
            <p:spPr>
              <a:xfrm>
                <a:off x="6437835" y="4913996"/>
                <a:ext cx="1486304" cy="255134"/>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 Lucidum</a:t>
                </a:r>
              </a:p>
            </p:txBody>
          </p:sp>
          <p:sp>
            <p:nvSpPr>
              <p:cNvPr id="693" name="TextBox 692">
                <a:extLst>
                  <a:ext uri="{FF2B5EF4-FFF2-40B4-BE49-F238E27FC236}">
                    <a16:creationId xmlns:a16="http://schemas.microsoft.com/office/drawing/2014/main" id="{1F9BD1C8-8BF6-478D-AEC2-F0CB9C2C7BF1}"/>
                  </a:ext>
                </a:extLst>
              </p:cNvPr>
              <p:cNvSpPr txBox="1"/>
              <p:nvPr/>
            </p:nvSpPr>
            <p:spPr>
              <a:xfrm>
                <a:off x="6445175" y="4686098"/>
                <a:ext cx="1569660" cy="255134"/>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 </a:t>
                </a:r>
                <a:r>
                  <a:rPr lang="en-US" sz="1400" dirty="0" err="1">
                    <a:solidFill>
                      <a:srgbClr val="008000"/>
                    </a:solidFill>
                    <a:latin typeface="Candara" panose="020E0502030303020204" pitchFamily="34" charset="0"/>
                  </a:rPr>
                  <a:t>Radiatum</a:t>
                </a:r>
                <a:endParaRPr lang="en-US" sz="1400" dirty="0">
                  <a:solidFill>
                    <a:srgbClr val="008000"/>
                  </a:solidFill>
                  <a:latin typeface="Candara" panose="020E0502030303020204" pitchFamily="34" charset="0"/>
                </a:endParaRPr>
              </a:p>
            </p:txBody>
          </p:sp>
          <p:sp>
            <p:nvSpPr>
              <p:cNvPr id="694" name="Freeform: Shape 693">
                <a:extLst>
                  <a:ext uri="{FF2B5EF4-FFF2-40B4-BE49-F238E27FC236}">
                    <a16:creationId xmlns:a16="http://schemas.microsoft.com/office/drawing/2014/main" id="{AEECE8C9-B8B8-41E8-A85F-574F733CF45A}"/>
                  </a:ext>
                </a:extLst>
              </p:cNvPr>
              <p:cNvSpPr/>
              <p:nvPr/>
            </p:nvSpPr>
            <p:spPr>
              <a:xfrm rot="5400000">
                <a:off x="6204843" y="5062116"/>
                <a:ext cx="556174" cy="132842"/>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431147"/>
                  <a:gd name="connsiteY0" fmla="*/ 3107 h 254329"/>
                  <a:gd name="connsiteX1" fmla="*/ 429815 w 431147"/>
                  <a:gd name="connsiteY1" fmla="*/ 254329 h 254329"/>
                  <a:gd name="connsiteX0" fmla="*/ 0 w 427351"/>
                  <a:gd name="connsiteY0" fmla="*/ 11829 h 209711"/>
                  <a:gd name="connsiteX1" fmla="*/ 426005 w 427351"/>
                  <a:gd name="connsiteY1" fmla="*/ 209711 h 209711"/>
                  <a:gd name="connsiteX0" fmla="*/ 0 w 426005"/>
                  <a:gd name="connsiteY0" fmla="*/ 11829 h 209711"/>
                  <a:gd name="connsiteX1" fmla="*/ 426005 w 426005"/>
                  <a:gd name="connsiteY1" fmla="*/ 209711 h 209711"/>
                  <a:gd name="connsiteX0" fmla="*/ 0 w 426005"/>
                  <a:gd name="connsiteY0" fmla="*/ 0 h 197882"/>
                  <a:gd name="connsiteX1" fmla="*/ 426005 w 426005"/>
                  <a:gd name="connsiteY1" fmla="*/ 197882 h 197882"/>
                  <a:gd name="connsiteX0" fmla="*/ 0 w 426002"/>
                  <a:gd name="connsiteY0" fmla="*/ 0 h 151448"/>
                  <a:gd name="connsiteX1" fmla="*/ 426002 w 426002"/>
                  <a:gd name="connsiteY1" fmla="*/ 151448 h 151448"/>
                  <a:gd name="connsiteX0" fmla="*/ 0 w 426002"/>
                  <a:gd name="connsiteY0" fmla="*/ 0 h 151448"/>
                  <a:gd name="connsiteX1" fmla="*/ 426002 w 426002"/>
                  <a:gd name="connsiteY1" fmla="*/ 151448 h 151448"/>
                  <a:gd name="connsiteX0" fmla="*/ 0 w 426065"/>
                  <a:gd name="connsiteY0" fmla="*/ 0 h 151448"/>
                  <a:gd name="connsiteX1" fmla="*/ 426002 w 426065"/>
                  <a:gd name="connsiteY1" fmla="*/ 151448 h 151448"/>
                  <a:gd name="connsiteX0" fmla="*/ 0 w 305451"/>
                  <a:gd name="connsiteY0" fmla="*/ 19946 h 111069"/>
                  <a:gd name="connsiteX1" fmla="*/ 305349 w 305451"/>
                  <a:gd name="connsiteY1" fmla="*/ 111069 h 111069"/>
                  <a:gd name="connsiteX0" fmla="*/ 0 w 556218"/>
                  <a:gd name="connsiteY0" fmla="*/ 27490 h 109088"/>
                  <a:gd name="connsiteX1" fmla="*/ 556174 w 556218"/>
                  <a:gd name="connsiteY1" fmla="*/ 109088 h 109088"/>
                  <a:gd name="connsiteX0" fmla="*/ 0 w 556209"/>
                  <a:gd name="connsiteY0" fmla="*/ 4469 h 120972"/>
                  <a:gd name="connsiteX1" fmla="*/ 556174 w 556209"/>
                  <a:gd name="connsiteY1" fmla="*/ 86067 h 120972"/>
                  <a:gd name="connsiteX0" fmla="*/ 0 w 556174"/>
                  <a:gd name="connsiteY0" fmla="*/ 0 h 137503"/>
                  <a:gd name="connsiteX1" fmla="*/ 556174 w 556174"/>
                  <a:gd name="connsiteY1" fmla="*/ 81598 h 137503"/>
                  <a:gd name="connsiteX0" fmla="*/ 0 w 556174"/>
                  <a:gd name="connsiteY0" fmla="*/ 0 h 142797"/>
                  <a:gd name="connsiteX1" fmla="*/ 556174 w 556174"/>
                  <a:gd name="connsiteY1" fmla="*/ 81598 h 142797"/>
                  <a:gd name="connsiteX0" fmla="*/ 0 w 556204"/>
                  <a:gd name="connsiteY0" fmla="*/ 0 h 128276"/>
                  <a:gd name="connsiteX1" fmla="*/ 556174 w 556204"/>
                  <a:gd name="connsiteY1" fmla="*/ 81598 h 128276"/>
                  <a:gd name="connsiteX0" fmla="*/ 0 w 556174"/>
                  <a:gd name="connsiteY0" fmla="*/ 22470 h 132842"/>
                  <a:gd name="connsiteX1" fmla="*/ 556174 w 556174"/>
                  <a:gd name="connsiteY1" fmla="*/ 104068 h 132842"/>
                </a:gdLst>
                <a:ahLst/>
                <a:cxnLst>
                  <a:cxn ang="0">
                    <a:pos x="connsiteX0" y="connsiteY0"/>
                  </a:cxn>
                  <a:cxn ang="0">
                    <a:pos x="connsiteX1" y="connsiteY1"/>
                  </a:cxn>
                </a:cxnLst>
                <a:rect l="l" t="t" r="r" b="b"/>
                <a:pathLst>
                  <a:path w="556174" h="132842">
                    <a:moveTo>
                      <a:pt x="0" y="22470"/>
                    </a:moveTo>
                    <a:cubicBezTo>
                      <a:pt x="2386" y="363383"/>
                      <a:pt x="547850" y="-225261"/>
                      <a:pt x="556174" y="104068"/>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695" name="Freeform: Shape 694">
                <a:extLst>
                  <a:ext uri="{FF2B5EF4-FFF2-40B4-BE49-F238E27FC236}">
                    <a16:creationId xmlns:a16="http://schemas.microsoft.com/office/drawing/2014/main" id="{2585AE3A-D3AE-4F48-94D6-049563ACC801}"/>
                  </a:ext>
                </a:extLst>
              </p:cNvPr>
              <p:cNvSpPr/>
              <p:nvPr/>
            </p:nvSpPr>
            <p:spPr>
              <a:xfrm rot="5400000">
                <a:off x="6377201" y="5171511"/>
                <a:ext cx="421231" cy="275663"/>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431147"/>
                  <a:gd name="connsiteY0" fmla="*/ 3107 h 254329"/>
                  <a:gd name="connsiteX1" fmla="*/ 429815 w 431147"/>
                  <a:gd name="connsiteY1" fmla="*/ 254329 h 254329"/>
                  <a:gd name="connsiteX0" fmla="*/ 0 w 427351"/>
                  <a:gd name="connsiteY0" fmla="*/ 11829 h 209711"/>
                  <a:gd name="connsiteX1" fmla="*/ 426005 w 427351"/>
                  <a:gd name="connsiteY1" fmla="*/ 209711 h 209711"/>
                  <a:gd name="connsiteX0" fmla="*/ 0 w 426005"/>
                  <a:gd name="connsiteY0" fmla="*/ 11829 h 209711"/>
                  <a:gd name="connsiteX1" fmla="*/ 426005 w 426005"/>
                  <a:gd name="connsiteY1" fmla="*/ 209711 h 209711"/>
                  <a:gd name="connsiteX0" fmla="*/ 0 w 426005"/>
                  <a:gd name="connsiteY0" fmla="*/ 0 h 197882"/>
                  <a:gd name="connsiteX1" fmla="*/ 426005 w 426005"/>
                  <a:gd name="connsiteY1" fmla="*/ 197882 h 197882"/>
                  <a:gd name="connsiteX0" fmla="*/ 0 w 426002"/>
                  <a:gd name="connsiteY0" fmla="*/ 0 h 151448"/>
                  <a:gd name="connsiteX1" fmla="*/ 426002 w 426002"/>
                  <a:gd name="connsiteY1" fmla="*/ 151448 h 151448"/>
                  <a:gd name="connsiteX0" fmla="*/ 0 w 426002"/>
                  <a:gd name="connsiteY0" fmla="*/ 0 h 151448"/>
                  <a:gd name="connsiteX1" fmla="*/ 426002 w 426002"/>
                  <a:gd name="connsiteY1" fmla="*/ 151448 h 151448"/>
                  <a:gd name="connsiteX0" fmla="*/ 0 w 426065"/>
                  <a:gd name="connsiteY0" fmla="*/ 0 h 151448"/>
                  <a:gd name="connsiteX1" fmla="*/ 426002 w 426065"/>
                  <a:gd name="connsiteY1" fmla="*/ 151448 h 151448"/>
                  <a:gd name="connsiteX0" fmla="*/ 0 w 395113"/>
                  <a:gd name="connsiteY0" fmla="*/ 0 h 294324"/>
                  <a:gd name="connsiteX1" fmla="*/ 395043 w 395113"/>
                  <a:gd name="connsiteY1" fmla="*/ 294324 h 294324"/>
                  <a:gd name="connsiteX0" fmla="*/ 220 w 395311"/>
                  <a:gd name="connsiteY0" fmla="*/ 0 h 294324"/>
                  <a:gd name="connsiteX1" fmla="*/ 395263 w 395311"/>
                  <a:gd name="connsiteY1" fmla="*/ 294324 h 294324"/>
                  <a:gd name="connsiteX0" fmla="*/ 246 w 353667"/>
                  <a:gd name="connsiteY0" fmla="*/ 0 h 291943"/>
                  <a:gd name="connsiteX1" fmla="*/ 353614 w 353667"/>
                  <a:gd name="connsiteY1" fmla="*/ 291943 h 291943"/>
                  <a:gd name="connsiteX0" fmla="*/ 251 w 353619"/>
                  <a:gd name="connsiteY0" fmla="*/ 0 h 291943"/>
                  <a:gd name="connsiteX1" fmla="*/ 353619 w 353619"/>
                  <a:gd name="connsiteY1" fmla="*/ 291943 h 291943"/>
                  <a:gd name="connsiteX0" fmla="*/ 209 w 427396"/>
                  <a:gd name="connsiteY0" fmla="*/ 81849 h 190436"/>
                  <a:gd name="connsiteX1" fmla="*/ 427396 w 427396"/>
                  <a:gd name="connsiteY1" fmla="*/ 190436 h 190436"/>
                  <a:gd name="connsiteX0" fmla="*/ 0 w 427187"/>
                  <a:gd name="connsiteY0" fmla="*/ 146029 h 254616"/>
                  <a:gd name="connsiteX1" fmla="*/ 427187 w 427187"/>
                  <a:gd name="connsiteY1" fmla="*/ 254616 h 254616"/>
                  <a:gd name="connsiteX0" fmla="*/ 0 w 421231"/>
                  <a:gd name="connsiteY0" fmla="*/ 120642 h 275663"/>
                  <a:gd name="connsiteX1" fmla="*/ 421231 w 421231"/>
                  <a:gd name="connsiteY1" fmla="*/ 275663 h 275663"/>
                </a:gdLst>
                <a:ahLst/>
                <a:cxnLst>
                  <a:cxn ang="0">
                    <a:pos x="connsiteX0" y="connsiteY0"/>
                  </a:cxn>
                  <a:cxn ang="0">
                    <a:pos x="connsiteX1" y="connsiteY1"/>
                  </a:cxn>
                </a:cxnLst>
                <a:rect l="l" t="t" r="r" b="b"/>
                <a:pathLst>
                  <a:path w="421231" h="275663">
                    <a:moveTo>
                      <a:pt x="0" y="120642"/>
                    </a:moveTo>
                    <a:cubicBezTo>
                      <a:pt x="74619" y="23008"/>
                      <a:pt x="416866" y="-154866"/>
                      <a:pt x="421231" y="275663"/>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612" name="Group 611">
              <a:extLst>
                <a:ext uri="{FF2B5EF4-FFF2-40B4-BE49-F238E27FC236}">
                  <a16:creationId xmlns:a16="http://schemas.microsoft.com/office/drawing/2014/main" id="{12E0DF6F-4DCC-4C28-A702-6B4EE25F18E5}"/>
                </a:ext>
              </a:extLst>
            </p:cNvPr>
            <p:cNvGrpSpPr/>
            <p:nvPr/>
          </p:nvGrpSpPr>
          <p:grpSpPr>
            <a:xfrm>
              <a:off x="5300982" y="5249996"/>
              <a:ext cx="1127101" cy="296437"/>
              <a:chOff x="5300982" y="5249996"/>
              <a:chExt cx="1127101" cy="296437"/>
            </a:xfrm>
          </p:grpSpPr>
          <p:cxnSp>
            <p:nvCxnSpPr>
              <p:cNvPr id="613" name="Straight Connector 612">
                <a:extLst>
                  <a:ext uri="{FF2B5EF4-FFF2-40B4-BE49-F238E27FC236}">
                    <a16:creationId xmlns:a16="http://schemas.microsoft.com/office/drawing/2014/main" id="{F46AF393-DF6A-4F76-89E3-5731F68F5B51}"/>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4283585-007C-4FB1-8719-CC58A01357B3}"/>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15" name="Group 614">
                <a:extLst>
                  <a:ext uri="{FF2B5EF4-FFF2-40B4-BE49-F238E27FC236}">
                    <a16:creationId xmlns:a16="http://schemas.microsoft.com/office/drawing/2014/main" id="{4C1648B6-F6CE-41A8-95AB-0B89618E2120}"/>
                  </a:ext>
                </a:extLst>
              </p:cNvPr>
              <p:cNvGrpSpPr/>
              <p:nvPr/>
            </p:nvGrpSpPr>
            <p:grpSpPr>
              <a:xfrm>
                <a:off x="5345143" y="5249996"/>
                <a:ext cx="1053459" cy="80526"/>
                <a:chOff x="5357846" y="5249996"/>
                <a:chExt cx="1053459" cy="80526"/>
              </a:xfrm>
            </p:grpSpPr>
            <p:grpSp>
              <p:nvGrpSpPr>
                <p:cNvPr id="666" name="Group 665">
                  <a:extLst>
                    <a:ext uri="{FF2B5EF4-FFF2-40B4-BE49-F238E27FC236}">
                      <a16:creationId xmlns:a16="http://schemas.microsoft.com/office/drawing/2014/main" id="{8EF62A62-859F-49E5-BD30-A880380E36DD}"/>
                    </a:ext>
                  </a:extLst>
                </p:cNvPr>
                <p:cNvGrpSpPr/>
                <p:nvPr/>
              </p:nvGrpSpPr>
              <p:grpSpPr>
                <a:xfrm>
                  <a:off x="5357846" y="5252121"/>
                  <a:ext cx="527322" cy="78401"/>
                  <a:chOff x="3064128" y="5259734"/>
                  <a:chExt cx="954674" cy="250936"/>
                </a:xfrm>
              </p:grpSpPr>
              <p:sp>
                <p:nvSpPr>
                  <p:cNvPr id="679" name="Freeform: Shape 678">
                    <a:extLst>
                      <a:ext uri="{FF2B5EF4-FFF2-40B4-BE49-F238E27FC236}">
                        <a16:creationId xmlns:a16="http://schemas.microsoft.com/office/drawing/2014/main" id="{FBE4EB61-0F37-4E8E-872E-C6B27F3B866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Freeform: Shape 679">
                    <a:extLst>
                      <a:ext uri="{FF2B5EF4-FFF2-40B4-BE49-F238E27FC236}">
                        <a16:creationId xmlns:a16="http://schemas.microsoft.com/office/drawing/2014/main" id="{8377D28D-6E4F-4E50-95CF-BF933425016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Freeform: Shape 680">
                    <a:extLst>
                      <a:ext uri="{FF2B5EF4-FFF2-40B4-BE49-F238E27FC236}">
                        <a16:creationId xmlns:a16="http://schemas.microsoft.com/office/drawing/2014/main" id="{FB7B4734-ACF2-492E-A146-FE9FD5F6958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reeform: Shape 681">
                    <a:extLst>
                      <a:ext uri="{FF2B5EF4-FFF2-40B4-BE49-F238E27FC236}">
                        <a16:creationId xmlns:a16="http://schemas.microsoft.com/office/drawing/2014/main" id="{6F5DE732-A18E-48D9-9768-11EDC174F0F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reeform: Shape 682">
                    <a:extLst>
                      <a:ext uri="{FF2B5EF4-FFF2-40B4-BE49-F238E27FC236}">
                        <a16:creationId xmlns:a16="http://schemas.microsoft.com/office/drawing/2014/main" id="{A7F1EE72-6A3D-4E9A-A11C-2CDB011AC5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Freeform: Shape 683">
                    <a:extLst>
                      <a:ext uri="{FF2B5EF4-FFF2-40B4-BE49-F238E27FC236}">
                        <a16:creationId xmlns:a16="http://schemas.microsoft.com/office/drawing/2014/main" id="{8CB8468A-0755-48AA-973C-B6BB823A6F2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Freeform: Shape 684">
                    <a:extLst>
                      <a:ext uri="{FF2B5EF4-FFF2-40B4-BE49-F238E27FC236}">
                        <a16:creationId xmlns:a16="http://schemas.microsoft.com/office/drawing/2014/main" id="{D872BE33-388E-4BF4-89AC-4AACED3DABF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Freeform: Shape 685">
                    <a:extLst>
                      <a:ext uri="{FF2B5EF4-FFF2-40B4-BE49-F238E27FC236}">
                        <a16:creationId xmlns:a16="http://schemas.microsoft.com/office/drawing/2014/main" id="{C6AFBD2C-06D6-46EC-8434-2AF2D27A076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Freeform: Shape 686">
                    <a:extLst>
                      <a:ext uri="{FF2B5EF4-FFF2-40B4-BE49-F238E27FC236}">
                        <a16:creationId xmlns:a16="http://schemas.microsoft.com/office/drawing/2014/main" id="{CE8A9528-1914-4728-90AB-DD7E366CE22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reeform: Shape 687">
                    <a:extLst>
                      <a:ext uri="{FF2B5EF4-FFF2-40B4-BE49-F238E27FC236}">
                        <a16:creationId xmlns:a16="http://schemas.microsoft.com/office/drawing/2014/main" id="{499DB118-13C2-4DC1-A319-CBAC9708636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reeform: Shape 688">
                    <a:extLst>
                      <a:ext uri="{FF2B5EF4-FFF2-40B4-BE49-F238E27FC236}">
                        <a16:creationId xmlns:a16="http://schemas.microsoft.com/office/drawing/2014/main" id="{BC131F21-955F-4A63-A31C-470ED36F9D42}"/>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7" name="Group 666">
                  <a:extLst>
                    <a:ext uri="{FF2B5EF4-FFF2-40B4-BE49-F238E27FC236}">
                      <a16:creationId xmlns:a16="http://schemas.microsoft.com/office/drawing/2014/main" id="{1DD74D29-EA4E-4E30-AC29-E9CDB15A974E}"/>
                    </a:ext>
                  </a:extLst>
                </p:cNvPr>
                <p:cNvGrpSpPr/>
                <p:nvPr/>
              </p:nvGrpSpPr>
              <p:grpSpPr>
                <a:xfrm>
                  <a:off x="5883983" y="5249996"/>
                  <a:ext cx="527322" cy="78401"/>
                  <a:chOff x="3064128" y="5259734"/>
                  <a:chExt cx="954674" cy="250936"/>
                </a:xfrm>
              </p:grpSpPr>
              <p:sp>
                <p:nvSpPr>
                  <p:cNvPr id="668" name="Freeform: Shape 667">
                    <a:extLst>
                      <a:ext uri="{FF2B5EF4-FFF2-40B4-BE49-F238E27FC236}">
                        <a16:creationId xmlns:a16="http://schemas.microsoft.com/office/drawing/2014/main" id="{7ED2B3D1-439B-446F-865F-16F06C00B0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Freeform: Shape 668">
                    <a:extLst>
                      <a:ext uri="{FF2B5EF4-FFF2-40B4-BE49-F238E27FC236}">
                        <a16:creationId xmlns:a16="http://schemas.microsoft.com/office/drawing/2014/main" id="{DA34CEE1-DF74-4535-AF65-EC4C9CAF79D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Freeform: Shape 669">
                    <a:extLst>
                      <a:ext uri="{FF2B5EF4-FFF2-40B4-BE49-F238E27FC236}">
                        <a16:creationId xmlns:a16="http://schemas.microsoft.com/office/drawing/2014/main" id="{B0716135-8DE3-42CA-A391-BA23740FA0D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Freeform: Shape 670">
                    <a:extLst>
                      <a:ext uri="{FF2B5EF4-FFF2-40B4-BE49-F238E27FC236}">
                        <a16:creationId xmlns:a16="http://schemas.microsoft.com/office/drawing/2014/main" id="{0BE06586-1D59-4468-B581-4D417F72B48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reeform: Shape 671">
                    <a:extLst>
                      <a:ext uri="{FF2B5EF4-FFF2-40B4-BE49-F238E27FC236}">
                        <a16:creationId xmlns:a16="http://schemas.microsoft.com/office/drawing/2014/main" id="{DC74DAF1-0895-4B44-8E3C-7BF69365F1A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Shape 672">
                    <a:extLst>
                      <a:ext uri="{FF2B5EF4-FFF2-40B4-BE49-F238E27FC236}">
                        <a16:creationId xmlns:a16="http://schemas.microsoft.com/office/drawing/2014/main" id="{FAED9C51-EF5C-4222-9164-5001C56EB65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Shape 673">
                    <a:extLst>
                      <a:ext uri="{FF2B5EF4-FFF2-40B4-BE49-F238E27FC236}">
                        <a16:creationId xmlns:a16="http://schemas.microsoft.com/office/drawing/2014/main" id="{188D35A2-DC00-4990-A8CB-3B6DBB7E473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reeform: Shape 674">
                    <a:extLst>
                      <a:ext uri="{FF2B5EF4-FFF2-40B4-BE49-F238E27FC236}">
                        <a16:creationId xmlns:a16="http://schemas.microsoft.com/office/drawing/2014/main" id="{ED65338D-D92D-49CE-AD65-530ECBE5BB2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Freeform: Shape 675">
                    <a:extLst>
                      <a:ext uri="{FF2B5EF4-FFF2-40B4-BE49-F238E27FC236}">
                        <a16:creationId xmlns:a16="http://schemas.microsoft.com/office/drawing/2014/main" id="{6B9A05E3-B09A-4544-BA32-31EC4B425C9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Freeform: Shape 676">
                    <a:extLst>
                      <a:ext uri="{FF2B5EF4-FFF2-40B4-BE49-F238E27FC236}">
                        <a16:creationId xmlns:a16="http://schemas.microsoft.com/office/drawing/2014/main" id="{0392806E-CC64-4CEB-AEF0-64B5CEFD9CC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Freeform: Shape 677">
                    <a:extLst>
                      <a:ext uri="{FF2B5EF4-FFF2-40B4-BE49-F238E27FC236}">
                        <a16:creationId xmlns:a16="http://schemas.microsoft.com/office/drawing/2014/main" id="{F039F814-1B18-4612-B363-0E475D4845F7}"/>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6" name="Group 615">
                <a:extLst>
                  <a:ext uri="{FF2B5EF4-FFF2-40B4-BE49-F238E27FC236}">
                    <a16:creationId xmlns:a16="http://schemas.microsoft.com/office/drawing/2014/main" id="{A8217F1E-E1CB-4AEC-9919-289551017E99}"/>
                  </a:ext>
                </a:extLst>
              </p:cNvPr>
              <p:cNvGrpSpPr/>
              <p:nvPr/>
            </p:nvGrpSpPr>
            <p:grpSpPr>
              <a:xfrm>
                <a:off x="5345143" y="5361115"/>
                <a:ext cx="1053459" cy="80526"/>
                <a:chOff x="5435623" y="5361115"/>
                <a:chExt cx="1053459" cy="80526"/>
              </a:xfrm>
            </p:grpSpPr>
            <p:grpSp>
              <p:nvGrpSpPr>
                <p:cNvPr id="642" name="Group 641">
                  <a:extLst>
                    <a:ext uri="{FF2B5EF4-FFF2-40B4-BE49-F238E27FC236}">
                      <a16:creationId xmlns:a16="http://schemas.microsoft.com/office/drawing/2014/main" id="{3A357A97-A8D8-4DE2-A588-9B5A5C883E26}"/>
                    </a:ext>
                  </a:extLst>
                </p:cNvPr>
                <p:cNvGrpSpPr/>
                <p:nvPr/>
              </p:nvGrpSpPr>
              <p:grpSpPr>
                <a:xfrm>
                  <a:off x="5435623" y="5363240"/>
                  <a:ext cx="527322" cy="78401"/>
                  <a:chOff x="3064128" y="5259734"/>
                  <a:chExt cx="954674" cy="250936"/>
                </a:xfrm>
              </p:grpSpPr>
              <p:sp>
                <p:nvSpPr>
                  <p:cNvPr id="655" name="Freeform: Shape 654">
                    <a:extLst>
                      <a:ext uri="{FF2B5EF4-FFF2-40B4-BE49-F238E27FC236}">
                        <a16:creationId xmlns:a16="http://schemas.microsoft.com/office/drawing/2014/main" id="{81098C4A-1BCB-4E64-877B-3C1CCA173FB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reeform: Shape 655">
                    <a:extLst>
                      <a:ext uri="{FF2B5EF4-FFF2-40B4-BE49-F238E27FC236}">
                        <a16:creationId xmlns:a16="http://schemas.microsoft.com/office/drawing/2014/main" id="{03EE4808-4F6E-451D-B6EB-EE35B03F928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Freeform: Shape 656">
                    <a:extLst>
                      <a:ext uri="{FF2B5EF4-FFF2-40B4-BE49-F238E27FC236}">
                        <a16:creationId xmlns:a16="http://schemas.microsoft.com/office/drawing/2014/main" id="{B6103AD3-378B-4D50-92F2-5DCE146246D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Freeform: Shape 657">
                    <a:extLst>
                      <a:ext uri="{FF2B5EF4-FFF2-40B4-BE49-F238E27FC236}">
                        <a16:creationId xmlns:a16="http://schemas.microsoft.com/office/drawing/2014/main" id="{C5547F3F-CFD9-4268-AF4E-950A4CA5575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Freeform: Shape 658">
                    <a:extLst>
                      <a:ext uri="{FF2B5EF4-FFF2-40B4-BE49-F238E27FC236}">
                        <a16:creationId xmlns:a16="http://schemas.microsoft.com/office/drawing/2014/main" id="{0233A8B8-AA30-4B6B-AD2E-ACA4731BDBF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Freeform: Shape 659">
                    <a:extLst>
                      <a:ext uri="{FF2B5EF4-FFF2-40B4-BE49-F238E27FC236}">
                        <a16:creationId xmlns:a16="http://schemas.microsoft.com/office/drawing/2014/main" id="{5C592486-2DF7-4498-BA8B-D05B363894A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Freeform: Shape 660">
                    <a:extLst>
                      <a:ext uri="{FF2B5EF4-FFF2-40B4-BE49-F238E27FC236}">
                        <a16:creationId xmlns:a16="http://schemas.microsoft.com/office/drawing/2014/main" id="{22A28C82-6191-46FC-BCE9-37ADC201B59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Freeform: Shape 661">
                    <a:extLst>
                      <a:ext uri="{FF2B5EF4-FFF2-40B4-BE49-F238E27FC236}">
                        <a16:creationId xmlns:a16="http://schemas.microsoft.com/office/drawing/2014/main" id="{A780D52A-5F2B-449D-B7D7-1D9463426A1C}"/>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Freeform: Shape 662">
                    <a:extLst>
                      <a:ext uri="{FF2B5EF4-FFF2-40B4-BE49-F238E27FC236}">
                        <a16:creationId xmlns:a16="http://schemas.microsoft.com/office/drawing/2014/main" id="{1C3454DA-16CC-4A3C-9228-B4B5856D99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Freeform: Shape 663">
                    <a:extLst>
                      <a:ext uri="{FF2B5EF4-FFF2-40B4-BE49-F238E27FC236}">
                        <a16:creationId xmlns:a16="http://schemas.microsoft.com/office/drawing/2014/main" id="{6E7AEC37-19C8-4E28-AD96-55D6453BF0B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Freeform: Shape 664">
                    <a:extLst>
                      <a:ext uri="{FF2B5EF4-FFF2-40B4-BE49-F238E27FC236}">
                        <a16:creationId xmlns:a16="http://schemas.microsoft.com/office/drawing/2014/main" id="{D2944FAB-2984-4AE9-992A-B74C78C9025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642">
                  <a:extLst>
                    <a:ext uri="{FF2B5EF4-FFF2-40B4-BE49-F238E27FC236}">
                      <a16:creationId xmlns:a16="http://schemas.microsoft.com/office/drawing/2014/main" id="{37319EB3-5CC1-42B0-BBF0-D81B0FF058A7}"/>
                    </a:ext>
                  </a:extLst>
                </p:cNvPr>
                <p:cNvGrpSpPr/>
                <p:nvPr/>
              </p:nvGrpSpPr>
              <p:grpSpPr>
                <a:xfrm>
                  <a:off x="5961760" y="5361115"/>
                  <a:ext cx="527322" cy="78401"/>
                  <a:chOff x="3064128" y="5259734"/>
                  <a:chExt cx="954674" cy="250936"/>
                </a:xfrm>
              </p:grpSpPr>
              <p:sp>
                <p:nvSpPr>
                  <p:cNvPr id="644" name="Freeform: Shape 643">
                    <a:extLst>
                      <a:ext uri="{FF2B5EF4-FFF2-40B4-BE49-F238E27FC236}">
                        <a16:creationId xmlns:a16="http://schemas.microsoft.com/office/drawing/2014/main" id="{4A5AD22B-3659-4C1F-8D74-7B6C3B26102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Freeform: Shape 644">
                    <a:extLst>
                      <a:ext uri="{FF2B5EF4-FFF2-40B4-BE49-F238E27FC236}">
                        <a16:creationId xmlns:a16="http://schemas.microsoft.com/office/drawing/2014/main" id="{8C978A10-D582-4958-A4AC-15D433FB497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reeform: Shape 645">
                    <a:extLst>
                      <a:ext uri="{FF2B5EF4-FFF2-40B4-BE49-F238E27FC236}">
                        <a16:creationId xmlns:a16="http://schemas.microsoft.com/office/drawing/2014/main" id="{BCEC6C83-FBB8-4068-BB31-6948A566CB0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Freeform: Shape 646">
                    <a:extLst>
                      <a:ext uri="{FF2B5EF4-FFF2-40B4-BE49-F238E27FC236}">
                        <a16:creationId xmlns:a16="http://schemas.microsoft.com/office/drawing/2014/main" id="{B544D883-4DCC-448B-A131-4A7D41A9D04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Shape 647">
                    <a:extLst>
                      <a:ext uri="{FF2B5EF4-FFF2-40B4-BE49-F238E27FC236}">
                        <a16:creationId xmlns:a16="http://schemas.microsoft.com/office/drawing/2014/main" id="{662B103A-A2DE-4E28-91BC-7BFFAA107AB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Shape 648">
                    <a:extLst>
                      <a:ext uri="{FF2B5EF4-FFF2-40B4-BE49-F238E27FC236}">
                        <a16:creationId xmlns:a16="http://schemas.microsoft.com/office/drawing/2014/main" id="{4C23B5A5-CBFA-45F0-BDDA-3C392228BF0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Freeform: Shape 649">
                    <a:extLst>
                      <a:ext uri="{FF2B5EF4-FFF2-40B4-BE49-F238E27FC236}">
                        <a16:creationId xmlns:a16="http://schemas.microsoft.com/office/drawing/2014/main" id="{9AAB6C0D-31A0-4A79-BDFC-7480EA485C5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Freeform: Shape 650">
                    <a:extLst>
                      <a:ext uri="{FF2B5EF4-FFF2-40B4-BE49-F238E27FC236}">
                        <a16:creationId xmlns:a16="http://schemas.microsoft.com/office/drawing/2014/main" id="{F30040E1-ED6C-4F3F-B8C7-E2F59DABCAD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Freeform: Shape 651">
                    <a:extLst>
                      <a:ext uri="{FF2B5EF4-FFF2-40B4-BE49-F238E27FC236}">
                        <a16:creationId xmlns:a16="http://schemas.microsoft.com/office/drawing/2014/main" id="{0694B3D2-4EE7-4DB7-BED1-A8A2F42374A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reeform: Shape 652">
                    <a:extLst>
                      <a:ext uri="{FF2B5EF4-FFF2-40B4-BE49-F238E27FC236}">
                        <a16:creationId xmlns:a16="http://schemas.microsoft.com/office/drawing/2014/main" id="{E2C03C5D-2EC6-4C77-8EBA-D0FC7FD9020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Freeform: Shape 653">
                    <a:extLst>
                      <a:ext uri="{FF2B5EF4-FFF2-40B4-BE49-F238E27FC236}">
                        <a16:creationId xmlns:a16="http://schemas.microsoft.com/office/drawing/2014/main" id="{0F159000-5682-481E-9E9A-D7D4C79CD2E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616">
                <a:extLst>
                  <a:ext uri="{FF2B5EF4-FFF2-40B4-BE49-F238E27FC236}">
                    <a16:creationId xmlns:a16="http://schemas.microsoft.com/office/drawing/2014/main" id="{6CB4AE63-69EE-44BD-AC88-E6D573DB4BF6}"/>
                  </a:ext>
                </a:extLst>
              </p:cNvPr>
              <p:cNvGrpSpPr/>
              <p:nvPr/>
            </p:nvGrpSpPr>
            <p:grpSpPr>
              <a:xfrm>
                <a:off x="5345143" y="5465907"/>
                <a:ext cx="1053459" cy="80526"/>
                <a:chOff x="5357846" y="5249996"/>
                <a:chExt cx="1053459" cy="80526"/>
              </a:xfrm>
            </p:grpSpPr>
            <p:grpSp>
              <p:nvGrpSpPr>
                <p:cNvPr id="618" name="Group 617">
                  <a:extLst>
                    <a:ext uri="{FF2B5EF4-FFF2-40B4-BE49-F238E27FC236}">
                      <a16:creationId xmlns:a16="http://schemas.microsoft.com/office/drawing/2014/main" id="{45B9A95A-A71E-4B57-88E8-67D0C9178EAA}"/>
                    </a:ext>
                  </a:extLst>
                </p:cNvPr>
                <p:cNvGrpSpPr/>
                <p:nvPr/>
              </p:nvGrpSpPr>
              <p:grpSpPr>
                <a:xfrm>
                  <a:off x="5357846" y="5252121"/>
                  <a:ext cx="527322" cy="78401"/>
                  <a:chOff x="3064128" y="5259734"/>
                  <a:chExt cx="954674" cy="250936"/>
                </a:xfrm>
              </p:grpSpPr>
              <p:sp>
                <p:nvSpPr>
                  <p:cNvPr id="631" name="Freeform: Shape 630">
                    <a:extLst>
                      <a:ext uri="{FF2B5EF4-FFF2-40B4-BE49-F238E27FC236}">
                        <a16:creationId xmlns:a16="http://schemas.microsoft.com/office/drawing/2014/main" id="{3FEB456E-F091-49E4-B726-86DDCF7FC8DF}"/>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reeform: Shape 631">
                    <a:extLst>
                      <a:ext uri="{FF2B5EF4-FFF2-40B4-BE49-F238E27FC236}">
                        <a16:creationId xmlns:a16="http://schemas.microsoft.com/office/drawing/2014/main" id="{196C8AE7-6FC5-4F46-8173-7962B4EAF5F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Freeform: Shape 632">
                    <a:extLst>
                      <a:ext uri="{FF2B5EF4-FFF2-40B4-BE49-F238E27FC236}">
                        <a16:creationId xmlns:a16="http://schemas.microsoft.com/office/drawing/2014/main" id="{BE821153-526D-4ABC-8D06-5B719E63C4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Freeform: Shape 633">
                    <a:extLst>
                      <a:ext uri="{FF2B5EF4-FFF2-40B4-BE49-F238E27FC236}">
                        <a16:creationId xmlns:a16="http://schemas.microsoft.com/office/drawing/2014/main" id="{E8628144-0698-45D8-A74F-8324B2EECAB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reeform: Shape 634">
                    <a:extLst>
                      <a:ext uri="{FF2B5EF4-FFF2-40B4-BE49-F238E27FC236}">
                        <a16:creationId xmlns:a16="http://schemas.microsoft.com/office/drawing/2014/main" id="{AF60FD6F-EFCD-4E76-A6A3-8FDE694C408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reeform: Shape 635">
                    <a:extLst>
                      <a:ext uri="{FF2B5EF4-FFF2-40B4-BE49-F238E27FC236}">
                        <a16:creationId xmlns:a16="http://schemas.microsoft.com/office/drawing/2014/main" id="{18817E01-7E23-4052-82FB-7DDE021021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reeform: Shape 636">
                    <a:extLst>
                      <a:ext uri="{FF2B5EF4-FFF2-40B4-BE49-F238E27FC236}">
                        <a16:creationId xmlns:a16="http://schemas.microsoft.com/office/drawing/2014/main" id="{0CF09443-49A8-4BE7-83EA-D59CEF18EBB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EA50291E-1945-4DBC-A6E3-2EE311ACA68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reeform: Shape 638">
                    <a:extLst>
                      <a:ext uri="{FF2B5EF4-FFF2-40B4-BE49-F238E27FC236}">
                        <a16:creationId xmlns:a16="http://schemas.microsoft.com/office/drawing/2014/main" id="{E13FB47D-BD2E-40F6-8FAF-1E5361AE390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reeform: Shape 639">
                    <a:extLst>
                      <a:ext uri="{FF2B5EF4-FFF2-40B4-BE49-F238E27FC236}">
                        <a16:creationId xmlns:a16="http://schemas.microsoft.com/office/drawing/2014/main" id="{B815D381-CC7A-476F-9391-EBDB102C6C4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Freeform: Shape 640">
                    <a:extLst>
                      <a:ext uri="{FF2B5EF4-FFF2-40B4-BE49-F238E27FC236}">
                        <a16:creationId xmlns:a16="http://schemas.microsoft.com/office/drawing/2014/main" id="{35993C53-04B1-43B5-BA46-F6B211D9A03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a:extLst>
                    <a:ext uri="{FF2B5EF4-FFF2-40B4-BE49-F238E27FC236}">
                      <a16:creationId xmlns:a16="http://schemas.microsoft.com/office/drawing/2014/main" id="{EDE12571-EFD5-4F0D-93A5-5E38280A93DA}"/>
                    </a:ext>
                  </a:extLst>
                </p:cNvPr>
                <p:cNvGrpSpPr/>
                <p:nvPr/>
              </p:nvGrpSpPr>
              <p:grpSpPr>
                <a:xfrm>
                  <a:off x="5883983" y="5249996"/>
                  <a:ext cx="527322" cy="78401"/>
                  <a:chOff x="3064128" y="5259734"/>
                  <a:chExt cx="954674" cy="250936"/>
                </a:xfrm>
              </p:grpSpPr>
              <p:sp>
                <p:nvSpPr>
                  <p:cNvPr id="620" name="Freeform: Shape 619">
                    <a:extLst>
                      <a:ext uri="{FF2B5EF4-FFF2-40B4-BE49-F238E27FC236}">
                        <a16:creationId xmlns:a16="http://schemas.microsoft.com/office/drawing/2014/main" id="{EA886201-265E-42B3-A0FE-49AB14CEB9C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Shape 620">
                    <a:extLst>
                      <a:ext uri="{FF2B5EF4-FFF2-40B4-BE49-F238E27FC236}">
                        <a16:creationId xmlns:a16="http://schemas.microsoft.com/office/drawing/2014/main" id="{EA212FE1-EFE3-470E-8C2E-2D51A2858DC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Shape 621">
                    <a:extLst>
                      <a:ext uri="{FF2B5EF4-FFF2-40B4-BE49-F238E27FC236}">
                        <a16:creationId xmlns:a16="http://schemas.microsoft.com/office/drawing/2014/main" id="{4F32E342-3B8A-48F4-8D4A-186F2F4624A7}"/>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Shape 622">
                    <a:extLst>
                      <a:ext uri="{FF2B5EF4-FFF2-40B4-BE49-F238E27FC236}">
                        <a16:creationId xmlns:a16="http://schemas.microsoft.com/office/drawing/2014/main" id="{C5DA39A4-0698-4781-B63E-A5CF0746702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Shape 623">
                    <a:extLst>
                      <a:ext uri="{FF2B5EF4-FFF2-40B4-BE49-F238E27FC236}">
                        <a16:creationId xmlns:a16="http://schemas.microsoft.com/office/drawing/2014/main" id="{CBEC52BE-4D99-43CB-8B53-B3F8D1C93009}"/>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Shape 624">
                    <a:extLst>
                      <a:ext uri="{FF2B5EF4-FFF2-40B4-BE49-F238E27FC236}">
                        <a16:creationId xmlns:a16="http://schemas.microsoft.com/office/drawing/2014/main" id="{84E57707-28D9-4F15-84D2-FAABE3F43C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Freeform: Shape 625">
                    <a:extLst>
                      <a:ext uri="{FF2B5EF4-FFF2-40B4-BE49-F238E27FC236}">
                        <a16:creationId xmlns:a16="http://schemas.microsoft.com/office/drawing/2014/main" id="{CD4D2BA9-F4C5-4A99-9B2F-DBEA7765369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Freeform: Shape 626">
                    <a:extLst>
                      <a:ext uri="{FF2B5EF4-FFF2-40B4-BE49-F238E27FC236}">
                        <a16:creationId xmlns:a16="http://schemas.microsoft.com/office/drawing/2014/main" id="{E9F7F8D5-C446-479B-B222-1F218D42C3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Shape 627">
                    <a:extLst>
                      <a:ext uri="{FF2B5EF4-FFF2-40B4-BE49-F238E27FC236}">
                        <a16:creationId xmlns:a16="http://schemas.microsoft.com/office/drawing/2014/main" id="{4AC1F7A6-9B68-4C5A-B267-66DE271AB33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Shape 628">
                    <a:extLst>
                      <a:ext uri="{FF2B5EF4-FFF2-40B4-BE49-F238E27FC236}">
                        <a16:creationId xmlns:a16="http://schemas.microsoft.com/office/drawing/2014/main" id="{7B76543A-BD5C-48C4-8B0F-364FC280BCA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Shape 629">
                    <a:extLst>
                      <a:ext uri="{FF2B5EF4-FFF2-40B4-BE49-F238E27FC236}">
                        <a16:creationId xmlns:a16="http://schemas.microsoft.com/office/drawing/2014/main" id="{D3342174-3A45-4C54-9588-26CAFAECE6F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243" name="TextBox 242">
            <a:extLst>
              <a:ext uri="{FF2B5EF4-FFF2-40B4-BE49-F238E27FC236}">
                <a16:creationId xmlns:a16="http://schemas.microsoft.com/office/drawing/2014/main" id="{8A454FFA-C046-49BC-BCFE-B94D147D7E5A}"/>
              </a:ext>
            </a:extLst>
          </p:cNvPr>
          <p:cNvSpPr txBox="1"/>
          <p:nvPr/>
        </p:nvSpPr>
        <p:spPr>
          <a:xfrm>
            <a:off x="2003401" y="204980"/>
            <a:ext cx="7755649" cy="707886"/>
          </a:xfrm>
          <a:prstGeom prst="rect">
            <a:avLst/>
          </a:prstGeom>
          <a:noFill/>
        </p:spPr>
        <p:txBody>
          <a:bodyPr wrap="none" rtlCol="0">
            <a:spAutoFit/>
          </a:bodyPr>
          <a:lstStyle/>
          <a:p>
            <a:r>
              <a:rPr lang="en-US" sz="4000" dirty="0">
                <a:latin typeface="Century Gothic" panose="020B0502020202020204" pitchFamily="34" charset="0"/>
              </a:rPr>
              <a:t>Hippocampus: Main Pathways</a:t>
            </a:r>
          </a:p>
        </p:txBody>
      </p:sp>
      <p:grpSp>
        <p:nvGrpSpPr>
          <p:cNvPr id="247" name="Group 246">
            <a:extLst>
              <a:ext uri="{FF2B5EF4-FFF2-40B4-BE49-F238E27FC236}">
                <a16:creationId xmlns:a16="http://schemas.microsoft.com/office/drawing/2014/main" id="{73BA733D-F19C-4688-9DDD-E8AE729B40F5}"/>
              </a:ext>
            </a:extLst>
          </p:cNvPr>
          <p:cNvGrpSpPr/>
          <p:nvPr/>
        </p:nvGrpSpPr>
        <p:grpSpPr>
          <a:xfrm>
            <a:off x="2643230" y="1420176"/>
            <a:ext cx="5225934" cy="2624997"/>
            <a:chOff x="2643230" y="1420176"/>
            <a:chExt cx="5225934" cy="2624997"/>
          </a:xfrm>
        </p:grpSpPr>
        <p:grpSp>
          <p:nvGrpSpPr>
            <p:cNvPr id="246" name="Group 245">
              <a:extLst>
                <a:ext uri="{FF2B5EF4-FFF2-40B4-BE49-F238E27FC236}">
                  <a16:creationId xmlns:a16="http://schemas.microsoft.com/office/drawing/2014/main" id="{2CB77781-52E3-43A5-A7B2-C24EC1621824}"/>
                </a:ext>
              </a:extLst>
            </p:cNvPr>
            <p:cNvGrpSpPr/>
            <p:nvPr/>
          </p:nvGrpSpPr>
          <p:grpSpPr>
            <a:xfrm>
              <a:off x="4829113" y="2516758"/>
              <a:ext cx="2505303" cy="1420376"/>
              <a:chOff x="4829113" y="2516758"/>
              <a:chExt cx="2505303" cy="1420376"/>
            </a:xfrm>
          </p:grpSpPr>
          <p:sp>
            <p:nvSpPr>
              <p:cNvPr id="210" name="Freeform: Shape 209">
                <a:extLst>
                  <a:ext uri="{FF2B5EF4-FFF2-40B4-BE49-F238E27FC236}">
                    <a16:creationId xmlns:a16="http://schemas.microsoft.com/office/drawing/2014/main" id="{6EA866BC-760A-4BBF-9DC5-2565ED6C5F3A}"/>
                  </a:ext>
                </a:extLst>
              </p:cNvPr>
              <p:cNvSpPr/>
              <p:nvPr/>
            </p:nvSpPr>
            <p:spPr>
              <a:xfrm>
                <a:off x="4829113" y="2516758"/>
                <a:ext cx="2505303" cy="1420376"/>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 name="connsiteX0" fmla="*/ 0 w 3034246"/>
                  <a:gd name="connsiteY0" fmla="*/ 324658 h 1519457"/>
                  <a:gd name="connsiteX1" fmla="*/ 954246 w 3034246"/>
                  <a:gd name="connsiteY1" fmla="*/ 42347 h 1519457"/>
                  <a:gd name="connsiteX2" fmla="*/ 2911063 w 3034246"/>
                  <a:gd name="connsiteY2" fmla="*/ 955788 h 1519457"/>
                  <a:gd name="connsiteX3" fmla="*/ 2472151 w 3034246"/>
                  <a:gd name="connsiteY3" fmla="*/ 1513572 h 1519457"/>
                  <a:gd name="connsiteX4" fmla="*/ 1182847 w 3034246"/>
                  <a:gd name="connsiteY4" fmla="*/ 1257540 h 1519457"/>
                  <a:gd name="connsiteX0" fmla="*/ 0 w 3086943"/>
                  <a:gd name="connsiteY0" fmla="*/ 324658 h 1519457"/>
                  <a:gd name="connsiteX1" fmla="*/ 1006943 w 3086943"/>
                  <a:gd name="connsiteY1" fmla="*/ 42347 h 1519457"/>
                  <a:gd name="connsiteX2" fmla="*/ 2963760 w 3086943"/>
                  <a:gd name="connsiteY2" fmla="*/ 955788 h 1519457"/>
                  <a:gd name="connsiteX3" fmla="*/ 2524848 w 3086943"/>
                  <a:gd name="connsiteY3" fmla="*/ 1513572 h 1519457"/>
                  <a:gd name="connsiteX4" fmla="*/ 1235544 w 3086943"/>
                  <a:gd name="connsiteY4" fmla="*/ 1257540 h 1519457"/>
                  <a:gd name="connsiteX0" fmla="*/ 0 w 3102543"/>
                  <a:gd name="connsiteY0" fmla="*/ 324658 h 1825434"/>
                  <a:gd name="connsiteX1" fmla="*/ 1006943 w 3102543"/>
                  <a:gd name="connsiteY1" fmla="*/ 42347 h 1825434"/>
                  <a:gd name="connsiteX2" fmla="*/ 2963760 w 3102543"/>
                  <a:gd name="connsiteY2" fmla="*/ 955788 h 1825434"/>
                  <a:gd name="connsiteX3" fmla="*/ 2753201 w 3102543"/>
                  <a:gd name="connsiteY3" fmla="*/ 1822427 h 1825434"/>
                  <a:gd name="connsiteX4" fmla="*/ 1235544 w 3102543"/>
                  <a:gd name="connsiteY4" fmla="*/ 1257540 h 1825434"/>
                  <a:gd name="connsiteX0" fmla="*/ 0 w 3102543"/>
                  <a:gd name="connsiteY0" fmla="*/ 327193 h 1827344"/>
                  <a:gd name="connsiteX1" fmla="*/ 1006943 w 3102543"/>
                  <a:gd name="connsiteY1" fmla="*/ 44882 h 1827344"/>
                  <a:gd name="connsiteX2" fmla="*/ 2963760 w 3102543"/>
                  <a:gd name="connsiteY2" fmla="*/ 993621 h 1827344"/>
                  <a:gd name="connsiteX3" fmla="*/ 2753201 w 3102543"/>
                  <a:gd name="connsiteY3" fmla="*/ 1824962 h 1827344"/>
                  <a:gd name="connsiteX4" fmla="*/ 1235544 w 3102543"/>
                  <a:gd name="connsiteY4" fmla="*/ 1260075 h 1827344"/>
                  <a:gd name="connsiteX0" fmla="*/ 0 w 3102543"/>
                  <a:gd name="connsiteY0" fmla="*/ 327193 h 1827344"/>
                  <a:gd name="connsiteX1" fmla="*/ 1006943 w 3102543"/>
                  <a:gd name="connsiteY1" fmla="*/ 44882 h 1827344"/>
                  <a:gd name="connsiteX2" fmla="*/ 2963760 w 3102543"/>
                  <a:gd name="connsiteY2" fmla="*/ 993621 h 1827344"/>
                  <a:gd name="connsiteX3" fmla="*/ 2753201 w 3102543"/>
                  <a:gd name="connsiteY3" fmla="*/ 1824962 h 1827344"/>
                  <a:gd name="connsiteX4" fmla="*/ 1235544 w 3102543"/>
                  <a:gd name="connsiteY4" fmla="*/ 1260075 h 1827344"/>
                  <a:gd name="connsiteX0" fmla="*/ 0 w 3171638"/>
                  <a:gd name="connsiteY0" fmla="*/ 327193 h 1783404"/>
                  <a:gd name="connsiteX1" fmla="*/ 1006943 w 3171638"/>
                  <a:gd name="connsiteY1" fmla="*/ 44882 h 1783404"/>
                  <a:gd name="connsiteX2" fmla="*/ 2963760 w 3171638"/>
                  <a:gd name="connsiteY2" fmla="*/ 993621 h 1783404"/>
                  <a:gd name="connsiteX3" fmla="*/ 2920074 w 3171638"/>
                  <a:gd name="connsiteY3" fmla="*/ 1780840 h 1783404"/>
                  <a:gd name="connsiteX4" fmla="*/ 1235544 w 3171638"/>
                  <a:gd name="connsiteY4" fmla="*/ 1260075 h 1783404"/>
                  <a:gd name="connsiteX0" fmla="*/ 0 w 3242748"/>
                  <a:gd name="connsiteY0" fmla="*/ 329099 h 1784853"/>
                  <a:gd name="connsiteX1" fmla="*/ 1006943 w 3242748"/>
                  <a:gd name="connsiteY1" fmla="*/ 46788 h 1784853"/>
                  <a:gd name="connsiteX2" fmla="*/ 3069154 w 3242748"/>
                  <a:gd name="connsiteY2" fmla="*/ 1022001 h 1784853"/>
                  <a:gd name="connsiteX3" fmla="*/ 2920074 w 3242748"/>
                  <a:gd name="connsiteY3" fmla="*/ 1782746 h 1784853"/>
                  <a:gd name="connsiteX4" fmla="*/ 1235544 w 3242748"/>
                  <a:gd name="connsiteY4" fmla="*/ 1261981 h 1784853"/>
                  <a:gd name="connsiteX0" fmla="*/ 0 w 3273562"/>
                  <a:gd name="connsiteY0" fmla="*/ 329099 h 1784853"/>
                  <a:gd name="connsiteX1" fmla="*/ 1006943 w 3273562"/>
                  <a:gd name="connsiteY1" fmla="*/ 46788 h 1784853"/>
                  <a:gd name="connsiteX2" fmla="*/ 3069154 w 3273562"/>
                  <a:gd name="connsiteY2" fmla="*/ 1022001 h 1784853"/>
                  <a:gd name="connsiteX3" fmla="*/ 2920074 w 3273562"/>
                  <a:gd name="connsiteY3" fmla="*/ 1782746 h 1784853"/>
                  <a:gd name="connsiteX4" fmla="*/ 1235544 w 3273562"/>
                  <a:gd name="connsiteY4" fmla="*/ 1261981 h 1784853"/>
                  <a:gd name="connsiteX0" fmla="*/ 0 w 3275501"/>
                  <a:gd name="connsiteY0" fmla="*/ 329099 h 1817188"/>
                  <a:gd name="connsiteX1" fmla="*/ 1006943 w 3275501"/>
                  <a:gd name="connsiteY1" fmla="*/ 46788 h 1817188"/>
                  <a:gd name="connsiteX2" fmla="*/ 3069154 w 3275501"/>
                  <a:gd name="connsiteY2" fmla="*/ 1022001 h 1817188"/>
                  <a:gd name="connsiteX3" fmla="*/ 2920074 w 3275501"/>
                  <a:gd name="connsiteY3" fmla="*/ 1782746 h 1817188"/>
                  <a:gd name="connsiteX4" fmla="*/ 1191630 w 3275501"/>
                  <a:gd name="connsiteY4" fmla="*/ 1685555 h 1817188"/>
                  <a:gd name="connsiteX0" fmla="*/ 0 w 3275501"/>
                  <a:gd name="connsiteY0" fmla="*/ 329099 h 1895031"/>
                  <a:gd name="connsiteX1" fmla="*/ 1006943 w 3275501"/>
                  <a:gd name="connsiteY1" fmla="*/ 46788 h 1895031"/>
                  <a:gd name="connsiteX2" fmla="*/ 3069154 w 3275501"/>
                  <a:gd name="connsiteY2" fmla="*/ 1022001 h 1895031"/>
                  <a:gd name="connsiteX3" fmla="*/ 2920074 w 3275501"/>
                  <a:gd name="connsiteY3" fmla="*/ 1782746 h 1895031"/>
                  <a:gd name="connsiteX4" fmla="*/ 1191630 w 3275501"/>
                  <a:gd name="connsiteY4" fmla="*/ 1685555 h 1895031"/>
                  <a:gd name="connsiteX0" fmla="*/ 0 w 3275501"/>
                  <a:gd name="connsiteY0" fmla="*/ 329099 h 1875533"/>
                  <a:gd name="connsiteX1" fmla="*/ 1006943 w 3275501"/>
                  <a:gd name="connsiteY1" fmla="*/ 46788 h 1875533"/>
                  <a:gd name="connsiteX2" fmla="*/ 3069154 w 3275501"/>
                  <a:gd name="connsiteY2" fmla="*/ 1022001 h 1875533"/>
                  <a:gd name="connsiteX3" fmla="*/ 2920074 w 3275501"/>
                  <a:gd name="connsiteY3" fmla="*/ 1782746 h 1875533"/>
                  <a:gd name="connsiteX4" fmla="*/ 1191630 w 3275501"/>
                  <a:gd name="connsiteY4" fmla="*/ 1685555 h 1875533"/>
                  <a:gd name="connsiteX0" fmla="*/ 0 w 3277069"/>
                  <a:gd name="connsiteY0" fmla="*/ 329099 h 1900367"/>
                  <a:gd name="connsiteX1" fmla="*/ 1006943 w 3277069"/>
                  <a:gd name="connsiteY1" fmla="*/ 46788 h 1900367"/>
                  <a:gd name="connsiteX2" fmla="*/ 3069154 w 3277069"/>
                  <a:gd name="connsiteY2" fmla="*/ 1022001 h 1900367"/>
                  <a:gd name="connsiteX3" fmla="*/ 2920074 w 3277069"/>
                  <a:gd name="connsiteY3" fmla="*/ 1782746 h 1900367"/>
                  <a:gd name="connsiteX4" fmla="*/ 1156499 w 3277069"/>
                  <a:gd name="connsiteY4" fmla="*/ 1729677 h 1900367"/>
                  <a:gd name="connsiteX0" fmla="*/ 0 w 3273215"/>
                  <a:gd name="connsiteY0" fmla="*/ 329099 h 1922562"/>
                  <a:gd name="connsiteX1" fmla="*/ 1006943 w 3273215"/>
                  <a:gd name="connsiteY1" fmla="*/ 46788 h 1922562"/>
                  <a:gd name="connsiteX2" fmla="*/ 3069154 w 3273215"/>
                  <a:gd name="connsiteY2" fmla="*/ 1022001 h 1922562"/>
                  <a:gd name="connsiteX3" fmla="*/ 2981554 w 3273215"/>
                  <a:gd name="connsiteY3" fmla="*/ 1826868 h 1922562"/>
                  <a:gd name="connsiteX4" fmla="*/ 1156499 w 3273215"/>
                  <a:gd name="connsiteY4" fmla="*/ 1729677 h 1922562"/>
                  <a:gd name="connsiteX0" fmla="*/ 0 w 3253678"/>
                  <a:gd name="connsiteY0" fmla="*/ 329099 h 1908788"/>
                  <a:gd name="connsiteX1" fmla="*/ 1006943 w 3253678"/>
                  <a:gd name="connsiteY1" fmla="*/ 46788 h 1908788"/>
                  <a:gd name="connsiteX2" fmla="*/ 3069154 w 3253678"/>
                  <a:gd name="connsiteY2" fmla="*/ 1022001 h 1908788"/>
                  <a:gd name="connsiteX3" fmla="*/ 2937640 w 3253678"/>
                  <a:gd name="connsiteY3" fmla="*/ 1800394 h 1908788"/>
                  <a:gd name="connsiteX4" fmla="*/ 1156499 w 3253678"/>
                  <a:gd name="connsiteY4" fmla="*/ 1729677 h 1908788"/>
                  <a:gd name="connsiteX0" fmla="*/ 0 w 3248681"/>
                  <a:gd name="connsiteY0" fmla="*/ 329099 h 1950400"/>
                  <a:gd name="connsiteX1" fmla="*/ 1006943 w 3248681"/>
                  <a:gd name="connsiteY1" fmla="*/ 46788 h 1950400"/>
                  <a:gd name="connsiteX2" fmla="*/ 3069154 w 3248681"/>
                  <a:gd name="connsiteY2" fmla="*/ 1022001 h 1950400"/>
                  <a:gd name="connsiteX3" fmla="*/ 2937640 w 3248681"/>
                  <a:gd name="connsiteY3" fmla="*/ 1800394 h 1950400"/>
                  <a:gd name="connsiteX4" fmla="*/ 1156499 w 3248681"/>
                  <a:gd name="connsiteY4" fmla="*/ 1729677 h 1950400"/>
                  <a:gd name="connsiteX0" fmla="*/ 0 w 3229744"/>
                  <a:gd name="connsiteY0" fmla="*/ 331006 h 1909059"/>
                  <a:gd name="connsiteX1" fmla="*/ 1006943 w 3229744"/>
                  <a:gd name="connsiteY1" fmla="*/ 48695 h 1909059"/>
                  <a:gd name="connsiteX2" fmla="*/ 3034023 w 3229744"/>
                  <a:gd name="connsiteY2" fmla="*/ 1050382 h 1909059"/>
                  <a:gd name="connsiteX3" fmla="*/ 2937640 w 3229744"/>
                  <a:gd name="connsiteY3" fmla="*/ 1802301 h 1909059"/>
                  <a:gd name="connsiteX4" fmla="*/ 1156499 w 3229744"/>
                  <a:gd name="connsiteY4" fmla="*/ 1731584 h 1909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9744" h="1909059">
                    <a:moveTo>
                      <a:pt x="0" y="331006"/>
                    </a:moveTo>
                    <a:cubicBezTo>
                      <a:pt x="284226" y="33064"/>
                      <a:pt x="501273" y="-71201"/>
                      <a:pt x="1006943" y="48695"/>
                    </a:cubicBezTo>
                    <a:cubicBezTo>
                      <a:pt x="1512613" y="168591"/>
                      <a:pt x="2712240" y="758114"/>
                      <a:pt x="3034023" y="1050382"/>
                    </a:cubicBezTo>
                    <a:cubicBezTo>
                      <a:pt x="3355806" y="1342650"/>
                      <a:pt x="3250561" y="1688767"/>
                      <a:pt x="2937640" y="1802301"/>
                    </a:cubicBezTo>
                    <a:cubicBezTo>
                      <a:pt x="2624719" y="1915835"/>
                      <a:pt x="1705174" y="1996957"/>
                      <a:pt x="1156499" y="1731584"/>
                    </a:cubicBezTo>
                  </a:path>
                </a:pathLst>
              </a:custGeom>
              <a:noFill/>
              <a:ln w="254000">
                <a:solidFill>
                  <a:schemeClr val="bg2">
                    <a:lumMod val="90000"/>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08" name="Freeform: Shape 207">
                <a:extLst>
                  <a:ext uri="{FF2B5EF4-FFF2-40B4-BE49-F238E27FC236}">
                    <a16:creationId xmlns:a16="http://schemas.microsoft.com/office/drawing/2014/main" id="{463A282F-191A-4E50-836B-E1774D2AD70B}"/>
                  </a:ext>
                </a:extLst>
              </p:cNvPr>
              <p:cNvSpPr/>
              <p:nvPr/>
            </p:nvSpPr>
            <p:spPr>
              <a:xfrm>
                <a:off x="5011807" y="2854544"/>
                <a:ext cx="1929226" cy="799254"/>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 name="connsiteX0" fmla="*/ 0 w 2784384"/>
                  <a:gd name="connsiteY0" fmla="*/ 146631 h 1714511"/>
                  <a:gd name="connsiteX1" fmla="*/ 704384 w 2784384"/>
                  <a:gd name="connsiteY1" fmla="*/ 237401 h 1714511"/>
                  <a:gd name="connsiteX2" fmla="*/ 2661201 w 2784384"/>
                  <a:gd name="connsiteY2" fmla="*/ 1150842 h 1714511"/>
                  <a:gd name="connsiteX3" fmla="*/ 2222289 w 2784384"/>
                  <a:gd name="connsiteY3" fmla="*/ 1708626 h 1714511"/>
                  <a:gd name="connsiteX4" fmla="*/ 932985 w 2784384"/>
                  <a:gd name="connsiteY4" fmla="*/ 1452594 h 1714511"/>
                  <a:gd name="connsiteX0" fmla="*/ 0 w 2742362"/>
                  <a:gd name="connsiteY0" fmla="*/ 336304 h 1904184"/>
                  <a:gd name="connsiteX1" fmla="*/ 684505 w 2742362"/>
                  <a:gd name="connsiteY1" fmla="*/ 73315 h 1904184"/>
                  <a:gd name="connsiteX2" fmla="*/ 2661201 w 2742362"/>
                  <a:gd name="connsiteY2" fmla="*/ 1340515 h 1904184"/>
                  <a:gd name="connsiteX3" fmla="*/ 2222289 w 2742362"/>
                  <a:gd name="connsiteY3" fmla="*/ 1898299 h 1904184"/>
                  <a:gd name="connsiteX4" fmla="*/ 932985 w 2742362"/>
                  <a:gd name="connsiteY4" fmla="*/ 1642267 h 1904184"/>
                  <a:gd name="connsiteX0" fmla="*/ 0 w 2743030"/>
                  <a:gd name="connsiteY0" fmla="*/ 293658 h 1861538"/>
                  <a:gd name="connsiteX1" fmla="*/ 674565 w 2743030"/>
                  <a:gd name="connsiteY1" fmla="*/ 87270 h 1861538"/>
                  <a:gd name="connsiteX2" fmla="*/ 2661201 w 2743030"/>
                  <a:gd name="connsiteY2" fmla="*/ 1297869 h 1861538"/>
                  <a:gd name="connsiteX3" fmla="*/ 2222289 w 2743030"/>
                  <a:gd name="connsiteY3" fmla="*/ 1855653 h 1861538"/>
                  <a:gd name="connsiteX4" fmla="*/ 932985 w 2743030"/>
                  <a:gd name="connsiteY4" fmla="*/ 1599621 h 1861538"/>
                  <a:gd name="connsiteX0" fmla="*/ 0 w 2741894"/>
                  <a:gd name="connsiteY0" fmla="*/ 293658 h 1855696"/>
                  <a:gd name="connsiteX1" fmla="*/ 674565 w 2741894"/>
                  <a:gd name="connsiteY1" fmla="*/ 87270 h 1855696"/>
                  <a:gd name="connsiteX2" fmla="*/ 2661201 w 2741894"/>
                  <a:gd name="connsiteY2" fmla="*/ 1297869 h 1855696"/>
                  <a:gd name="connsiteX3" fmla="*/ 2222289 w 2741894"/>
                  <a:gd name="connsiteY3" fmla="*/ 1855653 h 1855696"/>
                  <a:gd name="connsiteX4" fmla="*/ 992623 w 2741894"/>
                  <a:gd name="connsiteY4" fmla="*/ 1330764 h 1855696"/>
                  <a:gd name="connsiteX0" fmla="*/ 0 w 2749841"/>
                  <a:gd name="connsiteY0" fmla="*/ 293658 h 1799102"/>
                  <a:gd name="connsiteX1" fmla="*/ 674565 w 2749841"/>
                  <a:gd name="connsiteY1" fmla="*/ 87270 h 1799102"/>
                  <a:gd name="connsiteX2" fmla="*/ 2661201 w 2749841"/>
                  <a:gd name="connsiteY2" fmla="*/ 1297869 h 1799102"/>
                  <a:gd name="connsiteX3" fmla="*/ 2262048 w 2749841"/>
                  <a:gd name="connsiteY3" fmla="*/ 1799052 h 1799102"/>
                  <a:gd name="connsiteX4" fmla="*/ 992623 w 2749841"/>
                  <a:gd name="connsiteY4" fmla="*/ 1330764 h 1799102"/>
                  <a:gd name="connsiteX0" fmla="*/ 0 w 2829719"/>
                  <a:gd name="connsiteY0" fmla="*/ 298889 h 1804472"/>
                  <a:gd name="connsiteX1" fmla="*/ 674565 w 2829719"/>
                  <a:gd name="connsiteY1" fmla="*/ 92501 h 1804472"/>
                  <a:gd name="connsiteX2" fmla="*/ 2750659 w 2829719"/>
                  <a:gd name="connsiteY2" fmla="*/ 1373852 h 1804472"/>
                  <a:gd name="connsiteX3" fmla="*/ 2262048 w 2829719"/>
                  <a:gd name="connsiteY3" fmla="*/ 1804283 h 1804472"/>
                  <a:gd name="connsiteX4" fmla="*/ 992623 w 2829719"/>
                  <a:gd name="connsiteY4" fmla="*/ 1335995 h 1804472"/>
                  <a:gd name="connsiteX0" fmla="*/ 0 w 2819738"/>
                  <a:gd name="connsiteY0" fmla="*/ 298891 h 1747950"/>
                  <a:gd name="connsiteX1" fmla="*/ 674565 w 2819738"/>
                  <a:gd name="connsiteY1" fmla="*/ 92503 h 1747950"/>
                  <a:gd name="connsiteX2" fmla="*/ 2750659 w 2819738"/>
                  <a:gd name="connsiteY2" fmla="*/ 1373854 h 1747950"/>
                  <a:gd name="connsiteX3" fmla="*/ 2202410 w 2819738"/>
                  <a:gd name="connsiteY3" fmla="*/ 1747683 h 1747950"/>
                  <a:gd name="connsiteX4" fmla="*/ 992623 w 2819738"/>
                  <a:gd name="connsiteY4" fmla="*/ 1335997 h 1747950"/>
                  <a:gd name="connsiteX0" fmla="*/ 0 w 2819161"/>
                  <a:gd name="connsiteY0" fmla="*/ 298891 h 1750396"/>
                  <a:gd name="connsiteX1" fmla="*/ 674565 w 2819161"/>
                  <a:gd name="connsiteY1" fmla="*/ 92503 h 1750396"/>
                  <a:gd name="connsiteX2" fmla="*/ 2750659 w 2819161"/>
                  <a:gd name="connsiteY2" fmla="*/ 1373854 h 1750396"/>
                  <a:gd name="connsiteX3" fmla="*/ 2202410 w 2819161"/>
                  <a:gd name="connsiteY3" fmla="*/ 1747683 h 1750396"/>
                  <a:gd name="connsiteX4" fmla="*/ 1032382 w 2819161"/>
                  <a:gd name="connsiteY4" fmla="*/ 1236944 h 1750396"/>
                  <a:gd name="connsiteX0" fmla="*/ 0 w 2814695"/>
                  <a:gd name="connsiteY0" fmla="*/ 298891 h 1722589"/>
                  <a:gd name="connsiteX1" fmla="*/ 674565 w 2814695"/>
                  <a:gd name="connsiteY1" fmla="*/ 92503 h 1722589"/>
                  <a:gd name="connsiteX2" fmla="*/ 2750659 w 2814695"/>
                  <a:gd name="connsiteY2" fmla="*/ 1373854 h 1722589"/>
                  <a:gd name="connsiteX3" fmla="*/ 2172591 w 2814695"/>
                  <a:gd name="connsiteY3" fmla="*/ 1719382 h 1722589"/>
                  <a:gd name="connsiteX4" fmla="*/ 1032382 w 2814695"/>
                  <a:gd name="connsiteY4" fmla="*/ 1236944 h 1722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4695" h="1722589">
                    <a:moveTo>
                      <a:pt x="0" y="298891"/>
                    </a:moveTo>
                    <a:cubicBezTo>
                      <a:pt x="284226" y="949"/>
                      <a:pt x="216122" y="-86658"/>
                      <a:pt x="674565" y="92503"/>
                    </a:cubicBezTo>
                    <a:cubicBezTo>
                      <a:pt x="1133008" y="271664"/>
                      <a:pt x="2500988" y="1102708"/>
                      <a:pt x="2750659" y="1373854"/>
                    </a:cubicBezTo>
                    <a:cubicBezTo>
                      <a:pt x="3000330" y="1645000"/>
                      <a:pt x="2458970" y="1742200"/>
                      <a:pt x="2172591" y="1719382"/>
                    </a:cubicBezTo>
                    <a:cubicBezTo>
                      <a:pt x="1886212" y="1696564"/>
                      <a:pt x="1396618" y="1255232"/>
                      <a:pt x="1032382" y="1236944"/>
                    </a:cubicBezTo>
                  </a:path>
                </a:pathLst>
              </a:custGeom>
              <a:noFill/>
              <a:ln w="254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28" name="Group 27">
              <a:extLst>
                <a:ext uri="{FF2B5EF4-FFF2-40B4-BE49-F238E27FC236}">
                  <a16:creationId xmlns:a16="http://schemas.microsoft.com/office/drawing/2014/main" id="{BD7F0D27-2733-4013-873E-31E467E89DEC}"/>
                </a:ext>
              </a:extLst>
            </p:cNvPr>
            <p:cNvGrpSpPr/>
            <p:nvPr/>
          </p:nvGrpSpPr>
          <p:grpSpPr>
            <a:xfrm>
              <a:off x="2643230" y="1420176"/>
              <a:ext cx="5225934" cy="2624997"/>
              <a:chOff x="2643230" y="1420176"/>
              <a:chExt cx="5225934" cy="2624997"/>
            </a:xfrm>
          </p:grpSpPr>
          <p:sp>
            <p:nvSpPr>
              <p:cNvPr id="207" name="Freeform: Shape 206">
                <a:extLst>
                  <a:ext uri="{FF2B5EF4-FFF2-40B4-BE49-F238E27FC236}">
                    <a16:creationId xmlns:a16="http://schemas.microsoft.com/office/drawing/2014/main" id="{C54D0532-C8F8-4DB8-9C4E-074D17FBD28E}"/>
                  </a:ext>
                </a:extLst>
              </p:cNvPr>
              <p:cNvSpPr/>
              <p:nvPr/>
            </p:nvSpPr>
            <p:spPr>
              <a:xfrm>
                <a:off x="3044355" y="1792431"/>
                <a:ext cx="4681743" cy="1868640"/>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288154 w 6288154"/>
                  <a:gd name="connsiteY0" fmla="*/ 1054523 h 3098764"/>
                  <a:gd name="connsiteX1" fmla="*/ 3352930 w 6288154"/>
                  <a:gd name="connsiteY1" fmla="*/ 39539 h 3098764"/>
                  <a:gd name="connsiteX2" fmla="*/ 472570 w 6288154"/>
                  <a:gd name="connsiteY2" fmla="*/ 1136819 h 3098764"/>
                  <a:gd name="connsiteX3" fmla="*/ 143385 w 6288154"/>
                  <a:gd name="connsiteY3" fmla="*/ 2931130 h 3098764"/>
                  <a:gd name="connsiteX4" fmla="*/ 1926465 w 6288154"/>
                  <a:gd name="connsiteY4" fmla="*/ 2965619 h 3098764"/>
                  <a:gd name="connsiteX5" fmla="*/ 3298066 w 6288154"/>
                  <a:gd name="connsiteY5" fmla="*/ 2298107 h 3098764"/>
                  <a:gd name="connsiteX6" fmla="*/ 4331338 w 6288154"/>
                  <a:gd name="connsiteY6" fmla="*/ 2444411 h 3098764"/>
                  <a:gd name="connsiteX0" fmla="*/ 6288154 w 6288154"/>
                  <a:gd name="connsiteY0" fmla="*/ 1054523 h 3112572"/>
                  <a:gd name="connsiteX1" fmla="*/ 3352930 w 6288154"/>
                  <a:gd name="connsiteY1" fmla="*/ 39539 h 3112572"/>
                  <a:gd name="connsiteX2" fmla="*/ 472570 w 6288154"/>
                  <a:gd name="connsiteY2" fmla="*/ 1136819 h 3112572"/>
                  <a:gd name="connsiteX3" fmla="*/ 143385 w 6288154"/>
                  <a:gd name="connsiteY3" fmla="*/ 2952553 h 3112572"/>
                  <a:gd name="connsiteX4" fmla="*/ 1926465 w 6288154"/>
                  <a:gd name="connsiteY4" fmla="*/ 2965619 h 3112572"/>
                  <a:gd name="connsiteX5" fmla="*/ 3298066 w 6288154"/>
                  <a:gd name="connsiteY5" fmla="*/ 2298107 h 3112572"/>
                  <a:gd name="connsiteX6" fmla="*/ 4331338 w 6288154"/>
                  <a:gd name="connsiteY6" fmla="*/ 2444411 h 3112572"/>
                  <a:gd name="connsiteX0" fmla="*/ 6243494 w 6243494"/>
                  <a:gd name="connsiteY0" fmla="*/ 1015383 h 3069557"/>
                  <a:gd name="connsiteX1" fmla="*/ 3308270 w 6243494"/>
                  <a:gd name="connsiteY1" fmla="*/ 399 h 3069557"/>
                  <a:gd name="connsiteX2" fmla="*/ 559652 w 6243494"/>
                  <a:gd name="connsiteY2" fmla="*/ 1151236 h 3069557"/>
                  <a:gd name="connsiteX3" fmla="*/ 98725 w 6243494"/>
                  <a:gd name="connsiteY3" fmla="*/ 2913413 h 3069557"/>
                  <a:gd name="connsiteX4" fmla="*/ 1881805 w 6243494"/>
                  <a:gd name="connsiteY4" fmla="*/ 2926479 h 3069557"/>
                  <a:gd name="connsiteX5" fmla="*/ 3253406 w 6243494"/>
                  <a:gd name="connsiteY5" fmla="*/ 2258967 h 3069557"/>
                  <a:gd name="connsiteX6" fmla="*/ 4286678 w 6243494"/>
                  <a:gd name="connsiteY6" fmla="*/ 2405271 h 3069557"/>
                  <a:gd name="connsiteX0" fmla="*/ 6215099 w 6215099"/>
                  <a:gd name="connsiteY0" fmla="*/ 1015383 h 3083913"/>
                  <a:gd name="connsiteX1" fmla="*/ 3279875 w 6215099"/>
                  <a:gd name="connsiteY1" fmla="*/ 399 h 3083913"/>
                  <a:gd name="connsiteX2" fmla="*/ 531257 w 6215099"/>
                  <a:gd name="connsiteY2" fmla="*/ 1151236 h 3083913"/>
                  <a:gd name="connsiteX3" fmla="*/ 105461 w 6215099"/>
                  <a:gd name="connsiteY3" fmla="*/ 2934836 h 3083913"/>
                  <a:gd name="connsiteX4" fmla="*/ 1853410 w 6215099"/>
                  <a:gd name="connsiteY4" fmla="*/ 2926479 h 3083913"/>
                  <a:gd name="connsiteX5" fmla="*/ 3225011 w 6215099"/>
                  <a:gd name="connsiteY5" fmla="*/ 2258967 h 3083913"/>
                  <a:gd name="connsiteX6" fmla="*/ 4258283 w 6215099"/>
                  <a:gd name="connsiteY6" fmla="*/ 2405271 h 3083913"/>
                  <a:gd name="connsiteX0" fmla="*/ 6210555 w 6210555"/>
                  <a:gd name="connsiteY0" fmla="*/ 1015383 h 3111485"/>
                  <a:gd name="connsiteX1" fmla="*/ 3275331 w 6210555"/>
                  <a:gd name="connsiteY1" fmla="*/ 399 h 3111485"/>
                  <a:gd name="connsiteX2" fmla="*/ 526713 w 6210555"/>
                  <a:gd name="connsiteY2" fmla="*/ 1151236 h 3111485"/>
                  <a:gd name="connsiteX3" fmla="*/ 100917 w 6210555"/>
                  <a:gd name="connsiteY3" fmla="*/ 2934836 h 3111485"/>
                  <a:gd name="connsiteX4" fmla="*/ 1787386 w 6210555"/>
                  <a:gd name="connsiteY4" fmla="*/ 2990747 h 3111485"/>
                  <a:gd name="connsiteX5" fmla="*/ 3220467 w 6210555"/>
                  <a:gd name="connsiteY5" fmla="*/ 2258967 h 3111485"/>
                  <a:gd name="connsiteX6" fmla="*/ 4253739 w 6210555"/>
                  <a:gd name="connsiteY6" fmla="*/ 2405271 h 3111485"/>
                  <a:gd name="connsiteX0" fmla="*/ 6210555 w 6210555"/>
                  <a:gd name="connsiteY0" fmla="*/ 1015383 h 3111486"/>
                  <a:gd name="connsiteX1" fmla="*/ 3275331 w 6210555"/>
                  <a:gd name="connsiteY1" fmla="*/ 399 h 3111486"/>
                  <a:gd name="connsiteX2" fmla="*/ 526713 w 6210555"/>
                  <a:gd name="connsiteY2" fmla="*/ 1151236 h 3111486"/>
                  <a:gd name="connsiteX3" fmla="*/ 100917 w 6210555"/>
                  <a:gd name="connsiteY3" fmla="*/ 2934836 h 3111486"/>
                  <a:gd name="connsiteX4" fmla="*/ 1787386 w 6210555"/>
                  <a:gd name="connsiteY4" fmla="*/ 2990747 h 3111486"/>
                  <a:gd name="connsiteX5" fmla="*/ 3194119 w 6210555"/>
                  <a:gd name="connsiteY5" fmla="*/ 2216123 h 3111486"/>
                  <a:gd name="connsiteX6" fmla="*/ 4253739 w 6210555"/>
                  <a:gd name="connsiteY6" fmla="*/ 2405271 h 3111486"/>
                  <a:gd name="connsiteX0" fmla="*/ 6210555 w 6210555"/>
                  <a:gd name="connsiteY0" fmla="*/ 1015383 h 3111486"/>
                  <a:gd name="connsiteX1" fmla="*/ 3275331 w 6210555"/>
                  <a:gd name="connsiteY1" fmla="*/ 399 h 3111486"/>
                  <a:gd name="connsiteX2" fmla="*/ 526713 w 6210555"/>
                  <a:gd name="connsiteY2" fmla="*/ 1151236 h 3111486"/>
                  <a:gd name="connsiteX3" fmla="*/ 100917 w 6210555"/>
                  <a:gd name="connsiteY3" fmla="*/ 2934836 h 3111486"/>
                  <a:gd name="connsiteX4" fmla="*/ 1787386 w 6210555"/>
                  <a:gd name="connsiteY4" fmla="*/ 2990747 h 3111486"/>
                  <a:gd name="connsiteX5" fmla="*/ 3167771 w 6210555"/>
                  <a:gd name="connsiteY5" fmla="*/ 2183990 h 3111486"/>
                  <a:gd name="connsiteX6" fmla="*/ 4253739 w 6210555"/>
                  <a:gd name="connsiteY6" fmla="*/ 2405271 h 3111486"/>
                  <a:gd name="connsiteX0" fmla="*/ 5911940 w 5911940"/>
                  <a:gd name="connsiteY0" fmla="*/ 1315688 h 3111875"/>
                  <a:gd name="connsiteX1" fmla="*/ 3275331 w 5911940"/>
                  <a:gd name="connsiteY1" fmla="*/ 788 h 3111875"/>
                  <a:gd name="connsiteX2" fmla="*/ 526713 w 5911940"/>
                  <a:gd name="connsiteY2" fmla="*/ 1151625 h 3111875"/>
                  <a:gd name="connsiteX3" fmla="*/ 100917 w 5911940"/>
                  <a:gd name="connsiteY3" fmla="*/ 2935225 h 3111875"/>
                  <a:gd name="connsiteX4" fmla="*/ 1787386 w 5911940"/>
                  <a:gd name="connsiteY4" fmla="*/ 2991136 h 3111875"/>
                  <a:gd name="connsiteX5" fmla="*/ 3167771 w 5911940"/>
                  <a:gd name="connsiteY5" fmla="*/ 2184379 h 3111875"/>
                  <a:gd name="connsiteX6" fmla="*/ 4253739 w 5911940"/>
                  <a:gd name="connsiteY6" fmla="*/ 2405660 h 3111875"/>
                  <a:gd name="connsiteX0" fmla="*/ 5919718 w 5919718"/>
                  <a:gd name="connsiteY0" fmla="*/ 1208689 h 3004876"/>
                  <a:gd name="connsiteX1" fmla="*/ 3502679 w 5919718"/>
                  <a:gd name="connsiteY1" fmla="*/ 903 h 3004876"/>
                  <a:gd name="connsiteX2" fmla="*/ 534491 w 5919718"/>
                  <a:gd name="connsiteY2" fmla="*/ 1044626 h 3004876"/>
                  <a:gd name="connsiteX3" fmla="*/ 108695 w 5919718"/>
                  <a:gd name="connsiteY3" fmla="*/ 2828226 h 3004876"/>
                  <a:gd name="connsiteX4" fmla="*/ 1795164 w 5919718"/>
                  <a:gd name="connsiteY4" fmla="*/ 2884137 h 3004876"/>
                  <a:gd name="connsiteX5" fmla="*/ 3175549 w 5919718"/>
                  <a:gd name="connsiteY5" fmla="*/ 2077380 h 3004876"/>
                  <a:gd name="connsiteX6" fmla="*/ 4261517 w 5919718"/>
                  <a:gd name="connsiteY6" fmla="*/ 2298661 h 3004876"/>
                  <a:gd name="connsiteX0" fmla="*/ 5920368 w 5920368"/>
                  <a:gd name="connsiteY0" fmla="*/ 1251485 h 3047672"/>
                  <a:gd name="connsiteX1" fmla="*/ 3520895 w 5920368"/>
                  <a:gd name="connsiteY1" fmla="*/ 853 h 3047672"/>
                  <a:gd name="connsiteX2" fmla="*/ 535141 w 5920368"/>
                  <a:gd name="connsiteY2" fmla="*/ 1087422 h 3047672"/>
                  <a:gd name="connsiteX3" fmla="*/ 109345 w 5920368"/>
                  <a:gd name="connsiteY3" fmla="*/ 2871022 h 3047672"/>
                  <a:gd name="connsiteX4" fmla="*/ 1795814 w 5920368"/>
                  <a:gd name="connsiteY4" fmla="*/ 2926933 h 3047672"/>
                  <a:gd name="connsiteX5" fmla="*/ 3176199 w 5920368"/>
                  <a:gd name="connsiteY5" fmla="*/ 2120176 h 3047672"/>
                  <a:gd name="connsiteX6" fmla="*/ 4262167 w 5920368"/>
                  <a:gd name="connsiteY6" fmla="*/ 2341457 h 3047672"/>
                  <a:gd name="connsiteX0" fmla="*/ 5921350 w 5921350"/>
                  <a:gd name="connsiteY0" fmla="*/ 1251485 h 3047672"/>
                  <a:gd name="connsiteX1" fmla="*/ 3548225 w 5921350"/>
                  <a:gd name="connsiteY1" fmla="*/ 853 h 3047672"/>
                  <a:gd name="connsiteX2" fmla="*/ 536123 w 5921350"/>
                  <a:gd name="connsiteY2" fmla="*/ 1087422 h 3047672"/>
                  <a:gd name="connsiteX3" fmla="*/ 110327 w 5921350"/>
                  <a:gd name="connsiteY3" fmla="*/ 2871022 h 3047672"/>
                  <a:gd name="connsiteX4" fmla="*/ 1796796 w 5921350"/>
                  <a:gd name="connsiteY4" fmla="*/ 2926933 h 3047672"/>
                  <a:gd name="connsiteX5" fmla="*/ 3177181 w 5921350"/>
                  <a:gd name="connsiteY5" fmla="*/ 2120176 h 3047672"/>
                  <a:gd name="connsiteX6" fmla="*/ 4263149 w 5921350"/>
                  <a:gd name="connsiteY6" fmla="*/ 2341457 h 3047672"/>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3177181 w 6035526"/>
                  <a:gd name="connsiteY5" fmla="*/ 2121074 h 3048570"/>
                  <a:gd name="connsiteX6" fmla="*/ 4263149 w 6035526"/>
                  <a:gd name="connsiteY6" fmla="*/ 2342355 h 3048570"/>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3177181 w 6035526"/>
                  <a:gd name="connsiteY5" fmla="*/ 2121074 h 3048570"/>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3027874 w 6035526"/>
                  <a:gd name="connsiteY5" fmla="*/ 2271032 h 3048570"/>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2948829 w 6035526"/>
                  <a:gd name="connsiteY5" fmla="*/ 2249610 h 304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5526" h="3048570">
                    <a:moveTo>
                      <a:pt x="6035526" y="1327362"/>
                    </a:moveTo>
                    <a:cubicBezTo>
                      <a:pt x="5555466" y="1238208"/>
                      <a:pt x="4464792" y="41591"/>
                      <a:pt x="3548225" y="1751"/>
                    </a:cubicBezTo>
                    <a:cubicBezTo>
                      <a:pt x="2631658" y="-38089"/>
                      <a:pt x="1109106" y="609959"/>
                      <a:pt x="536123" y="1088320"/>
                    </a:cubicBezTo>
                    <a:cubicBezTo>
                      <a:pt x="-36860" y="1566681"/>
                      <a:pt x="-99785" y="2565335"/>
                      <a:pt x="110327" y="2871920"/>
                    </a:cubicBezTo>
                    <a:cubicBezTo>
                      <a:pt x="320439" y="3178505"/>
                      <a:pt x="1271016" y="3010127"/>
                      <a:pt x="1796796" y="2927831"/>
                    </a:cubicBezTo>
                    <a:cubicBezTo>
                      <a:pt x="2322576" y="2845535"/>
                      <a:pt x="2537770" y="2347189"/>
                      <a:pt x="2948829" y="2249610"/>
                    </a:cubicBezTo>
                  </a:path>
                </a:pathLst>
              </a:custGeom>
              <a:noFill/>
              <a:ln w="2540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0" name="Freeform: Shape 199">
                <a:extLst>
                  <a:ext uri="{FF2B5EF4-FFF2-40B4-BE49-F238E27FC236}">
                    <a16:creationId xmlns:a16="http://schemas.microsoft.com/office/drawing/2014/main" id="{601B537C-309A-4D6D-8CE9-F2263F3E0107}"/>
                  </a:ext>
                </a:extLst>
              </p:cNvPr>
              <p:cNvSpPr/>
              <p:nvPr/>
            </p:nvSpPr>
            <p:spPr>
              <a:xfrm>
                <a:off x="2643230" y="1420176"/>
                <a:ext cx="5225934" cy="2624997"/>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264896 w 6264896"/>
                  <a:gd name="connsiteY0" fmla="*/ 1054523 h 3027882"/>
                  <a:gd name="connsiteX1" fmla="*/ 3329672 w 6264896"/>
                  <a:gd name="connsiteY1" fmla="*/ 39539 h 3027882"/>
                  <a:gd name="connsiteX2" fmla="*/ 449312 w 6264896"/>
                  <a:gd name="connsiteY2" fmla="*/ 1136819 h 3027882"/>
                  <a:gd name="connsiteX3" fmla="*/ 152810 w 6264896"/>
                  <a:gd name="connsiteY3" fmla="*/ 2791883 h 3027882"/>
                  <a:gd name="connsiteX4" fmla="*/ 1903207 w 6264896"/>
                  <a:gd name="connsiteY4" fmla="*/ 2965619 h 3027882"/>
                  <a:gd name="connsiteX5" fmla="*/ 3274808 w 6264896"/>
                  <a:gd name="connsiteY5" fmla="*/ 2298107 h 3027882"/>
                  <a:gd name="connsiteX6" fmla="*/ 4308080 w 6264896"/>
                  <a:gd name="connsiteY6" fmla="*/ 2444411 h 3027882"/>
                  <a:gd name="connsiteX0" fmla="*/ 6264896 w 6264896"/>
                  <a:gd name="connsiteY0" fmla="*/ 1054523 h 3027882"/>
                  <a:gd name="connsiteX1" fmla="*/ 3329672 w 6264896"/>
                  <a:gd name="connsiteY1" fmla="*/ 39539 h 3027882"/>
                  <a:gd name="connsiteX2" fmla="*/ 449312 w 6264896"/>
                  <a:gd name="connsiteY2" fmla="*/ 1136819 h 3027882"/>
                  <a:gd name="connsiteX3" fmla="*/ 152810 w 6264896"/>
                  <a:gd name="connsiteY3" fmla="*/ 2791883 h 3027882"/>
                  <a:gd name="connsiteX4" fmla="*/ 1903207 w 6264896"/>
                  <a:gd name="connsiteY4" fmla="*/ 2965619 h 3027882"/>
                  <a:gd name="connsiteX5" fmla="*/ 3274808 w 6264896"/>
                  <a:gd name="connsiteY5" fmla="*/ 2358755 h 3027882"/>
                  <a:gd name="connsiteX6" fmla="*/ 4308080 w 6264896"/>
                  <a:gd name="connsiteY6" fmla="*/ 2444411 h 3027882"/>
                  <a:gd name="connsiteX0" fmla="*/ 6267254 w 6267254"/>
                  <a:gd name="connsiteY0" fmla="*/ 1054523 h 3072059"/>
                  <a:gd name="connsiteX1" fmla="*/ 3332030 w 6267254"/>
                  <a:gd name="connsiteY1" fmla="*/ 39539 h 3072059"/>
                  <a:gd name="connsiteX2" fmla="*/ 451670 w 6267254"/>
                  <a:gd name="connsiteY2" fmla="*/ 1136819 h 3072059"/>
                  <a:gd name="connsiteX3" fmla="*/ 155168 w 6267254"/>
                  <a:gd name="connsiteY3" fmla="*/ 2791883 h 3072059"/>
                  <a:gd name="connsiteX4" fmla="*/ 1938248 w 6267254"/>
                  <a:gd name="connsiteY4" fmla="*/ 3026267 h 3072059"/>
                  <a:gd name="connsiteX5" fmla="*/ 3277166 w 6267254"/>
                  <a:gd name="connsiteY5" fmla="*/ 2358755 h 3072059"/>
                  <a:gd name="connsiteX6" fmla="*/ 4310438 w 6267254"/>
                  <a:gd name="connsiteY6" fmla="*/ 2444411 h 3072059"/>
                  <a:gd name="connsiteX0" fmla="*/ 6267254 w 6267254"/>
                  <a:gd name="connsiteY0" fmla="*/ 1054523 h 3072059"/>
                  <a:gd name="connsiteX1" fmla="*/ 3332030 w 6267254"/>
                  <a:gd name="connsiteY1" fmla="*/ 39539 h 3072059"/>
                  <a:gd name="connsiteX2" fmla="*/ 451670 w 6267254"/>
                  <a:gd name="connsiteY2" fmla="*/ 1136819 h 3072059"/>
                  <a:gd name="connsiteX3" fmla="*/ 155168 w 6267254"/>
                  <a:gd name="connsiteY3" fmla="*/ 2791883 h 3072059"/>
                  <a:gd name="connsiteX4" fmla="*/ 1938248 w 6267254"/>
                  <a:gd name="connsiteY4" fmla="*/ 3026267 h 3072059"/>
                  <a:gd name="connsiteX5" fmla="*/ 3277166 w 6267254"/>
                  <a:gd name="connsiteY5" fmla="*/ 2464889 h 3072059"/>
                  <a:gd name="connsiteX6" fmla="*/ 4310438 w 6267254"/>
                  <a:gd name="connsiteY6" fmla="*/ 2444411 h 3072059"/>
                  <a:gd name="connsiteX0" fmla="*/ 6267254 w 6267254"/>
                  <a:gd name="connsiteY0" fmla="*/ 1054523 h 3072059"/>
                  <a:gd name="connsiteX1" fmla="*/ 3332030 w 6267254"/>
                  <a:gd name="connsiteY1" fmla="*/ 39539 h 3072059"/>
                  <a:gd name="connsiteX2" fmla="*/ 451670 w 6267254"/>
                  <a:gd name="connsiteY2" fmla="*/ 1136819 h 3072059"/>
                  <a:gd name="connsiteX3" fmla="*/ 155168 w 6267254"/>
                  <a:gd name="connsiteY3" fmla="*/ 2791883 h 3072059"/>
                  <a:gd name="connsiteX4" fmla="*/ 1938248 w 6267254"/>
                  <a:gd name="connsiteY4" fmla="*/ 3026267 h 3072059"/>
                  <a:gd name="connsiteX5" fmla="*/ 3277166 w 6267254"/>
                  <a:gd name="connsiteY5" fmla="*/ 2464889 h 3072059"/>
                  <a:gd name="connsiteX6" fmla="*/ 4196048 w 6267254"/>
                  <a:gd name="connsiteY6" fmla="*/ 2474735 h 3072059"/>
                  <a:gd name="connsiteX0" fmla="*/ 6284649 w 6284649"/>
                  <a:gd name="connsiteY0" fmla="*/ 1054523 h 3064910"/>
                  <a:gd name="connsiteX1" fmla="*/ 3349425 w 6284649"/>
                  <a:gd name="connsiteY1" fmla="*/ 39539 h 3064910"/>
                  <a:gd name="connsiteX2" fmla="*/ 469065 w 6284649"/>
                  <a:gd name="connsiteY2" fmla="*/ 1136819 h 3064910"/>
                  <a:gd name="connsiteX3" fmla="*/ 148050 w 6284649"/>
                  <a:gd name="connsiteY3" fmla="*/ 2761559 h 3064910"/>
                  <a:gd name="connsiteX4" fmla="*/ 1955643 w 6284649"/>
                  <a:gd name="connsiteY4" fmla="*/ 3026267 h 3064910"/>
                  <a:gd name="connsiteX5" fmla="*/ 3294561 w 6284649"/>
                  <a:gd name="connsiteY5" fmla="*/ 2464889 h 3064910"/>
                  <a:gd name="connsiteX6" fmla="*/ 4213443 w 6284649"/>
                  <a:gd name="connsiteY6" fmla="*/ 2474735 h 3064910"/>
                  <a:gd name="connsiteX0" fmla="*/ 6284650 w 6284650"/>
                  <a:gd name="connsiteY0" fmla="*/ 1054523 h 3064910"/>
                  <a:gd name="connsiteX1" fmla="*/ 3349426 w 6284650"/>
                  <a:gd name="connsiteY1" fmla="*/ 39539 h 3064910"/>
                  <a:gd name="connsiteX2" fmla="*/ 469066 w 6284650"/>
                  <a:gd name="connsiteY2" fmla="*/ 1136819 h 3064910"/>
                  <a:gd name="connsiteX3" fmla="*/ 148051 w 6284650"/>
                  <a:gd name="connsiteY3" fmla="*/ 2761559 h 3064910"/>
                  <a:gd name="connsiteX4" fmla="*/ 1955644 w 6284650"/>
                  <a:gd name="connsiteY4" fmla="*/ 3026267 h 3064910"/>
                  <a:gd name="connsiteX5" fmla="*/ 3294562 w 6284650"/>
                  <a:gd name="connsiteY5" fmla="*/ 2464889 h 3064910"/>
                  <a:gd name="connsiteX6" fmla="*/ 4213444 w 6284650"/>
                  <a:gd name="connsiteY6" fmla="*/ 2474735 h 3064910"/>
                  <a:gd name="connsiteX0" fmla="*/ 6267256 w 6267256"/>
                  <a:gd name="connsiteY0" fmla="*/ 1054523 h 3066550"/>
                  <a:gd name="connsiteX1" fmla="*/ 3332032 w 6267256"/>
                  <a:gd name="connsiteY1" fmla="*/ 39539 h 3066550"/>
                  <a:gd name="connsiteX2" fmla="*/ 451672 w 6267256"/>
                  <a:gd name="connsiteY2" fmla="*/ 1136819 h 3066550"/>
                  <a:gd name="connsiteX3" fmla="*/ 155169 w 6267256"/>
                  <a:gd name="connsiteY3" fmla="*/ 2769140 h 3066550"/>
                  <a:gd name="connsiteX4" fmla="*/ 1938250 w 6267256"/>
                  <a:gd name="connsiteY4" fmla="*/ 3026267 h 3066550"/>
                  <a:gd name="connsiteX5" fmla="*/ 3277168 w 6267256"/>
                  <a:gd name="connsiteY5" fmla="*/ 2464889 h 3066550"/>
                  <a:gd name="connsiteX6" fmla="*/ 4196050 w 6267256"/>
                  <a:gd name="connsiteY6" fmla="*/ 2474735 h 3066550"/>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277168 w 6267256"/>
                  <a:gd name="connsiteY5" fmla="*/ 2450166 h 3051827"/>
                  <a:gd name="connsiteX6" fmla="*/ 4196050 w 6267256"/>
                  <a:gd name="connsiteY6" fmla="*/ 2460012 h 3051827"/>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277168 w 6267256"/>
                  <a:gd name="connsiteY5" fmla="*/ 2450166 h 3051827"/>
                  <a:gd name="connsiteX6" fmla="*/ 4196050 w 6267256"/>
                  <a:gd name="connsiteY6" fmla="*/ 2497917 h 3051827"/>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277168 w 6267256"/>
                  <a:gd name="connsiteY5" fmla="*/ 2450166 h 3051827"/>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309851 w 6267256"/>
                  <a:gd name="connsiteY5" fmla="*/ 2495652 h 3051827"/>
                  <a:gd name="connsiteX0" fmla="*/ 6271387 w 6271387"/>
                  <a:gd name="connsiteY0" fmla="*/ 1039800 h 3076927"/>
                  <a:gd name="connsiteX1" fmla="*/ 3336163 w 6271387"/>
                  <a:gd name="connsiteY1" fmla="*/ 39978 h 3076927"/>
                  <a:gd name="connsiteX2" fmla="*/ 455803 w 6271387"/>
                  <a:gd name="connsiteY2" fmla="*/ 1122096 h 3076927"/>
                  <a:gd name="connsiteX3" fmla="*/ 159300 w 6271387"/>
                  <a:gd name="connsiteY3" fmla="*/ 2754417 h 3076927"/>
                  <a:gd name="connsiteX4" fmla="*/ 1999576 w 6271387"/>
                  <a:gd name="connsiteY4" fmla="*/ 3041868 h 3076927"/>
                  <a:gd name="connsiteX5" fmla="*/ 3313982 w 6271387"/>
                  <a:gd name="connsiteY5" fmla="*/ 2495652 h 3076927"/>
                  <a:gd name="connsiteX0" fmla="*/ 6271387 w 6271387"/>
                  <a:gd name="connsiteY0" fmla="*/ 1039800 h 3076927"/>
                  <a:gd name="connsiteX1" fmla="*/ 3336163 w 6271387"/>
                  <a:gd name="connsiteY1" fmla="*/ 39978 h 3076927"/>
                  <a:gd name="connsiteX2" fmla="*/ 455803 w 6271387"/>
                  <a:gd name="connsiteY2" fmla="*/ 1122096 h 3076927"/>
                  <a:gd name="connsiteX3" fmla="*/ 159300 w 6271387"/>
                  <a:gd name="connsiteY3" fmla="*/ 2754417 h 3076927"/>
                  <a:gd name="connsiteX4" fmla="*/ 1999576 w 6271387"/>
                  <a:gd name="connsiteY4" fmla="*/ 3041868 h 3076927"/>
                  <a:gd name="connsiteX5" fmla="*/ 3346665 w 6271387"/>
                  <a:gd name="connsiteY5" fmla="*/ 2488071 h 3076927"/>
                  <a:gd name="connsiteX0" fmla="*/ 6271387 w 6271387"/>
                  <a:gd name="connsiteY0" fmla="*/ 1039800 h 3076927"/>
                  <a:gd name="connsiteX1" fmla="*/ 3336163 w 6271387"/>
                  <a:gd name="connsiteY1" fmla="*/ 39978 h 3076927"/>
                  <a:gd name="connsiteX2" fmla="*/ 455803 w 6271387"/>
                  <a:gd name="connsiteY2" fmla="*/ 1122096 h 3076927"/>
                  <a:gd name="connsiteX3" fmla="*/ 159300 w 6271387"/>
                  <a:gd name="connsiteY3" fmla="*/ 2754417 h 3076927"/>
                  <a:gd name="connsiteX4" fmla="*/ 1999576 w 6271387"/>
                  <a:gd name="connsiteY4" fmla="*/ 3041868 h 3076927"/>
                  <a:gd name="connsiteX5" fmla="*/ 3346665 w 6271387"/>
                  <a:gd name="connsiteY5" fmla="*/ 2465328 h 3076927"/>
                  <a:gd name="connsiteX0" fmla="*/ 6269470 w 6269470"/>
                  <a:gd name="connsiteY0" fmla="*/ 1003032 h 3040159"/>
                  <a:gd name="connsiteX1" fmla="*/ 3293392 w 6269470"/>
                  <a:gd name="connsiteY1" fmla="*/ 41115 h 3040159"/>
                  <a:gd name="connsiteX2" fmla="*/ 453886 w 6269470"/>
                  <a:gd name="connsiteY2" fmla="*/ 1085328 h 3040159"/>
                  <a:gd name="connsiteX3" fmla="*/ 157383 w 6269470"/>
                  <a:gd name="connsiteY3" fmla="*/ 2717649 h 3040159"/>
                  <a:gd name="connsiteX4" fmla="*/ 1997659 w 6269470"/>
                  <a:gd name="connsiteY4" fmla="*/ 3005100 h 3040159"/>
                  <a:gd name="connsiteX5" fmla="*/ 3344748 w 6269470"/>
                  <a:gd name="connsiteY5" fmla="*/ 2428560 h 3040159"/>
                  <a:gd name="connsiteX0" fmla="*/ 6267572 w 6267572"/>
                  <a:gd name="connsiteY0" fmla="*/ 993849 h 3030976"/>
                  <a:gd name="connsiteX1" fmla="*/ 3250641 w 6267572"/>
                  <a:gd name="connsiteY1" fmla="*/ 41409 h 3030976"/>
                  <a:gd name="connsiteX2" fmla="*/ 451988 w 6267572"/>
                  <a:gd name="connsiteY2" fmla="*/ 1076145 h 3030976"/>
                  <a:gd name="connsiteX3" fmla="*/ 155485 w 6267572"/>
                  <a:gd name="connsiteY3" fmla="*/ 2708466 h 3030976"/>
                  <a:gd name="connsiteX4" fmla="*/ 1995761 w 6267572"/>
                  <a:gd name="connsiteY4" fmla="*/ 2995917 h 3030976"/>
                  <a:gd name="connsiteX5" fmla="*/ 3342850 w 6267572"/>
                  <a:gd name="connsiteY5" fmla="*/ 2419377 h 3030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67572" h="3030976">
                    <a:moveTo>
                      <a:pt x="6267572" y="993849"/>
                    </a:moveTo>
                    <a:cubicBezTo>
                      <a:pt x="5787512" y="904695"/>
                      <a:pt x="4503369" y="-228339"/>
                      <a:pt x="3250641" y="41409"/>
                    </a:cubicBezTo>
                    <a:cubicBezTo>
                      <a:pt x="1997913" y="311157"/>
                      <a:pt x="967847" y="631635"/>
                      <a:pt x="451988" y="1076145"/>
                    </a:cubicBezTo>
                    <a:cubicBezTo>
                      <a:pt x="-63871" y="1520655"/>
                      <a:pt x="-101811" y="2388504"/>
                      <a:pt x="155485" y="2708466"/>
                    </a:cubicBezTo>
                    <a:cubicBezTo>
                      <a:pt x="412781" y="3028428"/>
                      <a:pt x="1469981" y="3078213"/>
                      <a:pt x="1995761" y="2995917"/>
                    </a:cubicBezTo>
                    <a:cubicBezTo>
                      <a:pt x="2521541" y="2913621"/>
                      <a:pt x="2966550" y="2504982"/>
                      <a:pt x="3342850" y="2419377"/>
                    </a:cubicBezTo>
                  </a:path>
                </a:pathLst>
              </a:custGeom>
              <a:noFill/>
              <a:ln w="254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11" name="Freeform: Shape 210">
            <a:extLst>
              <a:ext uri="{FF2B5EF4-FFF2-40B4-BE49-F238E27FC236}">
                <a16:creationId xmlns:a16="http://schemas.microsoft.com/office/drawing/2014/main" id="{4740D7AC-B866-4A95-88AA-DFB6C0091A5A}"/>
              </a:ext>
            </a:extLst>
          </p:cNvPr>
          <p:cNvSpPr/>
          <p:nvPr/>
        </p:nvSpPr>
        <p:spPr>
          <a:xfrm rot="10993266">
            <a:off x="9248827" y="224376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2" name="Freeform: Shape 211">
            <a:extLst>
              <a:ext uri="{FF2B5EF4-FFF2-40B4-BE49-F238E27FC236}">
                <a16:creationId xmlns:a16="http://schemas.microsoft.com/office/drawing/2014/main" id="{64E5B5FE-1FA7-4E02-9770-25C6481D99F0}"/>
              </a:ext>
            </a:extLst>
          </p:cNvPr>
          <p:cNvSpPr/>
          <p:nvPr/>
        </p:nvSpPr>
        <p:spPr>
          <a:xfrm rot="9338418">
            <a:off x="9343924" y="239539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3" name="Freeform: Shape 212">
            <a:extLst>
              <a:ext uri="{FF2B5EF4-FFF2-40B4-BE49-F238E27FC236}">
                <a16:creationId xmlns:a16="http://schemas.microsoft.com/office/drawing/2014/main" id="{84AAE57B-4C7C-48BF-B092-EB9925973865}"/>
              </a:ext>
            </a:extLst>
          </p:cNvPr>
          <p:cNvSpPr/>
          <p:nvPr/>
        </p:nvSpPr>
        <p:spPr>
          <a:xfrm rot="10461739">
            <a:off x="9336460" y="246794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4" name="Freeform: Shape 213">
            <a:extLst>
              <a:ext uri="{FF2B5EF4-FFF2-40B4-BE49-F238E27FC236}">
                <a16:creationId xmlns:a16="http://schemas.microsoft.com/office/drawing/2014/main" id="{C0361D79-6A22-4459-BA06-2E30075B5626}"/>
              </a:ext>
            </a:extLst>
          </p:cNvPr>
          <p:cNvSpPr/>
          <p:nvPr/>
        </p:nvSpPr>
        <p:spPr>
          <a:xfrm rot="13741861" flipH="1">
            <a:off x="9289187" y="245056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5" name="Freeform: Shape 214">
            <a:extLst>
              <a:ext uri="{FF2B5EF4-FFF2-40B4-BE49-F238E27FC236}">
                <a16:creationId xmlns:a16="http://schemas.microsoft.com/office/drawing/2014/main" id="{2874A742-F227-41D0-8718-972196AE2BBD}"/>
              </a:ext>
            </a:extLst>
          </p:cNvPr>
          <p:cNvSpPr/>
          <p:nvPr/>
        </p:nvSpPr>
        <p:spPr>
          <a:xfrm rot="15246424">
            <a:off x="9255904" y="24147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Freeform: Shape 215">
            <a:extLst>
              <a:ext uri="{FF2B5EF4-FFF2-40B4-BE49-F238E27FC236}">
                <a16:creationId xmlns:a16="http://schemas.microsoft.com/office/drawing/2014/main" id="{5379E93C-B5E1-4EF2-BA40-C142BDC6B5F3}"/>
              </a:ext>
            </a:extLst>
          </p:cNvPr>
          <p:cNvSpPr/>
          <p:nvPr/>
        </p:nvSpPr>
        <p:spPr>
          <a:xfrm rot="6039158">
            <a:off x="9401324" y="2429541"/>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Freeform: Shape 217">
            <a:extLst>
              <a:ext uri="{FF2B5EF4-FFF2-40B4-BE49-F238E27FC236}">
                <a16:creationId xmlns:a16="http://schemas.microsoft.com/office/drawing/2014/main" id="{5A8A267C-5A34-413D-A283-DF48B8550E56}"/>
              </a:ext>
            </a:extLst>
          </p:cNvPr>
          <p:cNvSpPr/>
          <p:nvPr/>
        </p:nvSpPr>
        <p:spPr>
          <a:xfrm rot="10993266">
            <a:off x="9579085" y="2256063"/>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9" name="Freeform: Shape 218">
            <a:extLst>
              <a:ext uri="{FF2B5EF4-FFF2-40B4-BE49-F238E27FC236}">
                <a16:creationId xmlns:a16="http://schemas.microsoft.com/office/drawing/2014/main" id="{4B137A3C-19A3-4EF4-9959-E66A81CCFE0E}"/>
              </a:ext>
            </a:extLst>
          </p:cNvPr>
          <p:cNvSpPr/>
          <p:nvPr/>
        </p:nvSpPr>
        <p:spPr>
          <a:xfrm rot="9338418">
            <a:off x="9674181" y="2407686"/>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Freeform: Shape 219">
            <a:extLst>
              <a:ext uri="{FF2B5EF4-FFF2-40B4-BE49-F238E27FC236}">
                <a16:creationId xmlns:a16="http://schemas.microsoft.com/office/drawing/2014/main" id="{1A1E0CEC-D100-47DF-8C72-2CCE0B0A0382}"/>
              </a:ext>
            </a:extLst>
          </p:cNvPr>
          <p:cNvSpPr/>
          <p:nvPr/>
        </p:nvSpPr>
        <p:spPr>
          <a:xfrm rot="10461739">
            <a:off x="9666718" y="2480243"/>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1" name="Freeform: Shape 220">
            <a:extLst>
              <a:ext uri="{FF2B5EF4-FFF2-40B4-BE49-F238E27FC236}">
                <a16:creationId xmlns:a16="http://schemas.microsoft.com/office/drawing/2014/main" id="{361565A1-A290-4C7B-8404-5F5E79F93316}"/>
              </a:ext>
            </a:extLst>
          </p:cNvPr>
          <p:cNvSpPr/>
          <p:nvPr/>
        </p:nvSpPr>
        <p:spPr>
          <a:xfrm rot="13741861" flipH="1">
            <a:off x="9619444" y="246286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2" name="Freeform: Shape 221">
            <a:extLst>
              <a:ext uri="{FF2B5EF4-FFF2-40B4-BE49-F238E27FC236}">
                <a16:creationId xmlns:a16="http://schemas.microsoft.com/office/drawing/2014/main" id="{7A34B09C-C32F-438D-A7C9-7A70AC6F7444}"/>
              </a:ext>
            </a:extLst>
          </p:cNvPr>
          <p:cNvSpPr/>
          <p:nvPr/>
        </p:nvSpPr>
        <p:spPr>
          <a:xfrm rot="15246424">
            <a:off x="9586162" y="242708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3" name="Freeform: Shape 222">
            <a:extLst>
              <a:ext uri="{FF2B5EF4-FFF2-40B4-BE49-F238E27FC236}">
                <a16:creationId xmlns:a16="http://schemas.microsoft.com/office/drawing/2014/main" id="{95746548-5EE7-42B7-8248-32B6B6033981}"/>
              </a:ext>
            </a:extLst>
          </p:cNvPr>
          <p:cNvSpPr/>
          <p:nvPr/>
        </p:nvSpPr>
        <p:spPr>
          <a:xfrm rot="6039158">
            <a:off x="9731582" y="2441836"/>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5" name="Freeform: Shape 224">
            <a:extLst>
              <a:ext uri="{FF2B5EF4-FFF2-40B4-BE49-F238E27FC236}">
                <a16:creationId xmlns:a16="http://schemas.microsoft.com/office/drawing/2014/main" id="{B0DD5B8B-FB7C-4AFB-9F03-A42CE0538646}"/>
              </a:ext>
            </a:extLst>
          </p:cNvPr>
          <p:cNvSpPr/>
          <p:nvPr/>
        </p:nvSpPr>
        <p:spPr>
          <a:xfrm rot="10993266">
            <a:off x="9932892" y="226689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Freeform: Shape 225">
            <a:extLst>
              <a:ext uri="{FF2B5EF4-FFF2-40B4-BE49-F238E27FC236}">
                <a16:creationId xmlns:a16="http://schemas.microsoft.com/office/drawing/2014/main" id="{A6964439-E35E-424F-A333-3F425C276915}"/>
              </a:ext>
            </a:extLst>
          </p:cNvPr>
          <p:cNvSpPr/>
          <p:nvPr/>
        </p:nvSpPr>
        <p:spPr>
          <a:xfrm rot="9338418">
            <a:off x="10027989" y="2418521"/>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7" name="Freeform: Shape 226">
            <a:extLst>
              <a:ext uri="{FF2B5EF4-FFF2-40B4-BE49-F238E27FC236}">
                <a16:creationId xmlns:a16="http://schemas.microsoft.com/office/drawing/2014/main" id="{9B19F524-AC35-4059-8CD1-9FC165C7160F}"/>
              </a:ext>
            </a:extLst>
          </p:cNvPr>
          <p:cNvSpPr/>
          <p:nvPr/>
        </p:nvSpPr>
        <p:spPr>
          <a:xfrm rot="10461739">
            <a:off x="10020525" y="2491078"/>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Freeform: Shape 227">
            <a:extLst>
              <a:ext uri="{FF2B5EF4-FFF2-40B4-BE49-F238E27FC236}">
                <a16:creationId xmlns:a16="http://schemas.microsoft.com/office/drawing/2014/main" id="{763ECC34-3F01-45F4-B489-058FD1D17CC4}"/>
              </a:ext>
            </a:extLst>
          </p:cNvPr>
          <p:cNvSpPr/>
          <p:nvPr/>
        </p:nvSpPr>
        <p:spPr>
          <a:xfrm rot="13741861" flipH="1">
            <a:off x="9973252" y="247369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9" name="Freeform: Shape 228">
            <a:extLst>
              <a:ext uri="{FF2B5EF4-FFF2-40B4-BE49-F238E27FC236}">
                <a16:creationId xmlns:a16="http://schemas.microsoft.com/office/drawing/2014/main" id="{3D3B5387-3934-40C9-86B3-BD1988965B02}"/>
              </a:ext>
            </a:extLst>
          </p:cNvPr>
          <p:cNvSpPr/>
          <p:nvPr/>
        </p:nvSpPr>
        <p:spPr>
          <a:xfrm rot="15246424">
            <a:off x="9939969" y="243792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Freeform: Shape 229">
            <a:extLst>
              <a:ext uri="{FF2B5EF4-FFF2-40B4-BE49-F238E27FC236}">
                <a16:creationId xmlns:a16="http://schemas.microsoft.com/office/drawing/2014/main" id="{280F4AE4-E96E-4921-80F1-7DCEC31B20CE}"/>
              </a:ext>
            </a:extLst>
          </p:cNvPr>
          <p:cNvSpPr/>
          <p:nvPr/>
        </p:nvSpPr>
        <p:spPr>
          <a:xfrm rot="6039158">
            <a:off x="10085389" y="2452671"/>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6E4F6878-4BC6-4DFB-8D24-708994134F28}"/>
              </a:ext>
            </a:extLst>
          </p:cNvPr>
          <p:cNvGrpSpPr/>
          <p:nvPr/>
        </p:nvGrpSpPr>
        <p:grpSpPr>
          <a:xfrm>
            <a:off x="1897637" y="901364"/>
            <a:ext cx="6147363" cy="3692861"/>
            <a:chOff x="1897637" y="901364"/>
            <a:chExt cx="6147363" cy="3692861"/>
          </a:xfrm>
        </p:grpSpPr>
        <p:sp>
          <p:nvSpPr>
            <p:cNvPr id="3" name="Freeform: Shape 2">
              <a:extLst>
                <a:ext uri="{FF2B5EF4-FFF2-40B4-BE49-F238E27FC236}">
                  <a16:creationId xmlns:a16="http://schemas.microsoft.com/office/drawing/2014/main" id="{A2AE70C6-EFA3-448D-A19B-B70003B6C15B}"/>
                </a:ext>
              </a:extLst>
            </p:cNvPr>
            <p:cNvSpPr/>
            <p:nvPr/>
          </p:nvSpPr>
          <p:spPr>
            <a:xfrm>
              <a:off x="4917071" y="2679116"/>
              <a:ext cx="2244652" cy="1143912"/>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721" h="1537475">
                  <a:moveTo>
                    <a:pt x="0" y="280904"/>
                  </a:moveTo>
                  <a:cubicBezTo>
                    <a:pt x="284226" y="-17038"/>
                    <a:pt x="351965" y="-55119"/>
                    <a:pt x="813721" y="60365"/>
                  </a:cubicBezTo>
                  <a:cubicBezTo>
                    <a:pt x="1275477" y="175849"/>
                    <a:pt x="2412161" y="860969"/>
                    <a:pt x="2770538" y="973806"/>
                  </a:cubicBezTo>
                  <a:cubicBezTo>
                    <a:pt x="3128915" y="1086643"/>
                    <a:pt x="2619662" y="1481298"/>
                    <a:pt x="2331626" y="1531590"/>
                  </a:cubicBezTo>
                  <a:cubicBezTo>
                    <a:pt x="2043590" y="1581882"/>
                    <a:pt x="1406558" y="1293846"/>
                    <a:pt x="1042322" y="1275558"/>
                  </a:cubicBezTo>
                </a:path>
              </a:pathLst>
            </a:custGeom>
            <a:noFill/>
            <a:ln w="2540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nvGrpSpPr>
            <p:cNvPr id="21" name="Group 20">
              <a:extLst>
                <a:ext uri="{FF2B5EF4-FFF2-40B4-BE49-F238E27FC236}">
                  <a16:creationId xmlns:a16="http://schemas.microsoft.com/office/drawing/2014/main" id="{C2E2F822-63ED-4981-B81E-420D9CAACADA}"/>
                </a:ext>
              </a:extLst>
            </p:cNvPr>
            <p:cNvGrpSpPr/>
            <p:nvPr/>
          </p:nvGrpSpPr>
          <p:grpSpPr>
            <a:xfrm>
              <a:off x="1897637" y="901364"/>
              <a:ext cx="6147363" cy="3692861"/>
              <a:chOff x="1897637" y="901364"/>
              <a:chExt cx="6147363" cy="3692861"/>
            </a:xfrm>
          </p:grpSpPr>
          <p:sp>
            <p:nvSpPr>
              <p:cNvPr id="2" name="Freeform: Shape 1">
                <a:extLst>
                  <a:ext uri="{FF2B5EF4-FFF2-40B4-BE49-F238E27FC236}">
                    <a16:creationId xmlns:a16="http://schemas.microsoft.com/office/drawing/2014/main" id="{A8F39256-F89F-4F0F-AEAC-73C9FF7B10C0}"/>
                  </a:ext>
                </a:extLst>
              </p:cNvPr>
              <p:cNvSpPr/>
              <p:nvPr/>
            </p:nvSpPr>
            <p:spPr>
              <a:xfrm>
                <a:off x="1897637" y="901364"/>
                <a:ext cx="6147363" cy="3692861"/>
              </a:xfrm>
              <a:custGeom>
                <a:avLst/>
                <a:gdLst>
                  <a:gd name="connsiteX0" fmla="*/ 1797432 w 7320408"/>
                  <a:gd name="connsiteY0" fmla="*/ 1993355 h 4453124"/>
                  <a:gd name="connsiteX1" fmla="*/ 7009512 w 7320408"/>
                  <a:gd name="connsiteY1" fmla="*/ 3648419 h 4453124"/>
                  <a:gd name="connsiteX2" fmla="*/ 4074288 w 7320408"/>
                  <a:gd name="connsiteY2" fmla="*/ 4443947 h 4453124"/>
                  <a:gd name="connsiteX3" fmla="*/ 96648 w 7320408"/>
                  <a:gd name="connsiteY3" fmla="*/ 3163787 h 4453124"/>
                  <a:gd name="connsiteX4" fmla="*/ 1742568 w 7320408"/>
                  <a:gd name="connsiteY4" fmla="*/ 237707 h 4453124"/>
                  <a:gd name="connsiteX5" fmla="*/ 7320408 w 7320408"/>
                  <a:gd name="connsiteY5" fmla="*/ 384011 h 4453124"/>
                  <a:gd name="connsiteX0" fmla="*/ 1797432 w 7320408"/>
                  <a:gd name="connsiteY0" fmla="*/ 1993355 h 4453124"/>
                  <a:gd name="connsiteX1" fmla="*/ 7009512 w 7320408"/>
                  <a:gd name="connsiteY1" fmla="*/ 3648419 h 4453124"/>
                  <a:gd name="connsiteX2" fmla="*/ 4074288 w 7320408"/>
                  <a:gd name="connsiteY2" fmla="*/ 4443947 h 4453124"/>
                  <a:gd name="connsiteX3" fmla="*/ 96648 w 7320408"/>
                  <a:gd name="connsiteY3" fmla="*/ 3163787 h 4453124"/>
                  <a:gd name="connsiteX4" fmla="*/ 1742568 w 7320408"/>
                  <a:gd name="connsiteY4" fmla="*/ 237707 h 4453124"/>
                  <a:gd name="connsiteX5" fmla="*/ 7320408 w 7320408"/>
                  <a:gd name="connsiteY5" fmla="*/ 384011 h 4453124"/>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875180 w 7398156"/>
                  <a:gd name="connsiteY0" fmla="*/ 1993355 h 4465565"/>
                  <a:gd name="connsiteX1" fmla="*/ 7087260 w 7398156"/>
                  <a:gd name="connsiteY1" fmla="*/ 3648419 h 4465565"/>
                  <a:gd name="connsiteX2" fmla="*/ 4152036 w 7398156"/>
                  <a:gd name="connsiteY2" fmla="*/ 4443947 h 4465565"/>
                  <a:gd name="connsiteX3" fmla="*/ 174396 w 7398156"/>
                  <a:gd name="connsiteY3" fmla="*/ 3163787 h 4465565"/>
                  <a:gd name="connsiteX4" fmla="*/ 1820316 w 7398156"/>
                  <a:gd name="connsiteY4" fmla="*/ 237707 h 4465565"/>
                  <a:gd name="connsiteX5" fmla="*/ 7398156 w 7398156"/>
                  <a:gd name="connsiteY5" fmla="*/ 384011 h 4465565"/>
                  <a:gd name="connsiteX0" fmla="*/ 1793177 w 7316153"/>
                  <a:gd name="connsiteY0" fmla="*/ 1993355 h 4471161"/>
                  <a:gd name="connsiteX1" fmla="*/ 7005257 w 7316153"/>
                  <a:gd name="connsiteY1" fmla="*/ 3648419 h 4471161"/>
                  <a:gd name="connsiteX2" fmla="*/ 3996881 w 7316153"/>
                  <a:gd name="connsiteY2" fmla="*/ 4462235 h 4471161"/>
                  <a:gd name="connsiteX3" fmla="*/ 92393 w 7316153"/>
                  <a:gd name="connsiteY3" fmla="*/ 3163787 h 4471161"/>
                  <a:gd name="connsiteX4" fmla="*/ 1738313 w 7316153"/>
                  <a:gd name="connsiteY4" fmla="*/ 237707 h 4471161"/>
                  <a:gd name="connsiteX5" fmla="*/ 7316153 w 7316153"/>
                  <a:gd name="connsiteY5" fmla="*/ 384011 h 4471161"/>
                  <a:gd name="connsiteX0" fmla="*/ 1793177 w 7316153"/>
                  <a:gd name="connsiteY0" fmla="*/ 1993355 h 4471161"/>
                  <a:gd name="connsiteX1" fmla="*/ 7005257 w 7316153"/>
                  <a:gd name="connsiteY1" fmla="*/ 3648419 h 4471161"/>
                  <a:gd name="connsiteX2" fmla="*/ 3996881 w 7316153"/>
                  <a:gd name="connsiteY2" fmla="*/ 4462235 h 4471161"/>
                  <a:gd name="connsiteX3" fmla="*/ 92393 w 7316153"/>
                  <a:gd name="connsiteY3" fmla="*/ 3163787 h 4471161"/>
                  <a:gd name="connsiteX4" fmla="*/ 1738313 w 7316153"/>
                  <a:gd name="connsiteY4" fmla="*/ 237707 h 4471161"/>
                  <a:gd name="connsiteX5" fmla="*/ 7316153 w 7316153"/>
                  <a:gd name="connsiteY5" fmla="*/ 384011 h 4471161"/>
                  <a:gd name="connsiteX0" fmla="*/ 2203930 w 7726906"/>
                  <a:gd name="connsiteY0" fmla="*/ 1993355 h 4471161"/>
                  <a:gd name="connsiteX1" fmla="*/ 7416010 w 7726906"/>
                  <a:gd name="connsiteY1" fmla="*/ 3648419 h 4471161"/>
                  <a:gd name="connsiteX2" fmla="*/ 4407634 w 7726906"/>
                  <a:gd name="connsiteY2" fmla="*/ 4462235 h 4471161"/>
                  <a:gd name="connsiteX3" fmla="*/ 503146 w 7726906"/>
                  <a:gd name="connsiteY3" fmla="*/ 3163787 h 4471161"/>
                  <a:gd name="connsiteX4" fmla="*/ 2149066 w 7726906"/>
                  <a:gd name="connsiteY4" fmla="*/ 237707 h 4471161"/>
                  <a:gd name="connsiteX5" fmla="*/ 7726906 w 7726906"/>
                  <a:gd name="connsiteY5" fmla="*/ 384011 h 4471161"/>
                  <a:gd name="connsiteX0" fmla="*/ 2203930 w 7726906"/>
                  <a:gd name="connsiteY0" fmla="*/ 1993355 h 4471161"/>
                  <a:gd name="connsiteX1" fmla="*/ 7416010 w 7726906"/>
                  <a:gd name="connsiteY1" fmla="*/ 3648419 h 4471161"/>
                  <a:gd name="connsiteX2" fmla="*/ 4407634 w 7726906"/>
                  <a:gd name="connsiteY2" fmla="*/ 4462235 h 4471161"/>
                  <a:gd name="connsiteX3" fmla="*/ 503146 w 7726906"/>
                  <a:gd name="connsiteY3" fmla="*/ 3163787 h 4471161"/>
                  <a:gd name="connsiteX4" fmla="*/ 2149066 w 7726906"/>
                  <a:gd name="connsiteY4" fmla="*/ 237707 h 4471161"/>
                  <a:gd name="connsiteX5" fmla="*/ 7726906 w 7726906"/>
                  <a:gd name="connsiteY5" fmla="*/ 384011 h 4471161"/>
                  <a:gd name="connsiteX0" fmla="*/ 2203930 w 7726906"/>
                  <a:gd name="connsiteY0" fmla="*/ 1993355 h 4471765"/>
                  <a:gd name="connsiteX1" fmla="*/ 7416010 w 7726906"/>
                  <a:gd name="connsiteY1" fmla="*/ 3648419 h 4471765"/>
                  <a:gd name="connsiteX2" fmla="*/ 4407634 w 7726906"/>
                  <a:gd name="connsiteY2" fmla="*/ 4462235 h 4471765"/>
                  <a:gd name="connsiteX3" fmla="*/ 503146 w 7726906"/>
                  <a:gd name="connsiteY3" fmla="*/ 3163787 h 4471765"/>
                  <a:gd name="connsiteX4" fmla="*/ 2149066 w 7726906"/>
                  <a:gd name="connsiteY4" fmla="*/ 237707 h 4471765"/>
                  <a:gd name="connsiteX5" fmla="*/ 7726906 w 7726906"/>
                  <a:gd name="connsiteY5" fmla="*/ 384011 h 4471765"/>
                  <a:gd name="connsiteX0" fmla="*/ 2203930 w 7726906"/>
                  <a:gd name="connsiteY0" fmla="*/ 1993355 h 4467612"/>
                  <a:gd name="connsiteX1" fmla="*/ 7544026 w 7726906"/>
                  <a:gd name="connsiteY1" fmla="*/ 3246083 h 4467612"/>
                  <a:gd name="connsiteX2" fmla="*/ 4407634 w 7726906"/>
                  <a:gd name="connsiteY2" fmla="*/ 4462235 h 4467612"/>
                  <a:gd name="connsiteX3" fmla="*/ 503146 w 7726906"/>
                  <a:gd name="connsiteY3" fmla="*/ 3163787 h 4467612"/>
                  <a:gd name="connsiteX4" fmla="*/ 2149066 w 7726906"/>
                  <a:gd name="connsiteY4" fmla="*/ 237707 h 4467612"/>
                  <a:gd name="connsiteX5" fmla="*/ 7726906 w 7726906"/>
                  <a:gd name="connsiteY5" fmla="*/ 384011 h 4467612"/>
                  <a:gd name="connsiteX0" fmla="*/ 2203930 w 7726906"/>
                  <a:gd name="connsiteY0" fmla="*/ 1993355 h 4469166"/>
                  <a:gd name="connsiteX1" fmla="*/ 7544026 w 7726906"/>
                  <a:gd name="connsiteY1" fmla="*/ 3246083 h 4469166"/>
                  <a:gd name="connsiteX2" fmla="*/ 4407634 w 7726906"/>
                  <a:gd name="connsiteY2" fmla="*/ 4462235 h 4469166"/>
                  <a:gd name="connsiteX3" fmla="*/ 503146 w 7726906"/>
                  <a:gd name="connsiteY3" fmla="*/ 3163787 h 4469166"/>
                  <a:gd name="connsiteX4" fmla="*/ 2149066 w 7726906"/>
                  <a:gd name="connsiteY4" fmla="*/ 237707 h 4469166"/>
                  <a:gd name="connsiteX5" fmla="*/ 7726906 w 7726906"/>
                  <a:gd name="connsiteY5" fmla="*/ 384011 h 4469166"/>
                  <a:gd name="connsiteX0" fmla="*/ 2203930 w 7726906"/>
                  <a:gd name="connsiteY0" fmla="*/ 1993355 h 4470171"/>
                  <a:gd name="connsiteX1" fmla="*/ 7608034 w 7726906"/>
                  <a:gd name="connsiteY1" fmla="*/ 3337523 h 4470171"/>
                  <a:gd name="connsiteX2" fmla="*/ 4407634 w 7726906"/>
                  <a:gd name="connsiteY2" fmla="*/ 4462235 h 4470171"/>
                  <a:gd name="connsiteX3" fmla="*/ 503146 w 7726906"/>
                  <a:gd name="connsiteY3" fmla="*/ 3163787 h 4470171"/>
                  <a:gd name="connsiteX4" fmla="*/ 2149066 w 7726906"/>
                  <a:gd name="connsiteY4" fmla="*/ 237707 h 4470171"/>
                  <a:gd name="connsiteX5" fmla="*/ 7726906 w 7726906"/>
                  <a:gd name="connsiteY5" fmla="*/ 384011 h 4470171"/>
                  <a:gd name="connsiteX0" fmla="*/ 2429916 w 7952892"/>
                  <a:gd name="connsiteY0" fmla="*/ 1925128 h 4401944"/>
                  <a:gd name="connsiteX1" fmla="*/ 7834020 w 7952892"/>
                  <a:gd name="connsiteY1" fmla="*/ 3269296 h 4401944"/>
                  <a:gd name="connsiteX2" fmla="*/ 4633620 w 7952892"/>
                  <a:gd name="connsiteY2" fmla="*/ 4394008 h 4401944"/>
                  <a:gd name="connsiteX3" fmla="*/ 729132 w 7952892"/>
                  <a:gd name="connsiteY3" fmla="*/ 3095560 h 4401944"/>
                  <a:gd name="connsiteX4" fmla="*/ 134772 w 7952892"/>
                  <a:gd name="connsiteY4" fmla="*/ 2162872 h 4401944"/>
                  <a:gd name="connsiteX5" fmla="*/ 2375052 w 7952892"/>
                  <a:gd name="connsiteY5" fmla="*/ 169480 h 4401944"/>
                  <a:gd name="connsiteX6" fmla="*/ 7952892 w 7952892"/>
                  <a:gd name="connsiteY6" fmla="*/ 315784 h 4401944"/>
                  <a:gd name="connsiteX0" fmla="*/ 2339185 w 7862161"/>
                  <a:gd name="connsiteY0" fmla="*/ 1925128 h 4401944"/>
                  <a:gd name="connsiteX1" fmla="*/ 7743289 w 7862161"/>
                  <a:gd name="connsiteY1" fmla="*/ 3269296 h 4401944"/>
                  <a:gd name="connsiteX2" fmla="*/ 4542889 w 7862161"/>
                  <a:gd name="connsiteY2" fmla="*/ 4394008 h 4401944"/>
                  <a:gd name="connsiteX3" fmla="*/ 638401 w 7862161"/>
                  <a:gd name="connsiteY3" fmla="*/ 3095560 h 4401944"/>
                  <a:gd name="connsiteX4" fmla="*/ 44041 w 7862161"/>
                  <a:gd name="connsiteY4" fmla="*/ 2162872 h 4401944"/>
                  <a:gd name="connsiteX5" fmla="*/ 2284321 w 7862161"/>
                  <a:gd name="connsiteY5" fmla="*/ 169480 h 4401944"/>
                  <a:gd name="connsiteX6" fmla="*/ 7862161 w 7862161"/>
                  <a:gd name="connsiteY6" fmla="*/ 315784 h 4401944"/>
                  <a:gd name="connsiteX0" fmla="*/ 2512056 w 8035032"/>
                  <a:gd name="connsiteY0" fmla="*/ 1947132 h 4423948"/>
                  <a:gd name="connsiteX1" fmla="*/ 7916160 w 8035032"/>
                  <a:gd name="connsiteY1" fmla="*/ 3291300 h 4423948"/>
                  <a:gd name="connsiteX2" fmla="*/ 4715760 w 8035032"/>
                  <a:gd name="connsiteY2" fmla="*/ 4416012 h 4423948"/>
                  <a:gd name="connsiteX3" fmla="*/ 811272 w 8035032"/>
                  <a:gd name="connsiteY3" fmla="*/ 3117564 h 4423948"/>
                  <a:gd name="connsiteX4" fmla="*/ 116328 w 8035032"/>
                  <a:gd name="connsiteY4" fmla="*/ 2486628 h 4423948"/>
                  <a:gd name="connsiteX5" fmla="*/ 2457192 w 8035032"/>
                  <a:gd name="connsiteY5" fmla="*/ 191484 h 4423948"/>
                  <a:gd name="connsiteX6" fmla="*/ 8035032 w 8035032"/>
                  <a:gd name="connsiteY6" fmla="*/ 337788 h 4423948"/>
                  <a:gd name="connsiteX0" fmla="*/ 2512056 w 8035032"/>
                  <a:gd name="connsiteY0" fmla="*/ 1947132 h 4423948"/>
                  <a:gd name="connsiteX1" fmla="*/ 7916160 w 8035032"/>
                  <a:gd name="connsiteY1" fmla="*/ 3291300 h 4423948"/>
                  <a:gd name="connsiteX2" fmla="*/ 4715760 w 8035032"/>
                  <a:gd name="connsiteY2" fmla="*/ 4416012 h 4423948"/>
                  <a:gd name="connsiteX3" fmla="*/ 811272 w 8035032"/>
                  <a:gd name="connsiteY3" fmla="*/ 3117564 h 4423948"/>
                  <a:gd name="connsiteX4" fmla="*/ 116328 w 8035032"/>
                  <a:gd name="connsiteY4" fmla="*/ 2486628 h 4423948"/>
                  <a:gd name="connsiteX5" fmla="*/ 2457192 w 8035032"/>
                  <a:gd name="connsiteY5" fmla="*/ 191484 h 4423948"/>
                  <a:gd name="connsiteX6" fmla="*/ 8035032 w 8035032"/>
                  <a:gd name="connsiteY6" fmla="*/ 337788 h 4423948"/>
                  <a:gd name="connsiteX0" fmla="*/ 2429754 w 7952730"/>
                  <a:gd name="connsiteY0" fmla="*/ 1947132 h 4423948"/>
                  <a:gd name="connsiteX1" fmla="*/ 7833858 w 7952730"/>
                  <a:gd name="connsiteY1" fmla="*/ 3291300 h 4423948"/>
                  <a:gd name="connsiteX2" fmla="*/ 4633458 w 7952730"/>
                  <a:gd name="connsiteY2" fmla="*/ 4416012 h 4423948"/>
                  <a:gd name="connsiteX3" fmla="*/ 728970 w 7952730"/>
                  <a:gd name="connsiteY3" fmla="*/ 3117564 h 4423948"/>
                  <a:gd name="connsiteX4" fmla="*/ 34026 w 7952730"/>
                  <a:gd name="connsiteY4" fmla="*/ 2486628 h 4423948"/>
                  <a:gd name="connsiteX5" fmla="*/ 2374890 w 7952730"/>
                  <a:gd name="connsiteY5" fmla="*/ 191484 h 4423948"/>
                  <a:gd name="connsiteX6" fmla="*/ 7952730 w 7952730"/>
                  <a:gd name="connsiteY6" fmla="*/ 337788 h 4423948"/>
                  <a:gd name="connsiteX0" fmla="*/ 2406132 w 7929108"/>
                  <a:gd name="connsiteY0" fmla="*/ 1947132 h 4423948"/>
                  <a:gd name="connsiteX1" fmla="*/ 7810236 w 7929108"/>
                  <a:gd name="connsiteY1" fmla="*/ 3291300 h 4423948"/>
                  <a:gd name="connsiteX2" fmla="*/ 4609836 w 7929108"/>
                  <a:gd name="connsiteY2" fmla="*/ 4416012 h 4423948"/>
                  <a:gd name="connsiteX3" fmla="*/ 705348 w 7929108"/>
                  <a:gd name="connsiteY3" fmla="*/ 3117564 h 4423948"/>
                  <a:gd name="connsiteX4" fmla="*/ 10404 w 7929108"/>
                  <a:gd name="connsiteY4" fmla="*/ 2486628 h 4423948"/>
                  <a:gd name="connsiteX5" fmla="*/ 2351268 w 7929108"/>
                  <a:gd name="connsiteY5" fmla="*/ 191484 h 4423948"/>
                  <a:gd name="connsiteX6" fmla="*/ 7929108 w 7929108"/>
                  <a:gd name="connsiteY6" fmla="*/ 337788 h 4423948"/>
                  <a:gd name="connsiteX0" fmla="*/ 1793177 w 7316153"/>
                  <a:gd name="connsiteY0" fmla="*/ 1947132 h 4423948"/>
                  <a:gd name="connsiteX1" fmla="*/ 7197281 w 7316153"/>
                  <a:gd name="connsiteY1" fmla="*/ 3291300 h 4423948"/>
                  <a:gd name="connsiteX2" fmla="*/ 3996881 w 7316153"/>
                  <a:gd name="connsiteY2" fmla="*/ 4416012 h 4423948"/>
                  <a:gd name="connsiteX3" fmla="*/ 92393 w 7316153"/>
                  <a:gd name="connsiteY3" fmla="*/ 3117564 h 4423948"/>
                  <a:gd name="connsiteX4" fmla="*/ 1738313 w 7316153"/>
                  <a:gd name="connsiteY4" fmla="*/ 191484 h 4423948"/>
                  <a:gd name="connsiteX5" fmla="*/ 7316153 w 7316153"/>
                  <a:gd name="connsiteY5" fmla="*/ 337788 h 4423948"/>
                  <a:gd name="connsiteX0" fmla="*/ 1887501 w 7410477"/>
                  <a:gd name="connsiteY0" fmla="*/ 2191556 h 4668372"/>
                  <a:gd name="connsiteX1" fmla="*/ 7291605 w 7410477"/>
                  <a:gd name="connsiteY1" fmla="*/ 3535724 h 4668372"/>
                  <a:gd name="connsiteX2" fmla="*/ 4091205 w 7410477"/>
                  <a:gd name="connsiteY2" fmla="*/ 4660436 h 4668372"/>
                  <a:gd name="connsiteX3" fmla="*/ 186717 w 7410477"/>
                  <a:gd name="connsiteY3" fmla="*/ 3361988 h 4668372"/>
                  <a:gd name="connsiteX4" fmla="*/ 1832637 w 7410477"/>
                  <a:gd name="connsiteY4" fmla="*/ 435908 h 4668372"/>
                  <a:gd name="connsiteX5" fmla="*/ 7410477 w 7410477"/>
                  <a:gd name="connsiteY5" fmla="*/ 582212 h 4668372"/>
                  <a:gd name="connsiteX0" fmla="*/ 2387145 w 7910121"/>
                  <a:gd name="connsiteY0" fmla="*/ 1965862 h 4442678"/>
                  <a:gd name="connsiteX1" fmla="*/ 7791249 w 7910121"/>
                  <a:gd name="connsiteY1" fmla="*/ 3310030 h 4442678"/>
                  <a:gd name="connsiteX2" fmla="*/ 4590849 w 7910121"/>
                  <a:gd name="connsiteY2" fmla="*/ 4434742 h 4442678"/>
                  <a:gd name="connsiteX3" fmla="*/ 64569 w 7910121"/>
                  <a:gd name="connsiteY3" fmla="*/ 2761390 h 4442678"/>
                  <a:gd name="connsiteX4" fmla="*/ 2332281 w 7910121"/>
                  <a:gd name="connsiteY4" fmla="*/ 210214 h 4442678"/>
                  <a:gd name="connsiteX5" fmla="*/ 7910121 w 7910121"/>
                  <a:gd name="connsiteY5" fmla="*/ 356518 h 4442678"/>
                  <a:gd name="connsiteX0" fmla="*/ 2382514 w 7905490"/>
                  <a:gd name="connsiteY0" fmla="*/ 2030327 h 4507143"/>
                  <a:gd name="connsiteX1" fmla="*/ 7786618 w 7905490"/>
                  <a:gd name="connsiteY1" fmla="*/ 3374495 h 4507143"/>
                  <a:gd name="connsiteX2" fmla="*/ 4586218 w 7905490"/>
                  <a:gd name="connsiteY2" fmla="*/ 4499207 h 4507143"/>
                  <a:gd name="connsiteX3" fmla="*/ 59938 w 7905490"/>
                  <a:gd name="connsiteY3" fmla="*/ 2825855 h 4507143"/>
                  <a:gd name="connsiteX4" fmla="*/ 2327650 w 7905490"/>
                  <a:gd name="connsiteY4" fmla="*/ 274679 h 4507143"/>
                  <a:gd name="connsiteX5" fmla="*/ 7905490 w 7905490"/>
                  <a:gd name="connsiteY5" fmla="*/ 420983 h 4507143"/>
                  <a:gd name="connsiteX0" fmla="*/ 2382514 w 7905490"/>
                  <a:gd name="connsiteY0" fmla="*/ 2367257 h 4844073"/>
                  <a:gd name="connsiteX1" fmla="*/ 7786618 w 7905490"/>
                  <a:gd name="connsiteY1" fmla="*/ 3711425 h 4844073"/>
                  <a:gd name="connsiteX2" fmla="*/ 4586218 w 7905490"/>
                  <a:gd name="connsiteY2" fmla="*/ 4836137 h 4844073"/>
                  <a:gd name="connsiteX3" fmla="*/ 59938 w 7905490"/>
                  <a:gd name="connsiteY3" fmla="*/ 3162785 h 4844073"/>
                  <a:gd name="connsiteX4" fmla="*/ 2327650 w 7905490"/>
                  <a:gd name="connsiteY4" fmla="*/ 611609 h 4844073"/>
                  <a:gd name="connsiteX5" fmla="*/ 7905490 w 7905490"/>
                  <a:gd name="connsiteY5" fmla="*/ 757913 h 4844073"/>
                  <a:gd name="connsiteX0" fmla="*/ 2344089 w 7867065"/>
                  <a:gd name="connsiteY0" fmla="*/ 2367257 h 4836172"/>
                  <a:gd name="connsiteX1" fmla="*/ 7748193 w 7867065"/>
                  <a:gd name="connsiteY1" fmla="*/ 3711425 h 4836172"/>
                  <a:gd name="connsiteX2" fmla="*/ 4547793 w 7867065"/>
                  <a:gd name="connsiteY2" fmla="*/ 4836137 h 4836172"/>
                  <a:gd name="connsiteX3" fmla="*/ 1347392 w 7867065"/>
                  <a:gd name="connsiteY3" fmla="*/ 4122905 h 4836172"/>
                  <a:gd name="connsiteX4" fmla="*/ 21513 w 7867065"/>
                  <a:gd name="connsiteY4" fmla="*/ 3162785 h 4836172"/>
                  <a:gd name="connsiteX5" fmla="*/ 2289225 w 7867065"/>
                  <a:gd name="connsiteY5" fmla="*/ 611609 h 4836172"/>
                  <a:gd name="connsiteX6" fmla="*/ 7867065 w 7867065"/>
                  <a:gd name="connsiteY6" fmla="*/ 757913 h 4836172"/>
                  <a:gd name="connsiteX0" fmla="*/ 2339610 w 7862586"/>
                  <a:gd name="connsiteY0" fmla="*/ 2367257 h 4836172"/>
                  <a:gd name="connsiteX1" fmla="*/ 7743714 w 7862586"/>
                  <a:gd name="connsiteY1" fmla="*/ 3711425 h 4836172"/>
                  <a:gd name="connsiteX2" fmla="*/ 4543314 w 7862586"/>
                  <a:gd name="connsiteY2" fmla="*/ 4836137 h 4836172"/>
                  <a:gd name="connsiteX3" fmla="*/ 1342913 w 7862586"/>
                  <a:gd name="connsiteY3" fmla="*/ 4122905 h 4836172"/>
                  <a:gd name="connsiteX4" fmla="*/ 17034 w 7862586"/>
                  <a:gd name="connsiteY4" fmla="*/ 3162785 h 4836172"/>
                  <a:gd name="connsiteX5" fmla="*/ 2284746 w 7862586"/>
                  <a:gd name="connsiteY5" fmla="*/ 611609 h 4836172"/>
                  <a:gd name="connsiteX6" fmla="*/ 7862586 w 7862586"/>
                  <a:gd name="connsiteY6" fmla="*/ 757913 h 4836172"/>
                  <a:gd name="connsiteX0" fmla="*/ 2420718 w 7943694"/>
                  <a:gd name="connsiteY0" fmla="*/ 2308255 h 4777170"/>
                  <a:gd name="connsiteX1" fmla="*/ 7824822 w 7943694"/>
                  <a:gd name="connsiteY1" fmla="*/ 3652423 h 4777170"/>
                  <a:gd name="connsiteX2" fmla="*/ 4624422 w 7943694"/>
                  <a:gd name="connsiteY2" fmla="*/ 4777135 h 4777170"/>
                  <a:gd name="connsiteX3" fmla="*/ 1424021 w 7943694"/>
                  <a:gd name="connsiteY3" fmla="*/ 4063903 h 4777170"/>
                  <a:gd name="connsiteX4" fmla="*/ 15846 w 7943694"/>
                  <a:gd name="connsiteY4" fmla="*/ 2866039 h 4777170"/>
                  <a:gd name="connsiteX5" fmla="*/ 2365854 w 7943694"/>
                  <a:gd name="connsiteY5" fmla="*/ 552607 h 4777170"/>
                  <a:gd name="connsiteX6" fmla="*/ 7943694 w 7943694"/>
                  <a:gd name="connsiteY6" fmla="*/ 698911 h 4777170"/>
                  <a:gd name="connsiteX0" fmla="*/ 2465840 w 7988816"/>
                  <a:gd name="connsiteY0" fmla="*/ 2308255 h 4777170"/>
                  <a:gd name="connsiteX1" fmla="*/ 7869944 w 7988816"/>
                  <a:gd name="connsiteY1" fmla="*/ 3652423 h 4777170"/>
                  <a:gd name="connsiteX2" fmla="*/ 4669544 w 7988816"/>
                  <a:gd name="connsiteY2" fmla="*/ 4777135 h 4777170"/>
                  <a:gd name="connsiteX3" fmla="*/ 1469143 w 7988816"/>
                  <a:gd name="connsiteY3" fmla="*/ 4063903 h 4777170"/>
                  <a:gd name="connsiteX4" fmla="*/ 60968 w 7988816"/>
                  <a:gd name="connsiteY4" fmla="*/ 2866039 h 4777170"/>
                  <a:gd name="connsiteX5" fmla="*/ 2410976 w 7988816"/>
                  <a:gd name="connsiteY5" fmla="*/ 552607 h 4777170"/>
                  <a:gd name="connsiteX6" fmla="*/ 7988816 w 7988816"/>
                  <a:gd name="connsiteY6" fmla="*/ 698911 h 4777170"/>
                  <a:gd name="connsiteX0" fmla="*/ 2413160 w 7936136"/>
                  <a:gd name="connsiteY0" fmla="*/ 2308255 h 4777170"/>
                  <a:gd name="connsiteX1" fmla="*/ 7817264 w 7936136"/>
                  <a:gd name="connsiteY1" fmla="*/ 3652423 h 4777170"/>
                  <a:gd name="connsiteX2" fmla="*/ 4616864 w 7936136"/>
                  <a:gd name="connsiteY2" fmla="*/ 4777135 h 4777170"/>
                  <a:gd name="connsiteX3" fmla="*/ 1416463 w 7936136"/>
                  <a:gd name="connsiteY3" fmla="*/ 4063903 h 4777170"/>
                  <a:gd name="connsiteX4" fmla="*/ 8288 w 7936136"/>
                  <a:gd name="connsiteY4" fmla="*/ 2866039 h 4777170"/>
                  <a:gd name="connsiteX5" fmla="*/ 2358296 w 7936136"/>
                  <a:gd name="connsiteY5" fmla="*/ 552607 h 4777170"/>
                  <a:gd name="connsiteX6" fmla="*/ 7936136 w 7936136"/>
                  <a:gd name="connsiteY6" fmla="*/ 698911 h 4777170"/>
                  <a:gd name="connsiteX0" fmla="*/ 2413160 w 7936136"/>
                  <a:gd name="connsiteY0" fmla="*/ 2402212 h 4871127"/>
                  <a:gd name="connsiteX1" fmla="*/ 7817264 w 7936136"/>
                  <a:gd name="connsiteY1" fmla="*/ 3746380 h 4871127"/>
                  <a:gd name="connsiteX2" fmla="*/ 4616864 w 7936136"/>
                  <a:gd name="connsiteY2" fmla="*/ 4871092 h 4871127"/>
                  <a:gd name="connsiteX3" fmla="*/ 1416463 w 7936136"/>
                  <a:gd name="connsiteY3" fmla="*/ 4157860 h 4871127"/>
                  <a:gd name="connsiteX4" fmla="*/ 8288 w 7936136"/>
                  <a:gd name="connsiteY4" fmla="*/ 2959996 h 4871127"/>
                  <a:gd name="connsiteX5" fmla="*/ 2358296 w 7936136"/>
                  <a:gd name="connsiteY5" fmla="*/ 646564 h 4871127"/>
                  <a:gd name="connsiteX6" fmla="*/ 7936136 w 7936136"/>
                  <a:gd name="connsiteY6" fmla="*/ 792868 h 4871127"/>
                  <a:gd name="connsiteX0" fmla="*/ 2413160 w 7936136"/>
                  <a:gd name="connsiteY0" fmla="*/ 2402212 h 4871092"/>
                  <a:gd name="connsiteX1" fmla="*/ 7817264 w 7936136"/>
                  <a:gd name="connsiteY1" fmla="*/ 3746380 h 4871092"/>
                  <a:gd name="connsiteX2" fmla="*/ 4616864 w 7936136"/>
                  <a:gd name="connsiteY2" fmla="*/ 4871092 h 4871092"/>
                  <a:gd name="connsiteX3" fmla="*/ 1416463 w 7936136"/>
                  <a:gd name="connsiteY3" fmla="*/ 4157860 h 4871092"/>
                  <a:gd name="connsiteX4" fmla="*/ 8288 w 7936136"/>
                  <a:gd name="connsiteY4" fmla="*/ 2959996 h 4871092"/>
                  <a:gd name="connsiteX5" fmla="*/ 2358296 w 7936136"/>
                  <a:gd name="connsiteY5" fmla="*/ 646564 h 4871092"/>
                  <a:gd name="connsiteX6" fmla="*/ 7936136 w 7936136"/>
                  <a:gd name="connsiteY6" fmla="*/ 792868 h 4871092"/>
                  <a:gd name="connsiteX0" fmla="*/ 2426925 w 7949901"/>
                  <a:gd name="connsiteY0" fmla="*/ 2402212 h 4871092"/>
                  <a:gd name="connsiteX1" fmla="*/ 7831029 w 7949901"/>
                  <a:gd name="connsiteY1" fmla="*/ 3746380 h 4871092"/>
                  <a:gd name="connsiteX2" fmla="*/ 4630629 w 7949901"/>
                  <a:gd name="connsiteY2" fmla="*/ 4871092 h 4871092"/>
                  <a:gd name="connsiteX3" fmla="*/ 1303756 w 7949901"/>
                  <a:gd name="connsiteY3" fmla="*/ 4253164 h 4871092"/>
                  <a:gd name="connsiteX4" fmla="*/ 22053 w 7949901"/>
                  <a:gd name="connsiteY4" fmla="*/ 2959996 h 4871092"/>
                  <a:gd name="connsiteX5" fmla="*/ 2372061 w 7949901"/>
                  <a:gd name="connsiteY5" fmla="*/ 646564 h 4871092"/>
                  <a:gd name="connsiteX6" fmla="*/ 7949901 w 7949901"/>
                  <a:gd name="connsiteY6" fmla="*/ 792868 h 4871092"/>
                  <a:gd name="connsiteX0" fmla="*/ 2241816 w 7764792"/>
                  <a:gd name="connsiteY0" fmla="*/ 2389981 h 4858861"/>
                  <a:gd name="connsiteX1" fmla="*/ 7645920 w 7764792"/>
                  <a:gd name="connsiteY1" fmla="*/ 3734149 h 4858861"/>
                  <a:gd name="connsiteX2" fmla="*/ 4445520 w 7764792"/>
                  <a:gd name="connsiteY2" fmla="*/ 4858861 h 4858861"/>
                  <a:gd name="connsiteX3" fmla="*/ 1118647 w 7764792"/>
                  <a:gd name="connsiteY3" fmla="*/ 4240933 h 4858861"/>
                  <a:gd name="connsiteX4" fmla="*/ 26652 w 7764792"/>
                  <a:gd name="connsiteY4" fmla="*/ 2693622 h 4858861"/>
                  <a:gd name="connsiteX5" fmla="*/ 2186952 w 7764792"/>
                  <a:gd name="connsiteY5" fmla="*/ 634333 h 4858861"/>
                  <a:gd name="connsiteX6" fmla="*/ 7764792 w 7764792"/>
                  <a:gd name="connsiteY6" fmla="*/ 780637 h 4858861"/>
                  <a:gd name="connsiteX0" fmla="*/ 2244918 w 7767894"/>
                  <a:gd name="connsiteY0" fmla="*/ 2389981 h 4858861"/>
                  <a:gd name="connsiteX1" fmla="*/ 7649022 w 7767894"/>
                  <a:gd name="connsiteY1" fmla="*/ 3734149 h 4858861"/>
                  <a:gd name="connsiteX2" fmla="*/ 4448622 w 7767894"/>
                  <a:gd name="connsiteY2" fmla="*/ 4858861 h 4858861"/>
                  <a:gd name="connsiteX3" fmla="*/ 1079591 w 7767894"/>
                  <a:gd name="connsiteY3" fmla="*/ 4357416 h 4858861"/>
                  <a:gd name="connsiteX4" fmla="*/ 29754 w 7767894"/>
                  <a:gd name="connsiteY4" fmla="*/ 2693622 h 4858861"/>
                  <a:gd name="connsiteX5" fmla="*/ 2190054 w 7767894"/>
                  <a:gd name="connsiteY5" fmla="*/ 634333 h 4858861"/>
                  <a:gd name="connsiteX6" fmla="*/ 7767894 w 7767894"/>
                  <a:gd name="connsiteY6" fmla="*/ 780637 h 4858861"/>
                  <a:gd name="connsiteX0" fmla="*/ 2245878 w 7768854"/>
                  <a:gd name="connsiteY0" fmla="*/ 2413722 h 4882602"/>
                  <a:gd name="connsiteX1" fmla="*/ 7649982 w 7768854"/>
                  <a:gd name="connsiteY1" fmla="*/ 3757890 h 4882602"/>
                  <a:gd name="connsiteX2" fmla="*/ 4449582 w 7768854"/>
                  <a:gd name="connsiteY2" fmla="*/ 4882602 h 4882602"/>
                  <a:gd name="connsiteX3" fmla="*/ 1080551 w 7768854"/>
                  <a:gd name="connsiteY3" fmla="*/ 4381157 h 4882602"/>
                  <a:gd name="connsiteX4" fmla="*/ 30714 w 7768854"/>
                  <a:gd name="connsiteY4" fmla="*/ 2717363 h 4882602"/>
                  <a:gd name="connsiteX5" fmla="*/ 2212972 w 7768854"/>
                  <a:gd name="connsiteY5" fmla="*/ 591890 h 4882602"/>
                  <a:gd name="connsiteX6" fmla="*/ 7768854 w 7768854"/>
                  <a:gd name="connsiteY6" fmla="*/ 804378 h 4882602"/>
                  <a:gd name="connsiteX0" fmla="*/ 2265627 w 7788603"/>
                  <a:gd name="connsiteY0" fmla="*/ 2479052 h 4947932"/>
                  <a:gd name="connsiteX1" fmla="*/ 7669731 w 7788603"/>
                  <a:gd name="connsiteY1" fmla="*/ 3823220 h 4947932"/>
                  <a:gd name="connsiteX2" fmla="*/ 4469331 w 7788603"/>
                  <a:gd name="connsiteY2" fmla="*/ 4947932 h 4947932"/>
                  <a:gd name="connsiteX3" fmla="*/ 1100300 w 7788603"/>
                  <a:gd name="connsiteY3" fmla="*/ 4446487 h 4947932"/>
                  <a:gd name="connsiteX4" fmla="*/ 50463 w 7788603"/>
                  <a:gd name="connsiteY4" fmla="*/ 2782693 h 4947932"/>
                  <a:gd name="connsiteX5" fmla="*/ 2649903 w 7788603"/>
                  <a:gd name="connsiteY5" fmla="*/ 491761 h 4947932"/>
                  <a:gd name="connsiteX6" fmla="*/ 7788603 w 7788603"/>
                  <a:gd name="connsiteY6" fmla="*/ 869708 h 4947932"/>
                  <a:gd name="connsiteX0" fmla="*/ 2300544 w 7823520"/>
                  <a:gd name="connsiteY0" fmla="*/ 2479052 h 4947932"/>
                  <a:gd name="connsiteX1" fmla="*/ 7704648 w 7823520"/>
                  <a:gd name="connsiteY1" fmla="*/ 3823220 h 4947932"/>
                  <a:gd name="connsiteX2" fmla="*/ 4504248 w 7823520"/>
                  <a:gd name="connsiteY2" fmla="*/ 4947932 h 4947932"/>
                  <a:gd name="connsiteX3" fmla="*/ 1135217 w 7823520"/>
                  <a:gd name="connsiteY3" fmla="*/ 4446487 h 4947932"/>
                  <a:gd name="connsiteX4" fmla="*/ 85380 w 7823520"/>
                  <a:gd name="connsiteY4" fmla="*/ 2782693 h 4947932"/>
                  <a:gd name="connsiteX5" fmla="*/ 2684820 w 7823520"/>
                  <a:gd name="connsiteY5" fmla="*/ 491761 h 4947932"/>
                  <a:gd name="connsiteX6" fmla="*/ 7823520 w 7823520"/>
                  <a:gd name="connsiteY6" fmla="*/ 869708 h 4947932"/>
                  <a:gd name="connsiteX0" fmla="*/ 2364742 w 7887718"/>
                  <a:gd name="connsiteY0" fmla="*/ 2476785 h 4945665"/>
                  <a:gd name="connsiteX1" fmla="*/ 7768846 w 7887718"/>
                  <a:gd name="connsiteY1" fmla="*/ 3820953 h 4945665"/>
                  <a:gd name="connsiteX2" fmla="*/ 4568446 w 7887718"/>
                  <a:gd name="connsiteY2" fmla="*/ 4945665 h 4945665"/>
                  <a:gd name="connsiteX3" fmla="*/ 1199415 w 7887718"/>
                  <a:gd name="connsiteY3" fmla="*/ 4444220 h 4945665"/>
                  <a:gd name="connsiteX4" fmla="*/ 80814 w 7887718"/>
                  <a:gd name="connsiteY4" fmla="*/ 2739460 h 4945665"/>
                  <a:gd name="connsiteX5" fmla="*/ 2749018 w 7887718"/>
                  <a:gd name="connsiteY5" fmla="*/ 489494 h 4945665"/>
                  <a:gd name="connsiteX6" fmla="*/ 7887718 w 7887718"/>
                  <a:gd name="connsiteY6" fmla="*/ 867441 h 4945665"/>
                  <a:gd name="connsiteX0" fmla="*/ 2333036 w 7856012"/>
                  <a:gd name="connsiteY0" fmla="*/ 2476785 h 4945665"/>
                  <a:gd name="connsiteX1" fmla="*/ 7737140 w 7856012"/>
                  <a:gd name="connsiteY1" fmla="*/ 3820953 h 4945665"/>
                  <a:gd name="connsiteX2" fmla="*/ 4536740 w 7856012"/>
                  <a:gd name="connsiteY2" fmla="*/ 4945665 h 4945665"/>
                  <a:gd name="connsiteX3" fmla="*/ 1148062 w 7856012"/>
                  <a:gd name="connsiteY3" fmla="*/ 4546637 h 4945665"/>
                  <a:gd name="connsiteX4" fmla="*/ 49108 w 7856012"/>
                  <a:gd name="connsiteY4" fmla="*/ 2739460 h 4945665"/>
                  <a:gd name="connsiteX5" fmla="*/ 2717312 w 7856012"/>
                  <a:gd name="connsiteY5" fmla="*/ 489494 h 4945665"/>
                  <a:gd name="connsiteX6" fmla="*/ 7856012 w 7856012"/>
                  <a:gd name="connsiteY6" fmla="*/ 867441 h 4945665"/>
                  <a:gd name="connsiteX0" fmla="*/ 2346539 w 7869515"/>
                  <a:gd name="connsiteY0" fmla="*/ 2476785 h 4945665"/>
                  <a:gd name="connsiteX1" fmla="*/ 7750643 w 7869515"/>
                  <a:gd name="connsiteY1" fmla="*/ 3820953 h 4945665"/>
                  <a:gd name="connsiteX2" fmla="*/ 4550243 w 7869515"/>
                  <a:gd name="connsiteY2" fmla="*/ 4945665 h 4945665"/>
                  <a:gd name="connsiteX3" fmla="*/ 1033861 w 7869515"/>
                  <a:gd name="connsiteY3" fmla="*/ 4546637 h 4945665"/>
                  <a:gd name="connsiteX4" fmla="*/ 62611 w 7869515"/>
                  <a:gd name="connsiteY4" fmla="*/ 2739460 h 4945665"/>
                  <a:gd name="connsiteX5" fmla="*/ 2730815 w 7869515"/>
                  <a:gd name="connsiteY5" fmla="*/ 489494 h 4945665"/>
                  <a:gd name="connsiteX6" fmla="*/ 7869515 w 7869515"/>
                  <a:gd name="connsiteY6" fmla="*/ 867441 h 4945665"/>
                  <a:gd name="connsiteX0" fmla="*/ 2355751 w 7878727"/>
                  <a:gd name="connsiteY0" fmla="*/ 2485318 h 4954198"/>
                  <a:gd name="connsiteX1" fmla="*/ 7759855 w 7878727"/>
                  <a:gd name="connsiteY1" fmla="*/ 3829486 h 4954198"/>
                  <a:gd name="connsiteX2" fmla="*/ 4559455 w 7878727"/>
                  <a:gd name="connsiteY2" fmla="*/ 4954198 h 4954198"/>
                  <a:gd name="connsiteX3" fmla="*/ 1043073 w 7878727"/>
                  <a:gd name="connsiteY3" fmla="*/ 4555170 h 4954198"/>
                  <a:gd name="connsiteX4" fmla="*/ 61999 w 7878727"/>
                  <a:gd name="connsiteY4" fmla="*/ 2901618 h 4954198"/>
                  <a:gd name="connsiteX5" fmla="*/ 2740027 w 7878727"/>
                  <a:gd name="connsiteY5" fmla="*/ 498027 h 4954198"/>
                  <a:gd name="connsiteX6" fmla="*/ 7878727 w 7878727"/>
                  <a:gd name="connsiteY6" fmla="*/ 875974 h 4954198"/>
                  <a:gd name="connsiteX0" fmla="*/ 2401973 w 7924949"/>
                  <a:gd name="connsiteY0" fmla="*/ 2487608 h 4956488"/>
                  <a:gd name="connsiteX1" fmla="*/ 7806077 w 7924949"/>
                  <a:gd name="connsiteY1" fmla="*/ 3831776 h 4956488"/>
                  <a:gd name="connsiteX2" fmla="*/ 4605677 w 7924949"/>
                  <a:gd name="connsiteY2" fmla="*/ 4956488 h 4956488"/>
                  <a:gd name="connsiteX3" fmla="*/ 1089295 w 7924949"/>
                  <a:gd name="connsiteY3" fmla="*/ 4557460 h 4956488"/>
                  <a:gd name="connsiteX4" fmla="*/ 59103 w 7924949"/>
                  <a:gd name="connsiteY4" fmla="*/ 2944875 h 4956488"/>
                  <a:gd name="connsiteX5" fmla="*/ 2786249 w 7924949"/>
                  <a:gd name="connsiteY5" fmla="*/ 500317 h 4956488"/>
                  <a:gd name="connsiteX6" fmla="*/ 7924949 w 7924949"/>
                  <a:gd name="connsiteY6" fmla="*/ 878264 h 4956488"/>
                  <a:gd name="connsiteX0" fmla="*/ 2401973 w 7924949"/>
                  <a:gd name="connsiteY0" fmla="*/ 2494511 h 4963391"/>
                  <a:gd name="connsiteX1" fmla="*/ 7806077 w 7924949"/>
                  <a:gd name="connsiteY1" fmla="*/ 3838679 h 4963391"/>
                  <a:gd name="connsiteX2" fmla="*/ 4605677 w 7924949"/>
                  <a:gd name="connsiteY2" fmla="*/ 4963391 h 4963391"/>
                  <a:gd name="connsiteX3" fmla="*/ 1089295 w 7924949"/>
                  <a:gd name="connsiteY3" fmla="*/ 4564363 h 4963391"/>
                  <a:gd name="connsiteX4" fmla="*/ 59103 w 7924949"/>
                  <a:gd name="connsiteY4" fmla="*/ 2951778 h 4963391"/>
                  <a:gd name="connsiteX5" fmla="*/ 2786249 w 7924949"/>
                  <a:gd name="connsiteY5" fmla="*/ 507220 h 4963391"/>
                  <a:gd name="connsiteX6" fmla="*/ 7924949 w 7924949"/>
                  <a:gd name="connsiteY6" fmla="*/ 885167 h 496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24949" h="4963391">
                    <a:moveTo>
                      <a:pt x="2401973" y="2494511"/>
                    </a:moveTo>
                    <a:cubicBezTo>
                      <a:pt x="6272171" y="941555"/>
                      <a:pt x="8014865" y="3180311"/>
                      <a:pt x="7806077" y="3838679"/>
                    </a:cubicBezTo>
                    <a:cubicBezTo>
                      <a:pt x="7597289" y="4497047"/>
                      <a:pt x="5587133" y="4958819"/>
                      <a:pt x="4605677" y="4963391"/>
                    </a:cubicBezTo>
                    <a:cubicBezTo>
                      <a:pt x="3999125" y="4199867"/>
                      <a:pt x="1843675" y="4843255"/>
                      <a:pt x="1089295" y="4564363"/>
                    </a:cubicBezTo>
                    <a:cubicBezTo>
                      <a:pt x="572659" y="4267183"/>
                      <a:pt x="-223723" y="3627968"/>
                      <a:pt x="59103" y="2951778"/>
                    </a:cubicBezTo>
                    <a:cubicBezTo>
                      <a:pt x="341929" y="2275588"/>
                      <a:pt x="1573509" y="872139"/>
                      <a:pt x="2786249" y="507220"/>
                    </a:cubicBezTo>
                    <a:cubicBezTo>
                      <a:pt x="3998989" y="142301"/>
                      <a:pt x="5747153" y="-590065"/>
                      <a:pt x="7924949" y="885167"/>
                    </a:cubicBez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Freeform: Shape 3">
                <a:extLst>
                  <a:ext uri="{FF2B5EF4-FFF2-40B4-BE49-F238E27FC236}">
                    <a16:creationId xmlns:a16="http://schemas.microsoft.com/office/drawing/2014/main" id="{6A1616F8-FC6A-4ADE-AB53-F03CE122645D}"/>
                  </a:ext>
                </a:extLst>
              </p:cNvPr>
              <p:cNvSpPr/>
              <p:nvPr/>
            </p:nvSpPr>
            <p:spPr>
              <a:xfrm>
                <a:off x="2847405" y="1588527"/>
                <a:ext cx="4940007" cy="2262840"/>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358416 w 6358416"/>
                  <a:gd name="connsiteY0" fmla="*/ 1050330 h 2988391"/>
                  <a:gd name="connsiteX1" fmla="*/ 3352930 w 6358416"/>
                  <a:gd name="connsiteY1" fmla="*/ 48 h 2988391"/>
                  <a:gd name="connsiteX2" fmla="*/ 472570 w 6358416"/>
                  <a:gd name="connsiteY2" fmla="*/ 1097328 h 2988391"/>
                  <a:gd name="connsiteX3" fmla="*/ 143386 w 6358416"/>
                  <a:gd name="connsiteY3" fmla="*/ 2752392 h 2988391"/>
                  <a:gd name="connsiteX4" fmla="*/ 1926465 w 6358416"/>
                  <a:gd name="connsiteY4" fmla="*/ 2926128 h 2988391"/>
                  <a:gd name="connsiteX5" fmla="*/ 3298066 w 6358416"/>
                  <a:gd name="connsiteY5" fmla="*/ 2258616 h 2988391"/>
                  <a:gd name="connsiteX6" fmla="*/ 4331338 w 6358416"/>
                  <a:gd name="connsiteY6" fmla="*/ 2404920 h 2988391"/>
                  <a:gd name="connsiteX0" fmla="*/ 6366413 w 6366413"/>
                  <a:gd name="connsiteY0" fmla="*/ 1129747 h 3067808"/>
                  <a:gd name="connsiteX1" fmla="*/ 3536583 w 6366413"/>
                  <a:gd name="connsiteY1" fmla="*/ 44 h 3067808"/>
                  <a:gd name="connsiteX2" fmla="*/ 480567 w 6366413"/>
                  <a:gd name="connsiteY2" fmla="*/ 1176745 h 3067808"/>
                  <a:gd name="connsiteX3" fmla="*/ 151383 w 6366413"/>
                  <a:gd name="connsiteY3" fmla="*/ 2831809 h 3067808"/>
                  <a:gd name="connsiteX4" fmla="*/ 1934462 w 6366413"/>
                  <a:gd name="connsiteY4" fmla="*/ 3005545 h 3067808"/>
                  <a:gd name="connsiteX5" fmla="*/ 3306063 w 6366413"/>
                  <a:gd name="connsiteY5" fmla="*/ 2338033 h 3067808"/>
                  <a:gd name="connsiteX6" fmla="*/ 4339335 w 6366413"/>
                  <a:gd name="connsiteY6" fmla="*/ 2484337 h 3067808"/>
                  <a:gd name="connsiteX0" fmla="*/ 6366413 w 6366413"/>
                  <a:gd name="connsiteY0" fmla="*/ 1094452 h 3032513"/>
                  <a:gd name="connsiteX1" fmla="*/ 3536583 w 6366413"/>
                  <a:gd name="connsiteY1" fmla="*/ 47 h 3032513"/>
                  <a:gd name="connsiteX2" fmla="*/ 480567 w 6366413"/>
                  <a:gd name="connsiteY2" fmla="*/ 1141450 h 3032513"/>
                  <a:gd name="connsiteX3" fmla="*/ 151383 w 6366413"/>
                  <a:gd name="connsiteY3" fmla="*/ 2796514 h 3032513"/>
                  <a:gd name="connsiteX4" fmla="*/ 1934462 w 6366413"/>
                  <a:gd name="connsiteY4" fmla="*/ 2970250 h 3032513"/>
                  <a:gd name="connsiteX5" fmla="*/ 3306063 w 6366413"/>
                  <a:gd name="connsiteY5" fmla="*/ 2302738 h 3032513"/>
                  <a:gd name="connsiteX6" fmla="*/ 4339335 w 6366413"/>
                  <a:gd name="connsiteY6" fmla="*/ 2449042 h 3032513"/>
                  <a:gd name="connsiteX0" fmla="*/ 6368470 w 6368470"/>
                  <a:gd name="connsiteY0" fmla="*/ 1103273 h 3041334"/>
                  <a:gd name="connsiteX1" fmla="*/ 3582554 w 6368470"/>
                  <a:gd name="connsiteY1" fmla="*/ 44 h 3041334"/>
                  <a:gd name="connsiteX2" fmla="*/ 482624 w 6368470"/>
                  <a:gd name="connsiteY2" fmla="*/ 1150271 h 3041334"/>
                  <a:gd name="connsiteX3" fmla="*/ 153440 w 6368470"/>
                  <a:gd name="connsiteY3" fmla="*/ 2805335 h 3041334"/>
                  <a:gd name="connsiteX4" fmla="*/ 1936519 w 6368470"/>
                  <a:gd name="connsiteY4" fmla="*/ 2979071 h 3041334"/>
                  <a:gd name="connsiteX5" fmla="*/ 3308120 w 6368470"/>
                  <a:gd name="connsiteY5" fmla="*/ 2311559 h 3041334"/>
                  <a:gd name="connsiteX6" fmla="*/ 4341392 w 6368470"/>
                  <a:gd name="connsiteY6" fmla="*/ 2457863 h 3041334"/>
                  <a:gd name="connsiteX0" fmla="*/ 6368470 w 6368470"/>
                  <a:gd name="connsiteY0" fmla="*/ 1103311 h 3041372"/>
                  <a:gd name="connsiteX1" fmla="*/ 3582554 w 6368470"/>
                  <a:gd name="connsiteY1" fmla="*/ 82 h 3041372"/>
                  <a:gd name="connsiteX2" fmla="*/ 482624 w 6368470"/>
                  <a:gd name="connsiteY2" fmla="*/ 1150309 h 3041372"/>
                  <a:gd name="connsiteX3" fmla="*/ 153440 w 6368470"/>
                  <a:gd name="connsiteY3" fmla="*/ 2805373 h 3041372"/>
                  <a:gd name="connsiteX4" fmla="*/ 1936519 w 6368470"/>
                  <a:gd name="connsiteY4" fmla="*/ 2979109 h 3041372"/>
                  <a:gd name="connsiteX5" fmla="*/ 3308120 w 6368470"/>
                  <a:gd name="connsiteY5" fmla="*/ 2311597 h 3041372"/>
                  <a:gd name="connsiteX6" fmla="*/ 4341392 w 6368470"/>
                  <a:gd name="connsiteY6" fmla="*/ 2457901 h 3041372"/>
                  <a:gd name="connsiteX0" fmla="*/ 6368470 w 6368470"/>
                  <a:gd name="connsiteY0" fmla="*/ 1103311 h 3041372"/>
                  <a:gd name="connsiteX1" fmla="*/ 3582554 w 6368470"/>
                  <a:gd name="connsiteY1" fmla="*/ 82 h 3041372"/>
                  <a:gd name="connsiteX2" fmla="*/ 482624 w 6368470"/>
                  <a:gd name="connsiteY2" fmla="*/ 1150309 h 3041372"/>
                  <a:gd name="connsiteX3" fmla="*/ 153440 w 6368470"/>
                  <a:gd name="connsiteY3" fmla="*/ 2805373 h 3041372"/>
                  <a:gd name="connsiteX4" fmla="*/ 1936519 w 6368470"/>
                  <a:gd name="connsiteY4" fmla="*/ 2979109 h 3041372"/>
                  <a:gd name="connsiteX5" fmla="*/ 3308120 w 6368470"/>
                  <a:gd name="connsiteY5" fmla="*/ 2311597 h 304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68470" h="3041372">
                    <a:moveTo>
                      <a:pt x="6368470" y="1103311"/>
                    </a:moveTo>
                    <a:cubicBezTo>
                      <a:pt x="5106742" y="546461"/>
                      <a:pt x="4563528" y="-7751"/>
                      <a:pt x="3582554" y="82"/>
                    </a:cubicBezTo>
                    <a:cubicBezTo>
                      <a:pt x="2601580" y="7915"/>
                      <a:pt x="1054143" y="682761"/>
                      <a:pt x="482624" y="1150309"/>
                    </a:cubicBezTo>
                    <a:cubicBezTo>
                      <a:pt x="-88895" y="1617857"/>
                      <a:pt x="-88876" y="2500573"/>
                      <a:pt x="153440" y="2805373"/>
                    </a:cubicBezTo>
                    <a:cubicBezTo>
                      <a:pt x="395756" y="3110173"/>
                      <a:pt x="1410739" y="3061405"/>
                      <a:pt x="1936519" y="2979109"/>
                    </a:cubicBezTo>
                    <a:cubicBezTo>
                      <a:pt x="2462299" y="2896813"/>
                      <a:pt x="2907308" y="2398465"/>
                      <a:pt x="3308120" y="2311597"/>
                    </a:cubicBezTo>
                  </a:path>
                </a:pathLst>
              </a:custGeom>
              <a:noFill/>
              <a:ln w="2540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8" name="Group 7">
            <a:extLst>
              <a:ext uri="{FF2B5EF4-FFF2-40B4-BE49-F238E27FC236}">
                <a16:creationId xmlns:a16="http://schemas.microsoft.com/office/drawing/2014/main" id="{1F57D878-A8F4-486B-9EC3-6362EF948D9F}"/>
              </a:ext>
            </a:extLst>
          </p:cNvPr>
          <p:cNvGrpSpPr/>
          <p:nvPr/>
        </p:nvGrpSpPr>
        <p:grpSpPr>
          <a:xfrm>
            <a:off x="5839414" y="2604553"/>
            <a:ext cx="732774" cy="596813"/>
            <a:chOff x="5500177" y="3510174"/>
            <a:chExt cx="819596" cy="692662"/>
          </a:xfrm>
        </p:grpSpPr>
        <p:sp>
          <p:nvSpPr>
            <p:cNvPr id="6" name="Freeform: Shape 5">
              <a:extLst>
                <a:ext uri="{FF2B5EF4-FFF2-40B4-BE49-F238E27FC236}">
                  <a16:creationId xmlns:a16="http://schemas.microsoft.com/office/drawing/2014/main" id="{78B51FF3-8DF1-4A4A-9AB2-289562C96AD7}"/>
                </a:ext>
              </a:extLst>
            </p:cNvPr>
            <p:cNvSpPr/>
            <p:nvPr/>
          </p:nvSpPr>
          <p:spPr>
            <a:xfrm rot="1654848">
              <a:off x="5500177" y="3713466"/>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Freeform: Shape 6">
              <a:extLst>
                <a:ext uri="{FF2B5EF4-FFF2-40B4-BE49-F238E27FC236}">
                  <a16:creationId xmlns:a16="http://schemas.microsoft.com/office/drawing/2014/main" id="{47C40F88-6262-4860-A0DA-CA9A6FF27B32}"/>
                </a:ext>
              </a:extLst>
            </p:cNvPr>
            <p:cNvSpPr/>
            <p:nvPr/>
          </p:nvSpPr>
          <p:spPr>
            <a:xfrm>
              <a:off x="5607176" y="358344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5B0F378A-B6E9-4C08-ACCE-9F984361B143}"/>
                </a:ext>
              </a:extLst>
            </p:cNvPr>
            <p:cNvSpPr/>
            <p:nvPr/>
          </p:nvSpPr>
          <p:spPr>
            <a:xfrm rot="1123321">
              <a:off x="5649514" y="35101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DAD5BB9D-3B24-412F-A040-D0272ED77C6B}"/>
                </a:ext>
              </a:extLst>
            </p:cNvPr>
            <p:cNvSpPr/>
            <p:nvPr/>
          </p:nvSpPr>
          <p:spPr>
            <a:xfrm rot="4403443" flipH="1">
              <a:off x="5682190" y="354603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Freeform: Shape 10">
              <a:extLst>
                <a:ext uri="{FF2B5EF4-FFF2-40B4-BE49-F238E27FC236}">
                  <a16:creationId xmlns:a16="http://schemas.microsoft.com/office/drawing/2014/main" id="{29F4F084-8B46-40C0-B7A8-5424B4FD793E}"/>
                </a:ext>
              </a:extLst>
            </p:cNvPr>
            <p:cNvSpPr/>
            <p:nvPr/>
          </p:nvSpPr>
          <p:spPr>
            <a:xfrm rot="5908006">
              <a:off x="5698975" y="35992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71B0CAE9-1FDC-483F-A1A8-B7CFC4ECE69B}"/>
                </a:ext>
              </a:extLst>
            </p:cNvPr>
            <p:cNvSpPr/>
            <p:nvPr/>
          </p:nvSpPr>
          <p:spPr>
            <a:xfrm rot="18300740">
              <a:off x="5557866" y="351652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6676D839-2CA0-4268-BCC4-DDA0BC33CB04}"/>
                </a:ext>
              </a:extLst>
            </p:cNvPr>
            <p:cNvSpPr/>
            <p:nvPr/>
          </p:nvSpPr>
          <p:spPr>
            <a:xfrm rot="2245998">
              <a:off x="5748469" y="3846222"/>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EB6C0693-779D-42CD-8EA2-B5D96C4BF17D}"/>
                </a:ext>
              </a:extLst>
            </p:cNvPr>
            <p:cNvSpPr/>
            <p:nvPr/>
          </p:nvSpPr>
          <p:spPr>
            <a:xfrm rot="591150">
              <a:off x="5881145" y="3724161"/>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B5741474-EB3E-4CB1-A9EA-253AD86B57CF}"/>
                </a:ext>
              </a:extLst>
            </p:cNvPr>
            <p:cNvSpPr/>
            <p:nvPr/>
          </p:nvSpPr>
          <p:spPr>
            <a:xfrm rot="1714471">
              <a:off x="5935396" y="3659216"/>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3858221A-EF6F-46DE-976E-95C2FA4973CB}"/>
                </a:ext>
              </a:extLst>
            </p:cNvPr>
            <p:cNvSpPr/>
            <p:nvPr/>
          </p:nvSpPr>
          <p:spPr>
            <a:xfrm rot="4994593" flipH="1">
              <a:off x="5961384" y="370095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Freeform: Shape 18">
              <a:extLst>
                <a:ext uri="{FF2B5EF4-FFF2-40B4-BE49-F238E27FC236}">
                  <a16:creationId xmlns:a16="http://schemas.microsoft.com/office/drawing/2014/main" id="{B61A9514-3CC7-4415-8078-EDFD55C89EA4}"/>
                </a:ext>
              </a:extLst>
            </p:cNvPr>
            <p:cNvSpPr/>
            <p:nvPr/>
          </p:nvSpPr>
          <p:spPr>
            <a:xfrm rot="6499156">
              <a:off x="5968821" y="37562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CB3304DE-ADE5-4209-AE21-654A394EB61A}"/>
                </a:ext>
              </a:extLst>
            </p:cNvPr>
            <p:cNvSpPr/>
            <p:nvPr/>
          </p:nvSpPr>
          <p:spPr>
            <a:xfrm rot="18891890">
              <a:off x="5843941" y="365061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BC98E405-74A0-46E6-AA2B-9A473F5F4CED}"/>
                </a:ext>
              </a:extLst>
            </p:cNvPr>
            <p:cNvSpPr/>
            <p:nvPr/>
          </p:nvSpPr>
          <p:spPr>
            <a:xfrm rot="2384584">
              <a:off x="5993555" y="3999863"/>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54ACF9E2-93F0-42FD-B990-BE151EA269D6}"/>
                </a:ext>
              </a:extLst>
            </p:cNvPr>
            <p:cNvSpPr/>
            <p:nvPr/>
          </p:nvSpPr>
          <p:spPr>
            <a:xfrm rot="729736">
              <a:off x="6132025" y="3880298"/>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7C92DFAD-D77E-4C57-95BD-5447A42A673E}"/>
                </a:ext>
              </a:extLst>
            </p:cNvPr>
            <p:cNvSpPr/>
            <p:nvPr/>
          </p:nvSpPr>
          <p:spPr>
            <a:xfrm rot="1853057">
              <a:off x="6188849" y="3817593"/>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4B0913A9-75D9-43A5-8777-E54B7ED42A6E}"/>
                </a:ext>
              </a:extLst>
            </p:cNvPr>
            <p:cNvSpPr/>
            <p:nvPr/>
          </p:nvSpPr>
          <p:spPr>
            <a:xfrm rot="5133179" flipH="1">
              <a:off x="6213130" y="386053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3B653631-7366-4BDB-9796-38AEA44A210C}"/>
                </a:ext>
              </a:extLst>
            </p:cNvPr>
            <p:cNvSpPr/>
            <p:nvPr/>
          </p:nvSpPr>
          <p:spPr>
            <a:xfrm rot="6637742">
              <a:off x="6218334" y="391606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D1FDD278-8FA3-45CD-BA0C-78A44A59B324}"/>
                </a:ext>
              </a:extLst>
            </p:cNvPr>
            <p:cNvSpPr/>
            <p:nvPr/>
          </p:nvSpPr>
          <p:spPr>
            <a:xfrm rot="19030476">
              <a:off x="6097812" y="380550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Freeform: Shape 29">
            <a:extLst>
              <a:ext uri="{FF2B5EF4-FFF2-40B4-BE49-F238E27FC236}">
                <a16:creationId xmlns:a16="http://schemas.microsoft.com/office/drawing/2014/main" id="{51B655B8-66AB-4BCD-961F-2D7E9BC4AE1F}"/>
              </a:ext>
            </a:extLst>
          </p:cNvPr>
          <p:cNvSpPr/>
          <p:nvPr/>
        </p:nvSpPr>
        <p:spPr>
          <a:xfrm rot="4501527">
            <a:off x="2820769" y="3347072"/>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 name="Group 35">
            <a:extLst>
              <a:ext uri="{FF2B5EF4-FFF2-40B4-BE49-F238E27FC236}">
                <a16:creationId xmlns:a16="http://schemas.microsoft.com/office/drawing/2014/main" id="{AE1BCE37-74B8-4AAE-B4FE-986BCD810D9C}"/>
              </a:ext>
            </a:extLst>
          </p:cNvPr>
          <p:cNvGrpSpPr/>
          <p:nvPr/>
        </p:nvGrpSpPr>
        <p:grpSpPr>
          <a:xfrm>
            <a:off x="2950429" y="3234898"/>
            <a:ext cx="400440" cy="273152"/>
            <a:chOff x="3317787" y="4382723"/>
            <a:chExt cx="447886" cy="317021"/>
          </a:xfrm>
        </p:grpSpPr>
        <p:sp>
          <p:nvSpPr>
            <p:cNvPr id="31" name="Freeform: Shape 30">
              <a:extLst>
                <a:ext uri="{FF2B5EF4-FFF2-40B4-BE49-F238E27FC236}">
                  <a16:creationId xmlns:a16="http://schemas.microsoft.com/office/drawing/2014/main" id="{8C1838D9-F2FB-4788-AF90-A4EA02DADA60}"/>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D660F13A-9A4D-49FB-9CE5-F050881F0B50}"/>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89A8BB93-8624-4F90-BDE3-F404AAF3EE8C}"/>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7DC6FBE-1CAC-40A2-A5AD-8A4B36277707}"/>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5AD05BEC-1DA3-47F4-B867-8CFC44D03BD8}"/>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FFB25FDD-E8C0-4EB0-8186-C24BBE0A5A2C}"/>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38A104BA-4624-4CC7-8A59-359D1FD7AA29}"/>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Freeform: Shape 59">
              <a:extLst>
                <a:ext uri="{FF2B5EF4-FFF2-40B4-BE49-F238E27FC236}">
                  <a16:creationId xmlns:a16="http://schemas.microsoft.com/office/drawing/2014/main" id="{F12826C8-7019-43DA-A69A-305A22DBD1F0}"/>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36D3F849-F9BE-41B7-ADEC-FAE3DB3AF67B}"/>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Freeform: Shape 61">
              <a:extLst>
                <a:ext uri="{FF2B5EF4-FFF2-40B4-BE49-F238E27FC236}">
                  <a16:creationId xmlns:a16="http://schemas.microsoft.com/office/drawing/2014/main" id="{BF81F547-C735-41AD-90F1-079D6E50B578}"/>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6" name="Freeform: Shape 65">
            <a:extLst>
              <a:ext uri="{FF2B5EF4-FFF2-40B4-BE49-F238E27FC236}">
                <a16:creationId xmlns:a16="http://schemas.microsoft.com/office/drawing/2014/main" id="{1F92806D-56A3-4A7C-B8F8-86A1E3AF00FD}"/>
              </a:ext>
            </a:extLst>
          </p:cNvPr>
          <p:cNvSpPr/>
          <p:nvPr/>
        </p:nvSpPr>
        <p:spPr>
          <a:xfrm rot="5632974">
            <a:off x="2808443" y="3071176"/>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7" name="Group 66">
            <a:extLst>
              <a:ext uri="{FF2B5EF4-FFF2-40B4-BE49-F238E27FC236}">
                <a16:creationId xmlns:a16="http://schemas.microsoft.com/office/drawing/2014/main" id="{379356B8-F485-4D07-A396-78176490A119}"/>
              </a:ext>
            </a:extLst>
          </p:cNvPr>
          <p:cNvGrpSpPr/>
          <p:nvPr/>
        </p:nvGrpSpPr>
        <p:grpSpPr>
          <a:xfrm rot="1131447">
            <a:off x="2946888" y="3040696"/>
            <a:ext cx="400440" cy="273152"/>
            <a:chOff x="3317787" y="4382723"/>
            <a:chExt cx="447886" cy="317021"/>
          </a:xfrm>
        </p:grpSpPr>
        <p:sp>
          <p:nvSpPr>
            <p:cNvPr id="68" name="Freeform: Shape 67">
              <a:extLst>
                <a:ext uri="{FF2B5EF4-FFF2-40B4-BE49-F238E27FC236}">
                  <a16:creationId xmlns:a16="http://schemas.microsoft.com/office/drawing/2014/main" id="{290E2C3E-CCE5-4721-9921-9909A8A6EF1D}"/>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Freeform: Shape 68">
              <a:extLst>
                <a:ext uri="{FF2B5EF4-FFF2-40B4-BE49-F238E27FC236}">
                  <a16:creationId xmlns:a16="http://schemas.microsoft.com/office/drawing/2014/main" id="{A01DF2FE-FAA4-45F5-92D2-881873EE4BF6}"/>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33A2B450-5EF3-4A09-8208-729E76C40EF3}"/>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Freeform: Shape 70">
              <a:extLst>
                <a:ext uri="{FF2B5EF4-FFF2-40B4-BE49-F238E27FC236}">
                  <a16:creationId xmlns:a16="http://schemas.microsoft.com/office/drawing/2014/main" id="{D94EBB00-9051-4DA8-8761-975928400F0D}"/>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DCD4CB73-52EC-4B91-ABFA-A7D9BEE1BA35}"/>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E6AEAEBA-308B-4D93-9705-8F5B86C8B556}"/>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8E35A2A7-5662-4239-BA78-44B6C5268A1E}"/>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BFC9D228-799D-499F-A3E3-25AC703084A9}"/>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0750DB5C-3092-4EC3-8E82-333AEBB77CDE}"/>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Freeform: Shape 76">
              <a:extLst>
                <a:ext uri="{FF2B5EF4-FFF2-40B4-BE49-F238E27FC236}">
                  <a16:creationId xmlns:a16="http://schemas.microsoft.com/office/drawing/2014/main" id="{E7ED8292-9E38-4D5A-BB5B-BA81AE8F5657}"/>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9" name="Freeform: Shape 78">
            <a:extLst>
              <a:ext uri="{FF2B5EF4-FFF2-40B4-BE49-F238E27FC236}">
                <a16:creationId xmlns:a16="http://schemas.microsoft.com/office/drawing/2014/main" id="{71F2591D-407F-4FF2-B097-D273AB4A5BDC}"/>
              </a:ext>
            </a:extLst>
          </p:cNvPr>
          <p:cNvSpPr/>
          <p:nvPr/>
        </p:nvSpPr>
        <p:spPr>
          <a:xfrm rot="6401861">
            <a:off x="2855877" y="2771627"/>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0" name="Group 79">
            <a:extLst>
              <a:ext uri="{FF2B5EF4-FFF2-40B4-BE49-F238E27FC236}">
                <a16:creationId xmlns:a16="http://schemas.microsoft.com/office/drawing/2014/main" id="{B5B1B189-C9BB-4BA7-BC79-FD1B7B5BE8AD}"/>
              </a:ext>
            </a:extLst>
          </p:cNvPr>
          <p:cNvGrpSpPr/>
          <p:nvPr/>
        </p:nvGrpSpPr>
        <p:grpSpPr>
          <a:xfrm rot="1900334">
            <a:off x="2984319" y="2796261"/>
            <a:ext cx="400440" cy="273152"/>
            <a:chOff x="3317787" y="4382723"/>
            <a:chExt cx="447886" cy="317021"/>
          </a:xfrm>
        </p:grpSpPr>
        <p:sp>
          <p:nvSpPr>
            <p:cNvPr id="81" name="Freeform: Shape 80">
              <a:extLst>
                <a:ext uri="{FF2B5EF4-FFF2-40B4-BE49-F238E27FC236}">
                  <a16:creationId xmlns:a16="http://schemas.microsoft.com/office/drawing/2014/main" id="{E112AE75-A659-4C9F-9CD7-E4D1B0BD0402}"/>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3C7285A0-7517-4C6D-AD15-F993046331DC}"/>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Freeform: Shape 82">
              <a:extLst>
                <a:ext uri="{FF2B5EF4-FFF2-40B4-BE49-F238E27FC236}">
                  <a16:creationId xmlns:a16="http://schemas.microsoft.com/office/drawing/2014/main" id="{B97842FA-5E3D-41D6-90EA-89FC60DE7B9C}"/>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Freeform: Shape 83">
              <a:extLst>
                <a:ext uri="{FF2B5EF4-FFF2-40B4-BE49-F238E27FC236}">
                  <a16:creationId xmlns:a16="http://schemas.microsoft.com/office/drawing/2014/main" id="{93C7C24F-3412-497C-9D60-53D54D6E04F1}"/>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45EF16D5-B252-41A3-B3D6-F47E703D6FD8}"/>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Freeform: Shape 85">
              <a:extLst>
                <a:ext uri="{FF2B5EF4-FFF2-40B4-BE49-F238E27FC236}">
                  <a16:creationId xmlns:a16="http://schemas.microsoft.com/office/drawing/2014/main" id="{3B32B64F-5750-40B6-ADC8-094C77185ADC}"/>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6A7FF7F9-E6A7-4828-95FB-B617B919FE68}"/>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2C562CA1-8AEC-4A70-BF60-C0325ADD57B0}"/>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Freeform: Shape 88">
              <a:extLst>
                <a:ext uri="{FF2B5EF4-FFF2-40B4-BE49-F238E27FC236}">
                  <a16:creationId xmlns:a16="http://schemas.microsoft.com/office/drawing/2014/main" id="{C9A92847-3B66-4884-8286-9B9A894E9585}"/>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Freeform: Shape 89">
              <a:extLst>
                <a:ext uri="{FF2B5EF4-FFF2-40B4-BE49-F238E27FC236}">
                  <a16:creationId xmlns:a16="http://schemas.microsoft.com/office/drawing/2014/main" id="{8C8B90C2-B39D-42E7-B302-A4C6BDD88001}"/>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Freeform: Shape 51">
            <a:extLst>
              <a:ext uri="{FF2B5EF4-FFF2-40B4-BE49-F238E27FC236}">
                <a16:creationId xmlns:a16="http://schemas.microsoft.com/office/drawing/2014/main" id="{DACD9C21-3E0E-4AD9-B94C-1C9047EF22F7}"/>
              </a:ext>
            </a:extLst>
          </p:cNvPr>
          <p:cNvSpPr/>
          <p:nvPr/>
        </p:nvSpPr>
        <p:spPr>
          <a:xfrm rot="10501974">
            <a:off x="5180916" y="1565938"/>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Freeform: Shape 52">
            <a:extLst>
              <a:ext uri="{FF2B5EF4-FFF2-40B4-BE49-F238E27FC236}">
                <a16:creationId xmlns:a16="http://schemas.microsoft.com/office/drawing/2014/main" id="{A8ED50FC-36EA-4FBE-9A6A-8CA602B64A28}"/>
              </a:ext>
            </a:extLst>
          </p:cNvPr>
          <p:cNvSpPr/>
          <p:nvPr/>
        </p:nvSpPr>
        <p:spPr>
          <a:xfrm rot="8847126">
            <a:off x="5295205" y="171220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78098D37-31A9-4DB7-85E4-09B99DB2998F}"/>
              </a:ext>
            </a:extLst>
          </p:cNvPr>
          <p:cNvSpPr/>
          <p:nvPr/>
        </p:nvSpPr>
        <p:spPr>
          <a:xfrm rot="9970447">
            <a:off x="5298542" y="1785044"/>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D31F3A97-2CE6-4525-8D77-24B1C118E5D8}"/>
              </a:ext>
            </a:extLst>
          </p:cNvPr>
          <p:cNvSpPr/>
          <p:nvPr/>
        </p:nvSpPr>
        <p:spPr>
          <a:xfrm rot="13250569" flipH="1">
            <a:off x="5248781" y="1776369"/>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9B4B9922-D4C9-48B1-9711-28CF9854AE50}"/>
              </a:ext>
            </a:extLst>
          </p:cNvPr>
          <p:cNvSpPr/>
          <p:nvPr/>
        </p:nvSpPr>
        <p:spPr>
          <a:xfrm rot="14755132">
            <a:off x="5211290" y="174297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Shape 56">
            <a:extLst>
              <a:ext uri="{FF2B5EF4-FFF2-40B4-BE49-F238E27FC236}">
                <a16:creationId xmlns:a16="http://schemas.microsoft.com/office/drawing/2014/main" id="{A61A06EC-B385-464D-90D6-9E7C606C2BEE}"/>
              </a:ext>
            </a:extLst>
          </p:cNvPr>
          <p:cNvSpPr/>
          <p:nvPr/>
        </p:nvSpPr>
        <p:spPr>
          <a:xfrm rot="5547866">
            <a:off x="5357408" y="173761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Freeform: Shape 90">
            <a:extLst>
              <a:ext uri="{FF2B5EF4-FFF2-40B4-BE49-F238E27FC236}">
                <a16:creationId xmlns:a16="http://schemas.microsoft.com/office/drawing/2014/main" id="{3105E79A-516E-4FA6-873A-216AA40438C4}"/>
              </a:ext>
            </a:extLst>
          </p:cNvPr>
          <p:cNvSpPr/>
          <p:nvPr/>
        </p:nvSpPr>
        <p:spPr>
          <a:xfrm rot="9523546">
            <a:off x="5267592" y="1859984"/>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Freeform: Shape 91">
            <a:extLst>
              <a:ext uri="{FF2B5EF4-FFF2-40B4-BE49-F238E27FC236}">
                <a16:creationId xmlns:a16="http://schemas.microsoft.com/office/drawing/2014/main" id="{0F6E79AC-4CA2-480D-B2C8-A4A3CF17526A}"/>
              </a:ext>
            </a:extLst>
          </p:cNvPr>
          <p:cNvSpPr/>
          <p:nvPr/>
        </p:nvSpPr>
        <p:spPr>
          <a:xfrm rot="9523546">
            <a:off x="5380452" y="182429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Freeform: Shape 92">
            <a:extLst>
              <a:ext uri="{FF2B5EF4-FFF2-40B4-BE49-F238E27FC236}">
                <a16:creationId xmlns:a16="http://schemas.microsoft.com/office/drawing/2014/main" id="{A91C2B7C-34C8-4B7C-86F3-64312B658CE7}"/>
              </a:ext>
            </a:extLst>
          </p:cNvPr>
          <p:cNvSpPr/>
          <p:nvPr/>
        </p:nvSpPr>
        <p:spPr>
          <a:xfrm rot="9523546" flipH="1">
            <a:off x="5329835" y="1895029"/>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Freeform: Shape 93">
            <a:extLst>
              <a:ext uri="{FF2B5EF4-FFF2-40B4-BE49-F238E27FC236}">
                <a16:creationId xmlns:a16="http://schemas.microsoft.com/office/drawing/2014/main" id="{68680E12-6CC4-49A5-A37E-B6E630E2EBA7}"/>
              </a:ext>
            </a:extLst>
          </p:cNvPr>
          <p:cNvSpPr/>
          <p:nvPr/>
        </p:nvSpPr>
        <p:spPr>
          <a:xfrm rot="12051185" flipH="1">
            <a:off x="5203231" y="1889122"/>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Freeform: Shape 94">
            <a:extLst>
              <a:ext uri="{FF2B5EF4-FFF2-40B4-BE49-F238E27FC236}">
                <a16:creationId xmlns:a16="http://schemas.microsoft.com/office/drawing/2014/main" id="{ADCA3E86-B36C-41B3-9C65-50F9703863AF}"/>
              </a:ext>
            </a:extLst>
          </p:cNvPr>
          <p:cNvSpPr/>
          <p:nvPr/>
        </p:nvSpPr>
        <p:spPr>
          <a:xfrm rot="10052230" flipH="1">
            <a:off x="5236079" y="1986451"/>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Freeform: Shape 95">
            <a:extLst>
              <a:ext uri="{FF2B5EF4-FFF2-40B4-BE49-F238E27FC236}">
                <a16:creationId xmlns:a16="http://schemas.microsoft.com/office/drawing/2014/main" id="{F706B438-3ADE-4413-9134-37BEFDDA2181}"/>
              </a:ext>
            </a:extLst>
          </p:cNvPr>
          <p:cNvSpPr/>
          <p:nvPr/>
        </p:nvSpPr>
        <p:spPr>
          <a:xfrm rot="10052230">
            <a:off x="5301781" y="1985908"/>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Freeform: Shape 96">
            <a:extLst>
              <a:ext uri="{FF2B5EF4-FFF2-40B4-BE49-F238E27FC236}">
                <a16:creationId xmlns:a16="http://schemas.microsoft.com/office/drawing/2014/main" id="{79B200EA-F8F1-4A8C-ACFD-B08EE3D4DDD8}"/>
              </a:ext>
            </a:extLst>
          </p:cNvPr>
          <p:cNvSpPr/>
          <p:nvPr/>
        </p:nvSpPr>
        <p:spPr>
          <a:xfrm rot="8980863">
            <a:off x="5383432" y="2010676"/>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Freeform: Shape 99">
            <a:extLst>
              <a:ext uri="{FF2B5EF4-FFF2-40B4-BE49-F238E27FC236}">
                <a16:creationId xmlns:a16="http://schemas.microsoft.com/office/drawing/2014/main" id="{FB1AA4CC-32D6-4E27-9B64-4A155F2B0975}"/>
              </a:ext>
            </a:extLst>
          </p:cNvPr>
          <p:cNvSpPr/>
          <p:nvPr/>
        </p:nvSpPr>
        <p:spPr>
          <a:xfrm rot="10403884">
            <a:off x="5497454" y="152355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Freeform: Shape 100">
            <a:extLst>
              <a:ext uri="{FF2B5EF4-FFF2-40B4-BE49-F238E27FC236}">
                <a16:creationId xmlns:a16="http://schemas.microsoft.com/office/drawing/2014/main" id="{A07DAE72-01F1-4CE2-ADB2-B72CD69DA7B9}"/>
              </a:ext>
            </a:extLst>
          </p:cNvPr>
          <p:cNvSpPr/>
          <p:nvPr/>
        </p:nvSpPr>
        <p:spPr>
          <a:xfrm rot="8749036">
            <a:off x="5615469" y="1668439"/>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Freeform: Shape 101">
            <a:extLst>
              <a:ext uri="{FF2B5EF4-FFF2-40B4-BE49-F238E27FC236}">
                <a16:creationId xmlns:a16="http://schemas.microsoft.com/office/drawing/2014/main" id="{5DCE4141-C40C-4A04-BECC-495C341BAFBF}"/>
              </a:ext>
            </a:extLst>
          </p:cNvPr>
          <p:cNvSpPr/>
          <p:nvPr/>
        </p:nvSpPr>
        <p:spPr>
          <a:xfrm rot="9872357">
            <a:off x="5620960" y="1741159"/>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ED45E265-70C9-4EC8-81E0-975DE19BF56C}"/>
              </a:ext>
            </a:extLst>
          </p:cNvPr>
          <p:cNvSpPr/>
          <p:nvPr/>
        </p:nvSpPr>
        <p:spPr>
          <a:xfrm rot="13152479" flipH="1">
            <a:off x="5570961" y="1733738"/>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Freeform: Shape 103">
            <a:extLst>
              <a:ext uri="{FF2B5EF4-FFF2-40B4-BE49-F238E27FC236}">
                <a16:creationId xmlns:a16="http://schemas.microsoft.com/office/drawing/2014/main" id="{1E1CACAD-F3F3-4D3D-9971-8E2370F18B35}"/>
              </a:ext>
            </a:extLst>
          </p:cNvPr>
          <p:cNvSpPr/>
          <p:nvPr/>
        </p:nvSpPr>
        <p:spPr>
          <a:xfrm rot="14657042">
            <a:off x="5532573" y="1701407"/>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Freeform: Shape 104">
            <a:extLst>
              <a:ext uri="{FF2B5EF4-FFF2-40B4-BE49-F238E27FC236}">
                <a16:creationId xmlns:a16="http://schemas.microsoft.com/office/drawing/2014/main" id="{5190D044-1422-494E-B3C8-16A5B3775268}"/>
              </a:ext>
            </a:extLst>
          </p:cNvPr>
          <p:cNvSpPr/>
          <p:nvPr/>
        </p:nvSpPr>
        <p:spPr>
          <a:xfrm rot="5449776">
            <a:off x="5678473" y="169203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Freeform: Shape 105">
            <a:extLst>
              <a:ext uri="{FF2B5EF4-FFF2-40B4-BE49-F238E27FC236}">
                <a16:creationId xmlns:a16="http://schemas.microsoft.com/office/drawing/2014/main" id="{4CB5C070-E029-4392-91B0-87BE64FD5010}"/>
              </a:ext>
            </a:extLst>
          </p:cNvPr>
          <p:cNvSpPr/>
          <p:nvPr/>
        </p:nvSpPr>
        <p:spPr>
          <a:xfrm rot="9425456">
            <a:off x="5592239" y="1816802"/>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Freeform: Shape 106">
            <a:extLst>
              <a:ext uri="{FF2B5EF4-FFF2-40B4-BE49-F238E27FC236}">
                <a16:creationId xmlns:a16="http://schemas.microsoft.com/office/drawing/2014/main" id="{A5701C2D-6BD0-4EA2-ADA4-CD7F71BB6785}"/>
              </a:ext>
            </a:extLst>
          </p:cNvPr>
          <p:cNvSpPr/>
          <p:nvPr/>
        </p:nvSpPr>
        <p:spPr>
          <a:xfrm rot="9425456">
            <a:off x="5703998" y="177802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Freeform: Shape 107">
            <a:extLst>
              <a:ext uri="{FF2B5EF4-FFF2-40B4-BE49-F238E27FC236}">
                <a16:creationId xmlns:a16="http://schemas.microsoft.com/office/drawing/2014/main" id="{43E32B1A-3FC3-49DB-B0CD-4B56B3DB1280}"/>
              </a:ext>
            </a:extLst>
          </p:cNvPr>
          <p:cNvSpPr/>
          <p:nvPr/>
        </p:nvSpPr>
        <p:spPr>
          <a:xfrm rot="9425456" flipH="1">
            <a:off x="5655495" y="1850084"/>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Freeform: Shape 108">
            <a:extLst>
              <a:ext uri="{FF2B5EF4-FFF2-40B4-BE49-F238E27FC236}">
                <a16:creationId xmlns:a16="http://schemas.microsoft.com/office/drawing/2014/main" id="{AB949021-B3F8-4ECC-A95A-3B892E43C47E}"/>
              </a:ext>
            </a:extLst>
          </p:cNvPr>
          <p:cNvSpPr/>
          <p:nvPr/>
        </p:nvSpPr>
        <p:spPr>
          <a:xfrm rot="11953095" flipH="1">
            <a:off x="5528768" y="1847660"/>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Freeform: Shape 109">
            <a:extLst>
              <a:ext uri="{FF2B5EF4-FFF2-40B4-BE49-F238E27FC236}">
                <a16:creationId xmlns:a16="http://schemas.microsoft.com/office/drawing/2014/main" id="{842458AD-2C92-4B11-B3FB-478F7B1E1A52}"/>
              </a:ext>
            </a:extLst>
          </p:cNvPr>
          <p:cNvSpPr/>
          <p:nvPr/>
        </p:nvSpPr>
        <p:spPr>
          <a:xfrm rot="9954140" flipH="1">
            <a:off x="5564484" y="1944046"/>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1" name="Freeform: Shape 110">
            <a:extLst>
              <a:ext uri="{FF2B5EF4-FFF2-40B4-BE49-F238E27FC236}">
                <a16:creationId xmlns:a16="http://schemas.microsoft.com/office/drawing/2014/main" id="{BF2B9342-BBE6-4676-9C62-737E9D6965EE}"/>
              </a:ext>
            </a:extLst>
          </p:cNvPr>
          <p:cNvSpPr/>
          <p:nvPr/>
        </p:nvSpPr>
        <p:spPr>
          <a:xfrm rot="9954140">
            <a:off x="5630142" y="194173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0690E66-A957-4E38-BD68-92DEF1A319CF}"/>
              </a:ext>
            </a:extLst>
          </p:cNvPr>
          <p:cNvSpPr/>
          <p:nvPr/>
        </p:nvSpPr>
        <p:spPr>
          <a:xfrm rot="8882773">
            <a:off x="5712495" y="196424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Freeform: Shape 113">
            <a:extLst>
              <a:ext uri="{FF2B5EF4-FFF2-40B4-BE49-F238E27FC236}">
                <a16:creationId xmlns:a16="http://schemas.microsoft.com/office/drawing/2014/main" id="{A078DCAC-97BE-4524-A2F8-A10E53FCAA3C}"/>
              </a:ext>
            </a:extLst>
          </p:cNvPr>
          <p:cNvSpPr/>
          <p:nvPr/>
        </p:nvSpPr>
        <p:spPr>
          <a:xfrm rot="11049622">
            <a:off x="5808772" y="1527229"/>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792626DF-BC44-4483-B182-117861749C65}"/>
              </a:ext>
            </a:extLst>
          </p:cNvPr>
          <p:cNvSpPr/>
          <p:nvPr/>
        </p:nvSpPr>
        <p:spPr>
          <a:xfrm rot="9394774">
            <a:off x="5901620" y="16792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Freeform: Shape 115">
            <a:extLst>
              <a:ext uri="{FF2B5EF4-FFF2-40B4-BE49-F238E27FC236}">
                <a16:creationId xmlns:a16="http://schemas.microsoft.com/office/drawing/2014/main" id="{2820E4C7-337D-4FFE-938A-054BBD97C684}"/>
              </a:ext>
            </a:extLst>
          </p:cNvPr>
          <p:cNvSpPr/>
          <p:nvPr/>
        </p:nvSpPr>
        <p:spPr>
          <a:xfrm rot="10518095">
            <a:off x="5892924" y="1751726"/>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1BBCD459-B711-4709-8CF7-DED55A8D65B6}"/>
              </a:ext>
            </a:extLst>
          </p:cNvPr>
          <p:cNvSpPr/>
          <p:nvPr/>
        </p:nvSpPr>
        <p:spPr>
          <a:xfrm rot="13798217" flipH="1">
            <a:off x="5845909" y="173365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Freeform: Shape 117">
            <a:extLst>
              <a:ext uri="{FF2B5EF4-FFF2-40B4-BE49-F238E27FC236}">
                <a16:creationId xmlns:a16="http://schemas.microsoft.com/office/drawing/2014/main" id="{B4E3C58F-D6BA-44B0-95EE-179BED6B9388}"/>
              </a:ext>
            </a:extLst>
          </p:cNvPr>
          <p:cNvSpPr/>
          <p:nvPr/>
        </p:nvSpPr>
        <p:spPr>
          <a:xfrm rot="15302780">
            <a:off x="5813238" y="169735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D68BE838-077D-4105-8E1F-C34CB9BB93D1}"/>
              </a:ext>
            </a:extLst>
          </p:cNvPr>
          <p:cNvSpPr/>
          <p:nvPr/>
        </p:nvSpPr>
        <p:spPr>
          <a:xfrm rot="6095514">
            <a:off x="5958388" y="1714406"/>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A327339B-FA5D-4F28-A291-48F4D9500B30}"/>
              </a:ext>
            </a:extLst>
          </p:cNvPr>
          <p:cNvSpPr/>
          <p:nvPr/>
        </p:nvSpPr>
        <p:spPr>
          <a:xfrm rot="10071194">
            <a:off x="5849976" y="1821640"/>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Freeform: Shape 120">
            <a:extLst>
              <a:ext uri="{FF2B5EF4-FFF2-40B4-BE49-F238E27FC236}">
                <a16:creationId xmlns:a16="http://schemas.microsoft.com/office/drawing/2014/main" id="{51729D97-7AE0-4220-BD2B-DDF144996782}"/>
              </a:ext>
            </a:extLst>
          </p:cNvPr>
          <p:cNvSpPr/>
          <p:nvPr/>
        </p:nvSpPr>
        <p:spPr>
          <a:xfrm rot="10071194">
            <a:off x="5967283" y="180365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Freeform: Shape 121">
            <a:extLst>
              <a:ext uri="{FF2B5EF4-FFF2-40B4-BE49-F238E27FC236}">
                <a16:creationId xmlns:a16="http://schemas.microsoft.com/office/drawing/2014/main" id="{B9AED63C-8F8F-4CF9-9BC2-775E3613B1D3}"/>
              </a:ext>
            </a:extLst>
          </p:cNvPr>
          <p:cNvSpPr/>
          <p:nvPr/>
        </p:nvSpPr>
        <p:spPr>
          <a:xfrm rot="10071194" flipH="1">
            <a:off x="5905646" y="1865965"/>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Freeform: Shape 122">
            <a:extLst>
              <a:ext uri="{FF2B5EF4-FFF2-40B4-BE49-F238E27FC236}">
                <a16:creationId xmlns:a16="http://schemas.microsoft.com/office/drawing/2014/main" id="{4F1EB60B-02D7-4059-AC72-EA583835103A}"/>
              </a:ext>
            </a:extLst>
          </p:cNvPr>
          <p:cNvSpPr/>
          <p:nvPr/>
        </p:nvSpPr>
        <p:spPr>
          <a:xfrm rot="12598833" flipH="1">
            <a:off x="5781618" y="1840778"/>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Freeform: Shape 123">
            <a:extLst>
              <a:ext uri="{FF2B5EF4-FFF2-40B4-BE49-F238E27FC236}">
                <a16:creationId xmlns:a16="http://schemas.microsoft.com/office/drawing/2014/main" id="{D1EEEAAC-3DD2-46F7-BD92-F05E0EF8844D}"/>
              </a:ext>
            </a:extLst>
          </p:cNvPr>
          <p:cNvSpPr/>
          <p:nvPr/>
        </p:nvSpPr>
        <p:spPr>
          <a:xfrm rot="10599878" flipH="1">
            <a:off x="5798028" y="1941895"/>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Freeform: Shape 124">
            <a:extLst>
              <a:ext uri="{FF2B5EF4-FFF2-40B4-BE49-F238E27FC236}">
                <a16:creationId xmlns:a16="http://schemas.microsoft.com/office/drawing/2014/main" id="{E2CA6761-0EFD-450E-A338-DC87109FD1DE}"/>
              </a:ext>
            </a:extLst>
          </p:cNvPr>
          <p:cNvSpPr/>
          <p:nvPr/>
        </p:nvSpPr>
        <p:spPr>
          <a:xfrm rot="10599878">
            <a:off x="5863005" y="195119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C7DB4368-08C3-449F-BA07-41A8B1003496}"/>
              </a:ext>
            </a:extLst>
          </p:cNvPr>
          <p:cNvSpPr/>
          <p:nvPr/>
        </p:nvSpPr>
        <p:spPr>
          <a:xfrm rot="9528511">
            <a:off x="5939546" y="1988133"/>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Freeform: Shape 131">
            <a:extLst>
              <a:ext uri="{FF2B5EF4-FFF2-40B4-BE49-F238E27FC236}">
                <a16:creationId xmlns:a16="http://schemas.microsoft.com/office/drawing/2014/main" id="{F78AFB31-BF01-4A3B-B610-E5EA00A775F7}"/>
              </a:ext>
            </a:extLst>
          </p:cNvPr>
          <p:cNvSpPr/>
          <p:nvPr/>
        </p:nvSpPr>
        <p:spPr>
          <a:xfrm rot="9119031">
            <a:off x="2475448" y="1645299"/>
            <a:ext cx="3408465" cy="1303322"/>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469665 w 3663822"/>
              <a:gd name="connsiteY0" fmla="*/ 877711 h 1276184"/>
              <a:gd name="connsiteX1" fmla="*/ 0 w 3663822"/>
              <a:gd name="connsiteY1" fmla="*/ 0 h 1276184"/>
              <a:gd name="connsiteX0" fmla="*/ 3469665 w 3745139"/>
              <a:gd name="connsiteY0" fmla="*/ 877711 h 1377697"/>
              <a:gd name="connsiteX1" fmla="*/ 0 w 3745139"/>
              <a:gd name="connsiteY1" fmla="*/ 0 h 1377697"/>
              <a:gd name="connsiteX0" fmla="*/ 3469665 w 3735542"/>
              <a:gd name="connsiteY0" fmla="*/ 877711 h 1405395"/>
              <a:gd name="connsiteX1" fmla="*/ 0 w 3735542"/>
              <a:gd name="connsiteY1" fmla="*/ 0 h 1405395"/>
              <a:gd name="connsiteX0" fmla="*/ 3469665 w 3810545"/>
              <a:gd name="connsiteY0" fmla="*/ 877711 h 1510115"/>
              <a:gd name="connsiteX1" fmla="*/ 0 w 3810545"/>
              <a:gd name="connsiteY1" fmla="*/ 0 h 1510115"/>
              <a:gd name="connsiteX0" fmla="*/ 3469665 w 3848855"/>
              <a:gd name="connsiteY0" fmla="*/ 877711 h 1546680"/>
              <a:gd name="connsiteX1" fmla="*/ 0 w 3848855"/>
              <a:gd name="connsiteY1" fmla="*/ 0 h 1546680"/>
              <a:gd name="connsiteX0" fmla="*/ 3469665 w 3835274"/>
              <a:gd name="connsiteY0" fmla="*/ 877711 h 1539042"/>
              <a:gd name="connsiteX1" fmla="*/ 0 w 3835274"/>
              <a:gd name="connsiteY1" fmla="*/ 0 h 1539042"/>
              <a:gd name="connsiteX0" fmla="*/ 3469665 w 3812314"/>
              <a:gd name="connsiteY0" fmla="*/ 877711 h 1512637"/>
              <a:gd name="connsiteX1" fmla="*/ 0 w 3812314"/>
              <a:gd name="connsiteY1" fmla="*/ 0 h 1512637"/>
            </a:gdLst>
            <a:ahLst/>
            <a:cxnLst>
              <a:cxn ang="0">
                <a:pos x="connsiteX0" y="connsiteY0"/>
              </a:cxn>
              <a:cxn ang="0">
                <a:pos x="connsiteX1" y="connsiteY1"/>
              </a:cxn>
            </a:cxnLst>
            <a:rect l="l" t="t" r="r" b="b"/>
            <a:pathLst>
              <a:path w="3812314" h="1512637">
                <a:moveTo>
                  <a:pt x="3469665" y="877711"/>
                </a:moveTo>
                <a:cubicBezTo>
                  <a:pt x="4709766" y="1910681"/>
                  <a:pt x="2360169" y="1727795"/>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2F56C10A-C3BE-42A7-A0C2-C585F77EAE15}"/>
              </a:ext>
            </a:extLst>
          </p:cNvPr>
          <p:cNvSpPr/>
          <p:nvPr/>
        </p:nvSpPr>
        <p:spPr>
          <a:xfrm rot="10800000">
            <a:off x="5867286" y="1367628"/>
            <a:ext cx="1617466" cy="1309814"/>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Lst>
            <a:ahLst/>
            <a:cxnLst>
              <a:cxn ang="0">
                <a:pos x="connsiteX0" y="connsiteY0"/>
              </a:cxn>
              <a:cxn ang="0">
                <a:pos x="connsiteX1" y="connsiteY1"/>
              </a:cxn>
            </a:cxnLst>
            <a:rect l="l" t="t" r="r" b="b"/>
            <a:pathLst>
              <a:path w="1809110" h="1520172">
                <a:moveTo>
                  <a:pt x="1804414" y="1305088"/>
                </a:moveTo>
                <a:cubicBezTo>
                  <a:pt x="1863343" y="2107039"/>
                  <a:pt x="1373631" y="440109"/>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Freeform: Shape 133">
            <a:extLst>
              <a:ext uri="{FF2B5EF4-FFF2-40B4-BE49-F238E27FC236}">
                <a16:creationId xmlns:a16="http://schemas.microsoft.com/office/drawing/2014/main" id="{79A6FBED-0AD1-4597-8CB7-92F3B7E8C0C3}"/>
              </a:ext>
            </a:extLst>
          </p:cNvPr>
          <p:cNvSpPr/>
          <p:nvPr/>
        </p:nvSpPr>
        <p:spPr>
          <a:xfrm rot="9119031">
            <a:off x="2309514" y="1646710"/>
            <a:ext cx="3589700" cy="1283549"/>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766812 w 3943311"/>
              <a:gd name="connsiteY0" fmla="*/ 501741 h 1056138"/>
              <a:gd name="connsiteX1" fmla="*/ 0 w 3943311"/>
              <a:gd name="connsiteY1" fmla="*/ 0 h 1056138"/>
              <a:gd name="connsiteX0" fmla="*/ 3766812 w 4013432"/>
              <a:gd name="connsiteY0" fmla="*/ 501741 h 1239818"/>
              <a:gd name="connsiteX1" fmla="*/ 0 w 4013432"/>
              <a:gd name="connsiteY1" fmla="*/ 0 h 1239818"/>
              <a:gd name="connsiteX0" fmla="*/ 3766812 w 4013077"/>
              <a:gd name="connsiteY0" fmla="*/ 501741 h 1234680"/>
              <a:gd name="connsiteX1" fmla="*/ 0 w 4013077"/>
              <a:gd name="connsiteY1" fmla="*/ 0 h 1234680"/>
              <a:gd name="connsiteX0" fmla="*/ 3766273 w 4012591"/>
              <a:gd name="connsiteY0" fmla="*/ 523033 h 1244306"/>
              <a:gd name="connsiteX1" fmla="*/ 0 w 4012591"/>
              <a:gd name="connsiteY1" fmla="*/ 0 h 1244306"/>
              <a:gd name="connsiteX0" fmla="*/ 3766273 w 4012139"/>
              <a:gd name="connsiteY0" fmla="*/ 523033 h 1256093"/>
              <a:gd name="connsiteX1" fmla="*/ 0 w 4012139"/>
              <a:gd name="connsiteY1" fmla="*/ 0 h 1256093"/>
              <a:gd name="connsiteX0" fmla="*/ 3766273 w 4013316"/>
              <a:gd name="connsiteY0" fmla="*/ 523033 h 1373767"/>
              <a:gd name="connsiteX1" fmla="*/ 0 w 4013316"/>
              <a:gd name="connsiteY1" fmla="*/ 0 h 1373767"/>
              <a:gd name="connsiteX0" fmla="*/ 3766273 w 4012467"/>
              <a:gd name="connsiteY0" fmla="*/ 523033 h 1408722"/>
              <a:gd name="connsiteX1" fmla="*/ 0 w 4012467"/>
              <a:gd name="connsiteY1" fmla="*/ 0 h 1408722"/>
              <a:gd name="connsiteX0" fmla="*/ 3766273 w 4011879"/>
              <a:gd name="connsiteY0" fmla="*/ 523033 h 1400527"/>
              <a:gd name="connsiteX1" fmla="*/ 0 w 4011879"/>
              <a:gd name="connsiteY1" fmla="*/ 0 h 1400527"/>
              <a:gd name="connsiteX0" fmla="*/ 3766273 w 4000756"/>
              <a:gd name="connsiteY0" fmla="*/ 523033 h 1397659"/>
              <a:gd name="connsiteX1" fmla="*/ 0 w 4000756"/>
              <a:gd name="connsiteY1" fmla="*/ 0 h 1397659"/>
              <a:gd name="connsiteX0" fmla="*/ 3766273 w 4004831"/>
              <a:gd name="connsiteY0" fmla="*/ 523033 h 1486511"/>
              <a:gd name="connsiteX1" fmla="*/ 0 w 4004831"/>
              <a:gd name="connsiteY1" fmla="*/ 0 h 1486511"/>
              <a:gd name="connsiteX0" fmla="*/ 3766273 w 4015022"/>
              <a:gd name="connsiteY0" fmla="*/ 523033 h 1489689"/>
              <a:gd name="connsiteX1" fmla="*/ 0 w 4015022"/>
              <a:gd name="connsiteY1" fmla="*/ 0 h 1489689"/>
            </a:gdLst>
            <a:ahLst/>
            <a:cxnLst>
              <a:cxn ang="0">
                <a:pos x="connsiteX0" y="connsiteY0"/>
              </a:cxn>
              <a:cxn ang="0">
                <a:pos x="connsiteX1" y="connsiteY1"/>
              </a:cxn>
            </a:cxnLst>
            <a:rect l="l" t="t" r="r" b="b"/>
            <a:pathLst>
              <a:path w="4015022" h="1489689">
                <a:moveTo>
                  <a:pt x="3766273" y="523033"/>
                </a:moveTo>
                <a:cubicBezTo>
                  <a:pt x="4636166" y="1704285"/>
                  <a:pt x="3187524" y="2092483"/>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Freeform: Shape 135">
            <a:extLst>
              <a:ext uri="{FF2B5EF4-FFF2-40B4-BE49-F238E27FC236}">
                <a16:creationId xmlns:a16="http://schemas.microsoft.com/office/drawing/2014/main" id="{0DBBD1EC-47BC-4750-8423-395811CF05C3}"/>
              </a:ext>
            </a:extLst>
          </p:cNvPr>
          <p:cNvSpPr/>
          <p:nvPr/>
        </p:nvSpPr>
        <p:spPr>
          <a:xfrm rot="9119031">
            <a:off x="2235841" y="1619818"/>
            <a:ext cx="3654605" cy="1245514"/>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469665 w 3663822"/>
              <a:gd name="connsiteY0" fmla="*/ 877711 h 1276184"/>
              <a:gd name="connsiteX1" fmla="*/ 0 w 3663822"/>
              <a:gd name="connsiteY1" fmla="*/ 0 h 1276184"/>
              <a:gd name="connsiteX0" fmla="*/ 3914916 w 4083710"/>
              <a:gd name="connsiteY0" fmla="*/ 121996 h 884020"/>
              <a:gd name="connsiteX1" fmla="*/ 0 w 4083710"/>
              <a:gd name="connsiteY1" fmla="*/ 0 h 884020"/>
              <a:gd name="connsiteX0" fmla="*/ 3914916 w 4249759"/>
              <a:gd name="connsiteY0" fmla="*/ 121996 h 1226480"/>
              <a:gd name="connsiteX1" fmla="*/ 0 w 4249759"/>
              <a:gd name="connsiteY1" fmla="*/ 0 h 1226480"/>
              <a:gd name="connsiteX0" fmla="*/ 3914916 w 4247899"/>
              <a:gd name="connsiteY0" fmla="*/ 121996 h 1237430"/>
              <a:gd name="connsiteX1" fmla="*/ 0 w 4247899"/>
              <a:gd name="connsiteY1" fmla="*/ 0 h 1237430"/>
              <a:gd name="connsiteX0" fmla="*/ 3914916 w 4228103"/>
              <a:gd name="connsiteY0" fmla="*/ 121996 h 1375281"/>
              <a:gd name="connsiteX1" fmla="*/ 0 w 4228103"/>
              <a:gd name="connsiteY1" fmla="*/ 0 h 1375281"/>
              <a:gd name="connsiteX0" fmla="*/ 3914916 w 4193375"/>
              <a:gd name="connsiteY0" fmla="*/ 121996 h 1357493"/>
              <a:gd name="connsiteX1" fmla="*/ 0 w 4193375"/>
              <a:gd name="connsiteY1" fmla="*/ 0 h 1357493"/>
              <a:gd name="connsiteX0" fmla="*/ 3914916 w 4174434"/>
              <a:gd name="connsiteY0" fmla="*/ 121996 h 1347965"/>
              <a:gd name="connsiteX1" fmla="*/ 0 w 4174434"/>
              <a:gd name="connsiteY1" fmla="*/ 0 h 1347965"/>
              <a:gd name="connsiteX0" fmla="*/ 3914916 w 4127851"/>
              <a:gd name="connsiteY0" fmla="*/ 121996 h 1405653"/>
              <a:gd name="connsiteX1" fmla="*/ 0 w 4127851"/>
              <a:gd name="connsiteY1" fmla="*/ 0 h 1405653"/>
              <a:gd name="connsiteX0" fmla="*/ 3914916 w 4270260"/>
              <a:gd name="connsiteY0" fmla="*/ 121996 h 1609187"/>
              <a:gd name="connsiteX1" fmla="*/ 0 w 4270260"/>
              <a:gd name="connsiteY1" fmla="*/ 0 h 1609187"/>
              <a:gd name="connsiteX0" fmla="*/ 3914916 w 4148027"/>
              <a:gd name="connsiteY0" fmla="*/ 121996 h 1318763"/>
              <a:gd name="connsiteX1" fmla="*/ 0 w 4148027"/>
              <a:gd name="connsiteY1" fmla="*/ 0 h 1318763"/>
              <a:gd name="connsiteX0" fmla="*/ 3914916 w 4027620"/>
              <a:gd name="connsiteY0" fmla="*/ 121996 h 1469284"/>
              <a:gd name="connsiteX1" fmla="*/ 0 w 4027620"/>
              <a:gd name="connsiteY1" fmla="*/ 0 h 1469284"/>
              <a:gd name="connsiteX0" fmla="*/ 3914916 w 4087617"/>
              <a:gd name="connsiteY0" fmla="*/ 121996 h 1445545"/>
              <a:gd name="connsiteX1" fmla="*/ 0 w 4087617"/>
              <a:gd name="connsiteY1" fmla="*/ 0 h 1445545"/>
            </a:gdLst>
            <a:ahLst/>
            <a:cxnLst>
              <a:cxn ang="0">
                <a:pos x="connsiteX0" y="connsiteY0"/>
              </a:cxn>
              <a:cxn ang="0">
                <a:pos x="connsiteX1" y="connsiteY1"/>
              </a:cxn>
            </a:cxnLst>
            <a:rect l="l" t="t" r="r" b="b"/>
            <a:pathLst>
              <a:path w="4087617" h="1445545">
                <a:moveTo>
                  <a:pt x="3914916" y="121996"/>
                </a:moveTo>
                <a:cubicBezTo>
                  <a:pt x="4186130" y="826464"/>
                  <a:pt x="4744692" y="2775348"/>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a:extLst>
              <a:ext uri="{FF2B5EF4-FFF2-40B4-BE49-F238E27FC236}">
                <a16:creationId xmlns:a16="http://schemas.microsoft.com/office/drawing/2014/main" id="{500551A6-2BF6-4FDE-8932-3F841C779BEA}"/>
              </a:ext>
            </a:extLst>
          </p:cNvPr>
          <p:cNvGrpSpPr/>
          <p:nvPr/>
        </p:nvGrpSpPr>
        <p:grpSpPr>
          <a:xfrm>
            <a:off x="6761546" y="1948435"/>
            <a:ext cx="853962" cy="856420"/>
            <a:chOff x="6558237" y="2699152"/>
            <a:chExt cx="955143" cy="993962"/>
          </a:xfrm>
        </p:grpSpPr>
        <p:sp>
          <p:nvSpPr>
            <p:cNvPr id="138" name="Freeform: Shape 137">
              <a:extLst>
                <a:ext uri="{FF2B5EF4-FFF2-40B4-BE49-F238E27FC236}">
                  <a16:creationId xmlns:a16="http://schemas.microsoft.com/office/drawing/2014/main" id="{30881D01-BEB4-4680-8EB0-263BF58BC8B8}"/>
                </a:ext>
              </a:extLst>
            </p:cNvPr>
            <p:cNvSpPr/>
            <p:nvPr/>
          </p:nvSpPr>
          <p:spPr>
            <a:xfrm rot="12424286">
              <a:off x="7329918" y="3011293"/>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Freeform: Shape 138">
              <a:extLst>
                <a:ext uri="{FF2B5EF4-FFF2-40B4-BE49-F238E27FC236}">
                  <a16:creationId xmlns:a16="http://schemas.microsoft.com/office/drawing/2014/main" id="{5B36964E-AA85-4E85-8C2E-B68F83719AE5}"/>
                </a:ext>
              </a:extLst>
            </p:cNvPr>
            <p:cNvSpPr/>
            <p:nvPr/>
          </p:nvSpPr>
          <p:spPr>
            <a:xfrm rot="10769438">
              <a:off x="7371596" y="3187420"/>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048C6384-6891-448D-9C54-5194C723522C}"/>
                </a:ext>
              </a:extLst>
            </p:cNvPr>
            <p:cNvSpPr/>
            <p:nvPr/>
          </p:nvSpPr>
          <p:spPr>
            <a:xfrm rot="11892759">
              <a:off x="7329912" y="3261063"/>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Freeform: Shape 140">
              <a:extLst>
                <a:ext uri="{FF2B5EF4-FFF2-40B4-BE49-F238E27FC236}">
                  <a16:creationId xmlns:a16="http://schemas.microsoft.com/office/drawing/2014/main" id="{71FBBB31-1B13-4551-99BB-75FC3C02F324}"/>
                </a:ext>
              </a:extLst>
            </p:cNvPr>
            <p:cNvSpPr/>
            <p:nvPr/>
          </p:nvSpPr>
          <p:spPr>
            <a:xfrm rot="15172881" flipH="1">
              <a:off x="7287344" y="322554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Freeform: Shape 141">
              <a:extLst>
                <a:ext uri="{FF2B5EF4-FFF2-40B4-BE49-F238E27FC236}">
                  <a16:creationId xmlns:a16="http://schemas.microsoft.com/office/drawing/2014/main" id="{27D87652-6D03-48B8-B38C-16DC878F4826}"/>
                </a:ext>
              </a:extLst>
            </p:cNvPr>
            <p:cNvSpPr/>
            <p:nvPr/>
          </p:nvSpPr>
          <p:spPr>
            <a:xfrm rot="16677444">
              <a:off x="7270086" y="31725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Freeform: Shape 142">
              <a:extLst>
                <a:ext uri="{FF2B5EF4-FFF2-40B4-BE49-F238E27FC236}">
                  <a16:creationId xmlns:a16="http://schemas.microsoft.com/office/drawing/2014/main" id="{07E2F4A4-87CC-4CCE-8A7B-9FABDDD48A98}"/>
                </a:ext>
              </a:extLst>
            </p:cNvPr>
            <p:cNvSpPr/>
            <p:nvPr/>
          </p:nvSpPr>
          <p:spPr>
            <a:xfrm rot="7470178">
              <a:off x="7411925" y="3253937"/>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Freeform: Shape 143">
              <a:extLst>
                <a:ext uri="{FF2B5EF4-FFF2-40B4-BE49-F238E27FC236}">
                  <a16:creationId xmlns:a16="http://schemas.microsoft.com/office/drawing/2014/main" id="{BDA56D8B-6692-4087-BA4A-16FD9666B701}"/>
                </a:ext>
              </a:extLst>
            </p:cNvPr>
            <p:cNvSpPr/>
            <p:nvPr/>
          </p:nvSpPr>
          <p:spPr>
            <a:xfrm rot="11445858">
              <a:off x="7253698" y="3318967"/>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1FD45677-1F67-4DF1-A6CF-F6CF00972C94}"/>
                </a:ext>
              </a:extLst>
            </p:cNvPr>
            <p:cNvSpPr/>
            <p:nvPr/>
          </p:nvSpPr>
          <p:spPr>
            <a:xfrm rot="11445858">
              <a:off x="7382678" y="335082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Freeform: Shape 145">
              <a:extLst>
                <a:ext uri="{FF2B5EF4-FFF2-40B4-BE49-F238E27FC236}">
                  <a16:creationId xmlns:a16="http://schemas.microsoft.com/office/drawing/2014/main" id="{CF1119D7-F420-4C41-A035-7242566E2854}"/>
                </a:ext>
              </a:extLst>
            </p:cNvPr>
            <p:cNvSpPr/>
            <p:nvPr/>
          </p:nvSpPr>
          <p:spPr>
            <a:xfrm rot="11445858" flipH="1">
              <a:off x="7290905" y="3391185"/>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7" name="Freeform: Shape 146">
              <a:extLst>
                <a:ext uri="{FF2B5EF4-FFF2-40B4-BE49-F238E27FC236}">
                  <a16:creationId xmlns:a16="http://schemas.microsoft.com/office/drawing/2014/main" id="{95C512C3-DEEA-44DC-8D9E-7626C90A8C02}"/>
                </a:ext>
              </a:extLst>
            </p:cNvPr>
            <p:cNvSpPr/>
            <p:nvPr/>
          </p:nvSpPr>
          <p:spPr>
            <a:xfrm rot="13973497" flipH="1">
              <a:off x="7174505" y="3310253"/>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Freeform: Shape 147">
              <a:extLst>
                <a:ext uri="{FF2B5EF4-FFF2-40B4-BE49-F238E27FC236}">
                  <a16:creationId xmlns:a16="http://schemas.microsoft.com/office/drawing/2014/main" id="{D18F17E9-BC1A-43D9-A69A-45CABC0436F8}"/>
                </a:ext>
              </a:extLst>
            </p:cNvPr>
            <p:cNvSpPr/>
            <p:nvPr/>
          </p:nvSpPr>
          <p:spPr>
            <a:xfrm rot="11974542" flipH="1">
              <a:off x="7145725" y="3425498"/>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Freeform: Shape 148">
              <a:extLst>
                <a:ext uri="{FF2B5EF4-FFF2-40B4-BE49-F238E27FC236}">
                  <a16:creationId xmlns:a16="http://schemas.microsoft.com/office/drawing/2014/main" id="{980AC5D3-DD1B-40BB-A656-26D6F392D63C}"/>
                </a:ext>
              </a:extLst>
            </p:cNvPr>
            <p:cNvSpPr/>
            <p:nvPr/>
          </p:nvSpPr>
          <p:spPr>
            <a:xfrm rot="11974542">
              <a:off x="7208584" y="346314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0" name="Freeform: Shape 149">
              <a:extLst>
                <a:ext uri="{FF2B5EF4-FFF2-40B4-BE49-F238E27FC236}">
                  <a16:creationId xmlns:a16="http://schemas.microsoft.com/office/drawing/2014/main" id="{EA8D600E-75AA-40E2-9D8A-D9B1AF10D39C}"/>
                </a:ext>
              </a:extLst>
            </p:cNvPr>
            <p:cNvSpPr/>
            <p:nvPr/>
          </p:nvSpPr>
          <p:spPr>
            <a:xfrm rot="10903175">
              <a:off x="7270752" y="353595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Freeform: Shape 152">
              <a:extLst>
                <a:ext uri="{FF2B5EF4-FFF2-40B4-BE49-F238E27FC236}">
                  <a16:creationId xmlns:a16="http://schemas.microsoft.com/office/drawing/2014/main" id="{58DE1112-4DA2-4CAD-BF9F-E24A4A3E65D4}"/>
                </a:ext>
              </a:extLst>
            </p:cNvPr>
            <p:cNvSpPr/>
            <p:nvPr/>
          </p:nvSpPr>
          <p:spPr>
            <a:xfrm rot="12424286">
              <a:off x="7018487" y="2851901"/>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Freeform: Shape 153">
              <a:extLst>
                <a:ext uri="{FF2B5EF4-FFF2-40B4-BE49-F238E27FC236}">
                  <a16:creationId xmlns:a16="http://schemas.microsoft.com/office/drawing/2014/main" id="{EF3C5308-7D3B-4A6E-923B-5A005511DCE7}"/>
                </a:ext>
              </a:extLst>
            </p:cNvPr>
            <p:cNvSpPr/>
            <p:nvPr/>
          </p:nvSpPr>
          <p:spPr>
            <a:xfrm rot="10769438">
              <a:off x="7060165" y="3028028"/>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Freeform: Shape 154">
              <a:extLst>
                <a:ext uri="{FF2B5EF4-FFF2-40B4-BE49-F238E27FC236}">
                  <a16:creationId xmlns:a16="http://schemas.microsoft.com/office/drawing/2014/main" id="{75374F18-4D93-4024-9E5E-41F4F202EEFE}"/>
                </a:ext>
              </a:extLst>
            </p:cNvPr>
            <p:cNvSpPr/>
            <p:nvPr/>
          </p:nvSpPr>
          <p:spPr>
            <a:xfrm rot="11892759">
              <a:off x="7018481" y="3101671"/>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Freeform: Shape 155">
              <a:extLst>
                <a:ext uri="{FF2B5EF4-FFF2-40B4-BE49-F238E27FC236}">
                  <a16:creationId xmlns:a16="http://schemas.microsoft.com/office/drawing/2014/main" id="{2F7475F7-CB32-4ACE-8157-ADDBE01BD494}"/>
                </a:ext>
              </a:extLst>
            </p:cNvPr>
            <p:cNvSpPr/>
            <p:nvPr/>
          </p:nvSpPr>
          <p:spPr>
            <a:xfrm rot="15172881" flipH="1">
              <a:off x="6975913" y="306615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Freeform: Shape 156">
              <a:extLst>
                <a:ext uri="{FF2B5EF4-FFF2-40B4-BE49-F238E27FC236}">
                  <a16:creationId xmlns:a16="http://schemas.microsoft.com/office/drawing/2014/main" id="{353A1FAA-C1A5-4FA4-9C46-F3FDEBA36C2A}"/>
                </a:ext>
              </a:extLst>
            </p:cNvPr>
            <p:cNvSpPr/>
            <p:nvPr/>
          </p:nvSpPr>
          <p:spPr>
            <a:xfrm rot="16677444">
              <a:off x="6958655" y="301312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Freeform: Shape 157">
              <a:extLst>
                <a:ext uri="{FF2B5EF4-FFF2-40B4-BE49-F238E27FC236}">
                  <a16:creationId xmlns:a16="http://schemas.microsoft.com/office/drawing/2014/main" id="{C40AF88A-1D0D-455B-8D32-DF22184DE8A9}"/>
                </a:ext>
              </a:extLst>
            </p:cNvPr>
            <p:cNvSpPr/>
            <p:nvPr/>
          </p:nvSpPr>
          <p:spPr>
            <a:xfrm rot="7470178">
              <a:off x="7100494" y="309454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Freeform: Shape 158">
              <a:extLst>
                <a:ext uri="{FF2B5EF4-FFF2-40B4-BE49-F238E27FC236}">
                  <a16:creationId xmlns:a16="http://schemas.microsoft.com/office/drawing/2014/main" id="{BD132D49-20AB-46B4-86B6-E56E95BFEEA0}"/>
                </a:ext>
              </a:extLst>
            </p:cNvPr>
            <p:cNvSpPr/>
            <p:nvPr/>
          </p:nvSpPr>
          <p:spPr>
            <a:xfrm rot="11445858">
              <a:off x="6942267" y="315957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Freeform: Shape 159">
              <a:extLst>
                <a:ext uri="{FF2B5EF4-FFF2-40B4-BE49-F238E27FC236}">
                  <a16:creationId xmlns:a16="http://schemas.microsoft.com/office/drawing/2014/main" id="{EE40C558-4BE1-4A09-9B71-329B22905300}"/>
                </a:ext>
              </a:extLst>
            </p:cNvPr>
            <p:cNvSpPr/>
            <p:nvPr/>
          </p:nvSpPr>
          <p:spPr>
            <a:xfrm rot="11445858">
              <a:off x="7071247" y="319142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1" name="Freeform: Shape 160">
              <a:extLst>
                <a:ext uri="{FF2B5EF4-FFF2-40B4-BE49-F238E27FC236}">
                  <a16:creationId xmlns:a16="http://schemas.microsoft.com/office/drawing/2014/main" id="{8BAB25CE-0983-4E69-BB45-16DFEB2CA7C9}"/>
                </a:ext>
              </a:extLst>
            </p:cNvPr>
            <p:cNvSpPr/>
            <p:nvPr/>
          </p:nvSpPr>
          <p:spPr>
            <a:xfrm rot="11445858" flipH="1">
              <a:off x="6979474" y="3231793"/>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2" name="Freeform: Shape 161">
              <a:extLst>
                <a:ext uri="{FF2B5EF4-FFF2-40B4-BE49-F238E27FC236}">
                  <a16:creationId xmlns:a16="http://schemas.microsoft.com/office/drawing/2014/main" id="{26A56036-2C36-4FD7-8A20-9BC715964B90}"/>
                </a:ext>
              </a:extLst>
            </p:cNvPr>
            <p:cNvSpPr/>
            <p:nvPr/>
          </p:nvSpPr>
          <p:spPr>
            <a:xfrm rot="13973497" flipH="1">
              <a:off x="6863074" y="3150861"/>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3" name="Freeform: Shape 162">
              <a:extLst>
                <a:ext uri="{FF2B5EF4-FFF2-40B4-BE49-F238E27FC236}">
                  <a16:creationId xmlns:a16="http://schemas.microsoft.com/office/drawing/2014/main" id="{0DB22C81-CC68-4BDD-911C-7131BEE70B5A}"/>
                </a:ext>
              </a:extLst>
            </p:cNvPr>
            <p:cNvSpPr/>
            <p:nvPr/>
          </p:nvSpPr>
          <p:spPr>
            <a:xfrm rot="11974542" flipH="1">
              <a:off x="6834294" y="3266106"/>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Freeform: Shape 163">
              <a:extLst>
                <a:ext uri="{FF2B5EF4-FFF2-40B4-BE49-F238E27FC236}">
                  <a16:creationId xmlns:a16="http://schemas.microsoft.com/office/drawing/2014/main" id="{FE852E16-E7FE-4664-8682-615866149EEE}"/>
                </a:ext>
              </a:extLst>
            </p:cNvPr>
            <p:cNvSpPr/>
            <p:nvPr/>
          </p:nvSpPr>
          <p:spPr>
            <a:xfrm rot="11974542">
              <a:off x="6897153" y="330374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Freeform: Shape 164">
              <a:extLst>
                <a:ext uri="{FF2B5EF4-FFF2-40B4-BE49-F238E27FC236}">
                  <a16:creationId xmlns:a16="http://schemas.microsoft.com/office/drawing/2014/main" id="{2DB07F50-0BB2-4E15-BBDC-3BB8A5EFE13B}"/>
                </a:ext>
              </a:extLst>
            </p:cNvPr>
            <p:cNvSpPr/>
            <p:nvPr/>
          </p:nvSpPr>
          <p:spPr>
            <a:xfrm rot="10903175">
              <a:off x="6959321" y="337656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7" name="Freeform: Shape 166">
              <a:extLst>
                <a:ext uri="{FF2B5EF4-FFF2-40B4-BE49-F238E27FC236}">
                  <a16:creationId xmlns:a16="http://schemas.microsoft.com/office/drawing/2014/main" id="{A211F603-DB9C-481A-8D71-01FAA5D40441}"/>
                </a:ext>
              </a:extLst>
            </p:cNvPr>
            <p:cNvSpPr/>
            <p:nvPr/>
          </p:nvSpPr>
          <p:spPr>
            <a:xfrm rot="12424286">
              <a:off x="6767848" y="2699152"/>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Freeform: Shape 167">
              <a:extLst>
                <a:ext uri="{FF2B5EF4-FFF2-40B4-BE49-F238E27FC236}">
                  <a16:creationId xmlns:a16="http://schemas.microsoft.com/office/drawing/2014/main" id="{B7954912-57EE-4C5D-8D94-D1CB3FAEED45}"/>
                </a:ext>
              </a:extLst>
            </p:cNvPr>
            <p:cNvSpPr/>
            <p:nvPr/>
          </p:nvSpPr>
          <p:spPr>
            <a:xfrm rot="10769438">
              <a:off x="6809526" y="287527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4FB488B0-F547-4A49-A668-3593ED6DCDCA}"/>
                </a:ext>
              </a:extLst>
            </p:cNvPr>
            <p:cNvSpPr/>
            <p:nvPr/>
          </p:nvSpPr>
          <p:spPr>
            <a:xfrm rot="11892759">
              <a:off x="6767842" y="2948922"/>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Freeform: Shape 169">
              <a:extLst>
                <a:ext uri="{FF2B5EF4-FFF2-40B4-BE49-F238E27FC236}">
                  <a16:creationId xmlns:a16="http://schemas.microsoft.com/office/drawing/2014/main" id="{E09FAC24-691E-4DCC-B63A-B446B4DF4962}"/>
                </a:ext>
              </a:extLst>
            </p:cNvPr>
            <p:cNvSpPr/>
            <p:nvPr/>
          </p:nvSpPr>
          <p:spPr>
            <a:xfrm rot="15172881" flipH="1">
              <a:off x="6725274" y="291340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Freeform: Shape 170">
              <a:extLst>
                <a:ext uri="{FF2B5EF4-FFF2-40B4-BE49-F238E27FC236}">
                  <a16:creationId xmlns:a16="http://schemas.microsoft.com/office/drawing/2014/main" id="{833BE465-FCFC-4503-9BA0-A1FDB30DC5BB}"/>
                </a:ext>
              </a:extLst>
            </p:cNvPr>
            <p:cNvSpPr/>
            <p:nvPr/>
          </p:nvSpPr>
          <p:spPr>
            <a:xfrm rot="16677444">
              <a:off x="6708016" y="286037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2" name="Freeform: Shape 171">
              <a:extLst>
                <a:ext uri="{FF2B5EF4-FFF2-40B4-BE49-F238E27FC236}">
                  <a16:creationId xmlns:a16="http://schemas.microsoft.com/office/drawing/2014/main" id="{A844AD37-3292-4E8B-BCA4-94D0BB4B09B3}"/>
                </a:ext>
              </a:extLst>
            </p:cNvPr>
            <p:cNvSpPr/>
            <p:nvPr/>
          </p:nvSpPr>
          <p:spPr>
            <a:xfrm rot="7470178">
              <a:off x="6849855" y="294179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Freeform: Shape 172">
              <a:extLst>
                <a:ext uri="{FF2B5EF4-FFF2-40B4-BE49-F238E27FC236}">
                  <a16:creationId xmlns:a16="http://schemas.microsoft.com/office/drawing/2014/main" id="{C82A7921-288A-4B41-927F-0B16385DAE8B}"/>
                </a:ext>
              </a:extLst>
            </p:cNvPr>
            <p:cNvSpPr/>
            <p:nvPr/>
          </p:nvSpPr>
          <p:spPr>
            <a:xfrm rot="11445858">
              <a:off x="6691628" y="300682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 name="Freeform: Shape 173">
              <a:extLst>
                <a:ext uri="{FF2B5EF4-FFF2-40B4-BE49-F238E27FC236}">
                  <a16:creationId xmlns:a16="http://schemas.microsoft.com/office/drawing/2014/main" id="{7BA7CF79-F8BD-498E-98B9-FAC53CCBB9D2}"/>
                </a:ext>
              </a:extLst>
            </p:cNvPr>
            <p:cNvSpPr/>
            <p:nvPr/>
          </p:nvSpPr>
          <p:spPr>
            <a:xfrm rot="11445858">
              <a:off x="6820608" y="303868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5" name="Freeform: Shape 174">
              <a:extLst>
                <a:ext uri="{FF2B5EF4-FFF2-40B4-BE49-F238E27FC236}">
                  <a16:creationId xmlns:a16="http://schemas.microsoft.com/office/drawing/2014/main" id="{506414CF-6545-46DA-A851-863EBD1A8EB0}"/>
                </a:ext>
              </a:extLst>
            </p:cNvPr>
            <p:cNvSpPr/>
            <p:nvPr/>
          </p:nvSpPr>
          <p:spPr>
            <a:xfrm rot="11445858" flipH="1">
              <a:off x="6728835" y="3079044"/>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6" name="Freeform: Shape 175">
              <a:extLst>
                <a:ext uri="{FF2B5EF4-FFF2-40B4-BE49-F238E27FC236}">
                  <a16:creationId xmlns:a16="http://schemas.microsoft.com/office/drawing/2014/main" id="{6BDBF372-24E6-4663-A017-87196C1AD325}"/>
                </a:ext>
              </a:extLst>
            </p:cNvPr>
            <p:cNvSpPr/>
            <p:nvPr/>
          </p:nvSpPr>
          <p:spPr>
            <a:xfrm rot="13973497" flipH="1">
              <a:off x="6612435" y="2998112"/>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7" name="Freeform: Shape 176">
              <a:extLst>
                <a:ext uri="{FF2B5EF4-FFF2-40B4-BE49-F238E27FC236}">
                  <a16:creationId xmlns:a16="http://schemas.microsoft.com/office/drawing/2014/main" id="{035220A9-06DA-4C00-9162-1CE40671CB32}"/>
                </a:ext>
              </a:extLst>
            </p:cNvPr>
            <p:cNvSpPr/>
            <p:nvPr/>
          </p:nvSpPr>
          <p:spPr>
            <a:xfrm rot="11974542" flipH="1">
              <a:off x="6583655" y="3113357"/>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8" name="Freeform: Shape 177">
              <a:extLst>
                <a:ext uri="{FF2B5EF4-FFF2-40B4-BE49-F238E27FC236}">
                  <a16:creationId xmlns:a16="http://schemas.microsoft.com/office/drawing/2014/main" id="{D13CFBF4-A372-43BD-A4A6-140901E0601E}"/>
                </a:ext>
              </a:extLst>
            </p:cNvPr>
            <p:cNvSpPr/>
            <p:nvPr/>
          </p:nvSpPr>
          <p:spPr>
            <a:xfrm rot="11974542">
              <a:off x="6646514" y="315100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Freeform: Shape 178">
              <a:extLst>
                <a:ext uri="{FF2B5EF4-FFF2-40B4-BE49-F238E27FC236}">
                  <a16:creationId xmlns:a16="http://schemas.microsoft.com/office/drawing/2014/main" id="{FA68B2FF-A059-4492-B1AB-BA2B6C2AA929}"/>
                </a:ext>
              </a:extLst>
            </p:cNvPr>
            <p:cNvSpPr/>
            <p:nvPr/>
          </p:nvSpPr>
          <p:spPr>
            <a:xfrm rot="10903175">
              <a:off x="6708682" y="322381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0" name="Freeform: Shape 179">
            <a:extLst>
              <a:ext uri="{FF2B5EF4-FFF2-40B4-BE49-F238E27FC236}">
                <a16:creationId xmlns:a16="http://schemas.microsoft.com/office/drawing/2014/main" id="{BFE199B8-80AC-4843-A1D5-3B08763F0954}"/>
              </a:ext>
            </a:extLst>
          </p:cNvPr>
          <p:cNvSpPr/>
          <p:nvPr/>
        </p:nvSpPr>
        <p:spPr>
          <a:xfrm rot="10800000">
            <a:off x="5571722" y="1162595"/>
            <a:ext cx="1947094" cy="1442625"/>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Lst>
            <a:ahLst/>
            <a:cxnLst>
              <a:cxn ang="0">
                <a:pos x="connsiteX0" y="connsiteY0"/>
              </a:cxn>
              <a:cxn ang="0">
                <a:pos x="connsiteX1" y="connsiteY1"/>
              </a:cxn>
            </a:cxnLst>
            <a:rect l="l" t="t" r="r" b="b"/>
            <a:pathLst>
              <a:path w="2177794" h="1674313">
                <a:moveTo>
                  <a:pt x="2177794" y="1206028"/>
                </a:moveTo>
                <a:cubicBezTo>
                  <a:pt x="2168143" y="2701399"/>
                  <a:pt x="1198371" y="150549"/>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Freeform: Shape 180">
            <a:extLst>
              <a:ext uri="{FF2B5EF4-FFF2-40B4-BE49-F238E27FC236}">
                <a16:creationId xmlns:a16="http://schemas.microsoft.com/office/drawing/2014/main" id="{F5C0F5DC-8D54-4DE7-BC35-94FAC6DC92C8}"/>
              </a:ext>
            </a:extLst>
          </p:cNvPr>
          <p:cNvSpPr/>
          <p:nvPr/>
        </p:nvSpPr>
        <p:spPr>
          <a:xfrm rot="10800000">
            <a:off x="5259251" y="1117747"/>
            <a:ext cx="2287734" cy="142180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Lst>
            <a:ahLst/>
            <a:cxnLst>
              <a:cxn ang="0">
                <a:pos x="connsiteX0" y="connsiteY0"/>
              </a:cxn>
              <a:cxn ang="0">
                <a:pos x="connsiteX1" y="connsiteY1"/>
              </a:cxn>
            </a:cxnLst>
            <a:rect l="l" t="t" r="r" b="b"/>
            <a:pathLst>
              <a:path w="2558794" h="1650150">
                <a:moveTo>
                  <a:pt x="2558794" y="1129906"/>
                </a:moveTo>
                <a:cubicBezTo>
                  <a:pt x="2091943" y="2777677"/>
                  <a:pt x="1053591" y="-17013"/>
                  <a:pt x="0" y="78"/>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2" name="Freeform: Shape 181">
            <a:extLst>
              <a:ext uri="{FF2B5EF4-FFF2-40B4-BE49-F238E27FC236}">
                <a16:creationId xmlns:a16="http://schemas.microsoft.com/office/drawing/2014/main" id="{7B655DDA-45EC-4F01-A1FB-A6570CBC6F70}"/>
              </a:ext>
            </a:extLst>
          </p:cNvPr>
          <p:cNvSpPr/>
          <p:nvPr/>
        </p:nvSpPr>
        <p:spPr>
          <a:xfrm rot="10800000">
            <a:off x="7545035" y="2094367"/>
            <a:ext cx="2461460" cy="54559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753104 w 2753104"/>
              <a:gd name="connsiteY0" fmla="*/ 434702 h 636869"/>
              <a:gd name="connsiteX1" fmla="*/ 0 w 2753104"/>
              <a:gd name="connsiteY1" fmla="*/ 199 h 636869"/>
              <a:gd name="connsiteX0" fmla="*/ 2753104 w 2753104"/>
              <a:gd name="connsiteY0" fmla="*/ 440183 h 633219"/>
              <a:gd name="connsiteX1" fmla="*/ 0 w 2753104"/>
              <a:gd name="connsiteY1" fmla="*/ 5680 h 633219"/>
            </a:gdLst>
            <a:ahLst/>
            <a:cxnLst>
              <a:cxn ang="0">
                <a:pos x="connsiteX0" y="connsiteY0"/>
              </a:cxn>
              <a:cxn ang="0">
                <a:pos x="connsiteX1" y="connsiteY1"/>
              </a:cxn>
            </a:cxnLst>
            <a:rect l="l" t="t" r="r" b="b"/>
            <a:pathLst>
              <a:path w="2753104" h="633219">
                <a:moveTo>
                  <a:pt x="2753104" y="440183"/>
                </a:moveTo>
                <a:cubicBezTo>
                  <a:pt x="2629153" y="1082114"/>
                  <a:pt x="1818766" y="-90786"/>
                  <a:pt x="0" y="568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3" name="Freeform: Shape 182">
            <a:extLst>
              <a:ext uri="{FF2B5EF4-FFF2-40B4-BE49-F238E27FC236}">
                <a16:creationId xmlns:a16="http://schemas.microsoft.com/office/drawing/2014/main" id="{B73C1F5D-7AF8-40BC-8DC0-34CAAB271D4B}"/>
              </a:ext>
            </a:extLst>
          </p:cNvPr>
          <p:cNvSpPr/>
          <p:nvPr/>
        </p:nvSpPr>
        <p:spPr>
          <a:xfrm rot="10800000">
            <a:off x="7285326" y="1933590"/>
            <a:ext cx="2718076" cy="680380"/>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322574 w 2322574"/>
              <a:gd name="connsiteY0" fmla="*/ 566125 h 752358"/>
              <a:gd name="connsiteX1" fmla="*/ 0 w 2322574"/>
              <a:gd name="connsiteY1" fmla="*/ 177 h 752358"/>
              <a:gd name="connsiteX0" fmla="*/ 2322574 w 2322574"/>
              <a:gd name="connsiteY0" fmla="*/ 566119 h 773373"/>
              <a:gd name="connsiteX1" fmla="*/ 0 w 2322574"/>
              <a:gd name="connsiteY1" fmla="*/ 171 h 773373"/>
              <a:gd name="connsiteX0" fmla="*/ 3040124 w 3040124"/>
              <a:gd name="connsiteY0" fmla="*/ 588340 h 793007"/>
              <a:gd name="connsiteX1" fmla="*/ 0 w 3040124"/>
              <a:gd name="connsiteY1" fmla="*/ 167 h 793007"/>
              <a:gd name="connsiteX0" fmla="*/ 3040124 w 3040124"/>
              <a:gd name="connsiteY0" fmla="*/ 594309 h 789650"/>
              <a:gd name="connsiteX1" fmla="*/ 0 w 3040124"/>
              <a:gd name="connsiteY1" fmla="*/ 6136 h 789650"/>
            </a:gdLst>
            <a:ahLst/>
            <a:cxnLst>
              <a:cxn ang="0">
                <a:pos x="connsiteX0" y="connsiteY0"/>
              </a:cxn>
              <a:cxn ang="0">
                <a:pos x="connsiteX1" y="connsiteY1"/>
              </a:cxn>
            </a:cxnLst>
            <a:rect l="l" t="t" r="r" b="b"/>
            <a:pathLst>
              <a:path w="3040124" h="789650">
                <a:moveTo>
                  <a:pt x="3040124" y="594309"/>
                </a:moveTo>
                <a:cubicBezTo>
                  <a:pt x="2824733" y="1289580"/>
                  <a:pt x="1847341" y="-103030"/>
                  <a:pt x="0" y="6136"/>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Freeform: Shape 183">
            <a:extLst>
              <a:ext uri="{FF2B5EF4-FFF2-40B4-BE49-F238E27FC236}">
                <a16:creationId xmlns:a16="http://schemas.microsoft.com/office/drawing/2014/main" id="{7B43F3E6-930B-4ACF-9AD5-07E7C194F959}"/>
              </a:ext>
            </a:extLst>
          </p:cNvPr>
          <p:cNvSpPr/>
          <p:nvPr/>
        </p:nvSpPr>
        <p:spPr>
          <a:xfrm rot="10800000">
            <a:off x="7049584" y="1782437"/>
            <a:ext cx="2941195" cy="796961"/>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322574 w 2322574"/>
              <a:gd name="connsiteY0" fmla="*/ 566125 h 752358"/>
              <a:gd name="connsiteX1" fmla="*/ 0 w 2322574"/>
              <a:gd name="connsiteY1" fmla="*/ 177 h 752358"/>
              <a:gd name="connsiteX0" fmla="*/ 2322574 w 2322574"/>
              <a:gd name="connsiteY0" fmla="*/ 566119 h 773373"/>
              <a:gd name="connsiteX1" fmla="*/ 0 w 2322574"/>
              <a:gd name="connsiteY1" fmla="*/ 171 h 773373"/>
              <a:gd name="connsiteX0" fmla="*/ 2322574 w 2322574"/>
              <a:gd name="connsiteY0" fmla="*/ 566108 h 806918"/>
              <a:gd name="connsiteX1" fmla="*/ 0 w 2322574"/>
              <a:gd name="connsiteY1" fmla="*/ 160 h 806918"/>
              <a:gd name="connsiteX0" fmla="*/ 2322574 w 2322574"/>
              <a:gd name="connsiteY0" fmla="*/ 566101 h 831647"/>
              <a:gd name="connsiteX1" fmla="*/ 0 w 2322574"/>
              <a:gd name="connsiteY1" fmla="*/ 153 h 831647"/>
              <a:gd name="connsiteX0" fmla="*/ 2566414 w 2566414"/>
              <a:gd name="connsiteY0" fmla="*/ 619435 h 878098"/>
              <a:gd name="connsiteX1" fmla="*/ 0 w 2566414"/>
              <a:gd name="connsiteY1" fmla="*/ 147 h 878098"/>
              <a:gd name="connsiteX0" fmla="*/ 2581654 w 2581654"/>
              <a:gd name="connsiteY0" fmla="*/ 627054 h 884762"/>
              <a:gd name="connsiteX1" fmla="*/ 0 w 2581654"/>
              <a:gd name="connsiteY1" fmla="*/ 146 h 884762"/>
              <a:gd name="connsiteX0" fmla="*/ 3315079 w 3315079"/>
              <a:gd name="connsiteY0" fmla="*/ 636578 h 893103"/>
              <a:gd name="connsiteX1" fmla="*/ 0 w 3315079"/>
              <a:gd name="connsiteY1" fmla="*/ 145 h 893103"/>
              <a:gd name="connsiteX0" fmla="*/ 3315079 w 3315079"/>
              <a:gd name="connsiteY0" fmla="*/ 659569 h 892984"/>
              <a:gd name="connsiteX1" fmla="*/ 0 w 3315079"/>
              <a:gd name="connsiteY1" fmla="*/ 23136 h 892984"/>
              <a:gd name="connsiteX0" fmla="*/ 3289679 w 3289679"/>
              <a:gd name="connsiteY0" fmla="*/ 700336 h 929558"/>
              <a:gd name="connsiteX1" fmla="*/ 0 w 3289679"/>
              <a:gd name="connsiteY1" fmla="*/ 22628 h 929558"/>
              <a:gd name="connsiteX0" fmla="*/ 3289679 w 3289679"/>
              <a:gd name="connsiteY0" fmla="*/ 682153 h 924954"/>
              <a:gd name="connsiteX1" fmla="*/ 0 w 3289679"/>
              <a:gd name="connsiteY1" fmla="*/ 4445 h 924954"/>
            </a:gdLst>
            <a:ahLst/>
            <a:cxnLst>
              <a:cxn ang="0">
                <a:pos x="connsiteX0" y="connsiteY0"/>
              </a:cxn>
              <a:cxn ang="0">
                <a:pos x="connsiteX1" y="connsiteY1"/>
              </a:cxn>
            </a:cxnLst>
            <a:rect l="l" t="t" r="r" b="b"/>
            <a:pathLst>
              <a:path w="3289679" h="924954">
                <a:moveTo>
                  <a:pt x="3289679" y="682153"/>
                </a:moveTo>
                <a:cubicBezTo>
                  <a:pt x="3036188" y="1522204"/>
                  <a:pt x="1837816" y="-95196"/>
                  <a:pt x="0" y="4445"/>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1" name="Freeform: Shape 230">
            <a:extLst>
              <a:ext uri="{FF2B5EF4-FFF2-40B4-BE49-F238E27FC236}">
                <a16:creationId xmlns:a16="http://schemas.microsoft.com/office/drawing/2014/main" id="{8EDE8996-DC05-4611-B7CA-4529BFE31F99}"/>
              </a:ext>
            </a:extLst>
          </p:cNvPr>
          <p:cNvSpPr/>
          <p:nvPr/>
        </p:nvSpPr>
        <p:spPr>
          <a:xfrm>
            <a:off x="9325942"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Freeform: Shape 231">
            <a:extLst>
              <a:ext uri="{FF2B5EF4-FFF2-40B4-BE49-F238E27FC236}">
                <a16:creationId xmlns:a16="http://schemas.microsoft.com/office/drawing/2014/main" id="{2BE9A3A8-6B95-42C3-826F-A1693A7C6634}"/>
              </a:ext>
            </a:extLst>
          </p:cNvPr>
          <p:cNvSpPr/>
          <p:nvPr/>
        </p:nvSpPr>
        <p:spPr>
          <a:xfrm>
            <a:off x="9653653"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3" name="Freeform: Shape 232">
            <a:extLst>
              <a:ext uri="{FF2B5EF4-FFF2-40B4-BE49-F238E27FC236}">
                <a16:creationId xmlns:a16="http://schemas.microsoft.com/office/drawing/2014/main" id="{081FAA4C-7FE0-4259-AAF2-467DDCD2AB1E}"/>
              </a:ext>
            </a:extLst>
          </p:cNvPr>
          <p:cNvSpPr/>
          <p:nvPr/>
        </p:nvSpPr>
        <p:spPr>
          <a:xfrm>
            <a:off x="10007905"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TextBox 233">
            <a:extLst>
              <a:ext uri="{FF2B5EF4-FFF2-40B4-BE49-F238E27FC236}">
                <a16:creationId xmlns:a16="http://schemas.microsoft.com/office/drawing/2014/main" id="{8373AD97-C4E5-46D7-88BE-F3573E39129B}"/>
              </a:ext>
            </a:extLst>
          </p:cNvPr>
          <p:cNvSpPr txBox="1"/>
          <p:nvPr/>
        </p:nvSpPr>
        <p:spPr>
          <a:xfrm>
            <a:off x="4704882" y="948500"/>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sp>
        <p:nvSpPr>
          <p:cNvPr id="235" name="TextBox 234">
            <a:extLst>
              <a:ext uri="{FF2B5EF4-FFF2-40B4-BE49-F238E27FC236}">
                <a16:creationId xmlns:a16="http://schemas.microsoft.com/office/drawing/2014/main" id="{42C29C60-8FDC-4B32-818D-3F206A362713}"/>
              </a:ext>
            </a:extLst>
          </p:cNvPr>
          <p:cNvSpPr txBox="1"/>
          <p:nvPr/>
        </p:nvSpPr>
        <p:spPr>
          <a:xfrm>
            <a:off x="1839922" y="3043705"/>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sp>
        <p:nvSpPr>
          <p:cNvPr id="236" name="TextBox 235">
            <a:extLst>
              <a:ext uri="{FF2B5EF4-FFF2-40B4-BE49-F238E27FC236}">
                <a16:creationId xmlns:a16="http://schemas.microsoft.com/office/drawing/2014/main" id="{FCBD1064-AA2C-448B-B1C9-AE06CD828BB8}"/>
              </a:ext>
            </a:extLst>
          </p:cNvPr>
          <p:cNvSpPr txBox="1"/>
          <p:nvPr/>
        </p:nvSpPr>
        <p:spPr>
          <a:xfrm>
            <a:off x="6306680" y="2468018"/>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37" name="TextBox 236">
            <a:extLst>
              <a:ext uri="{FF2B5EF4-FFF2-40B4-BE49-F238E27FC236}">
                <a16:creationId xmlns:a16="http://schemas.microsoft.com/office/drawing/2014/main" id="{C4E82599-5144-421A-9B86-19CDC809D7EE}"/>
              </a:ext>
            </a:extLst>
          </p:cNvPr>
          <p:cNvSpPr txBox="1"/>
          <p:nvPr/>
        </p:nvSpPr>
        <p:spPr>
          <a:xfrm>
            <a:off x="7025430" y="1381230"/>
            <a:ext cx="1573932" cy="450818"/>
          </a:xfrm>
          <a:prstGeom prst="rect">
            <a:avLst/>
          </a:prstGeom>
          <a:noFill/>
        </p:spPr>
        <p:txBody>
          <a:bodyPr wrap="none" rtlCol="0">
            <a:spAutoFit/>
          </a:bodyPr>
          <a:lstStyle/>
          <a:p>
            <a:r>
              <a:rPr lang="en-US" sz="2800" dirty="0">
                <a:solidFill>
                  <a:srgbClr val="9900CC"/>
                </a:solidFill>
                <a:latin typeface="Candara" panose="020E0502030303020204" pitchFamily="34" charset="0"/>
              </a:rPr>
              <a:t>Subiculum</a:t>
            </a:r>
          </a:p>
        </p:txBody>
      </p:sp>
      <p:sp>
        <p:nvSpPr>
          <p:cNvPr id="238" name="TextBox 237">
            <a:extLst>
              <a:ext uri="{FF2B5EF4-FFF2-40B4-BE49-F238E27FC236}">
                <a16:creationId xmlns:a16="http://schemas.microsoft.com/office/drawing/2014/main" id="{B2F25774-3247-4E54-A945-A4002ACFD52D}"/>
              </a:ext>
            </a:extLst>
          </p:cNvPr>
          <p:cNvSpPr txBox="1"/>
          <p:nvPr/>
        </p:nvSpPr>
        <p:spPr>
          <a:xfrm>
            <a:off x="8906940" y="2723680"/>
            <a:ext cx="1561034" cy="586616"/>
          </a:xfrm>
          <a:prstGeom prst="rect">
            <a:avLst/>
          </a:prstGeom>
          <a:noFill/>
        </p:spPr>
        <p:txBody>
          <a:bodyPr wrap="none" rtlCol="0">
            <a:spAutoFit/>
          </a:bodyPr>
          <a:lstStyle/>
          <a:p>
            <a:pPr algn="ctr">
              <a:lnSpc>
                <a:spcPts val="2200"/>
              </a:lnSpc>
            </a:pPr>
            <a:r>
              <a:rPr lang="en-US" sz="2800" dirty="0">
                <a:latin typeface="Candara" panose="020E0502030303020204" pitchFamily="34" charset="0"/>
              </a:rPr>
              <a:t>Entorhinal</a:t>
            </a:r>
          </a:p>
          <a:p>
            <a:pPr algn="ctr">
              <a:lnSpc>
                <a:spcPts val="2200"/>
              </a:lnSpc>
            </a:pPr>
            <a:r>
              <a:rPr lang="en-US" sz="2800" dirty="0">
                <a:latin typeface="Candara" panose="020E0502030303020204" pitchFamily="34" charset="0"/>
              </a:rPr>
              <a:t>Cortex</a:t>
            </a:r>
          </a:p>
        </p:txBody>
      </p:sp>
      <p:sp>
        <p:nvSpPr>
          <p:cNvPr id="13" name="Oval 12">
            <a:extLst>
              <a:ext uri="{FF2B5EF4-FFF2-40B4-BE49-F238E27FC236}">
                <a16:creationId xmlns:a16="http://schemas.microsoft.com/office/drawing/2014/main" id="{C2F4B18F-FBC2-4729-871D-59F3E4E7D833}"/>
              </a:ext>
            </a:extLst>
          </p:cNvPr>
          <p:cNvSpPr/>
          <p:nvPr/>
        </p:nvSpPr>
        <p:spPr>
          <a:xfrm>
            <a:off x="2464211" y="1623320"/>
            <a:ext cx="775748" cy="535789"/>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1" name="TextBox 240">
            <a:extLst>
              <a:ext uri="{FF2B5EF4-FFF2-40B4-BE49-F238E27FC236}">
                <a16:creationId xmlns:a16="http://schemas.microsoft.com/office/drawing/2014/main" id="{247FCEDA-C8B1-4491-8B66-82C6FEFEF4CA}"/>
              </a:ext>
            </a:extLst>
          </p:cNvPr>
          <p:cNvSpPr txBox="1"/>
          <p:nvPr/>
        </p:nvSpPr>
        <p:spPr>
          <a:xfrm>
            <a:off x="2399592" y="1676643"/>
            <a:ext cx="828673" cy="411040"/>
          </a:xfrm>
          <a:prstGeom prst="rect">
            <a:avLst/>
          </a:prstGeom>
          <a:noFill/>
        </p:spPr>
        <p:txBody>
          <a:bodyPr wrap="none" rtlCol="0">
            <a:spAutoFit/>
          </a:bodyPr>
          <a:lstStyle/>
          <a:p>
            <a:pPr algn="ctr">
              <a:lnSpc>
                <a:spcPts val="1500"/>
              </a:lnSpc>
            </a:pPr>
            <a:r>
              <a:rPr lang="en-US" sz="1400" b="1" dirty="0">
                <a:solidFill>
                  <a:srgbClr val="008000"/>
                </a:solidFill>
                <a:latin typeface="Candara" panose="020E0502030303020204" pitchFamily="34" charset="0"/>
              </a:rPr>
              <a:t>Schaffer</a:t>
            </a:r>
          </a:p>
          <a:p>
            <a:pPr algn="ctr">
              <a:lnSpc>
                <a:spcPts val="1500"/>
              </a:lnSpc>
            </a:pPr>
            <a:r>
              <a:rPr lang="en-US" sz="1400" b="1" dirty="0">
                <a:solidFill>
                  <a:srgbClr val="008000"/>
                </a:solidFill>
                <a:latin typeface="Candara" panose="020E0502030303020204" pitchFamily="34" charset="0"/>
              </a:rPr>
              <a:t>Collateral</a:t>
            </a:r>
          </a:p>
        </p:txBody>
      </p:sp>
      <p:sp>
        <p:nvSpPr>
          <p:cNvPr id="14" name="Rectangle 13">
            <a:extLst>
              <a:ext uri="{FF2B5EF4-FFF2-40B4-BE49-F238E27FC236}">
                <a16:creationId xmlns:a16="http://schemas.microsoft.com/office/drawing/2014/main" id="{E35B96C0-37AB-4E74-9680-E9199630DDEC}"/>
              </a:ext>
            </a:extLst>
          </p:cNvPr>
          <p:cNvSpPr/>
          <p:nvPr/>
        </p:nvSpPr>
        <p:spPr>
          <a:xfrm rot="523506">
            <a:off x="5650580" y="3287423"/>
            <a:ext cx="143398" cy="70089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7" name="Rectangle 216">
            <a:extLst>
              <a:ext uri="{FF2B5EF4-FFF2-40B4-BE49-F238E27FC236}">
                <a16:creationId xmlns:a16="http://schemas.microsoft.com/office/drawing/2014/main" id="{E4C942B4-86C6-4A54-86CF-2E76383CF801}"/>
              </a:ext>
            </a:extLst>
          </p:cNvPr>
          <p:cNvSpPr/>
          <p:nvPr/>
        </p:nvSpPr>
        <p:spPr>
          <a:xfrm rot="19059235">
            <a:off x="4861086" y="2524595"/>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Rectangle 223">
            <a:extLst>
              <a:ext uri="{FF2B5EF4-FFF2-40B4-BE49-F238E27FC236}">
                <a16:creationId xmlns:a16="http://schemas.microsoft.com/office/drawing/2014/main" id="{5EFC6A38-025B-4FCA-9D0E-2E1B8B2DF2BA}"/>
              </a:ext>
            </a:extLst>
          </p:cNvPr>
          <p:cNvSpPr/>
          <p:nvPr/>
        </p:nvSpPr>
        <p:spPr>
          <a:xfrm rot="20842168">
            <a:off x="5308247" y="3035391"/>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Freeform: Shape 97">
            <a:extLst>
              <a:ext uri="{FF2B5EF4-FFF2-40B4-BE49-F238E27FC236}">
                <a16:creationId xmlns:a16="http://schemas.microsoft.com/office/drawing/2014/main" id="{C27D422D-DB4C-4201-9F4E-BCF171D99732}"/>
              </a:ext>
            </a:extLst>
          </p:cNvPr>
          <p:cNvSpPr/>
          <p:nvPr/>
        </p:nvSpPr>
        <p:spPr>
          <a:xfrm>
            <a:off x="3181544" y="2918697"/>
            <a:ext cx="2702439" cy="672095"/>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097131 w 3097131"/>
              <a:gd name="connsiteY0" fmla="*/ 99060 h 882038"/>
              <a:gd name="connsiteX1" fmla="*/ 2609451 w 3097131"/>
              <a:gd name="connsiteY1" fmla="*/ 365760 h 882038"/>
              <a:gd name="connsiteX2" fmla="*/ 270111 w 3097131"/>
              <a:gd name="connsiteY2" fmla="*/ 876300 h 882038"/>
              <a:gd name="connsiteX3" fmla="*/ 155811 w 3097131"/>
              <a:gd name="connsiteY3" fmla="*/ 0 h 882038"/>
              <a:gd name="connsiteX0" fmla="*/ 3037943 w 3037943"/>
              <a:gd name="connsiteY0" fmla="*/ 0 h 779830"/>
              <a:gd name="connsiteX1" fmla="*/ 2550263 w 3037943"/>
              <a:gd name="connsiteY1" fmla="*/ 266700 h 779830"/>
              <a:gd name="connsiteX2" fmla="*/ 210923 w 3037943"/>
              <a:gd name="connsiteY2" fmla="*/ 777240 h 779830"/>
              <a:gd name="connsiteX3" fmla="*/ 218543 w 3037943"/>
              <a:gd name="connsiteY3" fmla="*/ 30480 h 779830"/>
              <a:gd name="connsiteX0" fmla="*/ 3034107 w 3034107"/>
              <a:gd name="connsiteY0" fmla="*/ 0 h 779637"/>
              <a:gd name="connsiteX1" fmla="*/ 2493087 w 3034107"/>
              <a:gd name="connsiteY1" fmla="*/ 259080 h 779637"/>
              <a:gd name="connsiteX2" fmla="*/ 207087 w 3034107"/>
              <a:gd name="connsiteY2" fmla="*/ 777240 h 779637"/>
              <a:gd name="connsiteX3" fmla="*/ 214707 w 3034107"/>
              <a:gd name="connsiteY3" fmla="*/ 30480 h 779637"/>
              <a:gd name="connsiteX0" fmla="*/ 3034107 w 3034107"/>
              <a:gd name="connsiteY0" fmla="*/ 0 h 779637"/>
              <a:gd name="connsiteX1" fmla="*/ 2493087 w 3034107"/>
              <a:gd name="connsiteY1" fmla="*/ 259080 h 779637"/>
              <a:gd name="connsiteX2" fmla="*/ 207087 w 3034107"/>
              <a:gd name="connsiteY2" fmla="*/ 777240 h 779637"/>
              <a:gd name="connsiteX3" fmla="*/ 214707 w 3034107"/>
              <a:gd name="connsiteY3" fmla="*/ 30480 h 779637"/>
              <a:gd name="connsiteX0" fmla="*/ 3022635 w 3022635"/>
              <a:gd name="connsiteY0" fmla="*/ 0 h 780034"/>
              <a:gd name="connsiteX1" fmla="*/ 2321595 w 3022635"/>
              <a:gd name="connsiteY1" fmla="*/ 274320 h 780034"/>
              <a:gd name="connsiteX2" fmla="*/ 195615 w 3022635"/>
              <a:gd name="connsiteY2" fmla="*/ 777240 h 780034"/>
              <a:gd name="connsiteX3" fmla="*/ 203235 w 3022635"/>
              <a:gd name="connsiteY3" fmla="*/ 30480 h 780034"/>
            </a:gdLst>
            <a:ahLst/>
            <a:cxnLst>
              <a:cxn ang="0">
                <a:pos x="connsiteX0" y="connsiteY0"/>
              </a:cxn>
              <a:cxn ang="0">
                <a:pos x="connsiteX1" y="connsiteY1"/>
              </a:cxn>
              <a:cxn ang="0">
                <a:pos x="connsiteX2" y="connsiteY2"/>
              </a:cxn>
              <a:cxn ang="0">
                <a:pos x="connsiteX3" y="connsiteY3"/>
              </a:cxn>
            </a:cxnLst>
            <a:rect l="l" t="t" r="r" b="b"/>
            <a:pathLst>
              <a:path w="3022635" h="780034">
                <a:moveTo>
                  <a:pt x="3022635" y="0"/>
                </a:moveTo>
                <a:cubicBezTo>
                  <a:pt x="2955325" y="126365"/>
                  <a:pt x="2792765" y="144780"/>
                  <a:pt x="2321595" y="274320"/>
                </a:cubicBezTo>
                <a:cubicBezTo>
                  <a:pt x="1850425" y="403860"/>
                  <a:pt x="548675" y="817880"/>
                  <a:pt x="195615" y="777240"/>
                </a:cubicBezTo>
                <a:cubicBezTo>
                  <a:pt x="-157445" y="736600"/>
                  <a:pt x="44485" y="457200"/>
                  <a:pt x="203235" y="3048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Freeform: Shape 127">
            <a:extLst>
              <a:ext uri="{FF2B5EF4-FFF2-40B4-BE49-F238E27FC236}">
                <a16:creationId xmlns:a16="http://schemas.microsoft.com/office/drawing/2014/main" id="{F81F0723-FEBA-440A-A58D-A6B820645D6B}"/>
              </a:ext>
            </a:extLst>
          </p:cNvPr>
          <p:cNvSpPr/>
          <p:nvPr/>
        </p:nvSpPr>
        <p:spPr>
          <a:xfrm>
            <a:off x="3100981" y="2931828"/>
            <a:ext cx="3028262" cy="724199"/>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Lst>
            <a:ahLst/>
            <a:cxnLst>
              <a:cxn ang="0">
                <a:pos x="connsiteX0" y="connsiteY0"/>
              </a:cxn>
              <a:cxn ang="0">
                <a:pos x="connsiteX1" y="connsiteY1"/>
              </a:cxn>
              <a:cxn ang="0">
                <a:pos x="connsiteX2" y="connsiteY2"/>
              </a:cxn>
              <a:cxn ang="0">
                <a:pos x="connsiteX3" y="connsiteY3"/>
              </a:cxn>
            </a:cxnLst>
            <a:rect l="l" t="t" r="r" b="b"/>
            <a:pathLst>
              <a:path w="3387063" h="840507">
                <a:moveTo>
                  <a:pt x="3387063" y="76200"/>
                </a:moveTo>
                <a:cubicBezTo>
                  <a:pt x="3380713" y="141605"/>
                  <a:pt x="3230853" y="116840"/>
                  <a:pt x="2701263" y="243840"/>
                </a:cubicBezTo>
                <a:cubicBezTo>
                  <a:pt x="2171673" y="370840"/>
                  <a:pt x="618463" y="878840"/>
                  <a:pt x="209523" y="838200"/>
                </a:cubicBezTo>
                <a:cubicBezTo>
                  <a:pt x="-199417" y="797560"/>
                  <a:pt x="88873" y="426720"/>
                  <a:pt x="247623"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Freeform: Shape 128">
            <a:extLst>
              <a:ext uri="{FF2B5EF4-FFF2-40B4-BE49-F238E27FC236}">
                <a16:creationId xmlns:a16="http://schemas.microsoft.com/office/drawing/2014/main" id="{E8D73E43-1844-4E29-8C57-5898F58C39CE}"/>
              </a:ext>
            </a:extLst>
          </p:cNvPr>
          <p:cNvSpPr/>
          <p:nvPr/>
        </p:nvSpPr>
        <p:spPr>
          <a:xfrm>
            <a:off x="3049449" y="2944959"/>
            <a:ext cx="3277372" cy="757558"/>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Lst>
            <a:ahLst/>
            <a:cxnLst>
              <a:cxn ang="0">
                <a:pos x="connsiteX0" y="connsiteY0"/>
              </a:cxn>
              <a:cxn ang="0">
                <a:pos x="connsiteX1" y="connsiteY1"/>
              </a:cxn>
              <a:cxn ang="0">
                <a:pos x="connsiteX2" y="connsiteY2"/>
              </a:cxn>
              <a:cxn ang="0">
                <a:pos x="connsiteX3" y="connsiteY3"/>
              </a:cxn>
            </a:cxnLst>
            <a:rect l="l" t="t" r="r" b="b"/>
            <a:pathLst>
              <a:path w="3665688" h="879223">
                <a:moveTo>
                  <a:pt x="3665683" y="228600"/>
                </a:moveTo>
                <a:cubicBezTo>
                  <a:pt x="3666953" y="454025"/>
                  <a:pt x="3435813" y="173990"/>
                  <a:pt x="2865583" y="281940"/>
                </a:cubicBezTo>
                <a:cubicBezTo>
                  <a:pt x="2295353" y="389890"/>
                  <a:pt x="684993" y="923290"/>
                  <a:pt x="244303" y="876300"/>
                </a:cubicBezTo>
                <a:cubicBezTo>
                  <a:pt x="-196387" y="829310"/>
                  <a:pt x="62693" y="426720"/>
                  <a:pt x="221443"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Rectangle 241">
            <a:extLst>
              <a:ext uri="{FF2B5EF4-FFF2-40B4-BE49-F238E27FC236}">
                <a16:creationId xmlns:a16="http://schemas.microsoft.com/office/drawing/2014/main" id="{B182CDF7-FECF-46DC-96EE-AE05B34E622A}"/>
              </a:ext>
            </a:extLst>
          </p:cNvPr>
          <p:cNvSpPr/>
          <p:nvPr/>
        </p:nvSpPr>
        <p:spPr>
          <a:xfrm rot="1194814">
            <a:off x="7732107" y="2154710"/>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TextBox 239">
            <a:extLst>
              <a:ext uri="{FF2B5EF4-FFF2-40B4-BE49-F238E27FC236}">
                <a16:creationId xmlns:a16="http://schemas.microsoft.com/office/drawing/2014/main" id="{BFDB6690-25CF-4C32-96E6-F4C01C7D29CF}"/>
              </a:ext>
            </a:extLst>
          </p:cNvPr>
          <p:cNvSpPr txBox="1"/>
          <p:nvPr/>
        </p:nvSpPr>
        <p:spPr>
          <a:xfrm rot="20660012">
            <a:off x="4138434" y="2959768"/>
            <a:ext cx="993489" cy="368997"/>
          </a:xfrm>
          <a:prstGeom prst="rect">
            <a:avLst/>
          </a:prstGeom>
          <a:noFill/>
        </p:spPr>
        <p:txBody>
          <a:bodyPr wrap="none" rtlCol="0">
            <a:spAutoFit/>
          </a:bodyPr>
          <a:lstStyle/>
          <a:p>
            <a:pPr algn="ctr">
              <a:lnSpc>
                <a:spcPts val="3000"/>
              </a:lnSpc>
            </a:pPr>
            <a:r>
              <a:rPr lang="en-US" sz="1400" b="1" dirty="0">
                <a:solidFill>
                  <a:srgbClr val="FF0000"/>
                </a:solidFill>
                <a:latin typeface="Candara" panose="020E0502030303020204" pitchFamily="34" charset="0"/>
              </a:rPr>
              <a:t>Mossy Fiber</a:t>
            </a:r>
          </a:p>
        </p:txBody>
      </p:sp>
      <p:sp>
        <p:nvSpPr>
          <p:cNvPr id="248" name="TextBox 247">
            <a:extLst>
              <a:ext uri="{FF2B5EF4-FFF2-40B4-BE49-F238E27FC236}">
                <a16:creationId xmlns:a16="http://schemas.microsoft.com/office/drawing/2014/main" id="{870C72D1-3757-403B-8E9B-9160B2635400}"/>
              </a:ext>
            </a:extLst>
          </p:cNvPr>
          <p:cNvSpPr txBox="1"/>
          <p:nvPr/>
        </p:nvSpPr>
        <p:spPr>
          <a:xfrm>
            <a:off x="299144" y="1111004"/>
            <a:ext cx="2268571" cy="398699"/>
          </a:xfrm>
          <a:prstGeom prst="rect">
            <a:avLst/>
          </a:prstGeom>
          <a:noFill/>
        </p:spPr>
        <p:txBody>
          <a:bodyPr wrap="none" rtlCol="0">
            <a:spAutoFit/>
          </a:bodyPr>
          <a:lstStyle/>
          <a:p>
            <a:pPr algn="ctr">
              <a:lnSpc>
                <a:spcPts val="2200"/>
              </a:lnSpc>
            </a:pPr>
            <a:r>
              <a:rPr lang="en-US" sz="2800" dirty="0">
                <a:latin typeface="Candara" panose="020E0502030303020204" pitchFamily="34" charset="0"/>
              </a:rPr>
              <a:t>Hippocampus</a:t>
            </a:r>
          </a:p>
        </p:txBody>
      </p:sp>
      <p:grpSp>
        <p:nvGrpSpPr>
          <p:cNvPr id="286" name="Group 285">
            <a:extLst>
              <a:ext uri="{FF2B5EF4-FFF2-40B4-BE49-F238E27FC236}">
                <a16:creationId xmlns:a16="http://schemas.microsoft.com/office/drawing/2014/main" id="{FDACF8D2-BB59-4EDA-82CF-8E1938B589DC}"/>
              </a:ext>
            </a:extLst>
          </p:cNvPr>
          <p:cNvGrpSpPr/>
          <p:nvPr/>
        </p:nvGrpSpPr>
        <p:grpSpPr>
          <a:xfrm>
            <a:off x="3258556" y="1841883"/>
            <a:ext cx="8363668" cy="2655896"/>
            <a:chOff x="3258556" y="1841883"/>
            <a:chExt cx="8363668" cy="2655896"/>
          </a:xfrm>
        </p:grpSpPr>
        <p:sp>
          <p:nvSpPr>
            <p:cNvPr id="287" name="TextBox 286">
              <a:extLst>
                <a:ext uri="{FF2B5EF4-FFF2-40B4-BE49-F238E27FC236}">
                  <a16:creationId xmlns:a16="http://schemas.microsoft.com/office/drawing/2014/main" id="{A1A241ED-783D-41EF-86FF-BDEF665AB339}"/>
                </a:ext>
              </a:extLst>
            </p:cNvPr>
            <p:cNvSpPr txBox="1"/>
            <p:nvPr/>
          </p:nvSpPr>
          <p:spPr>
            <a:xfrm>
              <a:off x="10470146" y="3656069"/>
              <a:ext cx="1045478"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Layer III</a:t>
              </a:r>
            </a:p>
          </p:txBody>
        </p:sp>
        <p:sp>
          <p:nvSpPr>
            <p:cNvPr id="288" name="TextBox 287">
              <a:extLst>
                <a:ext uri="{FF2B5EF4-FFF2-40B4-BE49-F238E27FC236}">
                  <a16:creationId xmlns:a16="http://schemas.microsoft.com/office/drawing/2014/main" id="{6382B000-E8E6-4EC7-98FB-378AD529E386}"/>
                </a:ext>
              </a:extLst>
            </p:cNvPr>
            <p:cNvSpPr txBox="1"/>
            <p:nvPr/>
          </p:nvSpPr>
          <p:spPr>
            <a:xfrm>
              <a:off x="10363546" y="2191786"/>
              <a:ext cx="1258678"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Layer V/VI</a:t>
              </a:r>
            </a:p>
          </p:txBody>
        </p:sp>
        <p:grpSp>
          <p:nvGrpSpPr>
            <p:cNvPr id="289" name="Group 288">
              <a:extLst>
                <a:ext uri="{FF2B5EF4-FFF2-40B4-BE49-F238E27FC236}">
                  <a16:creationId xmlns:a16="http://schemas.microsoft.com/office/drawing/2014/main" id="{EE4BAFA6-0285-4FF4-BB73-321F1398A4B3}"/>
                </a:ext>
              </a:extLst>
            </p:cNvPr>
            <p:cNvGrpSpPr/>
            <p:nvPr/>
          </p:nvGrpSpPr>
          <p:grpSpPr>
            <a:xfrm>
              <a:off x="3258556" y="1841883"/>
              <a:ext cx="7012848" cy="2655896"/>
              <a:chOff x="3258556" y="1841883"/>
              <a:chExt cx="7012848" cy="2655896"/>
            </a:xfrm>
          </p:grpSpPr>
          <p:grpSp>
            <p:nvGrpSpPr>
              <p:cNvPr id="291" name="Group 290">
                <a:extLst>
                  <a:ext uri="{FF2B5EF4-FFF2-40B4-BE49-F238E27FC236}">
                    <a16:creationId xmlns:a16="http://schemas.microsoft.com/office/drawing/2014/main" id="{FC353AD0-ECE8-4215-B58C-B71BE6D8BAA7}"/>
                  </a:ext>
                </a:extLst>
              </p:cNvPr>
              <p:cNvGrpSpPr/>
              <p:nvPr/>
            </p:nvGrpSpPr>
            <p:grpSpPr>
              <a:xfrm>
                <a:off x="3258556" y="1841883"/>
                <a:ext cx="7012848" cy="2655896"/>
                <a:chOff x="3258556" y="1841883"/>
                <a:chExt cx="7012848" cy="2655896"/>
              </a:xfrm>
            </p:grpSpPr>
            <p:grpSp>
              <p:nvGrpSpPr>
                <p:cNvPr id="295" name="Group 294">
                  <a:extLst>
                    <a:ext uri="{FF2B5EF4-FFF2-40B4-BE49-F238E27FC236}">
                      <a16:creationId xmlns:a16="http://schemas.microsoft.com/office/drawing/2014/main" id="{527CE3C9-886D-4BDE-9587-981977E01A34}"/>
                    </a:ext>
                  </a:extLst>
                </p:cNvPr>
                <p:cNvGrpSpPr/>
                <p:nvPr/>
              </p:nvGrpSpPr>
              <p:grpSpPr>
                <a:xfrm>
                  <a:off x="5250180" y="1841883"/>
                  <a:ext cx="5021224" cy="2273565"/>
                  <a:chOff x="5250180" y="1841883"/>
                  <a:chExt cx="5021224" cy="2273565"/>
                </a:xfrm>
              </p:grpSpPr>
              <p:grpSp>
                <p:nvGrpSpPr>
                  <p:cNvPr id="322" name="Group 321">
                    <a:extLst>
                      <a:ext uri="{FF2B5EF4-FFF2-40B4-BE49-F238E27FC236}">
                        <a16:creationId xmlns:a16="http://schemas.microsoft.com/office/drawing/2014/main" id="{9DC35069-30F2-4544-9F66-93B32E76B098}"/>
                      </a:ext>
                    </a:extLst>
                  </p:cNvPr>
                  <p:cNvGrpSpPr/>
                  <p:nvPr/>
                </p:nvGrpSpPr>
                <p:grpSpPr>
                  <a:xfrm>
                    <a:off x="9301408" y="3732726"/>
                    <a:ext cx="969996" cy="382722"/>
                    <a:chOff x="9255688" y="3679386"/>
                    <a:chExt cx="969996" cy="382722"/>
                  </a:xfrm>
                </p:grpSpPr>
                <p:sp>
                  <p:nvSpPr>
                    <p:cNvPr id="327" name="Freeform: Shape 326">
                      <a:extLst>
                        <a:ext uri="{FF2B5EF4-FFF2-40B4-BE49-F238E27FC236}">
                          <a16:creationId xmlns:a16="http://schemas.microsoft.com/office/drawing/2014/main" id="{5A24AC23-BDD4-46FA-BFFA-5B866661813C}"/>
                        </a:ext>
                      </a:extLst>
                    </p:cNvPr>
                    <p:cNvSpPr/>
                    <p:nvPr/>
                  </p:nvSpPr>
                  <p:spPr>
                    <a:xfrm rot="10993266">
                      <a:off x="9299169" y="3679386"/>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8" name="Freeform: Shape 327">
                      <a:extLst>
                        <a:ext uri="{FF2B5EF4-FFF2-40B4-BE49-F238E27FC236}">
                          <a16:creationId xmlns:a16="http://schemas.microsoft.com/office/drawing/2014/main" id="{A8134BA5-D07F-441F-B3E6-D483D72214A5}"/>
                        </a:ext>
                      </a:extLst>
                    </p:cNvPr>
                    <p:cNvSpPr/>
                    <p:nvPr/>
                  </p:nvSpPr>
                  <p:spPr>
                    <a:xfrm rot="9338418">
                      <a:off x="9394266" y="383101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9" name="Freeform: Shape 328">
                      <a:extLst>
                        <a:ext uri="{FF2B5EF4-FFF2-40B4-BE49-F238E27FC236}">
                          <a16:creationId xmlns:a16="http://schemas.microsoft.com/office/drawing/2014/main" id="{8D996E07-EB9B-4856-B467-346E7B6E2C6D}"/>
                        </a:ext>
                      </a:extLst>
                    </p:cNvPr>
                    <p:cNvSpPr/>
                    <p:nvPr/>
                  </p:nvSpPr>
                  <p:spPr>
                    <a:xfrm rot="10461739">
                      <a:off x="9386802" y="390356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0" name="Freeform: Shape 329">
                      <a:extLst>
                        <a:ext uri="{FF2B5EF4-FFF2-40B4-BE49-F238E27FC236}">
                          <a16:creationId xmlns:a16="http://schemas.microsoft.com/office/drawing/2014/main" id="{583CDC5E-5E5B-4F0A-822A-75F7EC8FA4FF}"/>
                        </a:ext>
                      </a:extLst>
                    </p:cNvPr>
                    <p:cNvSpPr/>
                    <p:nvPr/>
                  </p:nvSpPr>
                  <p:spPr>
                    <a:xfrm rot="13741861" flipH="1">
                      <a:off x="9339529" y="388618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1" name="Freeform: Shape 330">
                      <a:extLst>
                        <a:ext uri="{FF2B5EF4-FFF2-40B4-BE49-F238E27FC236}">
                          <a16:creationId xmlns:a16="http://schemas.microsoft.com/office/drawing/2014/main" id="{62FB2B2A-2CB9-4CA3-86D2-CBE2F80ADF7D}"/>
                        </a:ext>
                      </a:extLst>
                    </p:cNvPr>
                    <p:cNvSpPr/>
                    <p:nvPr/>
                  </p:nvSpPr>
                  <p:spPr>
                    <a:xfrm rot="15246424">
                      <a:off x="9306246" y="385040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2" name="Freeform: Shape 331">
                      <a:extLst>
                        <a:ext uri="{FF2B5EF4-FFF2-40B4-BE49-F238E27FC236}">
                          <a16:creationId xmlns:a16="http://schemas.microsoft.com/office/drawing/2014/main" id="{4F1DDE83-AAC9-417B-AE8E-910CA90B7837}"/>
                        </a:ext>
                      </a:extLst>
                    </p:cNvPr>
                    <p:cNvSpPr/>
                    <p:nvPr/>
                  </p:nvSpPr>
                  <p:spPr>
                    <a:xfrm rot="6039158">
                      <a:off x="9451666" y="386516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3" name="Freeform: Shape 332">
                      <a:extLst>
                        <a:ext uri="{FF2B5EF4-FFF2-40B4-BE49-F238E27FC236}">
                          <a16:creationId xmlns:a16="http://schemas.microsoft.com/office/drawing/2014/main" id="{07256B04-B6CB-463C-93E0-97CF51433793}"/>
                        </a:ext>
                      </a:extLst>
                    </p:cNvPr>
                    <p:cNvSpPr/>
                    <p:nvPr/>
                  </p:nvSpPr>
                  <p:spPr>
                    <a:xfrm rot="10993266">
                      <a:off x="9629427" y="3691682"/>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4" name="Freeform: Shape 333">
                      <a:extLst>
                        <a:ext uri="{FF2B5EF4-FFF2-40B4-BE49-F238E27FC236}">
                          <a16:creationId xmlns:a16="http://schemas.microsoft.com/office/drawing/2014/main" id="{8ADCA58E-E56E-4213-A844-382048F417D5}"/>
                        </a:ext>
                      </a:extLst>
                    </p:cNvPr>
                    <p:cNvSpPr/>
                    <p:nvPr/>
                  </p:nvSpPr>
                  <p:spPr>
                    <a:xfrm rot="9338418">
                      <a:off x="9724524" y="3843305"/>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Freeform: Shape 334">
                      <a:extLst>
                        <a:ext uri="{FF2B5EF4-FFF2-40B4-BE49-F238E27FC236}">
                          <a16:creationId xmlns:a16="http://schemas.microsoft.com/office/drawing/2014/main" id="{05382203-40C5-4111-8A66-8F4EA9E9BAC2}"/>
                        </a:ext>
                      </a:extLst>
                    </p:cNvPr>
                    <p:cNvSpPr/>
                    <p:nvPr/>
                  </p:nvSpPr>
                  <p:spPr>
                    <a:xfrm rot="10461739">
                      <a:off x="9717060" y="391586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6" name="Freeform: Shape 335">
                      <a:extLst>
                        <a:ext uri="{FF2B5EF4-FFF2-40B4-BE49-F238E27FC236}">
                          <a16:creationId xmlns:a16="http://schemas.microsoft.com/office/drawing/2014/main" id="{D3628CB4-59BA-42CE-A3AF-6CDFFF52E521}"/>
                        </a:ext>
                      </a:extLst>
                    </p:cNvPr>
                    <p:cNvSpPr/>
                    <p:nvPr/>
                  </p:nvSpPr>
                  <p:spPr>
                    <a:xfrm rot="13741861" flipH="1">
                      <a:off x="9669787" y="389848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7" name="Freeform: Shape 336">
                      <a:extLst>
                        <a:ext uri="{FF2B5EF4-FFF2-40B4-BE49-F238E27FC236}">
                          <a16:creationId xmlns:a16="http://schemas.microsoft.com/office/drawing/2014/main" id="{92628856-9C97-4F62-AF01-7A81BEB0BDB5}"/>
                        </a:ext>
                      </a:extLst>
                    </p:cNvPr>
                    <p:cNvSpPr/>
                    <p:nvPr/>
                  </p:nvSpPr>
                  <p:spPr>
                    <a:xfrm rot="15246424">
                      <a:off x="9636504" y="386270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8" name="Freeform: Shape 337">
                      <a:extLst>
                        <a:ext uri="{FF2B5EF4-FFF2-40B4-BE49-F238E27FC236}">
                          <a16:creationId xmlns:a16="http://schemas.microsoft.com/office/drawing/2014/main" id="{E2DF64D3-FD78-4C1C-A342-B1AB4DA3B9FA}"/>
                        </a:ext>
                      </a:extLst>
                    </p:cNvPr>
                    <p:cNvSpPr/>
                    <p:nvPr/>
                  </p:nvSpPr>
                  <p:spPr>
                    <a:xfrm rot="6039158">
                      <a:off x="9781924" y="387745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9" name="Freeform: Shape 338">
                      <a:extLst>
                        <a:ext uri="{FF2B5EF4-FFF2-40B4-BE49-F238E27FC236}">
                          <a16:creationId xmlns:a16="http://schemas.microsoft.com/office/drawing/2014/main" id="{875E5383-7F9D-40C7-A710-3077AEAA9AD9}"/>
                        </a:ext>
                      </a:extLst>
                    </p:cNvPr>
                    <p:cNvSpPr/>
                    <p:nvPr/>
                  </p:nvSpPr>
                  <p:spPr>
                    <a:xfrm rot="10993266">
                      <a:off x="9983235" y="370251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0" name="Freeform: Shape 339">
                      <a:extLst>
                        <a:ext uri="{FF2B5EF4-FFF2-40B4-BE49-F238E27FC236}">
                          <a16:creationId xmlns:a16="http://schemas.microsoft.com/office/drawing/2014/main" id="{4AEB8F44-67E9-4AA6-8375-C7388CF4D2ED}"/>
                        </a:ext>
                      </a:extLst>
                    </p:cNvPr>
                    <p:cNvSpPr/>
                    <p:nvPr/>
                  </p:nvSpPr>
                  <p:spPr>
                    <a:xfrm rot="9338418">
                      <a:off x="10078331" y="385414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1" name="Freeform: Shape 340">
                      <a:extLst>
                        <a:ext uri="{FF2B5EF4-FFF2-40B4-BE49-F238E27FC236}">
                          <a16:creationId xmlns:a16="http://schemas.microsoft.com/office/drawing/2014/main" id="{7EF18E82-0F2B-45AB-8DB1-8F253D4EBAC8}"/>
                        </a:ext>
                      </a:extLst>
                    </p:cNvPr>
                    <p:cNvSpPr/>
                    <p:nvPr/>
                  </p:nvSpPr>
                  <p:spPr>
                    <a:xfrm rot="10461739">
                      <a:off x="10070867" y="39266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2" name="Freeform: Shape 341">
                      <a:extLst>
                        <a:ext uri="{FF2B5EF4-FFF2-40B4-BE49-F238E27FC236}">
                          <a16:creationId xmlns:a16="http://schemas.microsoft.com/office/drawing/2014/main" id="{96AEDF2E-6344-4133-88BC-B63316F6A6F3}"/>
                        </a:ext>
                      </a:extLst>
                    </p:cNvPr>
                    <p:cNvSpPr/>
                    <p:nvPr/>
                  </p:nvSpPr>
                  <p:spPr>
                    <a:xfrm rot="13741861" flipH="1">
                      <a:off x="10023594" y="390931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3" name="Freeform: Shape 342">
                      <a:extLst>
                        <a:ext uri="{FF2B5EF4-FFF2-40B4-BE49-F238E27FC236}">
                          <a16:creationId xmlns:a16="http://schemas.microsoft.com/office/drawing/2014/main" id="{BBF90312-78EA-47FD-9DB9-AAF17888E117}"/>
                        </a:ext>
                      </a:extLst>
                    </p:cNvPr>
                    <p:cNvSpPr/>
                    <p:nvPr/>
                  </p:nvSpPr>
                  <p:spPr>
                    <a:xfrm rot="15246424">
                      <a:off x="9990312" y="387353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4" name="Freeform: Shape 343">
                      <a:extLst>
                        <a:ext uri="{FF2B5EF4-FFF2-40B4-BE49-F238E27FC236}">
                          <a16:creationId xmlns:a16="http://schemas.microsoft.com/office/drawing/2014/main" id="{57BB1FBE-D7B0-4B4D-9CDF-65D70AA2FBF8}"/>
                        </a:ext>
                      </a:extLst>
                    </p:cNvPr>
                    <p:cNvSpPr/>
                    <p:nvPr/>
                  </p:nvSpPr>
                  <p:spPr>
                    <a:xfrm rot="6039158">
                      <a:off x="10135732" y="38882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3" name="Group 322">
                    <a:extLst>
                      <a:ext uri="{FF2B5EF4-FFF2-40B4-BE49-F238E27FC236}">
                        <a16:creationId xmlns:a16="http://schemas.microsoft.com/office/drawing/2014/main" id="{F7FEDAB0-B1D9-4517-A8B2-FF6A40A4E1F0}"/>
                      </a:ext>
                    </a:extLst>
                  </p:cNvPr>
                  <p:cNvGrpSpPr/>
                  <p:nvPr/>
                </p:nvGrpSpPr>
                <p:grpSpPr>
                  <a:xfrm>
                    <a:off x="5250180" y="1841883"/>
                    <a:ext cx="4876894" cy="2011877"/>
                    <a:chOff x="5250180" y="1841883"/>
                    <a:chExt cx="4876894" cy="2011877"/>
                  </a:xfrm>
                </p:grpSpPr>
                <p:sp>
                  <p:nvSpPr>
                    <p:cNvPr id="324" name="Freeform: Shape 323">
                      <a:extLst>
                        <a:ext uri="{FF2B5EF4-FFF2-40B4-BE49-F238E27FC236}">
                          <a16:creationId xmlns:a16="http://schemas.microsoft.com/office/drawing/2014/main" id="{03214773-CDE5-4664-B785-33A47256D80A}"/>
                        </a:ext>
                      </a:extLst>
                    </p:cNvPr>
                    <p:cNvSpPr/>
                    <p:nvPr/>
                  </p:nvSpPr>
                  <p:spPr>
                    <a:xfrm>
                      <a:off x="5250180" y="1866900"/>
                      <a:ext cx="4168415" cy="188214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Lst>
                      <a:ahLst/>
                      <a:cxnLst>
                        <a:cxn ang="0">
                          <a:pos x="connsiteX0" y="connsiteY0"/>
                        </a:cxn>
                        <a:cxn ang="0">
                          <a:pos x="connsiteX1" y="connsiteY1"/>
                        </a:cxn>
                      </a:cxnLst>
                      <a:rect l="l" t="t" r="r" b="b"/>
                      <a:pathLst>
                        <a:path w="4168415" h="1882140">
                          <a:moveTo>
                            <a:pt x="4168140" y="1882140"/>
                          </a:moveTo>
                          <a:cubicBezTo>
                            <a:pt x="4201160" y="1516380"/>
                            <a:pt x="1262380" y="20574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5" name="Freeform: Shape 324">
                      <a:extLst>
                        <a:ext uri="{FF2B5EF4-FFF2-40B4-BE49-F238E27FC236}">
                          <a16:creationId xmlns:a16="http://schemas.microsoft.com/office/drawing/2014/main" id="{B519FBA8-48A2-4DBC-A43F-2595A745BEC4}"/>
                        </a:ext>
                      </a:extLst>
                    </p:cNvPr>
                    <p:cNvSpPr/>
                    <p:nvPr/>
                  </p:nvSpPr>
                  <p:spPr>
                    <a:xfrm>
                      <a:off x="5311211" y="1841883"/>
                      <a:ext cx="4815863" cy="195072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 name="connsiteX0" fmla="*/ 4168140 w 4168140"/>
                        <a:gd name="connsiteY0" fmla="*/ 1882140 h 1882140"/>
                        <a:gd name="connsiteX1" fmla="*/ 0 w 4168140"/>
                        <a:gd name="connsiteY1" fmla="*/ 0 h 1882140"/>
                        <a:gd name="connsiteX0" fmla="*/ 4815840 w 4815840"/>
                        <a:gd name="connsiteY0" fmla="*/ 1950720 h 1950720"/>
                        <a:gd name="connsiteX1" fmla="*/ 0 w 4815840"/>
                        <a:gd name="connsiteY1" fmla="*/ 0 h 1950720"/>
                        <a:gd name="connsiteX0" fmla="*/ 4815840 w 4815840"/>
                        <a:gd name="connsiteY0" fmla="*/ 1950720 h 1950720"/>
                        <a:gd name="connsiteX1" fmla="*/ 0 w 4815840"/>
                        <a:gd name="connsiteY1" fmla="*/ 0 h 1950720"/>
                        <a:gd name="connsiteX0" fmla="*/ 4815840 w 4815841"/>
                        <a:gd name="connsiteY0" fmla="*/ 1950720 h 1950720"/>
                        <a:gd name="connsiteX1" fmla="*/ 0 w 4815841"/>
                        <a:gd name="connsiteY1"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12749 w 4815840"/>
                        <a:gd name="connsiteY1" fmla="*/ 1259457 h 1950720"/>
                        <a:gd name="connsiteX2" fmla="*/ 0 w 4815840"/>
                        <a:gd name="connsiteY2" fmla="*/ 0 h 1950720"/>
                        <a:gd name="connsiteX0" fmla="*/ 4815840 w 4815858"/>
                        <a:gd name="connsiteY0" fmla="*/ 1950720 h 1950720"/>
                        <a:gd name="connsiteX1" fmla="*/ 3512749 w 4815858"/>
                        <a:gd name="connsiteY1" fmla="*/ 1259457 h 1950720"/>
                        <a:gd name="connsiteX2" fmla="*/ 0 w 4815858"/>
                        <a:gd name="connsiteY2" fmla="*/ 0 h 1950720"/>
                        <a:gd name="connsiteX0" fmla="*/ 4815840 w 4815859"/>
                        <a:gd name="connsiteY0" fmla="*/ 1950720 h 1950720"/>
                        <a:gd name="connsiteX1" fmla="*/ 3535609 w 4815859"/>
                        <a:gd name="connsiteY1" fmla="*/ 1320417 h 1950720"/>
                        <a:gd name="connsiteX2" fmla="*/ 0 w 4815859"/>
                        <a:gd name="connsiteY2" fmla="*/ 0 h 1950720"/>
                        <a:gd name="connsiteX0" fmla="*/ 4815840 w 4815863"/>
                        <a:gd name="connsiteY0" fmla="*/ 1950720 h 1950720"/>
                        <a:gd name="connsiteX1" fmla="*/ 3535609 w 4815863"/>
                        <a:gd name="connsiteY1" fmla="*/ 1320417 h 1950720"/>
                        <a:gd name="connsiteX2" fmla="*/ 0 w 4815863"/>
                        <a:gd name="connsiteY2" fmla="*/ 0 h 1950720"/>
                      </a:gdLst>
                      <a:ahLst/>
                      <a:cxnLst>
                        <a:cxn ang="0">
                          <a:pos x="connsiteX0" y="connsiteY0"/>
                        </a:cxn>
                        <a:cxn ang="0">
                          <a:pos x="connsiteX1" y="connsiteY1"/>
                        </a:cxn>
                        <a:cxn ang="0">
                          <a:pos x="connsiteX2" y="connsiteY2"/>
                        </a:cxn>
                      </a:cxnLst>
                      <a:rect l="l" t="t" r="r" b="b"/>
                      <a:pathLst>
                        <a:path w="4815863" h="1950720">
                          <a:moveTo>
                            <a:pt x="4815840" y="1950720"/>
                          </a:moveTo>
                          <a:cubicBezTo>
                            <a:pt x="4820908" y="1364340"/>
                            <a:pt x="3997818" y="1604514"/>
                            <a:pt x="3535609" y="1320417"/>
                          </a:cubicBezTo>
                          <a:cubicBezTo>
                            <a:pt x="3073400" y="1036320"/>
                            <a:pt x="1262380" y="20574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6" name="Freeform: Shape 325">
                      <a:extLst>
                        <a:ext uri="{FF2B5EF4-FFF2-40B4-BE49-F238E27FC236}">
                          <a16:creationId xmlns:a16="http://schemas.microsoft.com/office/drawing/2014/main" id="{C9FBB151-4684-4A87-AC02-A29100869239}"/>
                        </a:ext>
                      </a:extLst>
                    </p:cNvPr>
                    <p:cNvSpPr/>
                    <p:nvPr/>
                  </p:nvSpPr>
                  <p:spPr>
                    <a:xfrm>
                      <a:off x="5304447" y="1857320"/>
                      <a:ext cx="4472940" cy="199644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 name="connsiteX0" fmla="*/ 4168140 w 4168140"/>
                        <a:gd name="connsiteY0" fmla="*/ 1882140 h 1882140"/>
                        <a:gd name="connsiteX1" fmla="*/ 0 w 4168140"/>
                        <a:gd name="connsiteY1" fmla="*/ 0 h 1882140"/>
                        <a:gd name="connsiteX0" fmla="*/ 4815840 w 4815840"/>
                        <a:gd name="connsiteY0" fmla="*/ 1950720 h 1950720"/>
                        <a:gd name="connsiteX1" fmla="*/ 0 w 4815840"/>
                        <a:gd name="connsiteY1" fmla="*/ 0 h 1950720"/>
                        <a:gd name="connsiteX0" fmla="*/ 4815840 w 4815840"/>
                        <a:gd name="connsiteY0" fmla="*/ 1950720 h 1950720"/>
                        <a:gd name="connsiteX1" fmla="*/ 0 w 4815840"/>
                        <a:gd name="connsiteY1" fmla="*/ 0 h 1950720"/>
                        <a:gd name="connsiteX0" fmla="*/ 4815840 w 4815841"/>
                        <a:gd name="connsiteY0" fmla="*/ 1950720 h 1950720"/>
                        <a:gd name="connsiteX1" fmla="*/ 0 w 4815841"/>
                        <a:gd name="connsiteY1"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12749 w 4815840"/>
                        <a:gd name="connsiteY1" fmla="*/ 1259457 h 1950720"/>
                        <a:gd name="connsiteX2" fmla="*/ 0 w 4815840"/>
                        <a:gd name="connsiteY2" fmla="*/ 0 h 1950720"/>
                        <a:gd name="connsiteX0" fmla="*/ 4815840 w 4815858"/>
                        <a:gd name="connsiteY0" fmla="*/ 1950720 h 1950720"/>
                        <a:gd name="connsiteX1" fmla="*/ 3512749 w 4815858"/>
                        <a:gd name="connsiteY1" fmla="*/ 1259457 h 1950720"/>
                        <a:gd name="connsiteX2" fmla="*/ 0 w 4815858"/>
                        <a:gd name="connsiteY2" fmla="*/ 0 h 1950720"/>
                        <a:gd name="connsiteX0" fmla="*/ 4815840 w 4815859"/>
                        <a:gd name="connsiteY0" fmla="*/ 1950720 h 1950720"/>
                        <a:gd name="connsiteX1" fmla="*/ 3535609 w 4815859"/>
                        <a:gd name="connsiteY1" fmla="*/ 1320417 h 1950720"/>
                        <a:gd name="connsiteX2" fmla="*/ 0 w 4815859"/>
                        <a:gd name="connsiteY2" fmla="*/ 0 h 1950720"/>
                        <a:gd name="connsiteX0" fmla="*/ 4815840 w 4815863"/>
                        <a:gd name="connsiteY0" fmla="*/ 1950720 h 1950720"/>
                        <a:gd name="connsiteX1" fmla="*/ 3535609 w 4815863"/>
                        <a:gd name="connsiteY1" fmla="*/ 1320417 h 1950720"/>
                        <a:gd name="connsiteX2" fmla="*/ 0 w 4815863"/>
                        <a:gd name="connsiteY2" fmla="*/ 0 h 1950720"/>
                        <a:gd name="connsiteX0" fmla="*/ 4472940 w 4472975"/>
                        <a:gd name="connsiteY0" fmla="*/ 1996440 h 1996440"/>
                        <a:gd name="connsiteX1" fmla="*/ 3192709 w 4472975"/>
                        <a:gd name="connsiteY1" fmla="*/ 1366137 h 1996440"/>
                        <a:gd name="connsiteX2" fmla="*/ 0 w 4472975"/>
                        <a:gd name="connsiteY2" fmla="*/ 0 h 1996440"/>
                        <a:gd name="connsiteX0" fmla="*/ 4472940 w 4472975"/>
                        <a:gd name="connsiteY0" fmla="*/ 1996440 h 1996440"/>
                        <a:gd name="connsiteX1" fmla="*/ 3192709 w 4472975"/>
                        <a:gd name="connsiteY1" fmla="*/ 1366137 h 1996440"/>
                        <a:gd name="connsiteX2" fmla="*/ 0 w 4472975"/>
                        <a:gd name="connsiteY2" fmla="*/ 0 h 1996440"/>
                        <a:gd name="connsiteX0" fmla="*/ 4472940 w 4472975"/>
                        <a:gd name="connsiteY0" fmla="*/ 1996440 h 1996440"/>
                        <a:gd name="connsiteX1" fmla="*/ 3200329 w 4472975"/>
                        <a:gd name="connsiteY1" fmla="*/ 1168017 h 1996440"/>
                        <a:gd name="connsiteX2" fmla="*/ 0 w 4472975"/>
                        <a:gd name="connsiteY2" fmla="*/ 0 h 1996440"/>
                        <a:gd name="connsiteX0" fmla="*/ 4472940 w 4472978"/>
                        <a:gd name="connsiteY0" fmla="*/ 1996440 h 1996440"/>
                        <a:gd name="connsiteX1" fmla="*/ 3200329 w 4472978"/>
                        <a:gd name="connsiteY1" fmla="*/ 1168017 h 1996440"/>
                        <a:gd name="connsiteX2" fmla="*/ 0 w 4472978"/>
                        <a:gd name="connsiteY2" fmla="*/ 0 h 1996440"/>
                        <a:gd name="connsiteX0" fmla="*/ 4472940 w 4472966"/>
                        <a:gd name="connsiteY0" fmla="*/ 1996440 h 1996440"/>
                        <a:gd name="connsiteX1" fmla="*/ 3200329 w 4472966"/>
                        <a:gd name="connsiteY1" fmla="*/ 1168017 h 1996440"/>
                        <a:gd name="connsiteX2" fmla="*/ 0 w 4472966"/>
                        <a:gd name="connsiteY2" fmla="*/ 0 h 1996440"/>
                        <a:gd name="connsiteX0" fmla="*/ 4472940 w 4472940"/>
                        <a:gd name="connsiteY0" fmla="*/ 1996440 h 1996440"/>
                        <a:gd name="connsiteX1" fmla="*/ 3200329 w 4472940"/>
                        <a:gd name="connsiteY1" fmla="*/ 116801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Lst>
                      <a:ahLst/>
                      <a:cxnLst>
                        <a:cxn ang="0">
                          <a:pos x="connsiteX0" y="connsiteY0"/>
                        </a:cxn>
                        <a:cxn ang="0">
                          <a:pos x="connsiteX1" y="connsiteY1"/>
                        </a:cxn>
                        <a:cxn ang="0">
                          <a:pos x="connsiteX2" y="connsiteY2"/>
                        </a:cxn>
                      </a:cxnLst>
                      <a:rect l="l" t="t" r="r" b="b"/>
                      <a:pathLst>
                        <a:path w="4472940" h="1996440">
                          <a:moveTo>
                            <a:pt x="4472940" y="1996440"/>
                          </a:moveTo>
                          <a:cubicBezTo>
                            <a:pt x="4417048" y="1684380"/>
                            <a:pt x="3770559" y="1477897"/>
                            <a:pt x="3131749" y="1145157"/>
                          </a:cubicBezTo>
                          <a:cubicBezTo>
                            <a:pt x="2492939" y="812417"/>
                            <a:pt x="1681480" y="45720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96" name="Rectangle: Rounded Corners 295">
                  <a:extLst>
                    <a:ext uri="{FF2B5EF4-FFF2-40B4-BE49-F238E27FC236}">
                      <a16:creationId xmlns:a16="http://schemas.microsoft.com/office/drawing/2014/main" id="{07EE982D-8875-4134-9F4B-C67BADC82DD0}"/>
                    </a:ext>
                  </a:extLst>
                </p:cNvPr>
                <p:cNvSpPr/>
                <p:nvPr/>
              </p:nvSpPr>
              <p:spPr>
                <a:xfrm rot="3532455">
                  <a:off x="9296468" y="3602363"/>
                  <a:ext cx="129798" cy="75430"/>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7" name="Rectangle: Rounded Corners 296">
                  <a:extLst>
                    <a:ext uri="{FF2B5EF4-FFF2-40B4-BE49-F238E27FC236}">
                      <a16:creationId xmlns:a16="http://schemas.microsoft.com/office/drawing/2014/main" id="{FCF1FF9C-ACEC-439E-B906-AB95CD32B0B3}"/>
                    </a:ext>
                  </a:extLst>
                </p:cNvPr>
                <p:cNvSpPr/>
                <p:nvPr/>
              </p:nvSpPr>
              <p:spPr>
                <a:xfrm rot="2536915">
                  <a:off x="9404603" y="3473127"/>
                  <a:ext cx="153229" cy="11857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8" name="Rectangle: Rounded Corners 297">
                  <a:extLst>
                    <a:ext uri="{FF2B5EF4-FFF2-40B4-BE49-F238E27FC236}">
                      <a16:creationId xmlns:a16="http://schemas.microsoft.com/office/drawing/2014/main" id="{1807211B-B9C3-417A-8869-A2D7B8D4068F}"/>
                    </a:ext>
                  </a:extLst>
                </p:cNvPr>
                <p:cNvSpPr/>
                <p:nvPr/>
              </p:nvSpPr>
              <p:spPr>
                <a:xfrm rot="2536915">
                  <a:off x="9102834" y="3424292"/>
                  <a:ext cx="153229" cy="11857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9" name="Group 298">
                  <a:extLst>
                    <a:ext uri="{FF2B5EF4-FFF2-40B4-BE49-F238E27FC236}">
                      <a16:creationId xmlns:a16="http://schemas.microsoft.com/office/drawing/2014/main" id="{96F3471F-1454-4D43-9027-9BEF9269F2FE}"/>
                    </a:ext>
                  </a:extLst>
                </p:cNvPr>
                <p:cNvGrpSpPr/>
                <p:nvPr/>
              </p:nvGrpSpPr>
              <p:grpSpPr>
                <a:xfrm>
                  <a:off x="3258556" y="2580086"/>
                  <a:ext cx="6965931" cy="1917693"/>
                  <a:chOff x="3258556" y="2580086"/>
                  <a:chExt cx="6965931" cy="1917693"/>
                </a:xfrm>
              </p:grpSpPr>
              <p:grpSp>
                <p:nvGrpSpPr>
                  <p:cNvPr id="300" name="Group 299">
                    <a:extLst>
                      <a:ext uri="{FF2B5EF4-FFF2-40B4-BE49-F238E27FC236}">
                        <a16:creationId xmlns:a16="http://schemas.microsoft.com/office/drawing/2014/main" id="{882C60CE-B116-4174-A578-F19399B66E96}"/>
                      </a:ext>
                    </a:extLst>
                  </p:cNvPr>
                  <p:cNvGrpSpPr/>
                  <p:nvPr/>
                </p:nvGrpSpPr>
                <p:grpSpPr>
                  <a:xfrm>
                    <a:off x="9254491" y="4115057"/>
                    <a:ext cx="969996" cy="382722"/>
                    <a:chOff x="9255688" y="3679386"/>
                    <a:chExt cx="969996" cy="382722"/>
                  </a:xfrm>
                </p:grpSpPr>
                <p:sp>
                  <p:nvSpPr>
                    <p:cNvPr id="304" name="Freeform: Shape 303">
                      <a:extLst>
                        <a:ext uri="{FF2B5EF4-FFF2-40B4-BE49-F238E27FC236}">
                          <a16:creationId xmlns:a16="http://schemas.microsoft.com/office/drawing/2014/main" id="{68CD2CD4-52EF-4916-BFB9-FBF11B4D2A5F}"/>
                        </a:ext>
                      </a:extLst>
                    </p:cNvPr>
                    <p:cNvSpPr/>
                    <p:nvPr/>
                  </p:nvSpPr>
                  <p:spPr>
                    <a:xfrm rot="10993266">
                      <a:off x="9299169" y="3679386"/>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5" name="Freeform: Shape 304">
                      <a:extLst>
                        <a:ext uri="{FF2B5EF4-FFF2-40B4-BE49-F238E27FC236}">
                          <a16:creationId xmlns:a16="http://schemas.microsoft.com/office/drawing/2014/main" id="{D5C14B6A-8AE3-4BD9-9206-7566A06C2CF9}"/>
                        </a:ext>
                      </a:extLst>
                    </p:cNvPr>
                    <p:cNvSpPr/>
                    <p:nvPr/>
                  </p:nvSpPr>
                  <p:spPr>
                    <a:xfrm rot="9338418">
                      <a:off x="9394266" y="383101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6" name="Freeform: Shape 305">
                      <a:extLst>
                        <a:ext uri="{FF2B5EF4-FFF2-40B4-BE49-F238E27FC236}">
                          <a16:creationId xmlns:a16="http://schemas.microsoft.com/office/drawing/2014/main" id="{BD02F087-1413-4BF4-8A38-A725A90B5207}"/>
                        </a:ext>
                      </a:extLst>
                    </p:cNvPr>
                    <p:cNvSpPr/>
                    <p:nvPr/>
                  </p:nvSpPr>
                  <p:spPr>
                    <a:xfrm rot="10461739">
                      <a:off x="9386802" y="390356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7" name="Freeform: Shape 306">
                      <a:extLst>
                        <a:ext uri="{FF2B5EF4-FFF2-40B4-BE49-F238E27FC236}">
                          <a16:creationId xmlns:a16="http://schemas.microsoft.com/office/drawing/2014/main" id="{3CB1AF5E-5602-4E77-A243-22BF31CBDAB1}"/>
                        </a:ext>
                      </a:extLst>
                    </p:cNvPr>
                    <p:cNvSpPr/>
                    <p:nvPr/>
                  </p:nvSpPr>
                  <p:spPr>
                    <a:xfrm rot="13741861" flipH="1">
                      <a:off x="9339529" y="388618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8" name="Freeform: Shape 307">
                      <a:extLst>
                        <a:ext uri="{FF2B5EF4-FFF2-40B4-BE49-F238E27FC236}">
                          <a16:creationId xmlns:a16="http://schemas.microsoft.com/office/drawing/2014/main" id="{950AFABE-C785-4992-A0BA-8233AE3F674E}"/>
                        </a:ext>
                      </a:extLst>
                    </p:cNvPr>
                    <p:cNvSpPr/>
                    <p:nvPr/>
                  </p:nvSpPr>
                  <p:spPr>
                    <a:xfrm rot="15246424">
                      <a:off x="9306246" y="385040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9" name="Freeform: Shape 308">
                      <a:extLst>
                        <a:ext uri="{FF2B5EF4-FFF2-40B4-BE49-F238E27FC236}">
                          <a16:creationId xmlns:a16="http://schemas.microsoft.com/office/drawing/2014/main" id="{F897BE54-2D50-4922-B598-AA84861FCB44}"/>
                        </a:ext>
                      </a:extLst>
                    </p:cNvPr>
                    <p:cNvSpPr/>
                    <p:nvPr/>
                  </p:nvSpPr>
                  <p:spPr>
                    <a:xfrm rot="6039158">
                      <a:off x="9451666" y="386516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0" name="Freeform: Shape 309">
                      <a:extLst>
                        <a:ext uri="{FF2B5EF4-FFF2-40B4-BE49-F238E27FC236}">
                          <a16:creationId xmlns:a16="http://schemas.microsoft.com/office/drawing/2014/main" id="{3FCA0DCC-06D9-41FA-BC7D-6FA5F38EB663}"/>
                        </a:ext>
                      </a:extLst>
                    </p:cNvPr>
                    <p:cNvSpPr/>
                    <p:nvPr/>
                  </p:nvSpPr>
                  <p:spPr>
                    <a:xfrm rot="10993266">
                      <a:off x="9629427" y="3691682"/>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1" name="Freeform: Shape 310">
                      <a:extLst>
                        <a:ext uri="{FF2B5EF4-FFF2-40B4-BE49-F238E27FC236}">
                          <a16:creationId xmlns:a16="http://schemas.microsoft.com/office/drawing/2014/main" id="{BEF2A4B0-C6A7-45EF-9A12-D0CD1F936145}"/>
                        </a:ext>
                      </a:extLst>
                    </p:cNvPr>
                    <p:cNvSpPr/>
                    <p:nvPr/>
                  </p:nvSpPr>
                  <p:spPr>
                    <a:xfrm rot="9338418">
                      <a:off x="9724524" y="3843305"/>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2" name="Freeform: Shape 311">
                      <a:extLst>
                        <a:ext uri="{FF2B5EF4-FFF2-40B4-BE49-F238E27FC236}">
                          <a16:creationId xmlns:a16="http://schemas.microsoft.com/office/drawing/2014/main" id="{9BDA3856-B15D-4A81-B659-AC26E4CD5257}"/>
                        </a:ext>
                      </a:extLst>
                    </p:cNvPr>
                    <p:cNvSpPr/>
                    <p:nvPr/>
                  </p:nvSpPr>
                  <p:spPr>
                    <a:xfrm rot="10461739">
                      <a:off x="9717060" y="391586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3" name="Freeform: Shape 312">
                      <a:extLst>
                        <a:ext uri="{FF2B5EF4-FFF2-40B4-BE49-F238E27FC236}">
                          <a16:creationId xmlns:a16="http://schemas.microsoft.com/office/drawing/2014/main" id="{D55E2469-1EC4-47A8-A88E-B1C5B10D4BC1}"/>
                        </a:ext>
                      </a:extLst>
                    </p:cNvPr>
                    <p:cNvSpPr/>
                    <p:nvPr/>
                  </p:nvSpPr>
                  <p:spPr>
                    <a:xfrm rot="13741861" flipH="1">
                      <a:off x="9669787" y="389848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4" name="Freeform: Shape 313">
                      <a:extLst>
                        <a:ext uri="{FF2B5EF4-FFF2-40B4-BE49-F238E27FC236}">
                          <a16:creationId xmlns:a16="http://schemas.microsoft.com/office/drawing/2014/main" id="{3B60B9AA-5691-41A2-8325-D709EDB2B677}"/>
                        </a:ext>
                      </a:extLst>
                    </p:cNvPr>
                    <p:cNvSpPr/>
                    <p:nvPr/>
                  </p:nvSpPr>
                  <p:spPr>
                    <a:xfrm rot="15246424">
                      <a:off x="9636504" y="386270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5" name="Freeform: Shape 314">
                      <a:extLst>
                        <a:ext uri="{FF2B5EF4-FFF2-40B4-BE49-F238E27FC236}">
                          <a16:creationId xmlns:a16="http://schemas.microsoft.com/office/drawing/2014/main" id="{6A85E1A1-DE61-4EB3-A722-1830D1A5A6DC}"/>
                        </a:ext>
                      </a:extLst>
                    </p:cNvPr>
                    <p:cNvSpPr/>
                    <p:nvPr/>
                  </p:nvSpPr>
                  <p:spPr>
                    <a:xfrm rot="6039158">
                      <a:off x="9781924" y="387745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6" name="Freeform: Shape 315">
                      <a:extLst>
                        <a:ext uri="{FF2B5EF4-FFF2-40B4-BE49-F238E27FC236}">
                          <a16:creationId xmlns:a16="http://schemas.microsoft.com/office/drawing/2014/main" id="{E21970F2-378D-4A71-AC24-543462E8FF4E}"/>
                        </a:ext>
                      </a:extLst>
                    </p:cNvPr>
                    <p:cNvSpPr/>
                    <p:nvPr/>
                  </p:nvSpPr>
                  <p:spPr>
                    <a:xfrm rot="10993266">
                      <a:off x="9983235" y="370251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7" name="Freeform: Shape 316">
                      <a:extLst>
                        <a:ext uri="{FF2B5EF4-FFF2-40B4-BE49-F238E27FC236}">
                          <a16:creationId xmlns:a16="http://schemas.microsoft.com/office/drawing/2014/main" id="{86C9CE95-BE30-451E-9D12-DFC0FA54D0A1}"/>
                        </a:ext>
                      </a:extLst>
                    </p:cNvPr>
                    <p:cNvSpPr/>
                    <p:nvPr/>
                  </p:nvSpPr>
                  <p:spPr>
                    <a:xfrm rot="9338418">
                      <a:off x="10078331" y="385414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8" name="Freeform: Shape 317">
                      <a:extLst>
                        <a:ext uri="{FF2B5EF4-FFF2-40B4-BE49-F238E27FC236}">
                          <a16:creationId xmlns:a16="http://schemas.microsoft.com/office/drawing/2014/main" id="{365DB0F8-AC55-43E5-B3CB-A0DCCC6DC111}"/>
                        </a:ext>
                      </a:extLst>
                    </p:cNvPr>
                    <p:cNvSpPr/>
                    <p:nvPr/>
                  </p:nvSpPr>
                  <p:spPr>
                    <a:xfrm rot="10461739">
                      <a:off x="10070867" y="39266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9" name="Freeform: Shape 318">
                      <a:extLst>
                        <a:ext uri="{FF2B5EF4-FFF2-40B4-BE49-F238E27FC236}">
                          <a16:creationId xmlns:a16="http://schemas.microsoft.com/office/drawing/2014/main" id="{38083910-1383-496D-8617-D26D239BF460}"/>
                        </a:ext>
                      </a:extLst>
                    </p:cNvPr>
                    <p:cNvSpPr/>
                    <p:nvPr/>
                  </p:nvSpPr>
                  <p:spPr>
                    <a:xfrm rot="13741861" flipH="1">
                      <a:off x="10023594" y="390931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0" name="Freeform: Shape 319">
                      <a:extLst>
                        <a:ext uri="{FF2B5EF4-FFF2-40B4-BE49-F238E27FC236}">
                          <a16:creationId xmlns:a16="http://schemas.microsoft.com/office/drawing/2014/main" id="{6A90E309-67E0-40BD-A7CE-7B0ED33B775A}"/>
                        </a:ext>
                      </a:extLst>
                    </p:cNvPr>
                    <p:cNvSpPr/>
                    <p:nvPr/>
                  </p:nvSpPr>
                  <p:spPr>
                    <a:xfrm rot="15246424">
                      <a:off x="9990312" y="387353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1" name="Freeform: Shape 320">
                      <a:extLst>
                        <a:ext uri="{FF2B5EF4-FFF2-40B4-BE49-F238E27FC236}">
                          <a16:creationId xmlns:a16="http://schemas.microsoft.com/office/drawing/2014/main" id="{2A82266B-310B-483C-9A29-995AB4202985}"/>
                        </a:ext>
                      </a:extLst>
                    </p:cNvPr>
                    <p:cNvSpPr/>
                    <p:nvPr/>
                  </p:nvSpPr>
                  <p:spPr>
                    <a:xfrm rot="6039158">
                      <a:off x="10135732" y="38882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1" name="Freeform: Shape 300">
                    <a:extLst>
                      <a:ext uri="{FF2B5EF4-FFF2-40B4-BE49-F238E27FC236}">
                        <a16:creationId xmlns:a16="http://schemas.microsoft.com/office/drawing/2014/main" id="{0BD53739-3CFD-4940-9C70-3C0963399561}"/>
                      </a:ext>
                    </a:extLst>
                  </p:cNvPr>
                  <p:cNvSpPr/>
                  <p:nvPr/>
                </p:nvSpPr>
                <p:spPr>
                  <a:xfrm rot="10800000" flipH="1">
                    <a:off x="3286663" y="2580086"/>
                    <a:ext cx="6802044" cy="1638347"/>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835959 w 6836123"/>
                      <a:gd name="connsiteY0" fmla="*/ 0 h 1353154"/>
                      <a:gd name="connsiteX1" fmla="*/ 2826278 w 6836123"/>
                      <a:gd name="connsiteY1" fmla="*/ 1253531 h 1353154"/>
                      <a:gd name="connsiteX2" fmla="*/ 108455 w 6836123"/>
                      <a:gd name="connsiteY2" fmla="*/ 883122 h 1353154"/>
                      <a:gd name="connsiteX0" fmla="*/ 6835959 w 6836123"/>
                      <a:gd name="connsiteY0" fmla="*/ 0 h 1353154"/>
                      <a:gd name="connsiteX1" fmla="*/ 2826278 w 6836123"/>
                      <a:gd name="connsiteY1" fmla="*/ 1253531 h 1353154"/>
                      <a:gd name="connsiteX2" fmla="*/ 108455 w 6836123"/>
                      <a:gd name="connsiteY2" fmla="*/ 883122 h 1353154"/>
                      <a:gd name="connsiteX0" fmla="*/ 6859021 w 6859184"/>
                      <a:gd name="connsiteY0" fmla="*/ 0 h 1901469"/>
                      <a:gd name="connsiteX1" fmla="*/ 2826278 w 6859184"/>
                      <a:gd name="connsiteY1" fmla="*/ 1801846 h 1901469"/>
                      <a:gd name="connsiteX2" fmla="*/ 108455 w 6859184"/>
                      <a:gd name="connsiteY2" fmla="*/ 1431437 h 1901469"/>
                      <a:gd name="connsiteX0" fmla="*/ 6859021 w 6861558"/>
                      <a:gd name="connsiteY0" fmla="*/ 0 h 1901469"/>
                      <a:gd name="connsiteX1" fmla="*/ 2826278 w 6861558"/>
                      <a:gd name="connsiteY1" fmla="*/ 1801846 h 1901469"/>
                      <a:gd name="connsiteX2" fmla="*/ 108455 w 6861558"/>
                      <a:gd name="connsiteY2" fmla="*/ 1431437 h 1901469"/>
                      <a:gd name="connsiteX0" fmla="*/ 6859021 w 6861984"/>
                      <a:gd name="connsiteY0" fmla="*/ 0 h 1901469"/>
                      <a:gd name="connsiteX1" fmla="*/ 2826278 w 6861984"/>
                      <a:gd name="connsiteY1" fmla="*/ 1801846 h 1901469"/>
                      <a:gd name="connsiteX2" fmla="*/ 108455 w 6861984"/>
                      <a:gd name="connsiteY2" fmla="*/ 1431437 h 1901469"/>
                    </a:gdLst>
                    <a:ahLst/>
                    <a:cxnLst>
                      <a:cxn ang="0">
                        <a:pos x="connsiteX0" y="connsiteY0"/>
                      </a:cxn>
                      <a:cxn ang="0">
                        <a:pos x="connsiteX1" y="connsiteY1"/>
                      </a:cxn>
                      <a:cxn ang="0">
                        <a:pos x="connsiteX2" y="connsiteY2"/>
                      </a:cxn>
                    </a:cxnLst>
                    <a:rect l="l" t="t" r="r" b="b"/>
                    <a:pathLst>
                      <a:path w="6861984" h="1901469">
                        <a:moveTo>
                          <a:pt x="6859021" y="0"/>
                        </a:moveTo>
                        <a:cubicBezTo>
                          <a:pt x="6958626" y="1527915"/>
                          <a:pt x="4525994" y="270359"/>
                          <a:pt x="2826278" y="1801846"/>
                        </a:cubicBezTo>
                        <a:cubicBezTo>
                          <a:pt x="2226216" y="2437983"/>
                          <a:pt x="-581934" y="-246179"/>
                          <a:pt x="108455" y="1431437"/>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2" name="Freeform: Shape 301">
                    <a:extLst>
                      <a:ext uri="{FF2B5EF4-FFF2-40B4-BE49-F238E27FC236}">
                        <a16:creationId xmlns:a16="http://schemas.microsoft.com/office/drawing/2014/main" id="{1B22C90B-3AC5-45A6-AB08-605EFCBE990C}"/>
                      </a:ext>
                    </a:extLst>
                  </p:cNvPr>
                  <p:cNvSpPr/>
                  <p:nvPr/>
                </p:nvSpPr>
                <p:spPr>
                  <a:xfrm rot="10800000" flipH="1">
                    <a:off x="3275687" y="2614787"/>
                    <a:ext cx="6440944" cy="158098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555421 w 6555583"/>
                      <a:gd name="connsiteY0" fmla="*/ 0 h 1335615"/>
                      <a:gd name="connsiteX1" fmla="*/ 2517103 w 6555583"/>
                      <a:gd name="connsiteY1" fmla="*/ 1234481 h 1335615"/>
                      <a:gd name="connsiteX2" fmla="*/ 120012 w 6555583"/>
                      <a:gd name="connsiteY2" fmla="*/ 908522 h 1335615"/>
                      <a:gd name="connsiteX0" fmla="*/ 6530673 w 6530835"/>
                      <a:gd name="connsiteY0" fmla="*/ 0 h 1332751"/>
                      <a:gd name="connsiteX1" fmla="*/ 2492355 w 6530835"/>
                      <a:gd name="connsiteY1" fmla="*/ 1234481 h 1332751"/>
                      <a:gd name="connsiteX2" fmla="*/ 95264 w 6530835"/>
                      <a:gd name="connsiteY2" fmla="*/ 908522 h 1332751"/>
                      <a:gd name="connsiteX0" fmla="*/ 6521346 w 6521533"/>
                      <a:gd name="connsiteY0" fmla="*/ 0 h 1338895"/>
                      <a:gd name="connsiteX1" fmla="*/ 2792305 w 6521533"/>
                      <a:gd name="connsiteY1" fmla="*/ 1240831 h 1338895"/>
                      <a:gd name="connsiteX2" fmla="*/ 85937 w 6521533"/>
                      <a:gd name="connsiteY2" fmla="*/ 908522 h 1338895"/>
                      <a:gd name="connsiteX0" fmla="*/ 6521346 w 6521533"/>
                      <a:gd name="connsiteY0" fmla="*/ 0 h 1338895"/>
                      <a:gd name="connsiteX1" fmla="*/ 2792305 w 6521533"/>
                      <a:gd name="connsiteY1" fmla="*/ 1240831 h 1338895"/>
                      <a:gd name="connsiteX2" fmla="*/ 85937 w 6521533"/>
                      <a:gd name="connsiteY2" fmla="*/ 908522 h 1338895"/>
                      <a:gd name="connsiteX0" fmla="*/ 6520268 w 6520458"/>
                      <a:gd name="connsiteY0" fmla="*/ 0 h 1369625"/>
                      <a:gd name="connsiteX1" fmla="*/ 2831319 w 6520458"/>
                      <a:gd name="connsiteY1" fmla="*/ 1272581 h 1369625"/>
                      <a:gd name="connsiteX2" fmla="*/ 84859 w 6520458"/>
                      <a:gd name="connsiteY2" fmla="*/ 908522 h 1369625"/>
                      <a:gd name="connsiteX0" fmla="*/ 6520572 w 6520761"/>
                      <a:gd name="connsiteY0" fmla="*/ 0 h 1357330"/>
                      <a:gd name="connsiteX1" fmla="*/ 2820168 w 6520761"/>
                      <a:gd name="connsiteY1" fmla="*/ 1259881 h 1357330"/>
                      <a:gd name="connsiteX2" fmla="*/ 85163 w 6520761"/>
                      <a:gd name="connsiteY2" fmla="*/ 908522 h 1357330"/>
                      <a:gd name="connsiteX0" fmla="*/ 6497511 w 6497702"/>
                      <a:gd name="connsiteY0" fmla="*/ 0 h 1834894"/>
                      <a:gd name="connsiteX1" fmla="*/ 2820168 w 6497702"/>
                      <a:gd name="connsiteY1" fmla="*/ 1737445 h 1834894"/>
                      <a:gd name="connsiteX2" fmla="*/ 85163 w 6497702"/>
                      <a:gd name="connsiteY2" fmla="*/ 1386086 h 1834894"/>
                      <a:gd name="connsiteX0" fmla="*/ 6497511 w 6497511"/>
                      <a:gd name="connsiteY0" fmla="*/ 0 h 1834894"/>
                      <a:gd name="connsiteX1" fmla="*/ 2820168 w 6497511"/>
                      <a:gd name="connsiteY1" fmla="*/ 1737445 h 1834894"/>
                      <a:gd name="connsiteX2" fmla="*/ 85163 w 6497511"/>
                      <a:gd name="connsiteY2" fmla="*/ 1386086 h 1834894"/>
                      <a:gd name="connsiteX0" fmla="*/ 6497511 w 6497702"/>
                      <a:gd name="connsiteY0" fmla="*/ 0 h 1834894"/>
                      <a:gd name="connsiteX1" fmla="*/ 2820168 w 6497702"/>
                      <a:gd name="connsiteY1" fmla="*/ 1737445 h 1834894"/>
                      <a:gd name="connsiteX2" fmla="*/ 85163 w 6497702"/>
                      <a:gd name="connsiteY2" fmla="*/ 1386086 h 1834894"/>
                    </a:gdLst>
                    <a:ahLst/>
                    <a:cxnLst>
                      <a:cxn ang="0">
                        <a:pos x="connsiteX0" y="connsiteY0"/>
                      </a:cxn>
                      <a:cxn ang="0">
                        <a:pos x="connsiteX1" y="connsiteY1"/>
                      </a:cxn>
                      <a:cxn ang="0">
                        <a:pos x="connsiteX2" y="connsiteY2"/>
                      </a:cxn>
                    </a:cxnLst>
                    <a:rect l="l" t="t" r="r" b="b"/>
                    <a:pathLst>
                      <a:path w="6497702" h="1834894">
                        <a:moveTo>
                          <a:pt x="6497511" y="0"/>
                        </a:moveTo>
                        <a:cubicBezTo>
                          <a:pt x="6520244" y="1359882"/>
                          <a:pt x="4519884" y="244058"/>
                          <a:pt x="2820168" y="1737445"/>
                        </a:cubicBezTo>
                        <a:cubicBezTo>
                          <a:pt x="2220106" y="2373582"/>
                          <a:pt x="-513588" y="-380430"/>
                          <a:pt x="85163" y="1386086"/>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03" name="Freeform: Shape 302">
                    <a:extLst>
                      <a:ext uri="{FF2B5EF4-FFF2-40B4-BE49-F238E27FC236}">
                        <a16:creationId xmlns:a16="http://schemas.microsoft.com/office/drawing/2014/main" id="{9050CEC6-6B82-49E9-927A-D5294141D8F1}"/>
                      </a:ext>
                    </a:extLst>
                  </p:cNvPr>
                  <p:cNvSpPr/>
                  <p:nvPr/>
                </p:nvSpPr>
                <p:spPr>
                  <a:xfrm rot="10800000" flipH="1">
                    <a:off x="3258556" y="2662448"/>
                    <a:ext cx="6125458" cy="1530141"/>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555421 w 6555583"/>
                      <a:gd name="connsiteY0" fmla="*/ 0 h 1335615"/>
                      <a:gd name="connsiteX1" fmla="*/ 2517103 w 6555583"/>
                      <a:gd name="connsiteY1" fmla="*/ 1234481 h 1335615"/>
                      <a:gd name="connsiteX2" fmla="*/ 120012 w 6555583"/>
                      <a:gd name="connsiteY2" fmla="*/ 908522 h 1335615"/>
                      <a:gd name="connsiteX0" fmla="*/ 6530673 w 6530835"/>
                      <a:gd name="connsiteY0" fmla="*/ 0 h 1332751"/>
                      <a:gd name="connsiteX1" fmla="*/ 2492355 w 6530835"/>
                      <a:gd name="connsiteY1" fmla="*/ 1234481 h 1332751"/>
                      <a:gd name="connsiteX2" fmla="*/ 95264 w 6530835"/>
                      <a:gd name="connsiteY2" fmla="*/ 908522 h 1332751"/>
                      <a:gd name="connsiteX0" fmla="*/ 6521346 w 6521533"/>
                      <a:gd name="connsiteY0" fmla="*/ 0 h 1338895"/>
                      <a:gd name="connsiteX1" fmla="*/ 2792305 w 6521533"/>
                      <a:gd name="connsiteY1" fmla="*/ 1240831 h 1338895"/>
                      <a:gd name="connsiteX2" fmla="*/ 85937 w 6521533"/>
                      <a:gd name="connsiteY2" fmla="*/ 908522 h 1338895"/>
                      <a:gd name="connsiteX0" fmla="*/ 6521346 w 6521533"/>
                      <a:gd name="connsiteY0" fmla="*/ 0 h 1338895"/>
                      <a:gd name="connsiteX1" fmla="*/ 2792305 w 6521533"/>
                      <a:gd name="connsiteY1" fmla="*/ 1240831 h 1338895"/>
                      <a:gd name="connsiteX2" fmla="*/ 85937 w 6521533"/>
                      <a:gd name="connsiteY2" fmla="*/ 908522 h 1338895"/>
                      <a:gd name="connsiteX0" fmla="*/ 6512774 w 6512999"/>
                      <a:gd name="connsiteY0" fmla="*/ 0 h 1332751"/>
                      <a:gd name="connsiteX1" fmla="*/ 3133102 w 6512999"/>
                      <a:gd name="connsiteY1" fmla="*/ 1234481 h 1332751"/>
                      <a:gd name="connsiteX2" fmla="*/ 77365 w 6512999"/>
                      <a:gd name="connsiteY2" fmla="*/ 908522 h 1332751"/>
                      <a:gd name="connsiteX0" fmla="*/ 6512774 w 6512999"/>
                      <a:gd name="connsiteY0" fmla="*/ 0 h 1294651"/>
                      <a:gd name="connsiteX1" fmla="*/ 3133102 w 6512999"/>
                      <a:gd name="connsiteY1" fmla="*/ 1196381 h 1294651"/>
                      <a:gd name="connsiteX2" fmla="*/ 77365 w 6512999"/>
                      <a:gd name="connsiteY2" fmla="*/ 870422 h 1294651"/>
                      <a:gd name="connsiteX0" fmla="*/ 6512774 w 6527496"/>
                      <a:gd name="connsiteY0" fmla="*/ 0 h 1294651"/>
                      <a:gd name="connsiteX1" fmla="*/ 3133102 w 6527496"/>
                      <a:gd name="connsiteY1" fmla="*/ 1196381 h 1294651"/>
                      <a:gd name="connsiteX2" fmla="*/ 77365 w 6527496"/>
                      <a:gd name="connsiteY2" fmla="*/ 870422 h 1294651"/>
                      <a:gd name="connsiteX0" fmla="*/ 6205416 w 6220138"/>
                      <a:gd name="connsiteY0" fmla="*/ 0 h 1293627"/>
                      <a:gd name="connsiteX1" fmla="*/ 2825744 w 6220138"/>
                      <a:gd name="connsiteY1" fmla="*/ 1196381 h 1293627"/>
                      <a:gd name="connsiteX2" fmla="*/ 85012 w 6220138"/>
                      <a:gd name="connsiteY2" fmla="*/ 838672 h 1293627"/>
                      <a:gd name="connsiteX0" fmla="*/ 6204211 w 6219266"/>
                      <a:gd name="connsiteY0" fmla="*/ 0 h 1287480"/>
                      <a:gd name="connsiteX1" fmla="*/ 2870358 w 6219266"/>
                      <a:gd name="connsiteY1" fmla="*/ 1190031 h 1287480"/>
                      <a:gd name="connsiteX2" fmla="*/ 83807 w 6219266"/>
                      <a:gd name="connsiteY2" fmla="*/ 838672 h 1287480"/>
                      <a:gd name="connsiteX0" fmla="*/ 6176395 w 6191450"/>
                      <a:gd name="connsiteY0" fmla="*/ 0 h 1289476"/>
                      <a:gd name="connsiteX1" fmla="*/ 2842542 w 6191450"/>
                      <a:gd name="connsiteY1" fmla="*/ 1190031 h 1289476"/>
                      <a:gd name="connsiteX2" fmla="*/ 55991 w 6191450"/>
                      <a:gd name="connsiteY2" fmla="*/ 838672 h 1289476"/>
                      <a:gd name="connsiteX0" fmla="*/ 6176395 w 6191450"/>
                      <a:gd name="connsiteY0" fmla="*/ 0 h 1264930"/>
                      <a:gd name="connsiteX1" fmla="*/ 2842542 w 6191450"/>
                      <a:gd name="connsiteY1" fmla="*/ 1164631 h 1264930"/>
                      <a:gd name="connsiteX2" fmla="*/ 55991 w 6191450"/>
                      <a:gd name="connsiteY2" fmla="*/ 838672 h 1264930"/>
                      <a:gd name="connsiteX0" fmla="*/ 6176077 w 6191260"/>
                      <a:gd name="connsiteY0" fmla="*/ 0 h 1277201"/>
                      <a:gd name="connsiteX1" fmla="*/ 2859406 w 6191260"/>
                      <a:gd name="connsiteY1" fmla="*/ 1177331 h 1277201"/>
                      <a:gd name="connsiteX2" fmla="*/ 55673 w 6191260"/>
                      <a:gd name="connsiteY2" fmla="*/ 838672 h 1277201"/>
                      <a:gd name="connsiteX0" fmla="*/ 6176394 w 6191449"/>
                      <a:gd name="connsiteY0" fmla="*/ 0 h 1289476"/>
                      <a:gd name="connsiteX1" fmla="*/ 2842541 w 6191449"/>
                      <a:gd name="connsiteY1" fmla="*/ 1190031 h 1289476"/>
                      <a:gd name="connsiteX2" fmla="*/ 55990 w 6191449"/>
                      <a:gd name="connsiteY2" fmla="*/ 838672 h 1289476"/>
                      <a:gd name="connsiteX0" fmla="*/ 6176394 w 6185102"/>
                      <a:gd name="connsiteY0" fmla="*/ 0 h 1289476"/>
                      <a:gd name="connsiteX1" fmla="*/ 2842541 w 6185102"/>
                      <a:gd name="connsiteY1" fmla="*/ 1190031 h 1289476"/>
                      <a:gd name="connsiteX2" fmla="*/ 55990 w 6185102"/>
                      <a:gd name="connsiteY2" fmla="*/ 838672 h 1289476"/>
                      <a:gd name="connsiteX0" fmla="*/ 6176394 w 6186451"/>
                      <a:gd name="connsiteY0" fmla="*/ 0 h 1289476"/>
                      <a:gd name="connsiteX1" fmla="*/ 2842541 w 6186451"/>
                      <a:gd name="connsiteY1" fmla="*/ 1190031 h 1289476"/>
                      <a:gd name="connsiteX2" fmla="*/ 55990 w 6186451"/>
                      <a:gd name="connsiteY2" fmla="*/ 838672 h 1289476"/>
                      <a:gd name="connsiteX0" fmla="*/ 6176394 w 6186220"/>
                      <a:gd name="connsiteY0" fmla="*/ 0 h 1289476"/>
                      <a:gd name="connsiteX1" fmla="*/ 2842541 w 6186220"/>
                      <a:gd name="connsiteY1" fmla="*/ 1190031 h 1289476"/>
                      <a:gd name="connsiteX2" fmla="*/ 55990 w 6186220"/>
                      <a:gd name="connsiteY2" fmla="*/ 838672 h 1289476"/>
                      <a:gd name="connsiteX0" fmla="*/ 6176394 w 6186220"/>
                      <a:gd name="connsiteY0" fmla="*/ 0 h 1775884"/>
                      <a:gd name="connsiteX1" fmla="*/ 2842541 w 6186220"/>
                      <a:gd name="connsiteY1" fmla="*/ 1676439 h 1775884"/>
                      <a:gd name="connsiteX2" fmla="*/ 55990 w 6186220"/>
                      <a:gd name="connsiteY2" fmla="*/ 1325080 h 1775884"/>
                      <a:gd name="connsiteX0" fmla="*/ 6176394 w 6179436"/>
                      <a:gd name="connsiteY0" fmla="*/ 0 h 1775884"/>
                      <a:gd name="connsiteX1" fmla="*/ 2842541 w 6179436"/>
                      <a:gd name="connsiteY1" fmla="*/ 1676439 h 1775884"/>
                      <a:gd name="connsiteX2" fmla="*/ 55990 w 6179436"/>
                      <a:gd name="connsiteY2" fmla="*/ 1325080 h 1775884"/>
                    </a:gdLst>
                    <a:ahLst/>
                    <a:cxnLst>
                      <a:cxn ang="0">
                        <a:pos x="connsiteX0" y="connsiteY0"/>
                      </a:cxn>
                      <a:cxn ang="0">
                        <a:pos x="connsiteX1" y="connsiteY1"/>
                      </a:cxn>
                      <a:cxn ang="0">
                        <a:pos x="connsiteX2" y="connsiteY2"/>
                      </a:cxn>
                    </a:cxnLst>
                    <a:rect l="l" t="t" r="r" b="b"/>
                    <a:pathLst>
                      <a:path w="6179436" h="1775884">
                        <a:moveTo>
                          <a:pt x="6176394" y="0"/>
                        </a:moveTo>
                        <a:cubicBezTo>
                          <a:pt x="6255945" y="1181413"/>
                          <a:pt x="4765624" y="176702"/>
                          <a:pt x="2842541" y="1676439"/>
                        </a:cubicBezTo>
                        <a:cubicBezTo>
                          <a:pt x="2242479" y="2312576"/>
                          <a:pt x="-416760" y="-377936"/>
                          <a:pt x="55990" y="132508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292" name="Group 291">
                <a:extLst>
                  <a:ext uri="{FF2B5EF4-FFF2-40B4-BE49-F238E27FC236}">
                    <a16:creationId xmlns:a16="http://schemas.microsoft.com/office/drawing/2014/main" id="{6D4CD7C5-395F-4973-B80D-24EFB531C9CA}"/>
                  </a:ext>
                </a:extLst>
              </p:cNvPr>
              <p:cNvGrpSpPr/>
              <p:nvPr/>
            </p:nvGrpSpPr>
            <p:grpSpPr>
              <a:xfrm>
                <a:off x="7858145" y="3114267"/>
                <a:ext cx="933269" cy="687957"/>
                <a:chOff x="7858145" y="3114267"/>
                <a:chExt cx="933269" cy="687957"/>
              </a:xfrm>
            </p:grpSpPr>
            <p:sp>
              <p:nvSpPr>
                <p:cNvPr id="293" name="TextBox 292">
                  <a:extLst>
                    <a:ext uri="{FF2B5EF4-FFF2-40B4-BE49-F238E27FC236}">
                      <a16:creationId xmlns:a16="http://schemas.microsoft.com/office/drawing/2014/main" id="{CF17CFD0-3459-490B-96A2-21FA773826B3}"/>
                    </a:ext>
                  </a:extLst>
                </p:cNvPr>
                <p:cNvSpPr txBox="1"/>
                <p:nvPr/>
              </p:nvSpPr>
              <p:spPr>
                <a:xfrm>
                  <a:off x="7858145" y="3114267"/>
                  <a:ext cx="933269" cy="332079"/>
                </a:xfrm>
                <a:prstGeom prst="rect">
                  <a:avLst/>
                </a:prstGeom>
                <a:noFill/>
              </p:spPr>
              <p:txBody>
                <a:bodyPr wrap="none" rtlCol="0">
                  <a:spAutoFit/>
                </a:bodyPr>
                <a:lstStyle/>
                <a:p>
                  <a:pPr algn="ctr">
                    <a:lnSpc>
                      <a:spcPts val="2000"/>
                    </a:lnSpc>
                  </a:pPr>
                  <a:r>
                    <a:rPr lang="en-US" sz="1400" b="1" dirty="0" err="1">
                      <a:solidFill>
                        <a:srgbClr val="A25100"/>
                      </a:solidFill>
                      <a:latin typeface="Candara" panose="020E0502030303020204" pitchFamily="34" charset="0"/>
                    </a:rPr>
                    <a:t>Perforant</a:t>
                  </a:r>
                  <a:endParaRPr lang="en-US" sz="1400" b="1" dirty="0">
                    <a:solidFill>
                      <a:srgbClr val="A25100"/>
                    </a:solidFill>
                    <a:latin typeface="Candara" panose="020E0502030303020204" pitchFamily="34" charset="0"/>
                  </a:endParaRPr>
                </a:p>
              </p:txBody>
            </p:sp>
            <p:sp>
              <p:nvSpPr>
                <p:cNvPr id="294" name="TextBox 293">
                  <a:extLst>
                    <a:ext uri="{FF2B5EF4-FFF2-40B4-BE49-F238E27FC236}">
                      <a16:creationId xmlns:a16="http://schemas.microsoft.com/office/drawing/2014/main" id="{624A2C37-7499-45B2-86D8-0D0E852B87A7}"/>
                    </a:ext>
                  </a:extLst>
                </p:cNvPr>
                <p:cNvSpPr txBox="1"/>
                <p:nvPr/>
              </p:nvSpPr>
              <p:spPr>
                <a:xfrm>
                  <a:off x="8056116" y="3470145"/>
                  <a:ext cx="537327" cy="332079"/>
                </a:xfrm>
                <a:prstGeom prst="rect">
                  <a:avLst/>
                </a:prstGeom>
                <a:noFill/>
              </p:spPr>
              <p:txBody>
                <a:bodyPr wrap="none" rtlCol="0">
                  <a:spAutoFit/>
                </a:bodyPr>
                <a:lstStyle/>
                <a:p>
                  <a:pPr algn="ctr">
                    <a:lnSpc>
                      <a:spcPts val="2000"/>
                    </a:lnSpc>
                  </a:pPr>
                  <a:r>
                    <a:rPr lang="en-US" sz="1400" b="1" dirty="0">
                      <a:solidFill>
                        <a:srgbClr val="A25100"/>
                      </a:solidFill>
                      <a:latin typeface="Candara" panose="020E0502030303020204" pitchFamily="34" charset="0"/>
                    </a:rPr>
                    <a:t>Path</a:t>
                  </a:r>
                </a:p>
              </p:txBody>
            </p:sp>
          </p:grpSp>
        </p:grpSp>
        <p:sp>
          <p:nvSpPr>
            <p:cNvPr id="290" name="TextBox 289">
              <a:extLst>
                <a:ext uri="{FF2B5EF4-FFF2-40B4-BE49-F238E27FC236}">
                  <a16:creationId xmlns:a16="http://schemas.microsoft.com/office/drawing/2014/main" id="{CF05900F-BE6E-4546-8256-2701235BD9FB}"/>
                </a:ext>
              </a:extLst>
            </p:cNvPr>
            <p:cNvSpPr txBox="1"/>
            <p:nvPr/>
          </p:nvSpPr>
          <p:spPr>
            <a:xfrm>
              <a:off x="10505412" y="4101942"/>
              <a:ext cx="974946"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Layer II</a:t>
              </a:r>
            </a:p>
          </p:txBody>
        </p:sp>
      </p:gr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4" name="Group 253">
            <a:extLst>
              <a:ext uri="{FF2B5EF4-FFF2-40B4-BE49-F238E27FC236}">
                <a16:creationId xmlns:a16="http://schemas.microsoft.com/office/drawing/2014/main" id="{1C828F5A-34B3-4455-BCFC-E234576989A5}"/>
              </a:ext>
            </a:extLst>
          </p:cNvPr>
          <p:cNvGrpSpPr/>
          <p:nvPr/>
        </p:nvGrpSpPr>
        <p:grpSpPr>
          <a:xfrm>
            <a:off x="1978676" y="4407621"/>
            <a:ext cx="1175449" cy="2133659"/>
            <a:chOff x="1978676" y="4407621"/>
            <a:chExt cx="1175449" cy="2133659"/>
          </a:xfrm>
        </p:grpSpPr>
        <p:sp>
          <p:nvSpPr>
            <p:cNvPr id="282" name="TextBox 281">
              <a:extLst>
                <a:ext uri="{FF2B5EF4-FFF2-40B4-BE49-F238E27FC236}">
                  <a16:creationId xmlns:a16="http://schemas.microsoft.com/office/drawing/2014/main" id="{398E774E-30A3-451B-8DDD-CCE937171F80}"/>
                </a:ext>
              </a:extLst>
            </p:cNvPr>
            <p:cNvSpPr txBox="1"/>
            <p:nvPr/>
          </p:nvSpPr>
          <p:spPr>
            <a:xfrm>
              <a:off x="2050812" y="4407621"/>
              <a:ext cx="944489" cy="409023"/>
            </a:xfrm>
            <a:prstGeom prst="rect">
              <a:avLst/>
            </a:prstGeom>
            <a:noFill/>
          </p:spPr>
          <p:txBody>
            <a:bodyPr wrap="none" rtlCol="0">
              <a:spAutoFit/>
            </a:bodyPr>
            <a:lstStyle/>
            <a:p>
              <a:pPr algn="ctr">
                <a:lnSpc>
                  <a:spcPts val="1200"/>
                </a:lnSpc>
              </a:pPr>
              <a:r>
                <a:rPr lang="en-US" sz="1400" dirty="0">
                  <a:solidFill>
                    <a:srgbClr val="FF0000"/>
                  </a:solidFill>
                  <a:latin typeface="Candara" panose="020E0502030303020204" pitchFamily="34" charset="0"/>
                </a:rPr>
                <a:t>Molecular</a:t>
              </a:r>
            </a:p>
            <a:p>
              <a:pPr algn="ctr">
                <a:lnSpc>
                  <a:spcPts val="1200"/>
                </a:lnSpc>
              </a:pPr>
              <a:r>
                <a:rPr lang="en-US" sz="1400" dirty="0">
                  <a:solidFill>
                    <a:srgbClr val="FF0000"/>
                  </a:solidFill>
                  <a:latin typeface="Candara" panose="020E0502030303020204" pitchFamily="34" charset="0"/>
                </a:rPr>
                <a:t>Layer</a:t>
              </a:r>
            </a:p>
          </p:txBody>
        </p:sp>
        <p:sp>
          <p:nvSpPr>
            <p:cNvPr id="245" name="Freeform: Shape 244">
              <a:extLst>
                <a:ext uri="{FF2B5EF4-FFF2-40B4-BE49-F238E27FC236}">
                  <a16:creationId xmlns:a16="http://schemas.microsoft.com/office/drawing/2014/main" id="{AAE84872-6FB8-41A6-B9D9-E30632F4D46E}"/>
                </a:ext>
              </a:extLst>
            </p:cNvPr>
            <p:cNvSpPr/>
            <p:nvPr/>
          </p:nvSpPr>
          <p:spPr>
            <a:xfrm>
              <a:off x="2718358" y="4715946"/>
              <a:ext cx="435767" cy="488156"/>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Lst>
              <a:ahLst/>
              <a:cxnLst>
                <a:cxn ang="0">
                  <a:pos x="connsiteX0" y="connsiteY0"/>
                </a:cxn>
                <a:cxn ang="0">
                  <a:pos x="connsiteX1" y="connsiteY1"/>
                </a:cxn>
              </a:cxnLst>
              <a:rect l="l" t="t" r="r" b="b"/>
              <a:pathLst>
                <a:path w="435767" h="488156">
                  <a:moveTo>
                    <a:pt x="0" y="0"/>
                  </a:moveTo>
                  <a:cubicBezTo>
                    <a:pt x="79376" y="52386"/>
                    <a:pt x="421876" y="21433"/>
                    <a:pt x="435767" y="488156"/>
                  </a:cubicBezTo>
                </a:path>
              </a:pathLst>
            </a:custGeom>
            <a:noFill/>
            <a:ln>
              <a:solidFill>
                <a:srgbClr val="FF0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366" name="TextBox 365">
              <a:extLst>
                <a:ext uri="{FF2B5EF4-FFF2-40B4-BE49-F238E27FC236}">
                  <a16:creationId xmlns:a16="http://schemas.microsoft.com/office/drawing/2014/main" id="{CFC0465B-BA96-4430-96AF-5DB2AA002EE3}"/>
                </a:ext>
              </a:extLst>
            </p:cNvPr>
            <p:cNvSpPr txBox="1"/>
            <p:nvPr/>
          </p:nvSpPr>
          <p:spPr>
            <a:xfrm>
              <a:off x="1978676" y="4855831"/>
              <a:ext cx="1088760" cy="409023"/>
            </a:xfrm>
            <a:prstGeom prst="rect">
              <a:avLst/>
            </a:prstGeom>
            <a:noFill/>
          </p:spPr>
          <p:txBody>
            <a:bodyPr wrap="none" rtlCol="0">
              <a:spAutoFit/>
            </a:bodyPr>
            <a:lstStyle/>
            <a:p>
              <a:pPr algn="ctr">
                <a:lnSpc>
                  <a:spcPts val="1200"/>
                </a:lnSpc>
              </a:pPr>
              <a:r>
                <a:rPr lang="en-US" sz="1400" dirty="0">
                  <a:solidFill>
                    <a:srgbClr val="FF0000"/>
                  </a:solidFill>
                  <a:latin typeface="Candara" panose="020E0502030303020204" pitchFamily="34" charset="0"/>
                </a:rPr>
                <a:t>Granule Cell</a:t>
              </a:r>
            </a:p>
            <a:p>
              <a:pPr algn="ctr">
                <a:lnSpc>
                  <a:spcPts val="1200"/>
                </a:lnSpc>
              </a:pPr>
              <a:r>
                <a:rPr lang="en-US" sz="1400" dirty="0">
                  <a:solidFill>
                    <a:srgbClr val="FF0000"/>
                  </a:solidFill>
                  <a:latin typeface="Candara" panose="020E0502030303020204" pitchFamily="34" charset="0"/>
                </a:rPr>
                <a:t>Layer</a:t>
              </a:r>
            </a:p>
          </p:txBody>
        </p:sp>
        <p:sp>
          <p:nvSpPr>
            <p:cNvPr id="367" name="Freeform: Shape 366">
              <a:extLst>
                <a:ext uri="{FF2B5EF4-FFF2-40B4-BE49-F238E27FC236}">
                  <a16:creationId xmlns:a16="http://schemas.microsoft.com/office/drawing/2014/main" id="{61F38CE6-9C2F-4C62-905F-334BDB18E5BD}"/>
                </a:ext>
              </a:extLst>
            </p:cNvPr>
            <p:cNvSpPr/>
            <p:nvPr/>
          </p:nvSpPr>
          <p:spPr>
            <a:xfrm>
              <a:off x="2745027" y="5184410"/>
              <a:ext cx="216693" cy="552085"/>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42887"/>
                <a:gd name="connsiteY0" fmla="*/ 0 h 457822"/>
                <a:gd name="connsiteX1" fmla="*/ 242887 w 242887"/>
                <a:gd name="connsiteY1" fmla="*/ 457200 h 457822"/>
                <a:gd name="connsiteX0" fmla="*/ 0 w 242887"/>
                <a:gd name="connsiteY0" fmla="*/ 1567 h 459288"/>
                <a:gd name="connsiteX1" fmla="*/ 242887 w 242887"/>
                <a:gd name="connsiteY1" fmla="*/ 458767 h 459288"/>
                <a:gd name="connsiteX0" fmla="*/ 0 w 273843"/>
                <a:gd name="connsiteY0" fmla="*/ 1534 h 471149"/>
                <a:gd name="connsiteX1" fmla="*/ 273843 w 273843"/>
                <a:gd name="connsiteY1" fmla="*/ 470640 h 471149"/>
                <a:gd name="connsiteX0" fmla="*/ 0 w 250031"/>
                <a:gd name="connsiteY0" fmla="*/ 1565 h 460476"/>
                <a:gd name="connsiteX1" fmla="*/ 250031 w 250031"/>
                <a:gd name="connsiteY1" fmla="*/ 459956 h 460476"/>
                <a:gd name="connsiteX0" fmla="*/ 0 w 250031"/>
                <a:gd name="connsiteY0" fmla="*/ 0 h 459040"/>
                <a:gd name="connsiteX1" fmla="*/ 250031 w 250031"/>
                <a:gd name="connsiteY1" fmla="*/ 458391 h 459040"/>
                <a:gd name="connsiteX0" fmla="*/ 0 w 216693"/>
                <a:gd name="connsiteY0" fmla="*/ 0 h 578700"/>
                <a:gd name="connsiteX1" fmla="*/ 216693 w 216693"/>
                <a:gd name="connsiteY1" fmla="*/ 578194 h 578700"/>
                <a:gd name="connsiteX0" fmla="*/ 0 w 216693"/>
                <a:gd name="connsiteY0" fmla="*/ 0 h 578690"/>
                <a:gd name="connsiteX1" fmla="*/ 216693 w 216693"/>
                <a:gd name="connsiteY1" fmla="*/ 578194 h 578690"/>
                <a:gd name="connsiteX0" fmla="*/ 0 w 216693"/>
                <a:gd name="connsiteY0" fmla="*/ 0 h 578668"/>
                <a:gd name="connsiteX1" fmla="*/ 216693 w 216693"/>
                <a:gd name="connsiteY1" fmla="*/ 578194 h 578668"/>
              </a:gdLst>
              <a:ahLst/>
              <a:cxnLst>
                <a:cxn ang="0">
                  <a:pos x="connsiteX0" y="connsiteY0"/>
                </a:cxn>
                <a:cxn ang="0">
                  <a:pos x="connsiteX1" y="connsiteY1"/>
                </a:cxn>
              </a:cxnLst>
              <a:rect l="l" t="t" r="r" b="b"/>
              <a:pathLst>
                <a:path w="216693" h="578668">
                  <a:moveTo>
                    <a:pt x="0" y="0"/>
                  </a:moveTo>
                  <a:cubicBezTo>
                    <a:pt x="128191" y="36492"/>
                    <a:pt x="5158" y="597245"/>
                    <a:pt x="216693" y="578194"/>
                  </a:cubicBezTo>
                </a:path>
              </a:pathLst>
            </a:custGeom>
            <a:noFill/>
            <a:ln>
              <a:solidFill>
                <a:srgbClr val="FF0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369" name="TextBox 368">
              <a:extLst>
                <a:ext uri="{FF2B5EF4-FFF2-40B4-BE49-F238E27FC236}">
                  <a16:creationId xmlns:a16="http://schemas.microsoft.com/office/drawing/2014/main" id="{ABE0D058-C5F2-42EA-8B1B-26CE2454648C}"/>
                </a:ext>
              </a:extLst>
            </p:cNvPr>
            <p:cNvSpPr txBox="1"/>
            <p:nvPr/>
          </p:nvSpPr>
          <p:spPr>
            <a:xfrm>
              <a:off x="2246378" y="6286146"/>
              <a:ext cx="553357" cy="255134"/>
            </a:xfrm>
            <a:prstGeom prst="rect">
              <a:avLst/>
            </a:prstGeom>
            <a:noFill/>
          </p:spPr>
          <p:txBody>
            <a:bodyPr wrap="none" rtlCol="0">
              <a:spAutoFit/>
            </a:bodyPr>
            <a:lstStyle/>
            <a:p>
              <a:pPr algn="ctr">
                <a:lnSpc>
                  <a:spcPts val="1200"/>
                </a:lnSpc>
              </a:pPr>
              <a:r>
                <a:rPr lang="en-US" sz="1400" dirty="0" err="1">
                  <a:solidFill>
                    <a:srgbClr val="FF0000"/>
                  </a:solidFill>
                  <a:latin typeface="Candara" panose="020E0502030303020204" pitchFamily="34" charset="0"/>
                </a:rPr>
                <a:t>Hilus</a:t>
              </a:r>
              <a:endParaRPr lang="en-US" sz="1400" dirty="0">
                <a:solidFill>
                  <a:srgbClr val="FF0000"/>
                </a:solidFill>
                <a:latin typeface="Candara" panose="020E0502030303020204" pitchFamily="34" charset="0"/>
              </a:endParaRPr>
            </a:p>
          </p:txBody>
        </p:sp>
        <p:sp>
          <p:nvSpPr>
            <p:cNvPr id="370" name="Freeform: Shape 369">
              <a:extLst>
                <a:ext uri="{FF2B5EF4-FFF2-40B4-BE49-F238E27FC236}">
                  <a16:creationId xmlns:a16="http://schemas.microsoft.com/office/drawing/2014/main" id="{A6E24AE5-BD75-4E0F-8232-F1B2BF527C9C}"/>
                </a:ext>
              </a:extLst>
            </p:cNvPr>
            <p:cNvSpPr/>
            <p:nvPr/>
          </p:nvSpPr>
          <p:spPr>
            <a:xfrm>
              <a:off x="2737137" y="6067737"/>
              <a:ext cx="227409" cy="334328"/>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50507"/>
                <a:gd name="connsiteY0" fmla="*/ 526733 h 530189"/>
                <a:gd name="connsiteX1" fmla="*/ 250507 w 250507"/>
                <a:gd name="connsiteY1" fmla="*/ 0 h 530189"/>
                <a:gd name="connsiteX0" fmla="*/ 0 w 204787"/>
                <a:gd name="connsiteY0" fmla="*/ 267653 h 273766"/>
                <a:gd name="connsiteX1" fmla="*/ 204787 w 204787"/>
                <a:gd name="connsiteY1" fmla="*/ 0 h 273766"/>
                <a:gd name="connsiteX0" fmla="*/ 0 w 227409"/>
                <a:gd name="connsiteY0" fmla="*/ 334328 h 339432"/>
                <a:gd name="connsiteX1" fmla="*/ 227409 w 227409"/>
                <a:gd name="connsiteY1" fmla="*/ 0 h 339432"/>
                <a:gd name="connsiteX0" fmla="*/ 0 w 227409"/>
                <a:gd name="connsiteY0" fmla="*/ 334328 h 334328"/>
                <a:gd name="connsiteX1" fmla="*/ 227409 w 227409"/>
                <a:gd name="connsiteY1" fmla="*/ 0 h 334328"/>
              </a:gdLst>
              <a:ahLst/>
              <a:cxnLst>
                <a:cxn ang="0">
                  <a:pos x="connsiteX0" y="connsiteY0"/>
                </a:cxn>
                <a:cxn ang="0">
                  <a:pos x="connsiteX1" y="connsiteY1"/>
                </a:cxn>
              </a:cxnLst>
              <a:rect l="l" t="t" r="r" b="b"/>
              <a:pathLst>
                <a:path w="227409" h="334328">
                  <a:moveTo>
                    <a:pt x="0" y="334328"/>
                  </a:moveTo>
                  <a:cubicBezTo>
                    <a:pt x="104379" y="330755"/>
                    <a:pt x="15874" y="19051"/>
                    <a:pt x="227409" y="0"/>
                  </a:cubicBezTo>
                </a:path>
              </a:pathLst>
            </a:custGeom>
            <a:noFill/>
            <a:ln>
              <a:solidFill>
                <a:srgbClr val="FF0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55C9D470-D624-4777-836F-48273275A8C8}"/>
              </a:ext>
            </a:extLst>
          </p:cNvPr>
          <p:cNvGrpSpPr/>
          <p:nvPr/>
        </p:nvGrpSpPr>
        <p:grpSpPr>
          <a:xfrm>
            <a:off x="4194853" y="4407621"/>
            <a:ext cx="1254797" cy="2287548"/>
            <a:chOff x="4194853" y="4407621"/>
            <a:chExt cx="1254797" cy="2287548"/>
          </a:xfrm>
        </p:grpSpPr>
        <p:sp>
          <p:nvSpPr>
            <p:cNvPr id="384" name="TextBox 383">
              <a:extLst>
                <a:ext uri="{FF2B5EF4-FFF2-40B4-BE49-F238E27FC236}">
                  <a16:creationId xmlns:a16="http://schemas.microsoft.com/office/drawing/2014/main" id="{419C2320-377C-4FC6-A74F-F43A1407F652}"/>
                </a:ext>
              </a:extLst>
            </p:cNvPr>
            <p:cNvSpPr txBox="1"/>
            <p:nvPr/>
          </p:nvSpPr>
          <p:spPr>
            <a:xfrm>
              <a:off x="4346337" y="4407621"/>
              <a:ext cx="944489" cy="409023"/>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Molecular</a:t>
              </a:r>
            </a:p>
            <a:p>
              <a:pPr algn="ctr">
                <a:lnSpc>
                  <a:spcPts val="1200"/>
                </a:lnSpc>
              </a:pPr>
              <a:r>
                <a:rPr lang="en-US" sz="1400" dirty="0">
                  <a:solidFill>
                    <a:srgbClr val="008000"/>
                  </a:solidFill>
                  <a:latin typeface="Candara" panose="020E0502030303020204" pitchFamily="34" charset="0"/>
                </a:rPr>
                <a:t>Layer</a:t>
              </a:r>
            </a:p>
          </p:txBody>
        </p:sp>
        <p:sp>
          <p:nvSpPr>
            <p:cNvPr id="385" name="Freeform: Shape 384">
              <a:extLst>
                <a:ext uri="{FF2B5EF4-FFF2-40B4-BE49-F238E27FC236}">
                  <a16:creationId xmlns:a16="http://schemas.microsoft.com/office/drawing/2014/main" id="{3695DBD0-3ACF-4830-A9D6-F4003B5A1D96}"/>
                </a:ext>
              </a:extLst>
            </p:cNvPr>
            <p:cNvSpPr/>
            <p:nvPr/>
          </p:nvSpPr>
          <p:spPr>
            <a:xfrm>
              <a:off x="5013883" y="4715946"/>
              <a:ext cx="435767" cy="488156"/>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Lst>
              <a:ahLst/>
              <a:cxnLst>
                <a:cxn ang="0">
                  <a:pos x="connsiteX0" y="connsiteY0"/>
                </a:cxn>
                <a:cxn ang="0">
                  <a:pos x="connsiteX1" y="connsiteY1"/>
                </a:cxn>
              </a:cxnLst>
              <a:rect l="l" t="t" r="r" b="b"/>
              <a:pathLst>
                <a:path w="435767" h="488156">
                  <a:moveTo>
                    <a:pt x="0" y="0"/>
                  </a:moveTo>
                  <a:cubicBezTo>
                    <a:pt x="79376" y="52386"/>
                    <a:pt x="421876" y="21433"/>
                    <a:pt x="435767" y="488156"/>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386" name="TextBox 385">
              <a:extLst>
                <a:ext uri="{FF2B5EF4-FFF2-40B4-BE49-F238E27FC236}">
                  <a16:creationId xmlns:a16="http://schemas.microsoft.com/office/drawing/2014/main" id="{3C5619F8-2976-4A2E-94D1-7454F12F6987}"/>
                </a:ext>
              </a:extLst>
            </p:cNvPr>
            <p:cNvSpPr txBox="1"/>
            <p:nvPr/>
          </p:nvSpPr>
          <p:spPr>
            <a:xfrm>
              <a:off x="4194853" y="4855831"/>
              <a:ext cx="1247457" cy="409023"/>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Pyramidal Cell</a:t>
              </a:r>
            </a:p>
            <a:p>
              <a:pPr algn="ctr">
                <a:lnSpc>
                  <a:spcPts val="1200"/>
                </a:lnSpc>
              </a:pPr>
              <a:r>
                <a:rPr lang="en-US" sz="1400" dirty="0">
                  <a:solidFill>
                    <a:srgbClr val="008000"/>
                  </a:solidFill>
                  <a:latin typeface="Candara" panose="020E0502030303020204" pitchFamily="34" charset="0"/>
                </a:rPr>
                <a:t>Layer</a:t>
              </a:r>
            </a:p>
          </p:txBody>
        </p:sp>
        <p:sp>
          <p:nvSpPr>
            <p:cNvPr id="387" name="Freeform: Shape 386">
              <a:extLst>
                <a:ext uri="{FF2B5EF4-FFF2-40B4-BE49-F238E27FC236}">
                  <a16:creationId xmlns:a16="http://schemas.microsoft.com/office/drawing/2014/main" id="{A325EEBB-A5F4-4938-8D30-9FF905C995FE}"/>
                </a:ext>
              </a:extLst>
            </p:cNvPr>
            <p:cNvSpPr/>
            <p:nvPr/>
          </p:nvSpPr>
          <p:spPr>
            <a:xfrm>
              <a:off x="5040552" y="5184410"/>
              <a:ext cx="216693" cy="552085"/>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42887"/>
                <a:gd name="connsiteY0" fmla="*/ 0 h 457822"/>
                <a:gd name="connsiteX1" fmla="*/ 242887 w 242887"/>
                <a:gd name="connsiteY1" fmla="*/ 457200 h 457822"/>
                <a:gd name="connsiteX0" fmla="*/ 0 w 242887"/>
                <a:gd name="connsiteY0" fmla="*/ 1567 h 459288"/>
                <a:gd name="connsiteX1" fmla="*/ 242887 w 242887"/>
                <a:gd name="connsiteY1" fmla="*/ 458767 h 459288"/>
                <a:gd name="connsiteX0" fmla="*/ 0 w 273843"/>
                <a:gd name="connsiteY0" fmla="*/ 1534 h 471149"/>
                <a:gd name="connsiteX1" fmla="*/ 273843 w 273843"/>
                <a:gd name="connsiteY1" fmla="*/ 470640 h 471149"/>
                <a:gd name="connsiteX0" fmla="*/ 0 w 250031"/>
                <a:gd name="connsiteY0" fmla="*/ 1565 h 460476"/>
                <a:gd name="connsiteX1" fmla="*/ 250031 w 250031"/>
                <a:gd name="connsiteY1" fmla="*/ 459956 h 460476"/>
                <a:gd name="connsiteX0" fmla="*/ 0 w 250031"/>
                <a:gd name="connsiteY0" fmla="*/ 0 h 459040"/>
                <a:gd name="connsiteX1" fmla="*/ 250031 w 250031"/>
                <a:gd name="connsiteY1" fmla="*/ 458391 h 459040"/>
                <a:gd name="connsiteX0" fmla="*/ 0 w 216693"/>
                <a:gd name="connsiteY0" fmla="*/ 0 h 578700"/>
                <a:gd name="connsiteX1" fmla="*/ 216693 w 216693"/>
                <a:gd name="connsiteY1" fmla="*/ 578194 h 578700"/>
                <a:gd name="connsiteX0" fmla="*/ 0 w 216693"/>
                <a:gd name="connsiteY0" fmla="*/ 0 h 578690"/>
                <a:gd name="connsiteX1" fmla="*/ 216693 w 216693"/>
                <a:gd name="connsiteY1" fmla="*/ 578194 h 578690"/>
                <a:gd name="connsiteX0" fmla="*/ 0 w 216693"/>
                <a:gd name="connsiteY0" fmla="*/ 0 h 578668"/>
                <a:gd name="connsiteX1" fmla="*/ 216693 w 216693"/>
                <a:gd name="connsiteY1" fmla="*/ 578194 h 578668"/>
              </a:gdLst>
              <a:ahLst/>
              <a:cxnLst>
                <a:cxn ang="0">
                  <a:pos x="connsiteX0" y="connsiteY0"/>
                </a:cxn>
                <a:cxn ang="0">
                  <a:pos x="connsiteX1" y="connsiteY1"/>
                </a:cxn>
              </a:cxnLst>
              <a:rect l="l" t="t" r="r" b="b"/>
              <a:pathLst>
                <a:path w="216693" h="578668">
                  <a:moveTo>
                    <a:pt x="0" y="0"/>
                  </a:moveTo>
                  <a:cubicBezTo>
                    <a:pt x="128191" y="36492"/>
                    <a:pt x="5158" y="597245"/>
                    <a:pt x="216693" y="578194"/>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393" name="TextBox 392">
              <a:extLst>
                <a:ext uri="{FF2B5EF4-FFF2-40B4-BE49-F238E27FC236}">
                  <a16:creationId xmlns:a16="http://schemas.microsoft.com/office/drawing/2014/main" id="{82CD8155-4F5F-42A1-BCA7-229850ED4E4B}"/>
                </a:ext>
              </a:extLst>
            </p:cNvPr>
            <p:cNvSpPr txBox="1"/>
            <p:nvPr/>
          </p:nvSpPr>
          <p:spPr>
            <a:xfrm>
              <a:off x="4418472" y="6286146"/>
              <a:ext cx="800219" cy="409023"/>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a:t>
              </a:r>
            </a:p>
            <a:p>
              <a:pPr algn="ctr">
                <a:lnSpc>
                  <a:spcPts val="1200"/>
                </a:lnSpc>
              </a:pPr>
              <a:r>
                <a:rPr lang="en-US" sz="1400" dirty="0" err="1">
                  <a:solidFill>
                    <a:srgbClr val="008000"/>
                  </a:solidFill>
                  <a:latin typeface="Candara" panose="020E0502030303020204" pitchFamily="34" charset="0"/>
                </a:rPr>
                <a:t>Oriens</a:t>
              </a:r>
              <a:endParaRPr lang="en-US" sz="1400" dirty="0">
                <a:solidFill>
                  <a:srgbClr val="008000"/>
                </a:solidFill>
                <a:latin typeface="Candara" panose="020E0502030303020204" pitchFamily="34" charset="0"/>
              </a:endParaRPr>
            </a:p>
          </p:txBody>
        </p:sp>
        <p:sp>
          <p:nvSpPr>
            <p:cNvPr id="394" name="Freeform: Shape 393">
              <a:extLst>
                <a:ext uri="{FF2B5EF4-FFF2-40B4-BE49-F238E27FC236}">
                  <a16:creationId xmlns:a16="http://schemas.microsoft.com/office/drawing/2014/main" id="{59B48C67-F374-4165-861A-20BFB179AA7F}"/>
                </a:ext>
              </a:extLst>
            </p:cNvPr>
            <p:cNvSpPr/>
            <p:nvPr/>
          </p:nvSpPr>
          <p:spPr>
            <a:xfrm>
              <a:off x="5080288" y="6067737"/>
              <a:ext cx="179784" cy="258128"/>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50507"/>
                <a:gd name="connsiteY0" fmla="*/ 526733 h 530189"/>
                <a:gd name="connsiteX1" fmla="*/ 250507 w 250507"/>
                <a:gd name="connsiteY1" fmla="*/ 0 h 530189"/>
                <a:gd name="connsiteX0" fmla="*/ 0 w 204787"/>
                <a:gd name="connsiteY0" fmla="*/ 267653 h 273766"/>
                <a:gd name="connsiteX1" fmla="*/ 204787 w 204787"/>
                <a:gd name="connsiteY1" fmla="*/ 0 h 273766"/>
                <a:gd name="connsiteX0" fmla="*/ 0 w 227409"/>
                <a:gd name="connsiteY0" fmla="*/ 334328 h 339432"/>
                <a:gd name="connsiteX1" fmla="*/ 227409 w 227409"/>
                <a:gd name="connsiteY1" fmla="*/ 0 h 339432"/>
                <a:gd name="connsiteX0" fmla="*/ 0 w 227409"/>
                <a:gd name="connsiteY0" fmla="*/ 334328 h 334328"/>
                <a:gd name="connsiteX1" fmla="*/ 227409 w 227409"/>
                <a:gd name="connsiteY1" fmla="*/ 0 h 334328"/>
                <a:gd name="connsiteX0" fmla="*/ 0 w 179784"/>
                <a:gd name="connsiteY0" fmla="*/ 258128 h 258128"/>
                <a:gd name="connsiteX1" fmla="*/ 179784 w 179784"/>
                <a:gd name="connsiteY1" fmla="*/ 0 h 258128"/>
                <a:gd name="connsiteX0" fmla="*/ 0 w 179784"/>
                <a:gd name="connsiteY0" fmla="*/ 258128 h 258128"/>
                <a:gd name="connsiteX1" fmla="*/ 179784 w 179784"/>
                <a:gd name="connsiteY1" fmla="*/ 0 h 258128"/>
              </a:gdLst>
              <a:ahLst/>
              <a:cxnLst>
                <a:cxn ang="0">
                  <a:pos x="connsiteX0" y="connsiteY0"/>
                </a:cxn>
                <a:cxn ang="0">
                  <a:pos x="connsiteX1" y="connsiteY1"/>
                </a:cxn>
              </a:cxnLst>
              <a:rect l="l" t="t" r="r" b="b"/>
              <a:pathLst>
                <a:path w="179784" h="258128">
                  <a:moveTo>
                    <a:pt x="0" y="258128"/>
                  </a:moveTo>
                  <a:cubicBezTo>
                    <a:pt x="82154" y="187880"/>
                    <a:pt x="-31751" y="19051"/>
                    <a:pt x="179784" y="0"/>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02" name="Straight Connector 501">
            <a:extLst>
              <a:ext uri="{FF2B5EF4-FFF2-40B4-BE49-F238E27FC236}">
                <a16:creationId xmlns:a16="http://schemas.microsoft.com/office/drawing/2014/main" id="{67FA5AC5-2E85-457A-B37D-9766C1DDD3F3}"/>
              </a:ext>
            </a:extLst>
          </p:cNvPr>
          <p:cNvCxnSpPr>
            <a:cxnSpLocks/>
          </p:cNvCxnSpPr>
          <p:nvPr/>
        </p:nvCxnSpPr>
        <p:spPr>
          <a:xfrm>
            <a:off x="7566078" y="5411078"/>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44" name="Group 43">
            <a:extLst>
              <a:ext uri="{FF2B5EF4-FFF2-40B4-BE49-F238E27FC236}">
                <a16:creationId xmlns:a16="http://schemas.microsoft.com/office/drawing/2014/main" id="{D8F6A123-24C7-48BD-9F27-58582193B94E}"/>
              </a:ext>
            </a:extLst>
          </p:cNvPr>
          <p:cNvGrpSpPr/>
          <p:nvPr/>
        </p:nvGrpSpPr>
        <p:grpSpPr>
          <a:xfrm>
            <a:off x="6286037" y="5101827"/>
            <a:ext cx="1975749" cy="1627835"/>
            <a:chOff x="6286037" y="5101827"/>
            <a:chExt cx="1975749" cy="1627835"/>
          </a:xfrm>
        </p:grpSpPr>
        <p:grpSp>
          <p:nvGrpSpPr>
            <p:cNvPr id="43" name="Group 42">
              <a:extLst>
                <a:ext uri="{FF2B5EF4-FFF2-40B4-BE49-F238E27FC236}">
                  <a16:creationId xmlns:a16="http://schemas.microsoft.com/office/drawing/2014/main" id="{34CD62ED-D66A-4492-B08C-A7FA8ED820F5}"/>
                </a:ext>
              </a:extLst>
            </p:cNvPr>
            <p:cNvGrpSpPr/>
            <p:nvPr/>
          </p:nvGrpSpPr>
          <p:grpSpPr>
            <a:xfrm>
              <a:off x="6286037" y="5101827"/>
              <a:ext cx="1975749" cy="1627835"/>
              <a:chOff x="6286037" y="5101827"/>
              <a:chExt cx="1975749" cy="1627835"/>
            </a:xfrm>
          </p:grpSpPr>
          <p:sp>
            <p:nvSpPr>
              <p:cNvPr id="592" name="TextBox 591">
                <a:extLst>
                  <a:ext uri="{FF2B5EF4-FFF2-40B4-BE49-F238E27FC236}">
                    <a16:creationId xmlns:a16="http://schemas.microsoft.com/office/drawing/2014/main" id="{B64EB1CD-0692-4DE0-9552-FEA23D67A82B}"/>
                  </a:ext>
                </a:extLst>
              </p:cNvPr>
              <p:cNvSpPr txBox="1"/>
              <p:nvPr/>
            </p:nvSpPr>
            <p:spPr>
              <a:xfrm>
                <a:off x="6682141" y="5101827"/>
                <a:ext cx="944489" cy="409023"/>
              </a:xfrm>
              <a:prstGeom prst="rect">
                <a:avLst/>
              </a:prstGeom>
              <a:noFill/>
            </p:spPr>
            <p:txBody>
              <a:bodyPr wrap="none" rtlCol="0">
                <a:spAutoFit/>
              </a:bodyPr>
              <a:lstStyle/>
              <a:p>
                <a:pPr algn="ctr">
                  <a:lnSpc>
                    <a:spcPts val="1200"/>
                  </a:lnSpc>
                </a:pPr>
                <a:r>
                  <a:rPr lang="en-US" sz="1400" dirty="0">
                    <a:solidFill>
                      <a:srgbClr val="0000FF"/>
                    </a:solidFill>
                    <a:latin typeface="Candara" panose="020E0502030303020204" pitchFamily="34" charset="0"/>
                  </a:rPr>
                  <a:t>Molecular</a:t>
                </a:r>
              </a:p>
              <a:p>
                <a:pPr algn="ctr">
                  <a:lnSpc>
                    <a:spcPts val="1200"/>
                  </a:lnSpc>
                </a:pPr>
                <a:r>
                  <a:rPr lang="en-US" sz="1400" dirty="0">
                    <a:solidFill>
                      <a:srgbClr val="0000FF"/>
                    </a:solidFill>
                    <a:latin typeface="Candara" panose="020E0502030303020204" pitchFamily="34" charset="0"/>
                  </a:rPr>
                  <a:t>Layer</a:t>
                </a:r>
              </a:p>
            </p:txBody>
          </p:sp>
          <p:sp>
            <p:nvSpPr>
              <p:cNvPr id="593" name="Freeform: Shape 592">
                <a:extLst>
                  <a:ext uri="{FF2B5EF4-FFF2-40B4-BE49-F238E27FC236}">
                    <a16:creationId xmlns:a16="http://schemas.microsoft.com/office/drawing/2014/main" id="{1EF137FA-BFA9-4A3F-994F-86F04AEA6E45}"/>
                  </a:ext>
                </a:extLst>
              </p:cNvPr>
              <p:cNvSpPr/>
              <p:nvPr/>
            </p:nvSpPr>
            <p:spPr>
              <a:xfrm>
                <a:off x="7364230" y="5395146"/>
                <a:ext cx="177401" cy="20160"/>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551654"/>
                  <a:gd name="connsiteY0" fmla="*/ 96608 h 235514"/>
                  <a:gd name="connsiteX1" fmla="*/ 551654 w 551654"/>
                  <a:gd name="connsiteY1" fmla="*/ 235514 h 235514"/>
                  <a:gd name="connsiteX0" fmla="*/ 0 w 551654"/>
                  <a:gd name="connsiteY0" fmla="*/ 0 h 190987"/>
                  <a:gd name="connsiteX1" fmla="*/ 551654 w 551654"/>
                  <a:gd name="connsiteY1" fmla="*/ 138906 h 190987"/>
                  <a:gd name="connsiteX0" fmla="*/ 0 w 554829"/>
                  <a:gd name="connsiteY0" fmla="*/ 0 h 170803"/>
                  <a:gd name="connsiteX1" fmla="*/ 554829 w 554829"/>
                  <a:gd name="connsiteY1" fmla="*/ 115094 h 170803"/>
                  <a:gd name="connsiteX0" fmla="*/ 0 w 178592"/>
                  <a:gd name="connsiteY0" fmla="*/ 72231 h 115420"/>
                  <a:gd name="connsiteX1" fmla="*/ 178592 w 178592"/>
                  <a:gd name="connsiteY1" fmla="*/ 0 h 115420"/>
                  <a:gd name="connsiteX0" fmla="*/ 0 w 178592"/>
                  <a:gd name="connsiteY0" fmla="*/ 72231 h 94009"/>
                  <a:gd name="connsiteX1" fmla="*/ 178592 w 178592"/>
                  <a:gd name="connsiteY1" fmla="*/ 0 h 94009"/>
                  <a:gd name="connsiteX0" fmla="*/ 0 w 178592"/>
                  <a:gd name="connsiteY0" fmla="*/ 72231 h 72231"/>
                  <a:gd name="connsiteX1" fmla="*/ 178592 w 178592"/>
                  <a:gd name="connsiteY1" fmla="*/ 0 h 72231"/>
                  <a:gd name="connsiteX0" fmla="*/ 0 w 178592"/>
                  <a:gd name="connsiteY0" fmla="*/ 104 h 44047"/>
                  <a:gd name="connsiteX1" fmla="*/ 178592 w 178592"/>
                  <a:gd name="connsiteY1" fmla="*/ 35823 h 44047"/>
                  <a:gd name="connsiteX0" fmla="*/ 0 w 177401"/>
                  <a:gd name="connsiteY0" fmla="*/ 124 h 33382"/>
                  <a:gd name="connsiteX1" fmla="*/ 177401 w 177401"/>
                  <a:gd name="connsiteY1" fmla="*/ 23937 h 33382"/>
                  <a:gd name="connsiteX0" fmla="*/ 0 w 177401"/>
                  <a:gd name="connsiteY0" fmla="*/ 211 h 24918"/>
                  <a:gd name="connsiteX1" fmla="*/ 177401 w 177401"/>
                  <a:gd name="connsiteY1" fmla="*/ 24024 h 24918"/>
                  <a:gd name="connsiteX0" fmla="*/ 0 w 177401"/>
                  <a:gd name="connsiteY0" fmla="*/ 254 h 19174"/>
                  <a:gd name="connsiteX1" fmla="*/ 177401 w 177401"/>
                  <a:gd name="connsiteY1" fmla="*/ 18114 h 19174"/>
                  <a:gd name="connsiteX0" fmla="*/ 0 w 177401"/>
                  <a:gd name="connsiteY0" fmla="*/ 0 h 20160"/>
                  <a:gd name="connsiteX1" fmla="*/ 177401 w 177401"/>
                  <a:gd name="connsiteY1" fmla="*/ 17860 h 20160"/>
                </a:gdLst>
                <a:ahLst/>
                <a:cxnLst>
                  <a:cxn ang="0">
                    <a:pos x="connsiteX0" y="connsiteY0"/>
                  </a:cxn>
                  <a:cxn ang="0">
                    <a:pos x="connsiteX1" y="connsiteY1"/>
                  </a:cxn>
                </a:cxnLst>
                <a:rect l="l" t="t" r="r" b="b"/>
                <a:pathLst>
                  <a:path w="177401" h="20160">
                    <a:moveTo>
                      <a:pt x="0" y="0"/>
                    </a:moveTo>
                    <a:cubicBezTo>
                      <a:pt x="60724" y="15874"/>
                      <a:pt x="64688" y="24608"/>
                      <a:pt x="177401" y="17860"/>
                    </a:cubicBezTo>
                  </a:path>
                </a:pathLst>
              </a:custGeom>
              <a:noFill/>
              <a:ln>
                <a:solidFill>
                  <a:srgbClr val="0000FF"/>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594" name="TextBox 593">
                <a:extLst>
                  <a:ext uri="{FF2B5EF4-FFF2-40B4-BE49-F238E27FC236}">
                    <a16:creationId xmlns:a16="http://schemas.microsoft.com/office/drawing/2014/main" id="{7529A8E4-D135-40B8-B0A4-65ABA7C7DDA6}"/>
                  </a:ext>
                </a:extLst>
              </p:cNvPr>
              <p:cNvSpPr txBox="1"/>
              <p:nvPr/>
            </p:nvSpPr>
            <p:spPr>
              <a:xfrm>
                <a:off x="6286037" y="6320639"/>
                <a:ext cx="1247457" cy="409023"/>
              </a:xfrm>
              <a:prstGeom prst="rect">
                <a:avLst/>
              </a:prstGeom>
              <a:noFill/>
            </p:spPr>
            <p:txBody>
              <a:bodyPr wrap="none" rtlCol="0">
                <a:spAutoFit/>
              </a:bodyPr>
              <a:lstStyle/>
              <a:p>
                <a:pPr algn="ctr">
                  <a:lnSpc>
                    <a:spcPts val="1200"/>
                  </a:lnSpc>
                </a:pPr>
                <a:r>
                  <a:rPr lang="en-US" sz="1400" dirty="0">
                    <a:solidFill>
                      <a:srgbClr val="0000FF"/>
                    </a:solidFill>
                    <a:latin typeface="Candara" panose="020E0502030303020204" pitchFamily="34" charset="0"/>
                  </a:rPr>
                  <a:t>Pyramidal Cell</a:t>
                </a:r>
              </a:p>
              <a:p>
                <a:pPr algn="ctr">
                  <a:lnSpc>
                    <a:spcPts val="1200"/>
                  </a:lnSpc>
                </a:pPr>
                <a:r>
                  <a:rPr lang="en-US" sz="1400" dirty="0">
                    <a:solidFill>
                      <a:srgbClr val="0000FF"/>
                    </a:solidFill>
                    <a:latin typeface="Candara" panose="020E0502030303020204" pitchFamily="34" charset="0"/>
                  </a:rPr>
                  <a:t>Layer</a:t>
                </a:r>
              </a:p>
            </p:txBody>
          </p:sp>
          <p:sp>
            <p:nvSpPr>
              <p:cNvPr id="596" name="TextBox 595">
                <a:extLst>
                  <a:ext uri="{FF2B5EF4-FFF2-40B4-BE49-F238E27FC236}">
                    <a16:creationId xmlns:a16="http://schemas.microsoft.com/office/drawing/2014/main" id="{D0028DA6-1CF9-4EB7-B8A8-E1AEE68D6D06}"/>
                  </a:ext>
                </a:extLst>
              </p:cNvPr>
              <p:cNvSpPr txBox="1"/>
              <p:nvPr/>
            </p:nvSpPr>
            <p:spPr>
              <a:xfrm>
                <a:off x="7461567" y="6307814"/>
                <a:ext cx="800219" cy="409023"/>
              </a:xfrm>
              <a:prstGeom prst="rect">
                <a:avLst/>
              </a:prstGeom>
              <a:noFill/>
            </p:spPr>
            <p:txBody>
              <a:bodyPr wrap="none" rtlCol="0">
                <a:spAutoFit/>
              </a:bodyPr>
              <a:lstStyle/>
              <a:p>
                <a:pPr algn="ctr">
                  <a:lnSpc>
                    <a:spcPts val="1200"/>
                  </a:lnSpc>
                </a:pPr>
                <a:r>
                  <a:rPr lang="en-US" sz="1400" dirty="0">
                    <a:solidFill>
                      <a:srgbClr val="0000FF"/>
                    </a:solidFill>
                    <a:latin typeface="Candara" panose="020E0502030303020204" pitchFamily="34" charset="0"/>
                  </a:rPr>
                  <a:t>Stratum</a:t>
                </a:r>
              </a:p>
              <a:p>
                <a:pPr algn="ctr">
                  <a:lnSpc>
                    <a:spcPts val="1200"/>
                  </a:lnSpc>
                </a:pPr>
                <a:r>
                  <a:rPr lang="en-US" sz="1400" dirty="0" err="1">
                    <a:solidFill>
                      <a:srgbClr val="0000FF"/>
                    </a:solidFill>
                    <a:latin typeface="Candara" panose="020E0502030303020204" pitchFamily="34" charset="0"/>
                  </a:rPr>
                  <a:t>Oriens</a:t>
                </a:r>
                <a:endParaRPr lang="en-US" sz="1400" dirty="0">
                  <a:solidFill>
                    <a:srgbClr val="0000FF"/>
                  </a:solidFill>
                  <a:latin typeface="Candara" panose="020E0502030303020204" pitchFamily="34" charset="0"/>
                </a:endParaRPr>
              </a:p>
            </p:txBody>
          </p:sp>
          <p:sp>
            <p:nvSpPr>
              <p:cNvPr id="597" name="Freeform: Shape 596">
                <a:extLst>
                  <a:ext uri="{FF2B5EF4-FFF2-40B4-BE49-F238E27FC236}">
                    <a16:creationId xmlns:a16="http://schemas.microsoft.com/office/drawing/2014/main" id="{FB9164DC-5747-48C1-9B04-FC46678BC7B4}"/>
                  </a:ext>
                </a:extLst>
              </p:cNvPr>
              <p:cNvSpPr/>
              <p:nvPr/>
            </p:nvSpPr>
            <p:spPr>
              <a:xfrm>
                <a:off x="7163619" y="5756669"/>
                <a:ext cx="339820" cy="553403"/>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50507"/>
                  <a:gd name="connsiteY0" fmla="*/ 526733 h 530189"/>
                  <a:gd name="connsiteX1" fmla="*/ 250507 w 250507"/>
                  <a:gd name="connsiteY1" fmla="*/ 0 h 530189"/>
                  <a:gd name="connsiteX0" fmla="*/ 0 w 204787"/>
                  <a:gd name="connsiteY0" fmla="*/ 267653 h 273766"/>
                  <a:gd name="connsiteX1" fmla="*/ 204787 w 204787"/>
                  <a:gd name="connsiteY1" fmla="*/ 0 h 273766"/>
                  <a:gd name="connsiteX0" fmla="*/ 0 w 227409"/>
                  <a:gd name="connsiteY0" fmla="*/ 334328 h 339432"/>
                  <a:gd name="connsiteX1" fmla="*/ 227409 w 227409"/>
                  <a:gd name="connsiteY1" fmla="*/ 0 h 339432"/>
                  <a:gd name="connsiteX0" fmla="*/ 0 w 227409"/>
                  <a:gd name="connsiteY0" fmla="*/ 334328 h 334328"/>
                  <a:gd name="connsiteX1" fmla="*/ 227409 w 227409"/>
                  <a:gd name="connsiteY1" fmla="*/ 0 h 334328"/>
                  <a:gd name="connsiteX0" fmla="*/ 0 w 179784"/>
                  <a:gd name="connsiteY0" fmla="*/ 258128 h 258128"/>
                  <a:gd name="connsiteX1" fmla="*/ 179784 w 179784"/>
                  <a:gd name="connsiteY1" fmla="*/ 0 h 258128"/>
                  <a:gd name="connsiteX0" fmla="*/ 0 w 179784"/>
                  <a:gd name="connsiteY0" fmla="*/ 258128 h 258128"/>
                  <a:gd name="connsiteX1" fmla="*/ 179784 w 179784"/>
                  <a:gd name="connsiteY1" fmla="*/ 0 h 258128"/>
                  <a:gd name="connsiteX0" fmla="*/ 0 w 557609"/>
                  <a:gd name="connsiteY0" fmla="*/ 585153 h 585153"/>
                  <a:gd name="connsiteX1" fmla="*/ 557609 w 557609"/>
                  <a:gd name="connsiteY1" fmla="*/ 0 h 585153"/>
                  <a:gd name="connsiteX0" fmla="*/ 95 w 557704"/>
                  <a:gd name="connsiteY0" fmla="*/ 585153 h 585153"/>
                  <a:gd name="connsiteX1" fmla="*/ 557704 w 557704"/>
                  <a:gd name="connsiteY1" fmla="*/ 0 h 585153"/>
                  <a:gd name="connsiteX0" fmla="*/ 12743 w 570352"/>
                  <a:gd name="connsiteY0" fmla="*/ 585153 h 585153"/>
                  <a:gd name="connsiteX1" fmla="*/ 570352 w 570352"/>
                  <a:gd name="connsiteY1" fmla="*/ 0 h 585153"/>
                  <a:gd name="connsiteX0" fmla="*/ 233231 w 336815"/>
                  <a:gd name="connsiteY0" fmla="*/ 588328 h 588328"/>
                  <a:gd name="connsiteX1" fmla="*/ 336815 w 336815"/>
                  <a:gd name="connsiteY1" fmla="*/ 0 h 588328"/>
                  <a:gd name="connsiteX0" fmla="*/ 226711 w 339820"/>
                  <a:gd name="connsiteY0" fmla="*/ 553403 h 553403"/>
                  <a:gd name="connsiteX1" fmla="*/ 339820 w 339820"/>
                  <a:gd name="connsiteY1" fmla="*/ 0 h 553403"/>
                </a:gdLst>
                <a:ahLst/>
                <a:cxnLst>
                  <a:cxn ang="0">
                    <a:pos x="connsiteX0" y="connsiteY0"/>
                  </a:cxn>
                  <a:cxn ang="0">
                    <a:pos x="connsiteX1" y="connsiteY1"/>
                  </a:cxn>
                </a:cxnLst>
                <a:rect l="l" t="t" r="r" b="b"/>
                <a:pathLst>
                  <a:path w="339820" h="553403">
                    <a:moveTo>
                      <a:pt x="226711" y="553403"/>
                    </a:moveTo>
                    <a:cubicBezTo>
                      <a:pt x="219965" y="337105"/>
                      <a:pt x="-347965" y="15876"/>
                      <a:pt x="339820" y="0"/>
                    </a:cubicBezTo>
                  </a:path>
                </a:pathLst>
              </a:custGeom>
              <a:noFill/>
              <a:ln>
                <a:solidFill>
                  <a:srgbClr val="0000FF"/>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sp>
          <p:nvSpPr>
            <p:cNvPr id="598" name="Freeform: Shape 597">
              <a:extLst>
                <a:ext uri="{FF2B5EF4-FFF2-40B4-BE49-F238E27FC236}">
                  <a16:creationId xmlns:a16="http://schemas.microsoft.com/office/drawing/2014/main" id="{397186E5-8B1C-41B4-B9B2-B54BF6E13BD7}"/>
                </a:ext>
              </a:extLst>
            </p:cNvPr>
            <p:cNvSpPr/>
            <p:nvPr/>
          </p:nvSpPr>
          <p:spPr>
            <a:xfrm>
              <a:off x="7396803" y="6077187"/>
              <a:ext cx="168152" cy="256698"/>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50507"/>
                <a:gd name="connsiteY0" fmla="*/ 526733 h 530189"/>
                <a:gd name="connsiteX1" fmla="*/ 250507 w 250507"/>
                <a:gd name="connsiteY1" fmla="*/ 0 h 530189"/>
                <a:gd name="connsiteX0" fmla="*/ 0 w 204787"/>
                <a:gd name="connsiteY0" fmla="*/ 267653 h 273766"/>
                <a:gd name="connsiteX1" fmla="*/ 204787 w 204787"/>
                <a:gd name="connsiteY1" fmla="*/ 0 h 273766"/>
                <a:gd name="connsiteX0" fmla="*/ 0 w 227409"/>
                <a:gd name="connsiteY0" fmla="*/ 334328 h 339432"/>
                <a:gd name="connsiteX1" fmla="*/ 227409 w 227409"/>
                <a:gd name="connsiteY1" fmla="*/ 0 h 339432"/>
                <a:gd name="connsiteX0" fmla="*/ 0 w 227409"/>
                <a:gd name="connsiteY0" fmla="*/ 334328 h 334328"/>
                <a:gd name="connsiteX1" fmla="*/ 227409 w 227409"/>
                <a:gd name="connsiteY1" fmla="*/ 0 h 334328"/>
                <a:gd name="connsiteX0" fmla="*/ 0 w 179784"/>
                <a:gd name="connsiteY0" fmla="*/ 258128 h 258128"/>
                <a:gd name="connsiteX1" fmla="*/ 179784 w 179784"/>
                <a:gd name="connsiteY1" fmla="*/ 0 h 258128"/>
                <a:gd name="connsiteX0" fmla="*/ 0 w 179784"/>
                <a:gd name="connsiteY0" fmla="*/ 258128 h 258128"/>
                <a:gd name="connsiteX1" fmla="*/ 179784 w 179784"/>
                <a:gd name="connsiteY1" fmla="*/ 0 h 258128"/>
                <a:gd name="connsiteX0" fmla="*/ 0 w 557609"/>
                <a:gd name="connsiteY0" fmla="*/ 585153 h 585153"/>
                <a:gd name="connsiteX1" fmla="*/ 557609 w 557609"/>
                <a:gd name="connsiteY1" fmla="*/ 0 h 585153"/>
                <a:gd name="connsiteX0" fmla="*/ 95 w 557704"/>
                <a:gd name="connsiteY0" fmla="*/ 585153 h 585153"/>
                <a:gd name="connsiteX1" fmla="*/ 557704 w 557704"/>
                <a:gd name="connsiteY1" fmla="*/ 0 h 585153"/>
                <a:gd name="connsiteX0" fmla="*/ 12743 w 570352"/>
                <a:gd name="connsiteY0" fmla="*/ 585153 h 585153"/>
                <a:gd name="connsiteX1" fmla="*/ 570352 w 570352"/>
                <a:gd name="connsiteY1" fmla="*/ 0 h 585153"/>
                <a:gd name="connsiteX0" fmla="*/ 233231 w 336815"/>
                <a:gd name="connsiteY0" fmla="*/ 588328 h 588328"/>
                <a:gd name="connsiteX1" fmla="*/ 336815 w 336815"/>
                <a:gd name="connsiteY1" fmla="*/ 0 h 588328"/>
                <a:gd name="connsiteX0" fmla="*/ 226711 w 339820"/>
                <a:gd name="connsiteY0" fmla="*/ 553403 h 553403"/>
                <a:gd name="connsiteX1" fmla="*/ 339820 w 339820"/>
                <a:gd name="connsiteY1" fmla="*/ 0 h 553403"/>
                <a:gd name="connsiteX0" fmla="*/ 311591 w 311591"/>
                <a:gd name="connsiteY0" fmla="*/ 383541 h 383541"/>
                <a:gd name="connsiteX1" fmla="*/ 305637 w 311591"/>
                <a:gd name="connsiteY1" fmla="*/ 0 h 383541"/>
                <a:gd name="connsiteX0" fmla="*/ 328168 w 328168"/>
                <a:gd name="connsiteY0" fmla="*/ 254953 h 254953"/>
                <a:gd name="connsiteX1" fmla="*/ 299989 w 328168"/>
                <a:gd name="connsiteY1" fmla="*/ 0 h 254953"/>
                <a:gd name="connsiteX0" fmla="*/ 151926 w 151926"/>
                <a:gd name="connsiteY0" fmla="*/ 256402 h 256402"/>
                <a:gd name="connsiteX1" fmla="*/ 123747 w 151926"/>
                <a:gd name="connsiteY1" fmla="*/ 1449 h 256402"/>
                <a:gd name="connsiteX0" fmla="*/ 196421 w 196421"/>
                <a:gd name="connsiteY0" fmla="*/ 256037 h 256037"/>
                <a:gd name="connsiteX1" fmla="*/ 168242 w 196421"/>
                <a:gd name="connsiteY1" fmla="*/ 1084 h 256037"/>
                <a:gd name="connsiteX0" fmla="*/ 176511 w 176511"/>
                <a:gd name="connsiteY0" fmla="*/ 255608 h 255608"/>
                <a:gd name="connsiteX1" fmla="*/ 148332 w 176511"/>
                <a:gd name="connsiteY1" fmla="*/ 655 h 255608"/>
                <a:gd name="connsiteX0" fmla="*/ 168152 w 168152"/>
                <a:gd name="connsiteY0" fmla="*/ 256698 h 256698"/>
                <a:gd name="connsiteX1" fmla="*/ 139973 w 168152"/>
                <a:gd name="connsiteY1" fmla="*/ 1745 h 256698"/>
              </a:gdLst>
              <a:ahLst/>
              <a:cxnLst>
                <a:cxn ang="0">
                  <a:pos x="connsiteX0" y="connsiteY0"/>
                </a:cxn>
                <a:cxn ang="0">
                  <a:pos x="connsiteX1" y="connsiteY1"/>
                </a:cxn>
              </a:cxnLst>
              <a:rect l="l" t="t" r="r" b="b"/>
              <a:pathLst>
                <a:path w="168152" h="256698">
                  <a:moveTo>
                    <a:pt x="168152" y="256698"/>
                  </a:moveTo>
                  <a:cubicBezTo>
                    <a:pt x="56631" y="122950"/>
                    <a:pt x="-131887" y="-17304"/>
                    <a:pt x="139973" y="1745"/>
                  </a:cubicBezTo>
                </a:path>
              </a:pathLst>
            </a:custGeom>
            <a:noFill/>
            <a:ln>
              <a:solidFill>
                <a:srgbClr val="0000FF"/>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48" name="Group 47">
            <a:extLst>
              <a:ext uri="{FF2B5EF4-FFF2-40B4-BE49-F238E27FC236}">
                <a16:creationId xmlns:a16="http://schemas.microsoft.com/office/drawing/2014/main" id="{54E09A22-EA10-4E34-86CA-E2A21BA7B96C}"/>
              </a:ext>
            </a:extLst>
          </p:cNvPr>
          <p:cNvGrpSpPr/>
          <p:nvPr/>
        </p:nvGrpSpPr>
        <p:grpSpPr>
          <a:xfrm>
            <a:off x="7751701" y="5677413"/>
            <a:ext cx="755408" cy="171815"/>
            <a:chOff x="7751701" y="5677413"/>
            <a:chExt cx="755408" cy="171815"/>
          </a:xfrm>
        </p:grpSpPr>
        <p:sp>
          <p:nvSpPr>
            <p:cNvPr id="599" name="Freeform: Shape 598">
              <a:extLst>
                <a:ext uri="{FF2B5EF4-FFF2-40B4-BE49-F238E27FC236}">
                  <a16:creationId xmlns:a16="http://schemas.microsoft.com/office/drawing/2014/main" id="{8B89BF41-0C97-4CE8-866F-3E893B9E565C}"/>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Shape 599">
              <a:extLst>
                <a:ext uri="{FF2B5EF4-FFF2-40B4-BE49-F238E27FC236}">
                  <a16:creationId xmlns:a16="http://schemas.microsoft.com/office/drawing/2014/main" id="{B3559290-937F-4856-87DB-88FD3170DF90}"/>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reeform: Shape 600">
              <a:extLst>
                <a:ext uri="{FF2B5EF4-FFF2-40B4-BE49-F238E27FC236}">
                  <a16:creationId xmlns:a16="http://schemas.microsoft.com/office/drawing/2014/main" id="{775BC5FC-DEDB-48E3-86EC-8F479ABBDCBB}"/>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9">
            <a:extLst>
              <a:ext uri="{FF2B5EF4-FFF2-40B4-BE49-F238E27FC236}">
                <a16:creationId xmlns:a16="http://schemas.microsoft.com/office/drawing/2014/main" id="{E64B9FE5-0836-4BE7-BD67-21CA26B10FC9}"/>
              </a:ext>
            </a:extLst>
          </p:cNvPr>
          <p:cNvGrpSpPr/>
          <p:nvPr/>
        </p:nvGrpSpPr>
        <p:grpSpPr>
          <a:xfrm>
            <a:off x="7623574" y="6017027"/>
            <a:ext cx="1031977" cy="114824"/>
            <a:chOff x="7623574" y="6017027"/>
            <a:chExt cx="1031977" cy="114824"/>
          </a:xfrm>
          <a:solidFill>
            <a:srgbClr val="0000FF"/>
          </a:solidFill>
        </p:grpSpPr>
        <p:sp>
          <p:nvSpPr>
            <p:cNvPr id="603" name="Oval 602">
              <a:extLst>
                <a:ext uri="{FF2B5EF4-FFF2-40B4-BE49-F238E27FC236}">
                  <a16:creationId xmlns:a16="http://schemas.microsoft.com/office/drawing/2014/main" id="{B91BF654-9ED5-483D-83A5-52DA71535679}"/>
                </a:ext>
              </a:extLst>
            </p:cNvPr>
            <p:cNvSpPr/>
            <p:nvPr/>
          </p:nvSpPr>
          <p:spPr>
            <a:xfrm>
              <a:off x="8392644" y="6037863"/>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94B1EA2C-6C5D-409C-8153-7E110109EBE1}"/>
                </a:ext>
              </a:extLst>
            </p:cNvPr>
            <p:cNvSpPr/>
            <p:nvPr/>
          </p:nvSpPr>
          <p:spPr>
            <a:xfrm>
              <a:off x="7956051"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E618B750-059F-4799-B46C-CF9933BFF72A}"/>
                </a:ext>
              </a:extLst>
            </p:cNvPr>
            <p:cNvSpPr/>
            <p:nvPr/>
          </p:nvSpPr>
          <p:spPr>
            <a:xfrm rot="5400000">
              <a:off x="8561433"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Isosceles Triangle 605">
              <a:extLst>
                <a:ext uri="{FF2B5EF4-FFF2-40B4-BE49-F238E27FC236}">
                  <a16:creationId xmlns:a16="http://schemas.microsoft.com/office/drawing/2014/main" id="{112612FD-EB3C-4476-87CF-3B81E812130B}"/>
                </a:ext>
              </a:extLst>
            </p:cNvPr>
            <p:cNvSpPr/>
            <p:nvPr/>
          </p:nvSpPr>
          <p:spPr>
            <a:xfrm>
              <a:off x="8247113"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Isosceles Triangle 606">
              <a:extLst>
                <a:ext uri="{FF2B5EF4-FFF2-40B4-BE49-F238E27FC236}">
                  <a16:creationId xmlns:a16="http://schemas.microsoft.com/office/drawing/2014/main" id="{03969A4F-AD17-44F6-A8F0-1095B3B8B37F}"/>
                </a:ext>
              </a:extLst>
            </p:cNvPr>
            <p:cNvSpPr/>
            <p:nvPr/>
          </p:nvSpPr>
          <p:spPr>
            <a:xfrm>
              <a:off x="7623574"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a:extLst>
                <a:ext uri="{FF2B5EF4-FFF2-40B4-BE49-F238E27FC236}">
                  <a16:creationId xmlns:a16="http://schemas.microsoft.com/office/drawing/2014/main" id="{8E350BC1-EC80-484B-8493-E63ECC0CE567}"/>
                </a:ext>
              </a:extLst>
            </p:cNvPr>
            <p:cNvSpPr/>
            <p:nvPr/>
          </p:nvSpPr>
          <p:spPr>
            <a:xfrm>
              <a:off x="8101582"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Rectangle: Rounded Corners 608">
              <a:extLst>
                <a:ext uri="{FF2B5EF4-FFF2-40B4-BE49-F238E27FC236}">
                  <a16:creationId xmlns:a16="http://schemas.microsoft.com/office/drawing/2014/main" id="{036B8AD0-4592-4399-A701-AE5A5107B36A}"/>
                </a:ext>
              </a:extLst>
            </p:cNvPr>
            <p:cNvSpPr/>
            <p:nvPr/>
          </p:nvSpPr>
          <p:spPr>
            <a:xfrm>
              <a:off x="7769105" y="6037863"/>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98" name="Freeform: Shape 697">
            <a:extLst>
              <a:ext uri="{FF2B5EF4-FFF2-40B4-BE49-F238E27FC236}">
                <a16:creationId xmlns:a16="http://schemas.microsoft.com/office/drawing/2014/main" id="{6B388FF9-807D-46AB-985F-677CF875146D}"/>
              </a:ext>
            </a:extLst>
          </p:cNvPr>
          <p:cNvSpPr/>
          <p:nvPr/>
        </p:nvSpPr>
        <p:spPr>
          <a:xfrm>
            <a:off x="6475212" y="5511259"/>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8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9" name="TextBox 698">
            <a:extLst>
              <a:ext uri="{FF2B5EF4-FFF2-40B4-BE49-F238E27FC236}">
                <a16:creationId xmlns:a16="http://schemas.microsoft.com/office/drawing/2014/main" id="{0FEB4F8C-ABA1-4DDF-8AB1-F3F90E226970}"/>
              </a:ext>
            </a:extLst>
          </p:cNvPr>
          <p:cNvSpPr txBox="1"/>
          <p:nvPr/>
        </p:nvSpPr>
        <p:spPr>
          <a:xfrm rot="1567054">
            <a:off x="7518622" y="2615902"/>
            <a:ext cx="1592744" cy="588559"/>
          </a:xfrm>
          <a:prstGeom prst="rect">
            <a:avLst/>
          </a:prstGeom>
          <a:noFill/>
        </p:spPr>
        <p:txBody>
          <a:bodyPr wrap="none" rtlCol="0">
            <a:spAutoFit/>
          </a:bodyPr>
          <a:lstStyle/>
          <a:p>
            <a:pPr algn="ctr">
              <a:lnSpc>
                <a:spcPts val="2000"/>
              </a:lnSpc>
            </a:pPr>
            <a:r>
              <a:rPr lang="en-US" sz="1400" b="1" dirty="0" err="1">
                <a:solidFill>
                  <a:srgbClr val="A25100"/>
                </a:solidFill>
                <a:latin typeface="Candara" panose="020E0502030303020204" pitchFamily="34" charset="0"/>
              </a:rPr>
              <a:t>Temporoammonic</a:t>
            </a:r>
            <a:endParaRPr lang="en-US" sz="1400" b="1" dirty="0">
              <a:solidFill>
                <a:srgbClr val="A25100"/>
              </a:solidFill>
              <a:latin typeface="Candara" panose="020E0502030303020204" pitchFamily="34" charset="0"/>
            </a:endParaRPr>
          </a:p>
          <a:p>
            <a:pPr algn="ctr">
              <a:lnSpc>
                <a:spcPts val="2000"/>
              </a:lnSpc>
            </a:pPr>
            <a:r>
              <a:rPr lang="en-US" sz="1400" b="1" dirty="0">
                <a:solidFill>
                  <a:srgbClr val="A25100"/>
                </a:solidFill>
                <a:latin typeface="Candara" panose="020E0502030303020204" pitchFamily="34" charset="0"/>
              </a:rPr>
              <a:t>Path</a:t>
            </a:r>
          </a:p>
        </p:txBody>
      </p:sp>
    </p:spTree>
    <p:extLst>
      <p:ext uri="{BB962C8B-B14F-4D97-AF65-F5344CB8AC3E}">
        <p14:creationId xmlns:p14="http://schemas.microsoft.com/office/powerpoint/2010/main" val="42228902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dissolve">
                                      <p:cBhvr>
                                        <p:cTn id="7" dur="5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610"/>
                                        </p:tgtEl>
                                      </p:cBhvr>
                                    </p:animEffect>
                                    <p:set>
                                      <p:cBhvr>
                                        <p:cTn id="12" dur="1" fill="hold">
                                          <p:stCondLst>
                                            <p:cond delay="499"/>
                                          </p:stCondLst>
                                        </p:cTn>
                                        <p:tgtEl>
                                          <p:spTgt spid="610"/>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135"/>
                                        </p:tgtEl>
                                        <p:attrNameLst>
                                          <p:attrName>style.visibility</p:attrName>
                                        </p:attrNameLst>
                                      </p:cBhvr>
                                      <p:to>
                                        <p:strVal val="visible"/>
                                      </p:to>
                                    </p:set>
                                    <p:animEffect transition="in" filter="dissolve">
                                      <p:cBhvr>
                                        <p:cTn id="15" dur="500"/>
                                        <p:tgtEl>
                                          <p:spTgt spid="135"/>
                                        </p:tgtEl>
                                      </p:cBhvr>
                                    </p:animEffect>
                                  </p:childTnLst>
                                </p:cTn>
                              </p:par>
                              <p:par>
                                <p:cTn id="16" presetID="9" presetClass="entr" presetSubtype="0" fill="hold" nodeType="withEffect">
                                  <p:stCondLst>
                                    <p:cond delay="0"/>
                                  </p:stCondLst>
                                  <p:childTnLst>
                                    <p:set>
                                      <p:cBhvr>
                                        <p:cTn id="17" dur="1" fill="hold">
                                          <p:stCondLst>
                                            <p:cond delay="0"/>
                                          </p:stCondLst>
                                        </p:cTn>
                                        <p:tgtEl>
                                          <p:spTgt spid="502"/>
                                        </p:tgtEl>
                                        <p:attrNameLst>
                                          <p:attrName>style.visibility</p:attrName>
                                        </p:attrNameLst>
                                      </p:cBhvr>
                                      <p:to>
                                        <p:strVal val="visible"/>
                                      </p:to>
                                    </p:set>
                                    <p:animEffect transition="in" filter="dissolve">
                                      <p:cBhvr>
                                        <p:cTn id="18" dur="500"/>
                                        <p:tgtEl>
                                          <p:spTgt spid="502"/>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30"/>
                                        </p:tgtEl>
                                        <p:attrNameLst>
                                          <p:attrName>style.visibility</p:attrName>
                                        </p:attrNameLst>
                                      </p:cBhvr>
                                      <p:to>
                                        <p:strVal val="visible"/>
                                      </p:to>
                                    </p:set>
                                    <p:animEffect transition="in" filter="dissolve">
                                      <p:cBhvr>
                                        <p:cTn id="23" dur="500"/>
                                        <p:tgtEl>
                                          <p:spTgt spid="130"/>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98"/>
                                        </p:tgtEl>
                                        <p:attrNameLst>
                                          <p:attrName>style.visibility</p:attrName>
                                        </p:attrNameLst>
                                      </p:cBhvr>
                                      <p:to>
                                        <p:strVal val="visible"/>
                                      </p:to>
                                    </p:set>
                                    <p:animEffect transition="in" filter="dissolve">
                                      <p:cBhvr>
                                        <p:cTn id="28" dur="500"/>
                                        <p:tgtEl>
                                          <p:spTgt spid="69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7" name="Group 486">
            <a:extLst>
              <a:ext uri="{FF2B5EF4-FFF2-40B4-BE49-F238E27FC236}">
                <a16:creationId xmlns:a16="http://schemas.microsoft.com/office/drawing/2014/main" id="{C0EA6C60-C482-472C-AA5A-A91EBEDF6C3C}"/>
              </a:ext>
            </a:extLst>
          </p:cNvPr>
          <p:cNvGrpSpPr/>
          <p:nvPr/>
        </p:nvGrpSpPr>
        <p:grpSpPr>
          <a:xfrm>
            <a:off x="7566204" y="4803107"/>
            <a:ext cx="1127101" cy="1428646"/>
            <a:chOff x="7656305" y="4803107"/>
            <a:chExt cx="1127101" cy="1428646"/>
          </a:xfrm>
        </p:grpSpPr>
        <p:sp>
          <p:nvSpPr>
            <p:cNvPr id="492" name="TextBox 491">
              <a:extLst>
                <a:ext uri="{FF2B5EF4-FFF2-40B4-BE49-F238E27FC236}">
                  <a16:creationId xmlns:a16="http://schemas.microsoft.com/office/drawing/2014/main" id="{46706608-1132-4B32-A6F0-CC8645637A9A}"/>
                </a:ext>
              </a:extLst>
            </p:cNvPr>
            <p:cNvSpPr txBox="1"/>
            <p:nvPr/>
          </p:nvSpPr>
          <p:spPr>
            <a:xfrm>
              <a:off x="7894377" y="4803107"/>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nvGrpSpPr>
            <p:cNvPr id="493" name="Group 492">
              <a:extLst>
                <a:ext uri="{FF2B5EF4-FFF2-40B4-BE49-F238E27FC236}">
                  <a16:creationId xmlns:a16="http://schemas.microsoft.com/office/drawing/2014/main" id="{3A4DDF00-DDF9-4663-BE9C-72CBB6D71F08}"/>
                </a:ext>
              </a:extLst>
            </p:cNvPr>
            <p:cNvGrpSpPr/>
            <p:nvPr/>
          </p:nvGrpSpPr>
          <p:grpSpPr>
            <a:xfrm>
              <a:off x="7656305" y="5242144"/>
              <a:ext cx="1127101" cy="989609"/>
              <a:chOff x="770536" y="5130779"/>
              <a:chExt cx="1127101" cy="989609"/>
            </a:xfrm>
          </p:grpSpPr>
          <p:sp>
            <p:nvSpPr>
              <p:cNvPr id="494" name="Rectangle 493">
                <a:extLst>
                  <a:ext uri="{FF2B5EF4-FFF2-40B4-BE49-F238E27FC236}">
                    <a16:creationId xmlns:a16="http://schemas.microsoft.com/office/drawing/2014/main" id="{0D21F590-1011-492C-84EC-3EAC0F8D4775}"/>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Rectangle 494">
                <a:extLst>
                  <a:ext uri="{FF2B5EF4-FFF2-40B4-BE49-F238E27FC236}">
                    <a16:creationId xmlns:a16="http://schemas.microsoft.com/office/drawing/2014/main" id="{49005618-8FA5-430C-9B7D-FBE11CAD5E87}"/>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Rectangle 495">
                <a:extLst>
                  <a:ext uri="{FF2B5EF4-FFF2-40B4-BE49-F238E27FC236}">
                    <a16:creationId xmlns:a16="http://schemas.microsoft.com/office/drawing/2014/main" id="{D7A384EA-4D75-4690-845B-A76356B31E75}"/>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135" name="Group 134">
            <a:extLst>
              <a:ext uri="{FF2B5EF4-FFF2-40B4-BE49-F238E27FC236}">
                <a16:creationId xmlns:a16="http://schemas.microsoft.com/office/drawing/2014/main" id="{16FCE3AE-AF90-412B-B0F4-EE1E75ECEF06}"/>
              </a:ext>
            </a:extLst>
          </p:cNvPr>
          <p:cNvGrpSpPr/>
          <p:nvPr/>
        </p:nvGrpSpPr>
        <p:grpSpPr>
          <a:xfrm>
            <a:off x="5300982" y="4322943"/>
            <a:ext cx="3655504" cy="1223490"/>
            <a:chOff x="5300982" y="4322943"/>
            <a:chExt cx="3655504" cy="1223490"/>
          </a:xfrm>
        </p:grpSpPr>
        <p:grpSp>
          <p:nvGrpSpPr>
            <p:cNvPr id="131" name="Group 130">
              <a:extLst>
                <a:ext uri="{FF2B5EF4-FFF2-40B4-BE49-F238E27FC236}">
                  <a16:creationId xmlns:a16="http://schemas.microsoft.com/office/drawing/2014/main" id="{82F8BA36-5611-4F6D-B4BF-D09664A7DA9D}"/>
                </a:ext>
              </a:extLst>
            </p:cNvPr>
            <p:cNvGrpSpPr/>
            <p:nvPr/>
          </p:nvGrpSpPr>
          <p:grpSpPr>
            <a:xfrm>
              <a:off x="5300982" y="4322943"/>
              <a:ext cx="3655504" cy="1223490"/>
              <a:chOff x="5300982" y="4322943"/>
              <a:chExt cx="3655504" cy="1223490"/>
            </a:xfrm>
          </p:grpSpPr>
          <p:grpSp>
            <p:nvGrpSpPr>
              <p:cNvPr id="65" name="Group 64">
                <a:extLst>
                  <a:ext uri="{FF2B5EF4-FFF2-40B4-BE49-F238E27FC236}">
                    <a16:creationId xmlns:a16="http://schemas.microsoft.com/office/drawing/2014/main" id="{AB15BA86-7097-4E43-ABED-37A2295539EC}"/>
                  </a:ext>
                </a:extLst>
              </p:cNvPr>
              <p:cNvGrpSpPr/>
              <p:nvPr/>
            </p:nvGrpSpPr>
            <p:grpSpPr>
              <a:xfrm>
                <a:off x="5300982" y="4322943"/>
                <a:ext cx="3414694" cy="1223490"/>
                <a:chOff x="5300982" y="4322943"/>
                <a:chExt cx="3414694" cy="1223490"/>
              </a:xfrm>
            </p:grpSpPr>
            <p:grpSp>
              <p:nvGrpSpPr>
                <p:cNvPr id="50" name="Group 49">
                  <a:extLst>
                    <a:ext uri="{FF2B5EF4-FFF2-40B4-BE49-F238E27FC236}">
                      <a16:creationId xmlns:a16="http://schemas.microsoft.com/office/drawing/2014/main" id="{F2734536-E2A7-4FFD-97D9-A6B39B74B75F}"/>
                    </a:ext>
                  </a:extLst>
                </p:cNvPr>
                <p:cNvGrpSpPr/>
                <p:nvPr/>
              </p:nvGrpSpPr>
              <p:grpSpPr>
                <a:xfrm>
                  <a:off x="6290935" y="4322943"/>
                  <a:ext cx="2424741" cy="1197015"/>
                  <a:chOff x="6290935" y="4322943"/>
                  <a:chExt cx="2424741" cy="1197015"/>
                </a:xfrm>
              </p:grpSpPr>
              <p:sp>
                <p:nvSpPr>
                  <p:cNvPr id="399" name="Freeform: Shape 398">
                    <a:extLst>
                      <a:ext uri="{FF2B5EF4-FFF2-40B4-BE49-F238E27FC236}">
                        <a16:creationId xmlns:a16="http://schemas.microsoft.com/office/drawing/2014/main" id="{B7C5A8B6-E791-4C94-B564-5D3FAF80B2D3}"/>
                      </a:ext>
                    </a:extLst>
                  </p:cNvPr>
                  <p:cNvSpPr/>
                  <p:nvPr/>
                </p:nvSpPr>
                <p:spPr>
                  <a:xfrm rot="5400000">
                    <a:off x="6292261" y="4483443"/>
                    <a:ext cx="737790" cy="740442"/>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737790"/>
                      <a:gd name="connsiteY0" fmla="*/ 91 h 711861"/>
                      <a:gd name="connsiteX1" fmla="*/ 737790 w 737790"/>
                      <a:gd name="connsiteY1" fmla="*/ 711688 h 711861"/>
                      <a:gd name="connsiteX0" fmla="*/ 0 w 737790"/>
                      <a:gd name="connsiteY0" fmla="*/ 0 h 720070"/>
                      <a:gd name="connsiteX1" fmla="*/ 737790 w 737790"/>
                      <a:gd name="connsiteY1" fmla="*/ 711597 h 720070"/>
                      <a:gd name="connsiteX0" fmla="*/ 0 w 737790"/>
                      <a:gd name="connsiteY0" fmla="*/ 0 h 740442"/>
                      <a:gd name="connsiteX1" fmla="*/ 737790 w 737790"/>
                      <a:gd name="connsiteY1" fmla="*/ 711597 h 740442"/>
                    </a:gdLst>
                    <a:ahLst/>
                    <a:cxnLst>
                      <a:cxn ang="0">
                        <a:pos x="connsiteX0" y="connsiteY0"/>
                      </a:cxn>
                      <a:cxn ang="0">
                        <a:pos x="connsiteX1" y="connsiteY1"/>
                      </a:cxn>
                    </a:cxnLst>
                    <a:rect l="l" t="t" r="r" b="b"/>
                    <a:pathLst>
                      <a:path w="737790" h="740442">
                        <a:moveTo>
                          <a:pt x="0" y="0"/>
                        </a:moveTo>
                        <a:cubicBezTo>
                          <a:pt x="110339" y="933447"/>
                          <a:pt x="439340" y="724695"/>
                          <a:pt x="737790" y="711597"/>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ctr">
                      <a:buFont typeface="Arial" panose="020B0604020202020204" pitchFamily="34" charset="0"/>
                      <a:buChar char="•"/>
                    </a:pPr>
                    <a:endParaRPr lang="en-US">
                      <a:solidFill>
                        <a:srgbClr val="FF0000"/>
                      </a:solidFill>
                    </a:endParaRPr>
                  </a:p>
                </p:txBody>
              </p:sp>
              <p:sp>
                <p:nvSpPr>
                  <p:cNvPr id="400" name="TextBox 399">
                    <a:extLst>
                      <a:ext uri="{FF2B5EF4-FFF2-40B4-BE49-F238E27FC236}">
                        <a16:creationId xmlns:a16="http://schemas.microsoft.com/office/drawing/2014/main" id="{56C6426B-8F2E-4CC1-90AD-2D6459882458}"/>
                      </a:ext>
                    </a:extLst>
                  </p:cNvPr>
                  <p:cNvSpPr txBox="1"/>
                  <p:nvPr/>
                </p:nvSpPr>
                <p:spPr>
                  <a:xfrm>
                    <a:off x="6960067" y="4322943"/>
                    <a:ext cx="1755609" cy="409023"/>
                  </a:xfrm>
                  <a:prstGeom prst="rect">
                    <a:avLst/>
                  </a:prstGeom>
                  <a:noFill/>
                </p:spPr>
                <p:txBody>
                  <a:bodyPr wrap="none" rtlCol="0">
                    <a:spAutoFit/>
                  </a:bodyPr>
                  <a:lstStyle/>
                  <a:p>
                    <a:pPr algn="ctr">
                      <a:lnSpc>
                        <a:spcPts val="1200"/>
                      </a:lnSpc>
                    </a:pPr>
                    <a:r>
                      <a:rPr lang="en-US" sz="1400" dirty="0">
                        <a:gradFill flip="none" rotWithShape="1">
                          <a:gsLst>
                            <a:gs pos="86000">
                              <a:srgbClr val="0000FF"/>
                            </a:gs>
                            <a:gs pos="38000">
                              <a:srgbClr val="008000"/>
                            </a:gs>
                          </a:gsLst>
                          <a:lin ang="0" scaled="1"/>
                          <a:tileRect/>
                        </a:gradFill>
                        <a:latin typeface="Candara" panose="020E0502030303020204" pitchFamily="34" charset="0"/>
                      </a:rPr>
                      <a:t>Stratum </a:t>
                    </a:r>
                    <a:r>
                      <a:rPr lang="en-US" sz="1400" dirty="0" err="1">
                        <a:gradFill flip="none" rotWithShape="1">
                          <a:gsLst>
                            <a:gs pos="86000">
                              <a:srgbClr val="0000FF"/>
                            </a:gs>
                            <a:gs pos="38000">
                              <a:srgbClr val="008000"/>
                            </a:gs>
                          </a:gsLst>
                          <a:lin ang="0" scaled="1"/>
                          <a:tileRect/>
                        </a:gradFill>
                        <a:latin typeface="Candara" panose="020E0502030303020204" pitchFamily="34" charset="0"/>
                      </a:rPr>
                      <a:t>Lacunosum</a:t>
                    </a:r>
                    <a:r>
                      <a:rPr lang="en-US" sz="1400" dirty="0">
                        <a:gradFill flip="none" rotWithShape="1">
                          <a:gsLst>
                            <a:gs pos="86000">
                              <a:srgbClr val="0000FF"/>
                            </a:gs>
                            <a:gs pos="38000">
                              <a:srgbClr val="008000"/>
                            </a:gs>
                          </a:gsLst>
                          <a:lin ang="0" scaled="1"/>
                          <a:tileRect/>
                        </a:gradFill>
                        <a:latin typeface="Candara" panose="020E0502030303020204" pitchFamily="34" charset="0"/>
                      </a:rPr>
                      <a:t>-</a:t>
                    </a:r>
                  </a:p>
                  <a:p>
                    <a:pPr algn="ctr">
                      <a:lnSpc>
                        <a:spcPts val="1200"/>
                      </a:lnSpc>
                    </a:pPr>
                    <a:r>
                      <a:rPr lang="en-US" sz="1400" dirty="0" err="1">
                        <a:gradFill flip="none" rotWithShape="1">
                          <a:gsLst>
                            <a:gs pos="86000">
                              <a:srgbClr val="0000FF"/>
                            </a:gs>
                            <a:gs pos="38000">
                              <a:srgbClr val="008000"/>
                            </a:gs>
                          </a:gsLst>
                          <a:lin ang="0" scaled="1"/>
                          <a:tileRect/>
                        </a:gradFill>
                        <a:latin typeface="Candara" panose="020E0502030303020204" pitchFamily="34" charset="0"/>
                      </a:rPr>
                      <a:t>Moleculare</a:t>
                    </a:r>
                    <a:endParaRPr lang="en-US" sz="1400" dirty="0">
                      <a:gradFill flip="none" rotWithShape="1">
                        <a:gsLst>
                          <a:gs pos="86000">
                            <a:srgbClr val="0000FF"/>
                          </a:gs>
                          <a:gs pos="38000">
                            <a:srgbClr val="008000"/>
                          </a:gs>
                        </a:gsLst>
                        <a:lin ang="0" scaled="1"/>
                        <a:tileRect/>
                      </a:gradFill>
                      <a:latin typeface="Candara" panose="020E0502030303020204" pitchFamily="34" charset="0"/>
                    </a:endParaRPr>
                  </a:p>
                </p:txBody>
              </p:sp>
              <p:sp>
                <p:nvSpPr>
                  <p:cNvPr id="401" name="TextBox 400">
                    <a:extLst>
                      <a:ext uri="{FF2B5EF4-FFF2-40B4-BE49-F238E27FC236}">
                        <a16:creationId xmlns:a16="http://schemas.microsoft.com/office/drawing/2014/main" id="{2A318FDC-90D1-42EA-BEDB-9E156062E0B7}"/>
                      </a:ext>
                    </a:extLst>
                  </p:cNvPr>
                  <p:cNvSpPr txBox="1"/>
                  <p:nvPr/>
                </p:nvSpPr>
                <p:spPr>
                  <a:xfrm>
                    <a:off x="6437835" y="4913996"/>
                    <a:ext cx="1486304" cy="255134"/>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 Lucidum</a:t>
                    </a:r>
                  </a:p>
                </p:txBody>
              </p:sp>
              <p:sp>
                <p:nvSpPr>
                  <p:cNvPr id="402" name="TextBox 401">
                    <a:extLst>
                      <a:ext uri="{FF2B5EF4-FFF2-40B4-BE49-F238E27FC236}">
                        <a16:creationId xmlns:a16="http://schemas.microsoft.com/office/drawing/2014/main" id="{A88A4940-D457-4599-8104-67A855E93704}"/>
                      </a:ext>
                    </a:extLst>
                  </p:cNvPr>
                  <p:cNvSpPr txBox="1"/>
                  <p:nvPr/>
                </p:nvSpPr>
                <p:spPr>
                  <a:xfrm>
                    <a:off x="6445175" y="4686098"/>
                    <a:ext cx="1569660" cy="255134"/>
                  </a:xfrm>
                  <a:prstGeom prst="rect">
                    <a:avLst/>
                  </a:prstGeom>
                  <a:noFill/>
                </p:spPr>
                <p:txBody>
                  <a:bodyPr wrap="none" rtlCol="0">
                    <a:spAutoFit/>
                  </a:bodyPr>
                  <a:lstStyle>
                    <a:defPPr>
                      <a:defRPr lang="en-US"/>
                    </a:defPPr>
                    <a:lvl1pPr algn="ctr">
                      <a:lnSpc>
                        <a:spcPts val="1200"/>
                      </a:lnSpc>
                      <a:defRPr sz="1400">
                        <a:gradFill flip="none" rotWithShape="1">
                          <a:gsLst>
                            <a:gs pos="86000">
                              <a:srgbClr val="0000FF"/>
                            </a:gs>
                            <a:gs pos="38000">
                              <a:srgbClr val="008000"/>
                            </a:gs>
                          </a:gsLst>
                          <a:lin ang="0" scaled="1"/>
                          <a:tileRect/>
                        </a:gradFill>
                        <a:latin typeface="Candara" panose="020E0502030303020204" pitchFamily="34" charset="0"/>
                      </a:defRPr>
                    </a:lvl1pPr>
                  </a:lstStyle>
                  <a:p>
                    <a:r>
                      <a:rPr lang="en-US" dirty="0"/>
                      <a:t>Stratum </a:t>
                    </a:r>
                    <a:r>
                      <a:rPr lang="en-US" dirty="0" err="1"/>
                      <a:t>Radiatum</a:t>
                    </a:r>
                    <a:endParaRPr lang="en-US" dirty="0"/>
                  </a:p>
                </p:txBody>
              </p:sp>
              <p:sp>
                <p:nvSpPr>
                  <p:cNvPr id="403" name="Freeform: Shape 402">
                    <a:extLst>
                      <a:ext uri="{FF2B5EF4-FFF2-40B4-BE49-F238E27FC236}">
                        <a16:creationId xmlns:a16="http://schemas.microsoft.com/office/drawing/2014/main" id="{C4BAA6AD-E077-498E-9CE6-E8DCD3F862B1}"/>
                      </a:ext>
                    </a:extLst>
                  </p:cNvPr>
                  <p:cNvSpPr/>
                  <p:nvPr/>
                </p:nvSpPr>
                <p:spPr>
                  <a:xfrm rot="5400000">
                    <a:off x="6204843" y="5062116"/>
                    <a:ext cx="556174" cy="132842"/>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431147"/>
                      <a:gd name="connsiteY0" fmla="*/ 3107 h 254329"/>
                      <a:gd name="connsiteX1" fmla="*/ 429815 w 431147"/>
                      <a:gd name="connsiteY1" fmla="*/ 254329 h 254329"/>
                      <a:gd name="connsiteX0" fmla="*/ 0 w 427351"/>
                      <a:gd name="connsiteY0" fmla="*/ 11829 h 209711"/>
                      <a:gd name="connsiteX1" fmla="*/ 426005 w 427351"/>
                      <a:gd name="connsiteY1" fmla="*/ 209711 h 209711"/>
                      <a:gd name="connsiteX0" fmla="*/ 0 w 426005"/>
                      <a:gd name="connsiteY0" fmla="*/ 11829 h 209711"/>
                      <a:gd name="connsiteX1" fmla="*/ 426005 w 426005"/>
                      <a:gd name="connsiteY1" fmla="*/ 209711 h 209711"/>
                      <a:gd name="connsiteX0" fmla="*/ 0 w 426005"/>
                      <a:gd name="connsiteY0" fmla="*/ 0 h 197882"/>
                      <a:gd name="connsiteX1" fmla="*/ 426005 w 426005"/>
                      <a:gd name="connsiteY1" fmla="*/ 197882 h 197882"/>
                      <a:gd name="connsiteX0" fmla="*/ 0 w 426002"/>
                      <a:gd name="connsiteY0" fmla="*/ 0 h 151448"/>
                      <a:gd name="connsiteX1" fmla="*/ 426002 w 426002"/>
                      <a:gd name="connsiteY1" fmla="*/ 151448 h 151448"/>
                      <a:gd name="connsiteX0" fmla="*/ 0 w 426002"/>
                      <a:gd name="connsiteY0" fmla="*/ 0 h 151448"/>
                      <a:gd name="connsiteX1" fmla="*/ 426002 w 426002"/>
                      <a:gd name="connsiteY1" fmla="*/ 151448 h 151448"/>
                      <a:gd name="connsiteX0" fmla="*/ 0 w 426065"/>
                      <a:gd name="connsiteY0" fmla="*/ 0 h 151448"/>
                      <a:gd name="connsiteX1" fmla="*/ 426002 w 426065"/>
                      <a:gd name="connsiteY1" fmla="*/ 151448 h 151448"/>
                      <a:gd name="connsiteX0" fmla="*/ 0 w 305451"/>
                      <a:gd name="connsiteY0" fmla="*/ 19946 h 111069"/>
                      <a:gd name="connsiteX1" fmla="*/ 305349 w 305451"/>
                      <a:gd name="connsiteY1" fmla="*/ 111069 h 111069"/>
                      <a:gd name="connsiteX0" fmla="*/ 0 w 556218"/>
                      <a:gd name="connsiteY0" fmla="*/ 27490 h 109088"/>
                      <a:gd name="connsiteX1" fmla="*/ 556174 w 556218"/>
                      <a:gd name="connsiteY1" fmla="*/ 109088 h 109088"/>
                      <a:gd name="connsiteX0" fmla="*/ 0 w 556209"/>
                      <a:gd name="connsiteY0" fmla="*/ 4469 h 120972"/>
                      <a:gd name="connsiteX1" fmla="*/ 556174 w 556209"/>
                      <a:gd name="connsiteY1" fmla="*/ 86067 h 120972"/>
                      <a:gd name="connsiteX0" fmla="*/ 0 w 556174"/>
                      <a:gd name="connsiteY0" fmla="*/ 0 h 137503"/>
                      <a:gd name="connsiteX1" fmla="*/ 556174 w 556174"/>
                      <a:gd name="connsiteY1" fmla="*/ 81598 h 137503"/>
                      <a:gd name="connsiteX0" fmla="*/ 0 w 556174"/>
                      <a:gd name="connsiteY0" fmla="*/ 0 h 142797"/>
                      <a:gd name="connsiteX1" fmla="*/ 556174 w 556174"/>
                      <a:gd name="connsiteY1" fmla="*/ 81598 h 142797"/>
                      <a:gd name="connsiteX0" fmla="*/ 0 w 556204"/>
                      <a:gd name="connsiteY0" fmla="*/ 0 h 128276"/>
                      <a:gd name="connsiteX1" fmla="*/ 556174 w 556204"/>
                      <a:gd name="connsiteY1" fmla="*/ 81598 h 128276"/>
                      <a:gd name="connsiteX0" fmla="*/ 0 w 556174"/>
                      <a:gd name="connsiteY0" fmla="*/ 22470 h 132842"/>
                      <a:gd name="connsiteX1" fmla="*/ 556174 w 556174"/>
                      <a:gd name="connsiteY1" fmla="*/ 104068 h 132842"/>
                    </a:gdLst>
                    <a:ahLst/>
                    <a:cxnLst>
                      <a:cxn ang="0">
                        <a:pos x="connsiteX0" y="connsiteY0"/>
                      </a:cxn>
                      <a:cxn ang="0">
                        <a:pos x="connsiteX1" y="connsiteY1"/>
                      </a:cxn>
                    </a:cxnLst>
                    <a:rect l="l" t="t" r="r" b="b"/>
                    <a:pathLst>
                      <a:path w="556174" h="132842">
                        <a:moveTo>
                          <a:pt x="0" y="22470"/>
                        </a:moveTo>
                        <a:cubicBezTo>
                          <a:pt x="2386" y="363383"/>
                          <a:pt x="547850" y="-225261"/>
                          <a:pt x="556174" y="104068"/>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404" name="Freeform: Shape 403">
                    <a:extLst>
                      <a:ext uri="{FF2B5EF4-FFF2-40B4-BE49-F238E27FC236}">
                        <a16:creationId xmlns:a16="http://schemas.microsoft.com/office/drawing/2014/main" id="{BD56843A-F395-406A-826C-847C8DC60709}"/>
                      </a:ext>
                    </a:extLst>
                  </p:cNvPr>
                  <p:cNvSpPr/>
                  <p:nvPr/>
                </p:nvSpPr>
                <p:spPr>
                  <a:xfrm rot="5400000">
                    <a:off x="6377201" y="5171511"/>
                    <a:ext cx="421231" cy="275663"/>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431147"/>
                      <a:gd name="connsiteY0" fmla="*/ 3107 h 254329"/>
                      <a:gd name="connsiteX1" fmla="*/ 429815 w 431147"/>
                      <a:gd name="connsiteY1" fmla="*/ 254329 h 254329"/>
                      <a:gd name="connsiteX0" fmla="*/ 0 w 427351"/>
                      <a:gd name="connsiteY0" fmla="*/ 11829 h 209711"/>
                      <a:gd name="connsiteX1" fmla="*/ 426005 w 427351"/>
                      <a:gd name="connsiteY1" fmla="*/ 209711 h 209711"/>
                      <a:gd name="connsiteX0" fmla="*/ 0 w 426005"/>
                      <a:gd name="connsiteY0" fmla="*/ 11829 h 209711"/>
                      <a:gd name="connsiteX1" fmla="*/ 426005 w 426005"/>
                      <a:gd name="connsiteY1" fmla="*/ 209711 h 209711"/>
                      <a:gd name="connsiteX0" fmla="*/ 0 w 426005"/>
                      <a:gd name="connsiteY0" fmla="*/ 0 h 197882"/>
                      <a:gd name="connsiteX1" fmla="*/ 426005 w 426005"/>
                      <a:gd name="connsiteY1" fmla="*/ 197882 h 197882"/>
                      <a:gd name="connsiteX0" fmla="*/ 0 w 426002"/>
                      <a:gd name="connsiteY0" fmla="*/ 0 h 151448"/>
                      <a:gd name="connsiteX1" fmla="*/ 426002 w 426002"/>
                      <a:gd name="connsiteY1" fmla="*/ 151448 h 151448"/>
                      <a:gd name="connsiteX0" fmla="*/ 0 w 426002"/>
                      <a:gd name="connsiteY0" fmla="*/ 0 h 151448"/>
                      <a:gd name="connsiteX1" fmla="*/ 426002 w 426002"/>
                      <a:gd name="connsiteY1" fmla="*/ 151448 h 151448"/>
                      <a:gd name="connsiteX0" fmla="*/ 0 w 426065"/>
                      <a:gd name="connsiteY0" fmla="*/ 0 h 151448"/>
                      <a:gd name="connsiteX1" fmla="*/ 426002 w 426065"/>
                      <a:gd name="connsiteY1" fmla="*/ 151448 h 151448"/>
                      <a:gd name="connsiteX0" fmla="*/ 0 w 395113"/>
                      <a:gd name="connsiteY0" fmla="*/ 0 h 294324"/>
                      <a:gd name="connsiteX1" fmla="*/ 395043 w 395113"/>
                      <a:gd name="connsiteY1" fmla="*/ 294324 h 294324"/>
                      <a:gd name="connsiteX0" fmla="*/ 220 w 395311"/>
                      <a:gd name="connsiteY0" fmla="*/ 0 h 294324"/>
                      <a:gd name="connsiteX1" fmla="*/ 395263 w 395311"/>
                      <a:gd name="connsiteY1" fmla="*/ 294324 h 294324"/>
                      <a:gd name="connsiteX0" fmla="*/ 246 w 353667"/>
                      <a:gd name="connsiteY0" fmla="*/ 0 h 291943"/>
                      <a:gd name="connsiteX1" fmla="*/ 353614 w 353667"/>
                      <a:gd name="connsiteY1" fmla="*/ 291943 h 291943"/>
                      <a:gd name="connsiteX0" fmla="*/ 251 w 353619"/>
                      <a:gd name="connsiteY0" fmla="*/ 0 h 291943"/>
                      <a:gd name="connsiteX1" fmla="*/ 353619 w 353619"/>
                      <a:gd name="connsiteY1" fmla="*/ 291943 h 291943"/>
                      <a:gd name="connsiteX0" fmla="*/ 209 w 427396"/>
                      <a:gd name="connsiteY0" fmla="*/ 81849 h 190436"/>
                      <a:gd name="connsiteX1" fmla="*/ 427396 w 427396"/>
                      <a:gd name="connsiteY1" fmla="*/ 190436 h 190436"/>
                      <a:gd name="connsiteX0" fmla="*/ 0 w 427187"/>
                      <a:gd name="connsiteY0" fmla="*/ 146029 h 254616"/>
                      <a:gd name="connsiteX1" fmla="*/ 427187 w 427187"/>
                      <a:gd name="connsiteY1" fmla="*/ 254616 h 254616"/>
                      <a:gd name="connsiteX0" fmla="*/ 0 w 421231"/>
                      <a:gd name="connsiteY0" fmla="*/ 120642 h 275663"/>
                      <a:gd name="connsiteX1" fmla="*/ 421231 w 421231"/>
                      <a:gd name="connsiteY1" fmla="*/ 275663 h 275663"/>
                    </a:gdLst>
                    <a:ahLst/>
                    <a:cxnLst>
                      <a:cxn ang="0">
                        <a:pos x="connsiteX0" y="connsiteY0"/>
                      </a:cxn>
                      <a:cxn ang="0">
                        <a:pos x="connsiteX1" y="connsiteY1"/>
                      </a:cxn>
                    </a:cxnLst>
                    <a:rect l="l" t="t" r="r" b="b"/>
                    <a:pathLst>
                      <a:path w="421231" h="275663">
                        <a:moveTo>
                          <a:pt x="0" y="120642"/>
                        </a:moveTo>
                        <a:cubicBezTo>
                          <a:pt x="74619" y="23008"/>
                          <a:pt x="416866" y="-154866"/>
                          <a:pt x="421231" y="275663"/>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64" name="Group 63">
                  <a:extLst>
                    <a:ext uri="{FF2B5EF4-FFF2-40B4-BE49-F238E27FC236}">
                      <a16:creationId xmlns:a16="http://schemas.microsoft.com/office/drawing/2014/main" id="{DD0E33F7-C64E-4661-8E98-5E4E515E8C56}"/>
                    </a:ext>
                  </a:extLst>
                </p:cNvPr>
                <p:cNvGrpSpPr/>
                <p:nvPr/>
              </p:nvGrpSpPr>
              <p:grpSpPr>
                <a:xfrm>
                  <a:off x="5300982" y="5249996"/>
                  <a:ext cx="1127101" cy="296437"/>
                  <a:chOff x="5300982" y="5249996"/>
                  <a:chExt cx="1127101" cy="296437"/>
                </a:xfrm>
              </p:grpSpPr>
              <p:cxnSp>
                <p:nvCxnSpPr>
                  <p:cNvPr id="49" name="Straight Connector 48">
                    <a:extLst>
                      <a:ext uri="{FF2B5EF4-FFF2-40B4-BE49-F238E27FC236}">
                        <a16:creationId xmlns:a16="http://schemas.microsoft.com/office/drawing/2014/main" id="{104FBEDA-658F-4F31-8F0D-DCDEE9496CAD}"/>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B044EDEA-59B4-4CFF-B45C-6FD8B8CA0004}"/>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3" name="Group 62">
                    <a:extLst>
                      <a:ext uri="{FF2B5EF4-FFF2-40B4-BE49-F238E27FC236}">
                        <a16:creationId xmlns:a16="http://schemas.microsoft.com/office/drawing/2014/main" id="{F5D2761E-72CE-4D7D-ABC0-D89C21876ED5}"/>
                      </a:ext>
                    </a:extLst>
                  </p:cNvPr>
                  <p:cNvGrpSpPr/>
                  <p:nvPr/>
                </p:nvGrpSpPr>
                <p:grpSpPr>
                  <a:xfrm>
                    <a:off x="5345143" y="5249996"/>
                    <a:ext cx="1053459" cy="80526"/>
                    <a:chOff x="5357846" y="5249996"/>
                    <a:chExt cx="1053459" cy="80526"/>
                  </a:xfrm>
                </p:grpSpPr>
                <p:grpSp>
                  <p:nvGrpSpPr>
                    <p:cNvPr id="406" name="Group 405">
                      <a:extLst>
                        <a:ext uri="{FF2B5EF4-FFF2-40B4-BE49-F238E27FC236}">
                          <a16:creationId xmlns:a16="http://schemas.microsoft.com/office/drawing/2014/main" id="{C9070344-8162-4F61-ADB0-96F69AB3DC9D}"/>
                        </a:ext>
                      </a:extLst>
                    </p:cNvPr>
                    <p:cNvGrpSpPr/>
                    <p:nvPr/>
                  </p:nvGrpSpPr>
                  <p:grpSpPr>
                    <a:xfrm>
                      <a:off x="5357846" y="5252121"/>
                      <a:ext cx="527322" cy="78401"/>
                      <a:chOff x="3064128" y="5259734"/>
                      <a:chExt cx="954674" cy="250936"/>
                    </a:xfrm>
                  </p:grpSpPr>
                  <p:sp>
                    <p:nvSpPr>
                      <p:cNvPr id="407" name="Freeform: Shape 406">
                        <a:extLst>
                          <a:ext uri="{FF2B5EF4-FFF2-40B4-BE49-F238E27FC236}">
                            <a16:creationId xmlns:a16="http://schemas.microsoft.com/office/drawing/2014/main" id="{35647649-61BE-4BFF-A18C-34EDC8687F6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Freeform: Shape 407">
                        <a:extLst>
                          <a:ext uri="{FF2B5EF4-FFF2-40B4-BE49-F238E27FC236}">
                            <a16:creationId xmlns:a16="http://schemas.microsoft.com/office/drawing/2014/main" id="{90E941DC-EE38-4980-9584-67AE0320B0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Freeform: Shape 408">
                        <a:extLst>
                          <a:ext uri="{FF2B5EF4-FFF2-40B4-BE49-F238E27FC236}">
                            <a16:creationId xmlns:a16="http://schemas.microsoft.com/office/drawing/2014/main" id="{1C391DD8-16E8-49CD-8700-6B16DE0259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Freeform: Shape 409">
                        <a:extLst>
                          <a:ext uri="{FF2B5EF4-FFF2-40B4-BE49-F238E27FC236}">
                            <a16:creationId xmlns:a16="http://schemas.microsoft.com/office/drawing/2014/main" id="{53AC2479-A8BF-4780-8E6F-47F3C5968FC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Freeform: Shape 410">
                        <a:extLst>
                          <a:ext uri="{FF2B5EF4-FFF2-40B4-BE49-F238E27FC236}">
                            <a16:creationId xmlns:a16="http://schemas.microsoft.com/office/drawing/2014/main" id="{8C5D9AD5-AAE7-4A18-B29C-8D1DE223CC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Freeform: Shape 411">
                        <a:extLst>
                          <a:ext uri="{FF2B5EF4-FFF2-40B4-BE49-F238E27FC236}">
                            <a16:creationId xmlns:a16="http://schemas.microsoft.com/office/drawing/2014/main" id="{89E487A3-F4DF-4A05-BBDB-126CE87F8F1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Freeform: Shape 412">
                        <a:extLst>
                          <a:ext uri="{FF2B5EF4-FFF2-40B4-BE49-F238E27FC236}">
                            <a16:creationId xmlns:a16="http://schemas.microsoft.com/office/drawing/2014/main" id="{9850F7BA-2AA7-4EA5-963F-EE4B71A29A8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Freeform: Shape 413">
                        <a:extLst>
                          <a:ext uri="{FF2B5EF4-FFF2-40B4-BE49-F238E27FC236}">
                            <a16:creationId xmlns:a16="http://schemas.microsoft.com/office/drawing/2014/main" id="{D3A413E2-A2A4-42AD-B743-8A5165320C72}"/>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Freeform: Shape 414">
                        <a:extLst>
                          <a:ext uri="{FF2B5EF4-FFF2-40B4-BE49-F238E27FC236}">
                            <a16:creationId xmlns:a16="http://schemas.microsoft.com/office/drawing/2014/main" id="{73DC4CBE-10DC-4B09-A289-769A5008BCAE}"/>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Freeform: Shape 415">
                        <a:extLst>
                          <a:ext uri="{FF2B5EF4-FFF2-40B4-BE49-F238E27FC236}">
                            <a16:creationId xmlns:a16="http://schemas.microsoft.com/office/drawing/2014/main" id="{F91D5F69-F30C-40D0-AEF7-F86D994DB982}"/>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7" name="Freeform: Shape 416">
                        <a:extLst>
                          <a:ext uri="{FF2B5EF4-FFF2-40B4-BE49-F238E27FC236}">
                            <a16:creationId xmlns:a16="http://schemas.microsoft.com/office/drawing/2014/main" id="{6D9C646B-9C3A-4EF0-8163-ED8CFFC862A3}"/>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8" name="Group 417">
                      <a:extLst>
                        <a:ext uri="{FF2B5EF4-FFF2-40B4-BE49-F238E27FC236}">
                          <a16:creationId xmlns:a16="http://schemas.microsoft.com/office/drawing/2014/main" id="{C218797D-08E1-4A8E-AB1B-D9F2B77EE1A1}"/>
                        </a:ext>
                      </a:extLst>
                    </p:cNvPr>
                    <p:cNvGrpSpPr/>
                    <p:nvPr/>
                  </p:nvGrpSpPr>
                  <p:grpSpPr>
                    <a:xfrm>
                      <a:off x="5883983" y="5249996"/>
                      <a:ext cx="527322" cy="78401"/>
                      <a:chOff x="3064128" y="5259734"/>
                      <a:chExt cx="954674" cy="250936"/>
                    </a:xfrm>
                  </p:grpSpPr>
                  <p:sp>
                    <p:nvSpPr>
                      <p:cNvPr id="419" name="Freeform: Shape 418">
                        <a:extLst>
                          <a:ext uri="{FF2B5EF4-FFF2-40B4-BE49-F238E27FC236}">
                            <a16:creationId xmlns:a16="http://schemas.microsoft.com/office/drawing/2014/main" id="{6639656B-D63D-43EC-A525-AF9537700489}"/>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Freeform: Shape 419">
                        <a:extLst>
                          <a:ext uri="{FF2B5EF4-FFF2-40B4-BE49-F238E27FC236}">
                            <a16:creationId xmlns:a16="http://schemas.microsoft.com/office/drawing/2014/main" id="{A8C0DB80-42B5-4276-B51B-369F2A56971B}"/>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Freeform: Shape 420">
                        <a:extLst>
                          <a:ext uri="{FF2B5EF4-FFF2-40B4-BE49-F238E27FC236}">
                            <a16:creationId xmlns:a16="http://schemas.microsoft.com/office/drawing/2014/main" id="{E5025693-3A76-48B8-9720-AD19EC1D463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Freeform: Shape 421">
                        <a:extLst>
                          <a:ext uri="{FF2B5EF4-FFF2-40B4-BE49-F238E27FC236}">
                            <a16:creationId xmlns:a16="http://schemas.microsoft.com/office/drawing/2014/main" id="{804C1D60-93A2-4820-B115-F1275601C6A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Freeform: Shape 422">
                        <a:extLst>
                          <a:ext uri="{FF2B5EF4-FFF2-40B4-BE49-F238E27FC236}">
                            <a16:creationId xmlns:a16="http://schemas.microsoft.com/office/drawing/2014/main" id="{7AADC7CA-CD26-48DC-AB4D-9CD5F15169E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Freeform: Shape 423">
                        <a:extLst>
                          <a:ext uri="{FF2B5EF4-FFF2-40B4-BE49-F238E27FC236}">
                            <a16:creationId xmlns:a16="http://schemas.microsoft.com/office/drawing/2014/main" id="{4D4634CC-9713-423E-9B7A-CFCB78850F3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Freeform: Shape 424">
                        <a:extLst>
                          <a:ext uri="{FF2B5EF4-FFF2-40B4-BE49-F238E27FC236}">
                            <a16:creationId xmlns:a16="http://schemas.microsoft.com/office/drawing/2014/main" id="{668B9865-6887-4E49-B2F7-7FF72A0414B7}"/>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6" name="Freeform: Shape 425">
                        <a:extLst>
                          <a:ext uri="{FF2B5EF4-FFF2-40B4-BE49-F238E27FC236}">
                            <a16:creationId xmlns:a16="http://schemas.microsoft.com/office/drawing/2014/main" id="{3CED107E-F918-498E-9787-AB30D8BE9F1D}"/>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Freeform: Shape 426">
                        <a:extLst>
                          <a:ext uri="{FF2B5EF4-FFF2-40B4-BE49-F238E27FC236}">
                            <a16:creationId xmlns:a16="http://schemas.microsoft.com/office/drawing/2014/main" id="{1B0A4E9C-AF23-47BE-BB00-139E33F31D76}"/>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8" name="Freeform: Shape 427">
                        <a:extLst>
                          <a:ext uri="{FF2B5EF4-FFF2-40B4-BE49-F238E27FC236}">
                            <a16:creationId xmlns:a16="http://schemas.microsoft.com/office/drawing/2014/main" id="{E79D98D2-DCDC-437E-8D9C-9175DB4D2DF3}"/>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9" name="Freeform: Shape 428">
                        <a:extLst>
                          <a:ext uri="{FF2B5EF4-FFF2-40B4-BE49-F238E27FC236}">
                            <a16:creationId xmlns:a16="http://schemas.microsoft.com/office/drawing/2014/main" id="{955B8180-5875-48FC-924A-1141E748664B}"/>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1" name="Group 50">
                    <a:extLst>
                      <a:ext uri="{FF2B5EF4-FFF2-40B4-BE49-F238E27FC236}">
                        <a16:creationId xmlns:a16="http://schemas.microsoft.com/office/drawing/2014/main" id="{5AB229FD-0F44-44D5-9460-608AA22E0474}"/>
                      </a:ext>
                    </a:extLst>
                  </p:cNvPr>
                  <p:cNvGrpSpPr/>
                  <p:nvPr/>
                </p:nvGrpSpPr>
                <p:grpSpPr>
                  <a:xfrm>
                    <a:off x="5345143" y="5361115"/>
                    <a:ext cx="1053459" cy="80526"/>
                    <a:chOff x="5435623" y="5361115"/>
                    <a:chExt cx="1053459" cy="80526"/>
                  </a:xfrm>
                </p:grpSpPr>
                <p:grpSp>
                  <p:nvGrpSpPr>
                    <p:cNvPr id="430" name="Group 429">
                      <a:extLst>
                        <a:ext uri="{FF2B5EF4-FFF2-40B4-BE49-F238E27FC236}">
                          <a16:creationId xmlns:a16="http://schemas.microsoft.com/office/drawing/2014/main" id="{160B9A9E-F50D-4C7A-9C14-51831BFB3F85}"/>
                        </a:ext>
                      </a:extLst>
                    </p:cNvPr>
                    <p:cNvGrpSpPr/>
                    <p:nvPr/>
                  </p:nvGrpSpPr>
                  <p:grpSpPr>
                    <a:xfrm>
                      <a:off x="5435623" y="5363240"/>
                      <a:ext cx="527322" cy="78401"/>
                      <a:chOff x="3064128" y="5259734"/>
                      <a:chExt cx="954674" cy="250936"/>
                    </a:xfrm>
                  </p:grpSpPr>
                  <p:sp>
                    <p:nvSpPr>
                      <p:cNvPr id="431" name="Freeform: Shape 430">
                        <a:extLst>
                          <a:ext uri="{FF2B5EF4-FFF2-40B4-BE49-F238E27FC236}">
                            <a16:creationId xmlns:a16="http://schemas.microsoft.com/office/drawing/2014/main" id="{E645A8EB-2DEA-4045-8381-CAF6857432A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Freeform: Shape 431">
                        <a:extLst>
                          <a:ext uri="{FF2B5EF4-FFF2-40B4-BE49-F238E27FC236}">
                            <a16:creationId xmlns:a16="http://schemas.microsoft.com/office/drawing/2014/main" id="{04100B5B-90BE-43C6-A641-FDF998A0DDD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Freeform: Shape 432">
                        <a:extLst>
                          <a:ext uri="{FF2B5EF4-FFF2-40B4-BE49-F238E27FC236}">
                            <a16:creationId xmlns:a16="http://schemas.microsoft.com/office/drawing/2014/main" id="{53F553E0-E61F-4327-A0F1-DECFD4D6640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Freeform: Shape 433">
                        <a:extLst>
                          <a:ext uri="{FF2B5EF4-FFF2-40B4-BE49-F238E27FC236}">
                            <a16:creationId xmlns:a16="http://schemas.microsoft.com/office/drawing/2014/main" id="{C1E51E72-1764-499D-B171-ACE3F5A5970E}"/>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5" name="Freeform: Shape 434">
                        <a:extLst>
                          <a:ext uri="{FF2B5EF4-FFF2-40B4-BE49-F238E27FC236}">
                            <a16:creationId xmlns:a16="http://schemas.microsoft.com/office/drawing/2014/main" id="{6C06D13B-8B88-420F-A2F7-4B6FF4D87EE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Freeform: Shape 435">
                        <a:extLst>
                          <a:ext uri="{FF2B5EF4-FFF2-40B4-BE49-F238E27FC236}">
                            <a16:creationId xmlns:a16="http://schemas.microsoft.com/office/drawing/2014/main" id="{6BEF3F05-8F57-4ACE-BAA5-C5B8FA025495}"/>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Freeform: Shape 436">
                        <a:extLst>
                          <a:ext uri="{FF2B5EF4-FFF2-40B4-BE49-F238E27FC236}">
                            <a16:creationId xmlns:a16="http://schemas.microsoft.com/office/drawing/2014/main" id="{46CC5BA1-6F6E-4D60-8BCC-167DBB967DE9}"/>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8" name="Freeform: Shape 437">
                        <a:extLst>
                          <a:ext uri="{FF2B5EF4-FFF2-40B4-BE49-F238E27FC236}">
                            <a16:creationId xmlns:a16="http://schemas.microsoft.com/office/drawing/2014/main" id="{0B9D7167-1EC4-4A82-8718-65091A300E9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Freeform: Shape 438">
                        <a:extLst>
                          <a:ext uri="{FF2B5EF4-FFF2-40B4-BE49-F238E27FC236}">
                            <a16:creationId xmlns:a16="http://schemas.microsoft.com/office/drawing/2014/main" id="{8C77A6E5-8360-49B1-B7B6-46EED6F9AB0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Freeform: Shape 439">
                        <a:extLst>
                          <a:ext uri="{FF2B5EF4-FFF2-40B4-BE49-F238E27FC236}">
                            <a16:creationId xmlns:a16="http://schemas.microsoft.com/office/drawing/2014/main" id="{0B2EEC7F-3D72-49D6-A230-7DC322CF0C5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Freeform: Shape 440">
                        <a:extLst>
                          <a:ext uri="{FF2B5EF4-FFF2-40B4-BE49-F238E27FC236}">
                            <a16:creationId xmlns:a16="http://schemas.microsoft.com/office/drawing/2014/main" id="{3EE30019-0839-456D-9572-56ACE9411924}"/>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2" name="Group 441">
                      <a:extLst>
                        <a:ext uri="{FF2B5EF4-FFF2-40B4-BE49-F238E27FC236}">
                          <a16:creationId xmlns:a16="http://schemas.microsoft.com/office/drawing/2014/main" id="{145D4E96-40FA-4216-ADAD-39DA9860736F}"/>
                        </a:ext>
                      </a:extLst>
                    </p:cNvPr>
                    <p:cNvGrpSpPr/>
                    <p:nvPr/>
                  </p:nvGrpSpPr>
                  <p:grpSpPr>
                    <a:xfrm>
                      <a:off x="5961760" y="5361115"/>
                      <a:ext cx="527322" cy="78401"/>
                      <a:chOff x="3064128" y="5259734"/>
                      <a:chExt cx="954674" cy="250936"/>
                    </a:xfrm>
                  </p:grpSpPr>
                  <p:sp>
                    <p:nvSpPr>
                      <p:cNvPr id="443" name="Freeform: Shape 442">
                        <a:extLst>
                          <a:ext uri="{FF2B5EF4-FFF2-40B4-BE49-F238E27FC236}">
                            <a16:creationId xmlns:a16="http://schemas.microsoft.com/office/drawing/2014/main" id="{A236123C-C6A5-427D-B247-D6857FCAD4D2}"/>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Freeform: Shape 443">
                        <a:extLst>
                          <a:ext uri="{FF2B5EF4-FFF2-40B4-BE49-F238E27FC236}">
                            <a16:creationId xmlns:a16="http://schemas.microsoft.com/office/drawing/2014/main" id="{41B38210-C1C1-4175-8D7E-963F73F05F7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Freeform: Shape 444">
                        <a:extLst>
                          <a:ext uri="{FF2B5EF4-FFF2-40B4-BE49-F238E27FC236}">
                            <a16:creationId xmlns:a16="http://schemas.microsoft.com/office/drawing/2014/main" id="{7186FE1E-54A0-43FD-8868-AA348065E5EE}"/>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Freeform: Shape 445">
                        <a:extLst>
                          <a:ext uri="{FF2B5EF4-FFF2-40B4-BE49-F238E27FC236}">
                            <a16:creationId xmlns:a16="http://schemas.microsoft.com/office/drawing/2014/main" id="{42D78BCD-6432-45F2-AF00-BE4965E59323}"/>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Freeform: Shape 446">
                        <a:extLst>
                          <a:ext uri="{FF2B5EF4-FFF2-40B4-BE49-F238E27FC236}">
                            <a16:creationId xmlns:a16="http://schemas.microsoft.com/office/drawing/2014/main" id="{BE96B69C-0444-41BD-8A54-2FB7026E30F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Freeform: Shape 447">
                        <a:extLst>
                          <a:ext uri="{FF2B5EF4-FFF2-40B4-BE49-F238E27FC236}">
                            <a16:creationId xmlns:a16="http://schemas.microsoft.com/office/drawing/2014/main" id="{A96CCDA7-1F27-4C38-AF3D-AA03EFF1A3D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Freeform: Shape 448">
                        <a:extLst>
                          <a:ext uri="{FF2B5EF4-FFF2-40B4-BE49-F238E27FC236}">
                            <a16:creationId xmlns:a16="http://schemas.microsoft.com/office/drawing/2014/main" id="{858C9750-4A75-47D5-A4BD-90E9DA178B6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Freeform: Shape 449">
                        <a:extLst>
                          <a:ext uri="{FF2B5EF4-FFF2-40B4-BE49-F238E27FC236}">
                            <a16:creationId xmlns:a16="http://schemas.microsoft.com/office/drawing/2014/main" id="{A9B9754A-08FB-4613-BA43-94A6979415A7}"/>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Freeform: Shape 450">
                        <a:extLst>
                          <a:ext uri="{FF2B5EF4-FFF2-40B4-BE49-F238E27FC236}">
                            <a16:creationId xmlns:a16="http://schemas.microsoft.com/office/drawing/2014/main" id="{A45933FD-030D-4484-8C43-3BE12AFED3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Freeform: Shape 451">
                        <a:extLst>
                          <a:ext uri="{FF2B5EF4-FFF2-40B4-BE49-F238E27FC236}">
                            <a16:creationId xmlns:a16="http://schemas.microsoft.com/office/drawing/2014/main" id="{A0D63AF3-590F-48AC-881E-07E6AE5FE60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Freeform: Shape 452">
                        <a:extLst>
                          <a:ext uri="{FF2B5EF4-FFF2-40B4-BE49-F238E27FC236}">
                            <a16:creationId xmlns:a16="http://schemas.microsoft.com/office/drawing/2014/main" id="{BE3BAD75-073C-4DFC-B542-DA766B5384A1}"/>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4" name="Group 453">
                    <a:extLst>
                      <a:ext uri="{FF2B5EF4-FFF2-40B4-BE49-F238E27FC236}">
                        <a16:creationId xmlns:a16="http://schemas.microsoft.com/office/drawing/2014/main" id="{799101AD-601D-4962-8569-EAFA765AAD68}"/>
                      </a:ext>
                    </a:extLst>
                  </p:cNvPr>
                  <p:cNvGrpSpPr/>
                  <p:nvPr/>
                </p:nvGrpSpPr>
                <p:grpSpPr>
                  <a:xfrm>
                    <a:off x="5345143" y="5465907"/>
                    <a:ext cx="1053459" cy="80526"/>
                    <a:chOff x="5357846" y="5249996"/>
                    <a:chExt cx="1053459" cy="80526"/>
                  </a:xfrm>
                </p:grpSpPr>
                <p:grpSp>
                  <p:nvGrpSpPr>
                    <p:cNvPr id="455" name="Group 454">
                      <a:extLst>
                        <a:ext uri="{FF2B5EF4-FFF2-40B4-BE49-F238E27FC236}">
                          <a16:creationId xmlns:a16="http://schemas.microsoft.com/office/drawing/2014/main" id="{44A8E531-D946-457D-8415-A970784E46F6}"/>
                        </a:ext>
                      </a:extLst>
                    </p:cNvPr>
                    <p:cNvGrpSpPr/>
                    <p:nvPr/>
                  </p:nvGrpSpPr>
                  <p:grpSpPr>
                    <a:xfrm>
                      <a:off x="5357846" y="5252121"/>
                      <a:ext cx="527322" cy="78401"/>
                      <a:chOff x="3064128" y="5259734"/>
                      <a:chExt cx="954674" cy="250936"/>
                    </a:xfrm>
                  </p:grpSpPr>
                  <p:sp>
                    <p:nvSpPr>
                      <p:cNvPr id="468" name="Freeform: Shape 467">
                        <a:extLst>
                          <a:ext uri="{FF2B5EF4-FFF2-40B4-BE49-F238E27FC236}">
                            <a16:creationId xmlns:a16="http://schemas.microsoft.com/office/drawing/2014/main" id="{9C364CBB-F0A2-4E21-BB0C-3E7CA434AAA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Freeform: Shape 468">
                        <a:extLst>
                          <a:ext uri="{FF2B5EF4-FFF2-40B4-BE49-F238E27FC236}">
                            <a16:creationId xmlns:a16="http://schemas.microsoft.com/office/drawing/2014/main" id="{E608C37D-F316-4BDF-96DC-301674C5A47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Freeform: Shape 469">
                        <a:extLst>
                          <a:ext uri="{FF2B5EF4-FFF2-40B4-BE49-F238E27FC236}">
                            <a16:creationId xmlns:a16="http://schemas.microsoft.com/office/drawing/2014/main" id="{18592EE8-1DF6-4361-B5D3-8AFA1A6E5844}"/>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Freeform: Shape 470">
                        <a:extLst>
                          <a:ext uri="{FF2B5EF4-FFF2-40B4-BE49-F238E27FC236}">
                            <a16:creationId xmlns:a16="http://schemas.microsoft.com/office/drawing/2014/main" id="{B01B501F-8693-417E-872F-54B55DB0FC6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2" name="Freeform: Shape 471">
                        <a:extLst>
                          <a:ext uri="{FF2B5EF4-FFF2-40B4-BE49-F238E27FC236}">
                            <a16:creationId xmlns:a16="http://schemas.microsoft.com/office/drawing/2014/main" id="{8164DC57-6BEC-4D18-AA51-607FF02E9716}"/>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Freeform: Shape 472">
                        <a:extLst>
                          <a:ext uri="{FF2B5EF4-FFF2-40B4-BE49-F238E27FC236}">
                            <a16:creationId xmlns:a16="http://schemas.microsoft.com/office/drawing/2014/main" id="{ECA49791-8477-4B2D-A18C-BA12EB5D67E0}"/>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4" name="Freeform: Shape 473">
                        <a:extLst>
                          <a:ext uri="{FF2B5EF4-FFF2-40B4-BE49-F238E27FC236}">
                            <a16:creationId xmlns:a16="http://schemas.microsoft.com/office/drawing/2014/main" id="{728304A5-1C2F-45BB-903A-ECE07EC100F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Freeform: Shape 474">
                        <a:extLst>
                          <a:ext uri="{FF2B5EF4-FFF2-40B4-BE49-F238E27FC236}">
                            <a16:creationId xmlns:a16="http://schemas.microsoft.com/office/drawing/2014/main" id="{37052662-033D-429E-977F-0698CC04E4FD}"/>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Freeform: Shape 475">
                        <a:extLst>
                          <a:ext uri="{FF2B5EF4-FFF2-40B4-BE49-F238E27FC236}">
                            <a16:creationId xmlns:a16="http://schemas.microsoft.com/office/drawing/2014/main" id="{2E212EDB-F63A-474C-944E-026AA1C0687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Freeform: Shape 476">
                        <a:extLst>
                          <a:ext uri="{FF2B5EF4-FFF2-40B4-BE49-F238E27FC236}">
                            <a16:creationId xmlns:a16="http://schemas.microsoft.com/office/drawing/2014/main" id="{53A78113-7948-4EE6-8E5D-7624E54B0D5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Freeform: Shape 477">
                        <a:extLst>
                          <a:ext uri="{FF2B5EF4-FFF2-40B4-BE49-F238E27FC236}">
                            <a16:creationId xmlns:a16="http://schemas.microsoft.com/office/drawing/2014/main" id="{783611A6-DC2A-4A9E-AAE9-6B8F71C95A63}"/>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6" name="Group 455">
                      <a:extLst>
                        <a:ext uri="{FF2B5EF4-FFF2-40B4-BE49-F238E27FC236}">
                          <a16:creationId xmlns:a16="http://schemas.microsoft.com/office/drawing/2014/main" id="{7AF5BCD3-C48E-4062-B285-C431ED5A9843}"/>
                        </a:ext>
                      </a:extLst>
                    </p:cNvPr>
                    <p:cNvGrpSpPr/>
                    <p:nvPr/>
                  </p:nvGrpSpPr>
                  <p:grpSpPr>
                    <a:xfrm>
                      <a:off x="5883983" y="5249996"/>
                      <a:ext cx="527322" cy="78401"/>
                      <a:chOff x="3064128" y="5259734"/>
                      <a:chExt cx="954674" cy="250936"/>
                    </a:xfrm>
                  </p:grpSpPr>
                  <p:sp>
                    <p:nvSpPr>
                      <p:cNvPr id="457" name="Freeform: Shape 456">
                        <a:extLst>
                          <a:ext uri="{FF2B5EF4-FFF2-40B4-BE49-F238E27FC236}">
                            <a16:creationId xmlns:a16="http://schemas.microsoft.com/office/drawing/2014/main" id="{1314F1A1-E0BA-4812-B61A-8667682C8112}"/>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Freeform: Shape 457">
                        <a:extLst>
                          <a:ext uri="{FF2B5EF4-FFF2-40B4-BE49-F238E27FC236}">
                            <a16:creationId xmlns:a16="http://schemas.microsoft.com/office/drawing/2014/main" id="{5C225749-2FF9-4FDC-BFD3-D17265E1524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9" name="Freeform: Shape 458">
                        <a:extLst>
                          <a:ext uri="{FF2B5EF4-FFF2-40B4-BE49-F238E27FC236}">
                            <a16:creationId xmlns:a16="http://schemas.microsoft.com/office/drawing/2014/main" id="{CD9BDB41-0040-41EF-BC61-29036DC3D0B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Freeform: Shape 459">
                        <a:extLst>
                          <a:ext uri="{FF2B5EF4-FFF2-40B4-BE49-F238E27FC236}">
                            <a16:creationId xmlns:a16="http://schemas.microsoft.com/office/drawing/2014/main" id="{686E4D38-1801-4390-96F8-EFEA843A717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Freeform: Shape 460">
                        <a:extLst>
                          <a:ext uri="{FF2B5EF4-FFF2-40B4-BE49-F238E27FC236}">
                            <a16:creationId xmlns:a16="http://schemas.microsoft.com/office/drawing/2014/main" id="{DE130F27-EA0E-4903-B4FA-AAA5581C6A8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Freeform: Shape 461">
                        <a:extLst>
                          <a:ext uri="{FF2B5EF4-FFF2-40B4-BE49-F238E27FC236}">
                            <a16:creationId xmlns:a16="http://schemas.microsoft.com/office/drawing/2014/main" id="{B5BB532D-CA9F-4E55-9CAB-5BFB6465DFF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Freeform: Shape 462">
                        <a:extLst>
                          <a:ext uri="{FF2B5EF4-FFF2-40B4-BE49-F238E27FC236}">
                            <a16:creationId xmlns:a16="http://schemas.microsoft.com/office/drawing/2014/main" id="{D24DEF44-F4D1-46B6-B2C3-F98A1BB38D66}"/>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Freeform: Shape 463">
                        <a:extLst>
                          <a:ext uri="{FF2B5EF4-FFF2-40B4-BE49-F238E27FC236}">
                            <a16:creationId xmlns:a16="http://schemas.microsoft.com/office/drawing/2014/main" id="{271EBA83-38C1-4353-96C3-B2FB239BF38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5" name="Freeform: Shape 464">
                        <a:extLst>
                          <a:ext uri="{FF2B5EF4-FFF2-40B4-BE49-F238E27FC236}">
                            <a16:creationId xmlns:a16="http://schemas.microsoft.com/office/drawing/2014/main" id="{FB65A6EA-2BB4-4761-8EC8-5C77B8E4996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Freeform: Shape 465">
                        <a:extLst>
                          <a:ext uri="{FF2B5EF4-FFF2-40B4-BE49-F238E27FC236}">
                            <a16:creationId xmlns:a16="http://schemas.microsoft.com/office/drawing/2014/main" id="{5F150140-7672-4C04-9FAB-2A9EA9BAD29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7" name="Freeform: Shape 466">
                        <a:extLst>
                          <a:ext uri="{FF2B5EF4-FFF2-40B4-BE49-F238E27FC236}">
                            <a16:creationId xmlns:a16="http://schemas.microsoft.com/office/drawing/2014/main" id="{983DA9B7-F30A-4F49-84F0-083CF8CE9C5A}"/>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579" name="Freeform: Shape 578">
                <a:extLst>
                  <a:ext uri="{FF2B5EF4-FFF2-40B4-BE49-F238E27FC236}">
                    <a16:creationId xmlns:a16="http://schemas.microsoft.com/office/drawing/2014/main" id="{44232B3D-F818-45A8-ABA4-1019F70AEF71}"/>
                  </a:ext>
                </a:extLst>
              </p:cNvPr>
              <p:cNvSpPr/>
              <p:nvPr/>
            </p:nvSpPr>
            <p:spPr>
              <a:xfrm rot="5400000">
                <a:off x="8347160" y="4755632"/>
                <a:ext cx="699690" cy="242848"/>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737790"/>
                  <a:gd name="connsiteY0" fmla="*/ 91 h 711861"/>
                  <a:gd name="connsiteX1" fmla="*/ 737790 w 737790"/>
                  <a:gd name="connsiteY1" fmla="*/ 711688 h 711861"/>
                  <a:gd name="connsiteX0" fmla="*/ 0 w 737790"/>
                  <a:gd name="connsiteY0" fmla="*/ 0 h 720070"/>
                  <a:gd name="connsiteX1" fmla="*/ 737790 w 737790"/>
                  <a:gd name="connsiteY1" fmla="*/ 711597 h 720070"/>
                  <a:gd name="connsiteX0" fmla="*/ 0 w 737790"/>
                  <a:gd name="connsiteY0" fmla="*/ 0 h 740442"/>
                  <a:gd name="connsiteX1" fmla="*/ 737790 w 737790"/>
                  <a:gd name="connsiteY1" fmla="*/ 711597 h 740442"/>
                  <a:gd name="connsiteX0" fmla="*/ 0 w 718740"/>
                  <a:gd name="connsiteY0" fmla="*/ 0 h 418563"/>
                  <a:gd name="connsiteX1" fmla="*/ 718740 w 718740"/>
                  <a:gd name="connsiteY1" fmla="*/ 2937 h 418563"/>
                  <a:gd name="connsiteX0" fmla="*/ 0 w 718740"/>
                  <a:gd name="connsiteY0" fmla="*/ 94650 h 98114"/>
                  <a:gd name="connsiteX1" fmla="*/ 718740 w 718740"/>
                  <a:gd name="connsiteY1" fmla="*/ 97587 h 98114"/>
                  <a:gd name="connsiteX0" fmla="*/ 0 w 688260"/>
                  <a:gd name="connsiteY0" fmla="*/ 94650 h 98114"/>
                  <a:gd name="connsiteX1" fmla="*/ 688260 w 688260"/>
                  <a:gd name="connsiteY1" fmla="*/ 97587 h 98114"/>
                  <a:gd name="connsiteX0" fmla="*/ 0 w 707310"/>
                  <a:gd name="connsiteY0" fmla="*/ 84709 h 133810"/>
                  <a:gd name="connsiteX1" fmla="*/ 707310 w 707310"/>
                  <a:gd name="connsiteY1" fmla="*/ 133366 h 133810"/>
                  <a:gd name="connsiteX0" fmla="*/ 0 w 699690"/>
                  <a:gd name="connsiteY0" fmla="*/ 89406 h 115685"/>
                  <a:gd name="connsiteX1" fmla="*/ 699690 w 699690"/>
                  <a:gd name="connsiteY1" fmla="*/ 115203 h 115685"/>
                  <a:gd name="connsiteX0" fmla="*/ 0 w 699690"/>
                  <a:gd name="connsiteY0" fmla="*/ 217051 h 242848"/>
                  <a:gd name="connsiteX1" fmla="*/ 699690 w 699690"/>
                  <a:gd name="connsiteY1" fmla="*/ 242848 h 242848"/>
                  <a:gd name="connsiteX0" fmla="*/ 0 w 699690"/>
                  <a:gd name="connsiteY0" fmla="*/ 217051 h 242848"/>
                  <a:gd name="connsiteX1" fmla="*/ 699690 w 699690"/>
                  <a:gd name="connsiteY1" fmla="*/ 242848 h 242848"/>
                </a:gdLst>
                <a:ahLst/>
                <a:cxnLst>
                  <a:cxn ang="0">
                    <a:pos x="connsiteX0" y="connsiteY0"/>
                  </a:cxn>
                  <a:cxn ang="0">
                    <a:pos x="connsiteX1" y="connsiteY1"/>
                  </a:cxn>
                </a:cxnLst>
                <a:rect l="l" t="t" r="r" b="b"/>
                <a:pathLst>
                  <a:path w="699690" h="242848">
                    <a:moveTo>
                      <a:pt x="0" y="217051"/>
                    </a:moveTo>
                    <a:cubicBezTo>
                      <a:pt x="133203" y="-3933"/>
                      <a:pt x="405053" y="-144105"/>
                      <a:pt x="699690" y="242848"/>
                    </a:cubicBezTo>
                  </a:path>
                </a:pathLst>
              </a:custGeom>
              <a:noFill/>
              <a:ln>
                <a:solidFill>
                  <a:srgbClr val="0000FF"/>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ctr">
                  <a:buFont typeface="Arial" panose="020B0604020202020204" pitchFamily="34" charset="0"/>
                  <a:buChar char="•"/>
                </a:pPr>
                <a:endParaRPr lang="en-US">
                  <a:solidFill>
                    <a:srgbClr val="FF0000"/>
                  </a:solidFill>
                </a:endParaRPr>
              </a:p>
            </p:txBody>
          </p:sp>
          <p:sp>
            <p:nvSpPr>
              <p:cNvPr id="583" name="Freeform: Shape 582">
                <a:extLst>
                  <a:ext uri="{FF2B5EF4-FFF2-40B4-BE49-F238E27FC236}">
                    <a16:creationId xmlns:a16="http://schemas.microsoft.com/office/drawing/2014/main" id="{F6742DFE-AB52-4DF3-8645-7200930C6371}"/>
                  </a:ext>
                </a:extLst>
              </p:cNvPr>
              <p:cNvSpPr/>
              <p:nvPr/>
            </p:nvSpPr>
            <p:spPr>
              <a:xfrm rot="5400000">
                <a:off x="8106629" y="4648738"/>
                <a:ext cx="687232" cy="1012483"/>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431147"/>
                  <a:gd name="connsiteY0" fmla="*/ 3107 h 254329"/>
                  <a:gd name="connsiteX1" fmla="*/ 429815 w 431147"/>
                  <a:gd name="connsiteY1" fmla="*/ 254329 h 254329"/>
                  <a:gd name="connsiteX0" fmla="*/ 0 w 427351"/>
                  <a:gd name="connsiteY0" fmla="*/ 11829 h 209711"/>
                  <a:gd name="connsiteX1" fmla="*/ 426005 w 427351"/>
                  <a:gd name="connsiteY1" fmla="*/ 209711 h 209711"/>
                  <a:gd name="connsiteX0" fmla="*/ 0 w 426005"/>
                  <a:gd name="connsiteY0" fmla="*/ 11829 h 209711"/>
                  <a:gd name="connsiteX1" fmla="*/ 426005 w 426005"/>
                  <a:gd name="connsiteY1" fmla="*/ 209711 h 209711"/>
                  <a:gd name="connsiteX0" fmla="*/ 0 w 426005"/>
                  <a:gd name="connsiteY0" fmla="*/ 0 h 197882"/>
                  <a:gd name="connsiteX1" fmla="*/ 426005 w 426005"/>
                  <a:gd name="connsiteY1" fmla="*/ 197882 h 197882"/>
                  <a:gd name="connsiteX0" fmla="*/ 0 w 426002"/>
                  <a:gd name="connsiteY0" fmla="*/ 0 h 151448"/>
                  <a:gd name="connsiteX1" fmla="*/ 426002 w 426002"/>
                  <a:gd name="connsiteY1" fmla="*/ 151448 h 151448"/>
                  <a:gd name="connsiteX0" fmla="*/ 0 w 426002"/>
                  <a:gd name="connsiteY0" fmla="*/ 0 h 151448"/>
                  <a:gd name="connsiteX1" fmla="*/ 426002 w 426002"/>
                  <a:gd name="connsiteY1" fmla="*/ 151448 h 151448"/>
                  <a:gd name="connsiteX0" fmla="*/ 0 w 426065"/>
                  <a:gd name="connsiteY0" fmla="*/ 0 h 151448"/>
                  <a:gd name="connsiteX1" fmla="*/ 426002 w 426065"/>
                  <a:gd name="connsiteY1" fmla="*/ 151448 h 151448"/>
                  <a:gd name="connsiteX0" fmla="*/ 0 w 305451"/>
                  <a:gd name="connsiteY0" fmla="*/ 19946 h 111069"/>
                  <a:gd name="connsiteX1" fmla="*/ 305349 w 305451"/>
                  <a:gd name="connsiteY1" fmla="*/ 111069 h 111069"/>
                  <a:gd name="connsiteX0" fmla="*/ 0 w 556218"/>
                  <a:gd name="connsiteY0" fmla="*/ 27490 h 109088"/>
                  <a:gd name="connsiteX1" fmla="*/ 556174 w 556218"/>
                  <a:gd name="connsiteY1" fmla="*/ 109088 h 109088"/>
                  <a:gd name="connsiteX0" fmla="*/ 0 w 556209"/>
                  <a:gd name="connsiteY0" fmla="*/ 4469 h 120972"/>
                  <a:gd name="connsiteX1" fmla="*/ 556174 w 556209"/>
                  <a:gd name="connsiteY1" fmla="*/ 86067 h 120972"/>
                  <a:gd name="connsiteX0" fmla="*/ 0 w 556174"/>
                  <a:gd name="connsiteY0" fmla="*/ 0 h 137503"/>
                  <a:gd name="connsiteX1" fmla="*/ 556174 w 556174"/>
                  <a:gd name="connsiteY1" fmla="*/ 81598 h 137503"/>
                  <a:gd name="connsiteX0" fmla="*/ 0 w 556174"/>
                  <a:gd name="connsiteY0" fmla="*/ 0 h 142797"/>
                  <a:gd name="connsiteX1" fmla="*/ 556174 w 556174"/>
                  <a:gd name="connsiteY1" fmla="*/ 81598 h 142797"/>
                  <a:gd name="connsiteX0" fmla="*/ 0 w 556204"/>
                  <a:gd name="connsiteY0" fmla="*/ 0 h 128276"/>
                  <a:gd name="connsiteX1" fmla="*/ 556174 w 556204"/>
                  <a:gd name="connsiteY1" fmla="*/ 81598 h 128276"/>
                  <a:gd name="connsiteX0" fmla="*/ 0 w 556174"/>
                  <a:gd name="connsiteY0" fmla="*/ 22470 h 132842"/>
                  <a:gd name="connsiteX1" fmla="*/ 556174 w 556174"/>
                  <a:gd name="connsiteY1" fmla="*/ 104068 h 132842"/>
                  <a:gd name="connsiteX0" fmla="*/ 0 w 659044"/>
                  <a:gd name="connsiteY0" fmla="*/ 754685 h 809515"/>
                  <a:gd name="connsiteX1" fmla="*/ 659044 w 659044"/>
                  <a:gd name="connsiteY1" fmla="*/ 51423 h 809515"/>
                  <a:gd name="connsiteX0" fmla="*/ 92 w 659136"/>
                  <a:gd name="connsiteY0" fmla="*/ 976840 h 976840"/>
                  <a:gd name="connsiteX1" fmla="*/ 659136 w 659136"/>
                  <a:gd name="connsiteY1" fmla="*/ 273578 h 976840"/>
                  <a:gd name="connsiteX0" fmla="*/ 86 w 708660"/>
                  <a:gd name="connsiteY0" fmla="*/ 993126 h 993126"/>
                  <a:gd name="connsiteX1" fmla="*/ 708660 w 708660"/>
                  <a:gd name="connsiteY1" fmla="*/ 263194 h 993126"/>
                  <a:gd name="connsiteX0" fmla="*/ 89 w 687232"/>
                  <a:gd name="connsiteY0" fmla="*/ 1012483 h 1012483"/>
                  <a:gd name="connsiteX1" fmla="*/ 687232 w 687232"/>
                  <a:gd name="connsiteY1" fmla="*/ 251595 h 1012483"/>
                </a:gdLst>
                <a:ahLst/>
                <a:cxnLst>
                  <a:cxn ang="0">
                    <a:pos x="connsiteX0" y="connsiteY0"/>
                  </a:cxn>
                  <a:cxn ang="0">
                    <a:pos x="connsiteX1" y="connsiteY1"/>
                  </a:cxn>
                </a:cxnLst>
                <a:rect l="l" t="t" r="r" b="b"/>
                <a:pathLst>
                  <a:path w="687232" h="1012483">
                    <a:moveTo>
                      <a:pt x="89" y="1012483"/>
                    </a:moveTo>
                    <a:cubicBezTo>
                      <a:pt x="-8953" y="-296335"/>
                      <a:pt x="678908" y="-77734"/>
                      <a:pt x="687232" y="251595"/>
                    </a:cubicBezTo>
                  </a:path>
                </a:pathLst>
              </a:custGeom>
              <a:noFill/>
              <a:ln>
                <a:solidFill>
                  <a:srgbClr val="0000FF"/>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504" name="Group 503">
              <a:extLst>
                <a:ext uri="{FF2B5EF4-FFF2-40B4-BE49-F238E27FC236}">
                  <a16:creationId xmlns:a16="http://schemas.microsoft.com/office/drawing/2014/main" id="{8DCC0DA1-7A4E-47FB-9BCF-0F6626D5FB08}"/>
                </a:ext>
              </a:extLst>
            </p:cNvPr>
            <p:cNvGrpSpPr/>
            <p:nvPr/>
          </p:nvGrpSpPr>
          <p:grpSpPr>
            <a:xfrm>
              <a:off x="7597138" y="5292438"/>
              <a:ext cx="1053459" cy="80526"/>
              <a:chOff x="5357846" y="5249996"/>
              <a:chExt cx="1053459" cy="80526"/>
            </a:xfrm>
          </p:grpSpPr>
          <p:grpSp>
            <p:nvGrpSpPr>
              <p:cNvPr id="555" name="Group 554">
                <a:extLst>
                  <a:ext uri="{FF2B5EF4-FFF2-40B4-BE49-F238E27FC236}">
                    <a16:creationId xmlns:a16="http://schemas.microsoft.com/office/drawing/2014/main" id="{84ACCEF5-E0BA-405D-A28A-1DC46D928BAA}"/>
                  </a:ext>
                </a:extLst>
              </p:cNvPr>
              <p:cNvGrpSpPr/>
              <p:nvPr/>
            </p:nvGrpSpPr>
            <p:grpSpPr>
              <a:xfrm>
                <a:off x="5357846" y="5252121"/>
                <a:ext cx="527322" cy="78401"/>
                <a:chOff x="3064128" y="5259734"/>
                <a:chExt cx="954674" cy="250936"/>
              </a:xfrm>
            </p:grpSpPr>
            <p:sp>
              <p:nvSpPr>
                <p:cNvPr id="568" name="Freeform: Shape 567">
                  <a:extLst>
                    <a:ext uri="{FF2B5EF4-FFF2-40B4-BE49-F238E27FC236}">
                      <a16:creationId xmlns:a16="http://schemas.microsoft.com/office/drawing/2014/main" id="{F3C6F402-1DBA-4074-8507-AC0CDC13529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C7CD543E-9846-4AE5-B644-0ADE2A45D5A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6BA3C69-2732-4B1D-B386-46E36FFD627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Freeform: Shape 570">
                  <a:extLst>
                    <a:ext uri="{FF2B5EF4-FFF2-40B4-BE49-F238E27FC236}">
                      <a16:creationId xmlns:a16="http://schemas.microsoft.com/office/drawing/2014/main" id="{F26BF069-B0BA-4C80-A56F-213BF2441FA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398D54C7-5901-4E2B-8927-FC3AC5D3A61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6008597B-4D66-415B-A2B7-85411668670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1F2EF07-2746-409A-AFB1-3EF2FD3C31D4}"/>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B8564401-1FDA-4A65-BFDF-2CE564E8C4C8}"/>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0839D9B7-0444-460B-A9C8-D03812DEC9C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49FA6909-D6CF-4C36-BAC6-D8CEDAA8FBC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7421BF2B-7F53-4D7E-9D8A-B08808A27246}"/>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6" name="Group 555">
                <a:extLst>
                  <a:ext uri="{FF2B5EF4-FFF2-40B4-BE49-F238E27FC236}">
                    <a16:creationId xmlns:a16="http://schemas.microsoft.com/office/drawing/2014/main" id="{E10AE987-B00B-4A0C-B180-FFFF53BD00FB}"/>
                  </a:ext>
                </a:extLst>
              </p:cNvPr>
              <p:cNvGrpSpPr/>
              <p:nvPr/>
            </p:nvGrpSpPr>
            <p:grpSpPr>
              <a:xfrm>
                <a:off x="5883983" y="5249996"/>
                <a:ext cx="527322" cy="78401"/>
                <a:chOff x="3064128" y="5259734"/>
                <a:chExt cx="954674" cy="250936"/>
              </a:xfrm>
            </p:grpSpPr>
            <p:sp>
              <p:nvSpPr>
                <p:cNvPr id="557" name="Freeform: Shape 556">
                  <a:extLst>
                    <a:ext uri="{FF2B5EF4-FFF2-40B4-BE49-F238E27FC236}">
                      <a16:creationId xmlns:a16="http://schemas.microsoft.com/office/drawing/2014/main" id="{860EABBF-E812-47EF-9E86-DA86A771E3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Freeform: Shape 557">
                  <a:extLst>
                    <a:ext uri="{FF2B5EF4-FFF2-40B4-BE49-F238E27FC236}">
                      <a16:creationId xmlns:a16="http://schemas.microsoft.com/office/drawing/2014/main" id="{20184A3F-88CA-4A6A-A32A-66CCE7B02A6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Shape 558">
                  <a:extLst>
                    <a:ext uri="{FF2B5EF4-FFF2-40B4-BE49-F238E27FC236}">
                      <a16:creationId xmlns:a16="http://schemas.microsoft.com/office/drawing/2014/main" id="{F7771EAA-EE9A-4E8B-90F2-368FB188F41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Shape 559">
                  <a:extLst>
                    <a:ext uri="{FF2B5EF4-FFF2-40B4-BE49-F238E27FC236}">
                      <a16:creationId xmlns:a16="http://schemas.microsoft.com/office/drawing/2014/main" id="{92F7952C-813A-4D6F-A700-EB2F54E25A9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535B9675-8FA4-47D8-84F4-27A6FE0876A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66F7B34-8D25-4D17-84B7-A0244DB7291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5215F1A9-FBEF-48F8-B25D-F027546A8881}"/>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B0F45B8B-E20A-465C-930C-0A8D9517334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BA290C23-ABEA-4023-954C-8C24B96957B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2234E065-5F9A-498D-A3CA-AE798732132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95C7E91F-D27A-435D-A77E-215E579ACB1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5" name="Group 504">
              <a:extLst>
                <a:ext uri="{FF2B5EF4-FFF2-40B4-BE49-F238E27FC236}">
                  <a16:creationId xmlns:a16="http://schemas.microsoft.com/office/drawing/2014/main" id="{12BFB677-8BBD-4566-956D-CE0FD5CF163C}"/>
                </a:ext>
              </a:extLst>
            </p:cNvPr>
            <p:cNvGrpSpPr/>
            <p:nvPr/>
          </p:nvGrpSpPr>
          <p:grpSpPr>
            <a:xfrm>
              <a:off x="7597138" y="5450006"/>
              <a:ext cx="1053459" cy="80526"/>
              <a:chOff x="5435623" y="5361115"/>
              <a:chExt cx="1053459" cy="80526"/>
            </a:xfrm>
          </p:grpSpPr>
          <p:grpSp>
            <p:nvGrpSpPr>
              <p:cNvPr id="531" name="Group 530">
                <a:extLst>
                  <a:ext uri="{FF2B5EF4-FFF2-40B4-BE49-F238E27FC236}">
                    <a16:creationId xmlns:a16="http://schemas.microsoft.com/office/drawing/2014/main" id="{B1CA8DCB-5326-4F94-80CD-A6DF2839473E}"/>
                  </a:ext>
                </a:extLst>
              </p:cNvPr>
              <p:cNvGrpSpPr/>
              <p:nvPr/>
            </p:nvGrpSpPr>
            <p:grpSpPr>
              <a:xfrm>
                <a:off x="5435623" y="5363240"/>
                <a:ext cx="527322" cy="78401"/>
                <a:chOff x="3064128" y="5259734"/>
                <a:chExt cx="954674" cy="250936"/>
              </a:xfrm>
            </p:grpSpPr>
            <p:sp>
              <p:nvSpPr>
                <p:cNvPr id="544" name="Freeform: Shape 543">
                  <a:extLst>
                    <a:ext uri="{FF2B5EF4-FFF2-40B4-BE49-F238E27FC236}">
                      <a16:creationId xmlns:a16="http://schemas.microsoft.com/office/drawing/2014/main" id="{9FFE8602-1DF8-49A4-A864-9DDC517A9F9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3CED8BD8-8708-4556-99E0-ABD90057DE4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F86F6B26-39F0-42B5-A104-7E5E3664BB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Freeform: Shape 546">
                  <a:extLst>
                    <a:ext uri="{FF2B5EF4-FFF2-40B4-BE49-F238E27FC236}">
                      <a16:creationId xmlns:a16="http://schemas.microsoft.com/office/drawing/2014/main" id="{129FA905-06F5-46E1-B412-52D35091014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89B6B628-6915-47FE-AD1F-63F43DF201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AE1E18C5-5614-44F7-BC16-A4C2DAEB34A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A080F99D-C8DD-4E8E-9EC2-81F30DD5B59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4797BEAC-F93B-4B74-BAE9-D44E9037FC2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93FCBC2F-F0F5-4337-8B68-515CA341CE82}"/>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3D444828-4A1B-4C4C-B7D4-77C9C362EA7C}"/>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A6347DB4-9E35-41F8-A065-A3601EE3BFD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531">
                <a:extLst>
                  <a:ext uri="{FF2B5EF4-FFF2-40B4-BE49-F238E27FC236}">
                    <a16:creationId xmlns:a16="http://schemas.microsoft.com/office/drawing/2014/main" id="{1DB145FE-93C7-4D68-A5C4-8416F5F4DBCC}"/>
                  </a:ext>
                </a:extLst>
              </p:cNvPr>
              <p:cNvGrpSpPr/>
              <p:nvPr/>
            </p:nvGrpSpPr>
            <p:grpSpPr>
              <a:xfrm>
                <a:off x="5961760" y="5361115"/>
                <a:ext cx="527322" cy="78401"/>
                <a:chOff x="3064128" y="5259734"/>
                <a:chExt cx="954674" cy="250936"/>
              </a:xfrm>
            </p:grpSpPr>
            <p:sp>
              <p:nvSpPr>
                <p:cNvPr id="533" name="Freeform: Shape 532">
                  <a:extLst>
                    <a:ext uri="{FF2B5EF4-FFF2-40B4-BE49-F238E27FC236}">
                      <a16:creationId xmlns:a16="http://schemas.microsoft.com/office/drawing/2014/main" id="{3331C530-6487-43B3-858D-1EB3A7FBA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Shape 533">
                  <a:extLst>
                    <a:ext uri="{FF2B5EF4-FFF2-40B4-BE49-F238E27FC236}">
                      <a16:creationId xmlns:a16="http://schemas.microsoft.com/office/drawing/2014/main" id="{D3F6D62B-BB7C-4FDD-A106-3F3659E412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Shape 534">
                  <a:extLst>
                    <a:ext uri="{FF2B5EF4-FFF2-40B4-BE49-F238E27FC236}">
                      <a16:creationId xmlns:a16="http://schemas.microsoft.com/office/drawing/2014/main" id="{5FE930F6-8493-42E4-BE9C-A7D9D9DBEE1A}"/>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Shape 535">
                  <a:extLst>
                    <a:ext uri="{FF2B5EF4-FFF2-40B4-BE49-F238E27FC236}">
                      <a16:creationId xmlns:a16="http://schemas.microsoft.com/office/drawing/2014/main" id="{2618E441-5AE2-42B1-9B47-20175F16A5C1}"/>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FA40196A-C3EF-4750-9EB4-4C079EF6F0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11BA7C4-67AC-492C-B4D8-64C426506C7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6915A973-8147-4FF0-B93A-B926F6BE1E7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7E9C79E5-EC0D-40D9-A07B-16B73460B38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22683571-C41C-4B40-8AB4-2CB4CB80AB2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8C9A5A5-7531-49B3-A05D-9FADB6CDED3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C92DE09C-33E5-4FEE-B8A9-806532CD624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10" name="Group 609">
            <a:extLst>
              <a:ext uri="{FF2B5EF4-FFF2-40B4-BE49-F238E27FC236}">
                <a16:creationId xmlns:a16="http://schemas.microsoft.com/office/drawing/2014/main" id="{E824E4DB-DB5E-4540-B08A-CDE4AEAA61FE}"/>
              </a:ext>
            </a:extLst>
          </p:cNvPr>
          <p:cNvGrpSpPr/>
          <p:nvPr/>
        </p:nvGrpSpPr>
        <p:grpSpPr>
          <a:xfrm>
            <a:off x="5300982" y="4322943"/>
            <a:ext cx="3414694" cy="1223490"/>
            <a:chOff x="5300982" y="4322943"/>
            <a:chExt cx="3414694" cy="1223490"/>
          </a:xfrm>
        </p:grpSpPr>
        <p:grpSp>
          <p:nvGrpSpPr>
            <p:cNvPr id="611" name="Group 610">
              <a:extLst>
                <a:ext uri="{FF2B5EF4-FFF2-40B4-BE49-F238E27FC236}">
                  <a16:creationId xmlns:a16="http://schemas.microsoft.com/office/drawing/2014/main" id="{5CAE03C4-D9F7-4E96-B6E3-D2329E352A62}"/>
                </a:ext>
              </a:extLst>
            </p:cNvPr>
            <p:cNvGrpSpPr/>
            <p:nvPr/>
          </p:nvGrpSpPr>
          <p:grpSpPr>
            <a:xfrm>
              <a:off x="6290935" y="4322943"/>
              <a:ext cx="2424741" cy="1197015"/>
              <a:chOff x="6290935" y="4322943"/>
              <a:chExt cx="2424741" cy="1197015"/>
            </a:xfrm>
          </p:grpSpPr>
          <p:sp>
            <p:nvSpPr>
              <p:cNvPr id="690" name="Freeform: Shape 689">
                <a:extLst>
                  <a:ext uri="{FF2B5EF4-FFF2-40B4-BE49-F238E27FC236}">
                    <a16:creationId xmlns:a16="http://schemas.microsoft.com/office/drawing/2014/main" id="{8A64F0D7-40DC-4DB9-81A2-490A8C818479}"/>
                  </a:ext>
                </a:extLst>
              </p:cNvPr>
              <p:cNvSpPr/>
              <p:nvPr/>
            </p:nvSpPr>
            <p:spPr>
              <a:xfrm rot="5400000">
                <a:off x="6292261" y="4483443"/>
                <a:ext cx="737790" cy="740442"/>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737790"/>
                  <a:gd name="connsiteY0" fmla="*/ 91 h 711861"/>
                  <a:gd name="connsiteX1" fmla="*/ 737790 w 737790"/>
                  <a:gd name="connsiteY1" fmla="*/ 711688 h 711861"/>
                  <a:gd name="connsiteX0" fmla="*/ 0 w 737790"/>
                  <a:gd name="connsiteY0" fmla="*/ 0 h 720070"/>
                  <a:gd name="connsiteX1" fmla="*/ 737790 w 737790"/>
                  <a:gd name="connsiteY1" fmla="*/ 711597 h 720070"/>
                  <a:gd name="connsiteX0" fmla="*/ 0 w 737790"/>
                  <a:gd name="connsiteY0" fmla="*/ 0 h 740442"/>
                  <a:gd name="connsiteX1" fmla="*/ 737790 w 737790"/>
                  <a:gd name="connsiteY1" fmla="*/ 711597 h 740442"/>
                </a:gdLst>
                <a:ahLst/>
                <a:cxnLst>
                  <a:cxn ang="0">
                    <a:pos x="connsiteX0" y="connsiteY0"/>
                  </a:cxn>
                  <a:cxn ang="0">
                    <a:pos x="connsiteX1" y="connsiteY1"/>
                  </a:cxn>
                </a:cxnLst>
                <a:rect l="l" t="t" r="r" b="b"/>
                <a:pathLst>
                  <a:path w="737790" h="740442">
                    <a:moveTo>
                      <a:pt x="0" y="0"/>
                    </a:moveTo>
                    <a:cubicBezTo>
                      <a:pt x="110339" y="933447"/>
                      <a:pt x="439340" y="724695"/>
                      <a:pt x="737790" y="711597"/>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ctr">
                  <a:buFont typeface="Arial" panose="020B0604020202020204" pitchFamily="34" charset="0"/>
                  <a:buChar char="•"/>
                </a:pPr>
                <a:endParaRPr lang="en-US">
                  <a:solidFill>
                    <a:srgbClr val="FF0000"/>
                  </a:solidFill>
                </a:endParaRPr>
              </a:p>
            </p:txBody>
          </p:sp>
          <p:sp>
            <p:nvSpPr>
              <p:cNvPr id="691" name="TextBox 690">
                <a:extLst>
                  <a:ext uri="{FF2B5EF4-FFF2-40B4-BE49-F238E27FC236}">
                    <a16:creationId xmlns:a16="http://schemas.microsoft.com/office/drawing/2014/main" id="{E40932B7-5E84-4659-9A71-5D3A7CE7687D}"/>
                  </a:ext>
                </a:extLst>
              </p:cNvPr>
              <p:cNvSpPr txBox="1"/>
              <p:nvPr/>
            </p:nvSpPr>
            <p:spPr>
              <a:xfrm>
                <a:off x="6960067" y="4322943"/>
                <a:ext cx="1755609" cy="409023"/>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 </a:t>
                </a:r>
                <a:r>
                  <a:rPr lang="en-US" sz="1400" dirty="0" err="1">
                    <a:solidFill>
                      <a:srgbClr val="008000"/>
                    </a:solidFill>
                    <a:latin typeface="Candara" panose="020E0502030303020204" pitchFamily="34" charset="0"/>
                  </a:rPr>
                  <a:t>Lacunosum</a:t>
                </a:r>
                <a:r>
                  <a:rPr lang="en-US" sz="1400" dirty="0">
                    <a:solidFill>
                      <a:srgbClr val="008000"/>
                    </a:solidFill>
                    <a:latin typeface="Candara" panose="020E0502030303020204" pitchFamily="34" charset="0"/>
                  </a:rPr>
                  <a:t>-</a:t>
                </a:r>
              </a:p>
              <a:p>
                <a:pPr algn="ctr">
                  <a:lnSpc>
                    <a:spcPts val="1200"/>
                  </a:lnSpc>
                </a:pPr>
                <a:r>
                  <a:rPr lang="en-US" sz="1400" dirty="0" err="1">
                    <a:solidFill>
                      <a:srgbClr val="008000"/>
                    </a:solidFill>
                    <a:latin typeface="Candara" panose="020E0502030303020204" pitchFamily="34" charset="0"/>
                  </a:rPr>
                  <a:t>Moleculare</a:t>
                </a:r>
                <a:endParaRPr lang="en-US" sz="1400" dirty="0">
                  <a:solidFill>
                    <a:srgbClr val="008000"/>
                  </a:solidFill>
                  <a:latin typeface="Candara" panose="020E0502030303020204" pitchFamily="34" charset="0"/>
                </a:endParaRPr>
              </a:p>
            </p:txBody>
          </p:sp>
          <p:sp>
            <p:nvSpPr>
              <p:cNvPr id="692" name="TextBox 691">
                <a:extLst>
                  <a:ext uri="{FF2B5EF4-FFF2-40B4-BE49-F238E27FC236}">
                    <a16:creationId xmlns:a16="http://schemas.microsoft.com/office/drawing/2014/main" id="{ABBD49E9-11D6-4DA0-B824-8384FE99C642}"/>
                  </a:ext>
                </a:extLst>
              </p:cNvPr>
              <p:cNvSpPr txBox="1"/>
              <p:nvPr/>
            </p:nvSpPr>
            <p:spPr>
              <a:xfrm>
                <a:off x="6437835" y="4913996"/>
                <a:ext cx="1486304" cy="255134"/>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 Lucidum</a:t>
                </a:r>
              </a:p>
            </p:txBody>
          </p:sp>
          <p:sp>
            <p:nvSpPr>
              <p:cNvPr id="693" name="TextBox 692">
                <a:extLst>
                  <a:ext uri="{FF2B5EF4-FFF2-40B4-BE49-F238E27FC236}">
                    <a16:creationId xmlns:a16="http://schemas.microsoft.com/office/drawing/2014/main" id="{1F9BD1C8-8BF6-478D-AEC2-F0CB9C2C7BF1}"/>
                  </a:ext>
                </a:extLst>
              </p:cNvPr>
              <p:cNvSpPr txBox="1"/>
              <p:nvPr/>
            </p:nvSpPr>
            <p:spPr>
              <a:xfrm>
                <a:off x="6445175" y="4686098"/>
                <a:ext cx="1569660" cy="255134"/>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 </a:t>
                </a:r>
                <a:r>
                  <a:rPr lang="en-US" sz="1400" dirty="0" err="1">
                    <a:solidFill>
                      <a:srgbClr val="008000"/>
                    </a:solidFill>
                    <a:latin typeface="Candara" panose="020E0502030303020204" pitchFamily="34" charset="0"/>
                  </a:rPr>
                  <a:t>Radiatum</a:t>
                </a:r>
                <a:endParaRPr lang="en-US" sz="1400" dirty="0">
                  <a:solidFill>
                    <a:srgbClr val="008000"/>
                  </a:solidFill>
                  <a:latin typeface="Candara" panose="020E0502030303020204" pitchFamily="34" charset="0"/>
                </a:endParaRPr>
              </a:p>
            </p:txBody>
          </p:sp>
          <p:sp>
            <p:nvSpPr>
              <p:cNvPr id="694" name="Freeform: Shape 693">
                <a:extLst>
                  <a:ext uri="{FF2B5EF4-FFF2-40B4-BE49-F238E27FC236}">
                    <a16:creationId xmlns:a16="http://schemas.microsoft.com/office/drawing/2014/main" id="{AEECE8C9-B8B8-41E8-A85F-574F733CF45A}"/>
                  </a:ext>
                </a:extLst>
              </p:cNvPr>
              <p:cNvSpPr/>
              <p:nvPr/>
            </p:nvSpPr>
            <p:spPr>
              <a:xfrm rot="5400000">
                <a:off x="6204843" y="5062116"/>
                <a:ext cx="556174" cy="132842"/>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431147"/>
                  <a:gd name="connsiteY0" fmla="*/ 3107 h 254329"/>
                  <a:gd name="connsiteX1" fmla="*/ 429815 w 431147"/>
                  <a:gd name="connsiteY1" fmla="*/ 254329 h 254329"/>
                  <a:gd name="connsiteX0" fmla="*/ 0 w 427351"/>
                  <a:gd name="connsiteY0" fmla="*/ 11829 h 209711"/>
                  <a:gd name="connsiteX1" fmla="*/ 426005 w 427351"/>
                  <a:gd name="connsiteY1" fmla="*/ 209711 h 209711"/>
                  <a:gd name="connsiteX0" fmla="*/ 0 w 426005"/>
                  <a:gd name="connsiteY0" fmla="*/ 11829 h 209711"/>
                  <a:gd name="connsiteX1" fmla="*/ 426005 w 426005"/>
                  <a:gd name="connsiteY1" fmla="*/ 209711 h 209711"/>
                  <a:gd name="connsiteX0" fmla="*/ 0 w 426005"/>
                  <a:gd name="connsiteY0" fmla="*/ 0 h 197882"/>
                  <a:gd name="connsiteX1" fmla="*/ 426005 w 426005"/>
                  <a:gd name="connsiteY1" fmla="*/ 197882 h 197882"/>
                  <a:gd name="connsiteX0" fmla="*/ 0 w 426002"/>
                  <a:gd name="connsiteY0" fmla="*/ 0 h 151448"/>
                  <a:gd name="connsiteX1" fmla="*/ 426002 w 426002"/>
                  <a:gd name="connsiteY1" fmla="*/ 151448 h 151448"/>
                  <a:gd name="connsiteX0" fmla="*/ 0 w 426002"/>
                  <a:gd name="connsiteY0" fmla="*/ 0 h 151448"/>
                  <a:gd name="connsiteX1" fmla="*/ 426002 w 426002"/>
                  <a:gd name="connsiteY1" fmla="*/ 151448 h 151448"/>
                  <a:gd name="connsiteX0" fmla="*/ 0 w 426065"/>
                  <a:gd name="connsiteY0" fmla="*/ 0 h 151448"/>
                  <a:gd name="connsiteX1" fmla="*/ 426002 w 426065"/>
                  <a:gd name="connsiteY1" fmla="*/ 151448 h 151448"/>
                  <a:gd name="connsiteX0" fmla="*/ 0 w 305451"/>
                  <a:gd name="connsiteY0" fmla="*/ 19946 h 111069"/>
                  <a:gd name="connsiteX1" fmla="*/ 305349 w 305451"/>
                  <a:gd name="connsiteY1" fmla="*/ 111069 h 111069"/>
                  <a:gd name="connsiteX0" fmla="*/ 0 w 556218"/>
                  <a:gd name="connsiteY0" fmla="*/ 27490 h 109088"/>
                  <a:gd name="connsiteX1" fmla="*/ 556174 w 556218"/>
                  <a:gd name="connsiteY1" fmla="*/ 109088 h 109088"/>
                  <a:gd name="connsiteX0" fmla="*/ 0 w 556209"/>
                  <a:gd name="connsiteY0" fmla="*/ 4469 h 120972"/>
                  <a:gd name="connsiteX1" fmla="*/ 556174 w 556209"/>
                  <a:gd name="connsiteY1" fmla="*/ 86067 h 120972"/>
                  <a:gd name="connsiteX0" fmla="*/ 0 w 556174"/>
                  <a:gd name="connsiteY0" fmla="*/ 0 h 137503"/>
                  <a:gd name="connsiteX1" fmla="*/ 556174 w 556174"/>
                  <a:gd name="connsiteY1" fmla="*/ 81598 h 137503"/>
                  <a:gd name="connsiteX0" fmla="*/ 0 w 556174"/>
                  <a:gd name="connsiteY0" fmla="*/ 0 h 142797"/>
                  <a:gd name="connsiteX1" fmla="*/ 556174 w 556174"/>
                  <a:gd name="connsiteY1" fmla="*/ 81598 h 142797"/>
                  <a:gd name="connsiteX0" fmla="*/ 0 w 556204"/>
                  <a:gd name="connsiteY0" fmla="*/ 0 h 128276"/>
                  <a:gd name="connsiteX1" fmla="*/ 556174 w 556204"/>
                  <a:gd name="connsiteY1" fmla="*/ 81598 h 128276"/>
                  <a:gd name="connsiteX0" fmla="*/ 0 w 556174"/>
                  <a:gd name="connsiteY0" fmla="*/ 22470 h 132842"/>
                  <a:gd name="connsiteX1" fmla="*/ 556174 w 556174"/>
                  <a:gd name="connsiteY1" fmla="*/ 104068 h 132842"/>
                </a:gdLst>
                <a:ahLst/>
                <a:cxnLst>
                  <a:cxn ang="0">
                    <a:pos x="connsiteX0" y="connsiteY0"/>
                  </a:cxn>
                  <a:cxn ang="0">
                    <a:pos x="connsiteX1" y="connsiteY1"/>
                  </a:cxn>
                </a:cxnLst>
                <a:rect l="l" t="t" r="r" b="b"/>
                <a:pathLst>
                  <a:path w="556174" h="132842">
                    <a:moveTo>
                      <a:pt x="0" y="22470"/>
                    </a:moveTo>
                    <a:cubicBezTo>
                      <a:pt x="2386" y="363383"/>
                      <a:pt x="547850" y="-225261"/>
                      <a:pt x="556174" y="104068"/>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695" name="Freeform: Shape 694">
                <a:extLst>
                  <a:ext uri="{FF2B5EF4-FFF2-40B4-BE49-F238E27FC236}">
                    <a16:creationId xmlns:a16="http://schemas.microsoft.com/office/drawing/2014/main" id="{2585AE3A-D3AE-4F48-94D6-049563ACC801}"/>
                  </a:ext>
                </a:extLst>
              </p:cNvPr>
              <p:cNvSpPr/>
              <p:nvPr/>
            </p:nvSpPr>
            <p:spPr>
              <a:xfrm rot="5400000">
                <a:off x="6377201" y="5171511"/>
                <a:ext cx="421231" cy="275663"/>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431147"/>
                  <a:gd name="connsiteY0" fmla="*/ 3107 h 254329"/>
                  <a:gd name="connsiteX1" fmla="*/ 429815 w 431147"/>
                  <a:gd name="connsiteY1" fmla="*/ 254329 h 254329"/>
                  <a:gd name="connsiteX0" fmla="*/ 0 w 427351"/>
                  <a:gd name="connsiteY0" fmla="*/ 11829 h 209711"/>
                  <a:gd name="connsiteX1" fmla="*/ 426005 w 427351"/>
                  <a:gd name="connsiteY1" fmla="*/ 209711 h 209711"/>
                  <a:gd name="connsiteX0" fmla="*/ 0 w 426005"/>
                  <a:gd name="connsiteY0" fmla="*/ 11829 h 209711"/>
                  <a:gd name="connsiteX1" fmla="*/ 426005 w 426005"/>
                  <a:gd name="connsiteY1" fmla="*/ 209711 h 209711"/>
                  <a:gd name="connsiteX0" fmla="*/ 0 w 426005"/>
                  <a:gd name="connsiteY0" fmla="*/ 0 h 197882"/>
                  <a:gd name="connsiteX1" fmla="*/ 426005 w 426005"/>
                  <a:gd name="connsiteY1" fmla="*/ 197882 h 197882"/>
                  <a:gd name="connsiteX0" fmla="*/ 0 w 426002"/>
                  <a:gd name="connsiteY0" fmla="*/ 0 h 151448"/>
                  <a:gd name="connsiteX1" fmla="*/ 426002 w 426002"/>
                  <a:gd name="connsiteY1" fmla="*/ 151448 h 151448"/>
                  <a:gd name="connsiteX0" fmla="*/ 0 w 426002"/>
                  <a:gd name="connsiteY0" fmla="*/ 0 h 151448"/>
                  <a:gd name="connsiteX1" fmla="*/ 426002 w 426002"/>
                  <a:gd name="connsiteY1" fmla="*/ 151448 h 151448"/>
                  <a:gd name="connsiteX0" fmla="*/ 0 w 426065"/>
                  <a:gd name="connsiteY0" fmla="*/ 0 h 151448"/>
                  <a:gd name="connsiteX1" fmla="*/ 426002 w 426065"/>
                  <a:gd name="connsiteY1" fmla="*/ 151448 h 151448"/>
                  <a:gd name="connsiteX0" fmla="*/ 0 w 395113"/>
                  <a:gd name="connsiteY0" fmla="*/ 0 h 294324"/>
                  <a:gd name="connsiteX1" fmla="*/ 395043 w 395113"/>
                  <a:gd name="connsiteY1" fmla="*/ 294324 h 294324"/>
                  <a:gd name="connsiteX0" fmla="*/ 220 w 395311"/>
                  <a:gd name="connsiteY0" fmla="*/ 0 h 294324"/>
                  <a:gd name="connsiteX1" fmla="*/ 395263 w 395311"/>
                  <a:gd name="connsiteY1" fmla="*/ 294324 h 294324"/>
                  <a:gd name="connsiteX0" fmla="*/ 246 w 353667"/>
                  <a:gd name="connsiteY0" fmla="*/ 0 h 291943"/>
                  <a:gd name="connsiteX1" fmla="*/ 353614 w 353667"/>
                  <a:gd name="connsiteY1" fmla="*/ 291943 h 291943"/>
                  <a:gd name="connsiteX0" fmla="*/ 251 w 353619"/>
                  <a:gd name="connsiteY0" fmla="*/ 0 h 291943"/>
                  <a:gd name="connsiteX1" fmla="*/ 353619 w 353619"/>
                  <a:gd name="connsiteY1" fmla="*/ 291943 h 291943"/>
                  <a:gd name="connsiteX0" fmla="*/ 209 w 427396"/>
                  <a:gd name="connsiteY0" fmla="*/ 81849 h 190436"/>
                  <a:gd name="connsiteX1" fmla="*/ 427396 w 427396"/>
                  <a:gd name="connsiteY1" fmla="*/ 190436 h 190436"/>
                  <a:gd name="connsiteX0" fmla="*/ 0 w 427187"/>
                  <a:gd name="connsiteY0" fmla="*/ 146029 h 254616"/>
                  <a:gd name="connsiteX1" fmla="*/ 427187 w 427187"/>
                  <a:gd name="connsiteY1" fmla="*/ 254616 h 254616"/>
                  <a:gd name="connsiteX0" fmla="*/ 0 w 421231"/>
                  <a:gd name="connsiteY0" fmla="*/ 120642 h 275663"/>
                  <a:gd name="connsiteX1" fmla="*/ 421231 w 421231"/>
                  <a:gd name="connsiteY1" fmla="*/ 275663 h 275663"/>
                </a:gdLst>
                <a:ahLst/>
                <a:cxnLst>
                  <a:cxn ang="0">
                    <a:pos x="connsiteX0" y="connsiteY0"/>
                  </a:cxn>
                  <a:cxn ang="0">
                    <a:pos x="connsiteX1" y="connsiteY1"/>
                  </a:cxn>
                </a:cxnLst>
                <a:rect l="l" t="t" r="r" b="b"/>
                <a:pathLst>
                  <a:path w="421231" h="275663">
                    <a:moveTo>
                      <a:pt x="0" y="120642"/>
                    </a:moveTo>
                    <a:cubicBezTo>
                      <a:pt x="74619" y="23008"/>
                      <a:pt x="416866" y="-154866"/>
                      <a:pt x="421231" y="275663"/>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612" name="Group 611">
              <a:extLst>
                <a:ext uri="{FF2B5EF4-FFF2-40B4-BE49-F238E27FC236}">
                  <a16:creationId xmlns:a16="http://schemas.microsoft.com/office/drawing/2014/main" id="{12E0DF6F-4DCC-4C28-A702-6B4EE25F18E5}"/>
                </a:ext>
              </a:extLst>
            </p:cNvPr>
            <p:cNvGrpSpPr/>
            <p:nvPr/>
          </p:nvGrpSpPr>
          <p:grpSpPr>
            <a:xfrm>
              <a:off x="5300982" y="5249996"/>
              <a:ext cx="1127101" cy="296437"/>
              <a:chOff x="5300982" y="5249996"/>
              <a:chExt cx="1127101" cy="296437"/>
            </a:xfrm>
          </p:grpSpPr>
          <p:cxnSp>
            <p:nvCxnSpPr>
              <p:cNvPr id="613" name="Straight Connector 612">
                <a:extLst>
                  <a:ext uri="{FF2B5EF4-FFF2-40B4-BE49-F238E27FC236}">
                    <a16:creationId xmlns:a16="http://schemas.microsoft.com/office/drawing/2014/main" id="{F46AF393-DF6A-4F76-89E3-5731F68F5B51}"/>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4283585-007C-4FB1-8719-CC58A01357B3}"/>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15" name="Group 614">
                <a:extLst>
                  <a:ext uri="{FF2B5EF4-FFF2-40B4-BE49-F238E27FC236}">
                    <a16:creationId xmlns:a16="http://schemas.microsoft.com/office/drawing/2014/main" id="{4C1648B6-F6CE-41A8-95AB-0B89618E2120}"/>
                  </a:ext>
                </a:extLst>
              </p:cNvPr>
              <p:cNvGrpSpPr/>
              <p:nvPr/>
            </p:nvGrpSpPr>
            <p:grpSpPr>
              <a:xfrm>
                <a:off x="5345143" y="5249996"/>
                <a:ext cx="1053459" cy="80526"/>
                <a:chOff x="5357846" y="5249996"/>
                <a:chExt cx="1053459" cy="80526"/>
              </a:xfrm>
            </p:grpSpPr>
            <p:grpSp>
              <p:nvGrpSpPr>
                <p:cNvPr id="666" name="Group 665">
                  <a:extLst>
                    <a:ext uri="{FF2B5EF4-FFF2-40B4-BE49-F238E27FC236}">
                      <a16:creationId xmlns:a16="http://schemas.microsoft.com/office/drawing/2014/main" id="{8EF62A62-859F-49E5-BD30-A880380E36DD}"/>
                    </a:ext>
                  </a:extLst>
                </p:cNvPr>
                <p:cNvGrpSpPr/>
                <p:nvPr/>
              </p:nvGrpSpPr>
              <p:grpSpPr>
                <a:xfrm>
                  <a:off x="5357846" y="5252121"/>
                  <a:ext cx="527322" cy="78401"/>
                  <a:chOff x="3064128" y="5259734"/>
                  <a:chExt cx="954674" cy="250936"/>
                </a:xfrm>
              </p:grpSpPr>
              <p:sp>
                <p:nvSpPr>
                  <p:cNvPr id="679" name="Freeform: Shape 678">
                    <a:extLst>
                      <a:ext uri="{FF2B5EF4-FFF2-40B4-BE49-F238E27FC236}">
                        <a16:creationId xmlns:a16="http://schemas.microsoft.com/office/drawing/2014/main" id="{FBE4EB61-0F37-4E8E-872E-C6B27F3B866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Freeform: Shape 679">
                    <a:extLst>
                      <a:ext uri="{FF2B5EF4-FFF2-40B4-BE49-F238E27FC236}">
                        <a16:creationId xmlns:a16="http://schemas.microsoft.com/office/drawing/2014/main" id="{8377D28D-6E4F-4E50-95CF-BF933425016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Freeform: Shape 680">
                    <a:extLst>
                      <a:ext uri="{FF2B5EF4-FFF2-40B4-BE49-F238E27FC236}">
                        <a16:creationId xmlns:a16="http://schemas.microsoft.com/office/drawing/2014/main" id="{FB7B4734-ACF2-492E-A146-FE9FD5F6958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reeform: Shape 681">
                    <a:extLst>
                      <a:ext uri="{FF2B5EF4-FFF2-40B4-BE49-F238E27FC236}">
                        <a16:creationId xmlns:a16="http://schemas.microsoft.com/office/drawing/2014/main" id="{6F5DE732-A18E-48D9-9768-11EDC174F0F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reeform: Shape 682">
                    <a:extLst>
                      <a:ext uri="{FF2B5EF4-FFF2-40B4-BE49-F238E27FC236}">
                        <a16:creationId xmlns:a16="http://schemas.microsoft.com/office/drawing/2014/main" id="{A7F1EE72-6A3D-4E9A-A11C-2CDB011AC5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Freeform: Shape 683">
                    <a:extLst>
                      <a:ext uri="{FF2B5EF4-FFF2-40B4-BE49-F238E27FC236}">
                        <a16:creationId xmlns:a16="http://schemas.microsoft.com/office/drawing/2014/main" id="{8CB8468A-0755-48AA-973C-B6BB823A6F2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Freeform: Shape 684">
                    <a:extLst>
                      <a:ext uri="{FF2B5EF4-FFF2-40B4-BE49-F238E27FC236}">
                        <a16:creationId xmlns:a16="http://schemas.microsoft.com/office/drawing/2014/main" id="{D872BE33-388E-4BF4-89AC-4AACED3DABF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Freeform: Shape 685">
                    <a:extLst>
                      <a:ext uri="{FF2B5EF4-FFF2-40B4-BE49-F238E27FC236}">
                        <a16:creationId xmlns:a16="http://schemas.microsoft.com/office/drawing/2014/main" id="{C6AFBD2C-06D6-46EC-8434-2AF2D27A076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Freeform: Shape 686">
                    <a:extLst>
                      <a:ext uri="{FF2B5EF4-FFF2-40B4-BE49-F238E27FC236}">
                        <a16:creationId xmlns:a16="http://schemas.microsoft.com/office/drawing/2014/main" id="{CE8A9528-1914-4728-90AB-DD7E366CE22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reeform: Shape 687">
                    <a:extLst>
                      <a:ext uri="{FF2B5EF4-FFF2-40B4-BE49-F238E27FC236}">
                        <a16:creationId xmlns:a16="http://schemas.microsoft.com/office/drawing/2014/main" id="{499DB118-13C2-4DC1-A319-CBAC9708636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reeform: Shape 688">
                    <a:extLst>
                      <a:ext uri="{FF2B5EF4-FFF2-40B4-BE49-F238E27FC236}">
                        <a16:creationId xmlns:a16="http://schemas.microsoft.com/office/drawing/2014/main" id="{BC131F21-955F-4A63-A31C-470ED36F9D42}"/>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7" name="Group 666">
                  <a:extLst>
                    <a:ext uri="{FF2B5EF4-FFF2-40B4-BE49-F238E27FC236}">
                      <a16:creationId xmlns:a16="http://schemas.microsoft.com/office/drawing/2014/main" id="{1DD74D29-EA4E-4E30-AC29-E9CDB15A974E}"/>
                    </a:ext>
                  </a:extLst>
                </p:cNvPr>
                <p:cNvGrpSpPr/>
                <p:nvPr/>
              </p:nvGrpSpPr>
              <p:grpSpPr>
                <a:xfrm>
                  <a:off x="5883983" y="5249996"/>
                  <a:ext cx="527322" cy="78401"/>
                  <a:chOff x="3064128" y="5259734"/>
                  <a:chExt cx="954674" cy="250936"/>
                </a:xfrm>
              </p:grpSpPr>
              <p:sp>
                <p:nvSpPr>
                  <p:cNvPr id="668" name="Freeform: Shape 667">
                    <a:extLst>
                      <a:ext uri="{FF2B5EF4-FFF2-40B4-BE49-F238E27FC236}">
                        <a16:creationId xmlns:a16="http://schemas.microsoft.com/office/drawing/2014/main" id="{7ED2B3D1-439B-446F-865F-16F06C00B0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Freeform: Shape 668">
                    <a:extLst>
                      <a:ext uri="{FF2B5EF4-FFF2-40B4-BE49-F238E27FC236}">
                        <a16:creationId xmlns:a16="http://schemas.microsoft.com/office/drawing/2014/main" id="{DA34CEE1-DF74-4535-AF65-EC4C9CAF79D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Freeform: Shape 669">
                    <a:extLst>
                      <a:ext uri="{FF2B5EF4-FFF2-40B4-BE49-F238E27FC236}">
                        <a16:creationId xmlns:a16="http://schemas.microsoft.com/office/drawing/2014/main" id="{B0716135-8DE3-42CA-A391-BA23740FA0D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Freeform: Shape 670">
                    <a:extLst>
                      <a:ext uri="{FF2B5EF4-FFF2-40B4-BE49-F238E27FC236}">
                        <a16:creationId xmlns:a16="http://schemas.microsoft.com/office/drawing/2014/main" id="{0BE06586-1D59-4468-B581-4D417F72B48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reeform: Shape 671">
                    <a:extLst>
                      <a:ext uri="{FF2B5EF4-FFF2-40B4-BE49-F238E27FC236}">
                        <a16:creationId xmlns:a16="http://schemas.microsoft.com/office/drawing/2014/main" id="{DC74DAF1-0895-4B44-8E3C-7BF69365F1A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Shape 672">
                    <a:extLst>
                      <a:ext uri="{FF2B5EF4-FFF2-40B4-BE49-F238E27FC236}">
                        <a16:creationId xmlns:a16="http://schemas.microsoft.com/office/drawing/2014/main" id="{FAED9C51-EF5C-4222-9164-5001C56EB65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Shape 673">
                    <a:extLst>
                      <a:ext uri="{FF2B5EF4-FFF2-40B4-BE49-F238E27FC236}">
                        <a16:creationId xmlns:a16="http://schemas.microsoft.com/office/drawing/2014/main" id="{188D35A2-DC00-4990-A8CB-3B6DBB7E473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reeform: Shape 674">
                    <a:extLst>
                      <a:ext uri="{FF2B5EF4-FFF2-40B4-BE49-F238E27FC236}">
                        <a16:creationId xmlns:a16="http://schemas.microsoft.com/office/drawing/2014/main" id="{ED65338D-D92D-49CE-AD65-530ECBE5BB2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Freeform: Shape 675">
                    <a:extLst>
                      <a:ext uri="{FF2B5EF4-FFF2-40B4-BE49-F238E27FC236}">
                        <a16:creationId xmlns:a16="http://schemas.microsoft.com/office/drawing/2014/main" id="{6B9A05E3-B09A-4544-BA32-31EC4B425C9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Freeform: Shape 676">
                    <a:extLst>
                      <a:ext uri="{FF2B5EF4-FFF2-40B4-BE49-F238E27FC236}">
                        <a16:creationId xmlns:a16="http://schemas.microsoft.com/office/drawing/2014/main" id="{0392806E-CC64-4CEB-AEF0-64B5CEFD9CC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Freeform: Shape 677">
                    <a:extLst>
                      <a:ext uri="{FF2B5EF4-FFF2-40B4-BE49-F238E27FC236}">
                        <a16:creationId xmlns:a16="http://schemas.microsoft.com/office/drawing/2014/main" id="{F039F814-1B18-4612-B363-0E475D4845F7}"/>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6" name="Group 615">
                <a:extLst>
                  <a:ext uri="{FF2B5EF4-FFF2-40B4-BE49-F238E27FC236}">
                    <a16:creationId xmlns:a16="http://schemas.microsoft.com/office/drawing/2014/main" id="{A8217F1E-E1CB-4AEC-9919-289551017E99}"/>
                  </a:ext>
                </a:extLst>
              </p:cNvPr>
              <p:cNvGrpSpPr/>
              <p:nvPr/>
            </p:nvGrpSpPr>
            <p:grpSpPr>
              <a:xfrm>
                <a:off x="5345143" y="5361115"/>
                <a:ext cx="1053459" cy="80526"/>
                <a:chOff x="5435623" y="5361115"/>
                <a:chExt cx="1053459" cy="80526"/>
              </a:xfrm>
            </p:grpSpPr>
            <p:grpSp>
              <p:nvGrpSpPr>
                <p:cNvPr id="642" name="Group 641">
                  <a:extLst>
                    <a:ext uri="{FF2B5EF4-FFF2-40B4-BE49-F238E27FC236}">
                      <a16:creationId xmlns:a16="http://schemas.microsoft.com/office/drawing/2014/main" id="{3A357A97-A8D8-4DE2-A588-9B5A5C883E26}"/>
                    </a:ext>
                  </a:extLst>
                </p:cNvPr>
                <p:cNvGrpSpPr/>
                <p:nvPr/>
              </p:nvGrpSpPr>
              <p:grpSpPr>
                <a:xfrm>
                  <a:off x="5435623" y="5363240"/>
                  <a:ext cx="527322" cy="78401"/>
                  <a:chOff x="3064128" y="5259734"/>
                  <a:chExt cx="954674" cy="250936"/>
                </a:xfrm>
              </p:grpSpPr>
              <p:sp>
                <p:nvSpPr>
                  <p:cNvPr id="655" name="Freeform: Shape 654">
                    <a:extLst>
                      <a:ext uri="{FF2B5EF4-FFF2-40B4-BE49-F238E27FC236}">
                        <a16:creationId xmlns:a16="http://schemas.microsoft.com/office/drawing/2014/main" id="{81098C4A-1BCB-4E64-877B-3C1CCA173FB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reeform: Shape 655">
                    <a:extLst>
                      <a:ext uri="{FF2B5EF4-FFF2-40B4-BE49-F238E27FC236}">
                        <a16:creationId xmlns:a16="http://schemas.microsoft.com/office/drawing/2014/main" id="{03EE4808-4F6E-451D-B6EB-EE35B03F928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Freeform: Shape 656">
                    <a:extLst>
                      <a:ext uri="{FF2B5EF4-FFF2-40B4-BE49-F238E27FC236}">
                        <a16:creationId xmlns:a16="http://schemas.microsoft.com/office/drawing/2014/main" id="{B6103AD3-378B-4D50-92F2-5DCE146246D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Freeform: Shape 657">
                    <a:extLst>
                      <a:ext uri="{FF2B5EF4-FFF2-40B4-BE49-F238E27FC236}">
                        <a16:creationId xmlns:a16="http://schemas.microsoft.com/office/drawing/2014/main" id="{C5547F3F-CFD9-4268-AF4E-950A4CA5575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Freeform: Shape 658">
                    <a:extLst>
                      <a:ext uri="{FF2B5EF4-FFF2-40B4-BE49-F238E27FC236}">
                        <a16:creationId xmlns:a16="http://schemas.microsoft.com/office/drawing/2014/main" id="{0233A8B8-AA30-4B6B-AD2E-ACA4731BDBF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Freeform: Shape 659">
                    <a:extLst>
                      <a:ext uri="{FF2B5EF4-FFF2-40B4-BE49-F238E27FC236}">
                        <a16:creationId xmlns:a16="http://schemas.microsoft.com/office/drawing/2014/main" id="{5C592486-2DF7-4498-BA8B-D05B363894A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Freeform: Shape 660">
                    <a:extLst>
                      <a:ext uri="{FF2B5EF4-FFF2-40B4-BE49-F238E27FC236}">
                        <a16:creationId xmlns:a16="http://schemas.microsoft.com/office/drawing/2014/main" id="{22A28C82-6191-46FC-BCE9-37ADC201B59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Freeform: Shape 661">
                    <a:extLst>
                      <a:ext uri="{FF2B5EF4-FFF2-40B4-BE49-F238E27FC236}">
                        <a16:creationId xmlns:a16="http://schemas.microsoft.com/office/drawing/2014/main" id="{A780D52A-5F2B-449D-B7D7-1D9463426A1C}"/>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Freeform: Shape 662">
                    <a:extLst>
                      <a:ext uri="{FF2B5EF4-FFF2-40B4-BE49-F238E27FC236}">
                        <a16:creationId xmlns:a16="http://schemas.microsoft.com/office/drawing/2014/main" id="{1C3454DA-16CC-4A3C-9228-B4B5856D99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Freeform: Shape 663">
                    <a:extLst>
                      <a:ext uri="{FF2B5EF4-FFF2-40B4-BE49-F238E27FC236}">
                        <a16:creationId xmlns:a16="http://schemas.microsoft.com/office/drawing/2014/main" id="{6E7AEC37-19C8-4E28-AD96-55D6453BF0B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Freeform: Shape 664">
                    <a:extLst>
                      <a:ext uri="{FF2B5EF4-FFF2-40B4-BE49-F238E27FC236}">
                        <a16:creationId xmlns:a16="http://schemas.microsoft.com/office/drawing/2014/main" id="{D2944FAB-2984-4AE9-992A-B74C78C9025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642">
                  <a:extLst>
                    <a:ext uri="{FF2B5EF4-FFF2-40B4-BE49-F238E27FC236}">
                      <a16:creationId xmlns:a16="http://schemas.microsoft.com/office/drawing/2014/main" id="{37319EB3-5CC1-42B0-BBF0-D81B0FF058A7}"/>
                    </a:ext>
                  </a:extLst>
                </p:cNvPr>
                <p:cNvGrpSpPr/>
                <p:nvPr/>
              </p:nvGrpSpPr>
              <p:grpSpPr>
                <a:xfrm>
                  <a:off x="5961760" y="5361115"/>
                  <a:ext cx="527322" cy="78401"/>
                  <a:chOff x="3064128" y="5259734"/>
                  <a:chExt cx="954674" cy="250936"/>
                </a:xfrm>
              </p:grpSpPr>
              <p:sp>
                <p:nvSpPr>
                  <p:cNvPr id="644" name="Freeform: Shape 643">
                    <a:extLst>
                      <a:ext uri="{FF2B5EF4-FFF2-40B4-BE49-F238E27FC236}">
                        <a16:creationId xmlns:a16="http://schemas.microsoft.com/office/drawing/2014/main" id="{4A5AD22B-3659-4C1F-8D74-7B6C3B26102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Freeform: Shape 644">
                    <a:extLst>
                      <a:ext uri="{FF2B5EF4-FFF2-40B4-BE49-F238E27FC236}">
                        <a16:creationId xmlns:a16="http://schemas.microsoft.com/office/drawing/2014/main" id="{8C978A10-D582-4958-A4AC-15D433FB497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reeform: Shape 645">
                    <a:extLst>
                      <a:ext uri="{FF2B5EF4-FFF2-40B4-BE49-F238E27FC236}">
                        <a16:creationId xmlns:a16="http://schemas.microsoft.com/office/drawing/2014/main" id="{BCEC6C83-FBB8-4068-BB31-6948A566CB0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Freeform: Shape 646">
                    <a:extLst>
                      <a:ext uri="{FF2B5EF4-FFF2-40B4-BE49-F238E27FC236}">
                        <a16:creationId xmlns:a16="http://schemas.microsoft.com/office/drawing/2014/main" id="{B544D883-4DCC-448B-A131-4A7D41A9D04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Shape 647">
                    <a:extLst>
                      <a:ext uri="{FF2B5EF4-FFF2-40B4-BE49-F238E27FC236}">
                        <a16:creationId xmlns:a16="http://schemas.microsoft.com/office/drawing/2014/main" id="{662B103A-A2DE-4E28-91BC-7BFFAA107AB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Shape 648">
                    <a:extLst>
                      <a:ext uri="{FF2B5EF4-FFF2-40B4-BE49-F238E27FC236}">
                        <a16:creationId xmlns:a16="http://schemas.microsoft.com/office/drawing/2014/main" id="{4C23B5A5-CBFA-45F0-BDDA-3C392228BF0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Freeform: Shape 649">
                    <a:extLst>
                      <a:ext uri="{FF2B5EF4-FFF2-40B4-BE49-F238E27FC236}">
                        <a16:creationId xmlns:a16="http://schemas.microsoft.com/office/drawing/2014/main" id="{9AAB6C0D-31A0-4A79-BDFC-7480EA485C5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Freeform: Shape 650">
                    <a:extLst>
                      <a:ext uri="{FF2B5EF4-FFF2-40B4-BE49-F238E27FC236}">
                        <a16:creationId xmlns:a16="http://schemas.microsoft.com/office/drawing/2014/main" id="{F30040E1-ED6C-4F3F-B8C7-E2F59DABCAD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Freeform: Shape 651">
                    <a:extLst>
                      <a:ext uri="{FF2B5EF4-FFF2-40B4-BE49-F238E27FC236}">
                        <a16:creationId xmlns:a16="http://schemas.microsoft.com/office/drawing/2014/main" id="{0694B3D2-4EE7-4DB7-BED1-A8A2F42374A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reeform: Shape 652">
                    <a:extLst>
                      <a:ext uri="{FF2B5EF4-FFF2-40B4-BE49-F238E27FC236}">
                        <a16:creationId xmlns:a16="http://schemas.microsoft.com/office/drawing/2014/main" id="{E2C03C5D-2EC6-4C77-8EBA-D0FC7FD9020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Freeform: Shape 653">
                    <a:extLst>
                      <a:ext uri="{FF2B5EF4-FFF2-40B4-BE49-F238E27FC236}">
                        <a16:creationId xmlns:a16="http://schemas.microsoft.com/office/drawing/2014/main" id="{0F159000-5682-481E-9E9A-D7D4C79CD2E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616">
                <a:extLst>
                  <a:ext uri="{FF2B5EF4-FFF2-40B4-BE49-F238E27FC236}">
                    <a16:creationId xmlns:a16="http://schemas.microsoft.com/office/drawing/2014/main" id="{6CB4AE63-69EE-44BD-AC88-E6D573DB4BF6}"/>
                  </a:ext>
                </a:extLst>
              </p:cNvPr>
              <p:cNvGrpSpPr/>
              <p:nvPr/>
            </p:nvGrpSpPr>
            <p:grpSpPr>
              <a:xfrm>
                <a:off x="5345143" y="5465907"/>
                <a:ext cx="1053459" cy="80526"/>
                <a:chOff x="5357846" y="5249996"/>
                <a:chExt cx="1053459" cy="80526"/>
              </a:xfrm>
            </p:grpSpPr>
            <p:grpSp>
              <p:nvGrpSpPr>
                <p:cNvPr id="618" name="Group 617">
                  <a:extLst>
                    <a:ext uri="{FF2B5EF4-FFF2-40B4-BE49-F238E27FC236}">
                      <a16:creationId xmlns:a16="http://schemas.microsoft.com/office/drawing/2014/main" id="{45B9A95A-A71E-4B57-88E8-67D0C9178EAA}"/>
                    </a:ext>
                  </a:extLst>
                </p:cNvPr>
                <p:cNvGrpSpPr/>
                <p:nvPr/>
              </p:nvGrpSpPr>
              <p:grpSpPr>
                <a:xfrm>
                  <a:off x="5357846" y="5252121"/>
                  <a:ext cx="527322" cy="78401"/>
                  <a:chOff x="3064128" y="5259734"/>
                  <a:chExt cx="954674" cy="250936"/>
                </a:xfrm>
              </p:grpSpPr>
              <p:sp>
                <p:nvSpPr>
                  <p:cNvPr id="631" name="Freeform: Shape 630">
                    <a:extLst>
                      <a:ext uri="{FF2B5EF4-FFF2-40B4-BE49-F238E27FC236}">
                        <a16:creationId xmlns:a16="http://schemas.microsoft.com/office/drawing/2014/main" id="{3FEB456E-F091-49E4-B726-86DDCF7FC8DF}"/>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reeform: Shape 631">
                    <a:extLst>
                      <a:ext uri="{FF2B5EF4-FFF2-40B4-BE49-F238E27FC236}">
                        <a16:creationId xmlns:a16="http://schemas.microsoft.com/office/drawing/2014/main" id="{196C8AE7-6FC5-4F46-8173-7962B4EAF5F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Freeform: Shape 632">
                    <a:extLst>
                      <a:ext uri="{FF2B5EF4-FFF2-40B4-BE49-F238E27FC236}">
                        <a16:creationId xmlns:a16="http://schemas.microsoft.com/office/drawing/2014/main" id="{BE821153-526D-4ABC-8D06-5B719E63C4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Freeform: Shape 633">
                    <a:extLst>
                      <a:ext uri="{FF2B5EF4-FFF2-40B4-BE49-F238E27FC236}">
                        <a16:creationId xmlns:a16="http://schemas.microsoft.com/office/drawing/2014/main" id="{E8628144-0698-45D8-A74F-8324B2EECAB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reeform: Shape 634">
                    <a:extLst>
                      <a:ext uri="{FF2B5EF4-FFF2-40B4-BE49-F238E27FC236}">
                        <a16:creationId xmlns:a16="http://schemas.microsoft.com/office/drawing/2014/main" id="{AF60FD6F-EFCD-4E76-A6A3-8FDE694C408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reeform: Shape 635">
                    <a:extLst>
                      <a:ext uri="{FF2B5EF4-FFF2-40B4-BE49-F238E27FC236}">
                        <a16:creationId xmlns:a16="http://schemas.microsoft.com/office/drawing/2014/main" id="{18817E01-7E23-4052-82FB-7DDE021021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reeform: Shape 636">
                    <a:extLst>
                      <a:ext uri="{FF2B5EF4-FFF2-40B4-BE49-F238E27FC236}">
                        <a16:creationId xmlns:a16="http://schemas.microsoft.com/office/drawing/2014/main" id="{0CF09443-49A8-4BE7-83EA-D59CEF18EBB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EA50291E-1945-4DBC-A6E3-2EE311ACA68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reeform: Shape 638">
                    <a:extLst>
                      <a:ext uri="{FF2B5EF4-FFF2-40B4-BE49-F238E27FC236}">
                        <a16:creationId xmlns:a16="http://schemas.microsoft.com/office/drawing/2014/main" id="{E13FB47D-BD2E-40F6-8FAF-1E5361AE390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reeform: Shape 639">
                    <a:extLst>
                      <a:ext uri="{FF2B5EF4-FFF2-40B4-BE49-F238E27FC236}">
                        <a16:creationId xmlns:a16="http://schemas.microsoft.com/office/drawing/2014/main" id="{B815D381-CC7A-476F-9391-EBDB102C6C4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Freeform: Shape 640">
                    <a:extLst>
                      <a:ext uri="{FF2B5EF4-FFF2-40B4-BE49-F238E27FC236}">
                        <a16:creationId xmlns:a16="http://schemas.microsoft.com/office/drawing/2014/main" id="{35993C53-04B1-43B5-BA46-F6B211D9A03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a:extLst>
                    <a:ext uri="{FF2B5EF4-FFF2-40B4-BE49-F238E27FC236}">
                      <a16:creationId xmlns:a16="http://schemas.microsoft.com/office/drawing/2014/main" id="{EDE12571-EFD5-4F0D-93A5-5E38280A93DA}"/>
                    </a:ext>
                  </a:extLst>
                </p:cNvPr>
                <p:cNvGrpSpPr/>
                <p:nvPr/>
              </p:nvGrpSpPr>
              <p:grpSpPr>
                <a:xfrm>
                  <a:off x="5883983" y="5249996"/>
                  <a:ext cx="527322" cy="78401"/>
                  <a:chOff x="3064128" y="5259734"/>
                  <a:chExt cx="954674" cy="250936"/>
                </a:xfrm>
              </p:grpSpPr>
              <p:sp>
                <p:nvSpPr>
                  <p:cNvPr id="620" name="Freeform: Shape 619">
                    <a:extLst>
                      <a:ext uri="{FF2B5EF4-FFF2-40B4-BE49-F238E27FC236}">
                        <a16:creationId xmlns:a16="http://schemas.microsoft.com/office/drawing/2014/main" id="{EA886201-265E-42B3-A0FE-49AB14CEB9C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Shape 620">
                    <a:extLst>
                      <a:ext uri="{FF2B5EF4-FFF2-40B4-BE49-F238E27FC236}">
                        <a16:creationId xmlns:a16="http://schemas.microsoft.com/office/drawing/2014/main" id="{EA212FE1-EFE3-470E-8C2E-2D51A2858DC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Shape 621">
                    <a:extLst>
                      <a:ext uri="{FF2B5EF4-FFF2-40B4-BE49-F238E27FC236}">
                        <a16:creationId xmlns:a16="http://schemas.microsoft.com/office/drawing/2014/main" id="{4F32E342-3B8A-48F4-8D4A-186F2F4624A7}"/>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Shape 622">
                    <a:extLst>
                      <a:ext uri="{FF2B5EF4-FFF2-40B4-BE49-F238E27FC236}">
                        <a16:creationId xmlns:a16="http://schemas.microsoft.com/office/drawing/2014/main" id="{C5DA39A4-0698-4781-B63E-A5CF0746702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Shape 623">
                    <a:extLst>
                      <a:ext uri="{FF2B5EF4-FFF2-40B4-BE49-F238E27FC236}">
                        <a16:creationId xmlns:a16="http://schemas.microsoft.com/office/drawing/2014/main" id="{CBEC52BE-4D99-43CB-8B53-B3F8D1C93009}"/>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Shape 624">
                    <a:extLst>
                      <a:ext uri="{FF2B5EF4-FFF2-40B4-BE49-F238E27FC236}">
                        <a16:creationId xmlns:a16="http://schemas.microsoft.com/office/drawing/2014/main" id="{84E57707-28D9-4F15-84D2-FAABE3F43C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Freeform: Shape 625">
                    <a:extLst>
                      <a:ext uri="{FF2B5EF4-FFF2-40B4-BE49-F238E27FC236}">
                        <a16:creationId xmlns:a16="http://schemas.microsoft.com/office/drawing/2014/main" id="{CD4D2BA9-F4C5-4A99-9B2F-DBEA7765369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Freeform: Shape 626">
                    <a:extLst>
                      <a:ext uri="{FF2B5EF4-FFF2-40B4-BE49-F238E27FC236}">
                        <a16:creationId xmlns:a16="http://schemas.microsoft.com/office/drawing/2014/main" id="{E9F7F8D5-C446-479B-B222-1F218D42C3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Shape 627">
                    <a:extLst>
                      <a:ext uri="{FF2B5EF4-FFF2-40B4-BE49-F238E27FC236}">
                        <a16:creationId xmlns:a16="http://schemas.microsoft.com/office/drawing/2014/main" id="{4AC1F7A6-9B68-4C5A-B267-66DE271AB33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Shape 628">
                    <a:extLst>
                      <a:ext uri="{FF2B5EF4-FFF2-40B4-BE49-F238E27FC236}">
                        <a16:creationId xmlns:a16="http://schemas.microsoft.com/office/drawing/2014/main" id="{7B76543A-BD5C-48C4-8B0F-364FC280BCA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Shape 629">
                    <a:extLst>
                      <a:ext uri="{FF2B5EF4-FFF2-40B4-BE49-F238E27FC236}">
                        <a16:creationId xmlns:a16="http://schemas.microsoft.com/office/drawing/2014/main" id="{D3342174-3A45-4C54-9588-26CAFAECE6F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243" name="TextBox 242">
            <a:extLst>
              <a:ext uri="{FF2B5EF4-FFF2-40B4-BE49-F238E27FC236}">
                <a16:creationId xmlns:a16="http://schemas.microsoft.com/office/drawing/2014/main" id="{8A454FFA-C046-49BC-BCFE-B94D147D7E5A}"/>
              </a:ext>
            </a:extLst>
          </p:cNvPr>
          <p:cNvSpPr txBox="1"/>
          <p:nvPr/>
        </p:nvSpPr>
        <p:spPr>
          <a:xfrm>
            <a:off x="2003401" y="204980"/>
            <a:ext cx="7755649" cy="707886"/>
          </a:xfrm>
          <a:prstGeom prst="rect">
            <a:avLst/>
          </a:prstGeom>
          <a:noFill/>
        </p:spPr>
        <p:txBody>
          <a:bodyPr wrap="none" rtlCol="0">
            <a:spAutoFit/>
          </a:bodyPr>
          <a:lstStyle/>
          <a:p>
            <a:r>
              <a:rPr lang="en-US" sz="4000" dirty="0">
                <a:latin typeface="Century Gothic" panose="020B0502020202020204" pitchFamily="34" charset="0"/>
              </a:rPr>
              <a:t>Hippocampus: Main Pathways</a:t>
            </a:r>
          </a:p>
        </p:txBody>
      </p:sp>
      <p:grpSp>
        <p:nvGrpSpPr>
          <p:cNvPr id="247" name="Group 246">
            <a:extLst>
              <a:ext uri="{FF2B5EF4-FFF2-40B4-BE49-F238E27FC236}">
                <a16:creationId xmlns:a16="http://schemas.microsoft.com/office/drawing/2014/main" id="{73BA733D-F19C-4688-9DDD-E8AE729B40F5}"/>
              </a:ext>
            </a:extLst>
          </p:cNvPr>
          <p:cNvGrpSpPr/>
          <p:nvPr/>
        </p:nvGrpSpPr>
        <p:grpSpPr>
          <a:xfrm>
            <a:off x="2643230" y="1420176"/>
            <a:ext cx="5225934" cy="2624997"/>
            <a:chOff x="2643230" y="1420176"/>
            <a:chExt cx="5225934" cy="2624997"/>
          </a:xfrm>
        </p:grpSpPr>
        <p:grpSp>
          <p:nvGrpSpPr>
            <p:cNvPr id="246" name="Group 245">
              <a:extLst>
                <a:ext uri="{FF2B5EF4-FFF2-40B4-BE49-F238E27FC236}">
                  <a16:creationId xmlns:a16="http://schemas.microsoft.com/office/drawing/2014/main" id="{2CB77781-52E3-43A5-A7B2-C24EC1621824}"/>
                </a:ext>
              </a:extLst>
            </p:cNvPr>
            <p:cNvGrpSpPr/>
            <p:nvPr/>
          </p:nvGrpSpPr>
          <p:grpSpPr>
            <a:xfrm>
              <a:off x="4829113" y="2516758"/>
              <a:ext cx="2505303" cy="1420376"/>
              <a:chOff x="4829113" y="2516758"/>
              <a:chExt cx="2505303" cy="1420376"/>
            </a:xfrm>
          </p:grpSpPr>
          <p:sp>
            <p:nvSpPr>
              <p:cNvPr id="210" name="Freeform: Shape 209">
                <a:extLst>
                  <a:ext uri="{FF2B5EF4-FFF2-40B4-BE49-F238E27FC236}">
                    <a16:creationId xmlns:a16="http://schemas.microsoft.com/office/drawing/2014/main" id="{6EA866BC-760A-4BBF-9DC5-2565ED6C5F3A}"/>
                  </a:ext>
                </a:extLst>
              </p:cNvPr>
              <p:cNvSpPr/>
              <p:nvPr/>
            </p:nvSpPr>
            <p:spPr>
              <a:xfrm>
                <a:off x="4829113" y="2516758"/>
                <a:ext cx="2505303" cy="1420376"/>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 name="connsiteX0" fmla="*/ 0 w 3034246"/>
                  <a:gd name="connsiteY0" fmla="*/ 324658 h 1519457"/>
                  <a:gd name="connsiteX1" fmla="*/ 954246 w 3034246"/>
                  <a:gd name="connsiteY1" fmla="*/ 42347 h 1519457"/>
                  <a:gd name="connsiteX2" fmla="*/ 2911063 w 3034246"/>
                  <a:gd name="connsiteY2" fmla="*/ 955788 h 1519457"/>
                  <a:gd name="connsiteX3" fmla="*/ 2472151 w 3034246"/>
                  <a:gd name="connsiteY3" fmla="*/ 1513572 h 1519457"/>
                  <a:gd name="connsiteX4" fmla="*/ 1182847 w 3034246"/>
                  <a:gd name="connsiteY4" fmla="*/ 1257540 h 1519457"/>
                  <a:gd name="connsiteX0" fmla="*/ 0 w 3086943"/>
                  <a:gd name="connsiteY0" fmla="*/ 324658 h 1519457"/>
                  <a:gd name="connsiteX1" fmla="*/ 1006943 w 3086943"/>
                  <a:gd name="connsiteY1" fmla="*/ 42347 h 1519457"/>
                  <a:gd name="connsiteX2" fmla="*/ 2963760 w 3086943"/>
                  <a:gd name="connsiteY2" fmla="*/ 955788 h 1519457"/>
                  <a:gd name="connsiteX3" fmla="*/ 2524848 w 3086943"/>
                  <a:gd name="connsiteY3" fmla="*/ 1513572 h 1519457"/>
                  <a:gd name="connsiteX4" fmla="*/ 1235544 w 3086943"/>
                  <a:gd name="connsiteY4" fmla="*/ 1257540 h 1519457"/>
                  <a:gd name="connsiteX0" fmla="*/ 0 w 3102543"/>
                  <a:gd name="connsiteY0" fmla="*/ 324658 h 1825434"/>
                  <a:gd name="connsiteX1" fmla="*/ 1006943 w 3102543"/>
                  <a:gd name="connsiteY1" fmla="*/ 42347 h 1825434"/>
                  <a:gd name="connsiteX2" fmla="*/ 2963760 w 3102543"/>
                  <a:gd name="connsiteY2" fmla="*/ 955788 h 1825434"/>
                  <a:gd name="connsiteX3" fmla="*/ 2753201 w 3102543"/>
                  <a:gd name="connsiteY3" fmla="*/ 1822427 h 1825434"/>
                  <a:gd name="connsiteX4" fmla="*/ 1235544 w 3102543"/>
                  <a:gd name="connsiteY4" fmla="*/ 1257540 h 1825434"/>
                  <a:gd name="connsiteX0" fmla="*/ 0 w 3102543"/>
                  <a:gd name="connsiteY0" fmla="*/ 327193 h 1827344"/>
                  <a:gd name="connsiteX1" fmla="*/ 1006943 w 3102543"/>
                  <a:gd name="connsiteY1" fmla="*/ 44882 h 1827344"/>
                  <a:gd name="connsiteX2" fmla="*/ 2963760 w 3102543"/>
                  <a:gd name="connsiteY2" fmla="*/ 993621 h 1827344"/>
                  <a:gd name="connsiteX3" fmla="*/ 2753201 w 3102543"/>
                  <a:gd name="connsiteY3" fmla="*/ 1824962 h 1827344"/>
                  <a:gd name="connsiteX4" fmla="*/ 1235544 w 3102543"/>
                  <a:gd name="connsiteY4" fmla="*/ 1260075 h 1827344"/>
                  <a:gd name="connsiteX0" fmla="*/ 0 w 3102543"/>
                  <a:gd name="connsiteY0" fmla="*/ 327193 h 1827344"/>
                  <a:gd name="connsiteX1" fmla="*/ 1006943 w 3102543"/>
                  <a:gd name="connsiteY1" fmla="*/ 44882 h 1827344"/>
                  <a:gd name="connsiteX2" fmla="*/ 2963760 w 3102543"/>
                  <a:gd name="connsiteY2" fmla="*/ 993621 h 1827344"/>
                  <a:gd name="connsiteX3" fmla="*/ 2753201 w 3102543"/>
                  <a:gd name="connsiteY3" fmla="*/ 1824962 h 1827344"/>
                  <a:gd name="connsiteX4" fmla="*/ 1235544 w 3102543"/>
                  <a:gd name="connsiteY4" fmla="*/ 1260075 h 1827344"/>
                  <a:gd name="connsiteX0" fmla="*/ 0 w 3171638"/>
                  <a:gd name="connsiteY0" fmla="*/ 327193 h 1783404"/>
                  <a:gd name="connsiteX1" fmla="*/ 1006943 w 3171638"/>
                  <a:gd name="connsiteY1" fmla="*/ 44882 h 1783404"/>
                  <a:gd name="connsiteX2" fmla="*/ 2963760 w 3171638"/>
                  <a:gd name="connsiteY2" fmla="*/ 993621 h 1783404"/>
                  <a:gd name="connsiteX3" fmla="*/ 2920074 w 3171638"/>
                  <a:gd name="connsiteY3" fmla="*/ 1780840 h 1783404"/>
                  <a:gd name="connsiteX4" fmla="*/ 1235544 w 3171638"/>
                  <a:gd name="connsiteY4" fmla="*/ 1260075 h 1783404"/>
                  <a:gd name="connsiteX0" fmla="*/ 0 w 3242748"/>
                  <a:gd name="connsiteY0" fmla="*/ 329099 h 1784853"/>
                  <a:gd name="connsiteX1" fmla="*/ 1006943 w 3242748"/>
                  <a:gd name="connsiteY1" fmla="*/ 46788 h 1784853"/>
                  <a:gd name="connsiteX2" fmla="*/ 3069154 w 3242748"/>
                  <a:gd name="connsiteY2" fmla="*/ 1022001 h 1784853"/>
                  <a:gd name="connsiteX3" fmla="*/ 2920074 w 3242748"/>
                  <a:gd name="connsiteY3" fmla="*/ 1782746 h 1784853"/>
                  <a:gd name="connsiteX4" fmla="*/ 1235544 w 3242748"/>
                  <a:gd name="connsiteY4" fmla="*/ 1261981 h 1784853"/>
                  <a:gd name="connsiteX0" fmla="*/ 0 w 3273562"/>
                  <a:gd name="connsiteY0" fmla="*/ 329099 h 1784853"/>
                  <a:gd name="connsiteX1" fmla="*/ 1006943 w 3273562"/>
                  <a:gd name="connsiteY1" fmla="*/ 46788 h 1784853"/>
                  <a:gd name="connsiteX2" fmla="*/ 3069154 w 3273562"/>
                  <a:gd name="connsiteY2" fmla="*/ 1022001 h 1784853"/>
                  <a:gd name="connsiteX3" fmla="*/ 2920074 w 3273562"/>
                  <a:gd name="connsiteY3" fmla="*/ 1782746 h 1784853"/>
                  <a:gd name="connsiteX4" fmla="*/ 1235544 w 3273562"/>
                  <a:gd name="connsiteY4" fmla="*/ 1261981 h 1784853"/>
                  <a:gd name="connsiteX0" fmla="*/ 0 w 3275501"/>
                  <a:gd name="connsiteY0" fmla="*/ 329099 h 1817188"/>
                  <a:gd name="connsiteX1" fmla="*/ 1006943 w 3275501"/>
                  <a:gd name="connsiteY1" fmla="*/ 46788 h 1817188"/>
                  <a:gd name="connsiteX2" fmla="*/ 3069154 w 3275501"/>
                  <a:gd name="connsiteY2" fmla="*/ 1022001 h 1817188"/>
                  <a:gd name="connsiteX3" fmla="*/ 2920074 w 3275501"/>
                  <a:gd name="connsiteY3" fmla="*/ 1782746 h 1817188"/>
                  <a:gd name="connsiteX4" fmla="*/ 1191630 w 3275501"/>
                  <a:gd name="connsiteY4" fmla="*/ 1685555 h 1817188"/>
                  <a:gd name="connsiteX0" fmla="*/ 0 w 3275501"/>
                  <a:gd name="connsiteY0" fmla="*/ 329099 h 1895031"/>
                  <a:gd name="connsiteX1" fmla="*/ 1006943 w 3275501"/>
                  <a:gd name="connsiteY1" fmla="*/ 46788 h 1895031"/>
                  <a:gd name="connsiteX2" fmla="*/ 3069154 w 3275501"/>
                  <a:gd name="connsiteY2" fmla="*/ 1022001 h 1895031"/>
                  <a:gd name="connsiteX3" fmla="*/ 2920074 w 3275501"/>
                  <a:gd name="connsiteY3" fmla="*/ 1782746 h 1895031"/>
                  <a:gd name="connsiteX4" fmla="*/ 1191630 w 3275501"/>
                  <a:gd name="connsiteY4" fmla="*/ 1685555 h 1895031"/>
                  <a:gd name="connsiteX0" fmla="*/ 0 w 3275501"/>
                  <a:gd name="connsiteY0" fmla="*/ 329099 h 1875533"/>
                  <a:gd name="connsiteX1" fmla="*/ 1006943 w 3275501"/>
                  <a:gd name="connsiteY1" fmla="*/ 46788 h 1875533"/>
                  <a:gd name="connsiteX2" fmla="*/ 3069154 w 3275501"/>
                  <a:gd name="connsiteY2" fmla="*/ 1022001 h 1875533"/>
                  <a:gd name="connsiteX3" fmla="*/ 2920074 w 3275501"/>
                  <a:gd name="connsiteY3" fmla="*/ 1782746 h 1875533"/>
                  <a:gd name="connsiteX4" fmla="*/ 1191630 w 3275501"/>
                  <a:gd name="connsiteY4" fmla="*/ 1685555 h 1875533"/>
                  <a:gd name="connsiteX0" fmla="*/ 0 w 3277069"/>
                  <a:gd name="connsiteY0" fmla="*/ 329099 h 1900367"/>
                  <a:gd name="connsiteX1" fmla="*/ 1006943 w 3277069"/>
                  <a:gd name="connsiteY1" fmla="*/ 46788 h 1900367"/>
                  <a:gd name="connsiteX2" fmla="*/ 3069154 w 3277069"/>
                  <a:gd name="connsiteY2" fmla="*/ 1022001 h 1900367"/>
                  <a:gd name="connsiteX3" fmla="*/ 2920074 w 3277069"/>
                  <a:gd name="connsiteY3" fmla="*/ 1782746 h 1900367"/>
                  <a:gd name="connsiteX4" fmla="*/ 1156499 w 3277069"/>
                  <a:gd name="connsiteY4" fmla="*/ 1729677 h 1900367"/>
                  <a:gd name="connsiteX0" fmla="*/ 0 w 3273215"/>
                  <a:gd name="connsiteY0" fmla="*/ 329099 h 1922562"/>
                  <a:gd name="connsiteX1" fmla="*/ 1006943 w 3273215"/>
                  <a:gd name="connsiteY1" fmla="*/ 46788 h 1922562"/>
                  <a:gd name="connsiteX2" fmla="*/ 3069154 w 3273215"/>
                  <a:gd name="connsiteY2" fmla="*/ 1022001 h 1922562"/>
                  <a:gd name="connsiteX3" fmla="*/ 2981554 w 3273215"/>
                  <a:gd name="connsiteY3" fmla="*/ 1826868 h 1922562"/>
                  <a:gd name="connsiteX4" fmla="*/ 1156499 w 3273215"/>
                  <a:gd name="connsiteY4" fmla="*/ 1729677 h 1922562"/>
                  <a:gd name="connsiteX0" fmla="*/ 0 w 3253678"/>
                  <a:gd name="connsiteY0" fmla="*/ 329099 h 1908788"/>
                  <a:gd name="connsiteX1" fmla="*/ 1006943 w 3253678"/>
                  <a:gd name="connsiteY1" fmla="*/ 46788 h 1908788"/>
                  <a:gd name="connsiteX2" fmla="*/ 3069154 w 3253678"/>
                  <a:gd name="connsiteY2" fmla="*/ 1022001 h 1908788"/>
                  <a:gd name="connsiteX3" fmla="*/ 2937640 w 3253678"/>
                  <a:gd name="connsiteY3" fmla="*/ 1800394 h 1908788"/>
                  <a:gd name="connsiteX4" fmla="*/ 1156499 w 3253678"/>
                  <a:gd name="connsiteY4" fmla="*/ 1729677 h 1908788"/>
                  <a:gd name="connsiteX0" fmla="*/ 0 w 3248681"/>
                  <a:gd name="connsiteY0" fmla="*/ 329099 h 1950400"/>
                  <a:gd name="connsiteX1" fmla="*/ 1006943 w 3248681"/>
                  <a:gd name="connsiteY1" fmla="*/ 46788 h 1950400"/>
                  <a:gd name="connsiteX2" fmla="*/ 3069154 w 3248681"/>
                  <a:gd name="connsiteY2" fmla="*/ 1022001 h 1950400"/>
                  <a:gd name="connsiteX3" fmla="*/ 2937640 w 3248681"/>
                  <a:gd name="connsiteY3" fmla="*/ 1800394 h 1950400"/>
                  <a:gd name="connsiteX4" fmla="*/ 1156499 w 3248681"/>
                  <a:gd name="connsiteY4" fmla="*/ 1729677 h 1950400"/>
                  <a:gd name="connsiteX0" fmla="*/ 0 w 3229744"/>
                  <a:gd name="connsiteY0" fmla="*/ 331006 h 1909059"/>
                  <a:gd name="connsiteX1" fmla="*/ 1006943 w 3229744"/>
                  <a:gd name="connsiteY1" fmla="*/ 48695 h 1909059"/>
                  <a:gd name="connsiteX2" fmla="*/ 3034023 w 3229744"/>
                  <a:gd name="connsiteY2" fmla="*/ 1050382 h 1909059"/>
                  <a:gd name="connsiteX3" fmla="*/ 2937640 w 3229744"/>
                  <a:gd name="connsiteY3" fmla="*/ 1802301 h 1909059"/>
                  <a:gd name="connsiteX4" fmla="*/ 1156499 w 3229744"/>
                  <a:gd name="connsiteY4" fmla="*/ 1731584 h 1909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9744" h="1909059">
                    <a:moveTo>
                      <a:pt x="0" y="331006"/>
                    </a:moveTo>
                    <a:cubicBezTo>
                      <a:pt x="284226" y="33064"/>
                      <a:pt x="501273" y="-71201"/>
                      <a:pt x="1006943" y="48695"/>
                    </a:cubicBezTo>
                    <a:cubicBezTo>
                      <a:pt x="1512613" y="168591"/>
                      <a:pt x="2712240" y="758114"/>
                      <a:pt x="3034023" y="1050382"/>
                    </a:cubicBezTo>
                    <a:cubicBezTo>
                      <a:pt x="3355806" y="1342650"/>
                      <a:pt x="3250561" y="1688767"/>
                      <a:pt x="2937640" y="1802301"/>
                    </a:cubicBezTo>
                    <a:cubicBezTo>
                      <a:pt x="2624719" y="1915835"/>
                      <a:pt x="1705174" y="1996957"/>
                      <a:pt x="1156499" y="1731584"/>
                    </a:cubicBezTo>
                  </a:path>
                </a:pathLst>
              </a:custGeom>
              <a:noFill/>
              <a:ln w="254000">
                <a:solidFill>
                  <a:schemeClr val="bg2">
                    <a:lumMod val="90000"/>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08" name="Freeform: Shape 207">
                <a:extLst>
                  <a:ext uri="{FF2B5EF4-FFF2-40B4-BE49-F238E27FC236}">
                    <a16:creationId xmlns:a16="http://schemas.microsoft.com/office/drawing/2014/main" id="{463A282F-191A-4E50-836B-E1774D2AD70B}"/>
                  </a:ext>
                </a:extLst>
              </p:cNvPr>
              <p:cNvSpPr/>
              <p:nvPr/>
            </p:nvSpPr>
            <p:spPr>
              <a:xfrm>
                <a:off x="5011807" y="2854544"/>
                <a:ext cx="1929226" cy="799254"/>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 name="connsiteX0" fmla="*/ 0 w 2784384"/>
                  <a:gd name="connsiteY0" fmla="*/ 146631 h 1714511"/>
                  <a:gd name="connsiteX1" fmla="*/ 704384 w 2784384"/>
                  <a:gd name="connsiteY1" fmla="*/ 237401 h 1714511"/>
                  <a:gd name="connsiteX2" fmla="*/ 2661201 w 2784384"/>
                  <a:gd name="connsiteY2" fmla="*/ 1150842 h 1714511"/>
                  <a:gd name="connsiteX3" fmla="*/ 2222289 w 2784384"/>
                  <a:gd name="connsiteY3" fmla="*/ 1708626 h 1714511"/>
                  <a:gd name="connsiteX4" fmla="*/ 932985 w 2784384"/>
                  <a:gd name="connsiteY4" fmla="*/ 1452594 h 1714511"/>
                  <a:gd name="connsiteX0" fmla="*/ 0 w 2742362"/>
                  <a:gd name="connsiteY0" fmla="*/ 336304 h 1904184"/>
                  <a:gd name="connsiteX1" fmla="*/ 684505 w 2742362"/>
                  <a:gd name="connsiteY1" fmla="*/ 73315 h 1904184"/>
                  <a:gd name="connsiteX2" fmla="*/ 2661201 w 2742362"/>
                  <a:gd name="connsiteY2" fmla="*/ 1340515 h 1904184"/>
                  <a:gd name="connsiteX3" fmla="*/ 2222289 w 2742362"/>
                  <a:gd name="connsiteY3" fmla="*/ 1898299 h 1904184"/>
                  <a:gd name="connsiteX4" fmla="*/ 932985 w 2742362"/>
                  <a:gd name="connsiteY4" fmla="*/ 1642267 h 1904184"/>
                  <a:gd name="connsiteX0" fmla="*/ 0 w 2743030"/>
                  <a:gd name="connsiteY0" fmla="*/ 293658 h 1861538"/>
                  <a:gd name="connsiteX1" fmla="*/ 674565 w 2743030"/>
                  <a:gd name="connsiteY1" fmla="*/ 87270 h 1861538"/>
                  <a:gd name="connsiteX2" fmla="*/ 2661201 w 2743030"/>
                  <a:gd name="connsiteY2" fmla="*/ 1297869 h 1861538"/>
                  <a:gd name="connsiteX3" fmla="*/ 2222289 w 2743030"/>
                  <a:gd name="connsiteY3" fmla="*/ 1855653 h 1861538"/>
                  <a:gd name="connsiteX4" fmla="*/ 932985 w 2743030"/>
                  <a:gd name="connsiteY4" fmla="*/ 1599621 h 1861538"/>
                  <a:gd name="connsiteX0" fmla="*/ 0 w 2741894"/>
                  <a:gd name="connsiteY0" fmla="*/ 293658 h 1855696"/>
                  <a:gd name="connsiteX1" fmla="*/ 674565 w 2741894"/>
                  <a:gd name="connsiteY1" fmla="*/ 87270 h 1855696"/>
                  <a:gd name="connsiteX2" fmla="*/ 2661201 w 2741894"/>
                  <a:gd name="connsiteY2" fmla="*/ 1297869 h 1855696"/>
                  <a:gd name="connsiteX3" fmla="*/ 2222289 w 2741894"/>
                  <a:gd name="connsiteY3" fmla="*/ 1855653 h 1855696"/>
                  <a:gd name="connsiteX4" fmla="*/ 992623 w 2741894"/>
                  <a:gd name="connsiteY4" fmla="*/ 1330764 h 1855696"/>
                  <a:gd name="connsiteX0" fmla="*/ 0 w 2749841"/>
                  <a:gd name="connsiteY0" fmla="*/ 293658 h 1799102"/>
                  <a:gd name="connsiteX1" fmla="*/ 674565 w 2749841"/>
                  <a:gd name="connsiteY1" fmla="*/ 87270 h 1799102"/>
                  <a:gd name="connsiteX2" fmla="*/ 2661201 w 2749841"/>
                  <a:gd name="connsiteY2" fmla="*/ 1297869 h 1799102"/>
                  <a:gd name="connsiteX3" fmla="*/ 2262048 w 2749841"/>
                  <a:gd name="connsiteY3" fmla="*/ 1799052 h 1799102"/>
                  <a:gd name="connsiteX4" fmla="*/ 992623 w 2749841"/>
                  <a:gd name="connsiteY4" fmla="*/ 1330764 h 1799102"/>
                  <a:gd name="connsiteX0" fmla="*/ 0 w 2829719"/>
                  <a:gd name="connsiteY0" fmla="*/ 298889 h 1804472"/>
                  <a:gd name="connsiteX1" fmla="*/ 674565 w 2829719"/>
                  <a:gd name="connsiteY1" fmla="*/ 92501 h 1804472"/>
                  <a:gd name="connsiteX2" fmla="*/ 2750659 w 2829719"/>
                  <a:gd name="connsiteY2" fmla="*/ 1373852 h 1804472"/>
                  <a:gd name="connsiteX3" fmla="*/ 2262048 w 2829719"/>
                  <a:gd name="connsiteY3" fmla="*/ 1804283 h 1804472"/>
                  <a:gd name="connsiteX4" fmla="*/ 992623 w 2829719"/>
                  <a:gd name="connsiteY4" fmla="*/ 1335995 h 1804472"/>
                  <a:gd name="connsiteX0" fmla="*/ 0 w 2819738"/>
                  <a:gd name="connsiteY0" fmla="*/ 298891 h 1747950"/>
                  <a:gd name="connsiteX1" fmla="*/ 674565 w 2819738"/>
                  <a:gd name="connsiteY1" fmla="*/ 92503 h 1747950"/>
                  <a:gd name="connsiteX2" fmla="*/ 2750659 w 2819738"/>
                  <a:gd name="connsiteY2" fmla="*/ 1373854 h 1747950"/>
                  <a:gd name="connsiteX3" fmla="*/ 2202410 w 2819738"/>
                  <a:gd name="connsiteY3" fmla="*/ 1747683 h 1747950"/>
                  <a:gd name="connsiteX4" fmla="*/ 992623 w 2819738"/>
                  <a:gd name="connsiteY4" fmla="*/ 1335997 h 1747950"/>
                  <a:gd name="connsiteX0" fmla="*/ 0 w 2819161"/>
                  <a:gd name="connsiteY0" fmla="*/ 298891 h 1750396"/>
                  <a:gd name="connsiteX1" fmla="*/ 674565 w 2819161"/>
                  <a:gd name="connsiteY1" fmla="*/ 92503 h 1750396"/>
                  <a:gd name="connsiteX2" fmla="*/ 2750659 w 2819161"/>
                  <a:gd name="connsiteY2" fmla="*/ 1373854 h 1750396"/>
                  <a:gd name="connsiteX3" fmla="*/ 2202410 w 2819161"/>
                  <a:gd name="connsiteY3" fmla="*/ 1747683 h 1750396"/>
                  <a:gd name="connsiteX4" fmla="*/ 1032382 w 2819161"/>
                  <a:gd name="connsiteY4" fmla="*/ 1236944 h 1750396"/>
                  <a:gd name="connsiteX0" fmla="*/ 0 w 2814695"/>
                  <a:gd name="connsiteY0" fmla="*/ 298891 h 1722589"/>
                  <a:gd name="connsiteX1" fmla="*/ 674565 w 2814695"/>
                  <a:gd name="connsiteY1" fmla="*/ 92503 h 1722589"/>
                  <a:gd name="connsiteX2" fmla="*/ 2750659 w 2814695"/>
                  <a:gd name="connsiteY2" fmla="*/ 1373854 h 1722589"/>
                  <a:gd name="connsiteX3" fmla="*/ 2172591 w 2814695"/>
                  <a:gd name="connsiteY3" fmla="*/ 1719382 h 1722589"/>
                  <a:gd name="connsiteX4" fmla="*/ 1032382 w 2814695"/>
                  <a:gd name="connsiteY4" fmla="*/ 1236944 h 1722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4695" h="1722589">
                    <a:moveTo>
                      <a:pt x="0" y="298891"/>
                    </a:moveTo>
                    <a:cubicBezTo>
                      <a:pt x="284226" y="949"/>
                      <a:pt x="216122" y="-86658"/>
                      <a:pt x="674565" y="92503"/>
                    </a:cubicBezTo>
                    <a:cubicBezTo>
                      <a:pt x="1133008" y="271664"/>
                      <a:pt x="2500988" y="1102708"/>
                      <a:pt x="2750659" y="1373854"/>
                    </a:cubicBezTo>
                    <a:cubicBezTo>
                      <a:pt x="3000330" y="1645000"/>
                      <a:pt x="2458970" y="1742200"/>
                      <a:pt x="2172591" y="1719382"/>
                    </a:cubicBezTo>
                    <a:cubicBezTo>
                      <a:pt x="1886212" y="1696564"/>
                      <a:pt x="1396618" y="1255232"/>
                      <a:pt x="1032382" y="1236944"/>
                    </a:cubicBezTo>
                  </a:path>
                </a:pathLst>
              </a:custGeom>
              <a:noFill/>
              <a:ln w="254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28" name="Group 27">
              <a:extLst>
                <a:ext uri="{FF2B5EF4-FFF2-40B4-BE49-F238E27FC236}">
                  <a16:creationId xmlns:a16="http://schemas.microsoft.com/office/drawing/2014/main" id="{BD7F0D27-2733-4013-873E-31E467E89DEC}"/>
                </a:ext>
              </a:extLst>
            </p:cNvPr>
            <p:cNvGrpSpPr/>
            <p:nvPr/>
          </p:nvGrpSpPr>
          <p:grpSpPr>
            <a:xfrm>
              <a:off x="2643230" y="1420176"/>
              <a:ext cx="5225934" cy="2624997"/>
              <a:chOff x="2643230" y="1420176"/>
              <a:chExt cx="5225934" cy="2624997"/>
            </a:xfrm>
          </p:grpSpPr>
          <p:sp>
            <p:nvSpPr>
              <p:cNvPr id="207" name="Freeform: Shape 206">
                <a:extLst>
                  <a:ext uri="{FF2B5EF4-FFF2-40B4-BE49-F238E27FC236}">
                    <a16:creationId xmlns:a16="http://schemas.microsoft.com/office/drawing/2014/main" id="{C54D0532-C8F8-4DB8-9C4E-074D17FBD28E}"/>
                  </a:ext>
                </a:extLst>
              </p:cNvPr>
              <p:cNvSpPr/>
              <p:nvPr/>
            </p:nvSpPr>
            <p:spPr>
              <a:xfrm>
                <a:off x="3044355" y="1792431"/>
                <a:ext cx="4681743" cy="1868640"/>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288154 w 6288154"/>
                  <a:gd name="connsiteY0" fmla="*/ 1054523 h 3098764"/>
                  <a:gd name="connsiteX1" fmla="*/ 3352930 w 6288154"/>
                  <a:gd name="connsiteY1" fmla="*/ 39539 h 3098764"/>
                  <a:gd name="connsiteX2" fmla="*/ 472570 w 6288154"/>
                  <a:gd name="connsiteY2" fmla="*/ 1136819 h 3098764"/>
                  <a:gd name="connsiteX3" fmla="*/ 143385 w 6288154"/>
                  <a:gd name="connsiteY3" fmla="*/ 2931130 h 3098764"/>
                  <a:gd name="connsiteX4" fmla="*/ 1926465 w 6288154"/>
                  <a:gd name="connsiteY4" fmla="*/ 2965619 h 3098764"/>
                  <a:gd name="connsiteX5" fmla="*/ 3298066 w 6288154"/>
                  <a:gd name="connsiteY5" fmla="*/ 2298107 h 3098764"/>
                  <a:gd name="connsiteX6" fmla="*/ 4331338 w 6288154"/>
                  <a:gd name="connsiteY6" fmla="*/ 2444411 h 3098764"/>
                  <a:gd name="connsiteX0" fmla="*/ 6288154 w 6288154"/>
                  <a:gd name="connsiteY0" fmla="*/ 1054523 h 3112572"/>
                  <a:gd name="connsiteX1" fmla="*/ 3352930 w 6288154"/>
                  <a:gd name="connsiteY1" fmla="*/ 39539 h 3112572"/>
                  <a:gd name="connsiteX2" fmla="*/ 472570 w 6288154"/>
                  <a:gd name="connsiteY2" fmla="*/ 1136819 h 3112572"/>
                  <a:gd name="connsiteX3" fmla="*/ 143385 w 6288154"/>
                  <a:gd name="connsiteY3" fmla="*/ 2952553 h 3112572"/>
                  <a:gd name="connsiteX4" fmla="*/ 1926465 w 6288154"/>
                  <a:gd name="connsiteY4" fmla="*/ 2965619 h 3112572"/>
                  <a:gd name="connsiteX5" fmla="*/ 3298066 w 6288154"/>
                  <a:gd name="connsiteY5" fmla="*/ 2298107 h 3112572"/>
                  <a:gd name="connsiteX6" fmla="*/ 4331338 w 6288154"/>
                  <a:gd name="connsiteY6" fmla="*/ 2444411 h 3112572"/>
                  <a:gd name="connsiteX0" fmla="*/ 6243494 w 6243494"/>
                  <a:gd name="connsiteY0" fmla="*/ 1015383 h 3069557"/>
                  <a:gd name="connsiteX1" fmla="*/ 3308270 w 6243494"/>
                  <a:gd name="connsiteY1" fmla="*/ 399 h 3069557"/>
                  <a:gd name="connsiteX2" fmla="*/ 559652 w 6243494"/>
                  <a:gd name="connsiteY2" fmla="*/ 1151236 h 3069557"/>
                  <a:gd name="connsiteX3" fmla="*/ 98725 w 6243494"/>
                  <a:gd name="connsiteY3" fmla="*/ 2913413 h 3069557"/>
                  <a:gd name="connsiteX4" fmla="*/ 1881805 w 6243494"/>
                  <a:gd name="connsiteY4" fmla="*/ 2926479 h 3069557"/>
                  <a:gd name="connsiteX5" fmla="*/ 3253406 w 6243494"/>
                  <a:gd name="connsiteY5" fmla="*/ 2258967 h 3069557"/>
                  <a:gd name="connsiteX6" fmla="*/ 4286678 w 6243494"/>
                  <a:gd name="connsiteY6" fmla="*/ 2405271 h 3069557"/>
                  <a:gd name="connsiteX0" fmla="*/ 6215099 w 6215099"/>
                  <a:gd name="connsiteY0" fmla="*/ 1015383 h 3083913"/>
                  <a:gd name="connsiteX1" fmla="*/ 3279875 w 6215099"/>
                  <a:gd name="connsiteY1" fmla="*/ 399 h 3083913"/>
                  <a:gd name="connsiteX2" fmla="*/ 531257 w 6215099"/>
                  <a:gd name="connsiteY2" fmla="*/ 1151236 h 3083913"/>
                  <a:gd name="connsiteX3" fmla="*/ 105461 w 6215099"/>
                  <a:gd name="connsiteY3" fmla="*/ 2934836 h 3083913"/>
                  <a:gd name="connsiteX4" fmla="*/ 1853410 w 6215099"/>
                  <a:gd name="connsiteY4" fmla="*/ 2926479 h 3083913"/>
                  <a:gd name="connsiteX5" fmla="*/ 3225011 w 6215099"/>
                  <a:gd name="connsiteY5" fmla="*/ 2258967 h 3083913"/>
                  <a:gd name="connsiteX6" fmla="*/ 4258283 w 6215099"/>
                  <a:gd name="connsiteY6" fmla="*/ 2405271 h 3083913"/>
                  <a:gd name="connsiteX0" fmla="*/ 6210555 w 6210555"/>
                  <a:gd name="connsiteY0" fmla="*/ 1015383 h 3111485"/>
                  <a:gd name="connsiteX1" fmla="*/ 3275331 w 6210555"/>
                  <a:gd name="connsiteY1" fmla="*/ 399 h 3111485"/>
                  <a:gd name="connsiteX2" fmla="*/ 526713 w 6210555"/>
                  <a:gd name="connsiteY2" fmla="*/ 1151236 h 3111485"/>
                  <a:gd name="connsiteX3" fmla="*/ 100917 w 6210555"/>
                  <a:gd name="connsiteY3" fmla="*/ 2934836 h 3111485"/>
                  <a:gd name="connsiteX4" fmla="*/ 1787386 w 6210555"/>
                  <a:gd name="connsiteY4" fmla="*/ 2990747 h 3111485"/>
                  <a:gd name="connsiteX5" fmla="*/ 3220467 w 6210555"/>
                  <a:gd name="connsiteY5" fmla="*/ 2258967 h 3111485"/>
                  <a:gd name="connsiteX6" fmla="*/ 4253739 w 6210555"/>
                  <a:gd name="connsiteY6" fmla="*/ 2405271 h 3111485"/>
                  <a:gd name="connsiteX0" fmla="*/ 6210555 w 6210555"/>
                  <a:gd name="connsiteY0" fmla="*/ 1015383 h 3111486"/>
                  <a:gd name="connsiteX1" fmla="*/ 3275331 w 6210555"/>
                  <a:gd name="connsiteY1" fmla="*/ 399 h 3111486"/>
                  <a:gd name="connsiteX2" fmla="*/ 526713 w 6210555"/>
                  <a:gd name="connsiteY2" fmla="*/ 1151236 h 3111486"/>
                  <a:gd name="connsiteX3" fmla="*/ 100917 w 6210555"/>
                  <a:gd name="connsiteY3" fmla="*/ 2934836 h 3111486"/>
                  <a:gd name="connsiteX4" fmla="*/ 1787386 w 6210555"/>
                  <a:gd name="connsiteY4" fmla="*/ 2990747 h 3111486"/>
                  <a:gd name="connsiteX5" fmla="*/ 3194119 w 6210555"/>
                  <a:gd name="connsiteY5" fmla="*/ 2216123 h 3111486"/>
                  <a:gd name="connsiteX6" fmla="*/ 4253739 w 6210555"/>
                  <a:gd name="connsiteY6" fmla="*/ 2405271 h 3111486"/>
                  <a:gd name="connsiteX0" fmla="*/ 6210555 w 6210555"/>
                  <a:gd name="connsiteY0" fmla="*/ 1015383 h 3111486"/>
                  <a:gd name="connsiteX1" fmla="*/ 3275331 w 6210555"/>
                  <a:gd name="connsiteY1" fmla="*/ 399 h 3111486"/>
                  <a:gd name="connsiteX2" fmla="*/ 526713 w 6210555"/>
                  <a:gd name="connsiteY2" fmla="*/ 1151236 h 3111486"/>
                  <a:gd name="connsiteX3" fmla="*/ 100917 w 6210555"/>
                  <a:gd name="connsiteY3" fmla="*/ 2934836 h 3111486"/>
                  <a:gd name="connsiteX4" fmla="*/ 1787386 w 6210555"/>
                  <a:gd name="connsiteY4" fmla="*/ 2990747 h 3111486"/>
                  <a:gd name="connsiteX5" fmla="*/ 3167771 w 6210555"/>
                  <a:gd name="connsiteY5" fmla="*/ 2183990 h 3111486"/>
                  <a:gd name="connsiteX6" fmla="*/ 4253739 w 6210555"/>
                  <a:gd name="connsiteY6" fmla="*/ 2405271 h 3111486"/>
                  <a:gd name="connsiteX0" fmla="*/ 5911940 w 5911940"/>
                  <a:gd name="connsiteY0" fmla="*/ 1315688 h 3111875"/>
                  <a:gd name="connsiteX1" fmla="*/ 3275331 w 5911940"/>
                  <a:gd name="connsiteY1" fmla="*/ 788 h 3111875"/>
                  <a:gd name="connsiteX2" fmla="*/ 526713 w 5911940"/>
                  <a:gd name="connsiteY2" fmla="*/ 1151625 h 3111875"/>
                  <a:gd name="connsiteX3" fmla="*/ 100917 w 5911940"/>
                  <a:gd name="connsiteY3" fmla="*/ 2935225 h 3111875"/>
                  <a:gd name="connsiteX4" fmla="*/ 1787386 w 5911940"/>
                  <a:gd name="connsiteY4" fmla="*/ 2991136 h 3111875"/>
                  <a:gd name="connsiteX5" fmla="*/ 3167771 w 5911940"/>
                  <a:gd name="connsiteY5" fmla="*/ 2184379 h 3111875"/>
                  <a:gd name="connsiteX6" fmla="*/ 4253739 w 5911940"/>
                  <a:gd name="connsiteY6" fmla="*/ 2405660 h 3111875"/>
                  <a:gd name="connsiteX0" fmla="*/ 5919718 w 5919718"/>
                  <a:gd name="connsiteY0" fmla="*/ 1208689 h 3004876"/>
                  <a:gd name="connsiteX1" fmla="*/ 3502679 w 5919718"/>
                  <a:gd name="connsiteY1" fmla="*/ 903 h 3004876"/>
                  <a:gd name="connsiteX2" fmla="*/ 534491 w 5919718"/>
                  <a:gd name="connsiteY2" fmla="*/ 1044626 h 3004876"/>
                  <a:gd name="connsiteX3" fmla="*/ 108695 w 5919718"/>
                  <a:gd name="connsiteY3" fmla="*/ 2828226 h 3004876"/>
                  <a:gd name="connsiteX4" fmla="*/ 1795164 w 5919718"/>
                  <a:gd name="connsiteY4" fmla="*/ 2884137 h 3004876"/>
                  <a:gd name="connsiteX5" fmla="*/ 3175549 w 5919718"/>
                  <a:gd name="connsiteY5" fmla="*/ 2077380 h 3004876"/>
                  <a:gd name="connsiteX6" fmla="*/ 4261517 w 5919718"/>
                  <a:gd name="connsiteY6" fmla="*/ 2298661 h 3004876"/>
                  <a:gd name="connsiteX0" fmla="*/ 5920368 w 5920368"/>
                  <a:gd name="connsiteY0" fmla="*/ 1251485 h 3047672"/>
                  <a:gd name="connsiteX1" fmla="*/ 3520895 w 5920368"/>
                  <a:gd name="connsiteY1" fmla="*/ 853 h 3047672"/>
                  <a:gd name="connsiteX2" fmla="*/ 535141 w 5920368"/>
                  <a:gd name="connsiteY2" fmla="*/ 1087422 h 3047672"/>
                  <a:gd name="connsiteX3" fmla="*/ 109345 w 5920368"/>
                  <a:gd name="connsiteY3" fmla="*/ 2871022 h 3047672"/>
                  <a:gd name="connsiteX4" fmla="*/ 1795814 w 5920368"/>
                  <a:gd name="connsiteY4" fmla="*/ 2926933 h 3047672"/>
                  <a:gd name="connsiteX5" fmla="*/ 3176199 w 5920368"/>
                  <a:gd name="connsiteY5" fmla="*/ 2120176 h 3047672"/>
                  <a:gd name="connsiteX6" fmla="*/ 4262167 w 5920368"/>
                  <a:gd name="connsiteY6" fmla="*/ 2341457 h 3047672"/>
                  <a:gd name="connsiteX0" fmla="*/ 5921350 w 5921350"/>
                  <a:gd name="connsiteY0" fmla="*/ 1251485 h 3047672"/>
                  <a:gd name="connsiteX1" fmla="*/ 3548225 w 5921350"/>
                  <a:gd name="connsiteY1" fmla="*/ 853 h 3047672"/>
                  <a:gd name="connsiteX2" fmla="*/ 536123 w 5921350"/>
                  <a:gd name="connsiteY2" fmla="*/ 1087422 h 3047672"/>
                  <a:gd name="connsiteX3" fmla="*/ 110327 w 5921350"/>
                  <a:gd name="connsiteY3" fmla="*/ 2871022 h 3047672"/>
                  <a:gd name="connsiteX4" fmla="*/ 1796796 w 5921350"/>
                  <a:gd name="connsiteY4" fmla="*/ 2926933 h 3047672"/>
                  <a:gd name="connsiteX5" fmla="*/ 3177181 w 5921350"/>
                  <a:gd name="connsiteY5" fmla="*/ 2120176 h 3047672"/>
                  <a:gd name="connsiteX6" fmla="*/ 4263149 w 5921350"/>
                  <a:gd name="connsiteY6" fmla="*/ 2341457 h 3047672"/>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3177181 w 6035526"/>
                  <a:gd name="connsiteY5" fmla="*/ 2121074 h 3048570"/>
                  <a:gd name="connsiteX6" fmla="*/ 4263149 w 6035526"/>
                  <a:gd name="connsiteY6" fmla="*/ 2342355 h 3048570"/>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3177181 w 6035526"/>
                  <a:gd name="connsiteY5" fmla="*/ 2121074 h 3048570"/>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3027874 w 6035526"/>
                  <a:gd name="connsiteY5" fmla="*/ 2271032 h 3048570"/>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2948829 w 6035526"/>
                  <a:gd name="connsiteY5" fmla="*/ 2249610 h 304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5526" h="3048570">
                    <a:moveTo>
                      <a:pt x="6035526" y="1327362"/>
                    </a:moveTo>
                    <a:cubicBezTo>
                      <a:pt x="5555466" y="1238208"/>
                      <a:pt x="4464792" y="41591"/>
                      <a:pt x="3548225" y="1751"/>
                    </a:cubicBezTo>
                    <a:cubicBezTo>
                      <a:pt x="2631658" y="-38089"/>
                      <a:pt x="1109106" y="609959"/>
                      <a:pt x="536123" y="1088320"/>
                    </a:cubicBezTo>
                    <a:cubicBezTo>
                      <a:pt x="-36860" y="1566681"/>
                      <a:pt x="-99785" y="2565335"/>
                      <a:pt x="110327" y="2871920"/>
                    </a:cubicBezTo>
                    <a:cubicBezTo>
                      <a:pt x="320439" y="3178505"/>
                      <a:pt x="1271016" y="3010127"/>
                      <a:pt x="1796796" y="2927831"/>
                    </a:cubicBezTo>
                    <a:cubicBezTo>
                      <a:pt x="2322576" y="2845535"/>
                      <a:pt x="2537770" y="2347189"/>
                      <a:pt x="2948829" y="2249610"/>
                    </a:cubicBezTo>
                  </a:path>
                </a:pathLst>
              </a:custGeom>
              <a:noFill/>
              <a:ln w="2540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0" name="Freeform: Shape 199">
                <a:extLst>
                  <a:ext uri="{FF2B5EF4-FFF2-40B4-BE49-F238E27FC236}">
                    <a16:creationId xmlns:a16="http://schemas.microsoft.com/office/drawing/2014/main" id="{601B537C-309A-4D6D-8CE9-F2263F3E0107}"/>
                  </a:ext>
                </a:extLst>
              </p:cNvPr>
              <p:cNvSpPr/>
              <p:nvPr/>
            </p:nvSpPr>
            <p:spPr>
              <a:xfrm>
                <a:off x="2643230" y="1420176"/>
                <a:ext cx="5225934" cy="2624997"/>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264896 w 6264896"/>
                  <a:gd name="connsiteY0" fmla="*/ 1054523 h 3027882"/>
                  <a:gd name="connsiteX1" fmla="*/ 3329672 w 6264896"/>
                  <a:gd name="connsiteY1" fmla="*/ 39539 h 3027882"/>
                  <a:gd name="connsiteX2" fmla="*/ 449312 w 6264896"/>
                  <a:gd name="connsiteY2" fmla="*/ 1136819 h 3027882"/>
                  <a:gd name="connsiteX3" fmla="*/ 152810 w 6264896"/>
                  <a:gd name="connsiteY3" fmla="*/ 2791883 h 3027882"/>
                  <a:gd name="connsiteX4" fmla="*/ 1903207 w 6264896"/>
                  <a:gd name="connsiteY4" fmla="*/ 2965619 h 3027882"/>
                  <a:gd name="connsiteX5" fmla="*/ 3274808 w 6264896"/>
                  <a:gd name="connsiteY5" fmla="*/ 2298107 h 3027882"/>
                  <a:gd name="connsiteX6" fmla="*/ 4308080 w 6264896"/>
                  <a:gd name="connsiteY6" fmla="*/ 2444411 h 3027882"/>
                  <a:gd name="connsiteX0" fmla="*/ 6264896 w 6264896"/>
                  <a:gd name="connsiteY0" fmla="*/ 1054523 h 3027882"/>
                  <a:gd name="connsiteX1" fmla="*/ 3329672 w 6264896"/>
                  <a:gd name="connsiteY1" fmla="*/ 39539 h 3027882"/>
                  <a:gd name="connsiteX2" fmla="*/ 449312 w 6264896"/>
                  <a:gd name="connsiteY2" fmla="*/ 1136819 h 3027882"/>
                  <a:gd name="connsiteX3" fmla="*/ 152810 w 6264896"/>
                  <a:gd name="connsiteY3" fmla="*/ 2791883 h 3027882"/>
                  <a:gd name="connsiteX4" fmla="*/ 1903207 w 6264896"/>
                  <a:gd name="connsiteY4" fmla="*/ 2965619 h 3027882"/>
                  <a:gd name="connsiteX5" fmla="*/ 3274808 w 6264896"/>
                  <a:gd name="connsiteY5" fmla="*/ 2358755 h 3027882"/>
                  <a:gd name="connsiteX6" fmla="*/ 4308080 w 6264896"/>
                  <a:gd name="connsiteY6" fmla="*/ 2444411 h 3027882"/>
                  <a:gd name="connsiteX0" fmla="*/ 6267254 w 6267254"/>
                  <a:gd name="connsiteY0" fmla="*/ 1054523 h 3072059"/>
                  <a:gd name="connsiteX1" fmla="*/ 3332030 w 6267254"/>
                  <a:gd name="connsiteY1" fmla="*/ 39539 h 3072059"/>
                  <a:gd name="connsiteX2" fmla="*/ 451670 w 6267254"/>
                  <a:gd name="connsiteY2" fmla="*/ 1136819 h 3072059"/>
                  <a:gd name="connsiteX3" fmla="*/ 155168 w 6267254"/>
                  <a:gd name="connsiteY3" fmla="*/ 2791883 h 3072059"/>
                  <a:gd name="connsiteX4" fmla="*/ 1938248 w 6267254"/>
                  <a:gd name="connsiteY4" fmla="*/ 3026267 h 3072059"/>
                  <a:gd name="connsiteX5" fmla="*/ 3277166 w 6267254"/>
                  <a:gd name="connsiteY5" fmla="*/ 2358755 h 3072059"/>
                  <a:gd name="connsiteX6" fmla="*/ 4310438 w 6267254"/>
                  <a:gd name="connsiteY6" fmla="*/ 2444411 h 3072059"/>
                  <a:gd name="connsiteX0" fmla="*/ 6267254 w 6267254"/>
                  <a:gd name="connsiteY0" fmla="*/ 1054523 h 3072059"/>
                  <a:gd name="connsiteX1" fmla="*/ 3332030 w 6267254"/>
                  <a:gd name="connsiteY1" fmla="*/ 39539 h 3072059"/>
                  <a:gd name="connsiteX2" fmla="*/ 451670 w 6267254"/>
                  <a:gd name="connsiteY2" fmla="*/ 1136819 h 3072059"/>
                  <a:gd name="connsiteX3" fmla="*/ 155168 w 6267254"/>
                  <a:gd name="connsiteY3" fmla="*/ 2791883 h 3072059"/>
                  <a:gd name="connsiteX4" fmla="*/ 1938248 w 6267254"/>
                  <a:gd name="connsiteY4" fmla="*/ 3026267 h 3072059"/>
                  <a:gd name="connsiteX5" fmla="*/ 3277166 w 6267254"/>
                  <a:gd name="connsiteY5" fmla="*/ 2464889 h 3072059"/>
                  <a:gd name="connsiteX6" fmla="*/ 4310438 w 6267254"/>
                  <a:gd name="connsiteY6" fmla="*/ 2444411 h 3072059"/>
                  <a:gd name="connsiteX0" fmla="*/ 6267254 w 6267254"/>
                  <a:gd name="connsiteY0" fmla="*/ 1054523 h 3072059"/>
                  <a:gd name="connsiteX1" fmla="*/ 3332030 w 6267254"/>
                  <a:gd name="connsiteY1" fmla="*/ 39539 h 3072059"/>
                  <a:gd name="connsiteX2" fmla="*/ 451670 w 6267254"/>
                  <a:gd name="connsiteY2" fmla="*/ 1136819 h 3072059"/>
                  <a:gd name="connsiteX3" fmla="*/ 155168 w 6267254"/>
                  <a:gd name="connsiteY3" fmla="*/ 2791883 h 3072059"/>
                  <a:gd name="connsiteX4" fmla="*/ 1938248 w 6267254"/>
                  <a:gd name="connsiteY4" fmla="*/ 3026267 h 3072059"/>
                  <a:gd name="connsiteX5" fmla="*/ 3277166 w 6267254"/>
                  <a:gd name="connsiteY5" fmla="*/ 2464889 h 3072059"/>
                  <a:gd name="connsiteX6" fmla="*/ 4196048 w 6267254"/>
                  <a:gd name="connsiteY6" fmla="*/ 2474735 h 3072059"/>
                  <a:gd name="connsiteX0" fmla="*/ 6284649 w 6284649"/>
                  <a:gd name="connsiteY0" fmla="*/ 1054523 h 3064910"/>
                  <a:gd name="connsiteX1" fmla="*/ 3349425 w 6284649"/>
                  <a:gd name="connsiteY1" fmla="*/ 39539 h 3064910"/>
                  <a:gd name="connsiteX2" fmla="*/ 469065 w 6284649"/>
                  <a:gd name="connsiteY2" fmla="*/ 1136819 h 3064910"/>
                  <a:gd name="connsiteX3" fmla="*/ 148050 w 6284649"/>
                  <a:gd name="connsiteY3" fmla="*/ 2761559 h 3064910"/>
                  <a:gd name="connsiteX4" fmla="*/ 1955643 w 6284649"/>
                  <a:gd name="connsiteY4" fmla="*/ 3026267 h 3064910"/>
                  <a:gd name="connsiteX5" fmla="*/ 3294561 w 6284649"/>
                  <a:gd name="connsiteY5" fmla="*/ 2464889 h 3064910"/>
                  <a:gd name="connsiteX6" fmla="*/ 4213443 w 6284649"/>
                  <a:gd name="connsiteY6" fmla="*/ 2474735 h 3064910"/>
                  <a:gd name="connsiteX0" fmla="*/ 6284650 w 6284650"/>
                  <a:gd name="connsiteY0" fmla="*/ 1054523 h 3064910"/>
                  <a:gd name="connsiteX1" fmla="*/ 3349426 w 6284650"/>
                  <a:gd name="connsiteY1" fmla="*/ 39539 h 3064910"/>
                  <a:gd name="connsiteX2" fmla="*/ 469066 w 6284650"/>
                  <a:gd name="connsiteY2" fmla="*/ 1136819 h 3064910"/>
                  <a:gd name="connsiteX3" fmla="*/ 148051 w 6284650"/>
                  <a:gd name="connsiteY3" fmla="*/ 2761559 h 3064910"/>
                  <a:gd name="connsiteX4" fmla="*/ 1955644 w 6284650"/>
                  <a:gd name="connsiteY4" fmla="*/ 3026267 h 3064910"/>
                  <a:gd name="connsiteX5" fmla="*/ 3294562 w 6284650"/>
                  <a:gd name="connsiteY5" fmla="*/ 2464889 h 3064910"/>
                  <a:gd name="connsiteX6" fmla="*/ 4213444 w 6284650"/>
                  <a:gd name="connsiteY6" fmla="*/ 2474735 h 3064910"/>
                  <a:gd name="connsiteX0" fmla="*/ 6267256 w 6267256"/>
                  <a:gd name="connsiteY0" fmla="*/ 1054523 h 3066550"/>
                  <a:gd name="connsiteX1" fmla="*/ 3332032 w 6267256"/>
                  <a:gd name="connsiteY1" fmla="*/ 39539 h 3066550"/>
                  <a:gd name="connsiteX2" fmla="*/ 451672 w 6267256"/>
                  <a:gd name="connsiteY2" fmla="*/ 1136819 h 3066550"/>
                  <a:gd name="connsiteX3" fmla="*/ 155169 w 6267256"/>
                  <a:gd name="connsiteY3" fmla="*/ 2769140 h 3066550"/>
                  <a:gd name="connsiteX4" fmla="*/ 1938250 w 6267256"/>
                  <a:gd name="connsiteY4" fmla="*/ 3026267 h 3066550"/>
                  <a:gd name="connsiteX5" fmla="*/ 3277168 w 6267256"/>
                  <a:gd name="connsiteY5" fmla="*/ 2464889 h 3066550"/>
                  <a:gd name="connsiteX6" fmla="*/ 4196050 w 6267256"/>
                  <a:gd name="connsiteY6" fmla="*/ 2474735 h 3066550"/>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277168 w 6267256"/>
                  <a:gd name="connsiteY5" fmla="*/ 2450166 h 3051827"/>
                  <a:gd name="connsiteX6" fmla="*/ 4196050 w 6267256"/>
                  <a:gd name="connsiteY6" fmla="*/ 2460012 h 3051827"/>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277168 w 6267256"/>
                  <a:gd name="connsiteY5" fmla="*/ 2450166 h 3051827"/>
                  <a:gd name="connsiteX6" fmla="*/ 4196050 w 6267256"/>
                  <a:gd name="connsiteY6" fmla="*/ 2497917 h 3051827"/>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277168 w 6267256"/>
                  <a:gd name="connsiteY5" fmla="*/ 2450166 h 3051827"/>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309851 w 6267256"/>
                  <a:gd name="connsiteY5" fmla="*/ 2495652 h 3051827"/>
                  <a:gd name="connsiteX0" fmla="*/ 6271387 w 6271387"/>
                  <a:gd name="connsiteY0" fmla="*/ 1039800 h 3076927"/>
                  <a:gd name="connsiteX1" fmla="*/ 3336163 w 6271387"/>
                  <a:gd name="connsiteY1" fmla="*/ 39978 h 3076927"/>
                  <a:gd name="connsiteX2" fmla="*/ 455803 w 6271387"/>
                  <a:gd name="connsiteY2" fmla="*/ 1122096 h 3076927"/>
                  <a:gd name="connsiteX3" fmla="*/ 159300 w 6271387"/>
                  <a:gd name="connsiteY3" fmla="*/ 2754417 h 3076927"/>
                  <a:gd name="connsiteX4" fmla="*/ 1999576 w 6271387"/>
                  <a:gd name="connsiteY4" fmla="*/ 3041868 h 3076927"/>
                  <a:gd name="connsiteX5" fmla="*/ 3313982 w 6271387"/>
                  <a:gd name="connsiteY5" fmla="*/ 2495652 h 3076927"/>
                  <a:gd name="connsiteX0" fmla="*/ 6271387 w 6271387"/>
                  <a:gd name="connsiteY0" fmla="*/ 1039800 h 3076927"/>
                  <a:gd name="connsiteX1" fmla="*/ 3336163 w 6271387"/>
                  <a:gd name="connsiteY1" fmla="*/ 39978 h 3076927"/>
                  <a:gd name="connsiteX2" fmla="*/ 455803 w 6271387"/>
                  <a:gd name="connsiteY2" fmla="*/ 1122096 h 3076927"/>
                  <a:gd name="connsiteX3" fmla="*/ 159300 w 6271387"/>
                  <a:gd name="connsiteY3" fmla="*/ 2754417 h 3076927"/>
                  <a:gd name="connsiteX4" fmla="*/ 1999576 w 6271387"/>
                  <a:gd name="connsiteY4" fmla="*/ 3041868 h 3076927"/>
                  <a:gd name="connsiteX5" fmla="*/ 3346665 w 6271387"/>
                  <a:gd name="connsiteY5" fmla="*/ 2488071 h 3076927"/>
                  <a:gd name="connsiteX0" fmla="*/ 6271387 w 6271387"/>
                  <a:gd name="connsiteY0" fmla="*/ 1039800 h 3076927"/>
                  <a:gd name="connsiteX1" fmla="*/ 3336163 w 6271387"/>
                  <a:gd name="connsiteY1" fmla="*/ 39978 h 3076927"/>
                  <a:gd name="connsiteX2" fmla="*/ 455803 w 6271387"/>
                  <a:gd name="connsiteY2" fmla="*/ 1122096 h 3076927"/>
                  <a:gd name="connsiteX3" fmla="*/ 159300 w 6271387"/>
                  <a:gd name="connsiteY3" fmla="*/ 2754417 h 3076927"/>
                  <a:gd name="connsiteX4" fmla="*/ 1999576 w 6271387"/>
                  <a:gd name="connsiteY4" fmla="*/ 3041868 h 3076927"/>
                  <a:gd name="connsiteX5" fmla="*/ 3346665 w 6271387"/>
                  <a:gd name="connsiteY5" fmla="*/ 2465328 h 3076927"/>
                  <a:gd name="connsiteX0" fmla="*/ 6269470 w 6269470"/>
                  <a:gd name="connsiteY0" fmla="*/ 1003032 h 3040159"/>
                  <a:gd name="connsiteX1" fmla="*/ 3293392 w 6269470"/>
                  <a:gd name="connsiteY1" fmla="*/ 41115 h 3040159"/>
                  <a:gd name="connsiteX2" fmla="*/ 453886 w 6269470"/>
                  <a:gd name="connsiteY2" fmla="*/ 1085328 h 3040159"/>
                  <a:gd name="connsiteX3" fmla="*/ 157383 w 6269470"/>
                  <a:gd name="connsiteY3" fmla="*/ 2717649 h 3040159"/>
                  <a:gd name="connsiteX4" fmla="*/ 1997659 w 6269470"/>
                  <a:gd name="connsiteY4" fmla="*/ 3005100 h 3040159"/>
                  <a:gd name="connsiteX5" fmla="*/ 3344748 w 6269470"/>
                  <a:gd name="connsiteY5" fmla="*/ 2428560 h 3040159"/>
                  <a:gd name="connsiteX0" fmla="*/ 6267572 w 6267572"/>
                  <a:gd name="connsiteY0" fmla="*/ 993849 h 3030976"/>
                  <a:gd name="connsiteX1" fmla="*/ 3250641 w 6267572"/>
                  <a:gd name="connsiteY1" fmla="*/ 41409 h 3030976"/>
                  <a:gd name="connsiteX2" fmla="*/ 451988 w 6267572"/>
                  <a:gd name="connsiteY2" fmla="*/ 1076145 h 3030976"/>
                  <a:gd name="connsiteX3" fmla="*/ 155485 w 6267572"/>
                  <a:gd name="connsiteY3" fmla="*/ 2708466 h 3030976"/>
                  <a:gd name="connsiteX4" fmla="*/ 1995761 w 6267572"/>
                  <a:gd name="connsiteY4" fmla="*/ 2995917 h 3030976"/>
                  <a:gd name="connsiteX5" fmla="*/ 3342850 w 6267572"/>
                  <a:gd name="connsiteY5" fmla="*/ 2419377 h 3030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67572" h="3030976">
                    <a:moveTo>
                      <a:pt x="6267572" y="993849"/>
                    </a:moveTo>
                    <a:cubicBezTo>
                      <a:pt x="5787512" y="904695"/>
                      <a:pt x="4503369" y="-228339"/>
                      <a:pt x="3250641" y="41409"/>
                    </a:cubicBezTo>
                    <a:cubicBezTo>
                      <a:pt x="1997913" y="311157"/>
                      <a:pt x="967847" y="631635"/>
                      <a:pt x="451988" y="1076145"/>
                    </a:cubicBezTo>
                    <a:cubicBezTo>
                      <a:pt x="-63871" y="1520655"/>
                      <a:pt x="-101811" y="2388504"/>
                      <a:pt x="155485" y="2708466"/>
                    </a:cubicBezTo>
                    <a:cubicBezTo>
                      <a:pt x="412781" y="3028428"/>
                      <a:pt x="1469981" y="3078213"/>
                      <a:pt x="1995761" y="2995917"/>
                    </a:cubicBezTo>
                    <a:cubicBezTo>
                      <a:pt x="2521541" y="2913621"/>
                      <a:pt x="2966550" y="2504982"/>
                      <a:pt x="3342850" y="2419377"/>
                    </a:cubicBezTo>
                  </a:path>
                </a:pathLst>
              </a:custGeom>
              <a:noFill/>
              <a:ln w="254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11" name="Freeform: Shape 210">
            <a:extLst>
              <a:ext uri="{FF2B5EF4-FFF2-40B4-BE49-F238E27FC236}">
                <a16:creationId xmlns:a16="http://schemas.microsoft.com/office/drawing/2014/main" id="{4740D7AC-B866-4A95-88AA-DFB6C0091A5A}"/>
              </a:ext>
            </a:extLst>
          </p:cNvPr>
          <p:cNvSpPr/>
          <p:nvPr/>
        </p:nvSpPr>
        <p:spPr>
          <a:xfrm rot="10993266">
            <a:off x="9248827" y="224376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2" name="Freeform: Shape 211">
            <a:extLst>
              <a:ext uri="{FF2B5EF4-FFF2-40B4-BE49-F238E27FC236}">
                <a16:creationId xmlns:a16="http://schemas.microsoft.com/office/drawing/2014/main" id="{64E5B5FE-1FA7-4E02-9770-25C6481D99F0}"/>
              </a:ext>
            </a:extLst>
          </p:cNvPr>
          <p:cNvSpPr/>
          <p:nvPr/>
        </p:nvSpPr>
        <p:spPr>
          <a:xfrm rot="9338418">
            <a:off x="9343924" y="239539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3" name="Freeform: Shape 212">
            <a:extLst>
              <a:ext uri="{FF2B5EF4-FFF2-40B4-BE49-F238E27FC236}">
                <a16:creationId xmlns:a16="http://schemas.microsoft.com/office/drawing/2014/main" id="{84AAE57B-4C7C-48BF-B092-EB9925973865}"/>
              </a:ext>
            </a:extLst>
          </p:cNvPr>
          <p:cNvSpPr/>
          <p:nvPr/>
        </p:nvSpPr>
        <p:spPr>
          <a:xfrm rot="10461739">
            <a:off x="9336460" y="246794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4" name="Freeform: Shape 213">
            <a:extLst>
              <a:ext uri="{FF2B5EF4-FFF2-40B4-BE49-F238E27FC236}">
                <a16:creationId xmlns:a16="http://schemas.microsoft.com/office/drawing/2014/main" id="{C0361D79-6A22-4459-BA06-2E30075B5626}"/>
              </a:ext>
            </a:extLst>
          </p:cNvPr>
          <p:cNvSpPr/>
          <p:nvPr/>
        </p:nvSpPr>
        <p:spPr>
          <a:xfrm rot="13741861" flipH="1">
            <a:off x="9289187" y="245056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5" name="Freeform: Shape 214">
            <a:extLst>
              <a:ext uri="{FF2B5EF4-FFF2-40B4-BE49-F238E27FC236}">
                <a16:creationId xmlns:a16="http://schemas.microsoft.com/office/drawing/2014/main" id="{2874A742-F227-41D0-8718-972196AE2BBD}"/>
              </a:ext>
            </a:extLst>
          </p:cNvPr>
          <p:cNvSpPr/>
          <p:nvPr/>
        </p:nvSpPr>
        <p:spPr>
          <a:xfrm rot="15246424">
            <a:off x="9255904" y="24147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Freeform: Shape 215">
            <a:extLst>
              <a:ext uri="{FF2B5EF4-FFF2-40B4-BE49-F238E27FC236}">
                <a16:creationId xmlns:a16="http://schemas.microsoft.com/office/drawing/2014/main" id="{5379E93C-B5E1-4EF2-BA40-C142BDC6B5F3}"/>
              </a:ext>
            </a:extLst>
          </p:cNvPr>
          <p:cNvSpPr/>
          <p:nvPr/>
        </p:nvSpPr>
        <p:spPr>
          <a:xfrm rot="6039158">
            <a:off x="9401324" y="2429541"/>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Freeform: Shape 217">
            <a:extLst>
              <a:ext uri="{FF2B5EF4-FFF2-40B4-BE49-F238E27FC236}">
                <a16:creationId xmlns:a16="http://schemas.microsoft.com/office/drawing/2014/main" id="{5A8A267C-5A34-413D-A283-DF48B8550E56}"/>
              </a:ext>
            </a:extLst>
          </p:cNvPr>
          <p:cNvSpPr/>
          <p:nvPr/>
        </p:nvSpPr>
        <p:spPr>
          <a:xfrm rot="10993266">
            <a:off x="9579085" y="2256063"/>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9" name="Freeform: Shape 218">
            <a:extLst>
              <a:ext uri="{FF2B5EF4-FFF2-40B4-BE49-F238E27FC236}">
                <a16:creationId xmlns:a16="http://schemas.microsoft.com/office/drawing/2014/main" id="{4B137A3C-19A3-4EF4-9959-E66A81CCFE0E}"/>
              </a:ext>
            </a:extLst>
          </p:cNvPr>
          <p:cNvSpPr/>
          <p:nvPr/>
        </p:nvSpPr>
        <p:spPr>
          <a:xfrm rot="9338418">
            <a:off x="9674181" y="2407686"/>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Freeform: Shape 219">
            <a:extLst>
              <a:ext uri="{FF2B5EF4-FFF2-40B4-BE49-F238E27FC236}">
                <a16:creationId xmlns:a16="http://schemas.microsoft.com/office/drawing/2014/main" id="{1A1E0CEC-D100-47DF-8C72-2CCE0B0A0382}"/>
              </a:ext>
            </a:extLst>
          </p:cNvPr>
          <p:cNvSpPr/>
          <p:nvPr/>
        </p:nvSpPr>
        <p:spPr>
          <a:xfrm rot="10461739">
            <a:off x="9666718" y="2480243"/>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1" name="Freeform: Shape 220">
            <a:extLst>
              <a:ext uri="{FF2B5EF4-FFF2-40B4-BE49-F238E27FC236}">
                <a16:creationId xmlns:a16="http://schemas.microsoft.com/office/drawing/2014/main" id="{361565A1-A290-4C7B-8404-5F5E79F93316}"/>
              </a:ext>
            </a:extLst>
          </p:cNvPr>
          <p:cNvSpPr/>
          <p:nvPr/>
        </p:nvSpPr>
        <p:spPr>
          <a:xfrm rot="13741861" flipH="1">
            <a:off x="9619444" y="246286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2" name="Freeform: Shape 221">
            <a:extLst>
              <a:ext uri="{FF2B5EF4-FFF2-40B4-BE49-F238E27FC236}">
                <a16:creationId xmlns:a16="http://schemas.microsoft.com/office/drawing/2014/main" id="{7A34B09C-C32F-438D-A7C9-7A70AC6F7444}"/>
              </a:ext>
            </a:extLst>
          </p:cNvPr>
          <p:cNvSpPr/>
          <p:nvPr/>
        </p:nvSpPr>
        <p:spPr>
          <a:xfrm rot="15246424">
            <a:off x="9586162" y="242708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3" name="Freeform: Shape 222">
            <a:extLst>
              <a:ext uri="{FF2B5EF4-FFF2-40B4-BE49-F238E27FC236}">
                <a16:creationId xmlns:a16="http://schemas.microsoft.com/office/drawing/2014/main" id="{95746548-5EE7-42B7-8248-32B6B6033981}"/>
              </a:ext>
            </a:extLst>
          </p:cNvPr>
          <p:cNvSpPr/>
          <p:nvPr/>
        </p:nvSpPr>
        <p:spPr>
          <a:xfrm rot="6039158">
            <a:off x="9731582" y="2441836"/>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5" name="Freeform: Shape 224">
            <a:extLst>
              <a:ext uri="{FF2B5EF4-FFF2-40B4-BE49-F238E27FC236}">
                <a16:creationId xmlns:a16="http://schemas.microsoft.com/office/drawing/2014/main" id="{B0DD5B8B-FB7C-4AFB-9F03-A42CE0538646}"/>
              </a:ext>
            </a:extLst>
          </p:cNvPr>
          <p:cNvSpPr/>
          <p:nvPr/>
        </p:nvSpPr>
        <p:spPr>
          <a:xfrm rot="10993266">
            <a:off x="9932892" y="226689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Freeform: Shape 225">
            <a:extLst>
              <a:ext uri="{FF2B5EF4-FFF2-40B4-BE49-F238E27FC236}">
                <a16:creationId xmlns:a16="http://schemas.microsoft.com/office/drawing/2014/main" id="{A6964439-E35E-424F-A333-3F425C276915}"/>
              </a:ext>
            </a:extLst>
          </p:cNvPr>
          <p:cNvSpPr/>
          <p:nvPr/>
        </p:nvSpPr>
        <p:spPr>
          <a:xfrm rot="9338418">
            <a:off x="10027989" y="2418521"/>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7" name="Freeform: Shape 226">
            <a:extLst>
              <a:ext uri="{FF2B5EF4-FFF2-40B4-BE49-F238E27FC236}">
                <a16:creationId xmlns:a16="http://schemas.microsoft.com/office/drawing/2014/main" id="{9B19F524-AC35-4059-8CD1-9FC165C7160F}"/>
              </a:ext>
            </a:extLst>
          </p:cNvPr>
          <p:cNvSpPr/>
          <p:nvPr/>
        </p:nvSpPr>
        <p:spPr>
          <a:xfrm rot="10461739">
            <a:off x="10020525" y="2491078"/>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Freeform: Shape 227">
            <a:extLst>
              <a:ext uri="{FF2B5EF4-FFF2-40B4-BE49-F238E27FC236}">
                <a16:creationId xmlns:a16="http://schemas.microsoft.com/office/drawing/2014/main" id="{763ECC34-3F01-45F4-B489-058FD1D17CC4}"/>
              </a:ext>
            </a:extLst>
          </p:cNvPr>
          <p:cNvSpPr/>
          <p:nvPr/>
        </p:nvSpPr>
        <p:spPr>
          <a:xfrm rot="13741861" flipH="1">
            <a:off x="9973252" y="247369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9" name="Freeform: Shape 228">
            <a:extLst>
              <a:ext uri="{FF2B5EF4-FFF2-40B4-BE49-F238E27FC236}">
                <a16:creationId xmlns:a16="http://schemas.microsoft.com/office/drawing/2014/main" id="{3D3B5387-3934-40C9-86B3-BD1988965B02}"/>
              </a:ext>
            </a:extLst>
          </p:cNvPr>
          <p:cNvSpPr/>
          <p:nvPr/>
        </p:nvSpPr>
        <p:spPr>
          <a:xfrm rot="15246424">
            <a:off x="9939969" y="243792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Freeform: Shape 229">
            <a:extLst>
              <a:ext uri="{FF2B5EF4-FFF2-40B4-BE49-F238E27FC236}">
                <a16:creationId xmlns:a16="http://schemas.microsoft.com/office/drawing/2014/main" id="{280F4AE4-E96E-4921-80F1-7DCEC31B20CE}"/>
              </a:ext>
            </a:extLst>
          </p:cNvPr>
          <p:cNvSpPr/>
          <p:nvPr/>
        </p:nvSpPr>
        <p:spPr>
          <a:xfrm rot="6039158">
            <a:off x="10085389" y="2452671"/>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6E4F6878-4BC6-4DFB-8D24-708994134F28}"/>
              </a:ext>
            </a:extLst>
          </p:cNvPr>
          <p:cNvGrpSpPr/>
          <p:nvPr/>
        </p:nvGrpSpPr>
        <p:grpSpPr>
          <a:xfrm>
            <a:off x="1897637" y="901364"/>
            <a:ext cx="6147363" cy="3692861"/>
            <a:chOff x="1897637" y="901364"/>
            <a:chExt cx="6147363" cy="3692861"/>
          </a:xfrm>
        </p:grpSpPr>
        <p:sp>
          <p:nvSpPr>
            <p:cNvPr id="3" name="Freeform: Shape 2">
              <a:extLst>
                <a:ext uri="{FF2B5EF4-FFF2-40B4-BE49-F238E27FC236}">
                  <a16:creationId xmlns:a16="http://schemas.microsoft.com/office/drawing/2014/main" id="{A2AE70C6-EFA3-448D-A19B-B70003B6C15B}"/>
                </a:ext>
              </a:extLst>
            </p:cNvPr>
            <p:cNvSpPr/>
            <p:nvPr/>
          </p:nvSpPr>
          <p:spPr>
            <a:xfrm>
              <a:off x="4917071" y="2679116"/>
              <a:ext cx="2244652" cy="1143912"/>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721" h="1537475">
                  <a:moveTo>
                    <a:pt x="0" y="280904"/>
                  </a:moveTo>
                  <a:cubicBezTo>
                    <a:pt x="284226" y="-17038"/>
                    <a:pt x="351965" y="-55119"/>
                    <a:pt x="813721" y="60365"/>
                  </a:cubicBezTo>
                  <a:cubicBezTo>
                    <a:pt x="1275477" y="175849"/>
                    <a:pt x="2412161" y="860969"/>
                    <a:pt x="2770538" y="973806"/>
                  </a:cubicBezTo>
                  <a:cubicBezTo>
                    <a:pt x="3128915" y="1086643"/>
                    <a:pt x="2619662" y="1481298"/>
                    <a:pt x="2331626" y="1531590"/>
                  </a:cubicBezTo>
                  <a:cubicBezTo>
                    <a:pt x="2043590" y="1581882"/>
                    <a:pt x="1406558" y="1293846"/>
                    <a:pt x="1042322" y="1275558"/>
                  </a:cubicBezTo>
                </a:path>
              </a:pathLst>
            </a:custGeom>
            <a:noFill/>
            <a:ln w="2540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nvGrpSpPr>
            <p:cNvPr id="21" name="Group 20">
              <a:extLst>
                <a:ext uri="{FF2B5EF4-FFF2-40B4-BE49-F238E27FC236}">
                  <a16:creationId xmlns:a16="http://schemas.microsoft.com/office/drawing/2014/main" id="{C2E2F822-63ED-4981-B81E-420D9CAACADA}"/>
                </a:ext>
              </a:extLst>
            </p:cNvPr>
            <p:cNvGrpSpPr/>
            <p:nvPr/>
          </p:nvGrpSpPr>
          <p:grpSpPr>
            <a:xfrm>
              <a:off x="1897637" y="901364"/>
              <a:ext cx="6147363" cy="3692861"/>
              <a:chOff x="1897637" y="901364"/>
              <a:chExt cx="6147363" cy="3692861"/>
            </a:xfrm>
          </p:grpSpPr>
          <p:sp>
            <p:nvSpPr>
              <p:cNvPr id="2" name="Freeform: Shape 1">
                <a:extLst>
                  <a:ext uri="{FF2B5EF4-FFF2-40B4-BE49-F238E27FC236}">
                    <a16:creationId xmlns:a16="http://schemas.microsoft.com/office/drawing/2014/main" id="{A8F39256-F89F-4F0F-AEAC-73C9FF7B10C0}"/>
                  </a:ext>
                </a:extLst>
              </p:cNvPr>
              <p:cNvSpPr/>
              <p:nvPr/>
            </p:nvSpPr>
            <p:spPr>
              <a:xfrm>
                <a:off x="1897637" y="901364"/>
                <a:ext cx="6147363" cy="3692861"/>
              </a:xfrm>
              <a:custGeom>
                <a:avLst/>
                <a:gdLst>
                  <a:gd name="connsiteX0" fmla="*/ 1797432 w 7320408"/>
                  <a:gd name="connsiteY0" fmla="*/ 1993355 h 4453124"/>
                  <a:gd name="connsiteX1" fmla="*/ 7009512 w 7320408"/>
                  <a:gd name="connsiteY1" fmla="*/ 3648419 h 4453124"/>
                  <a:gd name="connsiteX2" fmla="*/ 4074288 w 7320408"/>
                  <a:gd name="connsiteY2" fmla="*/ 4443947 h 4453124"/>
                  <a:gd name="connsiteX3" fmla="*/ 96648 w 7320408"/>
                  <a:gd name="connsiteY3" fmla="*/ 3163787 h 4453124"/>
                  <a:gd name="connsiteX4" fmla="*/ 1742568 w 7320408"/>
                  <a:gd name="connsiteY4" fmla="*/ 237707 h 4453124"/>
                  <a:gd name="connsiteX5" fmla="*/ 7320408 w 7320408"/>
                  <a:gd name="connsiteY5" fmla="*/ 384011 h 4453124"/>
                  <a:gd name="connsiteX0" fmla="*/ 1797432 w 7320408"/>
                  <a:gd name="connsiteY0" fmla="*/ 1993355 h 4453124"/>
                  <a:gd name="connsiteX1" fmla="*/ 7009512 w 7320408"/>
                  <a:gd name="connsiteY1" fmla="*/ 3648419 h 4453124"/>
                  <a:gd name="connsiteX2" fmla="*/ 4074288 w 7320408"/>
                  <a:gd name="connsiteY2" fmla="*/ 4443947 h 4453124"/>
                  <a:gd name="connsiteX3" fmla="*/ 96648 w 7320408"/>
                  <a:gd name="connsiteY3" fmla="*/ 3163787 h 4453124"/>
                  <a:gd name="connsiteX4" fmla="*/ 1742568 w 7320408"/>
                  <a:gd name="connsiteY4" fmla="*/ 237707 h 4453124"/>
                  <a:gd name="connsiteX5" fmla="*/ 7320408 w 7320408"/>
                  <a:gd name="connsiteY5" fmla="*/ 384011 h 4453124"/>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875180 w 7398156"/>
                  <a:gd name="connsiteY0" fmla="*/ 1993355 h 4465565"/>
                  <a:gd name="connsiteX1" fmla="*/ 7087260 w 7398156"/>
                  <a:gd name="connsiteY1" fmla="*/ 3648419 h 4465565"/>
                  <a:gd name="connsiteX2" fmla="*/ 4152036 w 7398156"/>
                  <a:gd name="connsiteY2" fmla="*/ 4443947 h 4465565"/>
                  <a:gd name="connsiteX3" fmla="*/ 174396 w 7398156"/>
                  <a:gd name="connsiteY3" fmla="*/ 3163787 h 4465565"/>
                  <a:gd name="connsiteX4" fmla="*/ 1820316 w 7398156"/>
                  <a:gd name="connsiteY4" fmla="*/ 237707 h 4465565"/>
                  <a:gd name="connsiteX5" fmla="*/ 7398156 w 7398156"/>
                  <a:gd name="connsiteY5" fmla="*/ 384011 h 4465565"/>
                  <a:gd name="connsiteX0" fmla="*/ 1793177 w 7316153"/>
                  <a:gd name="connsiteY0" fmla="*/ 1993355 h 4471161"/>
                  <a:gd name="connsiteX1" fmla="*/ 7005257 w 7316153"/>
                  <a:gd name="connsiteY1" fmla="*/ 3648419 h 4471161"/>
                  <a:gd name="connsiteX2" fmla="*/ 3996881 w 7316153"/>
                  <a:gd name="connsiteY2" fmla="*/ 4462235 h 4471161"/>
                  <a:gd name="connsiteX3" fmla="*/ 92393 w 7316153"/>
                  <a:gd name="connsiteY3" fmla="*/ 3163787 h 4471161"/>
                  <a:gd name="connsiteX4" fmla="*/ 1738313 w 7316153"/>
                  <a:gd name="connsiteY4" fmla="*/ 237707 h 4471161"/>
                  <a:gd name="connsiteX5" fmla="*/ 7316153 w 7316153"/>
                  <a:gd name="connsiteY5" fmla="*/ 384011 h 4471161"/>
                  <a:gd name="connsiteX0" fmla="*/ 1793177 w 7316153"/>
                  <a:gd name="connsiteY0" fmla="*/ 1993355 h 4471161"/>
                  <a:gd name="connsiteX1" fmla="*/ 7005257 w 7316153"/>
                  <a:gd name="connsiteY1" fmla="*/ 3648419 h 4471161"/>
                  <a:gd name="connsiteX2" fmla="*/ 3996881 w 7316153"/>
                  <a:gd name="connsiteY2" fmla="*/ 4462235 h 4471161"/>
                  <a:gd name="connsiteX3" fmla="*/ 92393 w 7316153"/>
                  <a:gd name="connsiteY3" fmla="*/ 3163787 h 4471161"/>
                  <a:gd name="connsiteX4" fmla="*/ 1738313 w 7316153"/>
                  <a:gd name="connsiteY4" fmla="*/ 237707 h 4471161"/>
                  <a:gd name="connsiteX5" fmla="*/ 7316153 w 7316153"/>
                  <a:gd name="connsiteY5" fmla="*/ 384011 h 4471161"/>
                  <a:gd name="connsiteX0" fmla="*/ 2203930 w 7726906"/>
                  <a:gd name="connsiteY0" fmla="*/ 1993355 h 4471161"/>
                  <a:gd name="connsiteX1" fmla="*/ 7416010 w 7726906"/>
                  <a:gd name="connsiteY1" fmla="*/ 3648419 h 4471161"/>
                  <a:gd name="connsiteX2" fmla="*/ 4407634 w 7726906"/>
                  <a:gd name="connsiteY2" fmla="*/ 4462235 h 4471161"/>
                  <a:gd name="connsiteX3" fmla="*/ 503146 w 7726906"/>
                  <a:gd name="connsiteY3" fmla="*/ 3163787 h 4471161"/>
                  <a:gd name="connsiteX4" fmla="*/ 2149066 w 7726906"/>
                  <a:gd name="connsiteY4" fmla="*/ 237707 h 4471161"/>
                  <a:gd name="connsiteX5" fmla="*/ 7726906 w 7726906"/>
                  <a:gd name="connsiteY5" fmla="*/ 384011 h 4471161"/>
                  <a:gd name="connsiteX0" fmla="*/ 2203930 w 7726906"/>
                  <a:gd name="connsiteY0" fmla="*/ 1993355 h 4471161"/>
                  <a:gd name="connsiteX1" fmla="*/ 7416010 w 7726906"/>
                  <a:gd name="connsiteY1" fmla="*/ 3648419 h 4471161"/>
                  <a:gd name="connsiteX2" fmla="*/ 4407634 w 7726906"/>
                  <a:gd name="connsiteY2" fmla="*/ 4462235 h 4471161"/>
                  <a:gd name="connsiteX3" fmla="*/ 503146 w 7726906"/>
                  <a:gd name="connsiteY3" fmla="*/ 3163787 h 4471161"/>
                  <a:gd name="connsiteX4" fmla="*/ 2149066 w 7726906"/>
                  <a:gd name="connsiteY4" fmla="*/ 237707 h 4471161"/>
                  <a:gd name="connsiteX5" fmla="*/ 7726906 w 7726906"/>
                  <a:gd name="connsiteY5" fmla="*/ 384011 h 4471161"/>
                  <a:gd name="connsiteX0" fmla="*/ 2203930 w 7726906"/>
                  <a:gd name="connsiteY0" fmla="*/ 1993355 h 4471765"/>
                  <a:gd name="connsiteX1" fmla="*/ 7416010 w 7726906"/>
                  <a:gd name="connsiteY1" fmla="*/ 3648419 h 4471765"/>
                  <a:gd name="connsiteX2" fmla="*/ 4407634 w 7726906"/>
                  <a:gd name="connsiteY2" fmla="*/ 4462235 h 4471765"/>
                  <a:gd name="connsiteX3" fmla="*/ 503146 w 7726906"/>
                  <a:gd name="connsiteY3" fmla="*/ 3163787 h 4471765"/>
                  <a:gd name="connsiteX4" fmla="*/ 2149066 w 7726906"/>
                  <a:gd name="connsiteY4" fmla="*/ 237707 h 4471765"/>
                  <a:gd name="connsiteX5" fmla="*/ 7726906 w 7726906"/>
                  <a:gd name="connsiteY5" fmla="*/ 384011 h 4471765"/>
                  <a:gd name="connsiteX0" fmla="*/ 2203930 w 7726906"/>
                  <a:gd name="connsiteY0" fmla="*/ 1993355 h 4467612"/>
                  <a:gd name="connsiteX1" fmla="*/ 7544026 w 7726906"/>
                  <a:gd name="connsiteY1" fmla="*/ 3246083 h 4467612"/>
                  <a:gd name="connsiteX2" fmla="*/ 4407634 w 7726906"/>
                  <a:gd name="connsiteY2" fmla="*/ 4462235 h 4467612"/>
                  <a:gd name="connsiteX3" fmla="*/ 503146 w 7726906"/>
                  <a:gd name="connsiteY3" fmla="*/ 3163787 h 4467612"/>
                  <a:gd name="connsiteX4" fmla="*/ 2149066 w 7726906"/>
                  <a:gd name="connsiteY4" fmla="*/ 237707 h 4467612"/>
                  <a:gd name="connsiteX5" fmla="*/ 7726906 w 7726906"/>
                  <a:gd name="connsiteY5" fmla="*/ 384011 h 4467612"/>
                  <a:gd name="connsiteX0" fmla="*/ 2203930 w 7726906"/>
                  <a:gd name="connsiteY0" fmla="*/ 1993355 h 4469166"/>
                  <a:gd name="connsiteX1" fmla="*/ 7544026 w 7726906"/>
                  <a:gd name="connsiteY1" fmla="*/ 3246083 h 4469166"/>
                  <a:gd name="connsiteX2" fmla="*/ 4407634 w 7726906"/>
                  <a:gd name="connsiteY2" fmla="*/ 4462235 h 4469166"/>
                  <a:gd name="connsiteX3" fmla="*/ 503146 w 7726906"/>
                  <a:gd name="connsiteY3" fmla="*/ 3163787 h 4469166"/>
                  <a:gd name="connsiteX4" fmla="*/ 2149066 w 7726906"/>
                  <a:gd name="connsiteY4" fmla="*/ 237707 h 4469166"/>
                  <a:gd name="connsiteX5" fmla="*/ 7726906 w 7726906"/>
                  <a:gd name="connsiteY5" fmla="*/ 384011 h 4469166"/>
                  <a:gd name="connsiteX0" fmla="*/ 2203930 w 7726906"/>
                  <a:gd name="connsiteY0" fmla="*/ 1993355 h 4470171"/>
                  <a:gd name="connsiteX1" fmla="*/ 7608034 w 7726906"/>
                  <a:gd name="connsiteY1" fmla="*/ 3337523 h 4470171"/>
                  <a:gd name="connsiteX2" fmla="*/ 4407634 w 7726906"/>
                  <a:gd name="connsiteY2" fmla="*/ 4462235 h 4470171"/>
                  <a:gd name="connsiteX3" fmla="*/ 503146 w 7726906"/>
                  <a:gd name="connsiteY3" fmla="*/ 3163787 h 4470171"/>
                  <a:gd name="connsiteX4" fmla="*/ 2149066 w 7726906"/>
                  <a:gd name="connsiteY4" fmla="*/ 237707 h 4470171"/>
                  <a:gd name="connsiteX5" fmla="*/ 7726906 w 7726906"/>
                  <a:gd name="connsiteY5" fmla="*/ 384011 h 4470171"/>
                  <a:gd name="connsiteX0" fmla="*/ 2429916 w 7952892"/>
                  <a:gd name="connsiteY0" fmla="*/ 1925128 h 4401944"/>
                  <a:gd name="connsiteX1" fmla="*/ 7834020 w 7952892"/>
                  <a:gd name="connsiteY1" fmla="*/ 3269296 h 4401944"/>
                  <a:gd name="connsiteX2" fmla="*/ 4633620 w 7952892"/>
                  <a:gd name="connsiteY2" fmla="*/ 4394008 h 4401944"/>
                  <a:gd name="connsiteX3" fmla="*/ 729132 w 7952892"/>
                  <a:gd name="connsiteY3" fmla="*/ 3095560 h 4401944"/>
                  <a:gd name="connsiteX4" fmla="*/ 134772 w 7952892"/>
                  <a:gd name="connsiteY4" fmla="*/ 2162872 h 4401944"/>
                  <a:gd name="connsiteX5" fmla="*/ 2375052 w 7952892"/>
                  <a:gd name="connsiteY5" fmla="*/ 169480 h 4401944"/>
                  <a:gd name="connsiteX6" fmla="*/ 7952892 w 7952892"/>
                  <a:gd name="connsiteY6" fmla="*/ 315784 h 4401944"/>
                  <a:gd name="connsiteX0" fmla="*/ 2339185 w 7862161"/>
                  <a:gd name="connsiteY0" fmla="*/ 1925128 h 4401944"/>
                  <a:gd name="connsiteX1" fmla="*/ 7743289 w 7862161"/>
                  <a:gd name="connsiteY1" fmla="*/ 3269296 h 4401944"/>
                  <a:gd name="connsiteX2" fmla="*/ 4542889 w 7862161"/>
                  <a:gd name="connsiteY2" fmla="*/ 4394008 h 4401944"/>
                  <a:gd name="connsiteX3" fmla="*/ 638401 w 7862161"/>
                  <a:gd name="connsiteY3" fmla="*/ 3095560 h 4401944"/>
                  <a:gd name="connsiteX4" fmla="*/ 44041 w 7862161"/>
                  <a:gd name="connsiteY4" fmla="*/ 2162872 h 4401944"/>
                  <a:gd name="connsiteX5" fmla="*/ 2284321 w 7862161"/>
                  <a:gd name="connsiteY5" fmla="*/ 169480 h 4401944"/>
                  <a:gd name="connsiteX6" fmla="*/ 7862161 w 7862161"/>
                  <a:gd name="connsiteY6" fmla="*/ 315784 h 4401944"/>
                  <a:gd name="connsiteX0" fmla="*/ 2512056 w 8035032"/>
                  <a:gd name="connsiteY0" fmla="*/ 1947132 h 4423948"/>
                  <a:gd name="connsiteX1" fmla="*/ 7916160 w 8035032"/>
                  <a:gd name="connsiteY1" fmla="*/ 3291300 h 4423948"/>
                  <a:gd name="connsiteX2" fmla="*/ 4715760 w 8035032"/>
                  <a:gd name="connsiteY2" fmla="*/ 4416012 h 4423948"/>
                  <a:gd name="connsiteX3" fmla="*/ 811272 w 8035032"/>
                  <a:gd name="connsiteY3" fmla="*/ 3117564 h 4423948"/>
                  <a:gd name="connsiteX4" fmla="*/ 116328 w 8035032"/>
                  <a:gd name="connsiteY4" fmla="*/ 2486628 h 4423948"/>
                  <a:gd name="connsiteX5" fmla="*/ 2457192 w 8035032"/>
                  <a:gd name="connsiteY5" fmla="*/ 191484 h 4423948"/>
                  <a:gd name="connsiteX6" fmla="*/ 8035032 w 8035032"/>
                  <a:gd name="connsiteY6" fmla="*/ 337788 h 4423948"/>
                  <a:gd name="connsiteX0" fmla="*/ 2512056 w 8035032"/>
                  <a:gd name="connsiteY0" fmla="*/ 1947132 h 4423948"/>
                  <a:gd name="connsiteX1" fmla="*/ 7916160 w 8035032"/>
                  <a:gd name="connsiteY1" fmla="*/ 3291300 h 4423948"/>
                  <a:gd name="connsiteX2" fmla="*/ 4715760 w 8035032"/>
                  <a:gd name="connsiteY2" fmla="*/ 4416012 h 4423948"/>
                  <a:gd name="connsiteX3" fmla="*/ 811272 w 8035032"/>
                  <a:gd name="connsiteY3" fmla="*/ 3117564 h 4423948"/>
                  <a:gd name="connsiteX4" fmla="*/ 116328 w 8035032"/>
                  <a:gd name="connsiteY4" fmla="*/ 2486628 h 4423948"/>
                  <a:gd name="connsiteX5" fmla="*/ 2457192 w 8035032"/>
                  <a:gd name="connsiteY5" fmla="*/ 191484 h 4423948"/>
                  <a:gd name="connsiteX6" fmla="*/ 8035032 w 8035032"/>
                  <a:gd name="connsiteY6" fmla="*/ 337788 h 4423948"/>
                  <a:gd name="connsiteX0" fmla="*/ 2429754 w 7952730"/>
                  <a:gd name="connsiteY0" fmla="*/ 1947132 h 4423948"/>
                  <a:gd name="connsiteX1" fmla="*/ 7833858 w 7952730"/>
                  <a:gd name="connsiteY1" fmla="*/ 3291300 h 4423948"/>
                  <a:gd name="connsiteX2" fmla="*/ 4633458 w 7952730"/>
                  <a:gd name="connsiteY2" fmla="*/ 4416012 h 4423948"/>
                  <a:gd name="connsiteX3" fmla="*/ 728970 w 7952730"/>
                  <a:gd name="connsiteY3" fmla="*/ 3117564 h 4423948"/>
                  <a:gd name="connsiteX4" fmla="*/ 34026 w 7952730"/>
                  <a:gd name="connsiteY4" fmla="*/ 2486628 h 4423948"/>
                  <a:gd name="connsiteX5" fmla="*/ 2374890 w 7952730"/>
                  <a:gd name="connsiteY5" fmla="*/ 191484 h 4423948"/>
                  <a:gd name="connsiteX6" fmla="*/ 7952730 w 7952730"/>
                  <a:gd name="connsiteY6" fmla="*/ 337788 h 4423948"/>
                  <a:gd name="connsiteX0" fmla="*/ 2406132 w 7929108"/>
                  <a:gd name="connsiteY0" fmla="*/ 1947132 h 4423948"/>
                  <a:gd name="connsiteX1" fmla="*/ 7810236 w 7929108"/>
                  <a:gd name="connsiteY1" fmla="*/ 3291300 h 4423948"/>
                  <a:gd name="connsiteX2" fmla="*/ 4609836 w 7929108"/>
                  <a:gd name="connsiteY2" fmla="*/ 4416012 h 4423948"/>
                  <a:gd name="connsiteX3" fmla="*/ 705348 w 7929108"/>
                  <a:gd name="connsiteY3" fmla="*/ 3117564 h 4423948"/>
                  <a:gd name="connsiteX4" fmla="*/ 10404 w 7929108"/>
                  <a:gd name="connsiteY4" fmla="*/ 2486628 h 4423948"/>
                  <a:gd name="connsiteX5" fmla="*/ 2351268 w 7929108"/>
                  <a:gd name="connsiteY5" fmla="*/ 191484 h 4423948"/>
                  <a:gd name="connsiteX6" fmla="*/ 7929108 w 7929108"/>
                  <a:gd name="connsiteY6" fmla="*/ 337788 h 4423948"/>
                  <a:gd name="connsiteX0" fmla="*/ 1793177 w 7316153"/>
                  <a:gd name="connsiteY0" fmla="*/ 1947132 h 4423948"/>
                  <a:gd name="connsiteX1" fmla="*/ 7197281 w 7316153"/>
                  <a:gd name="connsiteY1" fmla="*/ 3291300 h 4423948"/>
                  <a:gd name="connsiteX2" fmla="*/ 3996881 w 7316153"/>
                  <a:gd name="connsiteY2" fmla="*/ 4416012 h 4423948"/>
                  <a:gd name="connsiteX3" fmla="*/ 92393 w 7316153"/>
                  <a:gd name="connsiteY3" fmla="*/ 3117564 h 4423948"/>
                  <a:gd name="connsiteX4" fmla="*/ 1738313 w 7316153"/>
                  <a:gd name="connsiteY4" fmla="*/ 191484 h 4423948"/>
                  <a:gd name="connsiteX5" fmla="*/ 7316153 w 7316153"/>
                  <a:gd name="connsiteY5" fmla="*/ 337788 h 4423948"/>
                  <a:gd name="connsiteX0" fmla="*/ 1887501 w 7410477"/>
                  <a:gd name="connsiteY0" fmla="*/ 2191556 h 4668372"/>
                  <a:gd name="connsiteX1" fmla="*/ 7291605 w 7410477"/>
                  <a:gd name="connsiteY1" fmla="*/ 3535724 h 4668372"/>
                  <a:gd name="connsiteX2" fmla="*/ 4091205 w 7410477"/>
                  <a:gd name="connsiteY2" fmla="*/ 4660436 h 4668372"/>
                  <a:gd name="connsiteX3" fmla="*/ 186717 w 7410477"/>
                  <a:gd name="connsiteY3" fmla="*/ 3361988 h 4668372"/>
                  <a:gd name="connsiteX4" fmla="*/ 1832637 w 7410477"/>
                  <a:gd name="connsiteY4" fmla="*/ 435908 h 4668372"/>
                  <a:gd name="connsiteX5" fmla="*/ 7410477 w 7410477"/>
                  <a:gd name="connsiteY5" fmla="*/ 582212 h 4668372"/>
                  <a:gd name="connsiteX0" fmla="*/ 2387145 w 7910121"/>
                  <a:gd name="connsiteY0" fmla="*/ 1965862 h 4442678"/>
                  <a:gd name="connsiteX1" fmla="*/ 7791249 w 7910121"/>
                  <a:gd name="connsiteY1" fmla="*/ 3310030 h 4442678"/>
                  <a:gd name="connsiteX2" fmla="*/ 4590849 w 7910121"/>
                  <a:gd name="connsiteY2" fmla="*/ 4434742 h 4442678"/>
                  <a:gd name="connsiteX3" fmla="*/ 64569 w 7910121"/>
                  <a:gd name="connsiteY3" fmla="*/ 2761390 h 4442678"/>
                  <a:gd name="connsiteX4" fmla="*/ 2332281 w 7910121"/>
                  <a:gd name="connsiteY4" fmla="*/ 210214 h 4442678"/>
                  <a:gd name="connsiteX5" fmla="*/ 7910121 w 7910121"/>
                  <a:gd name="connsiteY5" fmla="*/ 356518 h 4442678"/>
                  <a:gd name="connsiteX0" fmla="*/ 2382514 w 7905490"/>
                  <a:gd name="connsiteY0" fmla="*/ 2030327 h 4507143"/>
                  <a:gd name="connsiteX1" fmla="*/ 7786618 w 7905490"/>
                  <a:gd name="connsiteY1" fmla="*/ 3374495 h 4507143"/>
                  <a:gd name="connsiteX2" fmla="*/ 4586218 w 7905490"/>
                  <a:gd name="connsiteY2" fmla="*/ 4499207 h 4507143"/>
                  <a:gd name="connsiteX3" fmla="*/ 59938 w 7905490"/>
                  <a:gd name="connsiteY3" fmla="*/ 2825855 h 4507143"/>
                  <a:gd name="connsiteX4" fmla="*/ 2327650 w 7905490"/>
                  <a:gd name="connsiteY4" fmla="*/ 274679 h 4507143"/>
                  <a:gd name="connsiteX5" fmla="*/ 7905490 w 7905490"/>
                  <a:gd name="connsiteY5" fmla="*/ 420983 h 4507143"/>
                  <a:gd name="connsiteX0" fmla="*/ 2382514 w 7905490"/>
                  <a:gd name="connsiteY0" fmla="*/ 2367257 h 4844073"/>
                  <a:gd name="connsiteX1" fmla="*/ 7786618 w 7905490"/>
                  <a:gd name="connsiteY1" fmla="*/ 3711425 h 4844073"/>
                  <a:gd name="connsiteX2" fmla="*/ 4586218 w 7905490"/>
                  <a:gd name="connsiteY2" fmla="*/ 4836137 h 4844073"/>
                  <a:gd name="connsiteX3" fmla="*/ 59938 w 7905490"/>
                  <a:gd name="connsiteY3" fmla="*/ 3162785 h 4844073"/>
                  <a:gd name="connsiteX4" fmla="*/ 2327650 w 7905490"/>
                  <a:gd name="connsiteY4" fmla="*/ 611609 h 4844073"/>
                  <a:gd name="connsiteX5" fmla="*/ 7905490 w 7905490"/>
                  <a:gd name="connsiteY5" fmla="*/ 757913 h 4844073"/>
                  <a:gd name="connsiteX0" fmla="*/ 2344089 w 7867065"/>
                  <a:gd name="connsiteY0" fmla="*/ 2367257 h 4836172"/>
                  <a:gd name="connsiteX1" fmla="*/ 7748193 w 7867065"/>
                  <a:gd name="connsiteY1" fmla="*/ 3711425 h 4836172"/>
                  <a:gd name="connsiteX2" fmla="*/ 4547793 w 7867065"/>
                  <a:gd name="connsiteY2" fmla="*/ 4836137 h 4836172"/>
                  <a:gd name="connsiteX3" fmla="*/ 1347392 w 7867065"/>
                  <a:gd name="connsiteY3" fmla="*/ 4122905 h 4836172"/>
                  <a:gd name="connsiteX4" fmla="*/ 21513 w 7867065"/>
                  <a:gd name="connsiteY4" fmla="*/ 3162785 h 4836172"/>
                  <a:gd name="connsiteX5" fmla="*/ 2289225 w 7867065"/>
                  <a:gd name="connsiteY5" fmla="*/ 611609 h 4836172"/>
                  <a:gd name="connsiteX6" fmla="*/ 7867065 w 7867065"/>
                  <a:gd name="connsiteY6" fmla="*/ 757913 h 4836172"/>
                  <a:gd name="connsiteX0" fmla="*/ 2339610 w 7862586"/>
                  <a:gd name="connsiteY0" fmla="*/ 2367257 h 4836172"/>
                  <a:gd name="connsiteX1" fmla="*/ 7743714 w 7862586"/>
                  <a:gd name="connsiteY1" fmla="*/ 3711425 h 4836172"/>
                  <a:gd name="connsiteX2" fmla="*/ 4543314 w 7862586"/>
                  <a:gd name="connsiteY2" fmla="*/ 4836137 h 4836172"/>
                  <a:gd name="connsiteX3" fmla="*/ 1342913 w 7862586"/>
                  <a:gd name="connsiteY3" fmla="*/ 4122905 h 4836172"/>
                  <a:gd name="connsiteX4" fmla="*/ 17034 w 7862586"/>
                  <a:gd name="connsiteY4" fmla="*/ 3162785 h 4836172"/>
                  <a:gd name="connsiteX5" fmla="*/ 2284746 w 7862586"/>
                  <a:gd name="connsiteY5" fmla="*/ 611609 h 4836172"/>
                  <a:gd name="connsiteX6" fmla="*/ 7862586 w 7862586"/>
                  <a:gd name="connsiteY6" fmla="*/ 757913 h 4836172"/>
                  <a:gd name="connsiteX0" fmla="*/ 2420718 w 7943694"/>
                  <a:gd name="connsiteY0" fmla="*/ 2308255 h 4777170"/>
                  <a:gd name="connsiteX1" fmla="*/ 7824822 w 7943694"/>
                  <a:gd name="connsiteY1" fmla="*/ 3652423 h 4777170"/>
                  <a:gd name="connsiteX2" fmla="*/ 4624422 w 7943694"/>
                  <a:gd name="connsiteY2" fmla="*/ 4777135 h 4777170"/>
                  <a:gd name="connsiteX3" fmla="*/ 1424021 w 7943694"/>
                  <a:gd name="connsiteY3" fmla="*/ 4063903 h 4777170"/>
                  <a:gd name="connsiteX4" fmla="*/ 15846 w 7943694"/>
                  <a:gd name="connsiteY4" fmla="*/ 2866039 h 4777170"/>
                  <a:gd name="connsiteX5" fmla="*/ 2365854 w 7943694"/>
                  <a:gd name="connsiteY5" fmla="*/ 552607 h 4777170"/>
                  <a:gd name="connsiteX6" fmla="*/ 7943694 w 7943694"/>
                  <a:gd name="connsiteY6" fmla="*/ 698911 h 4777170"/>
                  <a:gd name="connsiteX0" fmla="*/ 2465840 w 7988816"/>
                  <a:gd name="connsiteY0" fmla="*/ 2308255 h 4777170"/>
                  <a:gd name="connsiteX1" fmla="*/ 7869944 w 7988816"/>
                  <a:gd name="connsiteY1" fmla="*/ 3652423 h 4777170"/>
                  <a:gd name="connsiteX2" fmla="*/ 4669544 w 7988816"/>
                  <a:gd name="connsiteY2" fmla="*/ 4777135 h 4777170"/>
                  <a:gd name="connsiteX3" fmla="*/ 1469143 w 7988816"/>
                  <a:gd name="connsiteY3" fmla="*/ 4063903 h 4777170"/>
                  <a:gd name="connsiteX4" fmla="*/ 60968 w 7988816"/>
                  <a:gd name="connsiteY4" fmla="*/ 2866039 h 4777170"/>
                  <a:gd name="connsiteX5" fmla="*/ 2410976 w 7988816"/>
                  <a:gd name="connsiteY5" fmla="*/ 552607 h 4777170"/>
                  <a:gd name="connsiteX6" fmla="*/ 7988816 w 7988816"/>
                  <a:gd name="connsiteY6" fmla="*/ 698911 h 4777170"/>
                  <a:gd name="connsiteX0" fmla="*/ 2413160 w 7936136"/>
                  <a:gd name="connsiteY0" fmla="*/ 2308255 h 4777170"/>
                  <a:gd name="connsiteX1" fmla="*/ 7817264 w 7936136"/>
                  <a:gd name="connsiteY1" fmla="*/ 3652423 h 4777170"/>
                  <a:gd name="connsiteX2" fmla="*/ 4616864 w 7936136"/>
                  <a:gd name="connsiteY2" fmla="*/ 4777135 h 4777170"/>
                  <a:gd name="connsiteX3" fmla="*/ 1416463 w 7936136"/>
                  <a:gd name="connsiteY3" fmla="*/ 4063903 h 4777170"/>
                  <a:gd name="connsiteX4" fmla="*/ 8288 w 7936136"/>
                  <a:gd name="connsiteY4" fmla="*/ 2866039 h 4777170"/>
                  <a:gd name="connsiteX5" fmla="*/ 2358296 w 7936136"/>
                  <a:gd name="connsiteY5" fmla="*/ 552607 h 4777170"/>
                  <a:gd name="connsiteX6" fmla="*/ 7936136 w 7936136"/>
                  <a:gd name="connsiteY6" fmla="*/ 698911 h 4777170"/>
                  <a:gd name="connsiteX0" fmla="*/ 2413160 w 7936136"/>
                  <a:gd name="connsiteY0" fmla="*/ 2402212 h 4871127"/>
                  <a:gd name="connsiteX1" fmla="*/ 7817264 w 7936136"/>
                  <a:gd name="connsiteY1" fmla="*/ 3746380 h 4871127"/>
                  <a:gd name="connsiteX2" fmla="*/ 4616864 w 7936136"/>
                  <a:gd name="connsiteY2" fmla="*/ 4871092 h 4871127"/>
                  <a:gd name="connsiteX3" fmla="*/ 1416463 w 7936136"/>
                  <a:gd name="connsiteY3" fmla="*/ 4157860 h 4871127"/>
                  <a:gd name="connsiteX4" fmla="*/ 8288 w 7936136"/>
                  <a:gd name="connsiteY4" fmla="*/ 2959996 h 4871127"/>
                  <a:gd name="connsiteX5" fmla="*/ 2358296 w 7936136"/>
                  <a:gd name="connsiteY5" fmla="*/ 646564 h 4871127"/>
                  <a:gd name="connsiteX6" fmla="*/ 7936136 w 7936136"/>
                  <a:gd name="connsiteY6" fmla="*/ 792868 h 4871127"/>
                  <a:gd name="connsiteX0" fmla="*/ 2413160 w 7936136"/>
                  <a:gd name="connsiteY0" fmla="*/ 2402212 h 4871092"/>
                  <a:gd name="connsiteX1" fmla="*/ 7817264 w 7936136"/>
                  <a:gd name="connsiteY1" fmla="*/ 3746380 h 4871092"/>
                  <a:gd name="connsiteX2" fmla="*/ 4616864 w 7936136"/>
                  <a:gd name="connsiteY2" fmla="*/ 4871092 h 4871092"/>
                  <a:gd name="connsiteX3" fmla="*/ 1416463 w 7936136"/>
                  <a:gd name="connsiteY3" fmla="*/ 4157860 h 4871092"/>
                  <a:gd name="connsiteX4" fmla="*/ 8288 w 7936136"/>
                  <a:gd name="connsiteY4" fmla="*/ 2959996 h 4871092"/>
                  <a:gd name="connsiteX5" fmla="*/ 2358296 w 7936136"/>
                  <a:gd name="connsiteY5" fmla="*/ 646564 h 4871092"/>
                  <a:gd name="connsiteX6" fmla="*/ 7936136 w 7936136"/>
                  <a:gd name="connsiteY6" fmla="*/ 792868 h 4871092"/>
                  <a:gd name="connsiteX0" fmla="*/ 2426925 w 7949901"/>
                  <a:gd name="connsiteY0" fmla="*/ 2402212 h 4871092"/>
                  <a:gd name="connsiteX1" fmla="*/ 7831029 w 7949901"/>
                  <a:gd name="connsiteY1" fmla="*/ 3746380 h 4871092"/>
                  <a:gd name="connsiteX2" fmla="*/ 4630629 w 7949901"/>
                  <a:gd name="connsiteY2" fmla="*/ 4871092 h 4871092"/>
                  <a:gd name="connsiteX3" fmla="*/ 1303756 w 7949901"/>
                  <a:gd name="connsiteY3" fmla="*/ 4253164 h 4871092"/>
                  <a:gd name="connsiteX4" fmla="*/ 22053 w 7949901"/>
                  <a:gd name="connsiteY4" fmla="*/ 2959996 h 4871092"/>
                  <a:gd name="connsiteX5" fmla="*/ 2372061 w 7949901"/>
                  <a:gd name="connsiteY5" fmla="*/ 646564 h 4871092"/>
                  <a:gd name="connsiteX6" fmla="*/ 7949901 w 7949901"/>
                  <a:gd name="connsiteY6" fmla="*/ 792868 h 4871092"/>
                  <a:gd name="connsiteX0" fmla="*/ 2241816 w 7764792"/>
                  <a:gd name="connsiteY0" fmla="*/ 2389981 h 4858861"/>
                  <a:gd name="connsiteX1" fmla="*/ 7645920 w 7764792"/>
                  <a:gd name="connsiteY1" fmla="*/ 3734149 h 4858861"/>
                  <a:gd name="connsiteX2" fmla="*/ 4445520 w 7764792"/>
                  <a:gd name="connsiteY2" fmla="*/ 4858861 h 4858861"/>
                  <a:gd name="connsiteX3" fmla="*/ 1118647 w 7764792"/>
                  <a:gd name="connsiteY3" fmla="*/ 4240933 h 4858861"/>
                  <a:gd name="connsiteX4" fmla="*/ 26652 w 7764792"/>
                  <a:gd name="connsiteY4" fmla="*/ 2693622 h 4858861"/>
                  <a:gd name="connsiteX5" fmla="*/ 2186952 w 7764792"/>
                  <a:gd name="connsiteY5" fmla="*/ 634333 h 4858861"/>
                  <a:gd name="connsiteX6" fmla="*/ 7764792 w 7764792"/>
                  <a:gd name="connsiteY6" fmla="*/ 780637 h 4858861"/>
                  <a:gd name="connsiteX0" fmla="*/ 2244918 w 7767894"/>
                  <a:gd name="connsiteY0" fmla="*/ 2389981 h 4858861"/>
                  <a:gd name="connsiteX1" fmla="*/ 7649022 w 7767894"/>
                  <a:gd name="connsiteY1" fmla="*/ 3734149 h 4858861"/>
                  <a:gd name="connsiteX2" fmla="*/ 4448622 w 7767894"/>
                  <a:gd name="connsiteY2" fmla="*/ 4858861 h 4858861"/>
                  <a:gd name="connsiteX3" fmla="*/ 1079591 w 7767894"/>
                  <a:gd name="connsiteY3" fmla="*/ 4357416 h 4858861"/>
                  <a:gd name="connsiteX4" fmla="*/ 29754 w 7767894"/>
                  <a:gd name="connsiteY4" fmla="*/ 2693622 h 4858861"/>
                  <a:gd name="connsiteX5" fmla="*/ 2190054 w 7767894"/>
                  <a:gd name="connsiteY5" fmla="*/ 634333 h 4858861"/>
                  <a:gd name="connsiteX6" fmla="*/ 7767894 w 7767894"/>
                  <a:gd name="connsiteY6" fmla="*/ 780637 h 4858861"/>
                  <a:gd name="connsiteX0" fmla="*/ 2245878 w 7768854"/>
                  <a:gd name="connsiteY0" fmla="*/ 2413722 h 4882602"/>
                  <a:gd name="connsiteX1" fmla="*/ 7649982 w 7768854"/>
                  <a:gd name="connsiteY1" fmla="*/ 3757890 h 4882602"/>
                  <a:gd name="connsiteX2" fmla="*/ 4449582 w 7768854"/>
                  <a:gd name="connsiteY2" fmla="*/ 4882602 h 4882602"/>
                  <a:gd name="connsiteX3" fmla="*/ 1080551 w 7768854"/>
                  <a:gd name="connsiteY3" fmla="*/ 4381157 h 4882602"/>
                  <a:gd name="connsiteX4" fmla="*/ 30714 w 7768854"/>
                  <a:gd name="connsiteY4" fmla="*/ 2717363 h 4882602"/>
                  <a:gd name="connsiteX5" fmla="*/ 2212972 w 7768854"/>
                  <a:gd name="connsiteY5" fmla="*/ 591890 h 4882602"/>
                  <a:gd name="connsiteX6" fmla="*/ 7768854 w 7768854"/>
                  <a:gd name="connsiteY6" fmla="*/ 804378 h 4882602"/>
                  <a:gd name="connsiteX0" fmla="*/ 2265627 w 7788603"/>
                  <a:gd name="connsiteY0" fmla="*/ 2479052 h 4947932"/>
                  <a:gd name="connsiteX1" fmla="*/ 7669731 w 7788603"/>
                  <a:gd name="connsiteY1" fmla="*/ 3823220 h 4947932"/>
                  <a:gd name="connsiteX2" fmla="*/ 4469331 w 7788603"/>
                  <a:gd name="connsiteY2" fmla="*/ 4947932 h 4947932"/>
                  <a:gd name="connsiteX3" fmla="*/ 1100300 w 7788603"/>
                  <a:gd name="connsiteY3" fmla="*/ 4446487 h 4947932"/>
                  <a:gd name="connsiteX4" fmla="*/ 50463 w 7788603"/>
                  <a:gd name="connsiteY4" fmla="*/ 2782693 h 4947932"/>
                  <a:gd name="connsiteX5" fmla="*/ 2649903 w 7788603"/>
                  <a:gd name="connsiteY5" fmla="*/ 491761 h 4947932"/>
                  <a:gd name="connsiteX6" fmla="*/ 7788603 w 7788603"/>
                  <a:gd name="connsiteY6" fmla="*/ 869708 h 4947932"/>
                  <a:gd name="connsiteX0" fmla="*/ 2300544 w 7823520"/>
                  <a:gd name="connsiteY0" fmla="*/ 2479052 h 4947932"/>
                  <a:gd name="connsiteX1" fmla="*/ 7704648 w 7823520"/>
                  <a:gd name="connsiteY1" fmla="*/ 3823220 h 4947932"/>
                  <a:gd name="connsiteX2" fmla="*/ 4504248 w 7823520"/>
                  <a:gd name="connsiteY2" fmla="*/ 4947932 h 4947932"/>
                  <a:gd name="connsiteX3" fmla="*/ 1135217 w 7823520"/>
                  <a:gd name="connsiteY3" fmla="*/ 4446487 h 4947932"/>
                  <a:gd name="connsiteX4" fmla="*/ 85380 w 7823520"/>
                  <a:gd name="connsiteY4" fmla="*/ 2782693 h 4947932"/>
                  <a:gd name="connsiteX5" fmla="*/ 2684820 w 7823520"/>
                  <a:gd name="connsiteY5" fmla="*/ 491761 h 4947932"/>
                  <a:gd name="connsiteX6" fmla="*/ 7823520 w 7823520"/>
                  <a:gd name="connsiteY6" fmla="*/ 869708 h 4947932"/>
                  <a:gd name="connsiteX0" fmla="*/ 2364742 w 7887718"/>
                  <a:gd name="connsiteY0" fmla="*/ 2476785 h 4945665"/>
                  <a:gd name="connsiteX1" fmla="*/ 7768846 w 7887718"/>
                  <a:gd name="connsiteY1" fmla="*/ 3820953 h 4945665"/>
                  <a:gd name="connsiteX2" fmla="*/ 4568446 w 7887718"/>
                  <a:gd name="connsiteY2" fmla="*/ 4945665 h 4945665"/>
                  <a:gd name="connsiteX3" fmla="*/ 1199415 w 7887718"/>
                  <a:gd name="connsiteY3" fmla="*/ 4444220 h 4945665"/>
                  <a:gd name="connsiteX4" fmla="*/ 80814 w 7887718"/>
                  <a:gd name="connsiteY4" fmla="*/ 2739460 h 4945665"/>
                  <a:gd name="connsiteX5" fmla="*/ 2749018 w 7887718"/>
                  <a:gd name="connsiteY5" fmla="*/ 489494 h 4945665"/>
                  <a:gd name="connsiteX6" fmla="*/ 7887718 w 7887718"/>
                  <a:gd name="connsiteY6" fmla="*/ 867441 h 4945665"/>
                  <a:gd name="connsiteX0" fmla="*/ 2333036 w 7856012"/>
                  <a:gd name="connsiteY0" fmla="*/ 2476785 h 4945665"/>
                  <a:gd name="connsiteX1" fmla="*/ 7737140 w 7856012"/>
                  <a:gd name="connsiteY1" fmla="*/ 3820953 h 4945665"/>
                  <a:gd name="connsiteX2" fmla="*/ 4536740 w 7856012"/>
                  <a:gd name="connsiteY2" fmla="*/ 4945665 h 4945665"/>
                  <a:gd name="connsiteX3" fmla="*/ 1148062 w 7856012"/>
                  <a:gd name="connsiteY3" fmla="*/ 4546637 h 4945665"/>
                  <a:gd name="connsiteX4" fmla="*/ 49108 w 7856012"/>
                  <a:gd name="connsiteY4" fmla="*/ 2739460 h 4945665"/>
                  <a:gd name="connsiteX5" fmla="*/ 2717312 w 7856012"/>
                  <a:gd name="connsiteY5" fmla="*/ 489494 h 4945665"/>
                  <a:gd name="connsiteX6" fmla="*/ 7856012 w 7856012"/>
                  <a:gd name="connsiteY6" fmla="*/ 867441 h 4945665"/>
                  <a:gd name="connsiteX0" fmla="*/ 2346539 w 7869515"/>
                  <a:gd name="connsiteY0" fmla="*/ 2476785 h 4945665"/>
                  <a:gd name="connsiteX1" fmla="*/ 7750643 w 7869515"/>
                  <a:gd name="connsiteY1" fmla="*/ 3820953 h 4945665"/>
                  <a:gd name="connsiteX2" fmla="*/ 4550243 w 7869515"/>
                  <a:gd name="connsiteY2" fmla="*/ 4945665 h 4945665"/>
                  <a:gd name="connsiteX3" fmla="*/ 1033861 w 7869515"/>
                  <a:gd name="connsiteY3" fmla="*/ 4546637 h 4945665"/>
                  <a:gd name="connsiteX4" fmla="*/ 62611 w 7869515"/>
                  <a:gd name="connsiteY4" fmla="*/ 2739460 h 4945665"/>
                  <a:gd name="connsiteX5" fmla="*/ 2730815 w 7869515"/>
                  <a:gd name="connsiteY5" fmla="*/ 489494 h 4945665"/>
                  <a:gd name="connsiteX6" fmla="*/ 7869515 w 7869515"/>
                  <a:gd name="connsiteY6" fmla="*/ 867441 h 4945665"/>
                  <a:gd name="connsiteX0" fmla="*/ 2355751 w 7878727"/>
                  <a:gd name="connsiteY0" fmla="*/ 2485318 h 4954198"/>
                  <a:gd name="connsiteX1" fmla="*/ 7759855 w 7878727"/>
                  <a:gd name="connsiteY1" fmla="*/ 3829486 h 4954198"/>
                  <a:gd name="connsiteX2" fmla="*/ 4559455 w 7878727"/>
                  <a:gd name="connsiteY2" fmla="*/ 4954198 h 4954198"/>
                  <a:gd name="connsiteX3" fmla="*/ 1043073 w 7878727"/>
                  <a:gd name="connsiteY3" fmla="*/ 4555170 h 4954198"/>
                  <a:gd name="connsiteX4" fmla="*/ 61999 w 7878727"/>
                  <a:gd name="connsiteY4" fmla="*/ 2901618 h 4954198"/>
                  <a:gd name="connsiteX5" fmla="*/ 2740027 w 7878727"/>
                  <a:gd name="connsiteY5" fmla="*/ 498027 h 4954198"/>
                  <a:gd name="connsiteX6" fmla="*/ 7878727 w 7878727"/>
                  <a:gd name="connsiteY6" fmla="*/ 875974 h 4954198"/>
                  <a:gd name="connsiteX0" fmla="*/ 2401973 w 7924949"/>
                  <a:gd name="connsiteY0" fmla="*/ 2487608 h 4956488"/>
                  <a:gd name="connsiteX1" fmla="*/ 7806077 w 7924949"/>
                  <a:gd name="connsiteY1" fmla="*/ 3831776 h 4956488"/>
                  <a:gd name="connsiteX2" fmla="*/ 4605677 w 7924949"/>
                  <a:gd name="connsiteY2" fmla="*/ 4956488 h 4956488"/>
                  <a:gd name="connsiteX3" fmla="*/ 1089295 w 7924949"/>
                  <a:gd name="connsiteY3" fmla="*/ 4557460 h 4956488"/>
                  <a:gd name="connsiteX4" fmla="*/ 59103 w 7924949"/>
                  <a:gd name="connsiteY4" fmla="*/ 2944875 h 4956488"/>
                  <a:gd name="connsiteX5" fmla="*/ 2786249 w 7924949"/>
                  <a:gd name="connsiteY5" fmla="*/ 500317 h 4956488"/>
                  <a:gd name="connsiteX6" fmla="*/ 7924949 w 7924949"/>
                  <a:gd name="connsiteY6" fmla="*/ 878264 h 4956488"/>
                  <a:gd name="connsiteX0" fmla="*/ 2401973 w 7924949"/>
                  <a:gd name="connsiteY0" fmla="*/ 2494511 h 4963391"/>
                  <a:gd name="connsiteX1" fmla="*/ 7806077 w 7924949"/>
                  <a:gd name="connsiteY1" fmla="*/ 3838679 h 4963391"/>
                  <a:gd name="connsiteX2" fmla="*/ 4605677 w 7924949"/>
                  <a:gd name="connsiteY2" fmla="*/ 4963391 h 4963391"/>
                  <a:gd name="connsiteX3" fmla="*/ 1089295 w 7924949"/>
                  <a:gd name="connsiteY3" fmla="*/ 4564363 h 4963391"/>
                  <a:gd name="connsiteX4" fmla="*/ 59103 w 7924949"/>
                  <a:gd name="connsiteY4" fmla="*/ 2951778 h 4963391"/>
                  <a:gd name="connsiteX5" fmla="*/ 2786249 w 7924949"/>
                  <a:gd name="connsiteY5" fmla="*/ 507220 h 4963391"/>
                  <a:gd name="connsiteX6" fmla="*/ 7924949 w 7924949"/>
                  <a:gd name="connsiteY6" fmla="*/ 885167 h 496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24949" h="4963391">
                    <a:moveTo>
                      <a:pt x="2401973" y="2494511"/>
                    </a:moveTo>
                    <a:cubicBezTo>
                      <a:pt x="6272171" y="941555"/>
                      <a:pt x="8014865" y="3180311"/>
                      <a:pt x="7806077" y="3838679"/>
                    </a:cubicBezTo>
                    <a:cubicBezTo>
                      <a:pt x="7597289" y="4497047"/>
                      <a:pt x="5587133" y="4958819"/>
                      <a:pt x="4605677" y="4963391"/>
                    </a:cubicBezTo>
                    <a:cubicBezTo>
                      <a:pt x="3999125" y="4199867"/>
                      <a:pt x="1843675" y="4843255"/>
                      <a:pt x="1089295" y="4564363"/>
                    </a:cubicBezTo>
                    <a:cubicBezTo>
                      <a:pt x="572659" y="4267183"/>
                      <a:pt x="-223723" y="3627968"/>
                      <a:pt x="59103" y="2951778"/>
                    </a:cubicBezTo>
                    <a:cubicBezTo>
                      <a:pt x="341929" y="2275588"/>
                      <a:pt x="1573509" y="872139"/>
                      <a:pt x="2786249" y="507220"/>
                    </a:cubicBezTo>
                    <a:cubicBezTo>
                      <a:pt x="3998989" y="142301"/>
                      <a:pt x="5747153" y="-590065"/>
                      <a:pt x="7924949" y="885167"/>
                    </a:cubicBez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Freeform: Shape 3">
                <a:extLst>
                  <a:ext uri="{FF2B5EF4-FFF2-40B4-BE49-F238E27FC236}">
                    <a16:creationId xmlns:a16="http://schemas.microsoft.com/office/drawing/2014/main" id="{6A1616F8-FC6A-4ADE-AB53-F03CE122645D}"/>
                  </a:ext>
                </a:extLst>
              </p:cNvPr>
              <p:cNvSpPr/>
              <p:nvPr/>
            </p:nvSpPr>
            <p:spPr>
              <a:xfrm>
                <a:off x="2847405" y="1588527"/>
                <a:ext cx="4940007" cy="2262840"/>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358416 w 6358416"/>
                  <a:gd name="connsiteY0" fmla="*/ 1050330 h 2988391"/>
                  <a:gd name="connsiteX1" fmla="*/ 3352930 w 6358416"/>
                  <a:gd name="connsiteY1" fmla="*/ 48 h 2988391"/>
                  <a:gd name="connsiteX2" fmla="*/ 472570 w 6358416"/>
                  <a:gd name="connsiteY2" fmla="*/ 1097328 h 2988391"/>
                  <a:gd name="connsiteX3" fmla="*/ 143386 w 6358416"/>
                  <a:gd name="connsiteY3" fmla="*/ 2752392 h 2988391"/>
                  <a:gd name="connsiteX4" fmla="*/ 1926465 w 6358416"/>
                  <a:gd name="connsiteY4" fmla="*/ 2926128 h 2988391"/>
                  <a:gd name="connsiteX5" fmla="*/ 3298066 w 6358416"/>
                  <a:gd name="connsiteY5" fmla="*/ 2258616 h 2988391"/>
                  <a:gd name="connsiteX6" fmla="*/ 4331338 w 6358416"/>
                  <a:gd name="connsiteY6" fmla="*/ 2404920 h 2988391"/>
                  <a:gd name="connsiteX0" fmla="*/ 6366413 w 6366413"/>
                  <a:gd name="connsiteY0" fmla="*/ 1129747 h 3067808"/>
                  <a:gd name="connsiteX1" fmla="*/ 3536583 w 6366413"/>
                  <a:gd name="connsiteY1" fmla="*/ 44 h 3067808"/>
                  <a:gd name="connsiteX2" fmla="*/ 480567 w 6366413"/>
                  <a:gd name="connsiteY2" fmla="*/ 1176745 h 3067808"/>
                  <a:gd name="connsiteX3" fmla="*/ 151383 w 6366413"/>
                  <a:gd name="connsiteY3" fmla="*/ 2831809 h 3067808"/>
                  <a:gd name="connsiteX4" fmla="*/ 1934462 w 6366413"/>
                  <a:gd name="connsiteY4" fmla="*/ 3005545 h 3067808"/>
                  <a:gd name="connsiteX5" fmla="*/ 3306063 w 6366413"/>
                  <a:gd name="connsiteY5" fmla="*/ 2338033 h 3067808"/>
                  <a:gd name="connsiteX6" fmla="*/ 4339335 w 6366413"/>
                  <a:gd name="connsiteY6" fmla="*/ 2484337 h 3067808"/>
                  <a:gd name="connsiteX0" fmla="*/ 6366413 w 6366413"/>
                  <a:gd name="connsiteY0" fmla="*/ 1094452 h 3032513"/>
                  <a:gd name="connsiteX1" fmla="*/ 3536583 w 6366413"/>
                  <a:gd name="connsiteY1" fmla="*/ 47 h 3032513"/>
                  <a:gd name="connsiteX2" fmla="*/ 480567 w 6366413"/>
                  <a:gd name="connsiteY2" fmla="*/ 1141450 h 3032513"/>
                  <a:gd name="connsiteX3" fmla="*/ 151383 w 6366413"/>
                  <a:gd name="connsiteY3" fmla="*/ 2796514 h 3032513"/>
                  <a:gd name="connsiteX4" fmla="*/ 1934462 w 6366413"/>
                  <a:gd name="connsiteY4" fmla="*/ 2970250 h 3032513"/>
                  <a:gd name="connsiteX5" fmla="*/ 3306063 w 6366413"/>
                  <a:gd name="connsiteY5" fmla="*/ 2302738 h 3032513"/>
                  <a:gd name="connsiteX6" fmla="*/ 4339335 w 6366413"/>
                  <a:gd name="connsiteY6" fmla="*/ 2449042 h 3032513"/>
                  <a:gd name="connsiteX0" fmla="*/ 6368470 w 6368470"/>
                  <a:gd name="connsiteY0" fmla="*/ 1103273 h 3041334"/>
                  <a:gd name="connsiteX1" fmla="*/ 3582554 w 6368470"/>
                  <a:gd name="connsiteY1" fmla="*/ 44 h 3041334"/>
                  <a:gd name="connsiteX2" fmla="*/ 482624 w 6368470"/>
                  <a:gd name="connsiteY2" fmla="*/ 1150271 h 3041334"/>
                  <a:gd name="connsiteX3" fmla="*/ 153440 w 6368470"/>
                  <a:gd name="connsiteY3" fmla="*/ 2805335 h 3041334"/>
                  <a:gd name="connsiteX4" fmla="*/ 1936519 w 6368470"/>
                  <a:gd name="connsiteY4" fmla="*/ 2979071 h 3041334"/>
                  <a:gd name="connsiteX5" fmla="*/ 3308120 w 6368470"/>
                  <a:gd name="connsiteY5" fmla="*/ 2311559 h 3041334"/>
                  <a:gd name="connsiteX6" fmla="*/ 4341392 w 6368470"/>
                  <a:gd name="connsiteY6" fmla="*/ 2457863 h 3041334"/>
                  <a:gd name="connsiteX0" fmla="*/ 6368470 w 6368470"/>
                  <a:gd name="connsiteY0" fmla="*/ 1103311 h 3041372"/>
                  <a:gd name="connsiteX1" fmla="*/ 3582554 w 6368470"/>
                  <a:gd name="connsiteY1" fmla="*/ 82 h 3041372"/>
                  <a:gd name="connsiteX2" fmla="*/ 482624 w 6368470"/>
                  <a:gd name="connsiteY2" fmla="*/ 1150309 h 3041372"/>
                  <a:gd name="connsiteX3" fmla="*/ 153440 w 6368470"/>
                  <a:gd name="connsiteY3" fmla="*/ 2805373 h 3041372"/>
                  <a:gd name="connsiteX4" fmla="*/ 1936519 w 6368470"/>
                  <a:gd name="connsiteY4" fmla="*/ 2979109 h 3041372"/>
                  <a:gd name="connsiteX5" fmla="*/ 3308120 w 6368470"/>
                  <a:gd name="connsiteY5" fmla="*/ 2311597 h 3041372"/>
                  <a:gd name="connsiteX6" fmla="*/ 4341392 w 6368470"/>
                  <a:gd name="connsiteY6" fmla="*/ 2457901 h 3041372"/>
                  <a:gd name="connsiteX0" fmla="*/ 6368470 w 6368470"/>
                  <a:gd name="connsiteY0" fmla="*/ 1103311 h 3041372"/>
                  <a:gd name="connsiteX1" fmla="*/ 3582554 w 6368470"/>
                  <a:gd name="connsiteY1" fmla="*/ 82 h 3041372"/>
                  <a:gd name="connsiteX2" fmla="*/ 482624 w 6368470"/>
                  <a:gd name="connsiteY2" fmla="*/ 1150309 h 3041372"/>
                  <a:gd name="connsiteX3" fmla="*/ 153440 w 6368470"/>
                  <a:gd name="connsiteY3" fmla="*/ 2805373 h 3041372"/>
                  <a:gd name="connsiteX4" fmla="*/ 1936519 w 6368470"/>
                  <a:gd name="connsiteY4" fmla="*/ 2979109 h 3041372"/>
                  <a:gd name="connsiteX5" fmla="*/ 3308120 w 6368470"/>
                  <a:gd name="connsiteY5" fmla="*/ 2311597 h 304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68470" h="3041372">
                    <a:moveTo>
                      <a:pt x="6368470" y="1103311"/>
                    </a:moveTo>
                    <a:cubicBezTo>
                      <a:pt x="5106742" y="546461"/>
                      <a:pt x="4563528" y="-7751"/>
                      <a:pt x="3582554" y="82"/>
                    </a:cubicBezTo>
                    <a:cubicBezTo>
                      <a:pt x="2601580" y="7915"/>
                      <a:pt x="1054143" y="682761"/>
                      <a:pt x="482624" y="1150309"/>
                    </a:cubicBezTo>
                    <a:cubicBezTo>
                      <a:pt x="-88895" y="1617857"/>
                      <a:pt x="-88876" y="2500573"/>
                      <a:pt x="153440" y="2805373"/>
                    </a:cubicBezTo>
                    <a:cubicBezTo>
                      <a:pt x="395756" y="3110173"/>
                      <a:pt x="1410739" y="3061405"/>
                      <a:pt x="1936519" y="2979109"/>
                    </a:cubicBezTo>
                    <a:cubicBezTo>
                      <a:pt x="2462299" y="2896813"/>
                      <a:pt x="2907308" y="2398465"/>
                      <a:pt x="3308120" y="2311597"/>
                    </a:cubicBezTo>
                  </a:path>
                </a:pathLst>
              </a:custGeom>
              <a:noFill/>
              <a:ln w="2540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8" name="Group 7">
            <a:extLst>
              <a:ext uri="{FF2B5EF4-FFF2-40B4-BE49-F238E27FC236}">
                <a16:creationId xmlns:a16="http://schemas.microsoft.com/office/drawing/2014/main" id="{1F57D878-A8F4-486B-9EC3-6362EF948D9F}"/>
              </a:ext>
            </a:extLst>
          </p:cNvPr>
          <p:cNvGrpSpPr/>
          <p:nvPr/>
        </p:nvGrpSpPr>
        <p:grpSpPr>
          <a:xfrm>
            <a:off x="5839414" y="2604553"/>
            <a:ext cx="732774" cy="596813"/>
            <a:chOff x="5500177" y="3510174"/>
            <a:chExt cx="819596" cy="692662"/>
          </a:xfrm>
        </p:grpSpPr>
        <p:sp>
          <p:nvSpPr>
            <p:cNvPr id="6" name="Freeform: Shape 5">
              <a:extLst>
                <a:ext uri="{FF2B5EF4-FFF2-40B4-BE49-F238E27FC236}">
                  <a16:creationId xmlns:a16="http://schemas.microsoft.com/office/drawing/2014/main" id="{78B51FF3-8DF1-4A4A-9AB2-289562C96AD7}"/>
                </a:ext>
              </a:extLst>
            </p:cNvPr>
            <p:cNvSpPr/>
            <p:nvPr/>
          </p:nvSpPr>
          <p:spPr>
            <a:xfrm rot="1654848">
              <a:off x="5500177" y="3713466"/>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Freeform: Shape 6">
              <a:extLst>
                <a:ext uri="{FF2B5EF4-FFF2-40B4-BE49-F238E27FC236}">
                  <a16:creationId xmlns:a16="http://schemas.microsoft.com/office/drawing/2014/main" id="{47C40F88-6262-4860-A0DA-CA9A6FF27B32}"/>
                </a:ext>
              </a:extLst>
            </p:cNvPr>
            <p:cNvSpPr/>
            <p:nvPr/>
          </p:nvSpPr>
          <p:spPr>
            <a:xfrm>
              <a:off x="5607176" y="358344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5B0F378A-B6E9-4C08-ACCE-9F984361B143}"/>
                </a:ext>
              </a:extLst>
            </p:cNvPr>
            <p:cNvSpPr/>
            <p:nvPr/>
          </p:nvSpPr>
          <p:spPr>
            <a:xfrm rot="1123321">
              <a:off x="5649514" y="35101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DAD5BB9D-3B24-412F-A040-D0272ED77C6B}"/>
                </a:ext>
              </a:extLst>
            </p:cNvPr>
            <p:cNvSpPr/>
            <p:nvPr/>
          </p:nvSpPr>
          <p:spPr>
            <a:xfrm rot="4403443" flipH="1">
              <a:off x="5682190" y="354603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Freeform: Shape 10">
              <a:extLst>
                <a:ext uri="{FF2B5EF4-FFF2-40B4-BE49-F238E27FC236}">
                  <a16:creationId xmlns:a16="http://schemas.microsoft.com/office/drawing/2014/main" id="{29F4F084-8B46-40C0-B7A8-5424B4FD793E}"/>
                </a:ext>
              </a:extLst>
            </p:cNvPr>
            <p:cNvSpPr/>
            <p:nvPr/>
          </p:nvSpPr>
          <p:spPr>
            <a:xfrm rot="5908006">
              <a:off x="5698975" y="35992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71B0CAE9-1FDC-483F-A1A8-B7CFC4ECE69B}"/>
                </a:ext>
              </a:extLst>
            </p:cNvPr>
            <p:cNvSpPr/>
            <p:nvPr/>
          </p:nvSpPr>
          <p:spPr>
            <a:xfrm rot="18300740">
              <a:off x="5557866" y="351652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6676D839-2CA0-4268-BCC4-DDA0BC33CB04}"/>
                </a:ext>
              </a:extLst>
            </p:cNvPr>
            <p:cNvSpPr/>
            <p:nvPr/>
          </p:nvSpPr>
          <p:spPr>
            <a:xfrm rot="2245998">
              <a:off x="5748469" y="3846222"/>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EB6C0693-779D-42CD-8EA2-B5D96C4BF17D}"/>
                </a:ext>
              </a:extLst>
            </p:cNvPr>
            <p:cNvSpPr/>
            <p:nvPr/>
          </p:nvSpPr>
          <p:spPr>
            <a:xfrm rot="591150">
              <a:off x="5881145" y="3724161"/>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B5741474-EB3E-4CB1-A9EA-253AD86B57CF}"/>
                </a:ext>
              </a:extLst>
            </p:cNvPr>
            <p:cNvSpPr/>
            <p:nvPr/>
          </p:nvSpPr>
          <p:spPr>
            <a:xfrm rot="1714471">
              <a:off x="5935396" y="3659216"/>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3858221A-EF6F-46DE-976E-95C2FA4973CB}"/>
                </a:ext>
              </a:extLst>
            </p:cNvPr>
            <p:cNvSpPr/>
            <p:nvPr/>
          </p:nvSpPr>
          <p:spPr>
            <a:xfrm rot="4994593" flipH="1">
              <a:off x="5961384" y="370095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Freeform: Shape 18">
              <a:extLst>
                <a:ext uri="{FF2B5EF4-FFF2-40B4-BE49-F238E27FC236}">
                  <a16:creationId xmlns:a16="http://schemas.microsoft.com/office/drawing/2014/main" id="{B61A9514-3CC7-4415-8078-EDFD55C89EA4}"/>
                </a:ext>
              </a:extLst>
            </p:cNvPr>
            <p:cNvSpPr/>
            <p:nvPr/>
          </p:nvSpPr>
          <p:spPr>
            <a:xfrm rot="6499156">
              <a:off x="5968821" y="37562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CB3304DE-ADE5-4209-AE21-654A394EB61A}"/>
                </a:ext>
              </a:extLst>
            </p:cNvPr>
            <p:cNvSpPr/>
            <p:nvPr/>
          </p:nvSpPr>
          <p:spPr>
            <a:xfrm rot="18891890">
              <a:off x="5843941" y="365061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BC98E405-74A0-46E6-AA2B-9A473F5F4CED}"/>
                </a:ext>
              </a:extLst>
            </p:cNvPr>
            <p:cNvSpPr/>
            <p:nvPr/>
          </p:nvSpPr>
          <p:spPr>
            <a:xfrm rot="2384584">
              <a:off x="5993555" y="3999863"/>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54ACF9E2-93F0-42FD-B990-BE151EA269D6}"/>
                </a:ext>
              </a:extLst>
            </p:cNvPr>
            <p:cNvSpPr/>
            <p:nvPr/>
          </p:nvSpPr>
          <p:spPr>
            <a:xfrm rot="729736">
              <a:off x="6132025" y="3880298"/>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7C92DFAD-D77E-4C57-95BD-5447A42A673E}"/>
                </a:ext>
              </a:extLst>
            </p:cNvPr>
            <p:cNvSpPr/>
            <p:nvPr/>
          </p:nvSpPr>
          <p:spPr>
            <a:xfrm rot="1853057">
              <a:off x="6188849" y="3817593"/>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4B0913A9-75D9-43A5-8777-E54B7ED42A6E}"/>
                </a:ext>
              </a:extLst>
            </p:cNvPr>
            <p:cNvSpPr/>
            <p:nvPr/>
          </p:nvSpPr>
          <p:spPr>
            <a:xfrm rot="5133179" flipH="1">
              <a:off x="6213130" y="386053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3B653631-7366-4BDB-9796-38AEA44A210C}"/>
                </a:ext>
              </a:extLst>
            </p:cNvPr>
            <p:cNvSpPr/>
            <p:nvPr/>
          </p:nvSpPr>
          <p:spPr>
            <a:xfrm rot="6637742">
              <a:off x="6218334" y="391606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D1FDD278-8FA3-45CD-BA0C-78A44A59B324}"/>
                </a:ext>
              </a:extLst>
            </p:cNvPr>
            <p:cNvSpPr/>
            <p:nvPr/>
          </p:nvSpPr>
          <p:spPr>
            <a:xfrm rot="19030476">
              <a:off x="6097812" y="380550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Freeform: Shape 29">
            <a:extLst>
              <a:ext uri="{FF2B5EF4-FFF2-40B4-BE49-F238E27FC236}">
                <a16:creationId xmlns:a16="http://schemas.microsoft.com/office/drawing/2014/main" id="{51B655B8-66AB-4BCD-961F-2D7E9BC4AE1F}"/>
              </a:ext>
            </a:extLst>
          </p:cNvPr>
          <p:cNvSpPr/>
          <p:nvPr/>
        </p:nvSpPr>
        <p:spPr>
          <a:xfrm rot="4501527">
            <a:off x="2820769" y="3347072"/>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 name="Group 35">
            <a:extLst>
              <a:ext uri="{FF2B5EF4-FFF2-40B4-BE49-F238E27FC236}">
                <a16:creationId xmlns:a16="http://schemas.microsoft.com/office/drawing/2014/main" id="{AE1BCE37-74B8-4AAE-B4FE-986BCD810D9C}"/>
              </a:ext>
            </a:extLst>
          </p:cNvPr>
          <p:cNvGrpSpPr/>
          <p:nvPr/>
        </p:nvGrpSpPr>
        <p:grpSpPr>
          <a:xfrm>
            <a:off x="2950429" y="3234898"/>
            <a:ext cx="400440" cy="273152"/>
            <a:chOff x="3317787" y="4382723"/>
            <a:chExt cx="447886" cy="317021"/>
          </a:xfrm>
        </p:grpSpPr>
        <p:sp>
          <p:nvSpPr>
            <p:cNvPr id="31" name="Freeform: Shape 30">
              <a:extLst>
                <a:ext uri="{FF2B5EF4-FFF2-40B4-BE49-F238E27FC236}">
                  <a16:creationId xmlns:a16="http://schemas.microsoft.com/office/drawing/2014/main" id="{8C1838D9-F2FB-4788-AF90-A4EA02DADA60}"/>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D660F13A-9A4D-49FB-9CE5-F050881F0B50}"/>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89A8BB93-8624-4F90-BDE3-F404AAF3EE8C}"/>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7DC6FBE-1CAC-40A2-A5AD-8A4B36277707}"/>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5AD05BEC-1DA3-47F4-B867-8CFC44D03BD8}"/>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FFB25FDD-E8C0-4EB0-8186-C24BBE0A5A2C}"/>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38A104BA-4624-4CC7-8A59-359D1FD7AA29}"/>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Freeform: Shape 59">
              <a:extLst>
                <a:ext uri="{FF2B5EF4-FFF2-40B4-BE49-F238E27FC236}">
                  <a16:creationId xmlns:a16="http://schemas.microsoft.com/office/drawing/2014/main" id="{F12826C8-7019-43DA-A69A-305A22DBD1F0}"/>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36D3F849-F9BE-41B7-ADEC-FAE3DB3AF67B}"/>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Freeform: Shape 61">
              <a:extLst>
                <a:ext uri="{FF2B5EF4-FFF2-40B4-BE49-F238E27FC236}">
                  <a16:creationId xmlns:a16="http://schemas.microsoft.com/office/drawing/2014/main" id="{BF81F547-C735-41AD-90F1-079D6E50B578}"/>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6" name="Freeform: Shape 65">
            <a:extLst>
              <a:ext uri="{FF2B5EF4-FFF2-40B4-BE49-F238E27FC236}">
                <a16:creationId xmlns:a16="http://schemas.microsoft.com/office/drawing/2014/main" id="{1F92806D-56A3-4A7C-B8F8-86A1E3AF00FD}"/>
              </a:ext>
            </a:extLst>
          </p:cNvPr>
          <p:cNvSpPr/>
          <p:nvPr/>
        </p:nvSpPr>
        <p:spPr>
          <a:xfrm rot="5632974">
            <a:off x="2808443" y="3071176"/>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7" name="Group 66">
            <a:extLst>
              <a:ext uri="{FF2B5EF4-FFF2-40B4-BE49-F238E27FC236}">
                <a16:creationId xmlns:a16="http://schemas.microsoft.com/office/drawing/2014/main" id="{379356B8-F485-4D07-A396-78176490A119}"/>
              </a:ext>
            </a:extLst>
          </p:cNvPr>
          <p:cNvGrpSpPr/>
          <p:nvPr/>
        </p:nvGrpSpPr>
        <p:grpSpPr>
          <a:xfrm rot="1131447">
            <a:off x="2946888" y="3040696"/>
            <a:ext cx="400440" cy="273152"/>
            <a:chOff x="3317787" y="4382723"/>
            <a:chExt cx="447886" cy="317021"/>
          </a:xfrm>
        </p:grpSpPr>
        <p:sp>
          <p:nvSpPr>
            <p:cNvPr id="68" name="Freeform: Shape 67">
              <a:extLst>
                <a:ext uri="{FF2B5EF4-FFF2-40B4-BE49-F238E27FC236}">
                  <a16:creationId xmlns:a16="http://schemas.microsoft.com/office/drawing/2014/main" id="{290E2C3E-CCE5-4721-9921-9909A8A6EF1D}"/>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Freeform: Shape 68">
              <a:extLst>
                <a:ext uri="{FF2B5EF4-FFF2-40B4-BE49-F238E27FC236}">
                  <a16:creationId xmlns:a16="http://schemas.microsoft.com/office/drawing/2014/main" id="{A01DF2FE-FAA4-45F5-92D2-881873EE4BF6}"/>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33A2B450-5EF3-4A09-8208-729E76C40EF3}"/>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Freeform: Shape 70">
              <a:extLst>
                <a:ext uri="{FF2B5EF4-FFF2-40B4-BE49-F238E27FC236}">
                  <a16:creationId xmlns:a16="http://schemas.microsoft.com/office/drawing/2014/main" id="{D94EBB00-9051-4DA8-8761-975928400F0D}"/>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DCD4CB73-52EC-4B91-ABFA-A7D9BEE1BA35}"/>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E6AEAEBA-308B-4D93-9705-8F5B86C8B556}"/>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8E35A2A7-5662-4239-BA78-44B6C5268A1E}"/>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BFC9D228-799D-499F-A3E3-25AC703084A9}"/>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0750DB5C-3092-4EC3-8E82-333AEBB77CDE}"/>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Freeform: Shape 76">
              <a:extLst>
                <a:ext uri="{FF2B5EF4-FFF2-40B4-BE49-F238E27FC236}">
                  <a16:creationId xmlns:a16="http://schemas.microsoft.com/office/drawing/2014/main" id="{E7ED8292-9E38-4D5A-BB5B-BA81AE8F5657}"/>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9" name="Freeform: Shape 78">
            <a:extLst>
              <a:ext uri="{FF2B5EF4-FFF2-40B4-BE49-F238E27FC236}">
                <a16:creationId xmlns:a16="http://schemas.microsoft.com/office/drawing/2014/main" id="{71F2591D-407F-4FF2-B097-D273AB4A5BDC}"/>
              </a:ext>
            </a:extLst>
          </p:cNvPr>
          <p:cNvSpPr/>
          <p:nvPr/>
        </p:nvSpPr>
        <p:spPr>
          <a:xfrm rot="6401861">
            <a:off x="2855877" y="2771627"/>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0" name="Group 79">
            <a:extLst>
              <a:ext uri="{FF2B5EF4-FFF2-40B4-BE49-F238E27FC236}">
                <a16:creationId xmlns:a16="http://schemas.microsoft.com/office/drawing/2014/main" id="{B5B1B189-C9BB-4BA7-BC79-FD1B7B5BE8AD}"/>
              </a:ext>
            </a:extLst>
          </p:cNvPr>
          <p:cNvGrpSpPr/>
          <p:nvPr/>
        </p:nvGrpSpPr>
        <p:grpSpPr>
          <a:xfrm rot="1900334">
            <a:off x="2984319" y="2796261"/>
            <a:ext cx="400440" cy="273152"/>
            <a:chOff x="3317787" y="4382723"/>
            <a:chExt cx="447886" cy="317021"/>
          </a:xfrm>
        </p:grpSpPr>
        <p:sp>
          <p:nvSpPr>
            <p:cNvPr id="81" name="Freeform: Shape 80">
              <a:extLst>
                <a:ext uri="{FF2B5EF4-FFF2-40B4-BE49-F238E27FC236}">
                  <a16:creationId xmlns:a16="http://schemas.microsoft.com/office/drawing/2014/main" id="{E112AE75-A659-4C9F-9CD7-E4D1B0BD0402}"/>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3C7285A0-7517-4C6D-AD15-F993046331DC}"/>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Freeform: Shape 82">
              <a:extLst>
                <a:ext uri="{FF2B5EF4-FFF2-40B4-BE49-F238E27FC236}">
                  <a16:creationId xmlns:a16="http://schemas.microsoft.com/office/drawing/2014/main" id="{B97842FA-5E3D-41D6-90EA-89FC60DE7B9C}"/>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Freeform: Shape 83">
              <a:extLst>
                <a:ext uri="{FF2B5EF4-FFF2-40B4-BE49-F238E27FC236}">
                  <a16:creationId xmlns:a16="http://schemas.microsoft.com/office/drawing/2014/main" id="{93C7C24F-3412-497C-9D60-53D54D6E04F1}"/>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45EF16D5-B252-41A3-B3D6-F47E703D6FD8}"/>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Freeform: Shape 85">
              <a:extLst>
                <a:ext uri="{FF2B5EF4-FFF2-40B4-BE49-F238E27FC236}">
                  <a16:creationId xmlns:a16="http://schemas.microsoft.com/office/drawing/2014/main" id="{3B32B64F-5750-40B6-ADC8-094C77185ADC}"/>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6A7FF7F9-E6A7-4828-95FB-B617B919FE68}"/>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2C562CA1-8AEC-4A70-BF60-C0325ADD57B0}"/>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Freeform: Shape 88">
              <a:extLst>
                <a:ext uri="{FF2B5EF4-FFF2-40B4-BE49-F238E27FC236}">
                  <a16:creationId xmlns:a16="http://schemas.microsoft.com/office/drawing/2014/main" id="{C9A92847-3B66-4884-8286-9B9A894E9585}"/>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Freeform: Shape 89">
              <a:extLst>
                <a:ext uri="{FF2B5EF4-FFF2-40B4-BE49-F238E27FC236}">
                  <a16:creationId xmlns:a16="http://schemas.microsoft.com/office/drawing/2014/main" id="{8C8B90C2-B39D-42E7-B302-A4C6BDD88001}"/>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Freeform: Shape 51">
            <a:extLst>
              <a:ext uri="{FF2B5EF4-FFF2-40B4-BE49-F238E27FC236}">
                <a16:creationId xmlns:a16="http://schemas.microsoft.com/office/drawing/2014/main" id="{DACD9C21-3E0E-4AD9-B94C-1C9047EF22F7}"/>
              </a:ext>
            </a:extLst>
          </p:cNvPr>
          <p:cNvSpPr/>
          <p:nvPr/>
        </p:nvSpPr>
        <p:spPr>
          <a:xfrm rot="10501974">
            <a:off x="5180916" y="1565938"/>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Freeform: Shape 52">
            <a:extLst>
              <a:ext uri="{FF2B5EF4-FFF2-40B4-BE49-F238E27FC236}">
                <a16:creationId xmlns:a16="http://schemas.microsoft.com/office/drawing/2014/main" id="{A8ED50FC-36EA-4FBE-9A6A-8CA602B64A28}"/>
              </a:ext>
            </a:extLst>
          </p:cNvPr>
          <p:cNvSpPr/>
          <p:nvPr/>
        </p:nvSpPr>
        <p:spPr>
          <a:xfrm rot="8847126">
            <a:off x="5295205" y="171220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78098D37-31A9-4DB7-85E4-09B99DB2998F}"/>
              </a:ext>
            </a:extLst>
          </p:cNvPr>
          <p:cNvSpPr/>
          <p:nvPr/>
        </p:nvSpPr>
        <p:spPr>
          <a:xfrm rot="9970447">
            <a:off x="5298542" y="1785044"/>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D31F3A97-2CE6-4525-8D77-24B1C118E5D8}"/>
              </a:ext>
            </a:extLst>
          </p:cNvPr>
          <p:cNvSpPr/>
          <p:nvPr/>
        </p:nvSpPr>
        <p:spPr>
          <a:xfrm rot="13250569" flipH="1">
            <a:off x="5248781" y="1776369"/>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9B4B9922-D4C9-48B1-9711-28CF9854AE50}"/>
              </a:ext>
            </a:extLst>
          </p:cNvPr>
          <p:cNvSpPr/>
          <p:nvPr/>
        </p:nvSpPr>
        <p:spPr>
          <a:xfrm rot="14755132">
            <a:off x="5211290" y="174297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Shape 56">
            <a:extLst>
              <a:ext uri="{FF2B5EF4-FFF2-40B4-BE49-F238E27FC236}">
                <a16:creationId xmlns:a16="http://schemas.microsoft.com/office/drawing/2014/main" id="{A61A06EC-B385-464D-90D6-9E7C606C2BEE}"/>
              </a:ext>
            </a:extLst>
          </p:cNvPr>
          <p:cNvSpPr/>
          <p:nvPr/>
        </p:nvSpPr>
        <p:spPr>
          <a:xfrm rot="5547866">
            <a:off x="5357408" y="173761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Freeform: Shape 90">
            <a:extLst>
              <a:ext uri="{FF2B5EF4-FFF2-40B4-BE49-F238E27FC236}">
                <a16:creationId xmlns:a16="http://schemas.microsoft.com/office/drawing/2014/main" id="{3105E79A-516E-4FA6-873A-216AA40438C4}"/>
              </a:ext>
            </a:extLst>
          </p:cNvPr>
          <p:cNvSpPr/>
          <p:nvPr/>
        </p:nvSpPr>
        <p:spPr>
          <a:xfrm rot="9523546">
            <a:off x="5267592" y="1859984"/>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Freeform: Shape 91">
            <a:extLst>
              <a:ext uri="{FF2B5EF4-FFF2-40B4-BE49-F238E27FC236}">
                <a16:creationId xmlns:a16="http://schemas.microsoft.com/office/drawing/2014/main" id="{0F6E79AC-4CA2-480D-B2C8-A4A3CF17526A}"/>
              </a:ext>
            </a:extLst>
          </p:cNvPr>
          <p:cNvSpPr/>
          <p:nvPr/>
        </p:nvSpPr>
        <p:spPr>
          <a:xfrm rot="9523546">
            <a:off x="5380452" y="182429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Freeform: Shape 92">
            <a:extLst>
              <a:ext uri="{FF2B5EF4-FFF2-40B4-BE49-F238E27FC236}">
                <a16:creationId xmlns:a16="http://schemas.microsoft.com/office/drawing/2014/main" id="{A91C2B7C-34C8-4B7C-86F3-64312B658CE7}"/>
              </a:ext>
            </a:extLst>
          </p:cNvPr>
          <p:cNvSpPr/>
          <p:nvPr/>
        </p:nvSpPr>
        <p:spPr>
          <a:xfrm rot="9523546" flipH="1">
            <a:off x="5329835" y="1895029"/>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Freeform: Shape 93">
            <a:extLst>
              <a:ext uri="{FF2B5EF4-FFF2-40B4-BE49-F238E27FC236}">
                <a16:creationId xmlns:a16="http://schemas.microsoft.com/office/drawing/2014/main" id="{68680E12-6CC4-49A5-A37E-B6E630E2EBA7}"/>
              </a:ext>
            </a:extLst>
          </p:cNvPr>
          <p:cNvSpPr/>
          <p:nvPr/>
        </p:nvSpPr>
        <p:spPr>
          <a:xfrm rot="12051185" flipH="1">
            <a:off x="5203231" y="1889122"/>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Freeform: Shape 94">
            <a:extLst>
              <a:ext uri="{FF2B5EF4-FFF2-40B4-BE49-F238E27FC236}">
                <a16:creationId xmlns:a16="http://schemas.microsoft.com/office/drawing/2014/main" id="{ADCA3E86-B36C-41B3-9C65-50F9703863AF}"/>
              </a:ext>
            </a:extLst>
          </p:cNvPr>
          <p:cNvSpPr/>
          <p:nvPr/>
        </p:nvSpPr>
        <p:spPr>
          <a:xfrm rot="10052230" flipH="1">
            <a:off x="5236079" y="1986451"/>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Freeform: Shape 95">
            <a:extLst>
              <a:ext uri="{FF2B5EF4-FFF2-40B4-BE49-F238E27FC236}">
                <a16:creationId xmlns:a16="http://schemas.microsoft.com/office/drawing/2014/main" id="{F706B438-3ADE-4413-9134-37BEFDDA2181}"/>
              </a:ext>
            </a:extLst>
          </p:cNvPr>
          <p:cNvSpPr/>
          <p:nvPr/>
        </p:nvSpPr>
        <p:spPr>
          <a:xfrm rot="10052230">
            <a:off x="5301781" y="1985908"/>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Freeform: Shape 96">
            <a:extLst>
              <a:ext uri="{FF2B5EF4-FFF2-40B4-BE49-F238E27FC236}">
                <a16:creationId xmlns:a16="http://schemas.microsoft.com/office/drawing/2014/main" id="{79B200EA-F8F1-4A8C-ACFD-B08EE3D4DDD8}"/>
              </a:ext>
            </a:extLst>
          </p:cNvPr>
          <p:cNvSpPr/>
          <p:nvPr/>
        </p:nvSpPr>
        <p:spPr>
          <a:xfrm rot="8980863">
            <a:off x="5383432" y="2010676"/>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Freeform: Shape 99">
            <a:extLst>
              <a:ext uri="{FF2B5EF4-FFF2-40B4-BE49-F238E27FC236}">
                <a16:creationId xmlns:a16="http://schemas.microsoft.com/office/drawing/2014/main" id="{FB1AA4CC-32D6-4E27-9B64-4A155F2B0975}"/>
              </a:ext>
            </a:extLst>
          </p:cNvPr>
          <p:cNvSpPr/>
          <p:nvPr/>
        </p:nvSpPr>
        <p:spPr>
          <a:xfrm rot="10403884">
            <a:off x="5497454" y="152355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Freeform: Shape 100">
            <a:extLst>
              <a:ext uri="{FF2B5EF4-FFF2-40B4-BE49-F238E27FC236}">
                <a16:creationId xmlns:a16="http://schemas.microsoft.com/office/drawing/2014/main" id="{A07DAE72-01F1-4CE2-ADB2-B72CD69DA7B9}"/>
              </a:ext>
            </a:extLst>
          </p:cNvPr>
          <p:cNvSpPr/>
          <p:nvPr/>
        </p:nvSpPr>
        <p:spPr>
          <a:xfrm rot="8749036">
            <a:off x="5615469" y="1668439"/>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Freeform: Shape 101">
            <a:extLst>
              <a:ext uri="{FF2B5EF4-FFF2-40B4-BE49-F238E27FC236}">
                <a16:creationId xmlns:a16="http://schemas.microsoft.com/office/drawing/2014/main" id="{5DCE4141-C40C-4A04-BECC-495C341BAFBF}"/>
              </a:ext>
            </a:extLst>
          </p:cNvPr>
          <p:cNvSpPr/>
          <p:nvPr/>
        </p:nvSpPr>
        <p:spPr>
          <a:xfrm rot="9872357">
            <a:off x="5620960" y="1741159"/>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ED45E265-70C9-4EC8-81E0-975DE19BF56C}"/>
              </a:ext>
            </a:extLst>
          </p:cNvPr>
          <p:cNvSpPr/>
          <p:nvPr/>
        </p:nvSpPr>
        <p:spPr>
          <a:xfrm rot="13152479" flipH="1">
            <a:off x="5570961" y="1733738"/>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Freeform: Shape 103">
            <a:extLst>
              <a:ext uri="{FF2B5EF4-FFF2-40B4-BE49-F238E27FC236}">
                <a16:creationId xmlns:a16="http://schemas.microsoft.com/office/drawing/2014/main" id="{1E1CACAD-F3F3-4D3D-9971-8E2370F18B35}"/>
              </a:ext>
            </a:extLst>
          </p:cNvPr>
          <p:cNvSpPr/>
          <p:nvPr/>
        </p:nvSpPr>
        <p:spPr>
          <a:xfrm rot="14657042">
            <a:off x="5532573" y="1701407"/>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Freeform: Shape 104">
            <a:extLst>
              <a:ext uri="{FF2B5EF4-FFF2-40B4-BE49-F238E27FC236}">
                <a16:creationId xmlns:a16="http://schemas.microsoft.com/office/drawing/2014/main" id="{5190D044-1422-494E-B3C8-16A5B3775268}"/>
              </a:ext>
            </a:extLst>
          </p:cNvPr>
          <p:cNvSpPr/>
          <p:nvPr/>
        </p:nvSpPr>
        <p:spPr>
          <a:xfrm rot="5449776">
            <a:off x="5678473" y="169203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Freeform: Shape 105">
            <a:extLst>
              <a:ext uri="{FF2B5EF4-FFF2-40B4-BE49-F238E27FC236}">
                <a16:creationId xmlns:a16="http://schemas.microsoft.com/office/drawing/2014/main" id="{4CB5C070-E029-4392-91B0-87BE64FD5010}"/>
              </a:ext>
            </a:extLst>
          </p:cNvPr>
          <p:cNvSpPr/>
          <p:nvPr/>
        </p:nvSpPr>
        <p:spPr>
          <a:xfrm rot="9425456">
            <a:off x="5592239" y="1816802"/>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Freeform: Shape 106">
            <a:extLst>
              <a:ext uri="{FF2B5EF4-FFF2-40B4-BE49-F238E27FC236}">
                <a16:creationId xmlns:a16="http://schemas.microsoft.com/office/drawing/2014/main" id="{A5701C2D-6BD0-4EA2-ADA4-CD7F71BB6785}"/>
              </a:ext>
            </a:extLst>
          </p:cNvPr>
          <p:cNvSpPr/>
          <p:nvPr/>
        </p:nvSpPr>
        <p:spPr>
          <a:xfrm rot="9425456">
            <a:off x="5703998" y="177802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Freeform: Shape 107">
            <a:extLst>
              <a:ext uri="{FF2B5EF4-FFF2-40B4-BE49-F238E27FC236}">
                <a16:creationId xmlns:a16="http://schemas.microsoft.com/office/drawing/2014/main" id="{43E32B1A-3FC3-49DB-B0CD-4B56B3DB1280}"/>
              </a:ext>
            </a:extLst>
          </p:cNvPr>
          <p:cNvSpPr/>
          <p:nvPr/>
        </p:nvSpPr>
        <p:spPr>
          <a:xfrm rot="9425456" flipH="1">
            <a:off x="5655495" y="1850084"/>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Freeform: Shape 108">
            <a:extLst>
              <a:ext uri="{FF2B5EF4-FFF2-40B4-BE49-F238E27FC236}">
                <a16:creationId xmlns:a16="http://schemas.microsoft.com/office/drawing/2014/main" id="{AB949021-B3F8-4ECC-A95A-3B892E43C47E}"/>
              </a:ext>
            </a:extLst>
          </p:cNvPr>
          <p:cNvSpPr/>
          <p:nvPr/>
        </p:nvSpPr>
        <p:spPr>
          <a:xfrm rot="11953095" flipH="1">
            <a:off x="5528768" y="1847660"/>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Freeform: Shape 109">
            <a:extLst>
              <a:ext uri="{FF2B5EF4-FFF2-40B4-BE49-F238E27FC236}">
                <a16:creationId xmlns:a16="http://schemas.microsoft.com/office/drawing/2014/main" id="{842458AD-2C92-4B11-B3FB-478F7B1E1A52}"/>
              </a:ext>
            </a:extLst>
          </p:cNvPr>
          <p:cNvSpPr/>
          <p:nvPr/>
        </p:nvSpPr>
        <p:spPr>
          <a:xfrm rot="9954140" flipH="1">
            <a:off x="5564484" y="1944046"/>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1" name="Freeform: Shape 110">
            <a:extLst>
              <a:ext uri="{FF2B5EF4-FFF2-40B4-BE49-F238E27FC236}">
                <a16:creationId xmlns:a16="http://schemas.microsoft.com/office/drawing/2014/main" id="{BF2B9342-BBE6-4676-9C62-737E9D6965EE}"/>
              </a:ext>
            </a:extLst>
          </p:cNvPr>
          <p:cNvSpPr/>
          <p:nvPr/>
        </p:nvSpPr>
        <p:spPr>
          <a:xfrm rot="9954140">
            <a:off x="5630142" y="194173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0690E66-A957-4E38-BD68-92DEF1A319CF}"/>
              </a:ext>
            </a:extLst>
          </p:cNvPr>
          <p:cNvSpPr/>
          <p:nvPr/>
        </p:nvSpPr>
        <p:spPr>
          <a:xfrm rot="8882773">
            <a:off x="5712495" y="196424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Freeform: Shape 113">
            <a:extLst>
              <a:ext uri="{FF2B5EF4-FFF2-40B4-BE49-F238E27FC236}">
                <a16:creationId xmlns:a16="http://schemas.microsoft.com/office/drawing/2014/main" id="{A078DCAC-97BE-4524-A2F8-A10E53FCAA3C}"/>
              </a:ext>
            </a:extLst>
          </p:cNvPr>
          <p:cNvSpPr/>
          <p:nvPr/>
        </p:nvSpPr>
        <p:spPr>
          <a:xfrm rot="11049622">
            <a:off x="5808772" y="1527229"/>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792626DF-BC44-4483-B182-117861749C65}"/>
              </a:ext>
            </a:extLst>
          </p:cNvPr>
          <p:cNvSpPr/>
          <p:nvPr/>
        </p:nvSpPr>
        <p:spPr>
          <a:xfrm rot="9394774">
            <a:off x="5901620" y="16792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Freeform: Shape 115">
            <a:extLst>
              <a:ext uri="{FF2B5EF4-FFF2-40B4-BE49-F238E27FC236}">
                <a16:creationId xmlns:a16="http://schemas.microsoft.com/office/drawing/2014/main" id="{2820E4C7-337D-4FFE-938A-054BBD97C684}"/>
              </a:ext>
            </a:extLst>
          </p:cNvPr>
          <p:cNvSpPr/>
          <p:nvPr/>
        </p:nvSpPr>
        <p:spPr>
          <a:xfrm rot="10518095">
            <a:off x="5892924" y="1751726"/>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1BBCD459-B711-4709-8CF7-DED55A8D65B6}"/>
              </a:ext>
            </a:extLst>
          </p:cNvPr>
          <p:cNvSpPr/>
          <p:nvPr/>
        </p:nvSpPr>
        <p:spPr>
          <a:xfrm rot="13798217" flipH="1">
            <a:off x="5845909" y="173365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Freeform: Shape 117">
            <a:extLst>
              <a:ext uri="{FF2B5EF4-FFF2-40B4-BE49-F238E27FC236}">
                <a16:creationId xmlns:a16="http://schemas.microsoft.com/office/drawing/2014/main" id="{B4E3C58F-D6BA-44B0-95EE-179BED6B9388}"/>
              </a:ext>
            </a:extLst>
          </p:cNvPr>
          <p:cNvSpPr/>
          <p:nvPr/>
        </p:nvSpPr>
        <p:spPr>
          <a:xfrm rot="15302780">
            <a:off x="5813238" y="169735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D68BE838-077D-4105-8E1F-C34CB9BB93D1}"/>
              </a:ext>
            </a:extLst>
          </p:cNvPr>
          <p:cNvSpPr/>
          <p:nvPr/>
        </p:nvSpPr>
        <p:spPr>
          <a:xfrm rot="6095514">
            <a:off x="5958388" y="1714406"/>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A327339B-FA5D-4F28-A291-48F4D9500B30}"/>
              </a:ext>
            </a:extLst>
          </p:cNvPr>
          <p:cNvSpPr/>
          <p:nvPr/>
        </p:nvSpPr>
        <p:spPr>
          <a:xfrm rot="10071194">
            <a:off x="5849976" y="1821640"/>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Freeform: Shape 120">
            <a:extLst>
              <a:ext uri="{FF2B5EF4-FFF2-40B4-BE49-F238E27FC236}">
                <a16:creationId xmlns:a16="http://schemas.microsoft.com/office/drawing/2014/main" id="{51729D97-7AE0-4220-BD2B-DDF144996782}"/>
              </a:ext>
            </a:extLst>
          </p:cNvPr>
          <p:cNvSpPr/>
          <p:nvPr/>
        </p:nvSpPr>
        <p:spPr>
          <a:xfrm rot="10071194">
            <a:off x="5967283" y="180365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Freeform: Shape 121">
            <a:extLst>
              <a:ext uri="{FF2B5EF4-FFF2-40B4-BE49-F238E27FC236}">
                <a16:creationId xmlns:a16="http://schemas.microsoft.com/office/drawing/2014/main" id="{B9AED63C-8F8F-4CF9-9BC2-775E3613B1D3}"/>
              </a:ext>
            </a:extLst>
          </p:cNvPr>
          <p:cNvSpPr/>
          <p:nvPr/>
        </p:nvSpPr>
        <p:spPr>
          <a:xfrm rot="10071194" flipH="1">
            <a:off x="5905646" y="1865965"/>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Freeform: Shape 122">
            <a:extLst>
              <a:ext uri="{FF2B5EF4-FFF2-40B4-BE49-F238E27FC236}">
                <a16:creationId xmlns:a16="http://schemas.microsoft.com/office/drawing/2014/main" id="{4F1EB60B-02D7-4059-AC72-EA583835103A}"/>
              </a:ext>
            </a:extLst>
          </p:cNvPr>
          <p:cNvSpPr/>
          <p:nvPr/>
        </p:nvSpPr>
        <p:spPr>
          <a:xfrm rot="12598833" flipH="1">
            <a:off x="5781618" y="1840778"/>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Freeform: Shape 123">
            <a:extLst>
              <a:ext uri="{FF2B5EF4-FFF2-40B4-BE49-F238E27FC236}">
                <a16:creationId xmlns:a16="http://schemas.microsoft.com/office/drawing/2014/main" id="{D1EEEAAC-3DD2-46F7-BD92-F05E0EF8844D}"/>
              </a:ext>
            </a:extLst>
          </p:cNvPr>
          <p:cNvSpPr/>
          <p:nvPr/>
        </p:nvSpPr>
        <p:spPr>
          <a:xfrm rot="10599878" flipH="1">
            <a:off x="5798028" y="1941895"/>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Freeform: Shape 124">
            <a:extLst>
              <a:ext uri="{FF2B5EF4-FFF2-40B4-BE49-F238E27FC236}">
                <a16:creationId xmlns:a16="http://schemas.microsoft.com/office/drawing/2014/main" id="{E2CA6761-0EFD-450E-A338-DC87109FD1DE}"/>
              </a:ext>
            </a:extLst>
          </p:cNvPr>
          <p:cNvSpPr/>
          <p:nvPr/>
        </p:nvSpPr>
        <p:spPr>
          <a:xfrm rot="10599878">
            <a:off x="5863005" y="195119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C7DB4368-08C3-449F-BA07-41A8B1003496}"/>
              </a:ext>
            </a:extLst>
          </p:cNvPr>
          <p:cNvSpPr/>
          <p:nvPr/>
        </p:nvSpPr>
        <p:spPr>
          <a:xfrm rot="9528511">
            <a:off x="5939546" y="1988133"/>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Freeform: Shape 131">
            <a:extLst>
              <a:ext uri="{FF2B5EF4-FFF2-40B4-BE49-F238E27FC236}">
                <a16:creationId xmlns:a16="http://schemas.microsoft.com/office/drawing/2014/main" id="{F78AFB31-BF01-4A3B-B610-E5EA00A775F7}"/>
              </a:ext>
            </a:extLst>
          </p:cNvPr>
          <p:cNvSpPr/>
          <p:nvPr/>
        </p:nvSpPr>
        <p:spPr>
          <a:xfrm rot="9119031">
            <a:off x="2475448" y="1645299"/>
            <a:ext cx="3408465" cy="1303322"/>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469665 w 3663822"/>
              <a:gd name="connsiteY0" fmla="*/ 877711 h 1276184"/>
              <a:gd name="connsiteX1" fmla="*/ 0 w 3663822"/>
              <a:gd name="connsiteY1" fmla="*/ 0 h 1276184"/>
              <a:gd name="connsiteX0" fmla="*/ 3469665 w 3745139"/>
              <a:gd name="connsiteY0" fmla="*/ 877711 h 1377697"/>
              <a:gd name="connsiteX1" fmla="*/ 0 w 3745139"/>
              <a:gd name="connsiteY1" fmla="*/ 0 h 1377697"/>
              <a:gd name="connsiteX0" fmla="*/ 3469665 w 3735542"/>
              <a:gd name="connsiteY0" fmla="*/ 877711 h 1405395"/>
              <a:gd name="connsiteX1" fmla="*/ 0 w 3735542"/>
              <a:gd name="connsiteY1" fmla="*/ 0 h 1405395"/>
              <a:gd name="connsiteX0" fmla="*/ 3469665 w 3810545"/>
              <a:gd name="connsiteY0" fmla="*/ 877711 h 1510115"/>
              <a:gd name="connsiteX1" fmla="*/ 0 w 3810545"/>
              <a:gd name="connsiteY1" fmla="*/ 0 h 1510115"/>
              <a:gd name="connsiteX0" fmla="*/ 3469665 w 3848855"/>
              <a:gd name="connsiteY0" fmla="*/ 877711 h 1546680"/>
              <a:gd name="connsiteX1" fmla="*/ 0 w 3848855"/>
              <a:gd name="connsiteY1" fmla="*/ 0 h 1546680"/>
              <a:gd name="connsiteX0" fmla="*/ 3469665 w 3835274"/>
              <a:gd name="connsiteY0" fmla="*/ 877711 h 1539042"/>
              <a:gd name="connsiteX1" fmla="*/ 0 w 3835274"/>
              <a:gd name="connsiteY1" fmla="*/ 0 h 1539042"/>
              <a:gd name="connsiteX0" fmla="*/ 3469665 w 3812314"/>
              <a:gd name="connsiteY0" fmla="*/ 877711 h 1512637"/>
              <a:gd name="connsiteX1" fmla="*/ 0 w 3812314"/>
              <a:gd name="connsiteY1" fmla="*/ 0 h 1512637"/>
            </a:gdLst>
            <a:ahLst/>
            <a:cxnLst>
              <a:cxn ang="0">
                <a:pos x="connsiteX0" y="connsiteY0"/>
              </a:cxn>
              <a:cxn ang="0">
                <a:pos x="connsiteX1" y="connsiteY1"/>
              </a:cxn>
            </a:cxnLst>
            <a:rect l="l" t="t" r="r" b="b"/>
            <a:pathLst>
              <a:path w="3812314" h="1512637">
                <a:moveTo>
                  <a:pt x="3469665" y="877711"/>
                </a:moveTo>
                <a:cubicBezTo>
                  <a:pt x="4709766" y="1910681"/>
                  <a:pt x="2360169" y="1727795"/>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2F56C10A-C3BE-42A7-A0C2-C585F77EAE15}"/>
              </a:ext>
            </a:extLst>
          </p:cNvPr>
          <p:cNvSpPr/>
          <p:nvPr/>
        </p:nvSpPr>
        <p:spPr>
          <a:xfrm rot="10800000">
            <a:off x="5867286" y="1367628"/>
            <a:ext cx="1617466" cy="1309814"/>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Lst>
            <a:ahLst/>
            <a:cxnLst>
              <a:cxn ang="0">
                <a:pos x="connsiteX0" y="connsiteY0"/>
              </a:cxn>
              <a:cxn ang="0">
                <a:pos x="connsiteX1" y="connsiteY1"/>
              </a:cxn>
            </a:cxnLst>
            <a:rect l="l" t="t" r="r" b="b"/>
            <a:pathLst>
              <a:path w="1809110" h="1520172">
                <a:moveTo>
                  <a:pt x="1804414" y="1305088"/>
                </a:moveTo>
                <a:cubicBezTo>
                  <a:pt x="1863343" y="2107039"/>
                  <a:pt x="1373631" y="440109"/>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Freeform: Shape 133">
            <a:extLst>
              <a:ext uri="{FF2B5EF4-FFF2-40B4-BE49-F238E27FC236}">
                <a16:creationId xmlns:a16="http://schemas.microsoft.com/office/drawing/2014/main" id="{79A6FBED-0AD1-4597-8CB7-92F3B7E8C0C3}"/>
              </a:ext>
            </a:extLst>
          </p:cNvPr>
          <p:cNvSpPr/>
          <p:nvPr/>
        </p:nvSpPr>
        <p:spPr>
          <a:xfrm rot="9119031">
            <a:off x="2309514" y="1646710"/>
            <a:ext cx="3589700" cy="1283549"/>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766812 w 3943311"/>
              <a:gd name="connsiteY0" fmla="*/ 501741 h 1056138"/>
              <a:gd name="connsiteX1" fmla="*/ 0 w 3943311"/>
              <a:gd name="connsiteY1" fmla="*/ 0 h 1056138"/>
              <a:gd name="connsiteX0" fmla="*/ 3766812 w 4013432"/>
              <a:gd name="connsiteY0" fmla="*/ 501741 h 1239818"/>
              <a:gd name="connsiteX1" fmla="*/ 0 w 4013432"/>
              <a:gd name="connsiteY1" fmla="*/ 0 h 1239818"/>
              <a:gd name="connsiteX0" fmla="*/ 3766812 w 4013077"/>
              <a:gd name="connsiteY0" fmla="*/ 501741 h 1234680"/>
              <a:gd name="connsiteX1" fmla="*/ 0 w 4013077"/>
              <a:gd name="connsiteY1" fmla="*/ 0 h 1234680"/>
              <a:gd name="connsiteX0" fmla="*/ 3766273 w 4012591"/>
              <a:gd name="connsiteY0" fmla="*/ 523033 h 1244306"/>
              <a:gd name="connsiteX1" fmla="*/ 0 w 4012591"/>
              <a:gd name="connsiteY1" fmla="*/ 0 h 1244306"/>
              <a:gd name="connsiteX0" fmla="*/ 3766273 w 4012139"/>
              <a:gd name="connsiteY0" fmla="*/ 523033 h 1256093"/>
              <a:gd name="connsiteX1" fmla="*/ 0 w 4012139"/>
              <a:gd name="connsiteY1" fmla="*/ 0 h 1256093"/>
              <a:gd name="connsiteX0" fmla="*/ 3766273 w 4013316"/>
              <a:gd name="connsiteY0" fmla="*/ 523033 h 1373767"/>
              <a:gd name="connsiteX1" fmla="*/ 0 w 4013316"/>
              <a:gd name="connsiteY1" fmla="*/ 0 h 1373767"/>
              <a:gd name="connsiteX0" fmla="*/ 3766273 w 4012467"/>
              <a:gd name="connsiteY0" fmla="*/ 523033 h 1408722"/>
              <a:gd name="connsiteX1" fmla="*/ 0 w 4012467"/>
              <a:gd name="connsiteY1" fmla="*/ 0 h 1408722"/>
              <a:gd name="connsiteX0" fmla="*/ 3766273 w 4011879"/>
              <a:gd name="connsiteY0" fmla="*/ 523033 h 1400527"/>
              <a:gd name="connsiteX1" fmla="*/ 0 w 4011879"/>
              <a:gd name="connsiteY1" fmla="*/ 0 h 1400527"/>
              <a:gd name="connsiteX0" fmla="*/ 3766273 w 4000756"/>
              <a:gd name="connsiteY0" fmla="*/ 523033 h 1397659"/>
              <a:gd name="connsiteX1" fmla="*/ 0 w 4000756"/>
              <a:gd name="connsiteY1" fmla="*/ 0 h 1397659"/>
              <a:gd name="connsiteX0" fmla="*/ 3766273 w 4004831"/>
              <a:gd name="connsiteY0" fmla="*/ 523033 h 1486511"/>
              <a:gd name="connsiteX1" fmla="*/ 0 w 4004831"/>
              <a:gd name="connsiteY1" fmla="*/ 0 h 1486511"/>
              <a:gd name="connsiteX0" fmla="*/ 3766273 w 4015022"/>
              <a:gd name="connsiteY0" fmla="*/ 523033 h 1489689"/>
              <a:gd name="connsiteX1" fmla="*/ 0 w 4015022"/>
              <a:gd name="connsiteY1" fmla="*/ 0 h 1489689"/>
            </a:gdLst>
            <a:ahLst/>
            <a:cxnLst>
              <a:cxn ang="0">
                <a:pos x="connsiteX0" y="connsiteY0"/>
              </a:cxn>
              <a:cxn ang="0">
                <a:pos x="connsiteX1" y="connsiteY1"/>
              </a:cxn>
            </a:cxnLst>
            <a:rect l="l" t="t" r="r" b="b"/>
            <a:pathLst>
              <a:path w="4015022" h="1489689">
                <a:moveTo>
                  <a:pt x="3766273" y="523033"/>
                </a:moveTo>
                <a:cubicBezTo>
                  <a:pt x="4636166" y="1704285"/>
                  <a:pt x="3187524" y="2092483"/>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Freeform: Shape 135">
            <a:extLst>
              <a:ext uri="{FF2B5EF4-FFF2-40B4-BE49-F238E27FC236}">
                <a16:creationId xmlns:a16="http://schemas.microsoft.com/office/drawing/2014/main" id="{0DBBD1EC-47BC-4750-8423-395811CF05C3}"/>
              </a:ext>
            </a:extLst>
          </p:cNvPr>
          <p:cNvSpPr/>
          <p:nvPr/>
        </p:nvSpPr>
        <p:spPr>
          <a:xfrm rot="9119031">
            <a:off x="2235841" y="1619818"/>
            <a:ext cx="3654605" cy="1245514"/>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469665 w 3663822"/>
              <a:gd name="connsiteY0" fmla="*/ 877711 h 1276184"/>
              <a:gd name="connsiteX1" fmla="*/ 0 w 3663822"/>
              <a:gd name="connsiteY1" fmla="*/ 0 h 1276184"/>
              <a:gd name="connsiteX0" fmla="*/ 3914916 w 4083710"/>
              <a:gd name="connsiteY0" fmla="*/ 121996 h 884020"/>
              <a:gd name="connsiteX1" fmla="*/ 0 w 4083710"/>
              <a:gd name="connsiteY1" fmla="*/ 0 h 884020"/>
              <a:gd name="connsiteX0" fmla="*/ 3914916 w 4249759"/>
              <a:gd name="connsiteY0" fmla="*/ 121996 h 1226480"/>
              <a:gd name="connsiteX1" fmla="*/ 0 w 4249759"/>
              <a:gd name="connsiteY1" fmla="*/ 0 h 1226480"/>
              <a:gd name="connsiteX0" fmla="*/ 3914916 w 4247899"/>
              <a:gd name="connsiteY0" fmla="*/ 121996 h 1237430"/>
              <a:gd name="connsiteX1" fmla="*/ 0 w 4247899"/>
              <a:gd name="connsiteY1" fmla="*/ 0 h 1237430"/>
              <a:gd name="connsiteX0" fmla="*/ 3914916 w 4228103"/>
              <a:gd name="connsiteY0" fmla="*/ 121996 h 1375281"/>
              <a:gd name="connsiteX1" fmla="*/ 0 w 4228103"/>
              <a:gd name="connsiteY1" fmla="*/ 0 h 1375281"/>
              <a:gd name="connsiteX0" fmla="*/ 3914916 w 4193375"/>
              <a:gd name="connsiteY0" fmla="*/ 121996 h 1357493"/>
              <a:gd name="connsiteX1" fmla="*/ 0 w 4193375"/>
              <a:gd name="connsiteY1" fmla="*/ 0 h 1357493"/>
              <a:gd name="connsiteX0" fmla="*/ 3914916 w 4174434"/>
              <a:gd name="connsiteY0" fmla="*/ 121996 h 1347965"/>
              <a:gd name="connsiteX1" fmla="*/ 0 w 4174434"/>
              <a:gd name="connsiteY1" fmla="*/ 0 h 1347965"/>
              <a:gd name="connsiteX0" fmla="*/ 3914916 w 4127851"/>
              <a:gd name="connsiteY0" fmla="*/ 121996 h 1405653"/>
              <a:gd name="connsiteX1" fmla="*/ 0 w 4127851"/>
              <a:gd name="connsiteY1" fmla="*/ 0 h 1405653"/>
              <a:gd name="connsiteX0" fmla="*/ 3914916 w 4270260"/>
              <a:gd name="connsiteY0" fmla="*/ 121996 h 1609187"/>
              <a:gd name="connsiteX1" fmla="*/ 0 w 4270260"/>
              <a:gd name="connsiteY1" fmla="*/ 0 h 1609187"/>
              <a:gd name="connsiteX0" fmla="*/ 3914916 w 4148027"/>
              <a:gd name="connsiteY0" fmla="*/ 121996 h 1318763"/>
              <a:gd name="connsiteX1" fmla="*/ 0 w 4148027"/>
              <a:gd name="connsiteY1" fmla="*/ 0 h 1318763"/>
              <a:gd name="connsiteX0" fmla="*/ 3914916 w 4027620"/>
              <a:gd name="connsiteY0" fmla="*/ 121996 h 1469284"/>
              <a:gd name="connsiteX1" fmla="*/ 0 w 4027620"/>
              <a:gd name="connsiteY1" fmla="*/ 0 h 1469284"/>
              <a:gd name="connsiteX0" fmla="*/ 3914916 w 4087617"/>
              <a:gd name="connsiteY0" fmla="*/ 121996 h 1445545"/>
              <a:gd name="connsiteX1" fmla="*/ 0 w 4087617"/>
              <a:gd name="connsiteY1" fmla="*/ 0 h 1445545"/>
            </a:gdLst>
            <a:ahLst/>
            <a:cxnLst>
              <a:cxn ang="0">
                <a:pos x="connsiteX0" y="connsiteY0"/>
              </a:cxn>
              <a:cxn ang="0">
                <a:pos x="connsiteX1" y="connsiteY1"/>
              </a:cxn>
            </a:cxnLst>
            <a:rect l="l" t="t" r="r" b="b"/>
            <a:pathLst>
              <a:path w="4087617" h="1445545">
                <a:moveTo>
                  <a:pt x="3914916" y="121996"/>
                </a:moveTo>
                <a:cubicBezTo>
                  <a:pt x="4186130" y="826464"/>
                  <a:pt x="4744692" y="2775348"/>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a:extLst>
              <a:ext uri="{FF2B5EF4-FFF2-40B4-BE49-F238E27FC236}">
                <a16:creationId xmlns:a16="http://schemas.microsoft.com/office/drawing/2014/main" id="{500551A6-2BF6-4FDE-8932-3F841C779BEA}"/>
              </a:ext>
            </a:extLst>
          </p:cNvPr>
          <p:cNvGrpSpPr/>
          <p:nvPr/>
        </p:nvGrpSpPr>
        <p:grpSpPr>
          <a:xfrm>
            <a:off x="6761546" y="1948435"/>
            <a:ext cx="853962" cy="856420"/>
            <a:chOff x="6558237" y="2699152"/>
            <a:chExt cx="955143" cy="993962"/>
          </a:xfrm>
        </p:grpSpPr>
        <p:sp>
          <p:nvSpPr>
            <p:cNvPr id="138" name="Freeform: Shape 137">
              <a:extLst>
                <a:ext uri="{FF2B5EF4-FFF2-40B4-BE49-F238E27FC236}">
                  <a16:creationId xmlns:a16="http://schemas.microsoft.com/office/drawing/2014/main" id="{30881D01-BEB4-4680-8EB0-263BF58BC8B8}"/>
                </a:ext>
              </a:extLst>
            </p:cNvPr>
            <p:cNvSpPr/>
            <p:nvPr/>
          </p:nvSpPr>
          <p:spPr>
            <a:xfrm rot="12424286">
              <a:off x="7329918" y="3011293"/>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Freeform: Shape 138">
              <a:extLst>
                <a:ext uri="{FF2B5EF4-FFF2-40B4-BE49-F238E27FC236}">
                  <a16:creationId xmlns:a16="http://schemas.microsoft.com/office/drawing/2014/main" id="{5B36964E-AA85-4E85-8C2E-B68F83719AE5}"/>
                </a:ext>
              </a:extLst>
            </p:cNvPr>
            <p:cNvSpPr/>
            <p:nvPr/>
          </p:nvSpPr>
          <p:spPr>
            <a:xfrm rot="10769438">
              <a:off x="7371596" y="3187420"/>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048C6384-6891-448D-9C54-5194C723522C}"/>
                </a:ext>
              </a:extLst>
            </p:cNvPr>
            <p:cNvSpPr/>
            <p:nvPr/>
          </p:nvSpPr>
          <p:spPr>
            <a:xfrm rot="11892759">
              <a:off x="7329912" y="3261063"/>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Freeform: Shape 140">
              <a:extLst>
                <a:ext uri="{FF2B5EF4-FFF2-40B4-BE49-F238E27FC236}">
                  <a16:creationId xmlns:a16="http://schemas.microsoft.com/office/drawing/2014/main" id="{71FBBB31-1B13-4551-99BB-75FC3C02F324}"/>
                </a:ext>
              </a:extLst>
            </p:cNvPr>
            <p:cNvSpPr/>
            <p:nvPr/>
          </p:nvSpPr>
          <p:spPr>
            <a:xfrm rot="15172881" flipH="1">
              <a:off x="7287344" y="322554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Freeform: Shape 141">
              <a:extLst>
                <a:ext uri="{FF2B5EF4-FFF2-40B4-BE49-F238E27FC236}">
                  <a16:creationId xmlns:a16="http://schemas.microsoft.com/office/drawing/2014/main" id="{27D87652-6D03-48B8-B38C-16DC878F4826}"/>
                </a:ext>
              </a:extLst>
            </p:cNvPr>
            <p:cNvSpPr/>
            <p:nvPr/>
          </p:nvSpPr>
          <p:spPr>
            <a:xfrm rot="16677444">
              <a:off x="7270086" y="31725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Freeform: Shape 142">
              <a:extLst>
                <a:ext uri="{FF2B5EF4-FFF2-40B4-BE49-F238E27FC236}">
                  <a16:creationId xmlns:a16="http://schemas.microsoft.com/office/drawing/2014/main" id="{07E2F4A4-87CC-4CCE-8A7B-9FABDDD48A98}"/>
                </a:ext>
              </a:extLst>
            </p:cNvPr>
            <p:cNvSpPr/>
            <p:nvPr/>
          </p:nvSpPr>
          <p:spPr>
            <a:xfrm rot="7470178">
              <a:off x="7411925" y="3253937"/>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Freeform: Shape 143">
              <a:extLst>
                <a:ext uri="{FF2B5EF4-FFF2-40B4-BE49-F238E27FC236}">
                  <a16:creationId xmlns:a16="http://schemas.microsoft.com/office/drawing/2014/main" id="{BDA56D8B-6692-4087-BA4A-16FD9666B701}"/>
                </a:ext>
              </a:extLst>
            </p:cNvPr>
            <p:cNvSpPr/>
            <p:nvPr/>
          </p:nvSpPr>
          <p:spPr>
            <a:xfrm rot="11445858">
              <a:off x="7253698" y="3318967"/>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1FD45677-1F67-4DF1-A6CF-F6CF00972C94}"/>
                </a:ext>
              </a:extLst>
            </p:cNvPr>
            <p:cNvSpPr/>
            <p:nvPr/>
          </p:nvSpPr>
          <p:spPr>
            <a:xfrm rot="11445858">
              <a:off x="7382678" y="335082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Freeform: Shape 145">
              <a:extLst>
                <a:ext uri="{FF2B5EF4-FFF2-40B4-BE49-F238E27FC236}">
                  <a16:creationId xmlns:a16="http://schemas.microsoft.com/office/drawing/2014/main" id="{CF1119D7-F420-4C41-A035-7242566E2854}"/>
                </a:ext>
              </a:extLst>
            </p:cNvPr>
            <p:cNvSpPr/>
            <p:nvPr/>
          </p:nvSpPr>
          <p:spPr>
            <a:xfrm rot="11445858" flipH="1">
              <a:off x="7290905" y="3391185"/>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7" name="Freeform: Shape 146">
              <a:extLst>
                <a:ext uri="{FF2B5EF4-FFF2-40B4-BE49-F238E27FC236}">
                  <a16:creationId xmlns:a16="http://schemas.microsoft.com/office/drawing/2014/main" id="{95C512C3-DEEA-44DC-8D9E-7626C90A8C02}"/>
                </a:ext>
              </a:extLst>
            </p:cNvPr>
            <p:cNvSpPr/>
            <p:nvPr/>
          </p:nvSpPr>
          <p:spPr>
            <a:xfrm rot="13973497" flipH="1">
              <a:off x="7174505" y="3310253"/>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Freeform: Shape 147">
              <a:extLst>
                <a:ext uri="{FF2B5EF4-FFF2-40B4-BE49-F238E27FC236}">
                  <a16:creationId xmlns:a16="http://schemas.microsoft.com/office/drawing/2014/main" id="{D18F17E9-BC1A-43D9-A69A-45CABC0436F8}"/>
                </a:ext>
              </a:extLst>
            </p:cNvPr>
            <p:cNvSpPr/>
            <p:nvPr/>
          </p:nvSpPr>
          <p:spPr>
            <a:xfrm rot="11974542" flipH="1">
              <a:off x="7145725" y="3425498"/>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Freeform: Shape 148">
              <a:extLst>
                <a:ext uri="{FF2B5EF4-FFF2-40B4-BE49-F238E27FC236}">
                  <a16:creationId xmlns:a16="http://schemas.microsoft.com/office/drawing/2014/main" id="{980AC5D3-DD1B-40BB-A656-26D6F392D63C}"/>
                </a:ext>
              </a:extLst>
            </p:cNvPr>
            <p:cNvSpPr/>
            <p:nvPr/>
          </p:nvSpPr>
          <p:spPr>
            <a:xfrm rot="11974542">
              <a:off x="7208584" y="346314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0" name="Freeform: Shape 149">
              <a:extLst>
                <a:ext uri="{FF2B5EF4-FFF2-40B4-BE49-F238E27FC236}">
                  <a16:creationId xmlns:a16="http://schemas.microsoft.com/office/drawing/2014/main" id="{EA8D600E-75AA-40E2-9D8A-D9B1AF10D39C}"/>
                </a:ext>
              </a:extLst>
            </p:cNvPr>
            <p:cNvSpPr/>
            <p:nvPr/>
          </p:nvSpPr>
          <p:spPr>
            <a:xfrm rot="10903175">
              <a:off x="7270752" y="353595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Freeform: Shape 152">
              <a:extLst>
                <a:ext uri="{FF2B5EF4-FFF2-40B4-BE49-F238E27FC236}">
                  <a16:creationId xmlns:a16="http://schemas.microsoft.com/office/drawing/2014/main" id="{58DE1112-4DA2-4CAD-BF9F-E24A4A3E65D4}"/>
                </a:ext>
              </a:extLst>
            </p:cNvPr>
            <p:cNvSpPr/>
            <p:nvPr/>
          </p:nvSpPr>
          <p:spPr>
            <a:xfrm rot="12424286">
              <a:off x="7018487" y="2851901"/>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Freeform: Shape 153">
              <a:extLst>
                <a:ext uri="{FF2B5EF4-FFF2-40B4-BE49-F238E27FC236}">
                  <a16:creationId xmlns:a16="http://schemas.microsoft.com/office/drawing/2014/main" id="{EF3C5308-7D3B-4A6E-923B-5A005511DCE7}"/>
                </a:ext>
              </a:extLst>
            </p:cNvPr>
            <p:cNvSpPr/>
            <p:nvPr/>
          </p:nvSpPr>
          <p:spPr>
            <a:xfrm rot="10769438">
              <a:off x="7060165" y="3028028"/>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Freeform: Shape 154">
              <a:extLst>
                <a:ext uri="{FF2B5EF4-FFF2-40B4-BE49-F238E27FC236}">
                  <a16:creationId xmlns:a16="http://schemas.microsoft.com/office/drawing/2014/main" id="{75374F18-4D93-4024-9E5E-41F4F202EEFE}"/>
                </a:ext>
              </a:extLst>
            </p:cNvPr>
            <p:cNvSpPr/>
            <p:nvPr/>
          </p:nvSpPr>
          <p:spPr>
            <a:xfrm rot="11892759">
              <a:off x="7018481" y="3101671"/>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Freeform: Shape 155">
              <a:extLst>
                <a:ext uri="{FF2B5EF4-FFF2-40B4-BE49-F238E27FC236}">
                  <a16:creationId xmlns:a16="http://schemas.microsoft.com/office/drawing/2014/main" id="{2F7475F7-CB32-4ACE-8157-ADDBE01BD494}"/>
                </a:ext>
              </a:extLst>
            </p:cNvPr>
            <p:cNvSpPr/>
            <p:nvPr/>
          </p:nvSpPr>
          <p:spPr>
            <a:xfrm rot="15172881" flipH="1">
              <a:off x="6975913" y="306615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Freeform: Shape 156">
              <a:extLst>
                <a:ext uri="{FF2B5EF4-FFF2-40B4-BE49-F238E27FC236}">
                  <a16:creationId xmlns:a16="http://schemas.microsoft.com/office/drawing/2014/main" id="{353A1FAA-C1A5-4FA4-9C46-F3FDEBA36C2A}"/>
                </a:ext>
              </a:extLst>
            </p:cNvPr>
            <p:cNvSpPr/>
            <p:nvPr/>
          </p:nvSpPr>
          <p:spPr>
            <a:xfrm rot="16677444">
              <a:off x="6958655" y="301312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Freeform: Shape 157">
              <a:extLst>
                <a:ext uri="{FF2B5EF4-FFF2-40B4-BE49-F238E27FC236}">
                  <a16:creationId xmlns:a16="http://schemas.microsoft.com/office/drawing/2014/main" id="{C40AF88A-1D0D-455B-8D32-DF22184DE8A9}"/>
                </a:ext>
              </a:extLst>
            </p:cNvPr>
            <p:cNvSpPr/>
            <p:nvPr/>
          </p:nvSpPr>
          <p:spPr>
            <a:xfrm rot="7470178">
              <a:off x="7100494" y="309454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Freeform: Shape 158">
              <a:extLst>
                <a:ext uri="{FF2B5EF4-FFF2-40B4-BE49-F238E27FC236}">
                  <a16:creationId xmlns:a16="http://schemas.microsoft.com/office/drawing/2014/main" id="{BD132D49-20AB-46B4-86B6-E56E95BFEEA0}"/>
                </a:ext>
              </a:extLst>
            </p:cNvPr>
            <p:cNvSpPr/>
            <p:nvPr/>
          </p:nvSpPr>
          <p:spPr>
            <a:xfrm rot="11445858">
              <a:off x="6942267" y="315957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Freeform: Shape 159">
              <a:extLst>
                <a:ext uri="{FF2B5EF4-FFF2-40B4-BE49-F238E27FC236}">
                  <a16:creationId xmlns:a16="http://schemas.microsoft.com/office/drawing/2014/main" id="{EE40C558-4BE1-4A09-9B71-329B22905300}"/>
                </a:ext>
              </a:extLst>
            </p:cNvPr>
            <p:cNvSpPr/>
            <p:nvPr/>
          </p:nvSpPr>
          <p:spPr>
            <a:xfrm rot="11445858">
              <a:off x="7071247" y="319142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1" name="Freeform: Shape 160">
              <a:extLst>
                <a:ext uri="{FF2B5EF4-FFF2-40B4-BE49-F238E27FC236}">
                  <a16:creationId xmlns:a16="http://schemas.microsoft.com/office/drawing/2014/main" id="{8BAB25CE-0983-4E69-BB45-16DFEB2CA7C9}"/>
                </a:ext>
              </a:extLst>
            </p:cNvPr>
            <p:cNvSpPr/>
            <p:nvPr/>
          </p:nvSpPr>
          <p:spPr>
            <a:xfrm rot="11445858" flipH="1">
              <a:off x="6979474" y="3231793"/>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2" name="Freeform: Shape 161">
              <a:extLst>
                <a:ext uri="{FF2B5EF4-FFF2-40B4-BE49-F238E27FC236}">
                  <a16:creationId xmlns:a16="http://schemas.microsoft.com/office/drawing/2014/main" id="{26A56036-2C36-4FD7-8A20-9BC715964B90}"/>
                </a:ext>
              </a:extLst>
            </p:cNvPr>
            <p:cNvSpPr/>
            <p:nvPr/>
          </p:nvSpPr>
          <p:spPr>
            <a:xfrm rot="13973497" flipH="1">
              <a:off x="6863074" y="3150861"/>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3" name="Freeform: Shape 162">
              <a:extLst>
                <a:ext uri="{FF2B5EF4-FFF2-40B4-BE49-F238E27FC236}">
                  <a16:creationId xmlns:a16="http://schemas.microsoft.com/office/drawing/2014/main" id="{0DB22C81-CC68-4BDD-911C-7131BEE70B5A}"/>
                </a:ext>
              </a:extLst>
            </p:cNvPr>
            <p:cNvSpPr/>
            <p:nvPr/>
          </p:nvSpPr>
          <p:spPr>
            <a:xfrm rot="11974542" flipH="1">
              <a:off x="6834294" y="3266106"/>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Freeform: Shape 163">
              <a:extLst>
                <a:ext uri="{FF2B5EF4-FFF2-40B4-BE49-F238E27FC236}">
                  <a16:creationId xmlns:a16="http://schemas.microsoft.com/office/drawing/2014/main" id="{FE852E16-E7FE-4664-8682-615866149EEE}"/>
                </a:ext>
              </a:extLst>
            </p:cNvPr>
            <p:cNvSpPr/>
            <p:nvPr/>
          </p:nvSpPr>
          <p:spPr>
            <a:xfrm rot="11974542">
              <a:off x="6897153" y="330374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Freeform: Shape 164">
              <a:extLst>
                <a:ext uri="{FF2B5EF4-FFF2-40B4-BE49-F238E27FC236}">
                  <a16:creationId xmlns:a16="http://schemas.microsoft.com/office/drawing/2014/main" id="{2DB07F50-0BB2-4E15-BBDC-3BB8A5EFE13B}"/>
                </a:ext>
              </a:extLst>
            </p:cNvPr>
            <p:cNvSpPr/>
            <p:nvPr/>
          </p:nvSpPr>
          <p:spPr>
            <a:xfrm rot="10903175">
              <a:off x="6959321" y="337656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7" name="Freeform: Shape 166">
              <a:extLst>
                <a:ext uri="{FF2B5EF4-FFF2-40B4-BE49-F238E27FC236}">
                  <a16:creationId xmlns:a16="http://schemas.microsoft.com/office/drawing/2014/main" id="{A211F603-DB9C-481A-8D71-01FAA5D40441}"/>
                </a:ext>
              </a:extLst>
            </p:cNvPr>
            <p:cNvSpPr/>
            <p:nvPr/>
          </p:nvSpPr>
          <p:spPr>
            <a:xfrm rot="12424286">
              <a:off x="6767848" y="2699152"/>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Freeform: Shape 167">
              <a:extLst>
                <a:ext uri="{FF2B5EF4-FFF2-40B4-BE49-F238E27FC236}">
                  <a16:creationId xmlns:a16="http://schemas.microsoft.com/office/drawing/2014/main" id="{B7954912-57EE-4C5D-8D94-D1CB3FAEED45}"/>
                </a:ext>
              </a:extLst>
            </p:cNvPr>
            <p:cNvSpPr/>
            <p:nvPr/>
          </p:nvSpPr>
          <p:spPr>
            <a:xfrm rot="10769438">
              <a:off x="6809526" y="287527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4FB488B0-F547-4A49-A668-3593ED6DCDCA}"/>
                </a:ext>
              </a:extLst>
            </p:cNvPr>
            <p:cNvSpPr/>
            <p:nvPr/>
          </p:nvSpPr>
          <p:spPr>
            <a:xfrm rot="11892759">
              <a:off x="6767842" y="2948922"/>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Freeform: Shape 169">
              <a:extLst>
                <a:ext uri="{FF2B5EF4-FFF2-40B4-BE49-F238E27FC236}">
                  <a16:creationId xmlns:a16="http://schemas.microsoft.com/office/drawing/2014/main" id="{E09FAC24-691E-4DCC-B63A-B446B4DF4962}"/>
                </a:ext>
              </a:extLst>
            </p:cNvPr>
            <p:cNvSpPr/>
            <p:nvPr/>
          </p:nvSpPr>
          <p:spPr>
            <a:xfrm rot="15172881" flipH="1">
              <a:off x="6725274" y="291340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Freeform: Shape 170">
              <a:extLst>
                <a:ext uri="{FF2B5EF4-FFF2-40B4-BE49-F238E27FC236}">
                  <a16:creationId xmlns:a16="http://schemas.microsoft.com/office/drawing/2014/main" id="{833BE465-FCFC-4503-9BA0-A1FDB30DC5BB}"/>
                </a:ext>
              </a:extLst>
            </p:cNvPr>
            <p:cNvSpPr/>
            <p:nvPr/>
          </p:nvSpPr>
          <p:spPr>
            <a:xfrm rot="16677444">
              <a:off x="6708016" y="286037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2" name="Freeform: Shape 171">
              <a:extLst>
                <a:ext uri="{FF2B5EF4-FFF2-40B4-BE49-F238E27FC236}">
                  <a16:creationId xmlns:a16="http://schemas.microsoft.com/office/drawing/2014/main" id="{A844AD37-3292-4E8B-BCA4-94D0BB4B09B3}"/>
                </a:ext>
              </a:extLst>
            </p:cNvPr>
            <p:cNvSpPr/>
            <p:nvPr/>
          </p:nvSpPr>
          <p:spPr>
            <a:xfrm rot="7470178">
              <a:off x="6849855" y="294179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Freeform: Shape 172">
              <a:extLst>
                <a:ext uri="{FF2B5EF4-FFF2-40B4-BE49-F238E27FC236}">
                  <a16:creationId xmlns:a16="http://schemas.microsoft.com/office/drawing/2014/main" id="{C82A7921-288A-4B41-927F-0B16385DAE8B}"/>
                </a:ext>
              </a:extLst>
            </p:cNvPr>
            <p:cNvSpPr/>
            <p:nvPr/>
          </p:nvSpPr>
          <p:spPr>
            <a:xfrm rot="11445858">
              <a:off x="6691628" y="300682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 name="Freeform: Shape 173">
              <a:extLst>
                <a:ext uri="{FF2B5EF4-FFF2-40B4-BE49-F238E27FC236}">
                  <a16:creationId xmlns:a16="http://schemas.microsoft.com/office/drawing/2014/main" id="{7BA7CF79-F8BD-498E-98B9-FAC53CCBB9D2}"/>
                </a:ext>
              </a:extLst>
            </p:cNvPr>
            <p:cNvSpPr/>
            <p:nvPr/>
          </p:nvSpPr>
          <p:spPr>
            <a:xfrm rot="11445858">
              <a:off x="6820608" y="303868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5" name="Freeform: Shape 174">
              <a:extLst>
                <a:ext uri="{FF2B5EF4-FFF2-40B4-BE49-F238E27FC236}">
                  <a16:creationId xmlns:a16="http://schemas.microsoft.com/office/drawing/2014/main" id="{506414CF-6545-46DA-A851-863EBD1A8EB0}"/>
                </a:ext>
              </a:extLst>
            </p:cNvPr>
            <p:cNvSpPr/>
            <p:nvPr/>
          </p:nvSpPr>
          <p:spPr>
            <a:xfrm rot="11445858" flipH="1">
              <a:off x="6728835" y="3079044"/>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6" name="Freeform: Shape 175">
              <a:extLst>
                <a:ext uri="{FF2B5EF4-FFF2-40B4-BE49-F238E27FC236}">
                  <a16:creationId xmlns:a16="http://schemas.microsoft.com/office/drawing/2014/main" id="{6BDBF372-24E6-4663-A017-87196C1AD325}"/>
                </a:ext>
              </a:extLst>
            </p:cNvPr>
            <p:cNvSpPr/>
            <p:nvPr/>
          </p:nvSpPr>
          <p:spPr>
            <a:xfrm rot="13973497" flipH="1">
              <a:off x="6612435" y="2998112"/>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7" name="Freeform: Shape 176">
              <a:extLst>
                <a:ext uri="{FF2B5EF4-FFF2-40B4-BE49-F238E27FC236}">
                  <a16:creationId xmlns:a16="http://schemas.microsoft.com/office/drawing/2014/main" id="{035220A9-06DA-4C00-9162-1CE40671CB32}"/>
                </a:ext>
              </a:extLst>
            </p:cNvPr>
            <p:cNvSpPr/>
            <p:nvPr/>
          </p:nvSpPr>
          <p:spPr>
            <a:xfrm rot="11974542" flipH="1">
              <a:off x="6583655" y="3113357"/>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8" name="Freeform: Shape 177">
              <a:extLst>
                <a:ext uri="{FF2B5EF4-FFF2-40B4-BE49-F238E27FC236}">
                  <a16:creationId xmlns:a16="http://schemas.microsoft.com/office/drawing/2014/main" id="{D13CFBF4-A372-43BD-A4A6-140901E0601E}"/>
                </a:ext>
              </a:extLst>
            </p:cNvPr>
            <p:cNvSpPr/>
            <p:nvPr/>
          </p:nvSpPr>
          <p:spPr>
            <a:xfrm rot="11974542">
              <a:off x="6646514" y="315100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Freeform: Shape 178">
              <a:extLst>
                <a:ext uri="{FF2B5EF4-FFF2-40B4-BE49-F238E27FC236}">
                  <a16:creationId xmlns:a16="http://schemas.microsoft.com/office/drawing/2014/main" id="{FA68B2FF-A059-4492-B1AB-BA2B6C2AA929}"/>
                </a:ext>
              </a:extLst>
            </p:cNvPr>
            <p:cNvSpPr/>
            <p:nvPr/>
          </p:nvSpPr>
          <p:spPr>
            <a:xfrm rot="10903175">
              <a:off x="6708682" y="322381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0" name="Freeform: Shape 179">
            <a:extLst>
              <a:ext uri="{FF2B5EF4-FFF2-40B4-BE49-F238E27FC236}">
                <a16:creationId xmlns:a16="http://schemas.microsoft.com/office/drawing/2014/main" id="{BFE199B8-80AC-4843-A1D5-3B08763F0954}"/>
              </a:ext>
            </a:extLst>
          </p:cNvPr>
          <p:cNvSpPr/>
          <p:nvPr/>
        </p:nvSpPr>
        <p:spPr>
          <a:xfrm rot="10800000">
            <a:off x="5571722" y="1162595"/>
            <a:ext cx="1947094" cy="1442625"/>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Lst>
            <a:ahLst/>
            <a:cxnLst>
              <a:cxn ang="0">
                <a:pos x="connsiteX0" y="connsiteY0"/>
              </a:cxn>
              <a:cxn ang="0">
                <a:pos x="connsiteX1" y="connsiteY1"/>
              </a:cxn>
            </a:cxnLst>
            <a:rect l="l" t="t" r="r" b="b"/>
            <a:pathLst>
              <a:path w="2177794" h="1674313">
                <a:moveTo>
                  <a:pt x="2177794" y="1206028"/>
                </a:moveTo>
                <a:cubicBezTo>
                  <a:pt x="2168143" y="2701399"/>
                  <a:pt x="1198371" y="150549"/>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Freeform: Shape 180">
            <a:extLst>
              <a:ext uri="{FF2B5EF4-FFF2-40B4-BE49-F238E27FC236}">
                <a16:creationId xmlns:a16="http://schemas.microsoft.com/office/drawing/2014/main" id="{F5C0F5DC-8D54-4DE7-BC35-94FAC6DC92C8}"/>
              </a:ext>
            </a:extLst>
          </p:cNvPr>
          <p:cNvSpPr/>
          <p:nvPr/>
        </p:nvSpPr>
        <p:spPr>
          <a:xfrm rot="10800000">
            <a:off x="5259251" y="1117747"/>
            <a:ext cx="2287734" cy="142180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Lst>
            <a:ahLst/>
            <a:cxnLst>
              <a:cxn ang="0">
                <a:pos x="connsiteX0" y="connsiteY0"/>
              </a:cxn>
              <a:cxn ang="0">
                <a:pos x="connsiteX1" y="connsiteY1"/>
              </a:cxn>
            </a:cxnLst>
            <a:rect l="l" t="t" r="r" b="b"/>
            <a:pathLst>
              <a:path w="2558794" h="1650150">
                <a:moveTo>
                  <a:pt x="2558794" y="1129906"/>
                </a:moveTo>
                <a:cubicBezTo>
                  <a:pt x="2091943" y="2777677"/>
                  <a:pt x="1053591" y="-17013"/>
                  <a:pt x="0" y="78"/>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2" name="Freeform: Shape 181">
            <a:extLst>
              <a:ext uri="{FF2B5EF4-FFF2-40B4-BE49-F238E27FC236}">
                <a16:creationId xmlns:a16="http://schemas.microsoft.com/office/drawing/2014/main" id="{7B655DDA-45EC-4F01-A1FB-A6570CBC6F70}"/>
              </a:ext>
            </a:extLst>
          </p:cNvPr>
          <p:cNvSpPr/>
          <p:nvPr/>
        </p:nvSpPr>
        <p:spPr>
          <a:xfrm rot="10800000">
            <a:off x="7545035" y="2094367"/>
            <a:ext cx="2461460" cy="54559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753104 w 2753104"/>
              <a:gd name="connsiteY0" fmla="*/ 434702 h 636869"/>
              <a:gd name="connsiteX1" fmla="*/ 0 w 2753104"/>
              <a:gd name="connsiteY1" fmla="*/ 199 h 636869"/>
              <a:gd name="connsiteX0" fmla="*/ 2753104 w 2753104"/>
              <a:gd name="connsiteY0" fmla="*/ 440183 h 633219"/>
              <a:gd name="connsiteX1" fmla="*/ 0 w 2753104"/>
              <a:gd name="connsiteY1" fmla="*/ 5680 h 633219"/>
            </a:gdLst>
            <a:ahLst/>
            <a:cxnLst>
              <a:cxn ang="0">
                <a:pos x="connsiteX0" y="connsiteY0"/>
              </a:cxn>
              <a:cxn ang="0">
                <a:pos x="connsiteX1" y="connsiteY1"/>
              </a:cxn>
            </a:cxnLst>
            <a:rect l="l" t="t" r="r" b="b"/>
            <a:pathLst>
              <a:path w="2753104" h="633219">
                <a:moveTo>
                  <a:pt x="2753104" y="440183"/>
                </a:moveTo>
                <a:cubicBezTo>
                  <a:pt x="2629153" y="1082114"/>
                  <a:pt x="1818766" y="-90786"/>
                  <a:pt x="0" y="568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3" name="Freeform: Shape 182">
            <a:extLst>
              <a:ext uri="{FF2B5EF4-FFF2-40B4-BE49-F238E27FC236}">
                <a16:creationId xmlns:a16="http://schemas.microsoft.com/office/drawing/2014/main" id="{B73C1F5D-7AF8-40BC-8DC0-34CAAB271D4B}"/>
              </a:ext>
            </a:extLst>
          </p:cNvPr>
          <p:cNvSpPr/>
          <p:nvPr/>
        </p:nvSpPr>
        <p:spPr>
          <a:xfrm rot="10800000">
            <a:off x="7285326" y="1933590"/>
            <a:ext cx="2718076" cy="680380"/>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322574 w 2322574"/>
              <a:gd name="connsiteY0" fmla="*/ 566125 h 752358"/>
              <a:gd name="connsiteX1" fmla="*/ 0 w 2322574"/>
              <a:gd name="connsiteY1" fmla="*/ 177 h 752358"/>
              <a:gd name="connsiteX0" fmla="*/ 2322574 w 2322574"/>
              <a:gd name="connsiteY0" fmla="*/ 566119 h 773373"/>
              <a:gd name="connsiteX1" fmla="*/ 0 w 2322574"/>
              <a:gd name="connsiteY1" fmla="*/ 171 h 773373"/>
              <a:gd name="connsiteX0" fmla="*/ 3040124 w 3040124"/>
              <a:gd name="connsiteY0" fmla="*/ 588340 h 793007"/>
              <a:gd name="connsiteX1" fmla="*/ 0 w 3040124"/>
              <a:gd name="connsiteY1" fmla="*/ 167 h 793007"/>
              <a:gd name="connsiteX0" fmla="*/ 3040124 w 3040124"/>
              <a:gd name="connsiteY0" fmla="*/ 594309 h 789650"/>
              <a:gd name="connsiteX1" fmla="*/ 0 w 3040124"/>
              <a:gd name="connsiteY1" fmla="*/ 6136 h 789650"/>
            </a:gdLst>
            <a:ahLst/>
            <a:cxnLst>
              <a:cxn ang="0">
                <a:pos x="connsiteX0" y="connsiteY0"/>
              </a:cxn>
              <a:cxn ang="0">
                <a:pos x="connsiteX1" y="connsiteY1"/>
              </a:cxn>
            </a:cxnLst>
            <a:rect l="l" t="t" r="r" b="b"/>
            <a:pathLst>
              <a:path w="3040124" h="789650">
                <a:moveTo>
                  <a:pt x="3040124" y="594309"/>
                </a:moveTo>
                <a:cubicBezTo>
                  <a:pt x="2824733" y="1289580"/>
                  <a:pt x="1847341" y="-103030"/>
                  <a:pt x="0" y="6136"/>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Freeform: Shape 183">
            <a:extLst>
              <a:ext uri="{FF2B5EF4-FFF2-40B4-BE49-F238E27FC236}">
                <a16:creationId xmlns:a16="http://schemas.microsoft.com/office/drawing/2014/main" id="{7B43F3E6-930B-4ACF-9AD5-07E7C194F959}"/>
              </a:ext>
            </a:extLst>
          </p:cNvPr>
          <p:cNvSpPr/>
          <p:nvPr/>
        </p:nvSpPr>
        <p:spPr>
          <a:xfrm rot="10800000">
            <a:off x="7049584" y="1782437"/>
            <a:ext cx="2941195" cy="796961"/>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322574 w 2322574"/>
              <a:gd name="connsiteY0" fmla="*/ 566125 h 752358"/>
              <a:gd name="connsiteX1" fmla="*/ 0 w 2322574"/>
              <a:gd name="connsiteY1" fmla="*/ 177 h 752358"/>
              <a:gd name="connsiteX0" fmla="*/ 2322574 w 2322574"/>
              <a:gd name="connsiteY0" fmla="*/ 566119 h 773373"/>
              <a:gd name="connsiteX1" fmla="*/ 0 w 2322574"/>
              <a:gd name="connsiteY1" fmla="*/ 171 h 773373"/>
              <a:gd name="connsiteX0" fmla="*/ 2322574 w 2322574"/>
              <a:gd name="connsiteY0" fmla="*/ 566108 h 806918"/>
              <a:gd name="connsiteX1" fmla="*/ 0 w 2322574"/>
              <a:gd name="connsiteY1" fmla="*/ 160 h 806918"/>
              <a:gd name="connsiteX0" fmla="*/ 2322574 w 2322574"/>
              <a:gd name="connsiteY0" fmla="*/ 566101 h 831647"/>
              <a:gd name="connsiteX1" fmla="*/ 0 w 2322574"/>
              <a:gd name="connsiteY1" fmla="*/ 153 h 831647"/>
              <a:gd name="connsiteX0" fmla="*/ 2566414 w 2566414"/>
              <a:gd name="connsiteY0" fmla="*/ 619435 h 878098"/>
              <a:gd name="connsiteX1" fmla="*/ 0 w 2566414"/>
              <a:gd name="connsiteY1" fmla="*/ 147 h 878098"/>
              <a:gd name="connsiteX0" fmla="*/ 2581654 w 2581654"/>
              <a:gd name="connsiteY0" fmla="*/ 627054 h 884762"/>
              <a:gd name="connsiteX1" fmla="*/ 0 w 2581654"/>
              <a:gd name="connsiteY1" fmla="*/ 146 h 884762"/>
              <a:gd name="connsiteX0" fmla="*/ 3315079 w 3315079"/>
              <a:gd name="connsiteY0" fmla="*/ 636578 h 893103"/>
              <a:gd name="connsiteX1" fmla="*/ 0 w 3315079"/>
              <a:gd name="connsiteY1" fmla="*/ 145 h 893103"/>
              <a:gd name="connsiteX0" fmla="*/ 3315079 w 3315079"/>
              <a:gd name="connsiteY0" fmla="*/ 659569 h 892984"/>
              <a:gd name="connsiteX1" fmla="*/ 0 w 3315079"/>
              <a:gd name="connsiteY1" fmla="*/ 23136 h 892984"/>
              <a:gd name="connsiteX0" fmla="*/ 3289679 w 3289679"/>
              <a:gd name="connsiteY0" fmla="*/ 700336 h 929558"/>
              <a:gd name="connsiteX1" fmla="*/ 0 w 3289679"/>
              <a:gd name="connsiteY1" fmla="*/ 22628 h 929558"/>
              <a:gd name="connsiteX0" fmla="*/ 3289679 w 3289679"/>
              <a:gd name="connsiteY0" fmla="*/ 682153 h 924954"/>
              <a:gd name="connsiteX1" fmla="*/ 0 w 3289679"/>
              <a:gd name="connsiteY1" fmla="*/ 4445 h 924954"/>
            </a:gdLst>
            <a:ahLst/>
            <a:cxnLst>
              <a:cxn ang="0">
                <a:pos x="connsiteX0" y="connsiteY0"/>
              </a:cxn>
              <a:cxn ang="0">
                <a:pos x="connsiteX1" y="connsiteY1"/>
              </a:cxn>
            </a:cxnLst>
            <a:rect l="l" t="t" r="r" b="b"/>
            <a:pathLst>
              <a:path w="3289679" h="924954">
                <a:moveTo>
                  <a:pt x="3289679" y="682153"/>
                </a:moveTo>
                <a:cubicBezTo>
                  <a:pt x="3036188" y="1522204"/>
                  <a:pt x="1837816" y="-95196"/>
                  <a:pt x="0" y="4445"/>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1" name="Freeform: Shape 230">
            <a:extLst>
              <a:ext uri="{FF2B5EF4-FFF2-40B4-BE49-F238E27FC236}">
                <a16:creationId xmlns:a16="http://schemas.microsoft.com/office/drawing/2014/main" id="{8EDE8996-DC05-4611-B7CA-4529BFE31F99}"/>
              </a:ext>
            </a:extLst>
          </p:cNvPr>
          <p:cNvSpPr/>
          <p:nvPr/>
        </p:nvSpPr>
        <p:spPr>
          <a:xfrm>
            <a:off x="9325942"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Freeform: Shape 231">
            <a:extLst>
              <a:ext uri="{FF2B5EF4-FFF2-40B4-BE49-F238E27FC236}">
                <a16:creationId xmlns:a16="http://schemas.microsoft.com/office/drawing/2014/main" id="{2BE9A3A8-6B95-42C3-826F-A1693A7C6634}"/>
              </a:ext>
            </a:extLst>
          </p:cNvPr>
          <p:cNvSpPr/>
          <p:nvPr/>
        </p:nvSpPr>
        <p:spPr>
          <a:xfrm>
            <a:off x="9653653"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3" name="Freeform: Shape 232">
            <a:extLst>
              <a:ext uri="{FF2B5EF4-FFF2-40B4-BE49-F238E27FC236}">
                <a16:creationId xmlns:a16="http://schemas.microsoft.com/office/drawing/2014/main" id="{081FAA4C-7FE0-4259-AAF2-467DDCD2AB1E}"/>
              </a:ext>
            </a:extLst>
          </p:cNvPr>
          <p:cNvSpPr/>
          <p:nvPr/>
        </p:nvSpPr>
        <p:spPr>
          <a:xfrm>
            <a:off x="10007905"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TextBox 233">
            <a:extLst>
              <a:ext uri="{FF2B5EF4-FFF2-40B4-BE49-F238E27FC236}">
                <a16:creationId xmlns:a16="http://schemas.microsoft.com/office/drawing/2014/main" id="{8373AD97-C4E5-46D7-88BE-F3573E39129B}"/>
              </a:ext>
            </a:extLst>
          </p:cNvPr>
          <p:cNvSpPr txBox="1"/>
          <p:nvPr/>
        </p:nvSpPr>
        <p:spPr>
          <a:xfrm>
            <a:off x="4704882" y="948500"/>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sp>
        <p:nvSpPr>
          <p:cNvPr id="235" name="TextBox 234">
            <a:extLst>
              <a:ext uri="{FF2B5EF4-FFF2-40B4-BE49-F238E27FC236}">
                <a16:creationId xmlns:a16="http://schemas.microsoft.com/office/drawing/2014/main" id="{42C29C60-8FDC-4B32-818D-3F206A362713}"/>
              </a:ext>
            </a:extLst>
          </p:cNvPr>
          <p:cNvSpPr txBox="1"/>
          <p:nvPr/>
        </p:nvSpPr>
        <p:spPr>
          <a:xfrm>
            <a:off x="1839922" y="3043705"/>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sp>
        <p:nvSpPr>
          <p:cNvPr id="236" name="TextBox 235">
            <a:extLst>
              <a:ext uri="{FF2B5EF4-FFF2-40B4-BE49-F238E27FC236}">
                <a16:creationId xmlns:a16="http://schemas.microsoft.com/office/drawing/2014/main" id="{FCBD1064-AA2C-448B-B1C9-AE06CD828BB8}"/>
              </a:ext>
            </a:extLst>
          </p:cNvPr>
          <p:cNvSpPr txBox="1"/>
          <p:nvPr/>
        </p:nvSpPr>
        <p:spPr>
          <a:xfrm>
            <a:off x="6306680" y="2468018"/>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37" name="TextBox 236">
            <a:extLst>
              <a:ext uri="{FF2B5EF4-FFF2-40B4-BE49-F238E27FC236}">
                <a16:creationId xmlns:a16="http://schemas.microsoft.com/office/drawing/2014/main" id="{C4E82599-5144-421A-9B86-19CDC809D7EE}"/>
              </a:ext>
            </a:extLst>
          </p:cNvPr>
          <p:cNvSpPr txBox="1"/>
          <p:nvPr/>
        </p:nvSpPr>
        <p:spPr>
          <a:xfrm>
            <a:off x="7025430" y="1381230"/>
            <a:ext cx="1573932" cy="450818"/>
          </a:xfrm>
          <a:prstGeom prst="rect">
            <a:avLst/>
          </a:prstGeom>
          <a:noFill/>
        </p:spPr>
        <p:txBody>
          <a:bodyPr wrap="none" rtlCol="0">
            <a:spAutoFit/>
          </a:bodyPr>
          <a:lstStyle/>
          <a:p>
            <a:r>
              <a:rPr lang="en-US" sz="2800" dirty="0">
                <a:solidFill>
                  <a:srgbClr val="9900CC"/>
                </a:solidFill>
                <a:latin typeface="Candara" panose="020E0502030303020204" pitchFamily="34" charset="0"/>
              </a:rPr>
              <a:t>Subiculum</a:t>
            </a:r>
          </a:p>
        </p:txBody>
      </p:sp>
      <p:sp>
        <p:nvSpPr>
          <p:cNvPr id="238" name="TextBox 237">
            <a:extLst>
              <a:ext uri="{FF2B5EF4-FFF2-40B4-BE49-F238E27FC236}">
                <a16:creationId xmlns:a16="http://schemas.microsoft.com/office/drawing/2014/main" id="{B2F25774-3247-4E54-A945-A4002ACFD52D}"/>
              </a:ext>
            </a:extLst>
          </p:cNvPr>
          <p:cNvSpPr txBox="1"/>
          <p:nvPr/>
        </p:nvSpPr>
        <p:spPr>
          <a:xfrm>
            <a:off x="8906940" y="2723680"/>
            <a:ext cx="1561034" cy="586616"/>
          </a:xfrm>
          <a:prstGeom prst="rect">
            <a:avLst/>
          </a:prstGeom>
          <a:noFill/>
        </p:spPr>
        <p:txBody>
          <a:bodyPr wrap="none" rtlCol="0">
            <a:spAutoFit/>
          </a:bodyPr>
          <a:lstStyle/>
          <a:p>
            <a:pPr algn="ctr">
              <a:lnSpc>
                <a:spcPts val="2200"/>
              </a:lnSpc>
            </a:pPr>
            <a:r>
              <a:rPr lang="en-US" sz="2800" dirty="0">
                <a:latin typeface="Candara" panose="020E0502030303020204" pitchFamily="34" charset="0"/>
              </a:rPr>
              <a:t>Entorhinal</a:t>
            </a:r>
          </a:p>
          <a:p>
            <a:pPr algn="ctr">
              <a:lnSpc>
                <a:spcPts val="2200"/>
              </a:lnSpc>
            </a:pPr>
            <a:r>
              <a:rPr lang="en-US" sz="2800" dirty="0">
                <a:latin typeface="Candara" panose="020E0502030303020204" pitchFamily="34" charset="0"/>
              </a:rPr>
              <a:t>Cortex</a:t>
            </a:r>
          </a:p>
        </p:txBody>
      </p:sp>
      <p:sp>
        <p:nvSpPr>
          <p:cNvPr id="13" name="Oval 12">
            <a:extLst>
              <a:ext uri="{FF2B5EF4-FFF2-40B4-BE49-F238E27FC236}">
                <a16:creationId xmlns:a16="http://schemas.microsoft.com/office/drawing/2014/main" id="{C2F4B18F-FBC2-4729-871D-59F3E4E7D833}"/>
              </a:ext>
            </a:extLst>
          </p:cNvPr>
          <p:cNvSpPr/>
          <p:nvPr/>
        </p:nvSpPr>
        <p:spPr>
          <a:xfrm>
            <a:off x="2464211" y="1623320"/>
            <a:ext cx="775748" cy="535789"/>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1" name="TextBox 240">
            <a:extLst>
              <a:ext uri="{FF2B5EF4-FFF2-40B4-BE49-F238E27FC236}">
                <a16:creationId xmlns:a16="http://schemas.microsoft.com/office/drawing/2014/main" id="{247FCEDA-C8B1-4491-8B66-82C6FEFEF4CA}"/>
              </a:ext>
            </a:extLst>
          </p:cNvPr>
          <p:cNvSpPr txBox="1"/>
          <p:nvPr/>
        </p:nvSpPr>
        <p:spPr>
          <a:xfrm>
            <a:off x="2399592" y="1676643"/>
            <a:ext cx="828673" cy="411040"/>
          </a:xfrm>
          <a:prstGeom prst="rect">
            <a:avLst/>
          </a:prstGeom>
          <a:noFill/>
        </p:spPr>
        <p:txBody>
          <a:bodyPr wrap="none" rtlCol="0">
            <a:spAutoFit/>
          </a:bodyPr>
          <a:lstStyle/>
          <a:p>
            <a:pPr algn="ctr">
              <a:lnSpc>
                <a:spcPts val="1500"/>
              </a:lnSpc>
            </a:pPr>
            <a:r>
              <a:rPr lang="en-US" sz="1400" b="1" dirty="0">
                <a:solidFill>
                  <a:srgbClr val="008000"/>
                </a:solidFill>
                <a:latin typeface="Candara" panose="020E0502030303020204" pitchFamily="34" charset="0"/>
              </a:rPr>
              <a:t>Schaffer</a:t>
            </a:r>
          </a:p>
          <a:p>
            <a:pPr algn="ctr">
              <a:lnSpc>
                <a:spcPts val="1500"/>
              </a:lnSpc>
            </a:pPr>
            <a:r>
              <a:rPr lang="en-US" sz="1400" b="1" dirty="0">
                <a:solidFill>
                  <a:srgbClr val="008000"/>
                </a:solidFill>
                <a:latin typeface="Candara" panose="020E0502030303020204" pitchFamily="34" charset="0"/>
              </a:rPr>
              <a:t>Collateral</a:t>
            </a:r>
          </a:p>
        </p:txBody>
      </p:sp>
      <p:sp>
        <p:nvSpPr>
          <p:cNvPr id="14" name="Rectangle 13">
            <a:extLst>
              <a:ext uri="{FF2B5EF4-FFF2-40B4-BE49-F238E27FC236}">
                <a16:creationId xmlns:a16="http://schemas.microsoft.com/office/drawing/2014/main" id="{E35B96C0-37AB-4E74-9680-E9199630DDEC}"/>
              </a:ext>
            </a:extLst>
          </p:cNvPr>
          <p:cNvSpPr/>
          <p:nvPr/>
        </p:nvSpPr>
        <p:spPr>
          <a:xfrm rot="523506">
            <a:off x="5650580" y="3287423"/>
            <a:ext cx="143398" cy="70089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7" name="Rectangle 216">
            <a:extLst>
              <a:ext uri="{FF2B5EF4-FFF2-40B4-BE49-F238E27FC236}">
                <a16:creationId xmlns:a16="http://schemas.microsoft.com/office/drawing/2014/main" id="{E4C942B4-86C6-4A54-86CF-2E76383CF801}"/>
              </a:ext>
            </a:extLst>
          </p:cNvPr>
          <p:cNvSpPr/>
          <p:nvPr/>
        </p:nvSpPr>
        <p:spPr>
          <a:xfrm rot="19059235">
            <a:off x="4861086" y="2524595"/>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Rectangle 223">
            <a:extLst>
              <a:ext uri="{FF2B5EF4-FFF2-40B4-BE49-F238E27FC236}">
                <a16:creationId xmlns:a16="http://schemas.microsoft.com/office/drawing/2014/main" id="{5EFC6A38-025B-4FCA-9D0E-2E1B8B2DF2BA}"/>
              </a:ext>
            </a:extLst>
          </p:cNvPr>
          <p:cNvSpPr/>
          <p:nvPr/>
        </p:nvSpPr>
        <p:spPr>
          <a:xfrm rot="20842168">
            <a:off x="5308247" y="3035391"/>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Freeform: Shape 97">
            <a:extLst>
              <a:ext uri="{FF2B5EF4-FFF2-40B4-BE49-F238E27FC236}">
                <a16:creationId xmlns:a16="http://schemas.microsoft.com/office/drawing/2014/main" id="{C27D422D-DB4C-4201-9F4E-BCF171D99732}"/>
              </a:ext>
            </a:extLst>
          </p:cNvPr>
          <p:cNvSpPr/>
          <p:nvPr/>
        </p:nvSpPr>
        <p:spPr>
          <a:xfrm>
            <a:off x="3181544" y="2918697"/>
            <a:ext cx="2702439" cy="672095"/>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097131 w 3097131"/>
              <a:gd name="connsiteY0" fmla="*/ 99060 h 882038"/>
              <a:gd name="connsiteX1" fmla="*/ 2609451 w 3097131"/>
              <a:gd name="connsiteY1" fmla="*/ 365760 h 882038"/>
              <a:gd name="connsiteX2" fmla="*/ 270111 w 3097131"/>
              <a:gd name="connsiteY2" fmla="*/ 876300 h 882038"/>
              <a:gd name="connsiteX3" fmla="*/ 155811 w 3097131"/>
              <a:gd name="connsiteY3" fmla="*/ 0 h 882038"/>
              <a:gd name="connsiteX0" fmla="*/ 3037943 w 3037943"/>
              <a:gd name="connsiteY0" fmla="*/ 0 h 779830"/>
              <a:gd name="connsiteX1" fmla="*/ 2550263 w 3037943"/>
              <a:gd name="connsiteY1" fmla="*/ 266700 h 779830"/>
              <a:gd name="connsiteX2" fmla="*/ 210923 w 3037943"/>
              <a:gd name="connsiteY2" fmla="*/ 777240 h 779830"/>
              <a:gd name="connsiteX3" fmla="*/ 218543 w 3037943"/>
              <a:gd name="connsiteY3" fmla="*/ 30480 h 779830"/>
              <a:gd name="connsiteX0" fmla="*/ 3034107 w 3034107"/>
              <a:gd name="connsiteY0" fmla="*/ 0 h 779637"/>
              <a:gd name="connsiteX1" fmla="*/ 2493087 w 3034107"/>
              <a:gd name="connsiteY1" fmla="*/ 259080 h 779637"/>
              <a:gd name="connsiteX2" fmla="*/ 207087 w 3034107"/>
              <a:gd name="connsiteY2" fmla="*/ 777240 h 779637"/>
              <a:gd name="connsiteX3" fmla="*/ 214707 w 3034107"/>
              <a:gd name="connsiteY3" fmla="*/ 30480 h 779637"/>
              <a:gd name="connsiteX0" fmla="*/ 3034107 w 3034107"/>
              <a:gd name="connsiteY0" fmla="*/ 0 h 779637"/>
              <a:gd name="connsiteX1" fmla="*/ 2493087 w 3034107"/>
              <a:gd name="connsiteY1" fmla="*/ 259080 h 779637"/>
              <a:gd name="connsiteX2" fmla="*/ 207087 w 3034107"/>
              <a:gd name="connsiteY2" fmla="*/ 777240 h 779637"/>
              <a:gd name="connsiteX3" fmla="*/ 214707 w 3034107"/>
              <a:gd name="connsiteY3" fmla="*/ 30480 h 779637"/>
              <a:gd name="connsiteX0" fmla="*/ 3022635 w 3022635"/>
              <a:gd name="connsiteY0" fmla="*/ 0 h 780034"/>
              <a:gd name="connsiteX1" fmla="*/ 2321595 w 3022635"/>
              <a:gd name="connsiteY1" fmla="*/ 274320 h 780034"/>
              <a:gd name="connsiteX2" fmla="*/ 195615 w 3022635"/>
              <a:gd name="connsiteY2" fmla="*/ 777240 h 780034"/>
              <a:gd name="connsiteX3" fmla="*/ 203235 w 3022635"/>
              <a:gd name="connsiteY3" fmla="*/ 30480 h 780034"/>
            </a:gdLst>
            <a:ahLst/>
            <a:cxnLst>
              <a:cxn ang="0">
                <a:pos x="connsiteX0" y="connsiteY0"/>
              </a:cxn>
              <a:cxn ang="0">
                <a:pos x="connsiteX1" y="connsiteY1"/>
              </a:cxn>
              <a:cxn ang="0">
                <a:pos x="connsiteX2" y="connsiteY2"/>
              </a:cxn>
              <a:cxn ang="0">
                <a:pos x="connsiteX3" y="connsiteY3"/>
              </a:cxn>
            </a:cxnLst>
            <a:rect l="l" t="t" r="r" b="b"/>
            <a:pathLst>
              <a:path w="3022635" h="780034">
                <a:moveTo>
                  <a:pt x="3022635" y="0"/>
                </a:moveTo>
                <a:cubicBezTo>
                  <a:pt x="2955325" y="126365"/>
                  <a:pt x="2792765" y="144780"/>
                  <a:pt x="2321595" y="274320"/>
                </a:cubicBezTo>
                <a:cubicBezTo>
                  <a:pt x="1850425" y="403860"/>
                  <a:pt x="548675" y="817880"/>
                  <a:pt x="195615" y="777240"/>
                </a:cubicBezTo>
                <a:cubicBezTo>
                  <a:pt x="-157445" y="736600"/>
                  <a:pt x="44485" y="457200"/>
                  <a:pt x="203235" y="3048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Freeform: Shape 127">
            <a:extLst>
              <a:ext uri="{FF2B5EF4-FFF2-40B4-BE49-F238E27FC236}">
                <a16:creationId xmlns:a16="http://schemas.microsoft.com/office/drawing/2014/main" id="{F81F0723-FEBA-440A-A58D-A6B820645D6B}"/>
              </a:ext>
            </a:extLst>
          </p:cNvPr>
          <p:cNvSpPr/>
          <p:nvPr/>
        </p:nvSpPr>
        <p:spPr>
          <a:xfrm>
            <a:off x="3100981" y="2931828"/>
            <a:ext cx="3028262" cy="724199"/>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Lst>
            <a:ahLst/>
            <a:cxnLst>
              <a:cxn ang="0">
                <a:pos x="connsiteX0" y="connsiteY0"/>
              </a:cxn>
              <a:cxn ang="0">
                <a:pos x="connsiteX1" y="connsiteY1"/>
              </a:cxn>
              <a:cxn ang="0">
                <a:pos x="connsiteX2" y="connsiteY2"/>
              </a:cxn>
              <a:cxn ang="0">
                <a:pos x="connsiteX3" y="connsiteY3"/>
              </a:cxn>
            </a:cxnLst>
            <a:rect l="l" t="t" r="r" b="b"/>
            <a:pathLst>
              <a:path w="3387063" h="840507">
                <a:moveTo>
                  <a:pt x="3387063" y="76200"/>
                </a:moveTo>
                <a:cubicBezTo>
                  <a:pt x="3380713" y="141605"/>
                  <a:pt x="3230853" y="116840"/>
                  <a:pt x="2701263" y="243840"/>
                </a:cubicBezTo>
                <a:cubicBezTo>
                  <a:pt x="2171673" y="370840"/>
                  <a:pt x="618463" y="878840"/>
                  <a:pt x="209523" y="838200"/>
                </a:cubicBezTo>
                <a:cubicBezTo>
                  <a:pt x="-199417" y="797560"/>
                  <a:pt x="88873" y="426720"/>
                  <a:pt x="247623"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Freeform: Shape 128">
            <a:extLst>
              <a:ext uri="{FF2B5EF4-FFF2-40B4-BE49-F238E27FC236}">
                <a16:creationId xmlns:a16="http://schemas.microsoft.com/office/drawing/2014/main" id="{E8D73E43-1844-4E29-8C57-5898F58C39CE}"/>
              </a:ext>
            </a:extLst>
          </p:cNvPr>
          <p:cNvSpPr/>
          <p:nvPr/>
        </p:nvSpPr>
        <p:spPr>
          <a:xfrm>
            <a:off x="3049449" y="2944959"/>
            <a:ext cx="3277372" cy="757558"/>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Lst>
            <a:ahLst/>
            <a:cxnLst>
              <a:cxn ang="0">
                <a:pos x="connsiteX0" y="connsiteY0"/>
              </a:cxn>
              <a:cxn ang="0">
                <a:pos x="connsiteX1" y="connsiteY1"/>
              </a:cxn>
              <a:cxn ang="0">
                <a:pos x="connsiteX2" y="connsiteY2"/>
              </a:cxn>
              <a:cxn ang="0">
                <a:pos x="connsiteX3" y="connsiteY3"/>
              </a:cxn>
            </a:cxnLst>
            <a:rect l="l" t="t" r="r" b="b"/>
            <a:pathLst>
              <a:path w="3665688" h="879223">
                <a:moveTo>
                  <a:pt x="3665683" y="228600"/>
                </a:moveTo>
                <a:cubicBezTo>
                  <a:pt x="3666953" y="454025"/>
                  <a:pt x="3435813" y="173990"/>
                  <a:pt x="2865583" y="281940"/>
                </a:cubicBezTo>
                <a:cubicBezTo>
                  <a:pt x="2295353" y="389890"/>
                  <a:pt x="684993" y="923290"/>
                  <a:pt x="244303" y="876300"/>
                </a:cubicBezTo>
                <a:cubicBezTo>
                  <a:pt x="-196387" y="829310"/>
                  <a:pt x="62693" y="426720"/>
                  <a:pt x="221443"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Rectangle 241">
            <a:extLst>
              <a:ext uri="{FF2B5EF4-FFF2-40B4-BE49-F238E27FC236}">
                <a16:creationId xmlns:a16="http://schemas.microsoft.com/office/drawing/2014/main" id="{B182CDF7-FECF-46DC-96EE-AE05B34E622A}"/>
              </a:ext>
            </a:extLst>
          </p:cNvPr>
          <p:cNvSpPr/>
          <p:nvPr/>
        </p:nvSpPr>
        <p:spPr>
          <a:xfrm rot="1194814">
            <a:off x="7732107" y="2154710"/>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TextBox 239">
            <a:extLst>
              <a:ext uri="{FF2B5EF4-FFF2-40B4-BE49-F238E27FC236}">
                <a16:creationId xmlns:a16="http://schemas.microsoft.com/office/drawing/2014/main" id="{BFDB6690-25CF-4C32-96E6-F4C01C7D29CF}"/>
              </a:ext>
            </a:extLst>
          </p:cNvPr>
          <p:cNvSpPr txBox="1"/>
          <p:nvPr/>
        </p:nvSpPr>
        <p:spPr>
          <a:xfrm rot="20660012">
            <a:off x="4138434" y="2959768"/>
            <a:ext cx="993489" cy="368997"/>
          </a:xfrm>
          <a:prstGeom prst="rect">
            <a:avLst/>
          </a:prstGeom>
          <a:noFill/>
        </p:spPr>
        <p:txBody>
          <a:bodyPr wrap="none" rtlCol="0">
            <a:spAutoFit/>
          </a:bodyPr>
          <a:lstStyle/>
          <a:p>
            <a:pPr algn="ctr">
              <a:lnSpc>
                <a:spcPts val="3000"/>
              </a:lnSpc>
            </a:pPr>
            <a:r>
              <a:rPr lang="en-US" sz="1400" b="1" dirty="0">
                <a:solidFill>
                  <a:srgbClr val="FF0000"/>
                </a:solidFill>
                <a:latin typeface="Candara" panose="020E0502030303020204" pitchFamily="34" charset="0"/>
              </a:rPr>
              <a:t>Mossy Fiber</a:t>
            </a:r>
          </a:p>
        </p:txBody>
      </p:sp>
      <p:sp>
        <p:nvSpPr>
          <p:cNvPr id="248" name="TextBox 247">
            <a:extLst>
              <a:ext uri="{FF2B5EF4-FFF2-40B4-BE49-F238E27FC236}">
                <a16:creationId xmlns:a16="http://schemas.microsoft.com/office/drawing/2014/main" id="{870C72D1-3757-403B-8E9B-9160B2635400}"/>
              </a:ext>
            </a:extLst>
          </p:cNvPr>
          <p:cNvSpPr txBox="1"/>
          <p:nvPr/>
        </p:nvSpPr>
        <p:spPr>
          <a:xfrm>
            <a:off x="299144" y="1111004"/>
            <a:ext cx="2268571" cy="398699"/>
          </a:xfrm>
          <a:prstGeom prst="rect">
            <a:avLst/>
          </a:prstGeom>
          <a:noFill/>
        </p:spPr>
        <p:txBody>
          <a:bodyPr wrap="none" rtlCol="0">
            <a:spAutoFit/>
          </a:bodyPr>
          <a:lstStyle/>
          <a:p>
            <a:pPr algn="ctr">
              <a:lnSpc>
                <a:spcPts val="2200"/>
              </a:lnSpc>
            </a:pPr>
            <a:r>
              <a:rPr lang="en-US" sz="2800" dirty="0">
                <a:latin typeface="Candara" panose="020E0502030303020204" pitchFamily="34" charset="0"/>
              </a:rPr>
              <a:t>Hippocampus</a:t>
            </a:r>
          </a:p>
        </p:txBody>
      </p:sp>
      <p:grpSp>
        <p:nvGrpSpPr>
          <p:cNvPr id="286" name="Group 285">
            <a:extLst>
              <a:ext uri="{FF2B5EF4-FFF2-40B4-BE49-F238E27FC236}">
                <a16:creationId xmlns:a16="http://schemas.microsoft.com/office/drawing/2014/main" id="{FDACF8D2-BB59-4EDA-82CF-8E1938B589DC}"/>
              </a:ext>
            </a:extLst>
          </p:cNvPr>
          <p:cNvGrpSpPr/>
          <p:nvPr/>
        </p:nvGrpSpPr>
        <p:grpSpPr>
          <a:xfrm>
            <a:off x="3258556" y="1841883"/>
            <a:ext cx="8363668" cy="2655896"/>
            <a:chOff x="3258556" y="1841883"/>
            <a:chExt cx="8363668" cy="2655896"/>
          </a:xfrm>
        </p:grpSpPr>
        <p:sp>
          <p:nvSpPr>
            <p:cNvPr id="287" name="TextBox 286">
              <a:extLst>
                <a:ext uri="{FF2B5EF4-FFF2-40B4-BE49-F238E27FC236}">
                  <a16:creationId xmlns:a16="http://schemas.microsoft.com/office/drawing/2014/main" id="{A1A241ED-783D-41EF-86FF-BDEF665AB339}"/>
                </a:ext>
              </a:extLst>
            </p:cNvPr>
            <p:cNvSpPr txBox="1"/>
            <p:nvPr/>
          </p:nvSpPr>
          <p:spPr>
            <a:xfrm>
              <a:off x="10470146" y="3656069"/>
              <a:ext cx="1045478"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Layer III</a:t>
              </a:r>
            </a:p>
          </p:txBody>
        </p:sp>
        <p:sp>
          <p:nvSpPr>
            <p:cNvPr id="288" name="TextBox 287">
              <a:extLst>
                <a:ext uri="{FF2B5EF4-FFF2-40B4-BE49-F238E27FC236}">
                  <a16:creationId xmlns:a16="http://schemas.microsoft.com/office/drawing/2014/main" id="{6382B000-E8E6-4EC7-98FB-378AD529E386}"/>
                </a:ext>
              </a:extLst>
            </p:cNvPr>
            <p:cNvSpPr txBox="1"/>
            <p:nvPr/>
          </p:nvSpPr>
          <p:spPr>
            <a:xfrm>
              <a:off x="10363546" y="2191786"/>
              <a:ext cx="1258678"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Layer V/VI</a:t>
              </a:r>
            </a:p>
          </p:txBody>
        </p:sp>
        <p:grpSp>
          <p:nvGrpSpPr>
            <p:cNvPr id="289" name="Group 288">
              <a:extLst>
                <a:ext uri="{FF2B5EF4-FFF2-40B4-BE49-F238E27FC236}">
                  <a16:creationId xmlns:a16="http://schemas.microsoft.com/office/drawing/2014/main" id="{EE4BAFA6-0285-4FF4-BB73-321F1398A4B3}"/>
                </a:ext>
              </a:extLst>
            </p:cNvPr>
            <p:cNvGrpSpPr/>
            <p:nvPr/>
          </p:nvGrpSpPr>
          <p:grpSpPr>
            <a:xfrm>
              <a:off x="3258556" y="1841883"/>
              <a:ext cx="7012848" cy="2655896"/>
              <a:chOff x="3258556" y="1841883"/>
              <a:chExt cx="7012848" cy="2655896"/>
            </a:xfrm>
          </p:grpSpPr>
          <p:grpSp>
            <p:nvGrpSpPr>
              <p:cNvPr id="291" name="Group 290">
                <a:extLst>
                  <a:ext uri="{FF2B5EF4-FFF2-40B4-BE49-F238E27FC236}">
                    <a16:creationId xmlns:a16="http://schemas.microsoft.com/office/drawing/2014/main" id="{FC353AD0-ECE8-4215-B58C-B71BE6D8BAA7}"/>
                  </a:ext>
                </a:extLst>
              </p:cNvPr>
              <p:cNvGrpSpPr/>
              <p:nvPr/>
            </p:nvGrpSpPr>
            <p:grpSpPr>
              <a:xfrm>
                <a:off x="3258556" y="1841883"/>
                <a:ext cx="7012848" cy="2655896"/>
                <a:chOff x="3258556" y="1841883"/>
                <a:chExt cx="7012848" cy="2655896"/>
              </a:xfrm>
            </p:grpSpPr>
            <p:grpSp>
              <p:nvGrpSpPr>
                <p:cNvPr id="295" name="Group 294">
                  <a:extLst>
                    <a:ext uri="{FF2B5EF4-FFF2-40B4-BE49-F238E27FC236}">
                      <a16:creationId xmlns:a16="http://schemas.microsoft.com/office/drawing/2014/main" id="{527CE3C9-886D-4BDE-9587-981977E01A34}"/>
                    </a:ext>
                  </a:extLst>
                </p:cNvPr>
                <p:cNvGrpSpPr/>
                <p:nvPr/>
              </p:nvGrpSpPr>
              <p:grpSpPr>
                <a:xfrm>
                  <a:off x="5250180" y="1841883"/>
                  <a:ext cx="5021224" cy="2273565"/>
                  <a:chOff x="5250180" y="1841883"/>
                  <a:chExt cx="5021224" cy="2273565"/>
                </a:xfrm>
              </p:grpSpPr>
              <p:grpSp>
                <p:nvGrpSpPr>
                  <p:cNvPr id="322" name="Group 321">
                    <a:extLst>
                      <a:ext uri="{FF2B5EF4-FFF2-40B4-BE49-F238E27FC236}">
                        <a16:creationId xmlns:a16="http://schemas.microsoft.com/office/drawing/2014/main" id="{9DC35069-30F2-4544-9F66-93B32E76B098}"/>
                      </a:ext>
                    </a:extLst>
                  </p:cNvPr>
                  <p:cNvGrpSpPr/>
                  <p:nvPr/>
                </p:nvGrpSpPr>
                <p:grpSpPr>
                  <a:xfrm>
                    <a:off x="9301408" y="3732726"/>
                    <a:ext cx="969996" cy="382722"/>
                    <a:chOff x="9255688" y="3679386"/>
                    <a:chExt cx="969996" cy="382722"/>
                  </a:xfrm>
                </p:grpSpPr>
                <p:sp>
                  <p:nvSpPr>
                    <p:cNvPr id="327" name="Freeform: Shape 326">
                      <a:extLst>
                        <a:ext uri="{FF2B5EF4-FFF2-40B4-BE49-F238E27FC236}">
                          <a16:creationId xmlns:a16="http://schemas.microsoft.com/office/drawing/2014/main" id="{5A24AC23-BDD4-46FA-BFFA-5B866661813C}"/>
                        </a:ext>
                      </a:extLst>
                    </p:cNvPr>
                    <p:cNvSpPr/>
                    <p:nvPr/>
                  </p:nvSpPr>
                  <p:spPr>
                    <a:xfrm rot="10993266">
                      <a:off x="9299169" y="3679386"/>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8" name="Freeform: Shape 327">
                      <a:extLst>
                        <a:ext uri="{FF2B5EF4-FFF2-40B4-BE49-F238E27FC236}">
                          <a16:creationId xmlns:a16="http://schemas.microsoft.com/office/drawing/2014/main" id="{A8134BA5-D07F-441F-B3E6-D483D72214A5}"/>
                        </a:ext>
                      </a:extLst>
                    </p:cNvPr>
                    <p:cNvSpPr/>
                    <p:nvPr/>
                  </p:nvSpPr>
                  <p:spPr>
                    <a:xfrm rot="9338418">
                      <a:off x="9394266" y="383101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9" name="Freeform: Shape 328">
                      <a:extLst>
                        <a:ext uri="{FF2B5EF4-FFF2-40B4-BE49-F238E27FC236}">
                          <a16:creationId xmlns:a16="http://schemas.microsoft.com/office/drawing/2014/main" id="{8D996E07-EB9B-4856-B467-346E7B6E2C6D}"/>
                        </a:ext>
                      </a:extLst>
                    </p:cNvPr>
                    <p:cNvSpPr/>
                    <p:nvPr/>
                  </p:nvSpPr>
                  <p:spPr>
                    <a:xfrm rot="10461739">
                      <a:off x="9386802" y="390356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0" name="Freeform: Shape 329">
                      <a:extLst>
                        <a:ext uri="{FF2B5EF4-FFF2-40B4-BE49-F238E27FC236}">
                          <a16:creationId xmlns:a16="http://schemas.microsoft.com/office/drawing/2014/main" id="{583CDC5E-5E5B-4F0A-822A-75F7EC8FA4FF}"/>
                        </a:ext>
                      </a:extLst>
                    </p:cNvPr>
                    <p:cNvSpPr/>
                    <p:nvPr/>
                  </p:nvSpPr>
                  <p:spPr>
                    <a:xfrm rot="13741861" flipH="1">
                      <a:off x="9339529" y="388618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1" name="Freeform: Shape 330">
                      <a:extLst>
                        <a:ext uri="{FF2B5EF4-FFF2-40B4-BE49-F238E27FC236}">
                          <a16:creationId xmlns:a16="http://schemas.microsoft.com/office/drawing/2014/main" id="{62FB2B2A-2CB9-4CA3-86D2-CBE2F80ADF7D}"/>
                        </a:ext>
                      </a:extLst>
                    </p:cNvPr>
                    <p:cNvSpPr/>
                    <p:nvPr/>
                  </p:nvSpPr>
                  <p:spPr>
                    <a:xfrm rot="15246424">
                      <a:off x="9306246" y="385040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2" name="Freeform: Shape 331">
                      <a:extLst>
                        <a:ext uri="{FF2B5EF4-FFF2-40B4-BE49-F238E27FC236}">
                          <a16:creationId xmlns:a16="http://schemas.microsoft.com/office/drawing/2014/main" id="{4F1DDE83-AAC9-417B-AE8E-910CA90B7837}"/>
                        </a:ext>
                      </a:extLst>
                    </p:cNvPr>
                    <p:cNvSpPr/>
                    <p:nvPr/>
                  </p:nvSpPr>
                  <p:spPr>
                    <a:xfrm rot="6039158">
                      <a:off x="9451666" y="386516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3" name="Freeform: Shape 332">
                      <a:extLst>
                        <a:ext uri="{FF2B5EF4-FFF2-40B4-BE49-F238E27FC236}">
                          <a16:creationId xmlns:a16="http://schemas.microsoft.com/office/drawing/2014/main" id="{07256B04-B6CB-463C-93E0-97CF51433793}"/>
                        </a:ext>
                      </a:extLst>
                    </p:cNvPr>
                    <p:cNvSpPr/>
                    <p:nvPr/>
                  </p:nvSpPr>
                  <p:spPr>
                    <a:xfrm rot="10993266">
                      <a:off x="9629427" y="3691682"/>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4" name="Freeform: Shape 333">
                      <a:extLst>
                        <a:ext uri="{FF2B5EF4-FFF2-40B4-BE49-F238E27FC236}">
                          <a16:creationId xmlns:a16="http://schemas.microsoft.com/office/drawing/2014/main" id="{8ADCA58E-E56E-4213-A844-382048F417D5}"/>
                        </a:ext>
                      </a:extLst>
                    </p:cNvPr>
                    <p:cNvSpPr/>
                    <p:nvPr/>
                  </p:nvSpPr>
                  <p:spPr>
                    <a:xfrm rot="9338418">
                      <a:off x="9724524" y="3843305"/>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Freeform: Shape 334">
                      <a:extLst>
                        <a:ext uri="{FF2B5EF4-FFF2-40B4-BE49-F238E27FC236}">
                          <a16:creationId xmlns:a16="http://schemas.microsoft.com/office/drawing/2014/main" id="{05382203-40C5-4111-8A66-8F4EA9E9BAC2}"/>
                        </a:ext>
                      </a:extLst>
                    </p:cNvPr>
                    <p:cNvSpPr/>
                    <p:nvPr/>
                  </p:nvSpPr>
                  <p:spPr>
                    <a:xfrm rot="10461739">
                      <a:off x="9717060" y="391586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6" name="Freeform: Shape 335">
                      <a:extLst>
                        <a:ext uri="{FF2B5EF4-FFF2-40B4-BE49-F238E27FC236}">
                          <a16:creationId xmlns:a16="http://schemas.microsoft.com/office/drawing/2014/main" id="{D3628CB4-59BA-42CE-A3AF-6CDFFF52E521}"/>
                        </a:ext>
                      </a:extLst>
                    </p:cNvPr>
                    <p:cNvSpPr/>
                    <p:nvPr/>
                  </p:nvSpPr>
                  <p:spPr>
                    <a:xfrm rot="13741861" flipH="1">
                      <a:off x="9669787" y="389848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7" name="Freeform: Shape 336">
                      <a:extLst>
                        <a:ext uri="{FF2B5EF4-FFF2-40B4-BE49-F238E27FC236}">
                          <a16:creationId xmlns:a16="http://schemas.microsoft.com/office/drawing/2014/main" id="{92628856-9C97-4F62-AF01-7A81BEB0BDB5}"/>
                        </a:ext>
                      </a:extLst>
                    </p:cNvPr>
                    <p:cNvSpPr/>
                    <p:nvPr/>
                  </p:nvSpPr>
                  <p:spPr>
                    <a:xfrm rot="15246424">
                      <a:off x="9636504" y="386270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8" name="Freeform: Shape 337">
                      <a:extLst>
                        <a:ext uri="{FF2B5EF4-FFF2-40B4-BE49-F238E27FC236}">
                          <a16:creationId xmlns:a16="http://schemas.microsoft.com/office/drawing/2014/main" id="{E2DF64D3-FD78-4C1C-A342-B1AB4DA3B9FA}"/>
                        </a:ext>
                      </a:extLst>
                    </p:cNvPr>
                    <p:cNvSpPr/>
                    <p:nvPr/>
                  </p:nvSpPr>
                  <p:spPr>
                    <a:xfrm rot="6039158">
                      <a:off x="9781924" y="387745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9" name="Freeform: Shape 338">
                      <a:extLst>
                        <a:ext uri="{FF2B5EF4-FFF2-40B4-BE49-F238E27FC236}">
                          <a16:creationId xmlns:a16="http://schemas.microsoft.com/office/drawing/2014/main" id="{875E5383-7F9D-40C7-A710-3077AEAA9AD9}"/>
                        </a:ext>
                      </a:extLst>
                    </p:cNvPr>
                    <p:cNvSpPr/>
                    <p:nvPr/>
                  </p:nvSpPr>
                  <p:spPr>
                    <a:xfrm rot="10993266">
                      <a:off x="9983235" y="370251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0" name="Freeform: Shape 339">
                      <a:extLst>
                        <a:ext uri="{FF2B5EF4-FFF2-40B4-BE49-F238E27FC236}">
                          <a16:creationId xmlns:a16="http://schemas.microsoft.com/office/drawing/2014/main" id="{4AEB8F44-67E9-4AA6-8375-C7388CF4D2ED}"/>
                        </a:ext>
                      </a:extLst>
                    </p:cNvPr>
                    <p:cNvSpPr/>
                    <p:nvPr/>
                  </p:nvSpPr>
                  <p:spPr>
                    <a:xfrm rot="9338418">
                      <a:off x="10078331" y="385414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1" name="Freeform: Shape 340">
                      <a:extLst>
                        <a:ext uri="{FF2B5EF4-FFF2-40B4-BE49-F238E27FC236}">
                          <a16:creationId xmlns:a16="http://schemas.microsoft.com/office/drawing/2014/main" id="{7EF18E82-0F2B-45AB-8DB1-8F253D4EBAC8}"/>
                        </a:ext>
                      </a:extLst>
                    </p:cNvPr>
                    <p:cNvSpPr/>
                    <p:nvPr/>
                  </p:nvSpPr>
                  <p:spPr>
                    <a:xfrm rot="10461739">
                      <a:off x="10070867" y="39266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2" name="Freeform: Shape 341">
                      <a:extLst>
                        <a:ext uri="{FF2B5EF4-FFF2-40B4-BE49-F238E27FC236}">
                          <a16:creationId xmlns:a16="http://schemas.microsoft.com/office/drawing/2014/main" id="{96AEDF2E-6344-4133-88BC-B63316F6A6F3}"/>
                        </a:ext>
                      </a:extLst>
                    </p:cNvPr>
                    <p:cNvSpPr/>
                    <p:nvPr/>
                  </p:nvSpPr>
                  <p:spPr>
                    <a:xfrm rot="13741861" flipH="1">
                      <a:off x="10023594" y="390931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3" name="Freeform: Shape 342">
                      <a:extLst>
                        <a:ext uri="{FF2B5EF4-FFF2-40B4-BE49-F238E27FC236}">
                          <a16:creationId xmlns:a16="http://schemas.microsoft.com/office/drawing/2014/main" id="{BBF90312-78EA-47FD-9DB9-AAF17888E117}"/>
                        </a:ext>
                      </a:extLst>
                    </p:cNvPr>
                    <p:cNvSpPr/>
                    <p:nvPr/>
                  </p:nvSpPr>
                  <p:spPr>
                    <a:xfrm rot="15246424">
                      <a:off x="9990312" y="387353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4" name="Freeform: Shape 343">
                      <a:extLst>
                        <a:ext uri="{FF2B5EF4-FFF2-40B4-BE49-F238E27FC236}">
                          <a16:creationId xmlns:a16="http://schemas.microsoft.com/office/drawing/2014/main" id="{57BB1FBE-D7B0-4B4D-9CDF-65D70AA2FBF8}"/>
                        </a:ext>
                      </a:extLst>
                    </p:cNvPr>
                    <p:cNvSpPr/>
                    <p:nvPr/>
                  </p:nvSpPr>
                  <p:spPr>
                    <a:xfrm rot="6039158">
                      <a:off x="10135732" y="38882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3" name="Group 322">
                    <a:extLst>
                      <a:ext uri="{FF2B5EF4-FFF2-40B4-BE49-F238E27FC236}">
                        <a16:creationId xmlns:a16="http://schemas.microsoft.com/office/drawing/2014/main" id="{F7FEDAB0-B1D9-4517-A8B2-FF6A40A4E1F0}"/>
                      </a:ext>
                    </a:extLst>
                  </p:cNvPr>
                  <p:cNvGrpSpPr/>
                  <p:nvPr/>
                </p:nvGrpSpPr>
                <p:grpSpPr>
                  <a:xfrm>
                    <a:off x="5250180" y="1841883"/>
                    <a:ext cx="4876894" cy="2011877"/>
                    <a:chOff x="5250180" y="1841883"/>
                    <a:chExt cx="4876894" cy="2011877"/>
                  </a:xfrm>
                </p:grpSpPr>
                <p:sp>
                  <p:nvSpPr>
                    <p:cNvPr id="324" name="Freeform: Shape 323">
                      <a:extLst>
                        <a:ext uri="{FF2B5EF4-FFF2-40B4-BE49-F238E27FC236}">
                          <a16:creationId xmlns:a16="http://schemas.microsoft.com/office/drawing/2014/main" id="{03214773-CDE5-4664-B785-33A47256D80A}"/>
                        </a:ext>
                      </a:extLst>
                    </p:cNvPr>
                    <p:cNvSpPr/>
                    <p:nvPr/>
                  </p:nvSpPr>
                  <p:spPr>
                    <a:xfrm>
                      <a:off x="5250180" y="1866900"/>
                      <a:ext cx="4168415" cy="188214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Lst>
                      <a:ahLst/>
                      <a:cxnLst>
                        <a:cxn ang="0">
                          <a:pos x="connsiteX0" y="connsiteY0"/>
                        </a:cxn>
                        <a:cxn ang="0">
                          <a:pos x="connsiteX1" y="connsiteY1"/>
                        </a:cxn>
                      </a:cxnLst>
                      <a:rect l="l" t="t" r="r" b="b"/>
                      <a:pathLst>
                        <a:path w="4168415" h="1882140">
                          <a:moveTo>
                            <a:pt x="4168140" y="1882140"/>
                          </a:moveTo>
                          <a:cubicBezTo>
                            <a:pt x="4201160" y="1516380"/>
                            <a:pt x="1262380" y="20574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5" name="Freeform: Shape 324">
                      <a:extLst>
                        <a:ext uri="{FF2B5EF4-FFF2-40B4-BE49-F238E27FC236}">
                          <a16:creationId xmlns:a16="http://schemas.microsoft.com/office/drawing/2014/main" id="{B519FBA8-48A2-4DBC-A43F-2595A745BEC4}"/>
                        </a:ext>
                      </a:extLst>
                    </p:cNvPr>
                    <p:cNvSpPr/>
                    <p:nvPr/>
                  </p:nvSpPr>
                  <p:spPr>
                    <a:xfrm>
                      <a:off x="5311211" y="1841883"/>
                      <a:ext cx="4815863" cy="195072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 name="connsiteX0" fmla="*/ 4168140 w 4168140"/>
                        <a:gd name="connsiteY0" fmla="*/ 1882140 h 1882140"/>
                        <a:gd name="connsiteX1" fmla="*/ 0 w 4168140"/>
                        <a:gd name="connsiteY1" fmla="*/ 0 h 1882140"/>
                        <a:gd name="connsiteX0" fmla="*/ 4815840 w 4815840"/>
                        <a:gd name="connsiteY0" fmla="*/ 1950720 h 1950720"/>
                        <a:gd name="connsiteX1" fmla="*/ 0 w 4815840"/>
                        <a:gd name="connsiteY1" fmla="*/ 0 h 1950720"/>
                        <a:gd name="connsiteX0" fmla="*/ 4815840 w 4815840"/>
                        <a:gd name="connsiteY0" fmla="*/ 1950720 h 1950720"/>
                        <a:gd name="connsiteX1" fmla="*/ 0 w 4815840"/>
                        <a:gd name="connsiteY1" fmla="*/ 0 h 1950720"/>
                        <a:gd name="connsiteX0" fmla="*/ 4815840 w 4815841"/>
                        <a:gd name="connsiteY0" fmla="*/ 1950720 h 1950720"/>
                        <a:gd name="connsiteX1" fmla="*/ 0 w 4815841"/>
                        <a:gd name="connsiteY1"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12749 w 4815840"/>
                        <a:gd name="connsiteY1" fmla="*/ 1259457 h 1950720"/>
                        <a:gd name="connsiteX2" fmla="*/ 0 w 4815840"/>
                        <a:gd name="connsiteY2" fmla="*/ 0 h 1950720"/>
                        <a:gd name="connsiteX0" fmla="*/ 4815840 w 4815858"/>
                        <a:gd name="connsiteY0" fmla="*/ 1950720 h 1950720"/>
                        <a:gd name="connsiteX1" fmla="*/ 3512749 w 4815858"/>
                        <a:gd name="connsiteY1" fmla="*/ 1259457 h 1950720"/>
                        <a:gd name="connsiteX2" fmla="*/ 0 w 4815858"/>
                        <a:gd name="connsiteY2" fmla="*/ 0 h 1950720"/>
                        <a:gd name="connsiteX0" fmla="*/ 4815840 w 4815859"/>
                        <a:gd name="connsiteY0" fmla="*/ 1950720 h 1950720"/>
                        <a:gd name="connsiteX1" fmla="*/ 3535609 w 4815859"/>
                        <a:gd name="connsiteY1" fmla="*/ 1320417 h 1950720"/>
                        <a:gd name="connsiteX2" fmla="*/ 0 w 4815859"/>
                        <a:gd name="connsiteY2" fmla="*/ 0 h 1950720"/>
                        <a:gd name="connsiteX0" fmla="*/ 4815840 w 4815863"/>
                        <a:gd name="connsiteY0" fmla="*/ 1950720 h 1950720"/>
                        <a:gd name="connsiteX1" fmla="*/ 3535609 w 4815863"/>
                        <a:gd name="connsiteY1" fmla="*/ 1320417 h 1950720"/>
                        <a:gd name="connsiteX2" fmla="*/ 0 w 4815863"/>
                        <a:gd name="connsiteY2" fmla="*/ 0 h 1950720"/>
                      </a:gdLst>
                      <a:ahLst/>
                      <a:cxnLst>
                        <a:cxn ang="0">
                          <a:pos x="connsiteX0" y="connsiteY0"/>
                        </a:cxn>
                        <a:cxn ang="0">
                          <a:pos x="connsiteX1" y="connsiteY1"/>
                        </a:cxn>
                        <a:cxn ang="0">
                          <a:pos x="connsiteX2" y="connsiteY2"/>
                        </a:cxn>
                      </a:cxnLst>
                      <a:rect l="l" t="t" r="r" b="b"/>
                      <a:pathLst>
                        <a:path w="4815863" h="1950720">
                          <a:moveTo>
                            <a:pt x="4815840" y="1950720"/>
                          </a:moveTo>
                          <a:cubicBezTo>
                            <a:pt x="4820908" y="1364340"/>
                            <a:pt x="3997818" y="1604514"/>
                            <a:pt x="3535609" y="1320417"/>
                          </a:cubicBezTo>
                          <a:cubicBezTo>
                            <a:pt x="3073400" y="1036320"/>
                            <a:pt x="1262380" y="20574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6" name="Freeform: Shape 325">
                      <a:extLst>
                        <a:ext uri="{FF2B5EF4-FFF2-40B4-BE49-F238E27FC236}">
                          <a16:creationId xmlns:a16="http://schemas.microsoft.com/office/drawing/2014/main" id="{C9FBB151-4684-4A87-AC02-A29100869239}"/>
                        </a:ext>
                      </a:extLst>
                    </p:cNvPr>
                    <p:cNvSpPr/>
                    <p:nvPr/>
                  </p:nvSpPr>
                  <p:spPr>
                    <a:xfrm>
                      <a:off x="5304447" y="1857320"/>
                      <a:ext cx="4472940" cy="199644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 name="connsiteX0" fmla="*/ 4168140 w 4168140"/>
                        <a:gd name="connsiteY0" fmla="*/ 1882140 h 1882140"/>
                        <a:gd name="connsiteX1" fmla="*/ 0 w 4168140"/>
                        <a:gd name="connsiteY1" fmla="*/ 0 h 1882140"/>
                        <a:gd name="connsiteX0" fmla="*/ 4815840 w 4815840"/>
                        <a:gd name="connsiteY0" fmla="*/ 1950720 h 1950720"/>
                        <a:gd name="connsiteX1" fmla="*/ 0 w 4815840"/>
                        <a:gd name="connsiteY1" fmla="*/ 0 h 1950720"/>
                        <a:gd name="connsiteX0" fmla="*/ 4815840 w 4815840"/>
                        <a:gd name="connsiteY0" fmla="*/ 1950720 h 1950720"/>
                        <a:gd name="connsiteX1" fmla="*/ 0 w 4815840"/>
                        <a:gd name="connsiteY1" fmla="*/ 0 h 1950720"/>
                        <a:gd name="connsiteX0" fmla="*/ 4815840 w 4815841"/>
                        <a:gd name="connsiteY0" fmla="*/ 1950720 h 1950720"/>
                        <a:gd name="connsiteX1" fmla="*/ 0 w 4815841"/>
                        <a:gd name="connsiteY1"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12749 w 4815840"/>
                        <a:gd name="connsiteY1" fmla="*/ 1259457 h 1950720"/>
                        <a:gd name="connsiteX2" fmla="*/ 0 w 4815840"/>
                        <a:gd name="connsiteY2" fmla="*/ 0 h 1950720"/>
                        <a:gd name="connsiteX0" fmla="*/ 4815840 w 4815858"/>
                        <a:gd name="connsiteY0" fmla="*/ 1950720 h 1950720"/>
                        <a:gd name="connsiteX1" fmla="*/ 3512749 w 4815858"/>
                        <a:gd name="connsiteY1" fmla="*/ 1259457 h 1950720"/>
                        <a:gd name="connsiteX2" fmla="*/ 0 w 4815858"/>
                        <a:gd name="connsiteY2" fmla="*/ 0 h 1950720"/>
                        <a:gd name="connsiteX0" fmla="*/ 4815840 w 4815859"/>
                        <a:gd name="connsiteY0" fmla="*/ 1950720 h 1950720"/>
                        <a:gd name="connsiteX1" fmla="*/ 3535609 w 4815859"/>
                        <a:gd name="connsiteY1" fmla="*/ 1320417 h 1950720"/>
                        <a:gd name="connsiteX2" fmla="*/ 0 w 4815859"/>
                        <a:gd name="connsiteY2" fmla="*/ 0 h 1950720"/>
                        <a:gd name="connsiteX0" fmla="*/ 4815840 w 4815863"/>
                        <a:gd name="connsiteY0" fmla="*/ 1950720 h 1950720"/>
                        <a:gd name="connsiteX1" fmla="*/ 3535609 w 4815863"/>
                        <a:gd name="connsiteY1" fmla="*/ 1320417 h 1950720"/>
                        <a:gd name="connsiteX2" fmla="*/ 0 w 4815863"/>
                        <a:gd name="connsiteY2" fmla="*/ 0 h 1950720"/>
                        <a:gd name="connsiteX0" fmla="*/ 4472940 w 4472975"/>
                        <a:gd name="connsiteY0" fmla="*/ 1996440 h 1996440"/>
                        <a:gd name="connsiteX1" fmla="*/ 3192709 w 4472975"/>
                        <a:gd name="connsiteY1" fmla="*/ 1366137 h 1996440"/>
                        <a:gd name="connsiteX2" fmla="*/ 0 w 4472975"/>
                        <a:gd name="connsiteY2" fmla="*/ 0 h 1996440"/>
                        <a:gd name="connsiteX0" fmla="*/ 4472940 w 4472975"/>
                        <a:gd name="connsiteY0" fmla="*/ 1996440 h 1996440"/>
                        <a:gd name="connsiteX1" fmla="*/ 3192709 w 4472975"/>
                        <a:gd name="connsiteY1" fmla="*/ 1366137 h 1996440"/>
                        <a:gd name="connsiteX2" fmla="*/ 0 w 4472975"/>
                        <a:gd name="connsiteY2" fmla="*/ 0 h 1996440"/>
                        <a:gd name="connsiteX0" fmla="*/ 4472940 w 4472975"/>
                        <a:gd name="connsiteY0" fmla="*/ 1996440 h 1996440"/>
                        <a:gd name="connsiteX1" fmla="*/ 3200329 w 4472975"/>
                        <a:gd name="connsiteY1" fmla="*/ 1168017 h 1996440"/>
                        <a:gd name="connsiteX2" fmla="*/ 0 w 4472975"/>
                        <a:gd name="connsiteY2" fmla="*/ 0 h 1996440"/>
                        <a:gd name="connsiteX0" fmla="*/ 4472940 w 4472978"/>
                        <a:gd name="connsiteY0" fmla="*/ 1996440 h 1996440"/>
                        <a:gd name="connsiteX1" fmla="*/ 3200329 w 4472978"/>
                        <a:gd name="connsiteY1" fmla="*/ 1168017 h 1996440"/>
                        <a:gd name="connsiteX2" fmla="*/ 0 w 4472978"/>
                        <a:gd name="connsiteY2" fmla="*/ 0 h 1996440"/>
                        <a:gd name="connsiteX0" fmla="*/ 4472940 w 4472966"/>
                        <a:gd name="connsiteY0" fmla="*/ 1996440 h 1996440"/>
                        <a:gd name="connsiteX1" fmla="*/ 3200329 w 4472966"/>
                        <a:gd name="connsiteY1" fmla="*/ 1168017 h 1996440"/>
                        <a:gd name="connsiteX2" fmla="*/ 0 w 4472966"/>
                        <a:gd name="connsiteY2" fmla="*/ 0 h 1996440"/>
                        <a:gd name="connsiteX0" fmla="*/ 4472940 w 4472940"/>
                        <a:gd name="connsiteY0" fmla="*/ 1996440 h 1996440"/>
                        <a:gd name="connsiteX1" fmla="*/ 3200329 w 4472940"/>
                        <a:gd name="connsiteY1" fmla="*/ 116801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Lst>
                      <a:ahLst/>
                      <a:cxnLst>
                        <a:cxn ang="0">
                          <a:pos x="connsiteX0" y="connsiteY0"/>
                        </a:cxn>
                        <a:cxn ang="0">
                          <a:pos x="connsiteX1" y="connsiteY1"/>
                        </a:cxn>
                        <a:cxn ang="0">
                          <a:pos x="connsiteX2" y="connsiteY2"/>
                        </a:cxn>
                      </a:cxnLst>
                      <a:rect l="l" t="t" r="r" b="b"/>
                      <a:pathLst>
                        <a:path w="4472940" h="1996440">
                          <a:moveTo>
                            <a:pt x="4472940" y="1996440"/>
                          </a:moveTo>
                          <a:cubicBezTo>
                            <a:pt x="4417048" y="1684380"/>
                            <a:pt x="3770559" y="1477897"/>
                            <a:pt x="3131749" y="1145157"/>
                          </a:cubicBezTo>
                          <a:cubicBezTo>
                            <a:pt x="2492939" y="812417"/>
                            <a:pt x="1681480" y="45720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96" name="Rectangle: Rounded Corners 295">
                  <a:extLst>
                    <a:ext uri="{FF2B5EF4-FFF2-40B4-BE49-F238E27FC236}">
                      <a16:creationId xmlns:a16="http://schemas.microsoft.com/office/drawing/2014/main" id="{07EE982D-8875-4134-9F4B-C67BADC82DD0}"/>
                    </a:ext>
                  </a:extLst>
                </p:cNvPr>
                <p:cNvSpPr/>
                <p:nvPr/>
              </p:nvSpPr>
              <p:spPr>
                <a:xfrm rot="3532455">
                  <a:off x="9296468" y="3602363"/>
                  <a:ext cx="129798" cy="75430"/>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7" name="Rectangle: Rounded Corners 296">
                  <a:extLst>
                    <a:ext uri="{FF2B5EF4-FFF2-40B4-BE49-F238E27FC236}">
                      <a16:creationId xmlns:a16="http://schemas.microsoft.com/office/drawing/2014/main" id="{FCF1FF9C-ACEC-439E-B906-AB95CD32B0B3}"/>
                    </a:ext>
                  </a:extLst>
                </p:cNvPr>
                <p:cNvSpPr/>
                <p:nvPr/>
              </p:nvSpPr>
              <p:spPr>
                <a:xfrm rot="2536915">
                  <a:off x="9404603" y="3473127"/>
                  <a:ext cx="153229" cy="11857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8" name="Rectangle: Rounded Corners 297">
                  <a:extLst>
                    <a:ext uri="{FF2B5EF4-FFF2-40B4-BE49-F238E27FC236}">
                      <a16:creationId xmlns:a16="http://schemas.microsoft.com/office/drawing/2014/main" id="{1807211B-B9C3-417A-8869-A2D7B8D4068F}"/>
                    </a:ext>
                  </a:extLst>
                </p:cNvPr>
                <p:cNvSpPr/>
                <p:nvPr/>
              </p:nvSpPr>
              <p:spPr>
                <a:xfrm rot="2536915">
                  <a:off x="9102834" y="3424292"/>
                  <a:ext cx="153229" cy="11857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9" name="Group 298">
                  <a:extLst>
                    <a:ext uri="{FF2B5EF4-FFF2-40B4-BE49-F238E27FC236}">
                      <a16:creationId xmlns:a16="http://schemas.microsoft.com/office/drawing/2014/main" id="{96F3471F-1454-4D43-9027-9BEF9269F2FE}"/>
                    </a:ext>
                  </a:extLst>
                </p:cNvPr>
                <p:cNvGrpSpPr/>
                <p:nvPr/>
              </p:nvGrpSpPr>
              <p:grpSpPr>
                <a:xfrm>
                  <a:off x="3258556" y="2580086"/>
                  <a:ext cx="6965931" cy="1917693"/>
                  <a:chOff x="3258556" y="2580086"/>
                  <a:chExt cx="6965931" cy="1917693"/>
                </a:xfrm>
              </p:grpSpPr>
              <p:grpSp>
                <p:nvGrpSpPr>
                  <p:cNvPr id="300" name="Group 299">
                    <a:extLst>
                      <a:ext uri="{FF2B5EF4-FFF2-40B4-BE49-F238E27FC236}">
                        <a16:creationId xmlns:a16="http://schemas.microsoft.com/office/drawing/2014/main" id="{882C60CE-B116-4174-A578-F19399B66E96}"/>
                      </a:ext>
                    </a:extLst>
                  </p:cNvPr>
                  <p:cNvGrpSpPr/>
                  <p:nvPr/>
                </p:nvGrpSpPr>
                <p:grpSpPr>
                  <a:xfrm>
                    <a:off x="9254491" y="4115057"/>
                    <a:ext cx="969996" cy="382722"/>
                    <a:chOff x="9255688" y="3679386"/>
                    <a:chExt cx="969996" cy="382722"/>
                  </a:xfrm>
                </p:grpSpPr>
                <p:sp>
                  <p:nvSpPr>
                    <p:cNvPr id="304" name="Freeform: Shape 303">
                      <a:extLst>
                        <a:ext uri="{FF2B5EF4-FFF2-40B4-BE49-F238E27FC236}">
                          <a16:creationId xmlns:a16="http://schemas.microsoft.com/office/drawing/2014/main" id="{68CD2CD4-52EF-4916-BFB9-FBF11B4D2A5F}"/>
                        </a:ext>
                      </a:extLst>
                    </p:cNvPr>
                    <p:cNvSpPr/>
                    <p:nvPr/>
                  </p:nvSpPr>
                  <p:spPr>
                    <a:xfrm rot="10993266">
                      <a:off x="9299169" y="3679386"/>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5" name="Freeform: Shape 304">
                      <a:extLst>
                        <a:ext uri="{FF2B5EF4-FFF2-40B4-BE49-F238E27FC236}">
                          <a16:creationId xmlns:a16="http://schemas.microsoft.com/office/drawing/2014/main" id="{D5C14B6A-8AE3-4BD9-9206-7566A06C2CF9}"/>
                        </a:ext>
                      </a:extLst>
                    </p:cNvPr>
                    <p:cNvSpPr/>
                    <p:nvPr/>
                  </p:nvSpPr>
                  <p:spPr>
                    <a:xfrm rot="9338418">
                      <a:off x="9394266" y="383101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6" name="Freeform: Shape 305">
                      <a:extLst>
                        <a:ext uri="{FF2B5EF4-FFF2-40B4-BE49-F238E27FC236}">
                          <a16:creationId xmlns:a16="http://schemas.microsoft.com/office/drawing/2014/main" id="{BD02F087-1413-4BF4-8A38-A725A90B5207}"/>
                        </a:ext>
                      </a:extLst>
                    </p:cNvPr>
                    <p:cNvSpPr/>
                    <p:nvPr/>
                  </p:nvSpPr>
                  <p:spPr>
                    <a:xfrm rot="10461739">
                      <a:off x="9386802" y="390356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7" name="Freeform: Shape 306">
                      <a:extLst>
                        <a:ext uri="{FF2B5EF4-FFF2-40B4-BE49-F238E27FC236}">
                          <a16:creationId xmlns:a16="http://schemas.microsoft.com/office/drawing/2014/main" id="{3CB1AF5E-5602-4E77-A243-22BF31CBDAB1}"/>
                        </a:ext>
                      </a:extLst>
                    </p:cNvPr>
                    <p:cNvSpPr/>
                    <p:nvPr/>
                  </p:nvSpPr>
                  <p:spPr>
                    <a:xfrm rot="13741861" flipH="1">
                      <a:off x="9339529" y="388618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8" name="Freeform: Shape 307">
                      <a:extLst>
                        <a:ext uri="{FF2B5EF4-FFF2-40B4-BE49-F238E27FC236}">
                          <a16:creationId xmlns:a16="http://schemas.microsoft.com/office/drawing/2014/main" id="{950AFABE-C785-4992-A0BA-8233AE3F674E}"/>
                        </a:ext>
                      </a:extLst>
                    </p:cNvPr>
                    <p:cNvSpPr/>
                    <p:nvPr/>
                  </p:nvSpPr>
                  <p:spPr>
                    <a:xfrm rot="15246424">
                      <a:off x="9306246" y="385040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9" name="Freeform: Shape 308">
                      <a:extLst>
                        <a:ext uri="{FF2B5EF4-FFF2-40B4-BE49-F238E27FC236}">
                          <a16:creationId xmlns:a16="http://schemas.microsoft.com/office/drawing/2014/main" id="{F897BE54-2D50-4922-B598-AA84861FCB44}"/>
                        </a:ext>
                      </a:extLst>
                    </p:cNvPr>
                    <p:cNvSpPr/>
                    <p:nvPr/>
                  </p:nvSpPr>
                  <p:spPr>
                    <a:xfrm rot="6039158">
                      <a:off x="9451666" y="386516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0" name="Freeform: Shape 309">
                      <a:extLst>
                        <a:ext uri="{FF2B5EF4-FFF2-40B4-BE49-F238E27FC236}">
                          <a16:creationId xmlns:a16="http://schemas.microsoft.com/office/drawing/2014/main" id="{3FCA0DCC-06D9-41FA-BC7D-6FA5F38EB663}"/>
                        </a:ext>
                      </a:extLst>
                    </p:cNvPr>
                    <p:cNvSpPr/>
                    <p:nvPr/>
                  </p:nvSpPr>
                  <p:spPr>
                    <a:xfrm rot="10993266">
                      <a:off x="9629427" y="3691682"/>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1" name="Freeform: Shape 310">
                      <a:extLst>
                        <a:ext uri="{FF2B5EF4-FFF2-40B4-BE49-F238E27FC236}">
                          <a16:creationId xmlns:a16="http://schemas.microsoft.com/office/drawing/2014/main" id="{BEF2A4B0-C6A7-45EF-9A12-D0CD1F936145}"/>
                        </a:ext>
                      </a:extLst>
                    </p:cNvPr>
                    <p:cNvSpPr/>
                    <p:nvPr/>
                  </p:nvSpPr>
                  <p:spPr>
                    <a:xfrm rot="9338418">
                      <a:off x="9724524" y="3843305"/>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2" name="Freeform: Shape 311">
                      <a:extLst>
                        <a:ext uri="{FF2B5EF4-FFF2-40B4-BE49-F238E27FC236}">
                          <a16:creationId xmlns:a16="http://schemas.microsoft.com/office/drawing/2014/main" id="{9BDA3856-B15D-4A81-B659-AC26E4CD5257}"/>
                        </a:ext>
                      </a:extLst>
                    </p:cNvPr>
                    <p:cNvSpPr/>
                    <p:nvPr/>
                  </p:nvSpPr>
                  <p:spPr>
                    <a:xfrm rot="10461739">
                      <a:off x="9717060" y="391586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3" name="Freeform: Shape 312">
                      <a:extLst>
                        <a:ext uri="{FF2B5EF4-FFF2-40B4-BE49-F238E27FC236}">
                          <a16:creationId xmlns:a16="http://schemas.microsoft.com/office/drawing/2014/main" id="{D55E2469-1EC4-47A8-A88E-B1C5B10D4BC1}"/>
                        </a:ext>
                      </a:extLst>
                    </p:cNvPr>
                    <p:cNvSpPr/>
                    <p:nvPr/>
                  </p:nvSpPr>
                  <p:spPr>
                    <a:xfrm rot="13741861" flipH="1">
                      <a:off x="9669787" y="389848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4" name="Freeform: Shape 313">
                      <a:extLst>
                        <a:ext uri="{FF2B5EF4-FFF2-40B4-BE49-F238E27FC236}">
                          <a16:creationId xmlns:a16="http://schemas.microsoft.com/office/drawing/2014/main" id="{3B60B9AA-5691-41A2-8325-D709EDB2B677}"/>
                        </a:ext>
                      </a:extLst>
                    </p:cNvPr>
                    <p:cNvSpPr/>
                    <p:nvPr/>
                  </p:nvSpPr>
                  <p:spPr>
                    <a:xfrm rot="15246424">
                      <a:off x="9636504" y="386270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5" name="Freeform: Shape 314">
                      <a:extLst>
                        <a:ext uri="{FF2B5EF4-FFF2-40B4-BE49-F238E27FC236}">
                          <a16:creationId xmlns:a16="http://schemas.microsoft.com/office/drawing/2014/main" id="{6A85E1A1-DE61-4EB3-A722-1830D1A5A6DC}"/>
                        </a:ext>
                      </a:extLst>
                    </p:cNvPr>
                    <p:cNvSpPr/>
                    <p:nvPr/>
                  </p:nvSpPr>
                  <p:spPr>
                    <a:xfrm rot="6039158">
                      <a:off x="9781924" y="387745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6" name="Freeform: Shape 315">
                      <a:extLst>
                        <a:ext uri="{FF2B5EF4-FFF2-40B4-BE49-F238E27FC236}">
                          <a16:creationId xmlns:a16="http://schemas.microsoft.com/office/drawing/2014/main" id="{E21970F2-378D-4A71-AC24-543462E8FF4E}"/>
                        </a:ext>
                      </a:extLst>
                    </p:cNvPr>
                    <p:cNvSpPr/>
                    <p:nvPr/>
                  </p:nvSpPr>
                  <p:spPr>
                    <a:xfrm rot="10993266">
                      <a:off x="9983235" y="370251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7" name="Freeform: Shape 316">
                      <a:extLst>
                        <a:ext uri="{FF2B5EF4-FFF2-40B4-BE49-F238E27FC236}">
                          <a16:creationId xmlns:a16="http://schemas.microsoft.com/office/drawing/2014/main" id="{86C9CE95-BE30-451E-9D12-DFC0FA54D0A1}"/>
                        </a:ext>
                      </a:extLst>
                    </p:cNvPr>
                    <p:cNvSpPr/>
                    <p:nvPr/>
                  </p:nvSpPr>
                  <p:spPr>
                    <a:xfrm rot="9338418">
                      <a:off x="10078331" y="385414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8" name="Freeform: Shape 317">
                      <a:extLst>
                        <a:ext uri="{FF2B5EF4-FFF2-40B4-BE49-F238E27FC236}">
                          <a16:creationId xmlns:a16="http://schemas.microsoft.com/office/drawing/2014/main" id="{365DB0F8-AC55-43E5-B3CB-A0DCCC6DC111}"/>
                        </a:ext>
                      </a:extLst>
                    </p:cNvPr>
                    <p:cNvSpPr/>
                    <p:nvPr/>
                  </p:nvSpPr>
                  <p:spPr>
                    <a:xfrm rot="10461739">
                      <a:off x="10070867" y="39266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9" name="Freeform: Shape 318">
                      <a:extLst>
                        <a:ext uri="{FF2B5EF4-FFF2-40B4-BE49-F238E27FC236}">
                          <a16:creationId xmlns:a16="http://schemas.microsoft.com/office/drawing/2014/main" id="{38083910-1383-496D-8617-D26D239BF460}"/>
                        </a:ext>
                      </a:extLst>
                    </p:cNvPr>
                    <p:cNvSpPr/>
                    <p:nvPr/>
                  </p:nvSpPr>
                  <p:spPr>
                    <a:xfrm rot="13741861" flipH="1">
                      <a:off x="10023594" y="390931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0" name="Freeform: Shape 319">
                      <a:extLst>
                        <a:ext uri="{FF2B5EF4-FFF2-40B4-BE49-F238E27FC236}">
                          <a16:creationId xmlns:a16="http://schemas.microsoft.com/office/drawing/2014/main" id="{6A90E309-67E0-40BD-A7CE-7B0ED33B775A}"/>
                        </a:ext>
                      </a:extLst>
                    </p:cNvPr>
                    <p:cNvSpPr/>
                    <p:nvPr/>
                  </p:nvSpPr>
                  <p:spPr>
                    <a:xfrm rot="15246424">
                      <a:off x="9990312" y="387353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1" name="Freeform: Shape 320">
                      <a:extLst>
                        <a:ext uri="{FF2B5EF4-FFF2-40B4-BE49-F238E27FC236}">
                          <a16:creationId xmlns:a16="http://schemas.microsoft.com/office/drawing/2014/main" id="{2A82266B-310B-483C-9A29-995AB4202985}"/>
                        </a:ext>
                      </a:extLst>
                    </p:cNvPr>
                    <p:cNvSpPr/>
                    <p:nvPr/>
                  </p:nvSpPr>
                  <p:spPr>
                    <a:xfrm rot="6039158">
                      <a:off x="10135732" y="38882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1" name="Freeform: Shape 300">
                    <a:extLst>
                      <a:ext uri="{FF2B5EF4-FFF2-40B4-BE49-F238E27FC236}">
                        <a16:creationId xmlns:a16="http://schemas.microsoft.com/office/drawing/2014/main" id="{0BD53739-3CFD-4940-9C70-3C0963399561}"/>
                      </a:ext>
                    </a:extLst>
                  </p:cNvPr>
                  <p:cNvSpPr/>
                  <p:nvPr/>
                </p:nvSpPr>
                <p:spPr>
                  <a:xfrm rot="10800000" flipH="1">
                    <a:off x="3286663" y="2580086"/>
                    <a:ext cx="6802044" cy="1638347"/>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835959 w 6836123"/>
                      <a:gd name="connsiteY0" fmla="*/ 0 h 1353154"/>
                      <a:gd name="connsiteX1" fmla="*/ 2826278 w 6836123"/>
                      <a:gd name="connsiteY1" fmla="*/ 1253531 h 1353154"/>
                      <a:gd name="connsiteX2" fmla="*/ 108455 w 6836123"/>
                      <a:gd name="connsiteY2" fmla="*/ 883122 h 1353154"/>
                      <a:gd name="connsiteX0" fmla="*/ 6835959 w 6836123"/>
                      <a:gd name="connsiteY0" fmla="*/ 0 h 1353154"/>
                      <a:gd name="connsiteX1" fmla="*/ 2826278 w 6836123"/>
                      <a:gd name="connsiteY1" fmla="*/ 1253531 h 1353154"/>
                      <a:gd name="connsiteX2" fmla="*/ 108455 w 6836123"/>
                      <a:gd name="connsiteY2" fmla="*/ 883122 h 1353154"/>
                      <a:gd name="connsiteX0" fmla="*/ 6859021 w 6859184"/>
                      <a:gd name="connsiteY0" fmla="*/ 0 h 1901469"/>
                      <a:gd name="connsiteX1" fmla="*/ 2826278 w 6859184"/>
                      <a:gd name="connsiteY1" fmla="*/ 1801846 h 1901469"/>
                      <a:gd name="connsiteX2" fmla="*/ 108455 w 6859184"/>
                      <a:gd name="connsiteY2" fmla="*/ 1431437 h 1901469"/>
                      <a:gd name="connsiteX0" fmla="*/ 6859021 w 6861558"/>
                      <a:gd name="connsiteY0" fmla="*/ 0 h 1901469"/>
                      <a:gd name="connsiteX1" fmla="*/ 2826278 w 6861558"/>
                      <a:gd name="connsiteY1" fmla="*/ 1801846 h 1901469"/>
                      <a:gd name="connsiteX2" fmla="*/ 108455 w 6861558"/>
                      <a:gd name="connsiteY2" fmla="*/ 1431437 h 1901469"/>
                      <a:gd name="connsiteX0" fmla="*/ 6859021 w 6861984"/>
                      <a:gd name="connsiteY0" fmla="*/ 0 h 1901469"/>
                      <a:gd name="connsiteX1" fmla="*/ 2826278 w 6861984"/>
                      <a:gd name="connsiteY1" fmla="*/ 1801846 h 1901469"/>
                      <a:gd name="connsiteX2" fmla="*/ 108455 w 6861984"/>
                      <a:gd name="connsiteY2" fmla="*/ 1431437 h 1901469"/>
                    </a:gdLst>
                    <a:ahLst/>
                    <a:cxnLst>
                      <a:cxn ang="0">
                        <a:pos x="connsiteX0" y="connsiteY0"/>
                      </a:cxn>
                      <a:cxn ang="0">
                        <a:pos x="connsiteX1" y="connsiteY1"/>
                      </a:cxn>
                      <a:cxn ang="0">
                        <a:pos x="connsiteX2" y="connsiteY2"/>
                      </a:cxn>
                    </a:cxnLst>
                    <a:rect l="l" t="t" r="r" b="b"/>
                    <a:pathLst>
                      <a:path w="6861984" h="1901469">
                        <a:moveTo>
                          <a:pt x="6859021" y="0"/>
                        </a:moveTo>
                        <a:cubicBezTo>
                          <a:pt x="6958626" y="1527915"/>
                          <a:pt x="4525994" y="270359"/>
                          <a:pt x="2826278" y="1801846"/>
                        </a:cubicBezTo>
                        <a:cubicBezTo>
                          <a:pt x="2226216" y="2437983"/>
                          <a:pt x="-581934" y="-246179"/>
                          <a:pt x="108455" y="1431437"/>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2" name="Freeform: Shape 301">
                    <a:extLst>
                      <a:ext uri="{FF2B5EF4-FFF2-40B4-BE49-F238E27FC236}">
                        <a16:creationId xmlns:a16="http://schemas.microsoft.com/office/drawing/2014/main" id="{1B22C90B-3AC5-45A6-AB08-605EFCBE990C}"/>
                      </a:ext>
                    </a:extLst>
                  </p:cNvPr>
                  <p:cNvSpPr/>
                  <p:nvPr/>
                </p:nvSpPr>
                <p:spPr>
                  <a:xfrm rot="10800000" flipH="1">
                    <a:off x="3275687" y="2614787"/>
                    <a:ext cx="6440944" cy="158098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555421 w 6555583"/>
                      <a:gd name="connsiteY0" fmla="*/ 0 h 1335615"/>
                      <a:gd name="connsiteX1" fmla="*/ 2517103 w 6555583"/>
                      <a:gd name="connsiteY1" fmla="*/ 1234481 h 1335615"/>
                      <a:gd name="connsiteX2" fmla="*/ 120012 w 6555583"/>
                      <a:gd name="connsiteY2" fmla="*/ 908522 h 1335615"/>
                      <a:gd name="connsiteX0" fmla="*/ 6530673 w 6530835"/>
                      <a:gd name="connsiteY0" fmla="*/ 0 h 1332751"/>
                      <a:gd name="connsiteX1" fmla="*/ 2492355 w 6530835"/>
                      <a:gd name="connsiteY1" fmla="*/ 1234481 h 1332751"/>
                      <a:gd name="connsiteX2" fmla="*/ 95264 w 6530835"/>
                      <a:gd name="connsiteY2" fmla="*/ 908522 h 1332751"/>
                      <a:gd name="connsiteX0" fmla="*/ 6521346 w 6521533"/>
                      <a:gd name="connsiteY0" fmla="*/ 0 h 1338895"/>
                      <a:gd name="connsiteX1" fmla="*/ 2792305 w 6521533"/>
                      <a:gd name="connsiteY1" fmla="*/ 1240831 h 1338895"/>
                      <a:gd name="connsiteX2" fmla="*/ 85937 w 6521533"/>
                      <a:gd name="connsiteY2" fmla="*/ 908522 h 1338895"/>
                      <a:gd name="connsiteX0" fmla="*/ 6521346 w 6521533"/>
                      <a:gd name="connsiteY0" fmla="*/ 0 h 1338895"/>
                      <a:gd name="connsiteX1" fmla="*/ 2792305 w 6521533"/>
                      <a:gd name="connsiteY1" fmla="*/ 1240831 h 1338895"/>
                      <a:gd name="connsiteX2" fmla="*/ 85937 w 6521533"/>
                      <a:gd name="connsiteY2" fmla="*/ 908522 h 1338895"/>
                      <a:gd name="connsiteX0" fmla="*/ 6520268 w 6520458"/>
                      <a:gd name="connsiteY0" fmla="*/ 0 h 1369625"/>
                      <a:gd name="connsiteX1" fmla="*/ 2831319 w 6520458"/>
                      <a:gd name="connsiteY1" fmla="*/ 1272581 h 1369625"/>
                      <a:gd name="connsiteX2" fmla="*/ 84859 w 6520458"/>
                      <a:gd name="connsiteY2" fmla="*/ 908522 h 1369625"/>
                      <a:gd name="connsiteX0" fmla="*/ 6520572 w 6520761"/>
                      <a:gd name="connsiteY0" fmla="*/ 0 h 1357330"/>
                      <a:gd name="connsiteX1" fmla="*/ 2820168 w 6520761"/>
                      <a:gd name="connsiteY1" fmla="*/ 1259881 h 1357330"/>
                      <a:gd name="connsiteX2" fmla="*/ 85163 w 6520761"/>
                      <a:gd name="connsiteY2" fmla="*/ 908522 h 1357330"/>
                      <a:gd name="connsiteX0" fmla="*/ 6497511 w 6497702"/>
                      <a:gd name="connsiteY0" fmla="*/ 0 h 1834894"/>
                      <a:gd name="connsiteX1" fmla="*/ 2820168 w 6497702"/>
                      <a:gd name="connsiteY1" fmla="*/ 1737445 h 1834894"/>
                      <a:gd name="connsiteX2" fmla="*/ 85163 w 6497702"/>
                      <a:gd name="connsiteY2" fmla="*/ 1386086 h 1834894"/>
                      <a:gd name="connsiteX0" fmla="*/ 6497511 w 6497511"/>
                      <a:gd name="connsiteY0" fmla="*/ 0 h 1834894"/>
                      <a:gd name="connsiteX1" fmla="*/ 2820168 w 6497511"/>
                      <a:gd name="connsiteY1" fmla="*/ 1737445 h 1834894"/>
                      <a:gd name="connsiteX2" fmla="*/ 85163 w 6497511"/>
                      <a:gd name="connsiteY2" fmla="*/ 1386086 h 1834894"/>
                      <a:gd name="connsiteX0" fmla="*/ 6497511 w 6497702"/>
                      <a:gd name="connsiteY0" fmla="*/ 0 h 1834894"/>
                      <a:gd name="connsiteX1" fmla="*/ 2820168 w 6497702"/>
                      <a:gd name="connsiteY1" fmla="*/ 1737445 h 1834894"/>
                      <a:gd name="connsiteX2" fmla="*/ 85163 w 6497702"/>
                      <a:gd name="connsiteY2" fmla="*/ 1386086 h 1834894"/>
                    </a:gdLst>
                    <a:ahLst/>
                    <a:cxnLst>
                      <a:cxn ang="0">
                        <a:pos x="connsiteX0" y="connsiteY0"/>
                      </a:cxn>
                      <a:cxn ang="0">
                        <a:pos x="connsiteX1" y="connsiteY1"/>
                      </a:cxn>
                      <a:cxn ang="0">
                        <a:pos x="connsiteX2" y="connsiteY2"/>
                      </a:cxn>
                    </a:cxnLst>
                    <a:rect l="l" t="t" r="r" b="b"/>
                    <a:pathLst>
                      <a:path w="6497702" h="1834894">
                        <a:moveTo>
                          <a:pt x="6497511" y="0"/>
                        </a:moveTo>
                        <a:cubicBezTo>
                          <a:pt x="6520244" y="1359882"/>
                          <a:pt x="4519884" y="244058"/>
                          <a:pt x="2820168" y="1737445"/>
                        </a:cubicBezTo>
                        <a:cubicBezTo>
                          <a:pt x="2220106" y="2373582"/>
                          <a:pt x="-513588" y="-380430"/>
                          <a:pt x="85163" y="1386086"/>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03" name="Freeform: Shape 302">
                    <a:extLst>
                      <a:ext uri="{FF2B5EF4-FFF2-40B4-BE49-F238E27FC236}">
                        <a16:creationId xmlns:a16="http://schemas.microsoft.com/office/drawing/2014/main" id="{9050CEC6-6B82-49E9-927A-D5294141D8F1}"/>
                      </a:ext>
                    </a:extLst>
                  </p:cNvPr>
                  <p:cNvSpPr/>
                  <p:nvPr/>
                </p:nvSpPr>
                <p:spPr>
                  <a:xfrm rot="10800000" flipH="1">
                    <a:off x="3258556" y="2662448"/>
                    <a:ext cx="6125458" cy="1530141"/>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555421 w 6555583"/>
                      <a:gd name="connsiteY0" fmla="*/ 0 h 1335615"/>
                      <a:gd name="connsiteX1" fmla="*/ 2517103 w 6555583"/>
                      <a:gd name="connsiteY1" fmla="*/ 1234481 h 1335615"/>
                      <a:gd name="connsiteX2" fmla="*/ 120012 w 6555583"/>
                      <a:gd name="connsiteY2" fmla="*/ 908522 h 1335615"/>
                      <a:gd name="connsiteX0" fmla="*/ 6530673 w 6530835"/>
                      <a:gd name="connsiteY0" fmla="*/ 0 h 1332751"/>
                      <a:gd name="connsiteX1" fmla="*/ 2492355 w 6530835"/>
                      <a:gd name="connsiteY1" fmla="*/ 1234481 h 1332751"/>
                      <a:gd name="connsiteX2" fmla="*/ 95264 w 6530835"/>
                      <a:gd name="connsiteY2" fmla="*/ 908522 h 1332751"/>
                      <a:gd name="connsiteX0" fmla="*/ 6521346 w 6521533"/>
                      <a:gd name="connsiteY0" fmla="*/ 0 h 1338895"/>
                      <a:gd name="connsiteX1" fmla="*/ 2792305 w 6521533"/>
                      <a:gd name="connsiteY1" fmla="*/ 1240831 h 1338895"/>
                      <a:gd name="connsiteX2" fmla="*/ 85937 w 6521533"/>
                      <a:gd name="connsiteY2" fmla="*/ 908522 h 1338895"/>
                      <a:gd name="connsiteX0" fmla="*/ 6521346 w 6521533"/>
                      <a:gd name="connsiteY0" fmla="*/ 0 h 1338895"/>
                      <a:gd name="connsiteX1" fmla="*/ 2792305 w 6521533"/>
                      <a:gd name="connsiteY1" fmla="*/ 1240831 h 1338895"/>
                      <a:gd name="connsiteX2" fmla="*/ 85937 w 6521533"/>
                      <a:gd name="connsiteY2" fmla="*/ 908522 h 1338895"/>
                      <a:gd name="connsiteX0" fmla="*/ 6512774 w 6512999"/>
                      <a:gd name="connsiteY0" fmla="*/ 0 h 1332751"/>
                      <a:gd name="connsiteX1" fmla="*/ 3133102 w 6512999"/>
                      <a:gd name="connsiteY1" fmla="*/ 1234481 h 1332751"/>
                      <a:gd name="connsiteX2" fmla="*/ 77365 w 6512999"/>
                      <a:gd name="connsiteY2" fmla="*/ 908522 h 1332751"/>
                      <a:gd name="connsiteX0" fmla="*/ 6512774 w 6512999"/>
                      <a:gd name="connsiteY0" fmla="*/ 0 h 1294651"/>
                      <a:gd name="connsiteX1" fmla="*/ 3133102 w 6512999"/>
                      <a:gd name="connsiteY1" fmla="*/ 1196381 h 1294651"/>
                      <a:gd name="connsiteX2" fmla="*/ 77365 w 6512999"/>
                      <a:gd name="connsiteY2" fmla="*/ 870422 h 1294651"/>
                      <a:gd name="connsiteX0" fmla="*/ 6512774 w 6527496"/>
                      <a:gd name="connsiteY0" fmla="*/ 0 h 1294651"/>
                      <a:gd name="connsiteX1" fmla="*/ 3133102 w 6527496"/>
                      <a:gd name="connsiteY1" fmla="*/ 1196381 h 1294651"/>
                      <a:gd name="connsiteX2" fmla="*/ 77365 w 6527496"/>
                      <a:gd name="connsiteY2" fmla="*/ 870422 h 1294651"/>
                      <a:gd name="connsiteX0" fmla="*/ 6205416 w 6220138"/>
                      <a:gd name="connsiteY0" fmla="*/ 0 h 1293627"/>
                      <a:gd name="connsiteX1" fmla="*/ 2825744 w 6220138"/>
                      <a:gd name="connsiteY1" fmla="*/ 1196381 h 1293627"/>
                      <a:gd name="connsiteX2" fmla="*/ 85012 w 6220138"/>
                      <a:gd name="connsiteY2" fmla="*/ 838672 h 1293627"/>
                      <a:gd name="connsiteX0" fmla="*/ 6204211 w 6219266"/>
                      <a:gd name="connsiteY0" fmla="*/ 0 h 1287480"/>
                      <a:gd name="connsiteX1" fmla="*/ 2870358 w 6219266"/>
                      <a:gd name="connsiteY1" fmla="*/ 1190031 h 1287480"/>
                      <a:gd name="connsiteX2" fmla="*/ 83807 w 6219266"/>
                      <a:gd name="connsiteY2" fmla="*/ 838672 h 1287480"/>
                      <a:gd name="connsiteX0" fmla="*/ 6176395 w 6191450"/>
                      <a:gd name="connsiteY0" fmla="*/ 0 h 1289476"/>
                      <a:gd name="connsiteX1" fmla="*/ 2842542 w 6191450"/>
                      <a:gd name="connsiteY1" fmla="*/ 1190031 h 1289476"/>
                      <a:gd name="connsiteX2" fmla="*/ 55991 w 6191450"/>
                      <a:gd name="connsiteY2" fmla="*/ 838672 h 1289476"/>
                      <a:gd name="connsiteX0" fmla="*/ 6176395 w 6191450"/>
                      <a:gd name="connsiteY0" fmla="*/ 0 h 1264930"/>
                      <a:gd name="connsiteX1" fmla="*/ 2842542 w 6191450"/>
                      <a:gd name="connsiteY1" fmla="*/ 1164631 h 1264930"/>
                      <a:gd name="connsiteX2" fmla="*/ 55991 w 6191450"/>
                      <a:gd name="connsiteY2" fmla="*/ 838672 h 1264930"/>
                      <a:gd name="connsiteX0" fmla="*/ 6176077 w 6191260"/>
                      <a:gd name="connsiteY0" fmla="*/ 0 h 1277201"/>
                      <a:gd name="connsiteX1" fmla="*/ 2859406 w 6191260"/>
                      <a:gd name="connsiteY1" fmla="*/ 1177331 h 1277201"/>
                      <a:gd name="connsiteX2" fmla="*/ 55673 w 6191260"/>
                      <a:gd name="connsiteY2" fmla="*/ 838672 h 1277201"/>
                      <a:gd name="connsiteX0" fmla="*/ 6176394 w 6191449"/>
                      <a:gd name="connsiteY0" fmla="*/ 0 h 1289476"/>
                      <a:gd name="connsiteX1" fmla="*/ 2842541 w 6191449"/>
                      <a:gd name="connsiteY1" fmla="*/ 1190031 h 1289476"/>
                      <a:gd name="connsiteX2" fmla="*/ 55990 w 6191449"/>
                      <a:gd name="connsiteY2" fmla="*/ 838672 h 1289476"/>
                      <a:gd name="connsiteX0" fmla="*/ 6176394 w 6185102"/>
                      <a:gd name="connsiteY0" fmla="*/ 0 h 1289476"/>
                      <a:gd name="connsiteX1" fmla="*/ 2842541 w 6185102"/>
                      <a:gd name="connsiteY1" fmla="*/ 1190031 h 1289476"/>
                      <a:gd name="connsiteX2" fmla="*/ 55990 w 6185102"/>
                      <a:gd name="connsiteY2" fmla="*/ 838672 h 1289476"/>
                      <a:gd name="connsiteX0" fmla="*/ 6176394 w 6186451"/>
                      <a:gd name="connsiteY0" fmla="*/ 0 h 1289476"/>
                      <a:gd name="connsiteX1" fmla="*/ 2842541 w 6186451"/>
                      <a:gd name="connsiteY1" fmla="*/ 1190031 h 1289476"/>
                      <a:gd name="connsiteX2" fmla="*/ 55990 w 6186451"/>
                      <a:gd name="connsiteY2" fmla="*/ 838672 h 1289476"/>
                      <a:gd name="connsiteX0" fmla="*/ 6176394 w 6186220"/>
                      <a:gd name="connsiteY0" fmla="*/ 0 h 1289476"/>
                      <a:gd name="connsiteX1" fmla="*/ 2842541 w 6186220"/>
                      <a:gd name="connsiteY1" fmla="*/ 1190031 h 1289476"/>
                      <a:gd name="connsiteX2" fmla="*/ 55990 w 6186220"/>
                      <a:gd name="connsiteY2" fmla="*/ 838672 h 1289476"/>
                      <a:gd name="connsiteX0" fmla="*/ 6176394 w 6186220"/>
                      <a:gd name="connsiteY0" fmla="*/ 0 h 1775884"/>
                      <a:gd name="connsiteX1" fmla="*/ 2842541 w 6186220"/>
                      <a:gd name="connsiteY1" fmla="*/ 1676439 h 1775884"/>
                      <a:gd name="connsiteX2" fmla="*/ 55990 w 6186220"/>
                      <a:gd name="connsiteY2" fmla="*/ 1325080 h 1775884"/>
                      <a:gd name="connsiteX0" fmla="*/ 6176394 w 6179436"/>
                      <a:gd name="connsiteY0" fmla="*/ 0 h 1775884"/>
                      <a:gd name="connsiteX1" fmla="*/ 2842541 w 6179436"/>
                      <a:gd name="connsiteY1" fmla="*/ 1676439 h 1775884"/>
                      <a:gd name="connsiteX2" fmla="*/ 55990 w 6179436"/>
                      <a:gd name="connsiteY2" fmla="*/ 1325080 h 1775884"/>
                    </a:gdLst>
                    <a:ahLst/>
                    <a:cxnLst>
                      <a:cxn ang="0">
                        <a:pos x="connsiteX0" y="connsiteY0"/>
                      </a:cxn>
                      <a:cxn ang="0">
                        <a:pos x="connsiteX1" y="connsiteY1"/>
                      </a:cxn>
                      <a:cxn ang="0">
                        <a:pos x="connsiteX2" y="connsiteY2"/>
                      </a:cxn>
                    </a:cxnLst>
                    <a:rect l="l" t="t" r="r" b="b"/>
                    <a:pathLst>
                      <a:path w="6179436" h="1775884">
                        <a:moveTo>
                          <a:pt x="6176394" y="0"/>
                        </a:moveTo>
                        <a:cubicBezTo>
                          <a:pt x="6255945" y="1181413"/>
                          <a:pt x="4765624" y="176702"/>
                          <a:pt x="2842541" y="1676439"/>
                        </a:cubicBezTo>
                        <a:cubicBezTo>
                          <a:pt x="2242479" y="2312576"/>
                          <a:pt x="-416760" y="-377936"/>
                          <a:pt x="55990" y="132508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292" name="Group 291">
                <a:extLst>
                  <a:ext uri="{FF2B5EF4-FFF2-40B4-BE49-F238E27FC236}">
                    <a16:creationId xmlns:a16="http://schemas.microsoft.com/office/drawing/2014/main" id="{6D4CD7C5-395F-4973-B80D-24EFB531C9CA}"/>
                  </a:ext>
                </a:extLst>
              </p:cNvPr>
              <p:cNvGrpSpPr/>
              <p:nvPr/>
            </p:nvGrpSpPr>
            <p:grpSpPr>
              <a:xfrm>
                <a:off x="7858145" y="3114267"/>
                <a:ext cx="933269" cy="687957"/>
                <a:chOff x="7858145" y="3114267"/>
                <a:chExt cx="933269" cy="687957"/>
              </a:xfrm>
            </p:grpSpPr>
            <p:sp>
              <p:nvSpPr>
                <p:cNvPr id="293" name="TextBox 292">
                  <a:extLst>
                    <a:ext uri="{FF2B5EF4-FFF2-40B4-BE49-F238E27FC236}">
                      <a16:creationId xmlns:a16="http://schemas.microsoft.com/office/drawing/2014/main" id="{CF17CFD0-3459-490B-96A2-21FA773826B3}"/>
                    </a:ext>
                  </a:extLst>
                </p:cNvPr>
                <p:cNvSpPr txBox="1"/>
                <p:nvPr/>
              </p:nvSpPr>
              <p:spPr>
                <a:xfrm>
                  <a:off x="7858145" y="3114267"/>
                  <a:ext cx="933269" cy="332079"/>
                </a:xfrm>
                <a:prstGeom prst="rect">
                  <a:avLst/>
                </a:prstGeom>
                <a:noFill/>
              </p:spPr>
              <p:txBody>
                <a:bodyPr wrap="none" rtlCol="0">
                  <a:spAutoFit/>
                </a:bodyPr>
                <a:lstStyle/>
                <a:p>
                  <a:pPr algn="ctr">
                    <a:lnSpc>
                      <a:spcPts val="2000"/>
                    </a:lnSpc>
                  </a:pPr>
                  <a:r>
                    <a:rPr lang="en-US" sz="1400" b="1" dirty="0" err="1">
                      <a:solidFill>
                        <a:srgbClr val="A25100"/>
                      </a:solidFill>
                      <a:latin typeface="Candara" panose="020E0502030303020204" pitchFamily="34" charset="0"/>
                    </a:rPr>
                    <a:t>Perforant</a:t>
                  </a:r>
                  <a:endParaRPr lang="en-US" sz="1400" b="1" dirty="0">
                    <a:solidFill>
                      <a:srgbClr val="A25100"/>
                    </a:solidFill>
                    <a:latin typeface="Candara" panose="020E0502030303020204" pitchFamily="34" charset="0"/>
                  </a:endParaRPr>
                </a:p>
              </p:txBody>
            </p:sp>
            <p:sp>
              <p:nvSpPr>
                <p:cNvPr id="294" name="TextBox 293">
                  <a:extLst>
                    <a:ext uri="{FF2B5EF4-FFF2-40B4-BE49-F238E27FC236}">
                      <a16:creationId xmlns:a16="http://schemas.microsoft.com/office/drawing/2014/main" id="{624A2C37-7499-45B2-86D8-0D0E852B87A7}"/>
                    </a:ext>
                  </a:extLst>
                </p:cNvPr>
                <p:cNvSpPr txBox="1"/>
                <p:nvPr/>
              </p:nvSpPr>
              <p:spPr>
                <a:xfrm>
                  <a:off x="8056116" y="3470145"/>
                  <a:ext cx="537327" cy="332079"/>
                </a:xfrm>
                <a:prstGeom prst="rect">
                  <a:avLst/>
                </a:prstGeom>
                <a:noFill/>
              </p:spPr>
              <p:txBody>
                <a:bodyPr wrap="none" rtlCol="0">
                  <a:spAutoFit/>
                </a:bodyPr>
                <a:lstStyle/>
                <a:p>
                  <a:pPr algn="ctr">
                    <a:lnSpc>
                      <a:spcPts val="2000"/>
                    </a:lnSpc>
                  </a:pPr>
                  <a:r>
                    <a:rPr lang="en-US" sz="1400" b="1" dirty="0">
                      <a:solidFill>
                        <a:srgbClr val="A25100"/>
                      </a:solidFill>
                      <a:latin typeface="Candara" panose="020E0502030303020204" pitchFamily="34" charset="0"/>
                    </a:rPr>
                    <a:t>Path</a:t>
                  </a:r>
                </a:p>
              </p:txBody>
            </p:sp>
          </p:grpSp>
        </p:grpSp>
        <p:sp>
          <p:nvSpPr>
            <p:cNvPr id="290" name="TextBox 289">
              <a:extLst>
                <a:ext uri="{FF2B5EF4-FFF2-40B4-BE49-F238E27FC236}">
                  <a16:creationId xmlns:a16="http://schemas.microsoft.com/office/drawing/2014/main" id="{CF05900F-BE6E-4546-8256-2701235BD9FB}"/>
                </a:ext>
              </a:extLst>
            </p:cNvPr>
            <p:cNvSpPr txBox="1"/>
            <p:nvPr/>
          </p:nvSpPr>
          <p:spPr>
            <a:xfrm>
              <a:off x="10505412" y="4101942"/>
              <a:ext cx="974946"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Layer II</a:t>
              </a:r>
            </a:p>
          </p:txBody>
        </p:sp>
      </p:gr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4" name="Group 253">
            <a:extLst>
              <a:ext uri="{FF2B5EF4-FFF2-40B4-BE49-F238E27FC236}">
                <a16:creationId xmlns:a16="http://schemas.microsoft.com/office/drawing/2014/main" id="{1C828F5A-34B3-4455-BCFC-E234576989A5}"/>
              </a:ext>
            </a:extLst>
          </p:cNvPr>
          <p:cNvGrpSpPr/>
          <p:nvPr/>
        </p:nvGrpSpPr>
        <p:grpSpPr>
          <a:xfrm>
            <a:off x="1978676" y="4407621"/>
            <a:ext cx="1175449" cy="2133659"/>
            <a:chOff x="1978676" y="4407621"/>
            <a:chExt cx="1175449" cy="2133659"/>
          </a:xfrm>
        </p:grpSpPr>
        <p:sp>
          <p:nvSpPr>
            <p:cNvPr id="282" name="TextBox 281">
              <a:extLst>
                <a:ext uri="{FF2B5EF4-FFF2-40B4-BE49-F238E27FC236}">
                  <a16:creationId xmlns:a16="http://schemas.microsoft.com/office/drawing/2014/main" id="{398E774E-30A3-451B-8DDD-CCE937171F80}"/>
                </a:ext>
              </a:extLst>
            </p:cNvPr>
            <p:cNvSpPr txBox="1"/>
            <p:nvPr/>
          </p:nvSpPr>
          <p:spPr>
            <a:xfrm>
              <a:off x="2050812" y="4407621"/>
              <a:ext cx="944489" cy="409023"/>
            </a:xfrm>
            <a:prstGeom prst="rect">
              <a:avLst/>
            </a:prstGeom>
            <a:noFill/>
          </p:spPr>
          <p:txBody>
            <a:bodyPr wrap="none" rtlCol="0">
              <a:spAutoFit/>
            </a:bodyPr>
            <a:lstStyle/>
            <a:p>
              <a:pPr algn="ctr">
                <a:lnSpc>
                  <a:spcPts val="1200"/>
                </a:lnSpc>
              </a:pPr>
              <a:r>
                <a:rPr lang="en-US" sz="1400" dirty="0">
                  <a:solidFill>
                    <a:srgbClr val="FF0000"/>
                  </a:solidFill>
                  <a:latin typeface="Candara" panose="020E0502030303020204" pitchFamily="34" charset="0"/>
                </a:rPr>
                <a:t>Molecular</a:t>
              </a:r>
            </a:p>
            <a:p>
              <a:pPr algn="ctr">
                <a:lnSpc>
                  <a:spcPts val="1200"/>
                </a:lnSpc>
              </a:pPr>
              <a:r>
                <a:rPr lang="en-US" sz="1400" dirty="0">
                  <a:solidFill>
                    <a:srgbClr val="FF0000"/>
                  </a:solidFill>
                  <a:latin typeface="Candara" panose="020E0502030303020204" pitchFamily="34" charset="0"/>
                </a:rPr>
                <a:t>Layer</a:t>
              </a:r>
            </a:p>
          </p:txBody>
        </p:sp>
        <p:sp>
          <p:nvSpPr>
            <p:cNvPr id="245" name="Freeform: Shape 244">
              <a:extLst>
                <a:ext uri="{FF2B5EF4-FFF2-40B4-BE49-F238E27FC236}">
                  <a16:creationId xmlns:a16="http://schemas.microsoft.com/office/drawing/2014/main" id="{AAE84872-6FB8-41A6-B9D9-E30632F4D46E}"/>
                </a:ext>
              </a:extLst>
            </p:cNvPr>
            <p:cNvSpPr/>
            <p:nvPr/>
          </p:nvSpPr>
          <p:spPr>
            <a:xfrm>
              <a:off x="2718358" y="4715946"/>
              <a:ext cx="435767" cy="488156"/>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Lst>
              <a:ahLst/>
              <a:cxnLst>
                <a:cxn ang="0">
                  <a:pos x="connsiteX0" y="connsiteY0"/>
                </a:cxn>
                <a:cxn ang="0">
                  <a:pos x="connsiteX1" y="connsiteY1"/>
                </a:cxn>
              </a:cxnLst>
              <a:rect l="l" t="t" r="r" b="b"/>
              <a:pathLst>
                <a:path w="435767" h="488156">
                  <a:moveTo>
                    <a:pt x="0" y="0"/>
                  </a:moveTo>
                  <a:cubicBezTo>
                    <a:pt x="79376" y="52386"/>
                    <a:pt x="421876" y="21433"/>
                    <a:pt x="435767" y="488156"/>
                  </a:cubicBezTo>
                </a:path>
              </a:pathLst>
            </a:custGeom>
            <a:noFill/>
            <a:ln>
              <a:solidFill>
                <a:srgbClr val="FF0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366" name="TextBox 365">
              <a:extLst>
                <a:ext uri="{FF2B5EF4-FFF2-40B4-BE49-F238E27FC236}">
                  <a16:creationId xmlns:a16="http://schemas.microsoft.com/office/drawing/2014/main" id="{CFC0465B-BA96-4430-96AF-5DB2AA002EE3}"/>
                </a:ext>
              </a:extLst>
            </p:cNvPr>
            <p:cNvSpPr txBox="1"/>
            <p:nvPr/>
          </p:nvSpPr>
          <p:spPr>
            <a:xfrm>
              <a:off x="1978676" y="4855831"/>
              <a:ext cx="1088760" cy="409023"/>
            </a:xfrm>
            <a:prstGeom prst="rect">
              <a:avLst/>
            </a:prstGeom>
            <a:noFill/>
          </p:spPr>
          <p:txBody>
            <a:bodyPr wrap="none" rtlCol="0">
              <a:spAutoFit/>
            </a:bodyPr>
            <a:lstStyle/>
            <a:p>
              <a:pPr algn="ctr">
                <a:lnSpc>
                  <a:spcPts val="1200"/>
                </a:lnSpc>
              </a:pPr>
              <a:r>
                <a:rPr lang="en-US" sz="1400" dirty="0">
                  <a:solidFill>
                    <a:srgbClr val="FF0000"/>
                  </a:solidFill>
                  <a:latin typeface="Candara" panose="020E0502030303020204" pitchFamily="34" charset="0"/>
                </a:rPr>
                <a:t>Granule Cell</a:t>
              </a:r>
            </a:p>
            <a:p>
              <a:pPr algn="ctr">
                <a:lnSpc>
                  <a:spcPts val="1200"/>
                </a:lnSpc>
              </a:pPr>
              <a:r>
                <a:rPr lang="en-US" sz="1400" dirty="0">
                  <a:solidFill>
                    <a:srgbClr val="FF0000"/>
                  </a:solidFill>
                  <a:latin typeface="Candara" panose="020E0502030303020204" pitchFamily="34" charset="0"/>
                </a:rPr>
                <a:t>Layer</a:t>
              </a:r>
            </a:p>
          </p:txBody>
        </p:sp>
        <p:sp>
          <p:nvSpPr>
            <p:cNvPr id="367" name="Freeform: Shape 366">
              <a:extLst>
                <a:ext uri="{FF2B5EF4-FFF2-40B4-BE49-F238E27FC236}">
                  <a16:creationId xmlns:a16="http://schemas.microsoft.com/office/drawing/2014/main" id="{61F38CE6-9C2F-4C62-905F-334BDB18E5BD}"/>
                </a:ext>
              </a:extLst>
            </p:cNvPr>
            <p:cNvSpPr/>
            <p:nvPr/>
          </p:nvSpPr>
          <p:spPr>
            <a:xfrm>
              <a:off x="2745027" y="5184410"/>
              <a:ext cx="216693" cy="552085"/>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42887"/>
                <a:gd name="connsiteY0" fmla="*/ 0 h 457822"/>
                <a:gd name="connsiteX1" fmla="*/ 242887 w 242887"/>
                <a:gd name="connsiteY1" fmla="*/ 457200 h 457822"/>
                <a:gd name="connsiteX0" fmla="*/ 0 w 242887"/>
                <a:gd name="connsiteY0" fmla="*/ 1567 h 459288"/>
                <a:gd name="connsiteX1" fmla="*/ 242887 w 242887"/>
                <a:gd name="connsiteY1" fmla="*/ 458767 h 459288"/>
                <a:gd name="connsiteX0" fmla="*/ 0 w 273843"/>
                <a:gd name="connsiteY0" fmla="*/ 1534 h 471149"/>
                <a:gd name="connsiteX1" fmla="*/ 273843 w 273843"/>
                <a:gd name="connsiteY1" fmla="*/ 470640 h 471149"/>
                <a:gd name="connsiteX0" fmla="*/ 0 w 250031"/>
                <a:gd name="connsiteY0" fmla="*/ 1565 h 460476"/>
                <a:gd name="connsiteX1" fmla="*/ 250031 w 250031"/>
                <a:gd name="connsiteY1" fmla="*/ 459956 h 460476"/>
                <a:gd name="connsiteX0" fmla="*/ 0 w 250031"/>
                <a:gd name="connsiteY0" fmla="*/ 0 h 459040"/>
                <a:gd name="connsiteX1" fmla="*/ 250031 w 250031"/>
                <a:gd name="connsiteY1" fmla="*/ 458391 h 459040"/>
                <a:gd name="connsiteX0" fmla="*/ 0 w 216693"/>
                <a:gd name="connsiteY0" fmla="*/ 0 h 578700"/>
                <a:gd name="connsiteX1" fmla="*/ 216693 w 216693"/>
                <a:gd name="connsiteY1" fmla="*/ 578194 h 578700"/>
                <a:gd name="connsiteX0" fmla="*/ 0 w 216693"/>
                <a:gd name="connsiteY0" fmla="*/ 0 h 578690"/>
                <a:gd name="connsiteX1" fmla="*/ 216693 w 216693"/>
                <a:gd name="connsiteY1" fmla="*/ 578194 h 578690"/>
                <a:gd name="connsiteX0" fmla="*/ 0 w 216693"/>
                <a:gd name="connsiteY0" fmla="*/ 0 h 578668"/>
                <a:gd name="connsiteX1" fmla="*/ 216693 w 216693"/>
                <a:gd name="connsiteY1" fmla="*/ 578194 h 578668"/>
              </a:gdLst>
              <a:ahLst/>
              <a:cxnLst>
                <a:cxn ang="0">
                  <a:pos x="connsiteX0" y="connsiteY0"/>
                </a:cxn>
                <a:cxn ang="0">
                  <a:pos x="connsiteX1" y="connsiteY1"/>
                </a:cxn>
              </a:cxnLst>
              <a:rect l="l" t="t" r="r" b="b"/>
              <a:pathLst>
                <a:path w="216693" h="578668">
                  <a:moveTo>
                    <a:pt x="0" y="0"/>
                  </a:moveTo>
                  <a:cubicBezTo>
                    <a:pt x="128191" y="36492"/>
                    <a:pt x="5158" y="597245"/>
                    <a:pt x="216693" y="578194"/>
                  </a:cubicBezTo>
                </a:path>
              </a:pathLst>
            </a:custGeom>
            <a:noFill/>
            <a:ln>
              <a:solidFill>
                <a:srgbClr val="FF0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369" name="TextBox 368">
              <a:extLst>
                <a:ext uri="{FF2B5EF4-FFF2-40B4-BE49-F238E27FC236}">
                  <a16:creationId xmlns:a16="http://schemas.microsoft.com/office/drawing/2014/main" id="{ABE0D058-C5F2-42EA-8B1B-26CE2454648C}"/>
                </a:ext>
              </a:extLst>
            </p:cNvPr>
            <p:cNvSpPr txBox="1"/>
            <p:nvPr/>
          </p:nvSpPr>
          <p:spPr>
            <a:xfrm>
              <a:off x="2246378" y="6286146"/>
              <a:ext cx="553357" cy="255134"/>
            </a:xfrm>
            <a:prstGeom prst="rect">
              <a:avLst/>
            </a:prstGeom>
            <a:noFill/>
          </p:spPr>
          <p:txBody>
            <a:bodyPr wrap="none" rtlCol="0">
              <a:spAutoFit/>
            </a:bodyPr>
            <a:lstStyle/>
            <a:p>
              <a:pPr algn="ctr">
                <a:lnSpc>
                  <a:spcPts val="1200"/>
                </a:lnSpc>
              </a:pPr>
              <a:r>
                <a:rPr lang="en-US" sz="1400" dirty="0" err="1">
                  <a:solidFill>
                    <a:srgbClr val="FF0000"/>
                  </a:solidFill>
                  <a:latin typeface="Candara" panose="020E0502030303020204" pitchFamily="34" charset="0"/>
                </a:rPr>
                <a:t>Hilus</a:t>
              </a:r>
              <a:endParaRPr lang="en-US" sz="1400" dirty="0">
                <a:solidFill>
                  <a:srgbClr val="FF0000"/>
                </a:solidFill>
                <a:latin typeface="Candara" panose="020E0502030303020204" pitchFamily="34" charset="0"/>
              </a:endParaRPr>
            </a:p>
          </p:txBody>
        </p:sp>
        <p:sp>
          <p:nvSpPr>
            <p:cNvPr id="370" name="Freeform: Shape 369">
              <a:extLst>
                <a:ext uri="{FF2B5EF4-FFF2-40B4-BE49-F238E27FC236}">
                  <a16:creationId xmlns:a16="http://schemas.microsoft.com/office/drawing/2014/main" id="{A6E24AE5-BD75-4E0F-8232-F1B2BF527C9C}"/>
                </a:ext>
              </a:extLst>
            </p:cNvPr>
            <p:cNvSpPr/>
            <p:nvPr/>
          </p:nvSpPr>
          <p:spPr>
            <a:xfrm>
              <a:off x="2737137" y="6067737"/>
              <a:ext cx="227409" cy="334328"/>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50507"/>
                <a:gd name="connsiteY0" fmla="*/ 526733 h 530189"/>
                <a:gd name="connsiteX1" fmla="*/ 250507 w 250507"/>
                <a:gd name="connsiteY1" fmla="*/ 0 h 530189"/>
                <a:gd name="connsiteX0" fmla="*/ 0 w 204787"/>
                <a:gd name="connsiteY0" fmla="*/ 267653 h 273766"/>
                <a:gd name="connsiteX1" fmla="*/ 204787 w 204787"/>
                <a:gd name="connsiteY1" fmla="*/ 0 h 273766"/>
                <a:gd name="connsiteX0" fmla="*/ 0 w 227409"/>
                <a:gd name="connsiteY0" fmla="*/ 334328 h 339432"/>
                <a:gd name="connsiteX1" fmla="*/ 227409 w 227409"/>
                <a:gd name="connsiteY1" fmla="*/ 0 h 339432"/>
                <a:gd name="connsiteX0" fmla="*/ 0 w 227409"/>
                <a:gd name="connsiteY0" fmla="*/ 334328 h 334328"/>
                <a:gd name="connsiteX1" fmla="*/ 227409 w 227409"/>
                <a:gd name="connsiteY1" fmla="*/ 0 h 334328"/>
              </a:gdLst>
              <a:ahLst/>
              <a:cxnLst>
                <a:cxn ang="0">
                  <a:pos x="connsiteX0" y="connsiteY0"/>
                </a:cxn>
                <a:cxn ang="0">
                  <a:pos x="connsiteX1" y="connsiteY1"/>
                </a:cxn>
              </a:cxnLst>
              <a:rect l="l" t="t" r="r" b="b"/>
              <a:pathLst>
                <a:path w="227409" h="334328">
                  <a:moveTo>
                    <a:pt x="0" y="334328"/>
                  </a:moveTo>
                  <a:cubicBezTo>
                    <a:pt x="104379" y="330755"/>
                    <a:pt x="15874" y="19051"/>
                    <a:pt x="227409" y="0"/>
                  </a:cubicBezTo>
                </a:path>
              </a:pathLst>
            </a:custGeom>
            <a:noFill/>
            <a:ln>
              <a:solidFill>
                <a:srgbClr val="FF0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55C9D470-D624-4777-836F-48273275A8C8}"/>
              </a:ext>
            </a:extLst>
          </p:cNvPr>
          <p:cNvGrpSpPr/>
          <p:nvPr/>
        </p:nvGrpSpPr>
        <p:grpSpPr>
          <a:xfrm>
            <a:off x="4194853" y="4407621"/>
            <a:ext cx="1254797" cy="2287548"/>
            <a:chOff x="4194853" y="4407621"/>
            <a:chExt cx="1254797" cy="2287548"/>
          </a:xfrm>
        </p:grpSpPr>
        <p:sp>
          <p:nvSpPr>
            <p:cNvPr id="384" name="TextBox 383">
              <a:extLst>
                <a:ext uri="{FF2B5EF4-FFF2-40B4-BE49-F238E27FC236}">
                  <a16:creationId xmlns:a16="http://schemas.microsoft.com/office/drawing/2014/main" id="{419C2320-377C-4FC6-A74F-F43A1407F652}"/>
                </a:ext>
              </a:extLst>
            </p:cNvPr>
            <p:cNvSpPr txBox="1"/>
            <p:nvPr/>
          </p:nvSpPr>
          <p:spPr>
            <a:xfrm>
              <a:off x="4346337" y="4407621"/>
              <a:ext cx="944489" cy="409023"/>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Molecular</a:t>
              </a:r>
            </a:p>
            <a:p>
              <a:pPr algn="ctr">
                <a:lnSpc>
                  <a:spcPts val="1200"/>
                </a:lnSpc>
              </a:pPr>
              <a:r>
                <a:rPr lang="en-US" sz="1400" dirty="0">
                  <a:solidFill>
                    <a:srgbClr val="008000"/>
                  </a:solidFill>
                  <a:latin typeface="Candara" panose="020E0502030303020204" pitchFamily="34" charset="0"/>
                </a:rPr>
                <a:t>Layer</a:t>
              </a:r>
            </a:p>
          </p:txBody>
        </p:sp>
        <p:sp>
          <p:nvSpPr>
            <p:cNvPr id="385" name="Freeform: Shape 384">
              <a:extLst>
                <a:ext uri="{FF2B5EF4-FFF2-40B4-BE49-F238E27FC236}">
                  <a16:creationId xmlns:a16="http://schemas.microsoft.com/office/drawing/2014/main" id="{3695DBD0-3ACF-4830-A9D6-F4003B5A1D96}"/>
                </a:ext>
              </a:extLst>
            </p:cNvPr>
            <p:cNvSpPr/>
            <p:nvPr/>
          </p:nvSpPr>
          <p:spPr>
            <a:xfrm>
              <a:off x="5013883" y="4715946"/>
              <a:ext cx="435767" cy="488156"/>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Lst>
              <a:ahLst/>
              <a:cxnLst>
                <a:cxn ang="0">
                  <a:pos x="connsiteX0" y="connsiteY0"/>
                </a:cxn>
                <a:cxn ang="0">
                  <a:pos x="connsiteX1" y="connsiteY1"/>
                </a:cxn>
              </a:cxnLst>
              <a:rect l="l" t="t" r="r" b="b"/>
              <a:pathLst>
                <a:path w="435767" h="488156">
                  <a:moveTo>
                    <a:pt x="0" y="0"/>
                  </a:moveTo>
                  <a:cubicBezTo>
                    <a:pt x="79376" y="52386"/>
                    <a:pt x="421876" y="21433"/>
                    <a:pt x="435767" y="488156"/>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386" name="TextBox 385">
              <a:extLst>
                <a:ext uri="{FF2B5EF4-FFF2-40B4-BE49-F238E27FC236}">
                  <a16:creationId xmlns:a16="http://schemas.microsoft.com/office/drawing/2014/main" id="{3C5619F8-2976-4A2E-94D1-7454F12F6987}"/>
                </a:ext>
              </a:extLst>
            </p:cNvPr>
            <p:cNvSpPr txBox="1"/>
            <p:nvPr/>
          </p:nvSpPr>
          <p:spPr>
            <a:xfrm>
              <a:off x="4194853" y="4855831"/>
              <a:ext cx="1247457" cy="409023"/>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Pyramidal Cell</a:t>
              </a:r>
            </a:p>
            <a:p>
              <a:pPr algn="ctr">
                <a:lnSpc>
                  <a:spcPts val="1200"/>
                </a:lnSpc>
              </a:pPr>
              <a:r>
                <a:rPr lang="en-US" sz="1400" dirty="0">
                  <a:solidFill>
                    <a:srgbClr val="008000"/>
                  </a:solidFill>
                  <a:latin typeface="Candara" panose="020E0502030303020204" pitchFamily="34" charset="0"/>
                </a:rPr>
                <a:t>Layer</a:t>
              </a:r>
            </a:p>
          </p:txBody>
        </p:sp>
        <p:sp>
          <p:nvSpPr>
            <p:cNvPr id="387" name="Freeform: Shape 386">
              <a:extLst>
                <a:ext uri="{FF2B5EF4-FFF2-40B4-BE49-F238E27FC236}">
                  <a16:creationId xmlns:a16="http://schemas.microsoft.com/office/drawing/2014/main" id="{A325EEBB-A5F4-4938-8D30-9FF905C995FE}"/>
                </a:ext>
              </a:extLst>
            </p:cNvPr>
            <p:cNvSpPr/>
            <p:nvPr/>
          </p:nvSpPr>
          <p:spPr>
            <a:xfrm>
              <a:off x="5040552" y="5184410"/>
              <a:ext cx="216693" cy="552085"/>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42887"/>
                <a:gd name="connsiteY0" fmla="*/ 0 h 457822"/>
                <a:gd name="connsiteX1" fmla="*/ 242887 w 242887"/>
                <a:gd name="connsiteY1" fmla="*/ 457200 h 457822"/>
                <a:gd name="connsiteX0" fmla="*/ 0 w 242887"/>
                <a:gd name="connsiteY0" fmla="*/ 1567 h 459288"/>
                <a:gd name="connsiteX1" fmla="*/ 242887 w 242887"/>
                <a:gd name="connsiteY1" fmla="*/ 458767 h 459288"/>
                <a:gd name="connsiteX0" fmla="*/ 0 w 273843"/>
                <a:gd name="connsiteY0" fmla="*/ 1534 h 471149"/>
                <a:gd name="connsiteX1" fmla="*/ 273843 w 273843"/>
                <a:gd name="connsiteY1" fmla="*/ 470640 h 471149"/>
                <a:gd name="connsiteX0" fmla="*/ 0 w 250031"/>
                <a:gd name="connsiteY0" fmla="*/ 1565 h 460476"/>
                <a:gd name="connsiteX1" fmla="*/ 250031 w 250031"/>
                <a:gd name="connsiteY1" fmla="*/ 459956 h 460476"/>
                <a:gd name="connsiteX0" fmla="*/ 0 w 250031"/>
                <a:gd name="connsiteY0" fmla="*/ 0 h 459040"/>
                <a:gd name="connsiteX1" fmla="*/ 250031 w 250031"/>
                <a:gd name="connsiteY1" fmla="*/ 458391 h 459040"/>
                <a:gd name="connsiteX0" fmla="*/ 0 w 216693"/>
                <a:gd name="connsiteY0" fmla="*/ 0 h 578700"/>
                <a:gd name="connsiteX1" fmla="*/ 216693 w 216693"/>
                <a:gd name="connsiteY1" fmla="*/ 578194 h 578700"/>
                <a:gd name="connsiteX0" fmla="*/ 0 w 216693"/>
                <a:gd name="connsiteY0" fmla="*/ 0 h 578690"/>
                <a:gd name="connsiteX1" fmla="*/ 216693 w 216693"/>
                <a:gd name="connsiteY1" fmla="*/ 578194 h 578690"/>
                <a:gd name="connsiteX0" fmla="*/ 0 w 216693"/>
                <a:gd name="connsiteY0" fmla="*/ 0 h 578668"/>
                <a:gd name="connsiteX1" fmla="*/ 216693 w 216693"/>
                <a:gd name="connsiteY1" fmla="*/ 578194 h 578668"/>
              </a:gdLst>
              <a:ahLst/>
              <a:cxnLst>
                <a:cxn ang="0">
                  <a:pos x="connsiteX0" y="connsiteY0"/>
                </a:cxn>
                <a:cxn ang="0">
                  <a:pos x="connsiteX1" y="connsiteY1"/>
                </a:cxn>
              </a:cxnLst>
              <a:rect l="l" t="t" r="r" b="b"/>
              <a:pathLst>
                <a:path w="216693" h="578668">
                  <a:moveTo>
                    <a:pt x="0" y="0"/>
                  </a:moveTo>
                  <a:cubicBezTo>
                    <a:pt x="128191" y="36492"/>
                    <a:pt x="5158" y="597245"/>
                    <a:pt x="216693" y="578194"/>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393" name="TextBox 392">
              <a:extLst>
                <a:ext uri="{FF2B5EF4-FFF2-40B4-BE49-F238E27FC236}">
                  <a16:creationId xmlns:a16="http://schemas.microsoft.com/office/drawing/2014/main" id="{82CD8155-4F5F-42A1-BCA7-229850ED4E4B}"/>
                </a:ext>
              </a:extLst>
            </p:cNvPr>
            <p:cNvSpPr txBox="1"/>
            <p:nvPr/>
          </p:nvSpPr>
          <p:spPr>
            <a:xfrm>
              <a:off x="4418472" y="6286146"/>
              <a:ext cx="800219" cy="409023"/>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a:t>
              </a:r>
            </a:p>
            <a:p>
              <a:pPr algn="ctr">
                <a:lnSpc>
                  <a:spcPts val="1200"/>
                </a:lnSpc>
              </a:pPr>
              <a:r>
                <a:rPr lang="en-US" sz="1400" dirty="0" err="1">
                  <a:solidFill>
                    <a:srgbClr val="008000"/>
                  </a:solidFill>
                  <a:latin typeface="Candara" panose="020E0502030303020204" pitchFamily="34" charset="0"/>
                </a:rPr>
                <a:t>Oriens</a:t>
              </a:r>
              <a:endParaRPr lang="en-US" sz="1400" dirty="0">
                <a:solidFill>
                  <a:srgbClr val="008000"/>
                </a:solidFill>
                <a:latin typeface="Candara" panose="020E0502030303020204" pitchFamily="34" charset="0"/>
              </a:endParaRPr>
            </a:p>
          </p:txBody>
        </p:sp>
        <p:sp>
          <p:nvSpPr>
            <p:cNvPr id="394" name="Freeform: Shape 393">
              <a:extLst>
                <a:ext uri="{FF2B5EF4-FFF2-40B4-BE49-F238E27FC236}">
                  <a16:creationId xmlns:a16="http://schemas.microsoft.com/office/drawing/2014/main" id="{59B48C67-F374-4165-861A-20BFB179AA7F}"/>
                </a:ext>
              </a:extLst>
            </p:cNvPr>
            <p:cNvSpPr/>
            <p:nvPr/>
          </p:nvSpPr>
          <p:spPr>
            <a:xfrm>
              <a:off x="5080288" y="6067737"/>
              <a:ext cx="179784" cy="258128"/>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50507"/>
                <a:gd name="connsiteY0" fmla="*/ 526733 h 530189"/>
                <a:gd name="connsiteX1" fmla="*/ 250507 w 250507"/>
                <a:gd name="connsiteY1" fmla="*/ 0 h 530189"/>
                <a:gd name="connsiteX0" fmla="*/ 0 w 204787"/>
                <a:gd name="connsiteY0" fmla="*/ 267653 h 273766"/>
                <a:gd name="connsiteX1" fmla="*/ 204787 w 204787"/>
                <a:gd name="connsiteY1" fmla="*/ 0 h 273766"/>
                <a:gd name="connsiteX0" fmla="*/ 0 w 227409"/>
                <a:gd name="connsiteY0" fmla="*/ 334328 h 339432"/>
                <a:gd name="connsiteX1" fmla="*/ 227409 w 227409"/>
                <a:gd name="connsiteY1" fmla="*/ 0 h 339432"/>
                <a:gd name="connsiteX0" fmla="*/ 0 w 227409"/>
                <a:gd name="connsiteY0" fmla="*/ 334328 h 334328"/>
                <a:gd name="connsiteX1" fmla="*/ 227409 w 227409"/>
                <a:gd name="connsiteY1" fmla="*/ 0 h 334328"/>
                <a:gd name="connsiteX0" fmla="*/ 0 w 179784"/>
                <a:gd name="connsiteY0" fmla="*/ 258128 h 258128"/>
                <a:gd name="connsiteX1" fmla="*/ 179784 w 179784"/>
                <a:gd name="connsiteY1" fmla="*/ 0 h 258128"/>
                <a:gd name="connsiteX0" fmla="*/ 0 w 179784"/>
                <a:gd name="connsiteY0" fmla="*/ 258128 h 258128"/>
                <a:gd name="connsiteX1" fmla="*/ 179784 w 179784"/>
                <a:gd name="connsiteY1" fmla="*/ 0 h 258128"/>
              </a:gdLst>
              <a:ahLst/>
              <a:cxnLst>
                <a:cxn ang="0">
                  <a:pos x="connsiteX0" y="connsiteY0"/>
                </a:cxn>
                <a:cxn ang="0">
                  <a:pos x="connsiteX1" y="connsiteY1"/>
                </a:cxn>
              </a:cxnLst>
              <a:rect l="l" t="t" r="r" b="b"/>
              <a:pathLst>
                <a:path w="179784" h="258128">
                  <a:moveTo>
                    <a:pt x="0" y="258128"/>
                  </a:moveTo>
                  <a:cubicBezTo>
                    <a:pt x="82154" y="187880"/>
                    <a:pt x="-31751" y="19051"/>
                    <a:pt x="179784" y="0"/>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02" name="Straight Connector 501">
            <a:extLst>
              <a:ext uri="{FF2B5EF4-FFF2-40B4-BE49-F238E27FC236}">
                <a16:creationId xmlns:a16="http://schemas.microsoft.com/office/drawing/2014/main" id="{67FA5AC5-2E85-457A-B37D-9766C1DDD3F3}"/>
              </a:ext>
            </a:extLst>
          </p:cNvPr>
          <p:cNvCxnSpPr>
            <a:cxnSpLocks/>
          </p:cNvCxnSpPr>
          <p:nvPr/>
        </p:nvCxnSpPr>
        <p:spPr>
          <a:xfrm>
            <a:off x="7566078" y="5411078"/>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86" name="TextBox 585">
            <a:extLst>
              <a:ext uri="{FF2B5EF4-FFF2-40B4-BE49-F238E27FC236}">
                <a16:creationId xmlns:a16="http://schemas.microsoft.com/office/drawing/2014/main" id="{69480B1A-5FE4-4D26-B49E-A30AC7284FEB}"/>
              </a:ext>
            </a:extLst>
          </p:cNvPr>
          <p:cNvSpPr txBox="1"/>
          <p:nvPr/>
        </p:nvSpPr>
        <p:spPr>
          <a:xfrm>
            <a:off x="10014904" y="4803107"/>
            <a:ext cx="760144" cy="523220"/>
          </a:xfrm>
          <a:prstGeom prst="rect">
            <a:avLst/>
          </a:prstGeom>
          <a:noFill/>
        </p:spPr>
        <p:txBody>
          <a:bodyPr wrap="none" rtlCol="0">
            <a:spAutoFit/>
          </a:bodyPr>
          <a:lstStyle/>
          <a:p>
            <a:r>
              <a:rPr lang="en-US" sz="2800" dirty="0">
                <a:solidFill>
                  <a:srgbClr val="9900CC"/>
                </a:solidFill>
                <a:latin typeface="Candara" panose="020E0502030303020204" pitchFamily="34" charset="0"/>
              </a:rPr>
              <a:t>Sub</a:t>
            </a:r>
          </a:p>
        </p:txBody>
      </p:sp>
      <p:sp>
        <p:nvSpPr>
          <p:cNvPr id="588" name="Rectangle 587">
            <a:extLst>
              <a:ext uri="{FF2B5EF4-FFF2-40B4-BE49-F238E27FC236}">
                <a16:creationId xmlns:a16="http://schemas.microsoft.com/office/drawing/2014/main" id="{4CCA1B17-69DC-4491-9CEC-5DDFA3899395}"/>
              </a:ext>
            </a:extLst>
          </p:cNvPr>
          <p:cNvSpPr/>
          <p:nvPr/>
        </p:nvSpPr>
        <p:spPr>
          <a:xfrm>
            <a:off x="9831426" y="5499889"/>
            <a:ext cx="1127101" cy="73186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Rectangle 589">
            <a:extLst>
              <a:ext uri="{FF2B5EF4-FFF2-40B4-BE49-F238E27FC236}">
                <a16:creationId xmlns:a16="http://schemas.microsoft.com/office/drawing/2014/main" id="{C9E4F3E5-C8BF-4331-84AD-624CA039E97B}"/>
              </a:ext>
            </a:extLst>
          </p:cNvPr>
          <p:cNvSpPr/>
          <p:nvPr/>
        </p:nvSpPr>
        <p:spPr>
          <a:xfrm>
            <a:off x="9831426" y="5242143"/>
            <a:ext cx="1127101" cy="50727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4" name="Group 43">
            <a:extLst>
              <a:ext uri="{FF2B5EF4-FFF2-40B4-BE49-F238E27FC236}">
                <a16:creationId xmlns:a16="http://schemas.microsoft.com/office/drawing/2014/main" id="{D8F6A123-24C7-48BD-9F27-58582193B94E}"/>
              </a:ext>
            </a:extLst>
          </p:cNvPr>
          <p:cNvGrpSpPr/>
          <p:nvPr/>
        </p:nvGrpSpPr>
        <p:grpSpPr>
          <a:xfrm>
            <a:off x="6286037" y="5101827"/>
            <a:ext cx="1975749" cy="1627835"/>
            <a:chOff x="6286037" y="5101827"/>
            <a:chExt cx="1975749" cy="1627835"/>
          </a:xfrm>
        </p:grpSpPr>
        <p:grpSp>
          <p:nvGrpSpPr>
            <p:cNvPr id="43" name="Group 42">
              <a:extLst>
                <a:ext uri="{FF2B5EF4-FFF2-40B4-BE49-F238E27FC236}">
                  <a16:creationId xmlns:a16="http://schemas.microsoft.com/office/drawing/2014/main" id="{34CD62ED-D66A-4492-B08C-A7FA8ED820F5}"/>
                </a:ext>
              </a:extLst>
            </p:cNvPr>
            <p:cNvGrpSpPr/>
            <p:nvPr/>
          </p:nvGrpSpPr>
          <p:grpSpPr>
            <a:xfrm>
              <a:off x="6286037" y="5101827"/>
              <a:ext cx="1975749" cy="1627835"/>
              <a:chOff x="6286037" y="5101827"/>
              <a:chExt cx="1975749" cy="1627835"/>
            </a:xfrm>
          </p:grpSpPr>
          <p:sp>
            <p:nvSpPr>
              <p:cNvPr id="592" name="TextBox 591">
                <a:extLst>
                  <a:ext uri="{FF2B5EF4-FFF2-40B4-BE49-F238E27FC236}">
                    <a16:creationId xmlns:a16="http://schemas.microsoft.com/office/drawing/2014/main" id="{B64EB1CD-0692-4DE0-9552-FEA23D67A82B}"/>
                  </a:ext>
                </a:extLst>
              </p:cNvPr>
              <p:cNvSpPr txBox="1"/>
              <p:nvPr/>
            </p:nvSpPr>
            <p:spPr>
              <a:xfrm>
                <a:off x="6682141" y="5101827"/>
                <a:ext cx="944489" cy="409023"/>
              </a:xfrm>
              <a:prstGeom prst="rect">
                <a:avLst/>
              </a:prstGeom>
              <a:noFill/>
            </p:spPr>
            <p:txBody>
              <a:bodyPr wrap="none" rtlCol="0">
                <a:spAutoFit/>
              </a:bodyPr>
              <a:lstStyle/>
              <a:p>
                <a:pPr algn="ctr">
                  <a:lnSpc>
                    <a:spcPts val="1200"/>
                  </a:lnSpc>
                </a:pPr>
                <a:r>
                  <a:rPr lang="en-US" sz="1400" dirty="0">
                    <a:solidFill>
                      <a:srgbClr val="0000FF"/>
                    </a:solidFill>
                    <a:latin typeface="Candara" panose="020E0502030303020204" pitchFamily="34" charset="0"/>
                  </a:rPr>
                  <a:t>Molecular</a:t>
                </a:r>
              </a:p>
              <a:p>
                <a:pPr algn="ctr">
                  <a:lnSpc>
                    <a:spcPts val="1200"/>
                  </a:lnSpc>
                </a:pPr>
                <a:r>
                  <a:rPr lang="en-US" sz="1400" dirty="0">
                    <a:solidFill>
                      <a:srgbClr val="0000FF"/>
                    </a:solidFill>
                    <a:latin typeface="Candara" panose="020E0502030303020204" pitchFamily="34" charset="0"/>
                  </a:rPr>
                  <a:t>Layer</a:t>
                </a:r>
              </a:p>
            </p:txBody>
          </p:sp>
          <p:sp>
            <p:nvSpPr>
              <p:cNvPr id="593" name="Freeform: Shape 592">
                <a:extLst>
                  <a:ext uri="{FF2B5EF4-FFF2-40B4-BE49-F238E27FC236}">
                    <a16:creationId xmlns:a16="http://schemas.microsoft.com/office/drawing/2014/main" id="{1EF137FA-BFA9-4A3F-994F-86F04AEA6E45}"/>
                  </a:ext>
                </a:extLst>
              </p:cNvPr>
              <p:cNvSpPr/>
              <p:nvPr/>
            </p:nvSpPr>
            <p:spPr>
              <a:xfrm>
                <a:off x="7364230" y="5395146"/>
                <a:ext cx="177401" cy="20160"/>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551654"/>
                  <a:gd name="connsiteY0" fmla="*/ 96608 h 235514"/>
                  <a:gd name="connsiteX1" fmla="*/ 551654 w 551654"/>
                  <a:gd name="connsiteY1" fmla="*/ 235514 h 235514"/>
                  <a:gd name="connsiteX0" fmla="*/ 0 w 551654"/>
                  <a:gd name="connsiteY0" fmla="*/ 0 h 190987"/>
                  <a:gd name="connsiteX1" fmla="*/ 551654 w 551654"/>
                  <a:gd name="connsiteY1" fmla="*/ 138906 h 190987"/>
                  <a:gd name="connsiteX0" fmla="*/ 0 w 554829"/>
                  <a:gd name="connsiteY0" fmla="*/ 0 h 170803"/>
                  <a:gd name="connsiteX1" fmla="*/ 554829 w 554829"/>
                  <a:gd name="connsiteY1" fmla="*/ 115094 h 170803"/>
                  <a:gd name="connsiteX0" fmla="*/ 0 w 178592"/>
                  <a:gd name="connsiteY0" fmla="*/ 72231 h 115420"/>
                  <a:gd name="connsiteX1" fmla="*/ 178592 w 178592"/>
                  <a:gd name="connsiteY1" fmla="*/ 0 h 115420"/>
                  <a:gd name="connsiteX0" fmla="*/ 0 w 178592"/>
                  <a:gd name="connsiteY0" fmla="*/ 72231 h 94009"/>
                  <a:gd name="connsiteX1" fmla="*/ 178592 w 178592"/>
                  <a:gd name="connsiteY1" fmla="*/ 0 h 94009"/>
                  <a:gd name="connsiteX0" fmla="*/ 0 w 178592"/>
                  <a:gd name="connsiteY0" fmla="*/ 72231 h 72231"/>
                  <a:gd name="connsiteX1" fmla="*/ 178592 w 178592"/>
                  <a:gd name="connsiteY1" fmla="*/ 0 h 72231"/>
                  <a:gd name="connsiteX0" fmla="*/ 0 w 178592"/>
                  <a:gd name="connsiteY0" fmla="*/ 104 h 44047"/>
                  <a:gd name="connsiteX1" fmla="*/ 178592 w 178592"/>
                  <a:gd name="connsiteY1" fmla="*/ 35823 h 44047"/>
                  <a:gd name="connsiteX0" fmla="*/ 0 w 177401"/>
                  <a:gd name="connsiteY0" fmla="*/ 124 h 33382"/>
                  <a:gd name="connsiteX1" fmla="*/ 177401 w 177401"/>
                  <a:gd name="connsiteY1" fmla="*/ 23937 h 33382"/>
                  <a:gd name="connsiteX0" fmla="*/ 0 w 177401"/>
                  <a:gd name="connsiteY0" fmla="*/ 211 h 24918"/>
                  <a:gd name="connsiteX1" fmla="*/ 177401 w 177401"/>
                  <a:gd name="connsiteY1" fmla="*/ 24024 h 24918"/>
                  <a:gd name="connsiteX0" fmla="*/ 0 w 177401"/>
                  <a:gd name="connsiteY0" fmla="*/ 254 h 19174"/>
                  <a:gd name="connsiteX1" fmla="*/ 177401 w 177401"/>
                  <a:gd name="connsiteY1" fmla="*/ 18114 h 19174"/>
                  <a:gd name="connsiteX0" fmla="*/ 0 w 177401"/>
                  <a:gd name="connsiteY0" fmla="*/ 0 h 20160"/>
                  <a:gd name="connsiteX1" fmla="*/ 177401 w 177401"/>
                  <a:gd name="connsiteY1" fmla="*/ 17860 h 20160"/>
                </a:gdLst>
                <a:ahLst/>
                <a:cxnLst>
                  <a:cxn ang="0">
                    <a:pos x="connsiteX0" y="connsiteY0"/>
                  </a:cxn>
                  <a:cxn ang="0">
                    <a:pos x="connsiteX1" y="connsiteY1"/>
                  </a:cxn>
                </a:cxnLst>
                <a:rect l="l" t="t" r="r" b="b"/>
                <a:pathLst>
                  <a:path w="177401" h="20160">
                    <a:moveTo>
                      <a:pt x="0" y="0"/>
                    </a:moveTo>
                    <a:cubicBezTo>
                      <a:pt x="60724" y="15874"/>
                      <a:pt x="64688" y="24608"/>
                      <a:pt x="177401" y="17860"/>
                    </a:cubicBezTo>
                  </a:path>
                </a:pathLst>
              </a:custGeom>
              <a:noFill/>
              <a:ln>
                <a:solidFill>
                  <a:srgbClr val="0000FF"/>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594" name="TextBox 593">
                <a:extLst>
                  <a:ext uri="{FF2B5EF4-FFF2-40B4-BE49-F238E27FC236}">
                    <a16:creationId xmlns:a16="http://schemas.microsoft.com/office/drawing/2014/main" id="{7529A8E4-D135-40B8-B0A4-65ABA7C7DDA6}"/>
                  </a:ext>
                </a:extLst>
              </p:cNvPr>
              <p:cNvSpPr txBox="1"/>
              <p:nvPr/>
            </p:nvSpPr>
            <p:spPr>
              <a:xfrm>
                <a:off x="6286037" y="6320639"/>
                <a:ext cx="1247457" cy="409023"/>
              </a:xfrm>
              <a:prstGeom prst="rect">
                <a:avLst/>
              </a:prstGeom>
              <a:noFill/>
            </p:spPr>
            <p:txBody>
              <a:bodyPr wrap="none" rtlCol="0">
                <a:spAutoFit/>
              </a:bodyPr>
              <a:lstStyle/>
              <a:p>
                <a:pPr algn="ctr">
                  <a:lnSpc>
                    <a:spcPts val="1200"/>
                  </a:lnSpc>
                </a:pPr>
                <a:r>
                  <a:rPr lang="en-US" sz="1400" dirty="0">
                    <a:solidFill>
                      <a:srgbClr val="0000FF"/>
                    </a:solidFill>
                    <a:latin typeface="Candara" panose="020E0502030303020204" pitchFamily="34" charset="0"/>
                  </a:rPr>
                  <a:t>Pyramidal Cell</a:t>
                </a:r>
              </a:p>
              <a:p>
                <a:pPr algn="ctr">
                  <a:lnSpc>
                    <a:spcPts val="1200"/>
                  </a:lnSpc>
                </a:pPr>
                <a:r>
                  <a:rPr lang="en-US" sz="1400" dirty="0">
                    <a:solidFill>
                      <a:srgbClr val="0000FF"/>
                    </a:solidFill>
                    <a:latin typeface="Candara" panose="020E0502030303020204" pitchFamily="34" charset="0"/>
                  </a:rPr>
                  <a:t>Layer</a:t>
                </a:r>
              </a:p>
            </p:txBody>
          </p:sp>
          <p:sp>
            <p:nvSpPr>
              <p:cNvPr id="596" name="TextBox 595">
                <a:extLst>
                  <a:ext uri="{FF2B5EF4-FFF2-40B4-BE49-F238E27FC236}">
                    <a16:creationId xmlns:a16="http://schemas.microsoft.com/office/drawing/2014/main" id="{D0028DA6-1CF9-4EB7-B8A8-E1AEE68D6D06}"/>
                  </a:ext>
                </a:extLst>
              </p:cNvPr>
              <p:cNvSpPr txBox="1"/>
              <p:nvPr/>
            </p:nvSpPr>
            <p:spPr>
              <a:xfrm>
                <a:off x="7461567" y="6307814"/>
                <a:ext cx="800219" cy="409023"/>
              </a:xfrm>
              <a:prstGeom prst="rect">
                <a:avLst/>
              </a:prstGeom>
              <a:noFill/>
            </p:spPr>
            <p:txBody>
              <a:bodyPr wrap="none" rtlCol="0">
                <a:spAutoFit/>
              </a:bodyPr>
              <a:lstStyle/>
              <a:p>
                <a:pPr algn="ctr">
                  <a:lnSpc>
                    <a:spcPts val="1200"/>
                  </a:lnSpc>
                </a:pPr>
                <a:r>
                  <a:rPr lang="en-US" sz="1400" dirty="0">
                    <a:solidFill>
                      <a:srgbClr val="0000FF"/>
                    </a:solidFill>
                    <a:latin typeface="Candara" panose="020E0502030303020204" pitchFamily="34" charset="0"/>
                  </a:rPr>
                  <a:t>Stratum</a:t>
                </a:r>
              </a:p>
              <a:p>
                <a:pPr algn="ctr">
                  <a:lnSpc>
                    <a:spcPts val="1200"/>
                  </a:lnSpc>
                </a:pPr>
                <a:r>
                  <a:rPr lang="en-US" sz="1400" dirty="0" err="1">
                    <a:solidFill>
                      <a:srgbClr val="0000FF"/>
                    </a:solidFill>
                    <a:latin typeface="Candara" panose="020E0502030303020204" pitchFamily="34" charset="0"/>
                  </a:rPr>
                  <a:t>Oriens</a:t>
                </a:r>
                <a:endParaRPr lang="en-US" sz="1400" dirty="0">
                  <a:solidFill>
                    <a:srgbClr val="0000FF"/>
                  </a:solidFill>
                  <a:latin typeface="Candara" panose="020E0502030303020204" pitchFamily="34" charset="0"/>
                </a:endParaRPr>
              </a:p>
            </p:txBody>
          </p:sp>
          <p:sp>
            <p:nvSpPr>
              <p:cNvPr id="597" name="Freeform: Shape 596">
                <a:extLst>
                  <a:ext uri="{FF2B5EF4-FFF2-40B4-BE49-F238E27FC236}">
                    <a16:creationId xmlns:a16="http://schemas.microsoft.com/office/drawing/2014/main" id="{FB9164DC-5747-48C1-9B04-FC46678BC7B4}"/>
                  </a:ext>
                </a:extLst>
              </p:cNvPr>
              <p:cNvSpPr/>
              <p:nvPr/>
            </p:nvSpPr>
            <p:spPr>
              <a:xfrm>
                <a:off x="7163619" y="5756669"/>
                <a:ext cx="339820" cy="553403"/>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50507"/>
                  <a:gd name="connsiteY0" fmla="*/ 526733 h 530189"/>
                  <a:gd name="connsiteX1" fmla="*/ 250507 w 250507"/>
                  <a:gd name="connsiteY1" fmla="*/ 0 h 530189"/>
                  <a:gd name="connsiteX0" fmla="*/ 0 w 204787"/>
                  <a:gd name="connsiteY0" fmla="*/ 267653 h 273766"/>
                  <a:gd name="connsiteX1" fmla="*/ 204787 w 204787"/>
                  <a:gd name="connsiteY1" fmla="*/ 0 h 273766"/>
                  <a:gd name="connsiteX0" fmla="*/ 0 w 227409"/>
                  <a:gd name="connsiteY0" fmla="*/ 334328 h 339432"/>
                  <a:gd name="connsiteX1" fmla="*/ 227409 w 227409"/>
                  <a:gd name="connsiteY1" fmla="*/ 0 h 339432"/>
                  <a:gd name="connsiteX0" fmla="*/ 0 w 227409"/>
                  <a:gd name="connsiteY0" fmla="*/ 334328 h 334328"/>
                  <a:gd name="connsiteX1" fmla="*/ 227409 w 227409"/>
                  <a:gd name="connsiteY1" fmla="*/ 0 h 334328"/>
                  <a:gd name="connsiteX0" fmla="*/ 0 w 179784"/>
                  <a:gd name="connsiteY0" fmla="*/ 258128 h 258128"/>
                  <a:gd name="connsiteX1" fmla="*/ 179784 w 179784"/>
                  <a:gd name="connsiteY1" fmla="*/ 0 h 258128"/>
                  <a:gd name="connsiteX0" fmla="*/ 0 w 179784"/>
                  <a:gd name="connsiteY0" fmla="*/ 258128 h 258128"/>
                  <a:gd name="connsiteX1" fmla="*/ 179784 w 179784"/>
                  <a:gd name="connsiteY1" fmla="*/ 0 h 258128"/>
                  <a:gd name="connsiteX0" fmla="*/ 0 w 557609"/>
                  <a:gd name="connsiteY0" fmla="*/ 585153 h 585153"/>
                  <a:gd name="connsiteX1" fmla="*/ 557609 w 557609"/>
                  <a:gd name="connsiteY1" fmla="*/ 0 h 585153"/>
                  <a:gd name="connsiteX0" fmla="*/ 95 w 557704"/>
                  <a:gd name="connsiteY0" fmla="*/ 585153 h 585153"/>
                  <a:gd name="connsiteX1" fmla="*/ 557704 w 557704"/>
                  <a:gd name="connsiteY1" fmla="*/ 0 h 585153"/>
                  <a:gd name="connsiteX0" fmla="*/ 12743 w 570352"/>
                  <a:gd name="connsiteY0" fmla="*/ 585153 h 585153"/>
                  <a:gd name="connsiteX1" fmla="*/ 570352 w 570352"/>
                  <a:gd name="connsiteY1" fmla="*/ 0 h 585153"/>
                  <a:gd name="connsiteX0" fmla="*/ 233231 w 336815"/>
                  <a:gd name="connsiteY0" fmla="*/ 588328 h 588328"/>
                  <a:gd name="connsiteX1" fmla="*/ 336815 w 336815"/>
                  <a:gd name="connsiteY1" fmla="*/ 0 h 588328"/>
                  <a:gd name="connsiteX0" fmla="*/ 226711 w 339820"/>
                  <a:gd name="connsiteY0" fmla="*/ 553403 h 553403"/>
                  <a:gd name="connsiteX1" fmla="*/ 339820 w 339820"/>
                  <a:gd name="connsiteY1" fmla="*/ 0 h 553403"/>
                </a:gdLst>
                <a:ahLst/>
                <a:cxnLst>
                  <a:cxn ang="0">
                    <a:pos x="connsiteX0" y="connsiteY0"/>
                  </a:cxn>
                  <a:cxn ang="0">
                    <a:pos x="connsiteX1" y="connsiteY1"/>
                  </a:cxn>
                </a:cxnLst>
                <a:rect l="l" t="t" r="r" b="b"/>
                <a:pathLst>
                  <a:path w="339820" h="553403">
                    <a:moveTo>
                      <a:pt x="226711" y="553403"/>
                    </a:moveTo>
                    <a:cubicBezTo>
                      <a:pt x="219965" y="337105"/>
                      <a:pt x="-347965" y="15876"/>
                      <a:pt x="339820" y="0"/>
                    </a:cubicBezTo>
                  </a:path>
                </a:pathLst>
              </a:custGeom>
              <a:noFill/>
              <a:ln>
                <a:solidFill>
                  <a:srgbClr val="0000FF"/>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sp>
          <p:nvSpPr>
            <p:cNvPr id="598" name="Freeform: Shape 597">
              <a:extLst>
                <a:ext uri="{FF2B5EF4-FFF2-40B4-BE49-F238E27FC236}">
                  <a16:creationId xmlns:a16="http://schemas.microsoft.com/office/drawing/2014/main" id="{397186E5-8B1C-41B4-B9B2-B54BF6E13BD7}"/>
                </a:ext>
              </a:extLst>
            </p:cNvPr>
            <p:cNvSpPr/>
            <p:nvPr/>
          </p:nvSpPr>
          <p:spPr>
            <a:xfrm>
              <a:off x="7396803" y="6077187"/>
              <a:ext cx="168152" cy="256698"/>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50507"/>
                <a:gd name="connsiteY0" fmla="*/ 526733 h 530189"/>
                <a:gd name="connsiteX1" fmla="*/ 250507 w 250507"/>
                <a:gd name="connsiteY1" fmla="*/ 0 h 530189"/>
                <a:gd name="connsiteX0" fmla="*/ 0 w 204787"/>
                <a:gd name="connsiteY0" fmla="*/ 267653 h 273766"/>
                <a:gd name="connsiteX1" fmla="*/ 204787 w 204787"/>
                <a:gd name="connsiteY1" fmla="*/ 0 h 273766"/>
                <a:gd name="connsiteX0" fmla="*/ 0 w 227409"/>
                <a:gd name="connsiteY0" fmla="*/ 334328 h 339432"/>
                <a:gd name="connsiteX1" fmla="*/ 227409 w 227409"/>
                <a:gd name="connsiteY1" fmla="*/ 0 h 339432"/>
                <a:gd name="connsiteX0" fmla="*/ 0 w 227409"/>
                <a:gd name="connsiteY0" fmla="*/ 334328 h 334328"/>
                <a:gd name="connsiteX1" fmla="*/ 227409 w 227409"/>
                <a:gd name="connsiteY1" fmla="*/ 0 h 334328"/>
                <a:gd name="connsiteX0" fmla="*/ 0 w 179784"/>
                <a:gd name="connsiteY0" fmla="*/ 258128 h 258128"/>
                <a:gd name="connsiteX1" fmla="*/ 179784 w 179784"/>
                <a:gd name="connsiteY1" fmla="*/ 0 h 258128"/>
                <a:gd name="connsiteX0" fmla="*/ 0 w 179784"/>
                <a:gd name="connsiteY0" fmla="*/ 258128 h 258128"/>
                <a:gd name="connsiteX1" fmla="*/ 179784 w 179784"/>
                <a:gd name="connsiteY1" fmla="*/ 0 h 258128"/>
                <a:gd name="connsiteX0" fmla="*/ 0 w 557609"/>
                <a:gd name="connsiteY0" fmla="*/ 585153 h 585153"/>
                <a:gd name="connsiteX1" fmla="*/ 557609 w 557609"/>
                <a:gd name="connsiteY1" fmla="*/ 0 h 585153"/>
                <a:gd name="connsiteX0" fmla="*/ 95 w 557704"/>
                <a:gd name="connsiteY0" fmla="*/ 585153 h 585153"/>
                <a:gd name="connsiteX1" fmla="*/ 557704 w 557704"/>
                <a:gd name="connsiteY1" fmla="*/ 0 h 585153"/>
                <a:gd name="connsiteX0" fmla="*/ 12743 w 570352"/>
                <a:gd name="connsiteY0" fmla="*/ 585153 h 585153"/>
                <a:gd name="connsiteX1" fmla="*/ 570352 w 570352"/>
                <a:gd name="connsiteY1" fmla="*/ 0 h 585153"/>
                <a:gd name="connsiteX0" fmla="*/ 233231 w 336815"/>
                <a:gd name="connsiteY0" fmla="*/ 588328 h 588328"/>
                <a:gd name="connsiteX1" fmla="*/ 336815 w 336815"/>
                <a:gd name="connsiteY1" fmla="*/ 0 h 588328"/>
                <a:gd name="connsiteX0" fmla="*/ 226711 w 339820"/>
                <a:gd name="connsiteY0" fmla="*/ 553403 h 553403"/>
                <a:gd name="connsiteX1" fmla="*/ 339820 w 339820"/>
                <a:gd name="connsiteY1" fmla="*/ 0 h 553403"/>
                <a:gd name="connsiteX0" fmla="*/ 311591 w 311591"/>
                <a:gd name="connsiteY0" fmla="*/ 383541 h 383541"/>
                <a:gd name="connsiteX1" fmla="*/ 305637 w 311591"/>
                <a:gd name="connsiteY1" fmla="*/ 0 h 383541"/>
                <a:gd name="connsiteX0" fmla="*/ 328168 w 328168"/>
                <a:gd name="connsiteY0" fmla="*/ 254953 h 254953"/>
                <a:gd name="connsiteX1" fmla="*/ 299989 w 328168"/>
                <a:gd name="connsiteY1" fmla="*/ 0 h 254953"/>
                <a:gd name="connsiteX0" fmla="*/ 151926 w 151926"/>
                <a:gd name="connsiteY0" fmla="*/ 256402 h 256402"/>
                <a:gd name="connsiteX1" fmla="*/ 123747 w 151926"/>
                <a:gd name="connsiteY1" fmla="*/ 1449 h 256402"/>
                <a:gd name="connsiteX0" fmla="*/ 196421 w 196421"/>
                <a:gd name="connsiteY0" fmla="*/ 256037 h 256037"/>
                <a:gd name="connsiteX1" fmla="*/ 168242 w 196421"/>
                <a:gd name="connsiteY1" fmla="*/ 1084 h 256037"/>
                <a:gd name="connsiteX0" fmla="*/ 176511 w 176511"/>
                <a:gd name="connsiteY0" fmla="*/ 255608 h 255608"/>
                <a:gd name="connsiteX1" fmla="*/ 148332 w 176511"/>
                <a:gd name="connsiteY1" fmla="*/ 655 h 255608"/>
                <a:gd name="connsiteX0" fmla="*/ 168152 w 168152"/>
                <a:gd name="connsiteY0" fmla="*/ 256698 h 256698"/>
                <a:gd name="connsiteX1" fmla="*/ 139973 w 168152"/>
                <a:gd name="connsiteY1" fmla="*/ 1745 h 256698"/>
              </a:gdLst>
              <a:ahLst/>
              <a:cxnLst>
                <a:cxn ang="0">
                  <a:pos x="connsiteX0" y="connsiteY0"/>
                </a:cxn>
                <a:cxn ang="0">
                  <a:pos x="connsiteX1" y="connsiteY1"/>
                </a:cxn>
              </a:cxnLst>
              <a:rect l="l" t="t" r="r" b="b"/>
              <a:pathLst>
                <a:path w="168152" h="256698">
                  <a:moveTo>
                    <a:pt x="168152" y="256698"/>
                  </a:moveTo>
                  <a:cubicBezTo>
                    <a:pt x="56631" y="122950"/>
                    <a:pt x="-131887" y="-17304"/>
                    <a:pt x="139973" y="1745"/>
                  </a:cubicBezTo>
                </a:path>
              </a:pathLst>
            </a:custGeom>
            <a:noFill/>
            <a:ln>
              <a:solidFill>
                <a:srgbClr val="0000FF"/>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48" name="Group 47">
            <a:extLst>
              <a:ext uri="{FF2B5EF4-FFF2-40B4-BE49-F238E27FC236}">
                <a16:creationId xmlns:a16="http://schemas.microsoft.com/office/drawing/2014/main" id="{54E09A22-EA10-4E34-86CA-E2A21BA7B96C}"/>
              </a:ext>
            </a:extLst>
          </p:cNvPr>
          <p:cNvGrpSpPr/>
          <p:nvPr/>
        </p:nvGrpSpPr>
        <p:grpSpPr>
          <a:xfrm>
            <a:off x="7751701" y="5677413"/>
            <a:ext cx="755408" cy="171815"/>
            <a:chOff x="7751701" y="5677413"/>
            <a:chExt cx="755408" cy="171815"/>
          </a:xfrm>
        </p:grpSpPr>
        <p:sp>
          <p:nvSpPr>
            <p:cNvPr id="599" name="Freeform: Shape 598">
              <a:extLst>
                <a:ext uri="{FF2B5EF4-FFF2-40B4-BE49-F238E27FC236}">
                  <a16:creationId xmlns:a16="http://schemas.microsoft.com/office/drawing/2014/main" id="{8B89BF41-0C97-4CE8-866F-3E893B9E565C}"/>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Shape 599">
              <a:extLst>
                <a:ext uri="{FF2B5EF4-FFF2-40B4-BE49-F238E27FC236}">
                  <a16:creationId xmlns:a16="http://schemas.microsoft.com/office/drawing/2014/main" id="{B3559290-937F-4856-87DB-88FD3170DF90}"/>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reeform: Shape 600">
              <a:extLst>
                <a:ext uri="{FF2B5EF4-FFF2-40B4-BE49-F238E27FC236}">
                  <a16:creationId xmlns:a16="http://schemas.microsoft.com/office/drawing/2014/main" id="{775BC5FC-DEDB-48E3-86EC-8F479ABBDCBB}"/>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9">
            <a:extLst>
              <a:ext uri="{FF2B5EF4-FFF2-40B4-BE49-F238E27FC236}">
                <a16:creationId xmlns:a16="http://schemas.microsoft.com/office/drawing/2014/main" id="{E64B9FE5-0836-4BE7-BD67-21CA26B10FC9}"/>
              </a:ext>
            </a:extLst>
          </p:cNvPr>
          <p:cNvGrpSpPr/>
          <p:nvPr/>
        </p:nvGrpSpPr>
        <p:grpSpPr>
          <a:xfrm>
            <a:off x="7623574" y="6017027"/>
            <a:ext cx="1031977" cy="114824"/>
            <a:chOff x="7623574" y="6017027"/>
            <a:chExt cx="1031977" cy="114824"/>
          </a:xfrm>
          <a:solidFill>
            <a:srgbClr val="0000FF"/>
          </a:solidFill>
        </p:grpSpPr>
        <p:sp>
          <p:nvSpPr>
            <p:cNvPr id="603" name="Oval 602">
              <a:extLst>
                <a:ext uri="{FF2B5EF4-FFF2-40B4-BE49-F238E27FC236}">
                  <a16:creationId xmlns:a16="http://schemas.microsoft.com/office/drawing/2014/main" id="{B91BF654-9ED5-483D-83A5-52DA71535679}"/>
                </a:ext>
              </a:extLst>
            </p:cNvPr>
            <p:cNvSpPr/>
            <p:nvPr/>
          </p:nvSpPr>
          <p:spPr>
            <a:xfrm>
              <a:off x="8392644" y="6037863"/>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94B1EA2C-6C5D-409C-8153-7E110109EBE1}"/>
                </a:ext>
              </a:extLst>
            </p:cNvPr>
            <p:cNvSpPr/>
            <p:nvPr/>
          </p:nvSpPr>
          <p:spPr>
            <a:xfrm>
              <a:off x="7956051"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E618B750-059F-4799-B46C-CF9933BFF72A}"/>
                </a:ext>
              </a:extLst>
            </p:cNvPr>
            <p:cNvSpPr/>
            <p:nvPr/>
          </p:nvSpPr>
          <p:spPr>
            <a:xfrm rot="5400000">
              <a:off x="8561433"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Isosceles Triangle 605">
              <a:extLst>
                <a:ext uri="{FF2B5EF4-FFF2-40B4-BE49-F238E27FC236}">
                  <a16:creationId xmlns:a16="http://schemas.microsoft.com/office/drawing/2014/main" id="{112612FD-EB3C-4476-87CF-3B81E812130B}"/>
                </a:ext>
              </a:extLst>
            </p:cNvPr>
            <p:cNvSpPr/>
            <p:nvPr/>
          </p:nvSpPr>
          <p:spPr>
            <a:xfrm>
              <a:off x="8247113"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Isosceles Triangle 606">
              <a:extLst>
                <a:ext uri="{FF2B5EF4-FFF2-40B4-BE49-F238E27FC236}">
                  <a16:creationId xmlns:a16="http://schemas.microsoft.com/office/drawing/2014/main" id="{03969A4F-AD17-44F6-A8F0-1095B3B8B37F}"/>
                </a:ext>
              </a:extLst>
            </p:cNvPr>
            <p:cNvSpPr/>
            <p:nvPr/>
          </p:nvSpPr>
          <p:spPr>
            <a:xfrm>
              <a:off x="7623574"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a:extLst>
                <a:ext uri="{FF2B5EF4-FFF2-40B4-BE49-F238E27FC236}">
                  <a16:creationId xmlns:a16="http://schemas.microsoft.com/office/drawing/2014/main" id="{8E350BC1-EC80-484B-8493-E63ECC0CE567}"/>
                </a:ext>
              </a:extLst>
            </p:cNvPr>
            <p:cNvSpPr/>
            <p:nvPr/>
          </p:nvSpPr>
          <p:spPr>
            <a:xfrm>
              <a:off x="8101582"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Rectangle: Rounded Corners 608">
              <a:extLst>
                <a:ext uri="{FF2B5EF4-FFF2-40B4-BE49-F238E27FC236}">
                  <a16:creationId xmlns:a16="http://schemas.microsoft.com/office/drawing/2014/main" id="{036B8AD0-4592-4399-A701-AE5A5107B36A}"/>
                </a:ext>
              </a:extLst>
            </p:cNvPr>
            <p:cNvSpPr/>
            <p:nvPr/>
          </p:nvSpPr>
          <p:spPr>
            <a:xfrm>
              <a:off x="7769105" y="6037863"/>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98" name="Freeform: Shape 697">
            <a:extLst>
              <a:ext uri="{FF2B5EF4-FFF2-40B4-BE49-F238E27FC236}">
                <a16:creationId xmlns:a16="http://schemas.microsoft.com/office/drawing/2014/main" id="{6B388FF9-807D-46AB-985F-677CF875146D}"/>
              </a:ext>
            </a:extLst>
          </p:cNvPr>
          <p:cNvSpPr/>
          <p:nvPr/>
        </p:nvSpPr>
        <p:spPr>
          <a:xfrm>
            <a:off x="6475212" y="5511259"/>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8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0944EB40-A87B-4727-8370-DEBA8AE265BC}"/>
              </a:ext>
            </a:extLst>
          </p:cNvPr>
          <p:cNvGrpSpPr/>
          <p:nvPr/>
        </p:nvGrpSpPr>
        <p:grpSpPr>
          <a:xfrm>
            <a:off x="8918395" y="4575150"/>
            <a:ext cx="1082339" cy="1422154"/>
            <a:chOff x="8918395" y="4575150"/>
            <a:chExt cx="1082339" cy="1422154"/>
          </a:xfrm>
        </p:grpSpPr>
        <p:grpSp>
          <p:nvGrpSpPr>
            <p:cNvPr id="166" name="Group 165">
              <a:extLst>
                <a:ext uri="{FF2B5EF4-FFF2-40B4-BE49-F238E27FC236}">
                  <a16:creationId xmlns:a16="http://schemas.microsoft.com/office/drawing/2014/main" id="{AF6DD1BE-63E5-4B38-8FB4-AFA908DA797F}"/>
                </a:ext>
              </a:extLst>
            </p:cNvPr>
            <p:cNvGrpSpPr/>
            <p:nvPr/>
          </p:nvGrpSpPr>
          <p:grpSpPr>
            <a:xfrm>
              <a:off x="8940766" y="4575150"/>
              <a:ext cx="1059968" cy="656001"/>
              <a:chOff x="8940766" y="4575150"/>
              <a:chExt cx="1059968" cy="656001"/>
            </a:xfrm>
          </p:grpSpPr>
          <p:sp>
            <p:nvSpPr>
              <p:cNvPr id="697" name="TextBox 696">
                <a:extLst>
                  <a:ext uri="{FF2B5EF4-FFF2-40B4-BE49-F238E27FC236}">
                    <a16:creationId xmlns:a16="http://schemas.microsoft.com/office/drawing/2014/main" id="{37005E8C-F7B0-4261-B712-504A2F8AFD78}"/>
                  </a:ext>
                </a:extLst>
              </p:cNvPr>
              <p:cNvSpPr txBox="1"/>
              <p:nvPr/>
            </p:nvSpPr>
            <p:spPr>
              <a:xfrm>
                <a:off x="8940766" y="4575150"/>
                <a:ext cx="944489" cy="409023"/>
              </a:xfrm>
              <a:prstGeom prst="rect">
                <a:avLst/>
              </a:prstGeom>
              <a:noFill/>
            </p:spPr>
            <p:txBody>
              <a:bodyPr wrap="none" rtlCol="0">
                <a:spAutoFit/>
              </a:bodyPr>
              <a:lstStyle/>
              <a:p>
                <a:pPr algn="ctr">
                  <a:lnSpc>
                    <a:spcPts val="1200"/>
                  </a:lnSpc>
                </a:pPr>
                <a:r>
                  <a:rPr lang="en-US" sz="1400" dirty="0">
                    <a:solidFill>
                      <a:srgbClr val="9900CC"/>
                    </a:solidFill>
                    <a:latin typeface="Candara" panose="020E0502030303020204" pitchFamily="34" charset="0"/>
                  </a:rPr>
                  <a:t>Molecular</a:t>
                </a:r>
              </a:p>
              <a:p>
                <a:pPr algn="ctr">
                  <a:lnSpc>
                    <a:spcPts val="1200"/>
                  </a:lnSpc>
                </a:pPr>
                <a:r>
                  <a:rPr lang="en-US" sz="1400" dirty="0">
                    <a:solidFill>
                      <a:srgbClr val="9900CC"/>
                    </a:solidFill>
                    <a:latin typeface="Candara" panose="020E0502030303020204" pitchFamily="34" charset="0"/>
                  </a:rPr>
                  <a:t>Layer</a:t>
                </a:r>
              </a:p>
            </p:txBody>
          </p:sp>
          <p:sp>
            <p:nvSpPr>
              <p:cNvPr id="699" name="Freeform: Shape 698">
                <a:extLst>
                  <a:ext uri="{FF2B5EF4-FFF2-40B4-BE49-F238E27FC236}">
                    <a16:creationId xmlns:a16="http://schemas.microsoft.com/office/drawing/2014/main" id="{DDFB2A0B-CAAB-40F9-9A3C-AABF2914FD59}"/>
                  </a:ext>
                </a:extLst>
              </p:cNvPr>
              <p:cNvSpPr/>
              <p:nvPr/>
            </p:nvSpPr>
            <p:spPr>
              <a:xfrm>
                <a:off x="9641959" y="4794454"/>
                <a:ext cx="358775" cy="436697"/>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470424"/>
                  <a:gd name="connsiteY0" fmla="*/ 0 h 488156"/>
                  <a:gd name="connsiteX1" fmla="*/ 435767 w 470424"/>
                  <a:gd name="connsiteY1" fmla="*/ 488156 h 488156"/>
                  <a:gd name="connsiteX0" fmla="*/ 0 w 469047"/>
                  <a:gd name="connsiteY0" fmla="*/ 0 h 488156"/>
                  <a:gd name="connsiteX1" fmla="*/ 435767 w 469047"/>
                  <a:gd name="connsiteY1" fmla="*/ 488156 h 488156"/>
                  <a:gd name="connsiteX0" fmla="*/ 0 w 466028"/>
                  <a:gd name="connsiteY0" fmla="*/ 0 h 434181"/>
                  <a:gd name="connsiteX1" fmla="*/ 432592 w 466028"/>
                  <a:gd name="connsiteY1" fmla="*/ 434181 h 434181"/>
                  <a:gd name="connsiteX0" fmla="*/ 0 w 472904"/>
                  <a:gd name="connsiteY0" fmla="*/ 0 h 434181"/>
                  <a:gd name="connsiteX1" fmla="*/ 432592 w 472904"/>
                  <a:gd name="connsiteY1" fmla="*/ 434181 h 434181"/>
                  <a:gd name="connsiteX0" fmla="*/ 0 w 292659"/>
                  <a:gd name="connsiteY0" fmla="*/ 0 h 456803"/>
                  <a:gd name="connsiteX1" fmla="*/ 237330 w 292659"/>
                  <a:gd name="connsiteY1" fmla="*/ 456803 h 456803"/>
                  <a:gd name="connsiteX0" fmla="*/ 0 w 237330"/>
                  <a:gd name="connsiteY0" fmla="*/ 0 h 456803"/>
                  <a:gd name="connsiteX1" fmla="*/ 237330 w 237330"/>
                  <a:gd name="connsiteY1" fmla="*/ 456803 h 456803"/>
                  <a:gd name="connsiteX0" fmla="*/ 0 w 245665"/>
                  <a:gd name="connsiteY0" fmla="*/ 0 h 466328"/>
                  <a:gd name="connsiteX1" fmla="*/ 245665 w 245665"/>
                  <a:gd name="connsiteY1" fmla="*/ 466328 h 466328"/>
                  <a:gd name="connsiteX0" fmla="*/ 0 w 245665"/>
                  <a:gd name="connsiteY0" fmla="*/ 25510 h 491838"/>
                  <a:gd name="connsiteX1" fmla="*/ 245665 w 245665"/>
                  <a:gd name="connsiteY1" fmla="*/ 491838 h 491838"/>
                  <a:gd name="connsiteX0" fmla="*/ 0 w 382587"/>
                  <a:gd name="connsiteY0" fmla="*/ 54371 h 415924"/>
                  <a:gd name="connsiteX1" fmla="*/ 382587 w 382587"/>
                  <a:gd name="connsiteY1" fmla="*/ 415924 h 415924"/>
                  <a:gd name="connsiteX0" fmla="*/ 0 w 382587"/>
                  <a:gd name="connsiteY0" fmla="*/ 60564 h 405449"/>
                  <a:gd name="connsiteX1" fmla="*/ 382587 w 382587"/>
                  <a:gd name="connsiteY1" fmla="*/ 405449 h 405449"/>
                  <a:gd name="connsiteX0" fmla="*/ 0 w 382587"/>
                  <a:gd name="connsiteY0" fmla="*/ 45566 h 390451"/>
                  <a:gd name="connsiteX1" fmla="*/ 382587 w 382587"/>
                  <a:gd name="connsiteY1" fmla="*/ 390451 h 390451"/>
                  <a:gd name="connsiteX0" fmla="*/ 0 w 358775"/>
                  <a:gd name="connsiteY0" fmla="*/ 21565 h 436697"/>
                  <a:gd name="connsiteX1" fmla="*/ 358775 w 358775"/>
                  <a:gd name="connsiteY1" fmla="*/ 436697 h 436697"/>
                </a:gdLst>
                <a:ahLst/>
                <a:cxnLst>
                  <a:cxn ang="0">
                    <a:pos x="connsiteX0" y="connsiteY0"/>
                  </a:cxn>
                  <a:cxn ang="0">
                    <a:pos x="connsiteX1" y="connsiteY1"/>
                  </a:cxn>
                </a:cxnLst>
                <a:rect l="l" t="t" r="r" b="b"/>
                <a:pathLst>
                  <a:path w="358775" h="436697">
                    <a:moveTo>
                      <a:pt x="0" y="21565"/>
                    </a:moveTo>
                    <a:cubicBezTo>
                      <a:pt x="278211" y="13626"/>
                      <a:pt x="331788" y="-128451"/>
                      <a:pt x="358775" y="436697"/>
                    </a:cubicBezTo>
                  </a:path>
                </a:pathLst>
              </a:custGeom>
              <a:noFill/>
              <a:ln>
                <a:solidFill>
                  <a:srgbClr val="9900CC"/>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185" name="Group 184">
              <a:extLst>
                <a:ext uri="{FF2B5EF4-FFF2-40B4-BE49-F238E27FC236}">
                  <a16:creationId xmlns:a16="http://schemas.microsoft.com/office/drawing/2014/main" id="{7DE8F310-6FCE-4157-A187-F0595DCCDF92}"/>
                </a:ext>
              </a:extLst>
            </p:cNvPr>
            <p:cNvGrpSpPr/>
            <p:nvPr/>
          </p:nvGrpSpPr>
          <p:grpSpPr>
            <a:xfrm>
              <a:off x="8918395" y="4973311"/>
              <a:ext cx="934871" cy="1023993"/>
              <a:chOff x="8918395" y="4973311"/>
              <a:chExt cx="934871" cy="1023993"/>
            </a:xfrm>
          </p:grpSpPr>
          <p:sp>
            <p:nvSpPr>
              <p:cNvPr id="700" name="TextBox 699">
                <a:extLst>
                  <a:ext uri="{FF2B5EF4-FFF2-40B4-BE49-F238E27FC236}">
                    <a16:creationId xmlns:a16="http://schemas.microsoft.com/office/drawing/2014/main" id="{2F6A12E5-A2F6-4138-BBDC-9F4A1FE4A4AA}"/>
                  </a:ext>
                </a:extLst>
              </p:cNvPr>
              <p:cNvSpPr txBox="1"/>
              <p:nvPr/>
            </p:nvSpPr>
            <p:spPr>
              <a:xfrm>
                <a:off x="8918395" y="4973311"/>
                <a:ext cx="934871" cy="562911"/>
              </a:xfrm>
              <a:prstGeom prst="rect">
                <a:avLst/>
              </a:prstGeom>
              <a:noFill/>
            </p:spPr>
            <p:txBody>
              <a:bodyPr wrap="none" rtlCol="0">
                <a:spAutoFit/>
              </a:bodyPr>
              <a:lstStyle/>
              <a:p>
                <a:pPr algn="ctr">
                  <a:lnSpc>
                    <a:spcPts val="1200"/>
                  </a:lnSpc>
                </a:pPr>
                <a:r>
                  <a:rPr lang="en-US" sz="1400" dirty="0">
                    <a:solidFill>
                      <a:srgbClr val="9900CC"/>
                    </a:solidFill>
                    <a:latin typeface="Candara" panose="020E0502030303020204" pitchFamily="34" charset="0"/>
                  </a:rPr>
                  <a:t>Pyramidal</a:t>
                </a:r>
              </a:p>
              <a:p>
                <a:pPr algn="ctr">
                  <a:lnSpc>
                    <a:spcPts val="1200"/>
                  </a:lnSpc>
                </a:pPr>
                <a:r>
                  <a:rPr lang="en-US" sz="1400" dirty="0">
                    <a:solidFill>
                      <a:srgbClr val="9900CC"/>
                    </a:solidFill>
                    <a:latin typeface="Candara" panose="020E0502030303020204" pitchFamily="34" charset="0"/>
                  </a:rPr>
                  <a:t>Cell</a:t>
                </a:r>
              </a:p>
              <a:p>
                <a:pPr algn="ctr">
                  <a:lnSpc>
                    <a:spcPts val="1200"/>
                  </a:lnSpc>
                </a:pPr>
                <a:r>
                  <a:rPr lang="en-US" sz="1400" dirty="0">
                    <a:solidFill>
                      <a:srgbClr val="9900CC"/>
                    </a:solidFill>
                    <a:latin typeface="Candara" panose="020E0502030303020204" pitchFamily="34" charset="0"/>
                  </a:rPr>
                  <a:t>Layer</a:t>
                </a:r>
              </a:p>
            </p:txBody>
          </p:sp>
          <p:sp>
            <p:nvSpPr>
              <p:cNvPr id="701" name="Freeform: Shape 700">
                <a:extLst>
                  <a:ext uri="{FF2B5EF4-FFF2-40B4-BE49-F238E27FC236}">
                    <a16:creationId xmlns:a16="http://schemas.microsoft.com/office/drawing/2014/main" id="{962EAF2D-7947-4C23-96DC-7C67F401D2E6}"/>
                  </a:ext>
                </a:extLst>
              </p:cNvPr>
              <p:cNvSpPr/>
              <p:nvPr/>
            </p:nvSpPr>
            <p:spPr>
              <a:xfrm>
                <a:off x="9603820" y="5455925"/>
                <a:ext cx="204786" cy="541379"/>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42887"/>
                  <a:gd name="connsiteY0" fmla="*/ 0 h 457822"/>
                  <a:gd name="connsiteX1" fmla="*/ 242887 w 242887"/>
                  <a:gd name="connsiteY1" fmla="*/ 457200 h 457822"/>
                  <a:gd name="connsiteX0" fmla="*/ 0 w 242887"/>
                  <a:gd name="connsiteY0" fmla="*/ 1567 h 459288"/>
                  <a:gd name="connsiteX1" fmla="*/ 242887 w 242887"/>
                  <a:gd name="connsiteY1" fmla="*/ 458767 h 459288"/>
                  <a:gd name="connsiteX0" fmla="*/ 0 w 273843"/>
                  <a:gd name="connsiteY0" fmla="*/ 1534 h 471149"/>
                  <a:gd name="connsiteX1" fmla="*/ 273843 w 273843"/>
                  <a:gd name="connsiteY1" fmla="*/ 470640 h 471149"/>
                  <a:gd name="connsiteX0" fmla="*/ 0 w 250031"/>
                  <a:gd name="connsiteY0" fmla="*/ 1565 h 460476"/>
                  <a:gd name="connsiteX1" fmla="*/ 250031 w 250031"/>
                  <a:gd name="connsiteY1" fmla="*/ 459956 h 460476"/>
                  <a:gd name="connsiteX0" fmla="*/ 0 w 250031"/>
                  <a:gd name="connsiteY0" fmla="*/ 0 h 459040"/>
                  <a:gd name="connsiteX1" fmla="*/ 250031 w 250031"/>
                  <a:gd name="connsiteY1" fmla="*/ 458391 h 459040"/>
                  <a:gd name="connsiteX0" fmla="*/ 0 w 216693"/>
                  <a:gd name="connsiteY0" fmla="*/ 0 h 578700"/>
                  <a:gd name="connsiteX1" fmla="*/ 216693 w 216693"/>
                  <a:gd name="connsiteY1" fmla="*/ 578194 h 578700"/>
                  <a:gd name="connsiteX0" fmla="*/ 0 w 216693"/>
                  <a:gd name="connsiteY0" fmla="*/ 0 h 578690"/>
                  <a:gd name="connsiteX1" fmla="*/ 216693 w 216693"/>
                  <a:gd name="connsiteY1" fmla="*/ 578194 h 578690"/>
                  <a:gd name="connsiteX0" fmla="*/ 0 w 216693"/>
                  <a:gd name="connsiteY0" fmla="*/ 0 h 578668"/>
                  <a:gd name="connsiteX1" fmla="*/ 216693 w 216693"/>
                  <a:gd name="connsiteY1" fmla="*/ 578194 h 578668"/>
                  <a:gd name="connsiteX0" fmla="*/ 0 w 204786"/>
                  <a:gd name="connsiteY0" fmla="*/ 0 h 567447"/>
                  <a:gd name="connsiteX1" fmla="*/ 204786 w 204786"/>
                  <a:gd name="connsiteY1" fmla="*/ 566963 h 567447"/>
                </a:gdLst>
                <a:ahLst/>
                <a:cxnLst>
                  <a:cxn ang="0">
                    <a:pos x="connsiteX0" y="connsiteY0"/>
                  </a:cxn>
                  <a:cxn ang="0">
                    <a:pos x="connsiteX1" y="connsiteY1"/>
                  </a:cxn>
                </a:cxnLst>
                <a:rect l="l" t="t" r="r" b="b"/>
                <a:pathLst>
                  <a:path w="204786" h="567447">
                    <a:moveTo>
                      <a:pt x="0" y="0"/>
                    </a:moveTo>
                    <a:cubicBezTo>
                      <a:pt x="128191" y="36492"/>
                      <a:pt x="-6749" y="586014"/>
                      <a:pt x="204786" y="566963"/>
                    </a:cubicBezTo>
                  </a:path>
                </a:pathLst>
              </a:custGeom>
              <a:noFill/>
              <a:ln>
                <a:solidFill>
                  <a:srgbClr val="9900CC"/>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grpSp>
        <p:nvGrpSpPr>
          <p:cNvPr id="704" name="Group 703">
            <a:extLst>
              <a:ext uri="{FF2B5EF4-FFF2-40B4-BE49-F238E27FC236}">
                <a16:creationId xmlns:a16="http://schemas.microsoft.com/office/drawing/2014/main" id="{4574BA36-AA5F-4F80-88CC-1299304C4117}"/>
              </a:ext>
            </a:extLst>
          </p:cNvPr>
          <p:cNvGrpSpPr/>
          <p:nvPr/>
        </p:nvGrpSpPr>
        <p:grpSpPr>
          <a:xfrm>
            <a:off x="10026955" y="5898626"/>
            <a:ext cx="755408" cy="171815"/>
            <a:chOff x="7751701" y="5677413"/>
            <a:chExt cx="755408" cy="171815"/>
          </a:xfrm>
          <a:solidFill>
            <a:srgbClr val="9900CC"/>
          </a:solidFill>
        </p:grpSpPr>
        <p:sp>
          <p:nvSpPr>
            <p:cNvPr id="705" name="Freeform: Shape 704">
              <a:extLst>
                <a:ext uri="{FF2B5EF4-FFF2-40B4-BE49-F238E27FC236}">
                  <a16:creationId xmlns:a16="http://schemas.microsoft.com/office/drawing/2014/main" id="{B73579CB-AC0C-484E-B340-F6F0AACCC0E4}"/>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Freeform: Shape 705">
              <a:extLst>
                <a:ext uri="{FF2B5EF4-FFF2-40B4-BE49-F238E27FC236}">
                  <a16:creationId xmlns:a16="http://schemas.microsoft.com/office/drawing/2014/main" id="{9E2CE01F-AC0A-4C53-AA2D-556B60104D2F}"/>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Freeform: Shape 706">
              <a:extLst>
                <a:ext uri="{FF2B5EF4-FFF2-40B4-BE49-F238E27FC236}">
                  <a16:creationId xmlns:a16="http://schemas.microsoft.com/office/drawing/2014/main" id="{6A03BC07-28D2-401F-A4E3-EEA8929617C9}"/>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708">
            <a:extLst>
              <a:ext uri="{FF2B5EF4-FFF2-40B4-BE49-F238E27FC236}">
                <a16:creationId xmlns:a16="http://schemas.microsoft.com/office/drawing/2014/main" id="{9747F77F-D4CE-4AC5-92BE-971A290C1C0A}"/>
              </a:ext>
            </a:extLst>
          </p:cNvPr>
          <p:cNvGrpSpPr/>
          <p:nvPr/>
        </p:nvGrpSpPr>
        <p:grpSpPr>
          <a:xfrm>
            <a:off x="9916834" y="5360580"/>
            <a:ext cx="954674" cy="250936"/>
            <a:chOff x="3064128" y="5259734"/>
            <a:chExt cx="954674" cy="250936"/>
          </a:xfrm>
        </p:grpSpPr>
        <p:sp>
          <p:nvSpPr>
            <p:cNvPr id="710" name="Freeform: Shape 709">
              <a:extLst>
                <a:ext uri="{FF2B5EF4-FFF2-40B4-BE49-F238E27FC236}">
                  <a16:creationId xmlns:a16="http://schemas.microsoft.com/office/drawing/2014/main" id="{84A59884-F711-4637-9192-557F2B89B01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Freeform: Shape 710">
              <a:extLst>
                <a:ext uri="{FF2B5EF4-FFF2-40B4-BE49-F238E27FC236}">
                  <a16:creationId xmlns:a16="http://schemas.microsoft.com/office/drawing/2014/main" id="{44AC2EE3-C5F2-4897-B535-E85A1F3EDA6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Freeform: Shape 711">
              <a:extLst>
                <a:ext uri="{FF2B5EF4-FFF2-40B4-BE49-F238E27FC236}">
                  <a16:creationId xmlns:a16="http://schemas.microsoft.com/office/drawing/2014/main" id="{0D28CBCD-576B-4CD6-9BB0-2B24E294BE28}"/>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Freeform: Shape 712">
              <a:extLst>
                <a:ext uri="{FF2B5EF4-FFF2-40B4-BE49-F238E27FC236}">
                  <a16:creationId xmlns:a16="http://schemas.microsoft.com/office/drawing/2014/main" id="{BC7B05CC-3972-4EA7-828C-333BC1BB1D08}"/>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Freeform: Shape 713">
              <a:extLst>
                <a:ext uri="{FF2B5EF4-FFF2-40B4-BE49-F238E27FC236}">
                  <a16:creationId xmlns:a16="http://schemas.microsoft.com/office/drawing/2014/main" id="{E27B2941-6DB5-4B39-96F3-BDB854FAD63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Freeform: Shape 714">
              <a:extLst>
                <a:ext uri="{FF2B5EF4-FFF2-40B4-BE49-F238E27FC236}">
                  <a16:creationId xmlns:a16="http://schemas.microsoft.com/office/drawing/2014/main" id="{B663952E-334D-4834-B87B-E7E8BC0FFA7B}"/>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Freeform: Shape 715">
              <a:extLst>
                <a:ext uri="{FF2B5EF4-FFF2-40B4-BE49-F238E27FC236}">
                  <a16:creationId xmlns:a16="http://schemas.microsoft.com/office/drawing/2014/main" id="{62D0AEDC-7AD9-48F2-B9D3-BAFD337D706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Freeform: Shape 716">
              <a:extLst>
                <a:ext uri="{FF2B5EF4-FFF2-40B4-BE49-F238E27FC236}">
                  <a16:creationId xmlns:a16="http://schemas.microsoft.com/office/drawing/2014/main" id="{C24A4C2B-0DC5-42CE-93B2-06EE2EDBA0D0}"/>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Freeform: Shape 717">
              <a:extLst>
                <a:ext uri="{FF2B5EF4-FFF2-40B4-BE49-F238E27FC236}">
                  <a16:creationId xmlns:a16="http://schemas.microsoft.com/office/drawing/2014/main" id="{03707722-AFFC-4C20-B95F-45AAC1CAB0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Freeform: Shape 718">
              <a:extLst>
                <a:ext uri="{FF2B5EF4-FFF2-40B4-BE49-F238E27FC236}">
                  <a16:creationId xmlns:a16="http://schemas.microsoft.com/office/drawing/2014/main" id="{85251376-F29E-49B0-8F2B-1429A6CDB21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Freeform: Shape 719">
              <a:extLst>
                <a:ext uri="{FF2B5EF4-FFF2-40B4-BE49-F238E27FC236}">
                  <a16:creationId xmlns:a16="http://schemas.microsoft.com/office/drawing/2014/main" id="{81C2669A-C4F5-4F4B-934A-94D3009098A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a:extLst>
              <a:ext uri="{FF2B5EF4-FFF2-40B4-BE49-F238E27FC236}">
                <a16:creationId xmlns:a16="http://schemas.microsoft.com/office/drawing/2014/main" id="{541C7494-8E22-4AEF-A83A-A60A74621F7C}"/>
              </a:ext>
            </a:extLst>
          </p:cNvPr>
          <p:cNvGrpSpPr/>
          <p:nvPr/>
        </p:nvGrpSpPr>
        <p:grpSpPr>
          <a:xfrm>
            <a:off x="8738323" y="5495779"/>
            <a:ext cx="1052512" cy="267360"/>
            <a:chOff x="8738323" y="5495779"/>
            <a:chExt cx="1052512" cy="267360"/>
          </a:xfrm>
        </p:grpSpPr>
        <p:sp>
          <p:nvSpPr>
            <p:cNvPr id="187" name="Rectangle: Rounded Corners 186">
              <a:extLst>
                <a:ext uri="{FF2B5EF4-FFF2-40B4-BE49-F238E27FC236}">
                  <a16:creationId xmlns:a16="http://schemas.microsoft.com/office/drawing/2014/main" id="{8F1833BD-EC8B-4A1C-9ABB-E586944A0871}"/>
                </a:ext>
              </a:extLst>
            </p:cNvPr>
            <p:cNvSpPr/>
            <p:nvPr/>
          </p:nvSpPr>
          <p:spPr>
            <a:xfrm>
              <a:off x="9603820" y="5495779"/>
              <a:ext cx="112811" cy="17104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Freeform: Shape 728">
              <a:extLst>
                <a:ext uri="{FF2B5EF4-FFF2-40B4-BE49-F238E27FC236}">
                  <a16:creationId xmlns:a16="http://schemas.microsoft.com/office/drawing/2014/main" id="{0D06A027-18D0-44E5-823B-8090B591C7C2}"/>
                </a:ext>
              </a:extLst>
            </p:cNvPr>
            <p:cNvSpPr/>
            <p:nvPr/>
          </p:nvSpPr>
          <p:spPr>
            <a:xfrm>
              <a:off x="8738323" y="5521443"/>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00FF"/>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2" name="Freeform: Shape 731">
            <a:extLst>
              <a:ext uri="{FF2B5EF4-FFF2-40B4-BE49-F238E27FC236}">
                <a16:creationId xmlns:a16="http://schemas.microsoft.com/office/drawing/2014/main" id="{41B57DAB-6C15-4E1A-A729-D0630EAD9971}"/>
              </a:ext>
            </a:extLst>
          </p:cNvPr>
          <p:cNvSpPr/>
          <p:nvPr/>
        </p:nvSpPr>
        <p:spPr>
          <a:xfrm>
            <a:off x="1332198" y="6026737"/>
            <a:ext cx="10285151" cy="707153"/>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 name="connsiteX0" fmla="*/ 9795192 w 9822576"/>
              <a:gd name="connsiteY0" fmla="*/ 810 h 414679"/>
              <a:gd name="connsiteX1" fmla="*/ 18028 w 9822576"/>
              <a:gd name="connsiteY1" fmla="*/ 347510 h 414679"/>
              <a:gd name="connsiteX0" fmla="*/ 9805857 w 9832904"/>
              <a:gd name="connsiteY0" fmla="*/ 392 h 703739"/>
              <a:gd name="connsiteX1" fmla="*/ 28693 w 9832904"/>
              <a:gd name="connsiteY1" fmla="*/ 347092 h 703739"/>
              <a:gd name="connsiteX0" fmla="*/ 9802313 w 10076712"/>
              <a:gd name="connsiteY0" fmla="*/ 0 h 853569"/>
              <a:gd name="connsiteX1" fmla="*/ 25149 w 10076712"/>
              <a:gd name="connsiteY1" fmla="*/ 346700 h 853569"/>
              <a:gd name="connsiteX0" fmla="*/ 9802325 w 9802325"/>
              <a:gd name="connsiteY0" fmla="*/ 0 h 882997"/>
              <a:gd name="connsiteX1" fmla="*/ 8974712 w 9802325"/>
              <a:gd name="connsiteY1" fmla="*/ 493332 h 882997"/>
              <a:gd name="connsiteX2" fmla="*/ 25161 w 9802325"/>
              <a:gd name="connsiteY2" fmla="*/ 346700 h 882997"/>
              <a:gd name="connsiteX0" fmla="*/ 9816290 w 9914104"/>
              <a:gd name="connsiteY0" fmla="*/ 0 h 839132"/>
              <a:gd name="connsiteX1" fmla="*/ 8988677 w 9914104"/>
              <a:gd name="connsiteY1" fmla="*/ 493332 h 839132"/>
              <a:gd name="connsiteX2" fmla="*/ 39126 w 9914104"/>
              <a:gd name="connsiteY2" fmla="*/ 346700 h 839132"/>
              <a:gd name="connsiteX0" fmla="*/ 9816437 w 9896616"/>
              <a:gd name="connsiteY0" fmla="*/ 0 h 872221"/>
              <a:gd name="connsiteX1" fmla="*/ 8957019 w 9896616"/>
              <a:gd name="connsiteY1" fmla="*/ 588747 h 872221"/>
              <a:gd name="connsiteX2" fmla="*/ 39273 w 9896616"/>
              <a:gd name="connsiteY2" fmla="*/ 346700 h 872221"/>
              <a:gd name="connsiteX0" fmla="*/ 10242097 w 10322276"/>
              <a:gd name="connsiteY0" fmla="*/ 0 h 702896"/>
              <a:gd name="connsiteX1" fmla="*/ 9382679 w 10322276"/>
              <a:gd name="connsiteY1" fmla="*/ 588747 h 702896"/>
              <a:gd name="connsiteX2" fmla="*/ 723710 w 10322276"/>
              <a:gd name="connsiteY2" fmla="*/ 684163 h 702896"/>
              <a:gd name="connsiteX3" fmla="*/ 464933 w 10322276"/>
              <a:gd name="connsiteY3" fmla="*/ 346700 h 702896"/>
              <a:gd name="connsiteX0" fmla="*/ 9856055 w 9875122"/>
              <a:gd name="connsiteY0" fmla="*/ 0 h 673263"/>
              <a:gd name="connsiteX1" fmla="*/ 8996637 w 9875122"/>
              <a:gd name="connsiteY1" fmla="*/ 588747 h 673263"/>
              <a:gd name="connsiteX2" fmla="*/ 1021480 w 9875122"/>
              <a:gd name="connsiteY2" fmla="*/ 644406 h 673263"/>
              <a:gd name="connsiteX3" fmla="*/ 78891 w 9875122"/>
              <a:gd name="connsiteY3" fmla="*/ 346700 h 673263"/>
              <a:gd name="connsiteX0" fmla="*/ 9856055 w 10392759"/>
              <a:gd name="connsiteY0" fmla="*/ 0 h 673263"/>
              <a:gd name="connsiteX1" fmla="*/ 8996637 w 10392759"/>
              <a:gd name="connsiteY1" fmla="*/ 588747 h 673263"/>
              <a:gd name="connsiteX2" fmla="*/ 1021480 w 10392759"/>
              <a:gd name="connsiteY2" fmla="*/ 644406 h 673263"/>
              <a:gd name="connsiteX3" fmla="*/ 78891 w 10392759"/>
              <a:gd name="connsiteY3" fmla="*/ 346700 h 673263"/>
              <a:gd name="connsiteX0" fmla="*/ 9856055 w 10413636"/>
              <a:gd name="connsiteY0" fmla="*/ 0 h 707685"/>
              <a:gd name="connsiteX1" fmla="*/ 9060248 w 10413636"/>
              <a:gd name="connsiteY1" fmla="*/ 652357 h 707685"/>
              <a:gd name="connsiteX2" fmla="*/ 1021480 w 10413636"/>
              <a:gd name="connsiteY2" fmla="*/ 644406 h 707685"/>
              <a:gd name="connsiteX3" fmla="*/ 78891 w 10413636"/>
              <a:gd name="connsiteY3" fmla="*/ 346700 h 707685"/>
              <a:gd name="connsiteX0" fmla="*/ 9835170 w 10392751"/>
              <a:gd name="connsiteY0" fmla="*/ 0 h 707685"/>
              <a:gd name="connsiteX1" fmla="*/ 9039363 w 10392751"/>
              <a:gd name="connsiteY1" fmla="*/ 652357 h 707685"/>
              <a:gd name="connsiteX2" fmla="*/ 1000595 w 10392751"/>
              <a:gd name="connsiteY2" fmla="*/ 644406 h 707685"/>
              <a:gd name="connsiteX3" fmla="*/ 58006 w 10392751"/>
              <a:gd name="connsiteY3" fmla="*/ 346700 h 707685"/>
              <a:gd name="connsiteX0" fmla="*/ 9777164 w 10334745"/>
              <a:gd name="connsiteY0" fmla="*/ 0 h 707685"/>
              <a:gd name="connsiteX1" fmla="*/ 8981357 w 10334745"/>
              <a:gd name="connsiteY1" fmla="*/ 652357 h 707685"/>
              <a:gd name="connsiteX2" fmla="*/ 942589 w 10334745"/>
              <a:gd name="connsiteY2" fmla="*/ 644406 h 707685"/>
              <a:gd name="connsiteX3" fmla="*/ 0 w 10334745"/>
              <a:gd name="connsiteY3" fmla="*/ 346700 h 707685"/>
              <a:gd name="connsiteX0" fmla="*/ 9777164 w 10334745"/>
              <a:gd name="connsiteY0" fmla="*/ 0 h 693698"/>
              <a:gd name="connsiteX1" fmla="*/ 8981357 w 10334745"/>
              <a:gd name="connsiteY1" fmla="*/ 652357 h 693698"/>
              <a:gd name="connsiteX2" fmla="*/ 942589 w 10334745"/>
              <a:gd name="connsiteY2" fmla="*/ 644406 h 693698"/>
              <a:gd name="connsiteX3" fmla="*/ 0 w 10334745"/>
              <a:gd name="connsiteY3" fmla="*/ 346700 h 693698"/>
              <a:gd name="connsiteX0" fmla="*/ 9777164 w 10333277"/>
              <a:gd name="connsiteY0" fmla="*/ 0 h 708254"/>
              <a:gd name="connsiteX1" fmla="*/ 8981357 w 10333277"/>
              <a:gd name="connsiteY1" fmla="*/ 652357 h 708254"/>
              <a:gd name="connsiteX2" fmla="*/ 974339 w 10333277"/>
              <a:gd name="connsiteY2" fmla="*/ 688856 h 708254"/>
              <a:gd name="connsiteX3" fmla="*/ 0 w 10333277"/>
              <a:gd name="connsiteY3" fmla="*/ 346700 h 708254"/>
              <a:gd name="connsiteX0" fmla="*/ 9777164 w 10333570"/>
              <a:gd name="connsiteY0" fmla="*/ 0 h 697328"/>
              <a:gd name="connsiteX1" fmla="*/ 8981357 w 10333570"/>
              <a:gd name="connsiteY1" fmla="*/ 652357 h 697328"/>
              <a:gd name="connsiteX2" fmla="*/ 967989 w 10333570"/>
              <a:gd name="connsiteY2" fmla="*/ 657106 h 697328"/>
              <a:gd name="connsiteX3" fmla="*/ 0 w 10333570"/>
              <a:gd name="connsiteY3" fmla="*/ 346700 h 697328"/>
              <a:gd name="connsiteX0" fmla="*/ 9790418 w 10346824"/>
              <a:gd name="connsiteY0" fmla="*/ 0 h 697328"/>
              <a:gd name="connsiteX1" fmla="*/ 8994611 w 10346824"/>
              <a:gd name="connsiteY1" fmla="*/ 652357 h 697328"/>
              <a:gd name="connsiteX2" fmla="*/ 981243 w 10346824"/>
              <a:gd name="connsiteY2" fmla="*/ 657106 h 697328"/>
              <a:gd name="connsiteX3" fmla="*/ 13254 w 10346824"/>
              <a:gd name="connsiteY3" fmla="*/ 346700 h 697328"/>
              <a:gd name="connsiteX0" fmla="*/ 9782804 w 10339210"/>
              <a:gd name="connsiteY0" fmla="*/ 0 h 697328"/>
              <a:gd name="connsiteX1" fmla="*/ 8986997 w 10339210"/>
              <a:gd name="connsiteY1" fmla="*/ 652357 h 697328"/>
              <a:gd name="connsiteX2" fmla="*/ 973629 w 10339210"/>
              <a:gd name="connsiteY2" fmla="*/ 657106 h 697328"/>
              <a:gd name="connsiteX3" fmla="*/ 5640 w 10339210"/>
              <a:gd name="connsiteY3" fmla="*/ 346700 h 697328"/>
              <a:gd name="connsiteX0" fmla="*/ 9780370 w 10336776"/>
              <a:gd name="connsiteY0" fmla="*/ 0 h 697328"/>
              <a:gd name="connsiteX1" fmla="*/ 8984563 w 10336776"/>
              <a:gd name="connsiteY1" fmla="*/ 652357 h 697328"/>
              <a:gd name="connsiteX2" fmla="*/ 971195 w 10336776"/>
              <a:gd name="connsiteY2" fmla="*/ 657106 h 697328"/>
              <a:gd name="connsiteX3" fmla="*/ 3206 w 10336776"/>
              <a:gd name="connsiteY3" fmla="*/ 346700 h 697328"/>
              <a:gd name="connsiteX0" fmla="*/ 9856251 w 10412657"/>
              <a:gd name="connsiteY0" fmla="*/ 0 h 719313"/>
              <a:gd name="connsiteX1" fmla="*/ 9060444 w 10412657"/>
              <a:gd name="connsiteY1" fmla="*/ 652357 h 719313"/>
              <a:gd name="connsiteX2" fmla="*/ 1047076 w 10412657"/>
              <a:gd name="connsiteY2" fmla="*/ 657106 h 719313"/>
              <a:gd name="connsiteX3" fmla="*/ 129887 w 10412657"/>
              <a:gd name="connsiteY3" fmla="*/ 289550 h 719313"/>
              <a:gd name="connsiteX0" fmla="*/ 9821763 w 10378169"/>
              <a:gd name="connsiteY0" fmla="*/ 0 h 719313"/>
              <a:gd name="connsiteX1" fmla="*/ 9025956 w 10378169"/>
              <a:gd name="connsiteY1" fmla="*/ 652357 h 719313"/>
              <a:gd name="connsiteX2" fmla="*/ 1012588 w 10378169"/>
              <a:gd name="connsiteY2" fmla="*/ 657106 h 719313"/>
              <a:gd name="connsiteX3" fmla="*/ 95399 w 10378169"/>
              <a:gd name="connsiteY3" fmla="*/ 289550 h 719313"/>
              <a:gd name="connsiteX0" fmla="*/ 9806031 w 10362437"/>
              <a:gd name="connsiteY0" fmla="*/ 0 h 719313"/>
              <a:gd name="connsiteX1" fmla="*/ 9010224 w 10362437"/>
              <a:gd name="connsiteY1" fmla="*/ 652357 h 719313"/>
              <a:gd name="connsiteX2" fmla="*/ 996856 w 10362437"/>
              <a:gd name="connsiteY2" fmla="*/ 657106 h 719313"/>
              <a:gd name="connsiteX3" fmla="*/ 79667 w 10362437"/>
              <a:gd name="connsiteY3" fmla="*/ 289550 h 719313"/>
              <a:gd name="connsiteX0" fmla="*/ 9726364 w 10282770"/>
              <a:gd name="connsiteY0" fmla="*/ 0 h 709633"/>
              <a:gd name="connsiteX1" fmla="*/ 8930557 w 10282770"/>
              <a:gd name="connsiteY1" fmla="*/ 652357 h 709633"/>
              <a:gd name="connsiteX2" fmla="*/ 917189 w 10282770"/>
              <a:gd name="connsiteY2" fmla="*/ 657106 h 709633"/>
              <a:gd name="connsiteX3" fmla="*/ 0 w 10282770"/>
              <a:gd name="connsiteY3" fmla="*/ 289550 h 709633"/>
              <a:gd name="connsiteX0" fmla="*/ 9807548 w 10363954"/>
              <a:gd name="connsiteY0" fmla="*/ 0 h 720764"/>
              <a:gd name="connsiteX1" fmla="*/ 9011741 w 10363954"/>
              <a:gd name="connsiteY1" fmla="*/ 652357 h 720764"/>
              <a:gd name="connsiteX2" fmla="*/ 998373 w 10363954"/>
              <a:gd name="connsiteY2" fmla="*/ 657106 h 720764"/>
              <a:gd name="connsiteX3" fmla="*/ 78803 w 10363954"/>
              <a:gd name="connsiteY3" fmla="*/ 263356 h 720764"/>
              <a:gd name="connsiteX0" fmla="*/ 9824289 w 10380695"/>
              <a:gd name="connsiteY0" fmla="*/ 0 h 720764"/>
              <a:gd name="connsiteX1" fmla="*/ 9028482 w 10380695"/>
              <a:gd name="connsiteY1" fmla="*/ 652357 h 720764"/>
              <a:gd name="connsiteX2" fmla="*/ 1015114 w 10380695"/>
              <a:gd name="connsiteY2" fmla="*/ 657106 h 720764"/>
              <a:gd name="connsiteX3" fmla="*/ 95544 w 10380695"/>
              <a:gd name="connsiteY3" fmla="*/ 263356 h 720764"/>
              <a:gd name="connsiteX0" fmla="*/ 9817380 w 10373786"/>
              <a:gd name="connsiteY0" fmla="*/ 0 h 720764"/>
              <a:gd name="connsiteX1" fmla="*/ 9021573 w 10373786"/>
              <a:gd name="connsiteY1" fmla="*/ 652357 h 720764"/>
              <a:gd name="connsiteX2" fmla="*/ 1008205 w 10373786"/>
              <a:gd name="connsiteY2" fmla="*/ 657106 h 720764"/>
              <a:gd name="connsiteX3" fmla="*/ 88635 w 10373786"/>
              <a:gd name="connsiteY3" fmla="*/ 263356 h 720764"/>
              <a:gd name="connsiteX0" fmla="*/ 9809511 w 10365917"/>
              <a:gd name="connsiteY0" fmla="*/ 0 h 720764"/>
              <a:gd name="connsiteX1" fmla="*/ 9013704 w 10365917"/>
              <a:gd name="connsiteY1" fmla="*/ 652357 h 720764"/>
              <a:gd name="connsiteX2" fmla="*/ 1000336 w 10365917"/>
              <a:gd name="connsiteY2" fmla="*/ 657106 h 720764"/>
              <a:gd name="connsiteX3" fmla="*/ 80766 w 10365917"/>
              <a:gd name="connsiteY3" fmla="*/ 263356 h 720764"/>
              <a:gd name="connsiteX0" fmla="*/ 9732390 w 10288796"/>
              <a:gd name="connsiteY0" fmla="*/ 0 h 709745"/>
              <a:gd name="connsiteX1" fmla="*/ 8936583 w 10288796"/>
              <a:gd name="connsiteY1" fmla="*/ 652357 h 709745"/>
              <a:gd name="connsiteX2" fmla="*/ 923215 w 10288796"/>
              <a:gd name="connsiteY2" fmla="*/ 657106 h 709745"/>
              <a:gd name="connsiteX3" fmla="*/ 3645 w 10288796"/>
              <a:gd name="connsiteY3" fmla="*/ 263356 h 709745"/>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32118 w 10288524"/>
              <a:gd name="connsiteY0" fmla="*/ 0 h 707153"/>
              <a:gd name="connsiteX1" fmla="*/ 8936311 w 10288524"/>
              <a:gd name="connsiteY1" fmla="*/ 652357 h 707153"/>
              <a:gd name="connsiteX2" fmla="*/ 922943 w 10288524"/>
              <a:gd name="connsiteY2" fmla="*/ 657106 h 707153"/>
              <a:gd name="connsiteX3" fmla="*/ 3373 w 10288524"/>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Lst>
            <a:ahLst/>
            <a:cxnLst>
              <a:cxn ang="0">
                <a:pos x="connsiteX0" y="connsiteY0"/>
              </a:cxn>
              <a:cxn ang="0">
                <a:pos x="connsiteX1" y="connsiteY1"/>
              </a:cxn>
              <a:cxn ang="0">
                <a:pos x="connsiteX2" y="connsiteY2"/>
              </a:cxn>
              <a:cxn ang="0">
                <a:pos x="connsiteX3" y="connsiteY3"/>
              </a:cxn>
            </a:cxnLst>
            <a:rect l="l" t="t" r="r" b="b"/>
            <a:pathLst>
              <a:path w="10285151" h="707153">
                <a:moveTo>
                  <a:pt x="9728745" y="0"/>
                </a:moveTo>
                <a:cubicBezTo>
                  <a:pt x="10685326" y="29272"/>
                  <a:pt x="10401134" y="542839"/>
                  <a:pt x="8932938" y="652357"/>
                </a:cubicBezTo>
                <a:cubicBezTo>
                  <a:pt x="7464742" y="761875"/>
                  <a:pt x="1953575" y="676697"/>
                  <a:pt x="919570" y="657106"/>
                </a:cubicBezTo>
                <a:cubicBezTo>
                  <a:pt x="-114435" y="637515"/>
                  <a:pt x="17729" y="518037"/>
                  <a:pt x="0" y="263356"/>
                </a:cubicBezTo>
              </a:path>
            </a:pathLst>
          </a:custGeom>
          <a:noFill/>
          <a:ln w="47625">
            <a:solidFill>
              <a:srgbClr val="9900CC"/>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3" name="TextBox 732">
            <a:extLst>
              <a:ext uri="{FF2B5EF4-FFF2-40B4-BE49-F238E27FC236}">
                <a16:creationId xmlns:a16="http://schemas.microsoft.com/office/drawing/2014/main" id="{6AC76BAD-08B9-404D-8E73-8BEDA7CF7B1B}"/>
              </a:ext>
            </a:extLst>
          </p:cNvPr>
          <p:cNvSpPr txBox="1"/>
          <p:nvPr/>
        </p:nvSpPr>
        <p:spPr>
          <a:xfrm rot="1567054">
            <a:off x="7518622" y="2615902"/>
            <a:ext cx="1592744" cy="588559"/>
          </a:xfrm>
          <a:prstGeom prst="rect">
            <a:avLst/>
          </a:prstGeom>
          <a:noFill/>
        </p:spPr>
        <p:txBody>
          <a:bodyPr wrap="none" rtlCol="0">
            <a:spAutoFit/>
          </a:bodyPr>
          <a:lstStyle/>
          <a:p>
            <a:pPr algn="ctr">
              <a:lnSpc>
                <a:spcPts val="2000"/>
              </a:lnSpc>
            </a:pPr>
            <a:r>
              <a:rPr lang="en-US" sz="1400" b="1" dirty="0" err="1">
                <a:solidFill>
                  <a:srgbClr val="A25100"/>
                </a:solidFill>
                <a:latin typeface="Candara" panose="020E0502030303020204" pitchFamily="34" charset="0"/>
              </a:rPr>
              <a:t>Temporoammonic</a:t>
            </a:r>
            <a:endParaRPr lang="en-US" sz="1400" b="1" dirty="0">
              <a:solidFill>
                <a:srgbClr val="A25100"/>
              </a:solidFill>
              <a:latin typeface="Candara" panose="020E0502030303020204" pitchFamily="34" charset="0"/>
            </a:endParaRPr>
          </a:p>
          <a:p>
            <a:pPr algn="ctr">
              <a:lnSpc>
                <a:spcPts val="2000"/>
              </a:lnSpc>
            </a:pPr>
            <a:r>
              <a:rPr lang="en-US" sz="1400" b="1" dirty="0">
                <a:solidFill>
                  <a:srgbClr val="A25100"/>
                </a:solidFill>
                <a:latin typeface="Candara" panose="020E0502030303020204" pitchFamily="34" charset="0"/>
              </a:rPr>
              <a:t>Path</a:t>
            </a:r>
          </a:p>
        </p:txBody>
      </p:sp>
    </p:spTree>
    <p:extLst>
      <p:ext uri="{BB962C8B-B14F-4D97-AF65-F5344CB8AC3E}">
        <p14:creationId xmlns:p14="http://schemas.microsoft.com/office/powerpoint/2010/main" val="18553015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dissolve">
                                      <p:cBhvr>
                                        <p:cTn id="7" dur="500"/>
                                        <p:tgtEl>
                                          <p:spTgt spid="18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88"/>
                                        </p:tgtEl>
                                        <p:attrNameLst>
                                          <p:attrName>style.visibility</p:attrName>
                                        </p:attrNameLst>
                                      </p:cBhvr>
                                      <p:to>
                                        <p:strVal val="visible"/>
                                      </p:to>
                                    </p:set>
                                    <p:animEffect transition="in" filter="dissolve">
                                      <p:cBhvr>
                                        <p:cTn id="12" dur="500"/>
                                        <p:tgtEl>
                                          <p:spTgt spid="18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0" nodeType="clickEffect">
                                  <p:stCondLst>
                                    <p:cond delay="0"/>
                                  </p:stCondLst>
                                  <p:childTnLst>
                                    <p:set>
                                      <p:cBhvr>
                                        <p:cTn id="16" dur="1" fill="hold">
                                          <p:stCondLst>
                                            <p:cond delay="0"/>
                                          </p:stCondLst>
                                        </p:cTn>
                                        <p:tgtEl>
                                          <p:spTgt spid="732"/>
                                        </p:tgtEl>
                                        <p:attrNameLst>
                                          <p:attrName>style.visibility</p:attrName>
                                        </p:attrNameLst>
                                      </p:cBhvr>
                                      <p:to>
                                        <p:strVal val="visible"/>
                                      </p:to>
                                    </p:set>
                                    <p:animEffect transition="in" filter="wipe(right)">
                                      <p:cBhvr>
                                        <p:cTn id="17" dur="2000"/>
                                        <p:tgtEl>
                                          <p:spTgt spid="7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2"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7" name="Group 486">
            <a:extLst>
              <a:ext uri="{FF2B5EF4-FFF2-40B4-BE49-F238E27FC236}">
                <a16:creationId xmlns:a16="http://schemas.microsoft.com/office/drawing/2014/main" id="{C0EA6C60-C482-472C-AA5A-A91EBEDF6C3C}"/>
              </a:ext>
            </a:extLst>
          </p:cNvPr>
          <p:cNvGrpSpPr/>
          <p:nvPr/>
        </p:nvGrpSpPr>
        <p:grpSpPr>
          <a:xfrm>
            <a:off x="7566204" y="4803107"/>
            <a:ext cx="1127101" cy="1428646"/>
            <a:chOff x="7656305" y="4803107"/>
            <a:chExt cx="1127101" cy="1428646"/>
          </a:xfrm>
        </p:grpSpPr>
        <p:sp>
          <p:nvSpPr>
            <p:cNvPr id="492" name="TextBox 491">
              <a:extLst>
                <a:ext uri="{FF2B5EF4-FFF2-40B4-BE49-F238E27FC236}">
                  <a16:creationId xmlns:a16="http://schemas.microsoft.com/office/drawing/2014/main" id="{46706608-1132-4B32-A6F0-CC8645637A9A}"/>
                </a:ext>
              </a:extLst>
            </p:cNvPr>
            <p:cNvSpPr txBox="1"/>
            <p:nvPr/>
          </p:nvSpPr>
          <p:spPr>
            <a:xfrm>
              <a:off x="7894377" y="4803107"/>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nvGrpSpPr>
            <p:cNvPr id="493" name="Group 492">
              <a:extLst>
                <a:ext uri="{FF2B5EF4-FFF2-40B4-BE49-F238E27FC236}">
                  <a16:creationId xmlns:a16="http://schemas.microsoft.com/office/drawing/2014/main" id="{3A4DDF00-DDF9-4663-BE9C-72CBB6D71F08}"/>
                </a:ext>
              </a:extLst>
            </p:cNvPr>
            <p:cNvGrpSpPr/>
            <p:nvPr/>
          </p:nvGrpSpPr>
          <p:grpSpPr>
            <a:xfrm>
              <a:off x="7656305" y="5242144"/>
              <a:ext cx="1127101" cy="989609"/>
              <a:chOff x="770536" y="5130779"/>
              <a:chExt cx="1127101" cy="989609"/>
            </a:xfrm>
          </p:grpSpPr>
          <p:sp>
            <p:nvSpPr>
              <p:cNvPr id="494" name="Rectangle 493">
                <a:extLst>
                  <a:ext uri="{FF2B5EF4-FFF2-40B4-BE49-F238E27FC236}">
                    <a16:creationId xmlns:a16="http://schemas.microsoft.com/office/drawing/2014/main" id="{0D21F590-1011-492C-84EC-3EAC0F8D4775}"/>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Rectangle 494">
                <a:extLst>
                  <a:ext uri="{FF2B5EF4-FFF2-40B4-BE49-F238E27FC236}">
                    <a16:creationId xmlns:a16="http://schemas.microsoft.com/office/drawing/2014/main" id="{49005618-8FA5-430C-9B7D-FBE11CAD5E87}"/>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Rectangle 495">
                <a:extLst>
                  <a:ext uri="{FF2B5EF4-FFF2-40B4-BE49-F238E27FC236}">
                    <a16:creationId xmlns:a16="http://schemas.microsoft.com/office/drawing/2014/main" id="{D7A384EA-4D75-4690-845B-A76356B31E75}"/>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135" name="Group 134">
            <a:extLst>
              <a:ext uri="{FF2B5EF4-FFF2-40B4-BE49-F238E27FC236}">
                <a16:creationId xmlns:a16="http://schemas.microsoft.com/office/drawing/2014/main" id="{16FCE3AE-AF90-412B-B0F4-EE1E75ECEF06}"/>
              </a:ext>
            </a:extLst>
          </p:cNvPr>
          <p:cNvGrpSpPr/>
          <p:nvPr/>
        </p:nvGrpSpPr>
        <p:grpSpPr>
          <a:xfrm>
            <a:off x="5300982" y="4322943"/>
            <a:ext cx="3655504" cy="1223490"/>
            <a:chOff x="5300982" y="4322943"/>
            <a:chExt cx="3655504" cy="1223490"/>
          </a:xfrm>
        </p:grpSpPr>
        <p:grpSp>
          <p:nvGrpSpPr>
            <p:cNvPr id="131" name="Group 130">
              <a:extLst>
                <a:ext uri="{FF2B5EF4-FFF2-40B4-BE49-F238E27FC236}">
                  <a16:creationId xmlns:a16="http://schemas.microsoft.com/office/drawing/2014/main" id="{82F8BA36-5611-4F6D-B4BF-D09664A7DA9D}"/>
                </a:ext>
              </a:extLst>
            </p:cNvPr>
            <p:cNvGrpSpPr/>
            <p:nvPr/>
          </p:nvGrpSpPr>
          <p:grpSpPr>
            <a:xfrm>
              <a:off x="5300982" y="4322943"/>
              <a:ext cx="3655504" cy="1223490"/>
              <a:chOff x="5300982" y="4322943"/>
              <a:chExt cx="3655504" cy="1223490"/>
            </a:xfrm>
          </p:grpSpPr>
          <p:grpSp>
            <p:nvGrpSpPr>
              <p:cNvPr id="65" name="Group 64">
                <a:extLst>
                  <a:ext uri="{FF2B5EF4-FFF2-40B4-BE49-F238E27FC236}">
                    <a16:creationId xmlns:a16="http://schemas.microsoft.com/office/drawing/2014/main" id="{AB15BA86-7097-4E43-ABED-37A2295539EC}"/>
                  </a:ext>
                </a:extLst>
              </p:cNvPr>
              <p:cNvGrpSpPr/>
              <p:nvPr/>
            </p:nvGrpSpPr>
            <p:grpSpPr>
              <a:xfrm>
                <a:off x="5300982" y="4322943"/>
                <a:ext cx="3414694" cy="1223490"/>
                <a:chOff x="5300982" y="4322943"/>
                <a:chExt cx="3414694" cy="1223490"/>
              </a:xfrm>
            </p:grpSpPr>
            <p:grpSp>
              <p:nvGrpSpPr>
                <p:cNvPr id="50" name="Group 49">
                  <a:extLst>
                    <a:ext uri="{FF2B5EF4-FFF2-40B4-BE49-F238E27FC236}">
                      <a16:creationId xmlns:a16="http://schemas.microsoft.com/office/drawing/2014/main" id="{F2734536-E2A7-4FFD-97D9-A6B39B74B75F}"/>
                    </a:ext>
                  </a:extLst>
                </p:cNvPr>
                <p:cNvGrpSpPr/>
                <p:nvPr/>
              </p:nvGrpSpPr>
              <p:grpSpPr>
                <a:xfrm>
                  <a:off x="6290935" y="4322943"/>
                  <a:ext cx="2424741" cy="1197015"/>
                  <a:chOff x="6290935" y="4322943"/>
                  <a:chExt cx="2424741" cy="1197015"/>
                </a:xfrm>
              </p:grpSpPr>
              <p:sp>
                <p:nvSpPr>
                  <p:cNvPr id="399" name="Freeform: Shape 398">
                    <a:extLst>
                      <a:ext uri="{FF2B5EF4-FFF2-40B4-BE49-F238E27FC236}">
                        <a16:creationId xmlns:a16="http://schemas.microsoft.com/office/drawing/2014/main" id="{B7C5A8B6-E791-4C94-B564-5D3FAF80B2D3}"/>
                      </a:ext>
                    </a:extLst>
                  </p:cNvPr>
                  <p:cNvSpPr/>
                  <p:nvPr/>
                </p:nvSpPr>
                <p:spPr>
                  <a:xfrm rot="5400000">
                    <a:off x="6292261" y="4483443"/>
                    <a:ext cx="737790" cy="740442"/>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737790"/>
                      <a:gd name="connsiteY0" fmla="*/ 91 h 711861"/>
                      <a:gd name="connsiteX1" fmla="*/ 737790 w 737790"/>
                      <a:gd name="connsiteY1" fmla="*/ 711688 h 711861"/>
                      <a:gd name="connsiteX0" fmla="*/ 0 w 737790"/>
                      <a:gd name="connsiteY0" fmla="*/ 0 h 720070"/>
                      <a:gd name="connsiteX1" fmla="*/ 737790 w 737790"/>
                      <a:gd name="connsiteY1" fmla="*/ 711597 h 720070"/>
                      <a:gd name="connsiteX0" fmla="*/ 0 w 737790"/>
                      <a:gd name="connsiteY0" fmla="*/ 0 h 740442"/>
                      <a:gd name="connsiteX1" fmla="*/ 737790 w 737790"/>
                      <a:gd name="connsiteY1" fmla="*/ 711597 h 740442"/>
                    </a:gdLst>
                    <a:ahLst/>
                    <a:cxnLst>
                      <a:cxn ang="0">
                        <a:pos x="connsiteX0" y="connsiteY0"/>
                      </a:cxn>
                      <a:cxn ang="0">
                        <a:pos x="connsiteX1" y="connsiteY1"/>
                      </a:cxn>
                    </a:cxnLst>
                    <a:rect l="l" t="t" r="r" b="b"/>
                    <a:pathLst>
                      <a:path w="737790" h="740442">
                        <a:moveTo>
                          <a:pt x="0" y="0"/>
                        </a:moveTo>
                        <a:cubicBezTo>
                          <a:pt x="110339" y="933447"/>
                          <a:pt x="439340" y="724695"/>
                          <a:pt x="737790" y="711597"/>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ctr">
                      <a:buFont typeface="Arial" panose="020B0604020202020204" pitchFamily="34" charset="0"/>
                      <a:buChar char="•"/>
                    </a:pPr>
                    <a:endParaRPr lang="en-US">
                      <a:solidFill>
                        <a:srgbClr val="FF0000"/>
                      </a:solidFill>
                    </a:endParaRPr>
                  </a:p>
                </p:txBody>
              </p:sp>
              <p:sp>
                <p:nvSpPr>
                  <p:cNvPr id="400" name="TextBox 399">
                    <a:extLst>
                      <a:ext uri="{FF2B5EF4-FFF2-40B4-BE49-F238E27FC236}">
                        <a16:creationId xmlns:a16="http://schemas.microsoft.com/office/drawing/2014/main" id="{56C6426B-8F2E-4CC1-90AD-2D6459882458}"/>
                      </a:ext>
                    </a:extLst>
                  </p:cNvPr>
                  <p:cNvSpPr txBox="1"/>
                  <p:nvPr/>
                </p:nvSpPr>
                <p:spPr>
                  <a:xfrm>
                    <a:off x="6960067" y="4322943"/>
                    <a:ext cx="1755609" cy="409023"/>
                  </a:xfrm>
                  <a:prstGeom prst="rect">
                    <a:avLst/>
                  </a:prstGeom>
                  <a:noFill/>
                </p:spPr>
                <p:txBody>
                  <a:bodyPr wrap="none" rtlCol="0">
                    <a:spAutoFit/>
                  </a:bodyPr>
                  <a:lstStyle/>
                  <a:p>
                    <a:pPr algn="ctr">
                      <a:lnSpc>
                        <a:spcPts val="1200"/>
                      </a:lnSpc>
                    </a:pPr>
                    <a:r>
                      <a:rPr lang="en-US" sz="1400" dirty="0">
                        <a:gradFill flip="none" rotWithShape="1">
                          <a:gsLst>
                            <a:gs pos="86000">
                              <a:srgbClr val="0000FF"/>
                            </a:gs>
                            <a:gs pos="38000">
                              <a:srgbClr val="008000"/>
                            </a:gs>
                          </a:gsLst>
                          <a:lin ang="0" scaled="1"/>
                          <a:tileRect/>
                        </a:gradFill>
                        <a:latin typeface="Candara" panose="020E0502030303020204" pitchFamily="34" charset="0"/>
                      </a:rPr>
                      <a:t>Stratum </a:t>
                    </a:r>
                    <a:r>
                      <a:rPr lang="en-US" sz="1400" dirty="0" err="1">
                        <a:gradFill flip="none" rotWithShape="1">
                          <a:gsLst>
                            <a:gs pos="86000">
                              <a:srgbClr val="0000FF"/>
                            </a:gs>
                            <a:gs pos="38000">
                              <a:srgbClr val="008000"/>
                            </a:gs>
                          </a:gsLst>
                          <a:lin ang="0" scaled="1"/>
                          <a:tileRect/>
                        </a:gradFill>
                        <a:latin typeface="Candara" panose="020E0502030303020204" pitchFamily="34" charset="0"/>
                      </a:rPr>
                      <a:t>Lacunosum</a:t>
                    </a:r>
                    <a:r>
                      <a:rPr lang="en-US" sz="1400" dirty="0">
                        <a:gradFill flip="none" rotWithShape="1">
                          <a:gsLst>
                            <a:gs pos="86000">
                              <a:srgbClr val="0000FF"/>
                            </a:gs>
                            <a:gs pos="38000">
                              <a:srgbClr val="008000"/>
                            </a:gs>
                          </a:gsLst>
                          <a:lin ang="0" scaled="1"/>
                          <a:tileRect/>
                        </a:gradFill>
                        <a:latin typeface="Candara" panose="020E0502030303020204" pitchFamily="34" charset="0"/>
                      </a:rPr>
                      <a:t>-</a:t>
                    </a:r>
                  </a:p>
                  <a:p>
                    <a:pPr algn="ctr">
                      <a:lnSpc>
                        <a:spcPts val="1200"/>
                      </a:lnSpc>
                    </a:pPr>
                    <a:r>
                      <a:rPr lang="en-US" sz="1400" dirty="0" err="1">
                        <a:gradFill flip="none" rotWithShape="1">
                          <a:gsLst>
                            <a:gs pos="86000">
                              <a:srgbClr val="0000FF"/>
                            </a:gs>
                            <a:gs pos="38000">
                              <a:srgbClr val="008000"/>
                            </a:gs>
                          </a:gsLst>
                          <a:lin ang="0" scaled="1"/>
                          <a:tileRect/>
                        </a:gradFill>
                        <a:latin typeface="Candara" panose="020E0502030303020204" pitchFamily="34" charset="0"/>
                      </a:rPr>
                      <a:t>Moleculare</a:t>
                    </a:r>
                    <a:endParaRPr lang="en-US" sz="1400" dirty="0">
                      <a:gradFill flip="none" rotWithShape="1">
                        <a:gsLst>
                          <a:gs pos="86000">
                            <a:srgbClr val="0000FF"/>
                          </a:gs>
                          <a:gs pos="38000">
                            <a:srgbClr val="008000"/>
                          </a:gs>
                        </a:gsLst>
                        <a:lin ang="0" scaled="1"/>
                        <a:tileRect/>
                      </a:gradFill>
                      <a:latin typeface="Candara" panose="020E0502030303020204" pitchFamily="34" charset="0"/>
                    </a:endParaRPr>
                  </a:p>
                </p:txBody>
              </p:sp>
              <p:sp>
                <p:nvSpPr>
                  <p:cNvPr id="401" name="TextBox 400">
                    <a:extLst>
                      <a:ext uri="{FF2B5EF4-FFF2-40B4-BE49-F238E27FC236}">
                        <a16:creationId xmlns:a16="http://schemas.microsoft.com/office/drawing/2014/main" id="{2A318FDC-90D1-42EA-BEDB-9E156062E0B7}"/>
                      </a:ext>
                    </a:extLst>
                  </p:cNvPr>
                  <p:cNvSpPr txBox="1"/>
                  <p:nvPr/>
                </p:nvSpPr>
                <p:spPr>
                  <a:xfrm>
                    <a:off x="6437835" y="4913996"/>
                    <a:ext cx="1486304" cy="255134"/>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 Lucidum</a:t>
                    </a:r>
                  </a:p>
                </p:txBody>
              </p:sp>
              <p:sp>
                <p:nvSpPr>
                  <p:cNvPr id="402" name="TextBox 401">
                    <a:extLst>
                      <a:ext uri="{FF2B5EF4-FFF2-40B4-BE49-F238E27FC236}">
                        <a16:creationId xmlns:a16="http://schemas.microsoft.com/office/drawing/2014/main" id="{A88A4940-D457-4599-8104-67A855E93704}"/>
                      </a:ext>
                    </a:extLst>
                  </p:cNvPr>
                  <p:cNvSpPr txBox="1"/>
                  <p:nvPr/>
                </p:nvSpPr>
                <p:spPr>
                  <a:xfrm>
                    <a:off x="6445175" y="4686098"/>
                    <a:ext cx="1569660" cy="255134"/>
                  </a:xfrm>
                  <a:prstGeom prst="rect">
                    <a:avLst/>
                  </a:prstGeom>
                  <a:noFill/>
                </p:spPr>
                <p:txBody>
                  <a:bodyPr wrap="none" rtlCol="0">
                    <a:spAutoFit/>
                  </a:bodyPr>
                  <a:lstStyle>
                    <a:defPPr>
                      <a:defRPr lang="en-US"/>
                    </a:defPPr>
                    <a:lvl1pPr algn="ctr">
                      <a:lnSpc>
                        <a:spcPts val="1200"/>
                      </a:lnSpc>
                      <a:defRPr sz="1400">
                        <a:gradFill flip="none" rotWithShape="1">
                          <a:gsLst>
                            <a:gs pos="86000">
                              <a:srgbClr val="0000FF"/>
                            </a:gs>
                            <a:gs pos="38000">
                              <a:srgbClr val="008000"/>
                            </a:gs>
                          </a:gsLst>
                          <a:lin ang="0" scaled="1"/>
                          <a:tileRect/>
                        </a:gradFill>
                        <a:latin typeface="Candara" panose="020E0502030303020204" pitchFamily="34" charset="0"/>
                      </a:defRPr>
                    </a:lvl1pPr>
                  </a:lstStyle>
                  <a:p>
                    <a:r>
                      <a:rPr lang="en-US" dirty="0"/>
                      <a:t>Stratum </a:t>
                    </a:r>
                    <a:r>
                      <a:rPr lang="en-US" dirty="0" err="1"/>
                      <a:t>Radiatum</a:t>
                    </a:r>
                    <a:endParaRPr lang="en-US" dirty="0"/>
                  </a:p>
                </p:txBody>
              </p:sp>
              <p:sp>
                <p:nvSpPr>
                  <p:cNvPr id="403" name="Freeform: Shape 402">
                    <a:extLst>
                      <a:ext uri="{FF2B5EF4-FFF2-40B4-BE49-F238E27FC236}">
                        <a16:creationId xmlns:a16="http://schemas.microsoft.com/office/drawing/2014/main" id="{C4BAA6AD-E077-498E-9CE6-E8DCD3F862B1}"/>
                      </a:ext>
                    </a:extLst>
                  </p:cNvPr>
                  <p:cNvSpPr/>
                  <p:nvPr/>
                </p:nvSpPr>
                <p:spPr>
                  <a:xfrm rot="5400000">
                    <a:off x="6204843" y="5062116"/>
                    <a:ext cx="556174" cy="132842"/>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431147"/>
                      <a:gd name="connsiteY0" fmla="*/ 3107 h 254329"/>
                      <a:gd name="connsiteX1" fmla="*/ 429815 w 431147"/>
                      <a:gd name="connsiteY1" fmla="*/ 254329 h 254329"/>
                      <a:gd name="connsiteX0" fmla="*/ 0 w 427351"/>
                      <a:gd name="connsiteY0" fmla="*/ 11829 h 209711"/>
                      <a:gd name="connsiteX1" fmla="*/ 426005 w 427351"/>
                      <a:gd name="connsiteY1" fmla="*/ 209711 h 209711"/>
                      <a:gd name="connsiteX0" fmla="*/ 0 w 426005"/>
                      <a:gd name="connsiteY0" fmla="*/ 11829 h 209711"/>
                      <a:gd name="connsiteX1" fmla="*/ 426005 w 426005"/>
                      <a:gd name="connsiteY1" fmla="*/ 209711 h 209711"/>
                      <a:gd name="connsiteX0" fmla="*/ 0 w 426005"/>
                      <a:gd name="connsiteY0" fmla="*/ 0 h 197882"/>
                      <a:gd name="connsiteX1" fmla="*/ 426005 w 426005"/>
                      <a:gd name="connsiteY1" fmla="*/ 197882 h 197882"/>
                      <a:gd name="connsiteX0" fmla="*/ 0 w 426002"/>
                      <a:gd name="connsiteY0" fmla="*/ 0 h 151448"/>
                      <a:gd name="connsiteX1" fmla="*/ 426002 w 426002"/>
                      <a:gd name="connsiteY1" fmla="*/ 151448 h 151448"/>
                      <a:gd name="connsiteX0" fmla="*/ 0 w 426002"/>
                      <a:gd name="connsiteY0" fmla="*/ 0 h 151448"/>
                      <a:gd name="connsiteX1" fmla="*/ 426002 w 426002"/>
                      <a:gd name="connsiteY1" fmla="*/ 151448 h 151448"/>
                      <a:gd name="connsiteX0" fmla="*/ 0 w 426065"/>
                      <a:gd name="connsiteY0" fmla="*/ 0 h 151448"/>
                      <a:gd name="connsiteX1" fmla="*/ 426002 w 426065"/>
                      <a:gd name="connsiteY1" fmla="*/ 151448 h 151448"/>
                      <a:gd name="connsiteX0" fmla="*/ 0 w 305451"/>
                      <a:gd name="connsiteY0" fmla="*/ 19946 h 111069"/>
                      <a:gd name="connsiteX1" fmla="*/ 305349 w 305451"/>
                      <a:gd name="connsiteY1" fmla="*/ 111069 h 111069"/>
                      <a:gd name="connsiteX0" fmla="*/ 0 w 556218"/>
                      <a:gd name="connsiteY0" fmla="*/ 27490 h 109088"/>
                      <a:gd name="connsiteX1" fmla="*/ 556174 w 556218"/>
                      <a:gd name="connsiteY1" fmla="*/ 109088 h 109088"/>
                      <a:gd name="connsiteX0" fmla="*/ 0 w 556209"/>
                      <a:gd name="connsiteY0" fmla="*/ 4469 h 120972"/>
                      <a:gd name="connsiteX1" fmla="*/ 556174 w 556209"/>
                      <a:gd name="connsiteY1" fmla="*/ 86067 h 120972"/>
                      <a:gd name="connsiteX0" fmla="*/ 0 w 556174"/>
                      <a:gd name="connsiteY0" fmla="*/ 0 h 137503"/>
                      <a:gd name="connsiteX1" fmla="*/ 556174 w 556174"/>
                      <a:gd name="connsiteY1" fmla="*/ 81598 h 137503"/>
                      <a:gd name="connsiteX0" fmla="*/ 0 w 556174"/>
                      <a:gd name="connsiteY0" fmla="*/ 0 h 142797"/>
                      <a:gd name="connsiteX1" fmla="*/ 556174 w 556174"/>
                      <a:gd name="connsiteY1" fmla="*/ 81598 h 142797"/>
                      <a:gd name="connsiteX0" fmla="*/ 0 w 556204"/>
                      <a:gd name="connsiteY0" fmla="*/ 0 h 128276"/>
                      <a:gd name="connsiteX1" fmla="*/ 556174 w 556204"/>
                      <a:gd name="connsiteY1" fmla="*/ 81598 h 128276"/>
                      <a:gd name="connsiteX0" fmla="*/ 0 w 556174"/>
                      <a:gd name="connsiteY0" fmla="*/ 22470 h 132842"/>
                      <a:gd name="connsiteX1" fmla="*/ 556174 w 556174"/>
                      <a:gd name="connsiteY1" fmla="*/ 104068 h 132842"/>
                    </a:gdLst>
                    <a:ahLst/>
                    <a:cxnLst>
                      <a:cxn ang="0">
                        <a:pos x="connsiteX0" y="connsiteY0"/>
                      </a:cxn>
                      <a:cxn ang="0">
                        <a:pos x="connsiteX1" y="connsiteY1"/>
                      </a:cxn>
                    </a:cxnLst>
                    <a:rect l="l" t="t" r="r" b="b"/>
                    <a:pathLst>
                      <a:path w="556174" h="132842">
                        <a:moveTo>
                          <a:pt x="0" y="22470"/>
                        </a:moveTo>
                        <a:cubicBezTo>
                          <a:pt x="2386" y="363383"/>
                          <a:pt x="547850" y="-225261"/>
                          <a:pt x="556174" y="104068"/>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404" name="Freeform: Shape 403">
                    <a:extLst>
                      <a:ext uri="{FF2B5EF4-FFF2-40B4-BE49-F238E27FC236}">
                        <a16:creationId xmlns:a16="http://schemas.microsoft.com/office/drawing/2014/main" id="{BD56843A-F395-406A-826C-847C8DC60709}"/>
                      </a:ext>
                    </a:extLst>
                  </p:cNvPr>
                  <p:cNvSpPr/>
                  <p:nvPr/>
                </p:nvSpPr>
                <p:spPr>
                  <a:xfrm rot="5400000">
                    <a:off x="6377201" y="5171511"/>
                    <a:ext cx="421231" cy="275663"/>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431147"/>
                      <a:gd name="connsiteY0" fmla="*/ 3107 h 254329"/>
                      <a:gd name="connsiteX1" fmla="*/ 429815 w 431147"/>
                      <a:gd name="connsiteY1" fmla="*/ 254329 h 254329"/>
                      <a:gd name="connsiteX0" fmla="*/ 0 w 427351"/>
                      <a:gd name="connsiteY0" fmla="*/ 11829 h 209711"/>
                      <a:gd name="connsiteX1" fmla="*/ 426005 w 427351"/>
                      <a:gd name="connsiteY1" fmla="*/ 209711 h 209711"/>
                      <a:gd name="connsiteX0" fmla="*/ 0 w 426005"/>
                      <a:gd name="connsiteY0" fmla="*/ 11829 h 209711"/>
                      <a:gd name="connsiteX1" fmla="*/ 426005 w 426005"/>
                      <a:gd name="connsiteY1" fmla="*/ 209711 h 209711"/>
                      <a:gd name="connsiteX0" fmla="*/ 0 w 426005"/>
                      <a:gd name="connsiteY0" fmla="*/ 0 h 197882"/>
                      <a:gd name="connsiteX1" fmla="*/ 426005 w 426005"/>
                      <a:gd name="connsiteY1" fmla="*/ 197882 h 197882"/>
                      <a:gd name="connsiteX0" fmla="*/ 0 w 426002"/>
                      <a:gd name="connsiteY0" fmla="*/ 0 h 151448"/>
                      <a:gd name="connsiteX1" fmla="*/ 426002 w 426002"/>
                      <a:gd name="connsiteY1" fmla="*/ 151448 h 151448"/>
                      <a:gd name="connsiteX0" fmla="*/ 0 w 426002"/>
                      <a:gd name="connsiteY0" fmla="*/ 0 h 151448"/>
                      <a:gd name="connsiteX1" fmla="*/ 426002 w 426002"/>
                      <a:gd name="connsiteY1" fmla="*/ 151448 h 151448"/>
                      <a:gd name="connsiteX0" fmla="*/ 0 w 426065"/>
                      <a:gd name="connsiteY0" fmla="*/ 0 h 151448"/>
                      <a:gd name="connsiteX1" fmla="*/ 426002 w 426065"/>
                      <a:gd name="connsiteY1" fmla="*/ 151448 h 151448"/>
                      <a:gd name="connsiteX0" fmla="*/ 0 w 395113"/>
                      <a:gd name="connsiteY0" fmla="*/ 0 h 294324"/>
                      <a:gd name="connsiteX1" fmla="*/ 395043 w 395113"/>
                      <a:gd name="connsiteY1" fmla="*/ 294324 h 294324"/>
                      <a:gd name="connsiteX0" fmla="*/ 220 w 395311"/>
                      <a:gd name="connsiteY0" fmla="*/ 0 h 294324"/>
                      <a:gd name="connsiteX1" fmla="*/ 395263 w 395311"/>
                      <a:gd name="connsiteY1" fmla="*/ 294324 h 294324"/>
                      <a:gd name="connsiteX0" fmla="*/ 246 w 353667"/>
                      <a:gd name="connsiteY0" fmla="*/ 0 h 291943"/>
                      <a:gd name="connsiteX1" fmla="*/ 353614 w 353667"/>
                      <a:gd name="connsiteY1" fmla="*/ 291943 h 291943"/>
                      <a:gd name="connsiteX0" fmla="*/ 251 w 353619"/>
                      <a:gd name="connsiteY0" fmla="*/ 0 h 291943"/>
                      <a:gd name="connsiteX1" fmla="*/ 353619 w 353619"/>
                      <a:gd name="connsiteY1" fmla="*/ 291943 h 291943"/>
                      <a:gd name="connsiteX0" fmla="*/ 209 w 427396"/>
                      <a:gd name="connsiteY0" fmla="*/ 81849 h 190436"/>
                      <a:gd name="connsiteX1" fmla="*/ 427396 w 427396"/>
                      <a:gd name="connsiteY1" fmla="*/ 190436 h 190436"/>
                      <a:gd name="connsiteX0" fmla="*/ 0 w 427187"/>
                      <a:gd name="connsiteY0" fmla="*/ 146029 h 254616"/>
                      <a:gd name="connsiteX1" fmla="*/ 427187 w 427187"/>
                      <a:gd name="connsiteY1" fmla="*/ 254616 h 254616"/>
                      <a:gd name="connsiteX0" fmla="*/ 0 w 421231"/>
                      <a:gd name="connsiteY0" fmla="*/ 120642 h 275663"/>
                      <a:gd name="connsiteX1" fmla="*/ 421231 w 421231"/>
                      <a:gd name="connsiteY1" fmla="*/ 275663 h 275663"/>
                    </a:gdLst>
                    <a:ahLst/>
                    <a:cxnLst>
                      <a:cxn ang="0">
                        <a:pos x="connsiteX0" y="connsiteY0"/>
                      </a:cxn>
                      <a:cxn ang="0">
                        <a:pos x="connsiteX1" y="connsiteY1"/>
                      </a:cxn>
                    </a:cxnLst>
                    <a:rect l="l" t="t" r="r" b="b"/>
                    <a:pathLst>
                      <a:path w="421231" h="275663">
                        <a:moveTo>
                          <a:pt x="0" y="120642"/>
                        </a:moveTo>
                        <a:cubicBezTo>
                          <a:pt x="74619" y="23008"/>
                          <a:pt x="416866" y="-154866"/>
                          <a:pt x="421231" y="275663"/>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64" name="Group 63">
                  <a:extLst>
                    <a:ext uri="{FF2B5EF4-FFF2-40B4-BE49-F238E27FC236}">
                      <a16:creationId xmlns:a16="http://schemas.microsoft.com/office/drawing/2014/main" id="{DD0E33F7-C64E-4661-8E98-5E4E515E8C56}"/>
                    </a:ext>
                  </a:extLst>
                </p:cNvPr>
                <p:cNvGrpSpPr/>
                <p:nvPr/>
              </p:nvGrpSpPr>
              <p:grpSpPr>
                <a:xfrm>
                  <a:off x="5300982" y="5249996"/>
                  <a:ext cx="1127101" cy="296437"/>
                  <a:chOff x="5300982" y="5249996"/>
                  <a:chExt cx="1127101" cy="296437"/>
                </a:xfrm>
              </p:grpSpPr>
              <p:cxnSp>
                <p:nvCxnSpPr>
                  <p:cNvPr id="49" name="Straight Connector 48">
                    <a:extLst>
                      <a:ext uri="{FF2B5EF4-FFF2-40B4-BE49-F238E27FC236}">
                        <a16:creationId xmlns:a16="http://schemas.microsoft.com/office/drawing/2014/main" id="{104FBEDA-658F-4F31-8F0D-DCDEE9496CAD}"/>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B044EDEA-59B4-4CFF-B45C-6FD8B8CA0004}"/>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3" name="Group 62">
                    <a:extLst>
                      <a:ext uri="{FF2B5EF4-FFF2-40B4-BE49-F238E27FC236}">
                        <a16:creationId xmlns:a16="http://schemas.microsoft.com/office/drawing/2014/main" id="{F5D2761E-72CE-4D7D-ABC0-D89C21876ED5}"/>
                      </a:ext>
                    </a:extLst>
                  </p:cNvPr>
                  <p:cNvGrpSpPr/>
                  <p:nvPr/>
                </p:nvGrpSpPr>
                <p:grpSpPr>
                  <a:xfrm>
                    <a:off x="5345143" y="5249996"/>
                    <a:ext cx="1053459" cy="80526"/>
                    <a:chOff x="5357846" y="5249996"/>
                    <a:chExt cx="1053459" cy="80526"/>
                  </a:xfrm>
                </p:grpSpPr>
                <p:grpSp>
                  <p:nvGrpSpPr>
                    <p:cNvPr id="406" name="Group 405">
                      <a:extLst>
                        <a:ext uri="{FF2B5EF4-FFF2-40B4-BE49-F238E27FC236}">
                          <a16:creationId xmlns:a16="http://schemas.microsoft.com/office/drawing/2014/main" id="{C9070344-8162-4F61-ADB0-96F69AB3DC9D}"/>
                        </a:ext>
                      </a:extLst>
                    </p:cNvPr>
                    <p:cNvGrpSpPr/>
                    <p:nvPr/>
                  </p:nvGrpSpPr>
                  <p:grpSpPr>
                    <a:xfrm>
                      <a:off x="5357846" y="5252121"/>
                      <a:ext cx="527322" cy="78401"/>
                      <a:chOff x="3064128" y="5259734"/>
                      <a:chExt cx="954674" cy="250936"/>
                    </a:xfrm>
                  </p:grpSpPr>
                  <p:sp>
                    <p:nvSpPr>
                      <p:cNvPr id="407" name="Freeform: Shape 406">
                        <a:extLst>
                          <a:ext uri="{FF2B5EF4-FFF2-40B4-BE49-F238E27FC236}">
                            <a16:creationId xmlns:a16="http://schemas.microsoft.com/office/drawing/2014/main" id="{35647649-61BE-4BFF-A18C-34EDC8687F6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Freeform: Shape 407">
                        <a:extLst>
                          <a:ext uri="{FF2B5EF4-FFF2-40B4-BE49-F238E27FC236}">
                            <a16:creationId xmlns:a16="http://schemas.microsoft.com/office/drawing/2014/main" id="{90E941DC-EE38-4980-9584-67AE0320B0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Freeform: Shape 408">
                        <a:extLst>
                          <a:ext uri="{FF2B5EF4-FFF2-40B4-BE49-F238E27FC236}">
                            <a16:creationId xmlns:a16="http://schemas.microsoft.com/office/drawing/2014/main" id="{1C391DD8-16E8-49CD-8700-6B16DE0259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Freeform: Shape 409">
                        <a:extLst>
                          <a:ext uri="{FF2B5EF4-FFF2-40B4-BE49-F238E27FC236}">
                            <a16:creationId xmlns:a16="http://schemas.microsoft.com/office/drawing/2014/main" id="{53AC2479-A8BF-4780-8E6F-47F3C5968FC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Freeform: Shape 410">
                        <a:extLst>
                          <a:ext uri="{FF2B5EF4-FFF2-40B4-BE49-F238E27FC236}">
                            <a16:creationId xmlns:a16="http://schemas.microsoft.com/office/drawing/2014/main" id="{8C5D9AD5-AAE7-4A18-B29C-8D1DE223CC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Freeform: Shape 411">
                        <a:extLst>
                          <a:ext uri="{FF2B5EF4-FFF2-40B4-BE49-F238E27FC236}">
                            <a16:creationId xmlns:a16="http://schemas.microsoft.com/office/drawing/2014/main" id="{89E487A3-F4DF-4A05-BBDB-126CE87F8F1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Freeform: Shape 412">
                        <a:extLst>
                          <a:ext uri="{FF2B5EF4-FFF2-40B4-BE49-F238E27FC236}">
                            <a16:creationId xmlns:a16="http://schemas.microsoft.com/office/drawing/2014/main" id="{9850F7BA-2AA7-4EA5-963F-EE4B71A29A8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Freeform: Shape 413">
                        <a:extLst>
                          <a:ext uri="{FF2B5EF4-FFF2-40B4-BE49-F238E27FC236}">
                            <a16:creationId xmlns:a16="http://schemas.microsoft.com/office/drawing/2014/main" id="{D3A413E2-A2A4-42AD-B743-8A5165320C72}"/>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Freeform: Shape 414">
                        <a:extLst>
                          <a:ext uri="{FF2B5EF4-FFF2-40B4-BE49-F238E27FC236}">
                            <a16:creationId xmlns:a16="http://schemas.microsoft.com/office/drawing/2014/main" id="{73DC4CBE-10DC-4B09-A289-769A5008BCAE}"/>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Freeform: Shape 415">
                        <a:extLst>
                          <a:ext uri="{FF2B5EF4-FFF2-40B4-BE49-F238E27FC236}">
                            <a16:creationId xmlns:a16="http://schemas.microsoft.com/office/drawing/2014/main" id="{F91D5F69-F30C-40D0-AEF7-F86D994DB982}"/>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7" name="Freeform: Shape 416">
                        <a:extLst>
                          <a:ext uri="{FF2B5EF4-FFF2-40B4-BE49-F238E27FC236}">
                            <a16:creationId xmlns:a16="http://schemas.microsoft.com/office/drawing/2014/main" id="{6D9C646B-9C3A-4EF0-8163-ED8CFFC862A3}"/>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8" name="Group 417">
                      <a:extLst>
                        <a:ext uri="{FF2B5EF4-FFF2-40B4-BE49-F238E27FC236}">
                          <a16:creationId xmlns:a16="http://schemas.microsoft.com/office/drawing/2014/main" id="{C218797D-08E1-4A8E-AB1B-D9F2B77EE1A1}"/>
                        </a:ext>
                      </a:extLst>
                    </p:cNvPr>
                    <p:cNvGrpSpPr/>
                    <p:nvPr/>
                  </p:nvGrpSpPr>
                  <p:grpSpPr>
                    <a:xfrm>
                      <a:off x="5883983" y="5249996"/>
                      <a:ext cx="527322" cy="78401"/>
                      <a:chOff x="3064128" y="5259734"/>
                      <a:chExt cx="954674" cy="250936"/>
                    </a:xfrm>
                  </p:grpSpPr>
                  <p:sp>
                    <p:nvSpPr>
                      <p:cNvPr id="419" name="Freeform: Shape 418">
                        <a:extLst>
                          <a:ext uri="{FF2B5EF4-FFF2-40B4-BE49-F238E27FC236}">
                            <a16:creationId xmlns:a16="http://schemas.microsoft.com/office/drawing/2014/main" id="{6639656B-D63D-43EC-A525-AF9537700489}"/>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Freeform: Shape 419">
                        <a:extLst>
                          <a:ext uri="{FF2B5EF4-FFF2-40B4-BE49-F238E27FC236}">
                            <a16:creationId xmlns:a16="http://schemas.microsoft.com/office/drawing/2014/main" id="{A8C0DB80-42B5-4276-B51B-369F2A56971B}"/>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Freeform: Shape 420">
                        <a:extLst>
                          <a:ext uri="{FF2B5EF4-FFF2-40B4-BE49-F238E27FC236}">
                            <a16:creationId xmlns:a16="http://schemas.microsoft.com/office/drawing/2014/main" id="{E5025693-3A76-48B8-9720-AD19EC1D463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Freeform: Shape 421">
                        <a:extLst>
                          <a:ext uri="{FF2B5EF4-FFF2-40B4-BE49-F238E27FC236}">
                            <a16:creationId xmlns:a16="http://schemas.microsoft.com/office/drawing/2014/main" id="{804C1D60-93A2-4820-B115-F1275601C6A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Freeform: Shape 422">
                        <a:extLst>
                          <a:ext uri="{FF2B5EF4-FFF2-40B4-BE49-F238E27FC236}">
                            <a16:creationId xmlns:a16="http://schemas.microsoft.com/office/drawing/2014/main" id="{7AADC7CA-CD26-48DC-AB4D-9CD5F15169E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Freeform: Shape 423">
                        <a:extLst>
                          <a:ext uri="{FF2B5EF4-FFF2-40B4-BE49-F238E27FC236}">
                            <a16:creationId xmlns:a16="http://schemas.microsoft.com/office/drawing/2014/main" id="{4D4634CC-9713-423E-9B7A-CFCB78850F3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Freeform: Shape 424">
                        <a:extLst>
                          <a:ext uri="{FF2B5EF4-FFF2-40B4-BE49-F238E27FC236}">
                            <a16:creationId xmlns:a16="http://schemas.microsoft.com/office/drawing/2014/main" id="{668B9865-6887-4E49-B2F7-7FF72A0414B7}"/>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6" name="Freeform: Shape 425">
                        <a:extLst>
                          <a:ext uri="{FF2B5EF4-FFF2-40B4-BE49-F238E27FC236}">
                            <a16:creationId xmlns:a16="http://schemas.microsoft.com/office/drawing/2014/main" id="{3CED107E-F918-498E-9787-AB30D8BE9F1D}"/>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Freeform: Shape 426">
                        <a:extLst>
                          <a:ext uri="{FF2B5EF4-FFF2-40B4-BE49-F238E27FC236}">
                            <a16:creationId xmlns:a16="http://schemas.microsoft.com/office/drawing/2014/main" id="{1B0A4E9C-AF23-47BE-BB00-139E33F31D76}"/>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8" name="Freeform: Shape 427">
                        <a:extLst>
                          <a:ext uri="{FF2B5EF4-FFF2-40B4-BE49-F238E27FC236}">
                            <a16:creationId xmlns:a16="http://schemas.microsoft.com/office/drawing/2014/main" id="{E79D98D2-DCDC-437E-8D9C-9175DB4D2DF3}"/>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9" name="Freeform: Shape 428">
                        <a:extLst>
                          <a:ext uri="{FF2B5EF4-FFF2-40B4-BE49-F238E27FC236}">
                            <a16:creationId xmlns:a16="http://schemas.microsoft.com/office/drawing/2014/main" id="{955B8180-5875-48FC-924A-1141E748664B}"/>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1" name="Group 50">
                    <a:extLst>
                      <a:ext uri="{FF2B5EF4-FFF2-40B4-BE49-F238E27FC236}">
                        <a16:creationId xmlns:a16="http://schemas.microsoft.com/office/drawing/2014/main" id="{5AB229FD-0F44-44D5-9460-608AA22E0474}"/>
                      </a:ext>
                    </a:extLst>
                  </p:cNvPr>
                  <p:cNvGrpSpPr/>
                  <p:nvPr/>
                </p:nvGrpSpPr>
                <p:grpSpPr>
                  <a:xfrm>
                    <a:off x="5345143" y="5361115"/>
                    <a:ext cx="1053459" cy="80526"/>
                    <a:chOff x="5435623" y="5361115"/>
                    <a:chExt cx="1053459" cy="80526"/>
                  </a:xfrm>
                </p:grpSpPr>
                <p:grpSp>
                  <p:nvGrpSpPr>
                    <p:cNvPr id="430" name="Group 429">
                      <a:extLst>
                        <a:ext uri="{FF2B5EF4-FFF2-40B4-BE49-F238E27FC236}">
                          <a16:creationId xmlns:a16="http://schemas.microsoft.com/office/drawing/2014/main" id="{160B9A9E-F50D-4C7A-9C14-51831BFB3F85}"/>
                        </a:ext>
                      </a:extLst>
                    </p:cNvPr>
                    <p:cNvGrpSpPr/>
                    <p:nvPr/>
                  </p:nvGrpSpPr>
                  <p:grpSpPr>
                    <a:xfrm>
                      <a:off x="5435623" y="5363240"/>
                      <a:ext cx="527322" cy="78401"/>
                      <a:chOff x="3064128" y="5259734"/>
                      <a:chExt cx="954674" cy="250936"/>
                    </a:xfrm>
                  </p:grpSpPr>
                  <p:sp>
                    <p:nvSpPr>
                      <p:cNvPr id="431" name="Freeform: Shape 430">
                        <a:extLst>
                          <a:ext uri="{FF2B5EF4-FFF2-40B4-BE49-F238E27FC236}">
                            <a16:creationId xmlns:a16="http://schemas.microsoft.com/office/drawing/2014/main" id="{E645A8EB-2DEA-4045-8381-CAF6857432A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Freeform: Shape 431">
                        <a:extLst>
                          <a:ext uri="{FF2B5EF4-FFF2-40B4-BE49-F238E27FC236}">
                            <a16:creationId xmlns:a16="http://schemas.microsoft.com/office/drawing/2014/main" id="{04100B5B-90BE-43C6-A641-FDF998A0DDD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Freeform: Shape 432">
                        <a:extLst>
                          <a:ext uri="{FF2B5EF4-FFF2-40B4-BE49-F238E27FC236}">
                            <a16:creationId xmlns:a16="http://schemas.microsoft.com/office/drawing/2014/main" id="{53F553E0-E61F-4327-A0F1-DECFD4D6640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Freeform: Shape 433">
                        <a:extLst>
                          <a:ext uri="{FF2B5EF4-FFF2-40B4-BE49-F238E27FC236}">
                            <a16:creationId xmlns:a16="http://schemas.microsoft.com/office/drawing/2014/main" id="{C1E51E72-1764-499D-B171-ACE3F5A5970E}"/>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5" name="Freeform: Shape 434">
                        <a:extLst>
                          <a:ext uri="{FF2B5EF4-FFF2-40B4-BE49-F238E27FC236}">
                            <a16:creationId xmlns:a16="http://schemas.microsoft.com/office/drawing/2014/main" id="{6C06D13B-8B88-420F-A2F7-4B6FF4D87EE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Freeform: Shape 435">
                        <a:extLst>
                          <a:ext uri="{FF2B5EF4-FFF2-40B4-BE49-F238E27FC236}">
                            <a16:creationId xmlns:a16="http://schemas.microsoft.com/office/drawing/2014/main" id="{6BEF3F05-8F57-4ACE-BAA5-C5B8FA025495}"/>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Freeform: Shape 436">
                        <a:extLst>
                          <a:ext uri="{FF2B5EF4-FFF2-40B4-BE49-F238E27FC236}">
                            <a16:creationId xmlns:a16="http://schemas.microsoft.com/office/drawing/2014/main" id="{46CC5BA1-6F6E-4D60-8BCC-167DBB967DE9}"/>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8" name="Freeform: Shape 437">
                        <a:extLst>
                          <a:ext uri="{FF2B5EF4-FFF2-40B4-BE49-F238E27FC236}">
                            <a16:creationId xmlns:a16="http://schemas.microsoft.com/office/drawing/2014/main" id="{0B9D7167-1EC4-4A82-8718-65091A300E9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Freeform: Shape 438">
                        <a:extLst>
                          <a:ext uri="{FF2B5EF4-FFF2-40B4-BE49-F238E27FC236}">
                            <a16:creationId xmlns:a16="http://schemas.microsoft.com/office/drawing/2014/main" id="{8C77A6E5-8360-49B1-B7B6-46EED6F9AB0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Freeform: Shape 439">
                        <a:extLst>
                          <a:ext uri="{FF2B5EF4-FFF2-40B4-BE49-F238E27FC236}">
                            <a16:creationId xmlns:a16="http://schemas.microsoft.com/office/drawing/2014/main" id="{0B2EEC7F-3D72-49D6-A230-7DC322CF0C5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Freeform: Shape 440">
                        <a:extLst>
                          <a:ext uri="{FF2B5EF4-FFF2-40B4-BE49-F238E27FC236}">
                            <a16:creationId xmlns:a16="http://schemas.microsoft.com/office/drawing/2014/main" id="{3EE30019-0839-456D-9572-56ACE9411924}"/>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2" name="Group 441">
                      <a:extLst>
                        <a:ext uri="{FF2B5EF4-FFF2-40B4-BE49-F238E27FC236}">
                          <a16:creationId xmlns:a16="http://schemas.microsoft.com/office/drawing/2014/main" id="{145D4E96-40FA-4216-ADAD-39DA9860736F}"/>
                        </a:ext>
                      </a:extLst>
                    </p:cNvPr>
                    <p:cNvGrpSpPr/>
                    <p:nvPr/>
                  </p:nvGrpSpPr>
                  <p:grpSpPr>
                    <a:xfrm>
                      <a:off x="5961760" y="5361115"/>
                      <a:ext cx="527322" cy="78401"/>
                      <a:chOff x="3064128" y="5259734"/>
                      <a:chExt cx="954674" cy="250936"/>
                    </a:xfrm>
                  </p:grpSpPr>
                  <p:sp>
                    <p:nvSpPr>
                      <p:cNvPr id="443" name="Freeform: Shape 442">
                        <a:extLst>
                          <a:ext uri="{FF2B5EF4-FFF2-40B4-BE49-F238E27FC236}">
                            <a16:creationId xmlns:a16="http://schemas.microsoft.com/office/drawing/2014/main" id="{A236123C-C6A5-427D-B247-D6857FCAD4D2}"/>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Freeform: Shape 443">
                        <a:extLst>
                          <a:ext uri="{FF2B5EF4-FFF2-40B4-BE49-F238E27FC236}">
                            <a16:creationId xmlns:a16="http://schemas.microsoft.com/office/drawing/2014/main" id="{41B38210-C1C1-4175-8D7E-963F73F05F7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Freeform: Shape 444">
                        <a:extLst>
                          <a:ext uri="{FF2B5EF4-FFF2-40B4-BE49-F238E27FC236}">
                            <a16:creationId xmlns:a16="http://schemas.microsoft.com/office/drawing/2014/main" id="{7186FE1E-54A0-43FD-8868-AA348065E5EE}"/>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Freeform: Shape 445">
                        <a:extLst>
                          <a:ext uri="{FF2B5EF4-FFF2-40B4-BE49-F238E27FC236}">
                            <a16:creationId xmlns:a16="http://schemas.microsoft.com/office/drawing/2014/main" id="{42D78BCD-6432-45F2-AF00-BE4965E59323}"/>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Freeform: Shape 446">
                        <a:extLst>
                          <a:ext uri="{FF2B5EF4-FFF2-40B4-BE49-F238E27FC236}">
                            <a16:creationId xmlns:a16="http://schemas.microsoft.com/office/drawing/2014/main" id="{BE96B69C-0444-41BD-8A54-2FB7026E30F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Freeform: Shape 447">
                        <a:extLst>
                          <a:ext uri="{FF2B5EF4-FFF2-40B4-BE49-F238E27FC236}">
                            <a16:creationId xmlns:a16="http://schemas.microsoft.com/office/drawing/2014/main" id="{A96CCDA7-1F27-4C38-AF3D-AA03EFF1A3D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Freeform: Shape 448">
                        <a:extLst>
                          <a:ext uri="{FF2B5EF4-FFF2-40B4-BE49-F238E27FC236}">
                            <a16:creationId xmlns:a16="http://schemas.microsoft.com/office/drawing/2014/main" id="{858C9750-4A75-47D5-A4BD-90E9DA178B6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Freeform: Shape 449">
                        <a:extLst>
                          <a:ext uri="{FF2B5EF4-FFF2-40B4-BE49-F238E27FC236}">
                            <a16:creationId xmlns:a16="http://schemas.microsoft.com/office/drawing/2014/main" id="{A9B9754A-08FB-4613-BA43-94A6979415A7}"/>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Freeform: Shape 450">
                        <a:extLst>
                          <a:ext uri="{FF2B5EF4-FFF2-40B4-BE49-F238E27FC236}">
                            <a16:creationId xmlns:a16="http://schemas.microsoft.com/office/drawing/2014/main" id="{A45933FD-030D-4484-8C43-3BE12AFED3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Freeform: Shape 451">
                        <a:extLst>
                          <a:ext uri="{FF2B5EF4-FFF2-40B4-BE49-F238E27FC236}">
                            <a16:creationId xmlns:a16="http://schemas.microsoft.com/office/drawing/2014/main" id="{A0D63AF3-590F-48AC-881E-07E6AE5FE60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Freeform: Shape 452">
                        <a:extLst>
                          <a:ext uri="{FF2B5EF4-FFF2-40B4-BE49-F238E27FC236}">
                            <a16:creationId xmlns:a16="http://schemas.microsoft.com/office/drawing/2014/main" id="{BE3BAD75-073C-4DFC-B542-DA766B5384A1}"/>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4" name="Group 453">
                    <a:extLst>
                      <a:ext uri="{FF2B5EF4-FFF2-40B4-BE49-F238E27FC236}">
                        <a16:creationId xmlns:a16="http://schemas.microsoft.com/office/drawing/2014/main" id="{799101AD-601D-4962-8569-EAFA765AAD68}"/>
                      </a:ext>
                    </a:extLst>
                  </p:cNvPr>
                  <p:cNvGrpSpPr/>
                  <p:nvPr/>
                </p:nvGrpSpPr>
                <p:grpSpPr>
                  <a:xfrm>
                    <a:off x="5345143" y="5465907"/>
                    <a:ext cx="1053459" cy="80526"/>
                    <a:chOff x="5357846" y="5249996"/>
                    <a:chExt cx="1053459" cy="80526"/>
                  </a:xfrm>
                </p:grpSpPr>
                <p:grpSp>
                  <p:nvGrpSpPr>
                    <p:cNvPr id="455" name="Group 454">
                      <a:extLst>
                        <a:ext uri="{FF2B5EF4-FFF2-40B4-BE49-F238E27FC236}">
                          <a16:creationId xmlns:a16="http://schemas.microsoft.com/office/drawing/2014/main" id="{44A8E531-D946-457D-8415-A970784E46F6}"/>
                        </a:ext>
                      </a:extLst>
                    </p:cNvPr>
                    <p:cNvGrpSpPr/>
                    <p:nvPr/>
                  </p:nvGrpSpPr>
                  <p:grpSpPr>
                    <a:xfrm>
                      <a:off x="5357846" y="5252121"/>
                      <a:ext cx="527322" cy="78401"/>
                      <a:chOff x="3064128" y="5259734"/>
                      <a:chExt cx="954674" cy="250936"/>
                    </a:xfrm>
                  </p:grpSpPr>
                  <p:sp>
                    <p:nvSpPr>
                      <p:cNvPr id="468" name="Freeform: Shape 467">
                        <a:extLst>
                          <a:ext uri="{FF2B5EF4-FFF2-40B4-BE49-F238E27FC236}">
                            <a16:creationId xmlns:a16="http://schemas.microsoft.com/office/drawing/2014/main" id="{9C364CBB-F0A2-4E21-BB0C-3E7CA434AAA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Freeform: Shape 468">
                        <a:extLst>
                          <a:ext uri="{FF2B5EF4-FFF2-40B4-BE49-F238E27FC236}">
                            <a16:creationId xmlns:a16="http://schemas.microsoft.com/office/drawing/2014/main" id="{E608C37D-F316-4BDF-96DC-301674C5A47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Freeform: Shape 469">
                        <a:extLst>
                          <a:ext uri="{FF2B5EF4-FFF2-40B4-BE49-F238E27FC236}">
                            <a16:creationId xmlns:a16="http://schemas.microsoft.com/office/drawing/2014/main" id="{18592EE8-1DF6-4361-B5D3-8AFA1A6E5844}"/>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Freeform: Shape 470">
                        <a:extLst>
                          <a:ext uri="{FF2B5EF4-FFF2-40B4-BE49-F238E27FC236}">
                            <a16:creationId xmlns:a16="http://schemas.microsoft.com/office/drawing/2014/main" id="{B01B501F-8693-417E-872F-54B55DB0FC6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2" name="Freeform: Shape 471">
                        <a:extLst>
                          <a:ext uri="{FF2B5EF4-FFF2-40B4-BE49-F238E27FC236}">
                            <a16:creationId xmlns:a16="http://schemas.microsoft.com/office/drawing/2014/main" id="{8164DC57-6BEC-4D18-AA51-607FF02E9716}"/>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Freeform: Shape 472">
                        <a:extLst>
                          <a:ext uri="{FF2B5EF4-FFF2-40B4-BE49-F238E27FC236}">
                            <a16:creationId xmlns:a16="http://schemas.microsoft.com/office/drawing/2014/main" id="{ECA49791-8477-4B2D-A18C-BA12EB5D67E0}"/>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4" name="Freeform: Shape 473">
                        <a:extLst>
                          <a:ext uri="{FF2B5EF4-FFF2-40B4-BE49-F238E27FC236}">
                            <a16:creationId xmlns:a16="http://schemas.microsoft.com/office/drawing/2014/main" id="{728304A5-1C2F-45BB-903A-ECE07EC100F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Freeform: Shape 474">
                        <a:extLst>
                          <a:ext uri="{FF2B5EF4-FFF2-40B4-BE49-F238E27FC236}">
                            <a16:creationId xmlns:a16="http://schemas.microsoft.com/office/drawing/2014/main" id="{37052662-033D-429E-977F-0698CC04E4FD}"/>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Freeform: Shape 475">
                        <a:extLst>
                          <a:ext uri="{FF2B5EF4-FFF2-40B4-BE49-F238E27FC236}">
                            <a16:creationId xmlns:a16="http://schemas.microsoft.com/office/drawing/2014/main" id="{2E212EDB-F63A-474C-944E-026AA1C0687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Freeform: Shape 476">
                        <a:extLst>
                          <a:ext uri="{FF2B5EF4-FFF2-40B4-BE49-F238E27FC236}">
                            <a16:creationId xmlns:a16="http://schemas.microsoft.com/office/drawing/2014/main" id="{53A78113-7948-4EE6-8E5D-7624E54B0D5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Freeform: Shape 477">
                        <a:extLst>
                          <a:ext uri="{FF2B5EF4-FFF2-40B4-BE49-F238E27FC236}">
                            <a16:creationId xmlns:a16="http://schemas.microsoft.com/office/drawing/2014/main" id="{783611A6-DC2A-4A9E-AAE9-6B8F71C95A63}"/>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6" name="Group 455">
                      <a:extLst>
                        <a:ext uri="{FF2B5EF4-FFF2-40B4-BE49-F238E27FC236}">
                          <a16:creationId xmlns:a16="http://schemas.microsoft.com/office/drawing/2014/main" id="{7AF5BCD3-C48E-4062-B285-C431ED5A9843}"/>
                        </a:ext>
                      </a:extLst>
                    </p:cNvPr>
                    <p:cNvGrpSpPr/>
                    <p:nvPr/>
                  </p:nvGrpSpPr>
                  <p:grpSpPr>
                    <a:xfrm>
                      <a:off x="5883983" y="5249996"/>
                      <a:ext cx="527322" cy="78401"/>
                      <a:chOff x="3064128" y="5259734"/>
                      <a:chExt cx="954674" cy="250936"/>
                    </a:xfrm>
                  </p:grpSpPr>
                  <p:sp>
                    <p:nvSpPr>
                      <p:cNvPr id="457" name="Freeform: Shape 456">
                        <a:extLst>
                          <a:ext uri="{FF2B5EF4-FFF2-40B4-BE49-F238E27FC236}">
                            <a16:creationId xmlns:a16="http://schemas.microsoft.com/office/drawing/2014/main" id="{1314F1A1-E0BA-4812-B61A-8667682C8112}"/>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Freeform: Shape 457">
                        <a:extLst>
                          <a:ext uri="{FF2B5EF4-FFF2-40B4-BE49-F238E27FC236}">
                            <a16:creationId xmlns:a16="http://schemas.microsoft.com/office/drawing/2014/main" id="{5C225749-2FF9-4FDC-BFD3-D17265E1524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9" name="Freeform: Shape 458">
                        <a:extLst>
                          <a:ext uri="{FF2B5EF4-FFF2-40B4-BE49-F238E27FC236}">
                            <a16:creationId xmlns:a16="http://schemas.microsoft.com/office/drawing/2014/main" id="{CD9BDB41-0040-41EF-BC61-29036DC3D0B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Freeform: Shape 459">
                        <a:extLst>
                          <a:ext uri="{FF2B5EF4-FFF2-40B4-BE49-F238E27FC236}">
                            <a16:creationId xmlns:a16="http://schemas.microsoft.com/office/drawing/2014/main" id="{686E4D38-1801-4390-96F8-EFEA843A717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Freeform: Shape 460">
                        <a:extLst>
                          <a:ext uri="{FF2B5EF4-FFF2-40B4-BE49-F238E27FC236}">
                            <a16:creationId xmlns:a16="http://schemas.microsoft.com/office/drawing/2014/main" id="{DE130F27-EA0E-4903-B4FA-AAA5581C6A8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Freeform: Shape 461">
                        <a:extLst>
                          <a:ext uri="{FF2B5EF4-FFF2-40B4-BE49-F238E27FC236}">
                            <a16:creationId xmlns:a16="http://schemas.microsoft.com/office/drawing/2014/main" id="{B5BB532D-CA9F-4E55-9CAB-5BFB6465DFF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Freeform: Shape 462">
                        <a:extLst>
                          <a:ext uri="{FF2B5EF4-FFF2-40B4-BE49-F238E27FC236}">
                            <a16:creationId xmlns:a16="http://schemas.microsoft.com/office/drawing/2014/main" id="{D24DEF44-F4D1-46B6-B2C3-F98A1BB38D66}"/>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Freeform: Shape 463">
                        <a:extLst>
                          <a:ext uri="{FF2B5EF4-FFF2-40B4-BE49-F238E27FC236}">
                            <a16:creationId xmlns:a16="http://schemas.microsoft.com/office/drawing/2014/main" id="{271EBA83-38C1-4353-96C3-B2FB239BF38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5" name="Freeform: Shape 464">
                        <a:extLst>
                          <a:ext uri="{FF2B5EF4-FFF2-40B4-BE49-F238E27FC236}">
                            <a16:creationId xmlns:a16="http://schemas.microsoft.com/office/drawing/2014/main" id="{FB65A6EA-2BB4-4761-8EC8-5C77B8E4996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Freeform: Shape 465">
                        <a:extLst>
                          <a:ext uri="{FF2B5EF4-FFF2-40B4-BE49-F238E27FC236}">
                            <a16:creationId xmlns:a16="http://schemas.microsoft.com/office/drawing/2014/main" id="{5F150140-7672-4C04-9FAB-2A9EA9BAD29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7" name="Freeform: Shape 466">
                        <a:extLst>
                          <a:ext uri="{FF2B5EF4-FFF2-40B4-BE49-F238E27FC236}">
                            <a16:creationId xmlns:a16="http://schemas.microsoft.com/office/drawing/2014/main" id="{983DA9B7-F30A-4F49-84F0-083CF8CE9C5A}"/>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579" name="Freeform: Shape 578">
                <a:extLst>
                  <a:ext uri="{FF2B5EF4-FFF2-40B4-BE49-F238E27FC236}">
                    <a16:creationId xmlns:a16="http://schemas.microsoft.com/office/drawing/2014/main" id="{44232B3D-F818-45A8-ABA4-1019F70AEF71}"/>
                  </a:ext>
                </a:extLst>
              </p:cNvPr>
              <p:cNvSpPr/>
              <p:nvPr/>
            </p:nvSpPr>
            <p:spPr>
              <a:xfrm rot="5400000">
                <a:off x="8347160" y="4755632"/>
                <a:ext cx="699690" cy="242848"/>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737790"/>
                  <a:gd name="connsiteY0" fmla="*/ 91 h 711861"/>
                  <a:gd name="connsiteX1" fmla="*/ 737790 w 737790"/>
                  <a:gd name="connsiteY1" fmla="*/ 711688 h 711861"/>
                  <a:gd name="connsiteX0" fmla="*/ 0 w 737790"/>
                  <a:gd name="connsiteY0" fmla="*/ 0 h 720070"/>
                  <a:gd name="connsiteX1" fmla="*/ 737790 w 737790"/>
                  <a:gd name="connsiteY1" fmla="*/ 711597 h 720070"/>
                  <a:gd name="connsiteX0" fmla="*/ 0 w 737790"/>
                  <a:gd name="connsiteY0" fmla="*/ 0 h 740442"/>
                  <a:gd name="connsiteX1" fmla="*/ 737790 w 737790"/>
                  <a:gd name="connsiteY1" fmla="*/ 711597 h 740442"/>
                  <a:gd name="connsiteX0" fmla="*/ 0 w 718740"/>
                  <a:gd name="connsiteY0" fmla="*/ 0 h 418563"/>
                  <a:gd name="connsiteX1" fmla="*/ 718740 w 718740"/>
                  <a:gd name="connsiteY1" fmla="*/ 2937 h 418563"/>
                  <a:gd name="connsiteX0" fmla="*/ 0 w 718740"/>
                  <a:gd name="connsiteY0" fmla="*/ 94650 h 98114"/>
                  <a:gd name="connsiteX1" fmla="*/ 718740 w 718740"/>
                  <a:gd name="connsiteY1" fmla="*/ 97587 h 98114"/>
                  <a:gd name="connsiteX0" fmla="*/ 0 w 688260"/>
                  <a:gd name="connsiteY0" fmla="*/ 94650 h 98114"/>
                  <a:gd name="connsiteX1" fmla="*/ 688260 w 688260"/>
                  <a:gd name="connsiteY1" fmla="*/ 97587 h 98114"/>
                  <a:gd name="connsiteX0" fmla="*/ 0 w 707310"/>
                  <a:gd name="connsiteY0" fmla="*/ 84709 h 133810"/>
                  <a:gd name="connsiteX1" fmla="*/ 707310 w 707310"/>
                  <a:gd name="connsiteY1" fmla="*/ 133366 h 133810"/>
                  <a:gd name="connsiteX0" fmla="*/ 0 w 699690"/>
                  <a:gd name="connsiteY0" fmla="*/ 89406 h 115685"/>
                  <a:gd name="connsiteX1" fmla="*/ 699690 w 699690"/>
                  <a:gd name="connsiteY1" fmla="*/ 115203 h 115685"/>
                  <a:gd name="connsiteX0" fmla="*/ 0 w 699690"/>
                  <a:gd name="connsiteY0" fmla="*/ 217051 h 242848"/>
                  <a:gd name="connsiteX1" fmla="*/ 699690 w 699690"/>
                  <a:gd name="connsiteY1" fmla="*/ 242848 h 242848"/>
                  <a:gd name="connsiteX0" fmla="*/ 0 w 699690"/>
                  <a:gd name="connsiteY0" fmla="*/ 217051 h 242848"/>
                  <a:gd name="connsiteX1" fmla="*/ 699690 w 699690"/>
                  <a:gd name="connsiteY1" fmla="*/ 242848 h 242848"/>
                </a:gdLst>
                <a:ahLst/>
                <a:cxnLst>
                  <a:cxn ang="0">
                    <a:pos x="connsiteX0" y="connsiteY0"/>
                  </a:cxn>
                  <a:cxn ang="0">
                    <a:pos x="connsiteX1" y="connsiteY1"/>
                  </a:cxn>
                </a:cxnLst>
                <a:rect l="l" t="t" r="r" b="b"/>
                <a:pathLst>
                  <a:path w="699690" h="242848">
                    <a:moveTo>
                      <a:pt x="0" y="217051"/>
                    </a:moveTo>
                    <a:cubicBezTo>
                      <a:pt x="133203" y="-3933"/>
                      <a:pt x="405053" y="-144105"/>
                      <a:pt x="699690" y="242848"/>
                    </a:cubicBezTo>
                  </a:path>
                </a:pathLst>
              </a:custGeom>
              <a:noFill/>
              <a:ln>
                <a:solidFill>
                  <a:srgbClr val="0000FF"/>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ctr">
                  <a:buFont typeface="Arial" panose="020B0604020202020204" pitchFamily="34" charset="0"/>
                  <a:buChar char="•"/>
                </a:pPr>
                <a:endParaRPr lang="en-US">
                  <a:solidFill>
                    <a:srgbClr val="FF0000"/>
                  </a:solidFill>
                </a:endParaRPr>
              </a:p>
            </p:txBody>
          </p:sp>
          <p:sp>
            <p:nvSpPr>
              <p:cNvPr id="583" name="Freeform: Shape 582">
                <a:extLst>
                  <a:ext uri="{FF2B5EF4-FFF2-40B4-BE49-F238E27FC236}">
                    <a16:creationId xmlns:a16="http://schemas.microsoft.com/office/drawing/2014/main" id="{F6742DFE-AB52-4DF3-8645-7200930C6371}"/>
                  </a:ext>
                </a:extLst>
              </p:cNvPr>
              <p:cNvSpPr/>
              <p:nvPr/>
            </p:nvSpPr>
            <p:spPr>
              <a:xfrm rot="5400000">
                <a:off x="8106629" y="4648738"/>
                <a:ext cx="687232" cy="1012483"/>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431147"/>
                  <a:gd name="connsiteY0" fmla="*/ 3107 h 254329"/>
                  <a:gd name="connsiteX1" fmla="*/ 429815 w 431147"/>
                  <a:gd name="connsiteY1" fmla="*/ 254329 h 254329"/>
                  <a:gd name="connsiteX0" fmla="*/ 0 w 427351"/>
                  <a:gd name="connsiteY0" fmla="*/ 11829 h 209711"/>
                  <a:gd name="connsiteX1" fmla="*/ 426005 w 427351"/>
                  <a:gd name="connsiteY1" fmla="*/ 209711 h 209711"/>
                  <a:gd name="connsiteX0" fmla="*/ 0 w 426005"/>
                  <a:gd name="connsiteY0" fmla="*/ 11829 h 209711"/>
                  <a:gd name="connsiteX1" fmla="*/ 426005 w 426005"/>
                  <a:gd name="connsiteY1" fmla="*/ 209711 h 209711"/>
                  <a:gd name="connsiteX0" fmla="*/ 0 w 426005"/>
                  <a:gd name="connsiteY0" fmla="*/ 0 h 197882"/>
                  <a:gd name="connsiteX1" fmla="*/ 426005 w 426005"/>
                  <a:gd name="connsiteY1" fmla="*/ 197882 h 197882"/>
                  <a:gd name="connsiteX0" fmla="*/ 0 w 426002"/>
                  <a:gd name="connsiteY0" fmla="*/ 0 h 151448"/>
                  <a:gd name="connsiteX1" fmla="*/ 426002 w 426002"/>
                  <a:gd name="connsiteY1" fmla="*/ 151448 h 151448"/>
                  <a:gd name="connsiteX0" fmla="*/ 0 w 426002"/>
                  <a:gd name="connsiteY0" fmla="*/ 0 h 151448"/>
                  <a:gd name="connsiteX1" fmla="*/ 426002 w 426002"/>
                  <a:gd name="connsiteY1" fmla="*/ 151448 h 151448"/>
                  <a:gd name="connsiteX0" fmla="*/ 0 w 426065"/>
                  <a:gd name="connsiteY0" fmla="*/ 0 h 151448"/>
                  <a:gd name="connsiteX1" fmla="*/ 426002 w 426065"/>
                  <a:gd name="connsiteY1" fmla="*/ 151448 h 151448"/>
                  <a:gd name="connsiteX0" fmla="*/ 0 w 305451"/>
                  <a:gd name="connsiteY0" fmla="*/ 19946 h 111069"/>
                  <a:gd name="connsiteX1" fmla="*/ 305349 w 305451"/>
                  <a:gd name="connsiteY1" fmla="*/ 111069 h 111069"/>
                  <a:gd name="connsiteX0" fmla="*/ 0 w 556218"/>
                  <a:gd name="connsiteY0" fmla="*/ 27490 h 109088"/>
                  <a:gd name="connsiteX1" fmla="*/ 556174 w 556218"/>
                  <a:gd name="connsiteY1" fmla="*/ 109088 h 109088"/>
                  <a:gd name="connsiteX0" fmla="*/ 0 w 556209"/>
                  <a:gd name="connsiteY0" fmla="*/ 4469 h 120972"/>
                  <a:gd name="connsiteX1" fmla="*/ 556174 w 556209"/>
                  <a:gd name="connsiteY1" fmla="*/ 86067 h 120972"/>
                  <a:gd name="connsiteX0" fmla="*/ 0 w 556174"/>
                  <a:gd name="connsiteY0" fmla="*/ 0 h 137503"/>
                  <a:gd name="connsiteX1" fmla="*/ 556174 w 556174"/>
                  <a:gd name="connsiteY1" fmla="*/ 81598 h 137503"/>
                  <a:gd name="connsiteX0" fmla="*/ 0 w 556174"/>
                  <a:gd name="connsiteY0" fmla="*/ 0 h 142797"/>
                  <a:gd name="connsiteX1" fmla="*/ 556174 w 556174"/>
                  <a:gd name="connsiteY1" fmla="*/ 81598 h 142797"/>
                  <a:gd name="connsiteX0" fmla="*/ 0 w 556204"/>
                  <a:gd name="connsiteY0" fmla="*/ 0 h 128276"/>
                  <a:gd name="connsiteX1" fmla="*/ 556174 w 556204"/>
                  <a:gd name="connsiteY1" fmla="*/ 81598 h 128276"/>
                  <a:gd name="connsiteX0" fmla="*/ 0 w 556174"/>
                  <a:gd name="connsiteY0" fmla="*/ 22470 h 132842"/>
                  <a:gd name="connsiteX1" fmla="*/ 556174 w 556174"/>
                  <a:gd name="connsiteY1" fmla="*/ 104068 h 132842"/>
                  <a:gd name="connsiteX0" fmla="*/ 0 w 659044"/>
                  <a:gd name="connsiteY0" fmla="*/ 754685 h 809515"/>
                  <a:gd name="connsiteX1" fmla="*/ 659044 w 659044"/>
                  <a:gd name="connsiteY1" fmla="*/ 51423 h 809515"/>
                  <a:gd name="connsiteX0" fmla="*/ 92 w 659136"/>
                  <a:gd name="connsiteY0" fmla="*/ 976840 h 976840"/>
                  <a:gd name="connsiteX1" fmla="*/ 659136 w 659136"/>
                  <a:gd name="connsiteY1" fmla="*/ 273578 h 976840"/>
                  <a:gd name="connsiteX0" fmla="*/ 86 w 708660"/>
                  <a:gd name="connsiteY0" fmla="*/ 993126 h 993126"/>
                  <a:gd name="connsiteX1" fmla="*/ 708660 w 708660"/>
                  <a:gd name="connsiteY1" fmla="*/ 263194 h 993126"/>
                  <a:gd name="connsiteX0" fmla="*/ 89 w 687232"/>
                  <a:gd name="connsiteY0" fmla="*/ 1012483 h 1012483"/>
                  <a:gd name="connsiteX1" fmla="*/ 687232 w 687232"/>
                  <a:gd name="connsiteY1" fmla="*/ 251595 h 1012483"/>
                </a:gdLst>
                <a:ahLst/>
                <a:cxnLst>
                  <a:cxn ang="0">
                    <a:pos x="connsiteX0" y="connsiteY0"/>
                  </a:cxn>
                  <a:cxn ang="0">
                    <a:pos x="connsiteX1" y="connsiteY1"/>
                  </a:cxn>
                </a:cxnLst>
                <a:rect l="l" t="t" r="r" b="b"/>
                <a:pathLst>
                  <a:path w="687232" h="1012483">
                    <a:moveTo>
                      <a:pt x="89" y="1012483"/>
                    </a:moveTo>
                    <a:cubicBezTo>
                      <a:pt x="-8953" y="-296335"/>
                      <a:pt x="678908" y="-77734"/>
                      <a:pt x="687232" y="251595"/>
                    </a:cubicBezTo>
                  </a:path>
                </a:pathLst>
              </a:custGeom>
              <a:noFill/>
              <a:ln>
                <a:solidFill>
                  <a:srgbClr val="0000FF"/>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504" name="Group 503">
              <a:extLst>
                <a:ext uri="{FF2B5EF4-FFF2-40B4-BE49-F238E27FC236}">
                  <a16:creationId xmlns:a16="http://schemas.microsoft.com/office/drawing/2014/main" id="{8DCC0DA1-7A4E-47FB-9BCF-0F6626D5FB08}"/>
                </a:ext>
              </a:extLst>
            </p:cNvPr>
            <p:cNvGrpSpPr/>
            <p:nvPr/>
          </p:nvGrpSpPr>
          <p:grpSpPr>
            <a:xfrm>
              <a:off x="7597138" y="5292438"/>
              <a:ext cx="1053459" cy="80526"/>
              <a:chOff x="5357846" y="5249996"/>
              <a:chExt cx="1053459" cy="80526"/>
            </a:xfrm>
          </p:grpSpPr>
          <p:grpSp>
            <p:nvGrpSpPr>
              <p:cNvPr id="555" name="Group 554">
                <a:extLst>
                  <a:ext uri="{FF2B5EF4-FFF2-40B4-BE49-F238E27FC236}">
                    <a16:creationId xmlns:a16="http://schemas.microsoft.com/office/drawing/2014/main" id="{84ACCEF5-E0BA-405D-A28A-1DC46D928BAA}"/>
                  </a:ext>
                </a:extLst>
              </p:cNvPr>
              <p:cNvGrpSpPr/>
              <p:nvPr/>
            </p:nvGrpSpPr>
            <p:grpSpPr>
              <a:xfrm>
                <a:off x="5357846" y="5252121"/>
                <a:ext cx="527322" cy="78401"/>
                <a:chOff x="3064128" y="5259734"/>
                <a:chExt cx="954674" cy="250936"/>
              </a:xfrm>
            </p:grpSpPr>
            <p:sp>
              <p:nvSpPr>
                <p:cNvPr id="568" name="Freeform: Shape 567">
                  <a:extLst>
                    <a:ext uri="{FF2B5EF4-FFF2-40B4-BE49-F238E27FC236}">
                      <a16:creationId xmlns:a16="http://schemas.microsoft.com/office/drawing/2014/main" id="{F3C6F402-1DBA-4074-8507-AC0CDC13529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C7CD543E-9846-4AE5-B644-0ADE2A45D5A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6BA3C69-2732-4B1D-B386-46E36FFD627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Freeform: Shape 570">
                  <a:extLst>
                    <a:ext uri="{FF2B5EF4-FFF2-40B4-BE49-F238E27FC236}">
                      <a16:creationId xmlns:a16="http://schemas.microsoft.com/office/drawing/2014/main" id="{F26BF069-B0BA-4C80-A56F-213BF2441FA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398D54C7-5901-4E2B-8927-FC3AC5D3A61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6008597B-4D66-415B-A2B7-85411668670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1F2EF07-2746-409A-AFB1-3EF2FD3C31D4}"/>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B8564401-1FDA-4A65-BFDF-2CE564E8C4C8}"/>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0839D9B7-0444-460B-A9C8-D03812DEC9C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49FA6909-D6CF-4C36-BAC6-D8CEDAA8FBC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7421BF2B-7F53-4D7E-9D8A-B08808A27246}"/>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6" name="Group 555">
                <a:extLst>
                  <a:ext uri="{FF2B5EF4-FFF2-40B4-BE49-F238E27FC236}">
                    <a16:creationId xmlns:a16="http://schemas.microsoft.com/office/drawing/2014/main" id="{E10AE987-B00B-4A0C-B180-FFFF53BD00FB}"/>
                  </a:ext>
                </a:extLst>
              </p:cNvPr>
              <p:cNvGrpSpPr/>
              <p:nvPr/>
            </p:nvGrpSpPr>
            <p:grpSpPr>
              <a:xfrm>
                <a:off x="5883983" y="5249996"/>
                <a:ext cx="527322" cy="78401"/>
                <a:chOff x="3064128" y="5259734"/>
                <a:chExt cx="954674" cy="250936"/>
              </a:xfrm>
            </p:grpSpPr>
            <p:sp>
              <p:nvSpPr>
                <p:cNvPr id="557" name="Freeform: Shape 556">
                  <a:extLst>
                    <a:ext uri="{FF2B5EF4-FFF2-40B4-BE49-F238E27FC236}">
                      <a16:creationId xmlns:a16="http://schemas.microsoft.com/office/drawing/2014/main" id="{860EABBF-E812-47EF-9E86-DA86A771E3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Freeform: Shape 557">
                  <a:extLst>
                    <a:ext uri="{FF2B5EF4-FFF2-40B4-BE49-F238E27FC236}">
                      <a16:creationId xmlns:a16="http://schemas.microsoft.com/office/drawing/2014/main" id="{20184A3F-88CA-4A6A-A32A-66CCE7B02A6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Shape 558">
                  <a:extLst>
                    <a:ext uri="{FF2B5EF4-FFF2-40B4-BE49-F238E27FC236}">
                      <a16:creationId xmlns:a16="http://schemas.microsoft.com/office/drawing/2014/main" id="{F7771EAA-EE9A-4E8B-90F2-368FB188F41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Shape 559">
                  <a:extLst>
                    <a:ext uri="{FF2B5EF4-FFF2-40B4-BE49-F238E27FC236}">
                      <a16:creationId xmlns:a16="http://schemas.microsoft.com/office/drawing/2014/main" id="{92F7952C-813A-4D6F-A700-EB2F54E25A9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535B9675-8FA4-47D8-84F4-27A6FE0876A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66F7B34-8D25-4D17-84B7-A0244DB7291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5215F1A9-FBEF-48F8-B25D-F027546A8881}"/>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B0F45B8B-E20A-465C-930C-0A8D9517334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BA290C23-ABEA-4023-954C-8C24B96957B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2234E065-5F9A-498D-A3CA-AE798732132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95C7E91F-D27A-435D-A77E-215E579ACB1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5" name="Group 504">
              <a:extLst>
                <a:ext uri="{FF2B5EF4-FFF2-40B4-BE49-F238E27FC236}">
                  <a16:creationId xmlns:a16="http://schemas.microsoft.com/office/drawing/2014/main" id="{12BFB677-8BBD-4566-956D-CE0FD5CF163C}"/>
                </a:ext>
              </a:extLst>
            </p:cNvPr>
            <p:cNvGrpSpPr/>
            <p:nvPr/>
          </p:nvGrpSpPr>
          <p:grpSpPr>
            <a:xfrm>
              <a:off x="7597138" y="5450006"/>
              <a:ext cx="1053459" cy="80526"/>
              <a:chOff x="5435623" y="5361115"/>
              <a:chExt cx="1053459" cy="80526"/>
            </a:xfrm>
          </p:grpSpPr>
          <p:grpSp>
            <p:nvGrpSpPr>
              <p:cNvPr id="531" name="Group 530">
                <a:extLst>
                  <a:ext uri="{FF2B5EF4-FFF2-40B4-BE49-F238E27FC236}">
                    <a16:creationId xmlns:a16="http://schemas.microsoft.com/office/drawing/2014/main" id="{B1CA8DCB-5326-4F94-80CD-A6DF2839473E}"/>
                  </a:ext>
                </a:extLst>
              </p:cNvPr>
              <p:cNvGrpSpPr/>
              <p:nvPr/>
            </p:nvGrpSpPr>
            <p:grpSpPr>
              <a:xfrm>
                <a:off x="5435623" y="5363240"/>
                <a:ext cx="527322" cy="78401"/>
                <a:chOff x="3064128" y="5259734"/>
                <a:chExt cx="954674" cy="250936"/>
              </a:xfrm>
            </p:grpSpPr>
            <p:sp>
              <p:nvSpPr>
                <p:cNvPr id="544" name="Freeform: Shape 543">
                  <a:extLst>
                    <a:ext uri="{FF2B5EF4-FFF2-40B4-BE49-F238E27FC236}">
                      <a16:creationId xmlns:a16="http://schemas.microsoft.com/office/drawing/2014/main" id="{9FFE8602-1DF8-49A4-A864-9DDC517A9F9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3CED8BD8-8708-4556-99E0-ABD90057DE4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F86F6B26-39F0-42B5-A104-7E5E3664BB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Freeform: Shape 546">
                  <a:extLst>
                    <a:ext uri="{FF2B5EF4-FFF2-40B4-BE49-F238E27FC236}">
                      <a16:creationId xmlns:a16="http://schemas.microsoft.com/office/drawing/2014/main" id="{129FA905-06F5-46E1-B412-52D35091014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89B6B628-6915-47FE-AD1F-63F43DF201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AE1E18C5-5614-44F7-BC16-A4C2DAEB34A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A080F99D-C8DD-4E8E-9EC2-81F30DD5B59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4797BEAC-F93B-4B74-BAE9-D44E9037FC2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93FCBC2F-F0F5-4337-8B68-515CA341CE82}"/>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3D444828-4A1B-4C4C-B7D4-77C9C362EA7C}"/>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A6347DB4-9E35-41F8-A065-A3601EE3BFD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531">
                <a:extLst>
                  <a:ext uri="{FF2B5EF4-FFF2-40B4-BE49-F238E27FC236}">
                    <a16:creationId xmlns:a16="http://schemas.microsoft.com/office/drawing/2014/main" id="{1DB145FE-93C7-4D68-A5C4-8416F5F4DBCC}"/>
                  </a:ext>
                </a:extLst>
              </p:cNvPr>
              <p:cNvGrpSpPr/>
              <p:nvPr/>
            </p:nvGrpSpPr>
            <p:grpSpPr>
              <a:xfrm>
                <a:off x="5961760" y="5361115"/>
                <a:ext cx="527322" cy="78401"/>
                <a:chOff x="3064128" y="5259734"/>
                <a:chExt cx="954674" cy="250936"/>
              </a:xfrm>
            </p:grpSpPr>
            <p:sp>
              <p:nvSpPr>
                <p:cNvPr id="533" name="Freeform: Shape 532">
                  <a:extLst>
                    <a:ext uri="{FF2B5EF4-FFF2-40B4-BE49-F238E27FC236}">
                      <a16:creationId xmlns:a16="http://schemas.microsoft.com/office/drawing/2014/main" id="{3331C530-6487-43B3-858D-1EB3A7FBA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Shape 533">
                  <a:extLst>
                    <a:ext uri="{FF2B5EF4-FFF2-40B4-BE49-F238E27FC236}">
                      <a16:creationId xmlns:a16="http://schemas.microsoft.com/office/drawing/2014/main" id="{D3F6D62B-BB7C-4FDD-A106-3F3659E412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Shape 534">
                  <a:extLst>
                    <a:ext uri="{FF2B5EF4-FFF2-40B4-BE49-F238E27FC236}">
                      <a16:creationId xmlns:a16="http://schemas.microsoft.com/office/drawing/2014/main" id="{5FE930F6-8493-42E4-BE9C-A7D9D9DBEE1A}"/>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Shape 535">
                  <a:extLst>
                    <a:ext uri="{FF2B5EF4-FFF2-40B4-BE49-F238E27FC236}">
                      <a16:creationId xmlns:a16="http://schemas.microsoft.com/office/drawing/2014/main" id="{2618E441-5AE2-42B1-9B47-20175F16A5C1}"/>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FA40196A-C3EF-4750-9EB4-4C079EF6F0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11BA7C4-67AC-492C-B4D8-64C426506C7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6915A973-8147-4FF0-B93A-B926F6BE1E7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7E9C79E5-EC0D-40D9-A07B-16B73460B38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22683571-C41C-4B40-8AB4-2CB4CB80AB2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8C9A5A5-7531-49B3-A05D-9FADB6CDED3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C92DE09C-33E5-4FEE-B8A9-806532CD624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610" name="Group 609">
            <a:extLst>
              <a:ext uri="{FF2B5EF4-FFF2-40B4-BE49-F238E27FC236}">
                <a16:creationId xmlns:a16="http://schemas.microsoft.com/office/drawing/2014/main" id="{E824E4DB-DB5E-4540-B08A-CDE4AEAA61FE}"/>
              </a:ext>
            </a:extLst>
          </p:cNvPr>
          <p:cNvGrpSpPr/>
          <p:nvPr/>
        </p:nvGrpSpPr>
        <p:grpSpPr>
          <a:xfrm>
            <a:off x="5300982" y="4322943"/>
            <a:ext cx="3414694" cy="1223490"/>
            <a:chOff x="5300982" y="4322943"/>
            <a:chExt cx="3414694" cy="1223490"/>
          </a:xfrm>
        </p:grpSpPr>
        <p:grpSp>
          <p:nvGrpSpPr>
            <p:cNvPr id="611" name="Group 610">
              <a:extLst>
                <a:ext uri="{FF2B5EF4-FFF2-40B4-BE49-F238E27FC236}">
                  <a16:creationId xmlns:a16="http://schemas.microsoft.com/office/drawing/2014/main" id="{5CAE03C4-D9F7-4E96-B6E3-D2329E352A62}"/>
                </a:ext>
              </a:extLst>
            </p:cNvPr>
            <p:cNvGrpSpPr/>
            <p:nvPr/>
          </p:nvGrpSpPr>
          <p:grpSpPr>
            <a:xfrm>
              <a:off x="6290935" y="4322943"/>
              <a:ext cx="2424741" cy="1197015"/>
              <a:chOff x="6290935" y="4322943"/>
              <a:chExt cx="2424741" cy="1197015"/>
            </a:xfrm>
          </p:grpSpPr>
          <p:sp>
            <p:nvSpPr>
              <p:cNvPr id="690" name="Freeform: Shape 689">
                <a:extLst>
                  <a:ext uri="{FF2B5EF4-FFF2-40B4-BE49-F238E27FC236}">
                    <a16:creationId xmlns:a16="http://schemas.microsoft.com/office/drawing/2014/main" id="{8A64F0D7-40DC-4DB9-81A2-490A8C818479}"/>
                  </a:ext>
                </a:extLst>
              </p:cNvPr>
              <p:cNvSpPr/>
              <p:nvPr/>
            </p:nvSpPr>
            <p:spPr>
              <a:xfrm rot="5400000">
                <a:off x="6292261" y="4483443"/>
                <a:ext cx="737790" cy="740442"/>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737790"/>
                  <a:gd name="connsiteY0" fmla="*/ 91 h 711861"/>
                  <a:gd name="connsiteX1" fmla="*/ 737790 w 737790"/>
                  <a:gd name="connsiteY1" fmla="*/ 711688 h 711861"/>
                  <a:gd name="connsiteX0" fmla="*/ 0 w 737790"/>
                  <a:gd name="connsiteY0" fmla="*/ 0 h 720070"/>
                  <a:gd name="connsiteX1" fmla="*/ 737790 w 737790"/>
                  <a:gd name="connsiteY1" fmla="*/ 711597 h 720070"/>
                  <a:gd name="connsiteX0" fmla="*/ 0 w 737790"/>
                  <a:gd name="connsiteY0" fmla="*/ 0 h 740442"/>
                  <a:gd name="connsiteX1" fmla="*/ 737790 w 737790"/>
                  <a:gd name="connsiteY1" fmla="*/ 711597 h 740442"/>
                </a:gdLst>
                <a:ahLst/>
                <a:cxnLst>
                  <a:cxn ang="0">
                    <a:pos x="connsiteX0" y="connsiteY0"/>
                  </a:cxn>
                  <a:cxn ang="0">
                    <a:pos x="connsiteX1" y="connsiteY1"/>
                  </a:cxn>
                </a:cxnLst>
                <a:rect l="l" t="t" r="r" b="b"/>
                <a:pathLst>
                  <a:path w="737790" h="740442">
                    <a:moveTo>
                      <a:pt x="0" y="0"/>
                    </a:moveTo>
                    <a:cubicBezTo>
                      <a:pt x="110339" y="933447"/>
                      <a:pt x="439340" y="724695"/>
                      <a:pt x="737790" y="711597"/>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ctr">
                  <a:buFont typeface="Arial" panose="020B0604020202020204" pitchFamily="34" charset="0"/>
                  <a:buChar char="•"/>
                </a:pPr>
                <a:endParaRPr lang="en-US">
                  <a:solidFill>
                    <a:srgbClr val="FF0000"/>
                  </a:solidFill>
                </a:endParaRPr>
              </a:p>
            </p:txBody>
          </p:sp>
          <p:sp>
            <p:nvSpPr>
              <p:cNvPr id="691" name="TextBox 690">
                <a:extLst>
                  <a:ext uri="{FF2B5EF4-FFF2-40B4-BE49-F238E27FC236}">
                    <a16:creationId xmlns:a16="http://schemas.microsoft.com/office/drawing/2014/main" id="{E40932B7-5E84-4659-9A71-5D3A7CE7687D}"/>
                  </a:ext>
                </a:extLst>
              </p:cNvPr>
              <p:cNvSpPr txBox="1"/>
              <p:nvPr/>
            </p:nvSpPr>
            <p:spPr>
              <a:xfrm>
                <a:off x="6960067" y="4322943"/>
                <a:ext cx="1755609" cy="409023"/>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 </a:t>
                </a:r>
                <a:r>
                  <a:rPr lang="en-US" sz="1400" dirty="0" err="1">
                    <a:solidFill>
                      <a:srgbClr val="008000"/>
                    </a:solidFill>
                    <a:latin typeface="Candara" panose="020E0502030303020204" pitchFamily="34" charset="0"/>
                  </a:rPr>
                  <a:t>Lacunosum</a:t>
                </a:r>
                <a:r>
                  <a:rPr lang="en-US" sz="1400" dirty="0">
                    <a:solidFill>
                      <a:srgbClr val="008000"/>
                    </a:solidFill>
                    <a:latin typeface="Candara" panose="020E0502030303020204" pitchFamily="34" charset="0"/>
                  </a:rPr>
                  <a:t>-</a:t>
                </a:r>
              </a:p>
              <a:p>
                <a:pPr algn="ctr">
                  <a:lnSpc>
                    <a:spcPts val="1200"/>
                  </a:lnSpc>
                </a:pPr>
                <a:r>
                  <a:rPr lang="en-US" sz="1400" dirty="0" err="1">
                    <a:solidFill>
                      <a:srgbClr val="008000"/>
                    </a:solidFill>
                    <a:latin typeface="Candara" panose="020E0502030303020204" pitchFamily="34" charset="0"/>
                  </a:rPr>
                  <a:t>Moleculare</a:t>
                </a:r>
                <a:endParaRPr lang="en-US" sz="1400" dirty="0">
                  <a:solidFill>
                    <a:srgbClr val="008000"/>
                  </a:solidFill>
                  <a:latin typeface="Candara" panose="020E0502030303020204" pitchFamily="34" charset="0"/>
                </a:endParaRPr>
              </a:p>
            </p:txBody>
          </p:sp>
          <p:sp>
            <p:nvSpPr>
              <p:cNvPr id="692" name="TextBox 691">
                <a:extLst>
                  <a:ext uri="{FF2B5EF4-FFF2-40B4-BE49-F238E27FC236}">
                    <a16:creationId xmlns:a16="http://schemas.microsoft.com/office/drawing/2014/main" id="{ABBD49E9-11D6-4DA0-B824-8384FE99C642}"/>
                  </a:ext>
                </a:extLst>
              </p:cNvPr>
              <p:cNvSpPr txBox="1"/>
              <p:nvPr/>
            </p:nvSpPr>
            <p:spPr>
              <a:xfrm>
                <a:off x="6437835" y="4913996"/>
                <a:ext cx="1486304" cy="255134"/>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 Lucidum</a:t>
                </a:r>
              </a:p>
            </p:txBody>
          </p:sp>
          <p:sp>
            <p:nvSpPr>
              <p:cNvPr id="693" name="TextBox 692">
                <a:extLst>
                  <a:ext uri="{FF2B5EF4-FFF2-40B4-BE49-F238E27FC236}">
                    <a16:creationId xmlns:a16="http://schemas.microsoft.com/office/drawing/2014/main" id="{1F9BD1C8-8BF6-478D-AEC2-F0CB9C2C7BF1}"/>
                  </a:ext>
                </a:extLst>
              </p:cNvPr>
              <p:cNvSpPr txBox="1"/>
              <p:nvPr/>
            </p:nvSpPr>
            <p:spPr>
              <a:xfrm>
                <a:off x="6445175" y="4686098"/>
                <a:ext cx="1569660" cy="255134"/>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 </a:t>
                </a:r>
                <a:r>
                  <a:rPr lang="en-US" sz="1400" dirty="0" err="1">
                    <a:solidFill>
                      <a:srgbClr val="008000"/>
                    </a:solidFill>
                    <a:latin typeface="Candara" panose="020E0502030303020204" pitchFamily="34" charset="0"/>
                  </a:rPr>
                  <a:t>Radiatum</a:t>
                </a:r>
                <a:endParaRPr lang="en-US" sz="1400" dirty="0">
                  <a:solidFill>
                    <a:srgbClr val="008000"/>
                  </a:solidFill>
                  <a:latin typeface="Candara" panose="020E0502030303020204" pitchFamily="34" charset="0"/>
                </a:endParaRPr>
              </a:p>
            </p:txBody>
          </p:sp>
          <p:sp>
            <p:nvSpPr>
              <p:cNvPr id="694" name="Freeform: Shape 693">
                <a:extLst>
                  <a:ext uri="{FF2B5EF4-FFF2-40B4-BE49-F238E27FC236}">
                    <a16:creationId xmlns:a16="http://schemas.microsoft.com/office/drawing/2014/main" id="{AEECE8C9-B8B8-41E8-A85F-574F733CF45A}"/>
                  </a:ext>
                </a:extLst>
              </p:cNvPr>
              <p:cNvSpPr/>
              <p:nvPr/>
            </p:nvSpPr>
            <p:spPr>
              <a:xfrm rot="5400000">
                <a:off x="6204843" y="5062116"/>
                <a:ext cx="556174" cy="132842"/>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431147"/>
                  <a:gd name="connsiteY0" fmla="*/ 3107 h 254329"/>
                  <a:gd name="connsiteX1" fmla="*/ 429815 w 431147"/>
                  <a:gd name="connsiteY1" fmla="*/ 254329 h 254329"/>
                  <a:gd name="connsiteX0" fmla="*/ 0 w 427351"/>
                  <a:gd name="connsiteY0" fmla="*/ 11829 h 209711"/>
                  <a:gd name="connsiteX1" fmla="*/ 426005 w 427351"/>
                  <a:gd name="connsiteY1" fmla="*/ 209711 h 209711"/>
                  <a:gd name="connsiteX0" fmla="*/ 0 w 426005"/>
                  <a:gd name="connsiteY0" fmla="*/ 11829 h 209711"/>
                  <a:gd name="connsiteX1" fmla="*/ 426005 w 426005"/>
                  <a:gd name="connsiteY1" fmla="*/ 209711 h 209711"/>
                  <a:gd name="connsiteX0" fmla="*/ 0 w 426005"/>
                  <a:gd name="connsiteY0" fmla="*/ 0 h 197882"/>
                  <a:gd name="connsiteX1" fmla="*/ 426005 w 426005"/>
                  <a:gd name="connsiteY1" fmla="*/ 197882 h 197882"/>
                  <a:gd name="connsiteX0" fmla="*/ 0 w 426002"/>
                  <a:gd name="connsiteY0" fmla="*/ 0 h 151448"/>
                  <a:gd name="connsiteX1" fmla="*/ 426002 w 426002"/>
                  <a:gd name="connsiteY1" fmla="*/ 151448 h 151448"/>
                  <a:gd name="connsiteX0" fmla="*/ 0 w 426002"/>
                  <a:gd name="connsiteY0" fmla="*/ 0 h 151448"/>
                  <a:gd name="connsiteX1" fmla="*/ 426002 w 426002"/>
                  <a:gd name="connsiteY1" fmla="*/ 151448 h 151448"/>
                  <a:gd name="connsiteX0" fmla="*/ 0 w 426065"/>
                  <a:gd name="connsiteY0" fmla="*/ 0 h 151448"/>
                  <a:gd name="connsiteX1" fmla="*/ 426002 w 426065"/>
                  <a:gd name="connsiteY1" fmla="*/ 151448 h 151448"/>
                  <a:gd name="connsiteX0" fmla="*/ 0 w 305451"/>
                  <a:gd name="connsiteY0" fmla="*/ 19946 h 111069"/>
                  <a:gd name="connsiteX1" fmla="*/ 305349 w 305451"/>
                  <a:gd name="connsiteY1" fmla="*/ 111069 h 111069"/>
                  <a:gd name="connsiteX0" fmla="*/ 0 w 556218"/>
                  <a:gd name="connsiteY0" fmla="*/ 27490 h 109088"/>
                  <a:gd name="connsiteX1" fmla="*/ 556174 w 556218"/>
                  <a:gd name="connsiteY1" fmla="*/ 109088 h 109088"/>
                  <a:gd name="connsiteX0" fmla="*/ 0 w 556209"/>
                  <a:gd name="connsiteY0" fmla="*/ 4469 h 120972"/>
                  <a:gd name="connsiteX1" fmla="*/ 556174 w 556209"/>
                  <a:gd name="connsiteY1" fmla="*/ 86067 h 120972"/>
                  <a:gd name="connsiteX0" fmla="*/ 0 w 556174"/>
                  <a:gd name="connsiteY0" fmla="*/ 0 h 137503"/>
                  <a:gd name="connsiteX1" fmla="*/ 556174 w 556174"/>
                  <a:gd name="connsiteY1" fmla="*/ 81598 h 137503"/>
                  <a:gd name="connsiteX0" fmla="*/ 0 w 556174"/>
                  <a:gd name="connsiteY0" fmla="*/ 0 h 142797"/>
                  <a:gd name="connsiteX1" fmla="*/ 556174 w 556174"/>
                  <a:gd name="connsiteY1" fmla="*/ 81598 h 142797"/>
                  <a:gd name="connsiteX0" fmla="*/ 0 w 556204"/>
                  <a:gd name="connsiteY0" fmla="*/ 0 h 128276"/>
                  <a:gd name="connsiteX1" fmla="*/ 556174 w 556204"/>
                  <a:gd name="connsiteY1" fmla="*/ 81598 h 128276"/>
                  <a:gd name="connsiteX0" fmla="*/ 0 w 556174"/>
                  <a:gd name="connsiteY0" fmla="*/ 22470 h 132842"/>
                  <a:gd name="connsiteX1" fmla="*/ 556174 w 556174"/>
                  <a:gd name="connsiteY1" fmla="*/ 104068 h 132842"/>
                </a:gdLst>
                <a:ahLst/>
                <a:cxnLst>
                  <a:cxn ang="0">
                    <a:pos x="connsiteX0" y="connsiteY0"/>
                  </a:cxn>
                  <a:cxn ang="0">
                    <a:pos x="connsiteX1" y="connsiteY1"/>
                  </a:cxn>
                </a:cxnLst>
                <a:rect l="l" t="t" r="r" b="b"/>
                <a:pathLst>
                  <a:path w="556174" h="132842">
                    <a:moveTo>
                      <a:pt x="0" y="22470"/>
                    </a:moveTo>
                    <a:cubicBezTo>
                      <a:pt x="2386" y="363383"/>
                      <a:pt x="547850" y="-225261"/>
                      <a:pt x="556174" y="104068"/>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695" name="Freeform: Shape 694">
                <a:extLst>
                  <a:ext uri="{FF2B5EF4-FFF2-40B4-BE49-F238E27FC236}">
                    <a16:creationId xmlns:a16="http://schemas.microsoft.com/office/drawing/2014/main" id="{2585AE3A-D3AE-4F48-94D6-049563ACC801}"/>
                  </a:ext>
                </a:extLst>
              </p:cNvPr>
              <p:cNvSpPr/>
              <p:nvPr/>
            </p:nvSpPr>
            <p:spPr>
              <a:xfrm rot="5400000">
                <a:off x="6377201" y="5171511"/>
                <a:ext cx="421231" cy="275663"/>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431147"/>
                  <a:gd name="connsiteY0" fmla="*/ 3107 h 254329"/>
                  <a:gd name="connsiteX1" fmla="*/ 429815 w 431147"/>
                  <a:gd name="connsiteY1" fmla="*/ 254329 h 254329"/>
                  <a:gd name="connsiteX0" fmla="*/ 0 w 427351"/>
                  <a:gd name="connsiteY0" fmla="*/ 11829 h 209711"/>
                  <a:gd name="connsiteX1" fmla="*/ 426005 w 427351"/>
                  <a:gd name="connsiteY1" fmla="*/ 209711 h 209711"/>
                  <a:gd name="connsiteX0" fmla="*/ 0 w 426005"/>
                  <a:gd name="connsiteY0" fmla="*/ 11829 h 209711"/>
                  <a:gd name="connsiteX1" fmla="*/ 426005 w 426005"/>
                  <a:gd name="connsiteY1" fmla="*/ 209711 h 209711"/>
                  <a:gd name="connsiteX0" fmla="*/ 0 w 426005"/>
                  <a:gd name="connsiteY0" fmla="*/ 0 h 197882"/>
                  <a:gd name="connsiteX1" fmla="*/ 426005 w 426005"/>
                  <a:gd name="connsiteY1" fmla="*/ 197882 h 197882"/>
                  <a:gd name="connsiteX0" fmla="*/ 0 w 426002"/>
                  <a:gd name="connsiteY0" fmla="*/ 0 h 151448"/>
                  <a:gd name="connsiteX1" fmla="*/ 426002 w 426002"/>
                  <a:gd name="connsiteY1" fmla="*/ 151448 h 151448"/>
                  <a:gd name="connsiteX0" fmla="*/ 0 w 426002"/>
                  <a:gd name="connsiteY0" fmla="*/ 0 h 151448"/>
                  <a:gd name="connsiteX1" fmla="*/ 426002 w 426002"/>
                  <a:gd name="connsiteY1" fmla="*/ 151448 h 151448"/>
                  <a:gd name="connsiteX0" fmla="*/ 0 w 426065"/>
                  <a:gd name="connsiteY0" fmla="*/ 0 h 151448"/>
                  <a:gd name="connsiteX1" fmla="*/ 426002 w 426065"/>
                  <a:gd name="connsiteY1" fmla="*/ 151448 h 151448"/>
                  <a:gd name="connsiteX0" fmla="*/ 0 w 395113"/>
                  <a:gd name="connsiteY0" fmla="*/ 0 h 294324"/>
                  <a:gd name="connsiteX1" fmla="*/ 395043 w 395113"/>
                  <a:gd name="connsiteY1" fmla="*/ 294324 h 294324"/>
                  <a:gd name="connsiteX0" fmla="*/ 220 w 395311"/>
                  <a:gd name="connsiteY0" fmla="*/ 0 h 294324"/>
                  <a:gd name="connsiteX1" fmla="*/ 395263 w 395311"/>
                  <a:gd name="connsiteY1" fmla="*/ 294324 h 294324"/>
                  <a:gd name="connsiteX0" fmla="*/ 246 w 353667"/>
                  <a:gd name="connsiteY0" fmla="*/ 0 h 291943"/>
                  <a:gd name="connsiteX1" fmla="*/ 353614 w 353667"/>
                  <a:gd name="connsiteY1" fmla="*/ 291943 h 291943"/>
                  <a:gd name="connsiteX0" fmla="*/ 251 w 353619"/>
                  <a:gd name="connsiteY0" fmla="*/ 0 h 291943"/>
                  <a:gd name="connsiteX1" fmla="*/ 353619 w 353619"/>
                  <a:gd name="connsiteY1" fmla="*/ 291943 h 291943"/>
                  <a:gd name="connsiteX0" fmla="*/ 209 w 427396"/>
                  <a:gd name="connsiteY0" fmla="*/ 81849 h 190436"/>
                  <a:gd name="connsiteX1" fmla="*/ 427396 w 427396"/>
                  <a:gd name="connsiteY1" fmla="*/ 190436 h 190436"/>
                  <a:gd name="connsiteX0" fmla="*/ 0 w 427187"/>
                  <a:gd name="connsiteY0" fmla="*/ 146029 h 254616"/>
                  <a:gd name="connsiteX1" fmla="*/ 427187 w 427187"/>
                  <a:gd name="connsiteY1" fmla="*/ 254616 h 254616"/>
                  <a:gd name="connsiteX0" fmla="*/ 0 w 421231"/>
                  <a:gd name="connsiteY0" fmla="*/ 120642 h 275663"/>
                  <a:gd name="connsiteX1" fmla="*/ 421231 w 421231"/>
                  <a:gd name="connsiteY1" fmla="*/ 275663 h 275663"/>
                </a:gdLst>
                <a:ahLst/>
                <a:cxnLst>
                  <a:cxn ang="0">
                    <a:pos x="connsiteX0" y="connsiteY0"/>
                  </a:cxn>
                  <a:cxn ang="0">
                    <a:pos x="connsiteX1" y="connsiteY1"/>
                  </a:cxn>
                </a:cxnLst>
                <a:rect l="l" t="t" r="r" b="b"/>
                <a:pathLst>
                  <a:path w="421231" h="275663">
                    <a:moveTo>
                      <a:pt x="0" y="120642"/>
                    </a:moveTo>
                    <a:cubicBezTo>
                      <a:pt x="74619" y="23008"/>
                      <a:pt x="416866" y="-154866"/>
                      <a:pt x="421231" y="275663"/>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612" name="Group 611">
              <a:extLst>
                <a:ext uri="{FF2B5EF4-FFF2-40B4-BE49-F238E27FC236}">
                  <a16:creationId xmlns:a16="http://schemas.microsoft.com/office/drawing/2014/main" id="{12E0DF6F-4DCC-4C28-A702-6B4EE25F18E5}"/>
                </a:ext>
              </a:extLst>
            </p:cNvPr>
            <p:cNvGrpSpPr/>
            <p:nvPr/>
          </p:nvGrpSpPr>
          <p:grpSpPr>
            <a:xfrm>
              <a:off x="5300982" y="5249996"/>
              <a:ext cx="1127101" cy="296437"/>
              <a:chOff x="5300982" y="5249996"/>
              <a:chExt cx="1127101" cy="296437"/>
            </a:xfrm>
          </p:grpSpPr>
          <p:cxnSp>
            <p:nvCxnSpPr>
              <p:cNvPr id="613" name="Straight Connector 612">
                <a:extLst>
                  <a:ext uri="{FF2B5EF4-FFF2-40B4-BE49-F238E27FC236}">
                    <a16:creationId xmlns:a16="http://schemas.microsoft.com/office/drawing/2014/main" id="{F46AF393-DF6A-4F76-89E3-5731F68F5B51}"/>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4283585-007C-4FB1-8719-CC58A01357B3}"/>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15" name="Group 614">
                <a:extLst>
                  <a:ext uri="{FF2B5EF4-FFF2-40B4-BE49-F238E27FC236}">
                    <a16:creationId xmlns:a16="http://schemas.microsoft.com/office/drawing/2014/main" id="{4C1648B6-F6CE-41A8-95AB-0B89618E2120}"/>
                  </a:ext>
                </a:extLst>
              </p:cNvPr>
              <p:cNvGrpSpPr/>
              <p:nvPr/>
            </p:nvGrpSpPr>
            <p:grpSpPr>
              <a:xfrm>
                <a:off x="5345143" y="5249996"/>
                <a:ext cx="1053459" cy="80526"/>
                <a:chOff x="5357846" y="5249996"/>
                <a:chExt cx="1053459" cy="80526"/>
              </a:xfrm>
            </p:grpSpPr>
            <p:grpSp>
              <p:nvGrpSpPr>
                <p:cNvPr id="666" name="Group 665">
                  <a:extLst>
                    <a:ext uri="{FF2B5EF4-FFF2-40B4-BE49-F238E27FC236}">
                      <a16:creationId xmlns:a16="http://schemas.microsoft.com/office/drawing/2014/main" id="{8EF62A62-859F-49E5-BD30-A880380E36DD}"/>
                    </a:ext>
                  </a:extLst>
                </p:cNvPr>
                <p:cNvGrpSpPr/>
                <p:nvPr/>
              </p:nvGrpSpPr>
              <p:grpSpPr>
                <a:xfrm>
                  <a:off x="5357846" y="5252121"/>
                  <a:ext cx="527322" cy="78401"/>
                  <a:chOff x="3064128" y="5259734"/>
                  <a:chExt cx="954674" cy="250936"/>
                </a:xfrm>
              </p:grpSpPr>
              <p:sp>
                <p:nvSpPr>
                  <p:cNvPr id="679" name="Freeform: Shape 678">
                    <a:extLst>
                      <a:ext uri="{FF2B5EF4-FFF2-40B4-BE49-F238E27FC236}">
                        <a16:creationId xmlns:a16="http://schemas.microsoft.com/office/drawing/2014/main" id="{FBE4EB61-0F37-4E8E-872E-C6B27F3B866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Freeform: Shape 679">
                    <a:extLst>
                      <a:ext uri="{FF2B5EF4-FFF2-40B4-BE49-F238E27FC236}">
                        <a16:creationId xmlns:a16="http://schemas.microsoft.com/office/drawing/2014/main" id="{8377D28D-6E4F-4E50-95CF-BF933425016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Freeform: Shape 680">
                    <a:extLst>
                      <a:ext uri="{FF2B5EF4-FFF2-40B4-BE49-F238E27FC236}">
                        <a16:creationId xmlns:a16="http://schemas.microsoft.com/office/drawing/2014/main" id="{FB7B4734-ACF2-492E-A146-FE9FD5F6958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reeform: Shape 681">
                    <a:extLst>
                      <a:ext uri="{FF2B5EF4-FFF2-40B4-BE49-F238E27FC236}">
                        <a16:creationId xmlns:a16="http://schemas.microsoft.com/office/drawing/2014/main" id="{6F5DE732-A18E-48D9-9768-11EDC174F0F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reeform: Shape 682">
                    <a:extLst>
                      <a:ext uri="{FF2B5EF4-FFF2-40B4-BE49-F238E27FC236}">
                        <a16:creationId xmlns:a16="http://schemas.microsoft.com/office/drawing/2014/main" id="{A7F1EE72-6A3D-4E9A-A11C-2CDB011AC5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Freeform: Shape 683">
                    <a:extLst>
                      <a:ext uri="{FF2B5EF4-FFF2-40B4-BE49-F238E27FC236}">
                        <a16:creationId xmlns:a16="http://schemas.microsoft.com/office/drawing/2014/main" id="{8CB8468A-0755-48AA-973C-B6BB823A6F2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Freeform: Shape 684">
                    <a:extLst>
                      <a:ext uri="{FF2B5EF4-FFF2-40B4-BE49-F238E27FC236}">
                        <a16:creationId xmlns:a16="http://schemas.microsoft.com/office/drawing/2014/main" id="{D872BE33-388E-4BF4-89AC-4AACED3DABF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Freeform: Shape 685">
                    <a:extLst>
                      <a:ext uri="{FF2B5EF4-FFF2-40B4-BE49-F238E27FC236}">
                        <a16:creationId xmlns:a16="http://schemas.microsoft.com/office/drawing/2014/main" id="{C6AFBD2C-06D6-46EC-8434-2AF2D27A076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Freeform: Shape 686">
                    <a:extLst>
                      <a:ext uri="{FF2B5EF4-FFF2-40B4-BE49-F238E27FC236}">
                        <a16:creationId xmlns:a16="http://schemas.microsoft.com/office/drawing/2014/main" id="{CE8A9528-1914-4728-90AB-DD7E366CE22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reeform: Shape 687">
                    <a:extLst>
                      <a:ext uri="{FF2B5EF4-FFF2-40B4-BE49-F238E27FC236}">
                        <a16:creationId xmlns:a16="http://schemas.microsoft.com/office/drawing/2014/main" id="{499DB118-13C2-4DC1-A319-CBAC9708636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reeform: Shape 688">
                    <a:extLst>
                      <a:ext uri="{FF2B5EF4-FFF2-40B4-BE49-F238E27FC236}">
                        <a16:creationId xmlns:a16="http://schemas.microsoft.com/office/drawing/2014/main" id="{BC131F21-955F-4A63-A31C-470ED36F9D42}"/>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7" name="Group 666">
                  <a:extLst>
                    <a:ext uri="{FF2B5EF4-FFF2-40B4-BE49-F238E27FC236}">
                      <a16:creationId xmlns:a16="http://schemas.microsoft.com/office/drawing/2014/main" id="{1DD74D29-EA4E-4E30-AC29-E9CDB15A974E}"/>
                    </a:ext>
                  </a:extLst>
                </p:cNvPr>
                <p:cNvGrpSpPr/>
                <p:nvPr/>
              </p:nvGrpSpPr>
              <p:grpSpPr>
                <a:xfrm>
                  <a:off x="5883983" y="5249996"/>
                  <a:ext cx="527322" cy="78401"/>
                  <a:chOff x="3064128" y="5259734"/>
                  <a:chExt cx="954674" cy="250936"/>
                </a:xfrm>
              </p:grpSpPr>
              <p:sp>
                <p:nvSpPr>
                  <p:cNvPr id="668" name="Freeform: Shape 667">
                    <a:extLst>
                      <a:ext uri="{FF2B5EF4-FFF2-40B4-BE49-F238E27FC236}">
                        <a16:creationId xmlns:a16="http://schemas.microsoft.com/office/drawing/2014/main" id="{7ED2B3D1-439B-446F-865F-16F06C00B0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Freeform: Shape 668">
                    <a:extLst>
                      <a:ext uri="{FF2B5EF4-FFF2-40B4-BE49-F238E27FC236}">
                        <a16:creationId xmlns:a16="http://schemas.microsoft.com/office/drawing/2014/main" id="{DA34CEE1-DF74-4535-AF65-EC4C9CAF79D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Freeform: Shape 669">
                    <a:extLst>
                      <a:ext uri="{FF2B5EF4-FFF2-40B4-BE49-F238E27FC236}">
                        <a16:creationId xmlns:a16="http://schemas.microsoft.com/office/drawing/2014/main" id="{B0716135-8DE3-42CA-A391-BA23740FA0D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Freeform: Shape 670">
                    <a:extLst>
                      <a:ext uri="{FF2B5EF4-FFF2-40B4-BE49-F238E27FC236}">
                        <a16:creationId xmlns:a16="http://schemas.microsoft.com/office/drawing/2014/main" id="{0BE06586-1D59-4468-B581-4D417F72B48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reeform: Shape 671">
                    <a:extLst>
                      <a:ext uri="{FF2B5EF4-FFF2-40B4-BE49-F238E27FC236}">
                        <a16:creationId xmlns:a16="http://schemas.microsoft.com/office/drawing/2014/main" id="{DC74DAF1-0895-4B44-8E3C-7BF69365F1A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Shape 672">
                    <a:extLst>
                      <a:ext uri="{FF2B5EF4-FFF2-40B4-BE49-F238E27FC236}">
                        <a16:creationId xmlns:a16="http://schemas.microsoft.com/office/drawing/2014/main" id="{FAED9C51-EF5C-4222-9164-5001C56EB65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Shape 673">
                    <a:extLst>
                      <a:ext uri="{FF2B5EF4-FFF2-40B4-BE49-F238E27FC236}">
                        <a16:creationId xmlns:a16="http://schemas.microsoft.com/office/drawing/2014/main" id="{188D35A2-DC00-4990-A8CB-3B6DBB7E473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reeform: Shape 674">
                    <a:extLst>
                      <a:ext uri="{FF2B5EF4-FFF2-40B4-BE49-F238E27FC236}">
                        <a16:creationId xmlns:a16="http://schemas.microsoft.com/office/drawing/2014/main" id="{ED65338D-D92D-49CE-AD65-530ECBE5BB2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Freeform: Shape 675">
                    <a:extLst>
                      <a:ext uri="{FF2B5EF4-FFF2-40B4-BE49-F238E27FC236}">
                        <a16:creationId xmlns:a16="http://schemas.microsoft.com/office/drawing/2014/main" id="{6B9A05E3-B09A-4544-BA32-31EC4B425C9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Freeform: Shape 676">
                    <a:extLst>
                      <a:ext uri="{FF2B5EF4-FFF2-40B4-BE49-F238E27FC236}">
                        <a16:creationId xmlns:a16="http://schemas.microsoft.com/office/drawing/2014/main" id="{0392806E-CC64-4CEB-AEF0-64B5CEFD9CC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Freeform: Shape 677">
                    <a:extLst>
                      <a:ext uri="{FF2B5EF4-FFF2-40B4-BE49-F238E27FC236}">
                        <a16:creationId xmlns:a16="http://schemas.microsoft.com/office/drawing/2014/main" id="{F039F814-1B18-4612-B363-0E475D4845F7}"/>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6" name="Group 615">
                <a:extLst>
                  <a:ext uri="{FF2B5EF4-FFF2-40B4-BE49-F238E27FC236}">
                    <a16:creationId xmlns:a16="http://schemas.microsoft.com/office/drawing/2014/main" id="{A8217F1E-E1CB-4AEC-9919-289551017E99}"/>
                  </a:ext>
                </a:extLst>
              </p:cNvPr>
              <p:cNvGrpSpPr/>
              <p:nvPr/>
            </p:nvGrpSpPr>
            <p:grpSpPr>
              <a:xfrm>
                <a:off x="5345143" y="5361115"/>
                <a:ext cx="1053459" cy="80526"/>
                <a:chOff x="5435623" y="5361115"/>
                <a:chExt cx="1053459" cy="80526"/>
              </a:xfrm>
            </p:grpSpPr>
            <p:grpSp>
              <p:nvGrpSpPr>
                <p:cNvPr id="642" name="Group 641">
                  <a:extLst>
                    <a:ext uri="{FF2B5EF4-FFF2-40B4-BE49-F238E27FC236}">
                      <a16:creationId xmlns:a16="http://schemas.microsoft.com/office/drawing/2014/main" id="{3A357A97-A8D8-4DE2-A588-9B5A5C883E26}"/>
                    </a:ext>
                  </a:extLst>
                </p:cNvPr>
                <p:cNvGrpSpPr/>
                <p:nvPr/>
              </p:nvGrpSpPr>
              <p:grpSpPr>
                <a:xfrm>
                  <a:off x="5435623" y="5363240"/>
                  <a:ext cx="527322" cy="78401"/>
                  <a:chOff x="3064128" y="5259734"/>
                  <a:chExt cx="954674" cy="250936"/>
                </a:xfrm>
              </p:grpSpPr>
              <p:sp>
                <p:nvSpPr>
                  <p:cNvPr id="655" name="Freeform: Shape 654">
                    <a:extLst>
                      <a:ext uri="{FF2B5EF4-FFF2-40B4-BE49-F238E27FC236}">
                        <a16:creationId xmlns:a16="http://schemas.microsoft.com/office/drawing/2014/main" id="{81098C4A-1BCB-4E64-877B-3C1CCA173FB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reeform: Shape 655">
                    <a:extLst>
                      <a:ext uri="{FF2B5EF4-FFF2-40B4-BE49-F238E27FC236}">
                        <a16:creationId xmlns:a16="http://schemas.microsoft.com/office/drawing/2014/main" id="{03EE4808-4F6E-451D-B6EB-EE35B03F928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Freeform: Shape 656">
                    <a:extLst>
                      <a:ext uri="{FF2B5EF4-FFF2-40B4-BE49-F238E27FC236}">
                        <a16:creationId xmlns:a16="http://schemas.microsoft.com/office/drawing/2014/main" id="{B6103AD3-378B-4D50-92F2-5DCE146246D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Freeform: Shape 657">
                    <a:extLst>
                      <a:ext uri="{FF2B5EF4-FFF2-40B4-BE49-F238E27FC236}">
                        <a16:creationId xmlns:a16="http://schemas.microsoft.com/office/drawing/2014/main" id="{C5547F3F-CFD9-4268-AF4E-950A4CA5575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Freeform: Shape 658">
                    <a:extLst>
                      <a:ext uri="{FF2B5EF4-FFF2-40B4-BE49-F238E27FC236}">
                        <a16:creationId xmlns:a16="http://schemas.microsoft.com/office/drawing/2014/main" id="{0233A8B8-AA30-4B6B-AD2E-ACA4731BDBF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Freeform: Shape 659">
                    <a:extLst>
                      <a:ext uri="{FF2B5EF4-FFF2-40B4-BE49-F238E27FC236}">
                        <a16:creationId xmlns:a16="http://schemas.microsoft.com/office/drawing/2014/main" id="{5C592486-2DF7-4498-BA8B-D05B363894A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Freeform: Shape 660">
                    <a:extLst>
                      <a:ext uri="{FF2B5EF4-FFF2-40B4-BE49-F238E27FC236}">
                        <a16:creationId xmlns:a16="http://schemas.microsoft.com/office/drawing/2014/main" id="{22A28C82-6191-46FC-BCE9-37ADC201B59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Freeform: Shape 661">
                    <a:extLst>
                      <a:ext uri="{FF2B5EF4-FFF2-40B4-BE49-F238E27FC236}">
                        <a16:creationId xmlns:a16="http://schemas.microsoft.com/office/drawing/2014/main" id="{A780D52A-5F2B-449D-B7D7-1D9463426A1C}"/>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Freeform: Shape 662">
                    <a:extLst>
                      <a:ext uri="{FF2B5EF4-FFF2-40B4-BE49-F238E27FC236}">
                        <a16:creationId xmlns:a16="http://schemas.microsoft.com/office/drawing/2014/main" id="{1C3454DA-16CC-4A3C-9228-B4B5856D99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Freeform: Shape 663">
                    <a:extLst>
                      <a:ext uri="{FF2B5EF4-FFF2-40B4-BE49-F238E27FC236}">
                        <a16:creationId xmlns:a16="http://schemas.microsoft.com/office/drawing/2014/main" id="{6E7AEC37-19C8-4E28-AD96-55D6453BF0B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Freeform: Shape 664">
                    <a:extLst>
                      <a:ext uri="{FF2B5EF4-FFF2-40B4-BE49-F238E27FC236}">
                        <a16:creationId xmlns:a16="http://schemas.microsoft.com/office/drawing/2014/main" id="{D2944FAB-2984-4AE9-992A-B74C78C9025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642">
                  <a:extLst>
                    <a:ext uri="{FF2B5EF4-FFF2-40B4-BE49-F238E27FC236}">
                      <a16:creationId xmlns:a16="http://schemas.microsoft.com/office/drawing/2014/main" id="{37319EB3-5CC1-42B0-BBF0-D81B0FF058A7}"/>
                    </a:ext>
                  </a:extLst>
                </p:cNvPr>
                <p:cNvGrpSpPr/>
                <p:nvPr/>
              </p:nvGrpSpPr>
              <p:grpSpPr>
                <a:xfrm>
                  <a:off x="5961760" y="5361115"/>
                  <a:ext cx="527322" cy="78401"/>
                  <a:chOff x="3064128" y="5259734"/>
                  <a:chExt cx="954674" cy="250936"/>
                </a:xfrm>
              </p:grpSpPr>
              <p:sp>
                <p:nvSpPr>
                  <p:cNvPr id="644" name="Freeform: Shape 643">
                    <a:extLst>
                      <a:ext uri="{FF2B5EF4-FFF2-40B4-BE49-F238E27FC236}">
                        <a16:creationId xmlns:a16="http://schemas.microsoft.com/office/drawing/2014/main" id="{4A5AD22B-3659-4C1F-8D74-7B6C3B26102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Freeform: Shape 644">
                    <a:extLst>
                      <a:ext uri="{FF2B5EF4-FFF2-40B4-BE49-F238E27FC236}">
                        <a16:creationId xmlns:a16="http://schemas.microsoft.com/office/drawing/2014/main" id="{8C978A10-D582-4958-A4AC-15D433FB497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reeform: Shape 645">
                    <a:extLst>
                      <a:ext uri="{FF2B5EF4-FFF2-40B4-BE49-F238E27FC236}">
                        <a16:creationId xmlns:a16="http://schemas.microsoft.com/office/drawing/2014/main" id="{BCEC6C83-FBB8-4068-BB31-6948A566CB0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Freeform: Shape 646">
                    <a:extLst>
                      <a:ext uri="{FF2B5EF4-FFF2-40B4-BE49-F238E27FC236}">
                        <a16:creationId xmlns:a16="http://schemas.microsoft.com/office/drawing/2014/main" id="{B544D883-4DCC-448B-A131-4A7D41A9D04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Shape 647">
                    <a:extLst>
                      <a:ext uri="{FF2B5EF4-FFF2-40B4-BE49-F238E27FC236}">
                        <a16:creationId xmlns:a16="http://schemas.microsoft.com/office/drawing/2014/main" id="{662B103A-A2DE-4E28-91BC-7BFFAA107AB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Shape 648">
                    <a:extLst>
                      <a:ext uri="{FF2B5EF4-FFF2-40B4-BE49-F238E27FC236}">
                        <a16:creationId xmlns:a16="http://schemas.microsoft.com/office/drawing/2014/main" id="{4C23B5A5-CBFA-45F0-BDDA-3C392228BF0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Freeform: Shape 649">
                    <a:extLst>
                      <a:ext uri="{FF2B5EF4-FFF2-40B4-BE49-F238E27FC236}">
                        <a16:creationId xmlns:a16="http://schemas.microsoft.com/office/drawing/2014/main" id="{9AAB6C0D-31A0-4A79-BDFC-7480EA485C5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Freeform: Shape 650">
                    <a:extLst>
                      <a:ext uri="{FF2B5EF4-FFF2-40B4-BE49-F238E27FC236}">
                        <a16:creationId xmlns:a16="http://schemas.microsoft.com/office/drawing/2014/main" id="{F30040E1-ED6C-4F3F-B8C7-E2F59DABCAD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Freeform: Shape 651">
                    <a:extLst>
                      <a:ext uri="{FF2B5EF4-FFF2-40B4-BE49-F238E27FC236}">
                        <a16:creationId xmlns:a16="http://schemas.microsoft.com/office/drawing/2014/main" id="{0694B3D2-4EE7-4DB7-BED1-A8A2F42374A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reeform: Shape 652">
                    <a:extLst>
                      <a:ext uri="{FF2B5EF4-FFF2-40B4-BE49-F238E27FC236}">
                        <a16:creationId xmlns:a16="http://schemas.microsoft.com/office/drawing/2014/main" id="{E2C03C5D-2EC6-4C77-8EBA-D0FC7FD9020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Freeform: Shape 653">
                    <a:extLst>
                      <a:ext uri="{FF2B5EF4-FFF2-40B4-BE49-F238E27FC236}">
                        <a16:creationId xmlns:a16="http://schemas.microsoft.com/office/drawing/2014/main" id="{0F159000-5682-481E-9E9A-D7D4C79CD2E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616">
                <a:extLst>
                  <a:ext uri="{FF2B5EF4-FFF2-40B4-BE49-F238E27FC236}">
                    <a16:creationId xmlns:a16="http://schemas.microsoft.com/office/drawing/2014/main" id="{6CB4AE63-69EE-44BD-AC88-E6D573DB4BF6}"/>
                  </a:ext>
                </a:extLst>
              </p:cNvPr>
              <p:cNvGrpSpPr/>
              <p:nvPr/>
            </p:nvGrpSpPr>
            <p:grpSpPr>
              <a:xfrm>
                <a:off x="5345143" y="5465907"/>
                <a:ext cx="1053459" cy="80526"/>
                <a:chOff x="5357846" y="5249996"/>
                <a:chExt cx="1053459" cy="80526"/>
              </a:xfrm>
            </p:grpSpPr>
            <p:grpSp>
              <p:nvGrpSpPr>
                <p:cNvPr id="618" name="Group 617">
                  <a:extLst>
                    <a:ext uri="{FF2B5EF4-FFF2-40B4-BE49-F238E27FC236}">
                      <a16:creationId xmlns:a16="http://schemas.microsoft.com/office/drawing/2014/main" id="{45B9A95A-A71E-4B57-88E8-67D0C9178EAA}"/>
                    </a:ext>
                  </a:extLst>
                </p:cNvPr>
                <p:cNvGrpSpPr/>
                <p:nvPr/>
              </p:nvGrpSpPr>
              <p:grpSpPr>
                <a:xfrm>
                  <a:off x="5357846" y="5252121"/>
                  <a:ext cx="527322" cy="78401"/>
                  <a:chOff x="3064128" y="5259734"/>
                  <a:chExt cx="954674" cy="250936"/>
                </a:xfrm>
              </p:grpSpPr>
              <p:sp>
                <p:nvSpPr>
                  <p:cNvPr id="631" name="Freeform: Shape 630">
                    <a:extLst>
                      <a:ext uri="{FF2B5EF4-FFF2-40B4-BE49-F238E27FC236}">
                        <a16:creationId xmlns:a16="http://schemas.microsoft.com/office/drawing/2014/main" id="{3FEB456E-F091-49E4-B726-86DDCF7FC8DF}"/>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reeform: Shape 631">
                    <a:extLst>
                      <a:ext uri="{FF2B5EF4-FFF2-40B4-BE49-F238E27FC236}">
                        <a16:creationId xmlns:a16="http://schemas.microsoft.com/office/drawing/2014/main" id="{196C8AE7-6FC5-4F46-8173-7962B4EAF5F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Freeform: Shape 632">
                    <a:extLst>
                      <a:ext uri="{FF2B5EF4-FFF2-40B4-BE49-F238E27FC236}">
                        <a16:creationId xmlns:a16="http://schemas.microsoft.com/office/drawing/2014/main" id="{BE821153-526D-4ABC-8D06-5B719E63C4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Freeform: Shape 633">
                    <a:extLst>
                      <a:ext uri="{FF2B5EF4-FFF2-40B4-BE49-F238E27FC236}">
                        <a16:creationId xmlns:a16="http://schemas.microsoft.com/office/drawing/2014/main" id="{E8628144-0698-45D8-A74F-8324B2EECAB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reeform: Shape 634">
                    <a:extLst>
                      <a:ext uri="{FF2B5EF4-FFF2-40B4-BE49-F238E27FC236}">
                        <a16:creationId xmlns:a16="http://schemas.microsoft.com/office/drawing/2014/main" id="{AF60FD6F-EFCD-4E76-A6A3-8FDE694C408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reeform: Shape 635">
                    <a:extLst>
                      <a:ext uri="{FF2B5EF4-FFF2-40B4-BE49-F238E27FC236}">
                        <a16:creationId xmlns:a16="http://schemas.microsoft.com/office/drawing/2014/main" id="{18817E01-7E23-4052-82FB-7DDE021021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reeform: Shape 636">
                    <a:extLst>
                      <a:ext uri="{FF2B5EF4-FFF2-40B4-BE49-F238E27FC236}">
                        <a16:creationId xmlns:a16="http://schemas.microsoft.com/office/drawing/2014/main" id="{0CF09443-49A8-4BE7-83EA-D59CEF18EBB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EA50291E-1945-4DBC-A6E3-2EE311ACA68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reeform: Shape 638">
                    <a:extLst>
                      <a:ext uri="{FF2B5EF4-FFF2-40B4-BE49-F238E27FC236}">
                        <a16:creationId xmlns:a16="http://schemas.microsoft.com/office/drawing/2014/main" id="{E13FB47D-BD2E-40F6-8FAF-1E5361AE390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reeform: Shape 639">
                    <a:extLst>
                      <a:ext uri="{FF2B5EF4-FFF2-40B4-BE49-F238E27FC236}">
                        <a16:creationId xmlns:a16="http://schemas.microsoft.com/office/drawing/2014/main" id="{B815D381-CC7A-476F-9391-EBDB102C6C4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Freeform: Shape 640">
                    <a:extLst>
                      <a:ext uri="{FF2B5EF4-FFF2-40B4-BE49-F238E27FC236}">
                        <a16:creationId xmlns:a16="http://schemas.microsoft.com/office/drawing/2014/main" id="{35993C53-04B1-43B5-BA46-F6B211D9A03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a:extLst>
                    <a:ext uri="{FF2B5EF4-FFF2-40B4-BE49-F238E27FC236}">
                      <a16:creationId xmlns:a16="http://schemas.microsoft.com/office/drawing/2014/main" id="{EDE12571-EFD5-4F0D-93A5-5E38280A93DA}"/>
                    </a:ext>
                  </a:extLst>
                </p:cNvPr>
                <p:cNvGrpSpPr/>
                <p:nvPr/>
              </p:nvGrpSpPr>
              <p:grpSpPr>
                <a:xfrm>
                  <a:off x="5883983" y="5249996"/>
                  <a:ext cx="527322" cy="78401"/>
                  <a:chOff x="3064128" y="5259734"/>
                  <a:chExt cx="954674" cy="250936"/>
                </a:xfrm>
              </p:grpSpPr>
              <p:sp>
                <p:nvSpPr>
                  <p:cNvPr id="620" name="Freeform: Shape 619">
                    <a:extLst>
                      <a:ext uri="{FF2B5EF4-FFF2-40B4-BE49-F238E27FC236}">
                        <a16:creationId xmlns:a16="http://schemas.microsoft.com/office/drawing/2014/main" id="{EA886201-265E-42B3-A0FE-49AB14CEB9C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Shape 620">
                    <a:extLst>
                      <a:ext uri="{FF2B5EF4-FFF2-40B4-BE49-F238E27FC236}">
                        <a16:creationId xmlns:a16="http://schemas.microsoft.com/office/drawing/2014/main" id="{EA212FE1-EFE3-470E-8C2E-2D51A2858DC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Shape 621">
                    <a:extLst>
                      <a:ext uri="{FF2B5EF4-FFF2-40B4-BE49-F238E27FC236}">
                        <a16:creationId xmlns:a16="http://schemas.microsoft.com/office/drawing/2014/main" id="{4F32E342-3B8A-48F4-8D4A-186F2F4624A7}"/>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Shape 622">
                    <a:extLst>
                      <a:ext uri="{FF2B5EF4-FFF2-40B4-BE49-F238E27FC236}">
                        <a16:creationId xmlns:a16="http://schemas.microsoft.com/office/drawing/2014/main" id="{C5DA39A4-0698-4781-B63E-A5CF0746702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Shape 623">
                    <a:extLst>
                      <a:ext uri="{FF2B5EF4-FFF2-40B4-BE49-F238E27FC236}">
                        <a16:creationId xmlns:a16="http://schemas.microsoft.com/office/drawing/2014/main" id="{CBEC52BE-4D99-43CB-8B53-B3F8D1C93009}"/>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Shape 624">
                    <a:extLst>
                      <a:ext uri="{FF2B5EF4-FFF2-40B4-BE49-F238E27FC236}">
                        <a16:creationId xmlns:a16="http://schemas.microsoft.com/office/drawing/2014/main" id="{84E57707-28D9-4F15-84D2-FAABE3F43C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Freeform: Shape 625">
                    <a:extLst>
                      <a:ext uri="{FF2B5EF4-FFF2-40B4-BE49-F238E27FC236}">
                        <a16:creationId xmlns:a16="http://schemas.microsoft.com/office/drawing/2014/main" id="{CD4D2BA9-F4C5-4A99-9B2F-DBEA7765369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Freeform: Shape 626">
                    <a:extLst>
                      <a:ext uri="{FF2B5EF4-FFF2-40B4-BE49-F238E27FC236}">
                        <a16:creationId xmlns:a16="http://schemas.microsoft.com/office/drawing/2014/main" id="{E9F7F8D5-C446-479B-B222-1F218D42C3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Shape 627">
                    <a:extLst>
                      <a:ext uri="{FF2B5EF4-FFF2-40B4-BE49-F238E27FC236}">
                        <a16:creationId xmlns:a16="http://schemas.microsoft.com/office/drawing/2014/main" id="{4AC1F7A6-9B68-4C5A-B267-66DE271AB33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Shape 628">
                    <a:extLst>
                      <a:ext uri="{FF2B5EF4-FFF2-40B4-BE49-F238E27FC236}">
                        <a16:creationId xmlns:a16="http://schemas.microsoft.com/office/drawing/2014/main" id="{7B76543A-BD5C-48C4-8B0F-364FC280BCA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Shape 629">
                    <a:extLst>
                      <a:ext uri="{FF2B5EF4-FFF2-40B4-BE49-F238E27FC236}">
                        <a16:creationId xmlns:a16="http://schemas.microsoft.com/office/drawing/2014/main" id="{D3342174-3A45-4C54-9588-26CAFAECE6F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243" name="TextBox 242">
            <a:extLst>
              <a:ext uri="{FF2B5EF4-FFF2-40B4-BE49-F238E27FC236}">
                <a16:creationId xmlns:a16="http://schemas.microsoft.com/office/drawing/2014/main" id="{8A454FFA-C046-49BC-BCFE-B94D147D7E5A}"/>
              </a:ext>
            </a:extLst>
          </p:cNvPr>
          <p:cNvSpPr txBox="1"/>
          <p:nvPr/>
        </p:nvSpPr>
        <p:spPr>
          <a:xfrm>
            <a:off x="2003401" y="204980"/>
            <a:ext cx="7755649" cy="707886"/>
          </a:xfrm>
          <a:prstGeom prst="rect">
            <a:avLst/>
          </a:prstGeom>
          <a:noFill/>
        </p:spPr>
        <p:txBody>
          <a:bodyPr wrap="none" rtlCol="0">
            <a:spAutoFit/>
          </a:bodyPr>
          <a:lstStyle/>
          <a:p>
            <a:r>
              <a:rPr lang="en-US" sz="4000" dirty="0">
                <a:latin typeface="Century Gothic" panose="020B0502020202020204" pitchFamily="34" charset="0"/>
              </a:rPr>
              <a:t>Hippocampus: Main Pathways</a:t>
            </a:r>
          </a:p>
        </p:txBody>
      </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254" name="Group 253">
            <a:extLst>
              <a:ext uri="{FF2B5EF4-FFF2-40B4-BE49-F238E27FC236}">
                <a16:creationId xmlns:a16="http://schemas.microsoft.com/office/drawing/2014/main" id="{1C828F5A-34B3-4455-BCFC-E234576989A5}"/>
              </a:ext>
            </a:extLst>
          </p:cNvPr>
          <p:cNvGrpSpPr/>
          <p:nvPr/>
        </p:nvGrpSpPr>
        <p:grpSpPr>
          <a:xfrm>
            <a:off x="1978676" y="4407621"/>
            <a:ext cx="1175449" cy="2133659"/>
            <a:chOff x="1978676" y="4407621"/>
            <a:chExt cx="1175449" cy="2133659"/>
          </a:xfrm>
        </p:grpSpPr>
        <p:sp>
          <p:nvSpPr>
            <p:cNvPr id="282" name="TextBox 281">
              <a:extLst>
                <a:ext uri="{FF2B5EF4-FFF2-40B4-BE49-F238E27FC236}">
                  <a16:creationId xmlns:a16="http://schemas.microsoft.com/office/drawing/2014/main" id="{398E774E-30A3-451B-8DDD-CCE937171F80}"/>
                </a:ext>
              </a:extLst>
            </p:cNvPr>
            <p:cNvSpPr txBox="1"/>
            <p:nvPr/>
          </p:nvSpPr>
          <p:spPr>
            <a:xfrm>
              <a:off x="2050812" y="4407621"/>
              <a:ext cx="944489" cy="409023"/>
            </a:xfrm>
            <a:prstGeom prst="rect">
              <a:avLst/>
            </a:prstGeom>
            <a:noFill/>
          </p:spPr>
          <p:txBody>
            <a:bodyPr wrap="none" rtlCol="0">
              <a:spAutoFit/>
            </a:bodyPr>
            <a:lstStyle/>
            <a:p>
              <a:pPr algn="ctr">
                <a:lnSpc>
                  <a:spcPts val="1200"/>
                </a:lnSpc>
              </a:pPr>
              <a:r>
                <a:rPr lang="en-US" sz="1400" dirty="0">
                  <a:solidFill>
                    <a:srgbClr val="FF0000"/>
                  </a:solidFill>
                  <a:latin typeface="Candara" panose="020E0502030303020204" pitchFamily="34" charset="0"/>
                </a:rPr>
                <a:t>Molecular</a:t>
              </a:r>
            </a:p>
            <a:p>
              <a:pPr algn="ctr">
                <a:lnSpc>
                  <a:spcPts val="1200"/>
                </a:lnSpc>
              </a:pPr>
              <a:r>
                <a:rPr lang="en-US" sz="1400" dirty="0">
                  <a:solidFill>
                    <a:srgbClr val="FF0000"/>
                  </a:solidFill>
                  <a:latin typeface="Candara" panose="020E0502030303020204" pitchFamily="34" charset="0"/>
                </a:rPr>
                <a:t>Layer</a:t>
              </a:r>
            </a:p>
          </p:txBody>
        </p:sp>
        <p:sp>
          <p:nvSpPr>
            <p:cNvPr id="245" name="Freeform: Shape 244">
              <a:extLst>
                <a:ext uri="{FF2B5EF4-FFF2-40B4-BE49-F238E27FC236}">
                  <a16:creationId xmlns:a16="http://schemas.microsoft.com/office/drawing/2014/main" id="{AAE84872-6FB8-41A6-B9D9-E30632F4D46E}"/>
                </a:ext>
              </a:extLst>
            </p:cNvPr>
            <p:cNvSpPr/>
            <p:nvPr/>
          </p:nvSpPr>
          <p:spPr>
            <a:xfrm>
              <a:off x="2718358" y="4715946"/>
              <a:ext cx="435767" cy="488156"/>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Lst>
              <a:ahLst/>
              <a:cxnLst>
                <a:cxn ang="0">
                  <a:pos x="connsiteX0" y="connsiteY0"/>
                </a:cxn>
                <a:cxn ang="0">
                  <a:pos x="connsiteX1" y="connsiteY1"/>
                </a:cxn>
              </a:cxnLst>
              <a:rect l="l" t="t" r="r" b="b"/>
              <a:pathLst>
                <a:path w="435767" h="488156">
                  <a:moveTo>
                    <a:pt x="0" y="0"/>
                  </a:moveTo>
                  <a:cubicBezTo>
                    <a:pt x="79376" y="52386"/>
                    <a:pt x="421876" y="21433"/>
                    <a:pt x="435767" y="488156"/>
                  </a:cubicBezTo>
                </a:path>
              </a:pathLst>
            </a:custGeom>
            <a:noFill/>
            <a:ln>
              <a:solidFill>
                <a:srgbClr val="FF0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366" name="TextBox 365">
              <a:extLst>
                <a:ext uri="{FF2B5EF4-FFF2-40B4-BE49-F238E27FC236}">
                  <a16:creationId xmlns:a16="http://schemas.microsoft.com/office/drawing/2014/main" id="{CFC0465B-BA96-4430-96AF-5DB2AA002EE3}"/>
                </a:ext>
              </a:extLst>
            </p:cNvPr>
            <p:cNvSpPr txBox="1"/>
            <p:nvPr/>
          </p:nvSpPr>
          <p:spPr>
            <a:xfrm>
              <a:off x="1978676" y="4855831"/>
              <a:ext cx="1088760" cy="409023"/>
            </a:xfrm>
            <a:prstGeom prst="rect">
              <a:avLst/>
            </a:prstGeom>
            <a:noFill/>
          </p:spPr>
          <p:txBody>
            <a:bodyPr wrap="none" rtlCol="0">
              <a:spAutoFit/>
            </a:bodyPr>
            <a:lstStyle/>
            <a:p>
              <a:pPr algn="ctr">
                <a:lnSpc>
                  <a:spcPts val="1200"/>
                </a:lnSpc>
              </a:pPr>
              <a:r>
                <a:rPr lang="en-US" sz="1400" dirty="0">
                  <a:solidFill>
                    <a:srgbClr val="FF0000"/>
                  </a:solidFill>
                  <a:latin typeface="Candara" panose="020E0502030303020204" pitchFamily="34" charset="0"/>
                </a:rPr>
                <a:t>Granule Cell</a:t>
              </a:r>
            </a:p>
            <a:p>
              <a:pPr algn="ctr">
                <a:lnSpc>
                  <a:spcPts val="1200"/>
                </a:lnSpc>
              </a:pPr>
              <a:r>
                <a:rPr lang="en-US" sz="1400" dirty="0">
                  <a:solidFill>
                    <a:srgbClr val="FF0000"/>
                  </a:solidFill>
                  <a:latin typeface="Candara" panose="020E0502030303020204" pitchFamily="34" charset="0"/>
                </a:rPr>
                <a:t>Layer</a:t>
              </a:r>
            </a:p>
          </p:txBody>
        </p:sp>
        <p:sp>
          <p:nvSpPr>
            <p:cNvPr id="367" name="Freeform: Shape 366">
              <a:extLst>
                <a:ext uri="{FF2B5EF4-FFF2-40B4-BE49-F238E27FC236}">
                  <a16:creationId xmlns:a16="http://schemas.microsoft.com/office/drawing/2014/main" id="{61F38CE6-9C2F-4C62-905F-334BDB18E5BD}"/>
                </a:ext>
              </a:extLst>
            </p:cNvPr>
            <p:cNvSpPr/>
            <p:nvPr/>
          </p:nvSpPr>
          <p:spPr>
            <a:xfrm>
              <a:off x="2745027" y="5184410"/>
              <a:ext cx="216693" cy="552085"/>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42887"/>
                <a:gd name="connsiteY0" fmla="*/ 0 h 457822"/>
                <a:gd name="connsiteX1" fmla="*/ 242887 w 242887"/>
                <a:gd name="connsiteY1" fmla="*/ 457200 h 457822"/>
                <a:gd name="connsiteX0" fmla="*/ 0 w 242887"/>
                <a:gd name="connsiteY0" fmla="*/ 1567 h 459288"/>
                <a:gd name="connsiteX1" fmla="*/ 242887 w 242887"/>
                <a:gd name="connsiteY1" fmla="*/ 458767 h 459288"/>
                <a:gd name="connsiteX0" fmla="*/ 0 w 273843"/>
                <a:gd name="connsiteY0" fmla="*/ 1534 h 471149"/>
                <a:gd name="connsiteX1" fmla="*/ 273843 w 273843"/>
                <a:gd name="connsiteY1" fmla="*/ 470640 h 471149"/>
                <a:gd name="connsiteX0" fmla="*/ 0 w 250031"/>
                <a:gd name="connsiteY0" fmla="*/ 1565 h 460476"/>
                <a:gd name="connsiteX1" fmla="*/ 250031 w 250031"/>
                <a:gd name="connsiteY1" fmla="*/ 459956 h 460476"/>
                <a:gd name="connsiteX0" fmla="*/ 0 w 250031"/>
                <a:gd name="connsiteY0" fmla="*/ 0 h 459040"/>
                <a:gd name="connsiteX1" fmla="*/ 250031 w 250031"/>
                <a:gd name="connsiteY1" fmla="*/ 458391 h 459040"/>
                <a:gd name="connsiteX0" fmla="*/ 0 w 216693"/>
                <a:gd name="connsiteY0" fmla="*/ 0 h 578700"/>
                <a:gd name="connsiteX1" fmla="*/ 216693 w 216693"/>
                <a:gd name="connsiteY1" fmla="*/ 578194 h 578700"/>
                <a:gd name="connsiteX0" fmla="*/ 0 w 216693"/>
                <a:gd name="connsiteY0" fmla="*/ 0 h 578690"/>
                <a:gd name="connsiteX1" fmla="*/ 216693 w 216693"/>
                <a:gd name="connsiteY1" fmla="*/ 578194 h 578690"/>
                <a:gd name="connsiteX0" fmla="*/ 0 w 216693"/>
                <a:gd name="connsiteY0" fmla="*/ 0 h 578668"/>
                <a:gd name="connsiteX1" fmla="*/ 216693 w 216693"/>
                <a:gd name="connsiteY1" fmla="*/ 578194 h 578668"/>
              </a:gdLst>
              <a:ahLst/>
              <a:cxnLst>
                <a:cxn ang="0">
                  <a:pos x="connsiteX0" y="connsiteY0"/>
                </a:cxn>
                <a:cxn ang="0">
                  <a:pos x="connsiteX1" y="connsiteY1"/>
                </a:cxn>
              </a:cxnLst>
              <a:rect l="l" t="t" r="r" b="b"/>
              <a:pathLst>
                <a:path w="216693" h="578668">
                  <a:moveTo>
                    <a:pt x="0" y="0"/>
                  </a:moveTo>
                  <a:cubicBezTo>
                    <a:pt x="128191" y="36492"/>
                    <a:pt x="5158" y="597245"/>
                    <a:pt x="216693" y="578194"/>
                  </a:cubicBezTo>
                </a:path>
              </a:pathLst>
            </a:custGeom>
            <a:noFill/>
            <a:ln>
              <a:solidFill>
                <a:srgbClr val="FF0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369" name="TextBox 368">
              <a:extLst>
                <a:ext uri="{FF2B5EF4-FFF2-40B4-BE49-F238E27FC236}">
                  <a16:creationId xmlns:a16="http://schemas.microsoft.com/office/drawing/2014/main" id="{ABE0D058-C5F2-42EA-8B1B-26CE2454648C}"/>
                </a:ext>
              </a:extLst>
            </p:cNvPr>
            <p:cNvSpPr txBox="1"/>
            <p:nvPr/>
          </p:nvSpPr>
          <p:spPr>
            <a:xfrm>
              <a:off x="2246378" y="6286146"/>
              <a:ext cx="553357" cy="255134"/>
            </a:xfrm>
            <a:prstGeom prst="rect">
              <a:avLst/>
            </a:prstGeom>
            <a:noFill/>
          </p:spPr>
          <p:txBody>
            <a:bodyPr wrap="none" rtlCol="0">
              <a:spAutoFit/>
            </a:bodyPr>
            <a:lstStyle/>
            <a:p>
              <a:pPr algn="ctr">
                <a:lnSpc>
                  <a:spcPts val="1200"/>
                </a:lnSpc>
              </a:pPr>
              <a:r>
                <a:rPr lang="en-US" sz="1400" dirty="0" err="1">
                  <a:solidFill>
                    <a:srgbClr val="FF0000"/>
                  </a:solidFill>
                  <a:latin typeface="Candara" panose="020E0502030303020204" pitchFamily="34" charset="0"/>
                </a:rPr>
                <a:t>Hilus</a:t>
              </a:r>
              <a:endParaRPr lang="en-US" sz="1400" dirty="0">
                <a:solidFill>
                  <a:srgbClr val="FF0000"/>
                </a:solidFill>
                <a:latin typeface="Candara" panose="020E0502030303020204" pitchFamily="34" charset="0"/>
              </a:endParaRPr>
            </a:p>
          </p:txBody>
        </p:sp>
        <p:sp>
          <p:nvSpPr>
            <p:cNvPr id="370" name="Freeform: Shape 369">
              <a:extLst>
                <a:ext uri="{FF2B5EF4-FFF2-40B4-BE49-F238E27FC236}">
                  <a16:creationId xmlns:a16="http://schemas.microsoft.com/office/drawing/2014/main" id="{A6E24AE5-BD75-4E0F-8232-F1B2BF527C9C}"/>
                </a:ext>
              </a:extLst>
            </p:cNvPr>
            <p:cNvSpPr/>
            <p:nvPr/>
          </p:nvSpPr>
          <p:spPr>
            <a:xfrm>
              <a:off x="2737137" y="6067737"/>
              <a:ext cx="227409" cy="334328"/>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50507"/>
                <a:gd name="connsiteY0" fmla="*/ 526733 h 530189"/>
                <a:gd name="connsiteX1" fmla="*/ 250507 w 250507"/>
                <a:gd name="connsiteY1" fmla="*/ 0 h 530189"/>
                <a:gd name="connsiteX0" fmla="*/ 0 w 204787"/>
                <a:gd name="connsiteY0" fmla="*/ 267653 h 273766"/>
                <a:gd name="connsiteX1" fmla="*/ 204787 w 204787"/>
                <a:gd name="connsiteY1" fmla="*/ 0 h 273766"/>
                <a:gd name="connsiteX0" fmla="*/ 0 w 227409"/>
                <a:gd name="connsiteY0" fmla="*/ 334328 h 339432"/>
                <a:gd name="connsiteX1" fmla="*/ 227409 w 227409"/>
                <a:gd name="connsiteY1" fmla="*/ 0 h 339432"/>
                <a:gd name="connsiteX0" fmla="*/ 0 w 227409"/>
                <a:gd name="connsiteY0" fmla="*/ 334328 h 334328"/>
                <a:gd name="connsiteX1" fmla="*/ 227409 w 227409"/>
                <a:gd name="connsiteY1" fmla="*/ 0 h 334328"/>
              </a:gdLst>
              <a:ahLst/>
              <a:cxnLst>
                <a:cxn ang="0">
                  <a:pos x="connsiteX0" y="connsiteY0"/>
                </a:cxn>
                <a:cxn ang="0">
                  <a:pos x="connsiteX1" y="connsiteY1"/>
                </a:cxn>
              </a:cxnLst>
              <a:rect l="l" t="t" r="r" b="b"/>
              <a:pathLst>
                <a:path w="227409" h="334328">
                  <a:moveTo>
                    <a:pt x="0" y="334328"/>
                  </a:moveTo>
                  <a:cubicBezTo>
                    <a:pt x="104379" y="330755"/>
                    <a:pt x="15874" y="19051"/>
                    <a:pt x="227409" y="0"/>
                  </a:cubicBezTo>
                </a:path>
              </a:pathLst>
            </a:custGeom>
            <a:noFill/>
            <a:ln>
              <a:solidFill>
                <a:srgbClr val="FF0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55C9D470-D624-4777-836F-48273275A8C8}"/>
              </a:ext>
            </a:extLst>
          </p:cNvPr>
          <p:cNvGrpSpPr/>
          <p:nvPr/>
        </p:nvGrpSpPr>
        <p:grpSpPr>
          <a:xfrm>
            <a:off x="4194853" y="4407621"/>
            <a:ext cx="1254797" cy="2287548"/>
            <a:chOff x="4194853" y="4407621"/>
            <a:chExt cx="1254797" cy="2287548"/>
          </a:xfrm>
        </p:grpSpPr>
        <p:sp>
          <p:nvSpPr>
            <p:cNvPr id="384" name="TextBox 383">
              <a:extLst>
                <a:ext uri="{FF2B5EF4-FFF2-40B4-BE49-F238E27FC236}">
                  <a16:creationId xmlns:a16="http://schemas.microsoft.com/office/drawing/2014/main" id="{419C2320-377C-4FC6-A74F-F43A1407F652}"/>
                </a:ext>
              </a:extLst>
            </p:cNvPr>
            <p:cNvSpPr txBox="1"/>
            <p:nvPr/>
          </p:nvSpPr>
          <p:spPr>
            <a:xfrm>
              <a:off x="4346337" y="4407621"/>
              <a:ext cx="944489" cy="409023"/>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Molecular</a:t>
              </a:r>
            </a:p>
            <a:p>
              <a:pPr algn="ctr">
                <a:lnSpc>
                  <a:spcPts val="1200"/>
                </a:lnSpc>
              </a:pPr>
              <a:r>
                <a:rPr lang="en-US" sz="1400" dirty="0">
                  <a:solidFill>
                    <a:srgbClr val="008000"/>
                  </a:solidFill>
                  <a:latin typeface="Candara" panose="020E0502030303020204" pitchFamily="34" charset="0"/>
                </a:rPr>
                <a:t>Layer</a:t>
              </a:r>
            </a:p>
          </p:txBody>
        </p:sp>
        <p:sp>
          <p:nvSpPr>
            <p:cNvPr id="385" name="Freeform: Shape 384">
              <a:extLst>
                <a:ext uri="{FF2B5EF4-FFF2-40B4-BE49-F238E27FC236}">
                  <a16:creationId xmlns:a16="http://schemas.microsoft.com/office/drawing/2014/main" id="{3695DBD0-3ACF-4830-A9D6-F4003B5A1D96}"/>
                </a:ext>
              </a:extLst>
            </p:cNvPr>
            <p:cNvSpPr/>
            <p:nvPr/>
          </p:nvSpPr>
          <p:spPr>
            <a:xfrm>
              <a:off x="5013883" y="4715946"/>
              <a:ext cx="435767" cy="488156"/>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Lst>
              <a:ahLst/>
              <a:cxnLst>
                <a:cxn ang="0">
                  <a:pos x="connsiteX0" y="connsiteY0"/>
                </a:cxn>
                <a:cxn ang="0">
                  <a:pos x="connsiteX1" y="connsiteY1"/>
                </a:cxn>
              </a:cxnLst>
              <a:rect l="l" t="t" r="r" b="b"/>
              <a:pathLst>
                <a:path w="435767" h="488156">
                  <a:moveTo>
                    <a:pt x="0" y="0"/>
                  </a:moveTo>
                  <a:cubicBezTo>
                    <a:pt x="79376" y="52386"/>
                    <a:pt x="421876" y="21433"/>
                    <a:pt x="435767" y="488156"/>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386" name="TextBox 385">
              <a:extLst>
                <a:ext uri="{FF2B5EF4-FFF2-40B4-BE49-F238E27FC236}">
                  <a16:creationId xmlns:a16="http://schemas.microsoft.com/office/drawing/2014/main" id="{3C5619F8-2976-4A2E-94D1-7454F12F6987}"/>
                </a:ext>
              </a:extLst>
            </p:cNvPr>
            <p:cNvSpPr txBox="1"/>
            <p:nvPr/>
          </p:nvSpPr>
          <p:spPr>
            <a:xfrm>
              <a:off x="4194853" y="4855831"/>
              <a:ext cx="1247457" cy="409023"/>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Pyramidal Cell</a:t>
              </a:r>
            </a:p>
            <a:p>
              <a:pPr algn="ctr">
                <a:lnSpc>
                  <a:spcPts val="1200"/>
                </a:lnSpc>
              </a:pPr>
              <a:r>
                <a:rPr lang="en-US" sz="1400" dirty="0">
                  <a:solidFill>
                    <a:srgbClr val="008000"/>
                  </a:solidFill>
                  <a:latin typeface="Candara" panose="020E0502030303020204" pitchFamily="34" charset="0"/>
                </a:rPr>
                <a:t>Layer</a:t>
              </a:r>
            </a:p>
          </p:txBody>
        </p:sp>
        <p:sp>
          <p:nvSpPr>
            <p:cNvPr id="387" name="Freeform: Shape 386">
              <a:extLst>
                <a:ext uri="{FF2B5EF4-FFF2-40B4-BE49-F238E27FC236}">
                  <a16:creationId xmlns:a16="http://schemas.microsoft.com/office/drawing/2014/main" id="{A325EEBB-A5F4-4938-8D30-9FF905C995FE}"/>
                </a:ext>
              </a:extLst>
            </p:cNvPr>
            <p:cNvSpPr/>
            <p:nvPr/>
          </p:nvSpPr>
          <p:spPr>
            <a:xfrm>
              <a:off x="5040552" y="5184410"/>
              <a:ext cx="216693" cy="552085"/>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42887"/>
                <a:gd name="connsiteY0" fmla="*/ 0 h 457822"/>
                <a:gd name="connsiteX1" fmla="*/ 242887 w 242887"/>
                <a:gd name="connsiteY1" fmla="*/ 457200 h 457822"/>
                <a:gd name="connsiteX0" fmla="*/ 0 w 242887"/>
                <a:gd name="connsiteY0" fmla="*/ 1567 h 459288"/>
                <a:gd name="connsiteX1" fmla="*/ 242887 w 242887"/>
                <a:gd name="connsiteY1" fmla="*/ 458767 h 459288"/>
                <a:gd name="connsiteX0" fmla="*/ 0 w 273843"/>
                <a:gd name="connsiteY0" fmla="*/ 1534 h 471149"/>
                <a:gd name="connsiteX1" fmla="*/ 273843 w 273843"/>
                <a:gd name="connsiteY1" fmla="*/ 470640 h 471149"/>
                <a:gd name="connsiteX0" fmla="*/ 0 w 250031"/>
                <a:gd name="connsiteY0" fmla="*/ 1565 h 460476"/>
                <a:gd name="connsiteX1" fmla="*/ 250031 w 250031"/>
                <a:gd name="connsiteY1" fmla="*/ 459956 h 460476"/>
                <a:gd name="connsiteX0" fmla="*/ 0 w 250031"/>
                <a:gd name="connsiteY0" fmla="*/ 0 h 459040"/>
                <a:gd name="connsiteX1" fmla="*/ 250031 w 250031"/>
                <a:gd name="connsiteY1" fmla="*/ 458391 h 459040"/>
                <a:gd name="connsiteX0" fmla="*/ 0 w 216693"/>
                <a:gd name="connsiteY0" fmla="*/ 0 h 578700"/>
                <a:gd name="connsiteX1" fmla="*/ 216693 w 216693"/>
                <a:gd name="connsiteY1" fmla="*/ 578194 h 578700"/>
                <a:gd name="connsiteX0" fmla="*/ 0 w 216693"/>
                <a:gd name="connsiteY0" fmla="*/ 0 h 578690"/>
                <a:gd name="connsiteX1" fmla="*/ 216693 w 216693"/>
                <a:gd name="connsiteY1" fmla="*/ 578194 h 578690"/>
                <a:gd name="connsiteX0" fmla="*/ 0 w 216693"/>
                <a:gd name="connsiteY0" fmla="*/ 0 h 578668"/>
                <a:gd name="connsiteX1" fmla="*/ 216693 w 216693"/>
                <a:gd name="connsiteY1" fmla="*/ 578194 h 578668"/>
              </a:gdLst>
              <a:ahLst/>
              <a:cxnLst>
                <a:cxn ang="0">
                  <a:pos x="connsiteX0" y="connsiteY0"/>
                </a:cxn>
                <a:cxn ang="0">
                  <a:pos x="connsiteX1" y="connsiteY1"/>
                </a:cxn>
              </a:cxnLst>
              <a:rect l="l" t="t" r="r" b="b"/>
              <a:pathLst>
                <a:path w="216693" h="578668">
                  <a:moveTo>
                    <a:pt x="0" y="0"/>
                  </a:moveTo>
                  <a:cubicBezTo>
                    <a:pt x="128191" y="36492"/>
                    <a:pt x="5158" y="597245"/>
                    <a:pt x="216693" y="578194"/>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393" name="TextBox 392">
              <a:extLst>
                <a:ext uri="{FF2B5EF4-FFF2-40B4-BE49-F238E27FC236}">
                  <a16:creationId xmlns:a16="http://schemas.microsoft.com/office/drawing/2014/main" id="{82CD8155-4F5F-42A1-BCA7-229850ED4E4B}"/>
                </a:ext>
              </a:extLst>
            </p:cNvPr>
            <p:cNvSpPr txBox="1"/>
            <p:nvPr/>
          </p:nvSpPr>
          <p:spPr>
            <a:xfrm>
              <a:off x="4418472" y="6286146"/>
              <a:ext cx="800219" cy="409023"/>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a:t>
              </a:r>
            </a:p>
            <a:p>
              <a:pPr algn="ctr">
                <a:lnSpc>
                  <a:spcPts val="1200"/>
                </a:lnSpc>
              </a:pPr>
              <a:r>
                <a:rPr lang="en-US" sz="1400" dirty="0" err="1">
                  <a:solidFill>
                    <a:srgbClr val="008000"/>
                  </a:solidFill>
                  <a:latin typeface="Candara" panose="020E0502030303020204" pitchFamily="34" charset="0"/>
                </a:rPr>
                <a:t>Oriens</a:t>
              </a:r>
              <a:endParaRPr lang="en-US" sz="1400" dirty="0">
                <a:solidFill>
                  <a:srgbClr val="008000"/>
                </a:solidFill>
                <a:latin typeface="Candara" panose="020E0502030303020204" pitchFamily="34" charset="0"/>
              </a:endParaRPr>
            </a:p>
          </p:txBody>
        </p:sp>
        <p:sp>
          <p:nvSpPr>
            <p:cNvPr id="394" name="Freeform: Shape 393">
              <a:extLst>
                <a:ext uri="{FF2B5EF4-FFF2-40B4-BE49-F238E27FC236}">
                  <a16:creationId xmlns:a16="http://schemas.microsoft.com/office/drawing/2014/main" id="{59B48C67-F374-4165-861A-20BFB179AA7F}"/>
                </a:ext>
              </a:extLst>
            </p:cNvPr>
            <p:cNvSpPr/>
            <p:nvPr/>
          </p:nvSpPr>
          <p:spPr>
            <a:xfrm>
              <a:off x="5080288" y="6067737"/>
              <a:ext cx="179784" cy="258128"/>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50507"/>
                <a:gd name="connsiteY0" fmla="*/ 526733 h 530189"/>
                <a:gd name="connsiteX1" fmla="*/ 250507 w 250507"/>
                <a:gd name="connsiteY1" fmla="*/ 0 h 530189"/>
                <a:gd name="connsiteX0" fmla="*/ 0 w 204787"/>
                <a:gd name="connsiteY0" fmla="*/ 267653 h 273766"/>
                <a:gd name="connsiteX1" fmla="*/ 204787 w 204787"/>
                <a:gd name="connsiteY1" fmla="*/ 0 h 273766"/>
                <a:gd name="connsiteX0" fmla="*/ 0 w 227409"/>
                <a:gd name="connsiteY0" fmla="*/ 334328 h 339432"/>
                <a:gd name="connsiteX1" fmla="*/ 227409 w 227409"/>
                <a:gd name="connsiteY1" fmla="*/ 0 h 339432"/>
                <a:gd name="connsiteX0" fmla="*/ 0 w 227409"/>
                <a:gd name="connsiteY0" fmla="*/ 334328 h 334328"/>
                <a:gd name="connsiteX1" fmla="*/ 227409 w 227409"/>
                <a:gd name="connsiteY1" fmla="*/ 0 h 334328"/>
                <a:gd name="connsiteX0" fmla="*/ 0 w 179784"/>
                <a:gd name="connsiteY0" fmla="*/ 258128 h 258128"/>
                <a:gd name="connsiteX1" fmla="*/ 179784 w 179784"/>
                <a:gd name="connsiteY1" fmla="*/ 0 h 258128"/>
                <a:gd name="connsiteX0" fmla="*/ 0 w 179784"/>
                <a:gd name="connsiteY0" fmla="*/ 258128 h 258128"/>
                <a:gd name="connsiteX1" fmla="*/ 179784 w 179784"/>
                <a:gd name="connsiteY1" fmla="*/ 0 h 258128"/>
              </a:gdLst>
              <a:ahLst/>
              <a:cxnLst>
                <a:cxn ang="0">
                  <a:pos x="connsiteX0" y="connsiteY0"/>
                </a:cxn>
                <a:cxn ang="0">
                  <a:pos x="connsiteX1" y="connsiteY1"/>
                </a:cxn>
              </a:cxnLst>
              <a:rect l="l" t="t" r="r" b="b"/>
              <a:pathLst>
                <a:path w="179784" h="258128">
                  <a:moveTo>
                    <a:pt x="0" y="258128"/>
                  </a:moveTo>
                  <a:cubicBezTo>
                    <a:pt x="82154" y="187880"/>
                    <a:pt x="-31751" y="19051"/>
                    <a:pt x="179784" y="0"/>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02" name="Straight Connector 501">
            <a:extLst>
              <a:ext uri="{FF2B5EF4-FFF2-40B4-BE49-F238E27FC236}">
                <a16:creationId xmlns:a16="http://schemas.microsoft.com/office/drawing/2014/main" id="{67FA5AC5-2E85-457A-B37D-9766C1DDD3F3}"/>
              </a:ext>
            </a:extLst>
          </p:cNvPr>
          <p:cNvCxnSpPr>
            <a:cxnSpLocks/>
          </p:cNvCxnSpPr>
          <p:nvPr/>
        </p:nvCxnSpPr>
        <p:spPr>
          <a:xfrm>
            <a:off x="7566078" y="5411078"/>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86" name="TextBox 585">
            <a:extLst>
              <a:ext uri="{FF2B5EF4-FFF2-40B4-BE49-F238E27FC236}">
                <a16:creationId xmlns:a16="http://schemas.microsoft.com/office/drawing/2014/main" id="{69480B1A-5FE4-4D26-B49E-A30AC7284FEB}"/>
              </a:ext>
            </a:extLst>
          </p:cNvPr>
          <p:cNvSpPr txBox="1"/>
          <p:nvPr/>
        </p:nvSpPr>
        <p:spPr>
          <a:xfrm>
            <a:off x="10014904" y="4803107"/>
            <a:ext cx="760144" cy="523220"/>
          </a:xfrm>
          <a:prstGeom prst="rect">
            <a:avLst/>
          </a:prstGeom>
          <a:noFill/>
        </p:spPr>
        <p:txBody>
          <a:bodyPr wrap="none" rtlCol="0">
            <a:spAutoFit/>
          </a:bodyPr>
          <a:lstStyle/>
          <a:p>
            <a:r>
              <a:rPr lang="en-US" sz="2800" dirty="0">
                <a:solidFill>
                  <a:srgbClr val="9900CC"/>
                </a:solidFill>
                <a:latin typeface="Candara" panose="020E0502030303020204" pitchFamily="34" charset="0"/>
              </a:rPr>
              <a:t>Sub</a:t>
            </a:r>
          </a:p>
        </p:txBody>
      </p:sp>
      <p:sp>
        <p:nvSpPr>
          <p:cNvPr id="588" name="Rectangle 587">
            <a:extLst>
              <a:ext uri="{FF2B5EF4-FFF2-40B4-BE49-F238E27FC236}">
                <a16:creationId xmlns:a16="http://schemas.microsoft.com/office/drawing/2014/main" id="{4CCA1B17-69DC-4491-9CEC-5DDFA3899395}"/>
              </a:ext>
            </a:extLst>
          </p:cNvPr>
          <p:cNvSpPr/>
          <p:nvPr/>
        </p:nvSpPr>
        <p:spPr>
          <a:xfrm>
            <a:off x="9831426" y="5499889"/>
            <a:ext cx="1127101" cy="73186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Rectangle 589">
            <a:extLst>
              <a:ext uri="{FF2B5EF4-FFF2-40B4-BE49-F238E27FC236}">
                <a16:creationId xmlns:a16="http://schemas.microsoft.com/office/drawing/2014/main" id="{C9E4F3E5-C8BF-4331-84AD-624CA039E97B}"/>
              </a:ext>
            </a:extLst>
          </p:cNvPr>
          <p:cNvSpPr/>
          <p:nvPr/>
        </p:nvSpPr>
        <p:spPr>
          <a:xfrm>
            <a:off x="9831426" y="5242143"/>
            <a:ext cx="1127101" cy="50727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4" name="Group 43">
            <a:extLst>
              <a:ext uri="{FF2B5EF4-FFF2-40B4-BE49-F238E27FC236}">
                <a16:creationId xmlns:a16="http://schemas.microsoft.com/office/drawing/2014/main" id="{D8F6A123-24C7-48BD-9F27-58582193B94E}"/>
              </a:ext>
            </a:extLst>
          </p:cNvPr>
          <p:cNvGrpSpPr/>
          <p:nvPr/>
        </p:nvGrpSpPr>
        <p:grpSpPr>
          <a:xfrm>
            <a:off x="6286037" y="5101827"/>
            <a:ext cx="1975749" cy="1627835"/>
            <a:chOff x="6286037" y="5101827"/>
            <a:chExt cx="1975749" cy="1627835"/>
          </a:xfrm>
        </p:grpSpPr>
        <p:grpSp>
          <p:nvGrpSpPr>
            <p:cNvPr id="43" name="Group 42">
              <a:extLst>
                <a:ext uri="{FF2B5EF4-FFF2-40B4-BE49-F238E27FC236}">
                  <a16:creationId xmlns:a16="http://schemas.microsoft.com/office/drawing/2014/main" id="{34CD62ED-D66A-4492-B08C-A7FA8ED820F5}"/>
                </a:ext>
              </a:extLst>
            </p:cNvPr>
            <p:cNvGrpSpPr/>
            <p:nvPr/>
          </p:nvGrpSpPr>
          <p:grpSpPr>
            <a:xfrm>
              <a:off x="6286037" y="5101827"/>
              <a:ext cx="1975749" cy="1627835"/>
              <a:chOff x="6286037" y="5101827"/>
              <a:chExt cx="1975749" cy="1627835"/>
            </a:xfrm>
          </p:grpSpPr>
          <p:sp>
            <p:nvSpPr>
              <p:cNvPr id="592" name="TextBox 591">
                <a:extLst>
                  <a:ext uri="{FF2B5EF4-FFF2-40B4-BE49-F238E27FC236}">
                    <a16:creationId xmlns:a16="http://schemas.microsoft.com/office/drawing/2014/main" id="{B64EB1CD-0692-4DE0-9552-FEA23D67A82B}"/>
                  </a:ext>
                </a:extLst>
              </p:cNvPr>
              <p:cNvSpPr txBox="1"/>
              <p:nvPr/>
            </p:nvSpPr>
            <p:spPr>
              <a:xfrm>
                <a:off x="6682141" y="5101827"/>
                <a:ext cx="944489" cy="409023"/>
              </a:xfrm>
              <a:prstGeom prst="rect">
                <a:avLst/>
              </a:prstGeom>
              <a:noFill/>
            </p:spPr>
            <p:txBody>
              <a:bodyPr wrap="none" rtlCol="0">
                <a:spAutoFit/>
              </a:bodyPr>
              <a:lstStyle/>
              <a:p>
                <a:pPr algn="ctr">
                  <a:lnSpc>
                    <a:spcPts val="1200"/>
                  </a:lnSpc>
                </a:pPr>
                <a:r>
                  <a:rPr lang="en-US" sz="1400" dirty="0">
                    <a:solidFill>
                      <a:srgbClr val="0000FF"/>
                    </a:solidFill>
                    <a:latin typeface="Candara" panose="020E0502030303020204" pitchFamily="34" charset="0"/>
                  </a:rPr>
                  <a:t>Molecular</a:t>
                </a:r>
              </a:p>
              <a:p>
                <a:pPr algn="ctr">
                  <a:lnSpc>
                    <a:spcPts val="1200"/>
                  </a:lnSpc>
                </a:pPr>
                <a:r>
                  <a:rPr lang="en-US" sz="1400" dirty="0">
                    <a:solidFill>
                      <a:srgbClr val="0000FF"/>
                    </a:solidFill>
                    <a:latin typeface="Candara" panose="020E0502030303020204" pitchFamily="34" charset="0"/>
                  </a:rPr>
                  <a:t>Layer</a:t>
                </a:r>
              </a:p>
            </p:txBody>
          </p:sp>
          <p:sp>
            <p:nvSpPr>
              <p:cNvPr id="593" name="Freeform: Shape 592">
                <a:extLst>
                  <a:ext uri="{FF2B5EF4-FFF2-40B4-BE49-F238E27FC236}">
                    <a16:creationId xmlns:a16="http://schemas.microsoft.com/office/drawing/2014/main" id="{1EF137FA-BFA9-4A3F-994F-86F04AEA6E45}"/>
                  </a:ext>
                </a:extLst>
              </p:cNvPr>
              <p:cNvSpPr/>
              <p:nvPr/>
            </p:nvSpPr>
            <p:spPr>
              <a:xfrm>
                <a:off x="7364230" y="5395146"/>
                <a:ext cx="177401" cy="20160"/>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551654"/>
                  <a:gd name="connsiteY0" fmla="*/ 96608 h 235514"/>
                  <a:gd name="connsiteX1" fmla="*/ 551654 w 551654"/>
                  <a:gd name="connsiteY1" fmla="*/ 235514 h 235514"/>
                  <a:gd name="connsiteX0" fmla="*/ 0 w 551654"/>
                  <a:gd name="connsiteY0" fmla="*/ 0 h 190987"/>
                  <a:gd name="connsiteX1" fmla="*/ 551654 w 551654"/>
                  <a:gd name="connsiteY1" fmla="*/ 138906 h 190987"/>
                  <a:gd name="connsiteX0" fmla="*/ 0 w 554829"/>
                  <a:gd name="connsiteY0" fmla="*/ 0 h 170803"/>
                  <a:gd name="connsiteX1" fmla="*/ 554829 w 554829"/>
                  <a:gd name="connsiteY1" fmla="*/ 115094 h 170803"/>
                  <a:gd name="connsiteX0" fmla="*/ 0 w 178592"/>
                  <a:gd name="connsiteY0" fmla="*/ 72231 h 115420"/>
                  <a:gd name="connsiteX1" fmla="*/ 178592 w 178592"/>
                  <a:gd name="connsiteY1" fmla="*/ 0 h 115420"/>
                  <a:gd name="connsiteX0" fmla="*/ 0 w 178592"/>
                  <a:gd name="connsiteY0" fmla="*/ 72231 h 94009"/>
                  <a:gd name="connsiteX1" fmla="*/ 178592 w 178592"/>
                  <a:gd name="connsiteY1" fmla="*/ 0 h 94009"/>
                  <a:gd name="connsiteX0" fmla="*/ 0 w 178592"/>
                  <a:gd name="connsiteY0" fmla="*/ 72231 h 72231"/>
                  <a:gd name="connsiteX1" fmla="*/ 178592 w 178592"/>
                  <a:gd name="connsiteY1" fmla="*/ 0 h 72231"/>
                  <a:gd name="connsiteX0" fmla="*/ 0 w 178592"/>
                  <a:gd name="connsiteY0" fmla="*/ 104 h 44047"/>
                  <a:gd name="connsiteX1" fmla="*/ 178592 w 178592"/>
                  <a:gd name="connsiteY1" fmla="*/ 35823 h 44047"/>
                  <a:gd name="connsiteX0" fmla="*/ 0 w 177401"/>
                  <a:gd name="connsiteY0" fmla="*/ 124 h 33382"/>
                  <a:gd name="connsiteX1" fmla="*/ 177401 w 177401"/>
                  <a:gd name="connsiteY1" fmla="*/ 23937 h 33382"/>
                  <a:gd name="connsiteX0" fmla="*/ 0 w 177401"/>
                  <a:gd name="connsiteY0" fmla="*/ 211 h 24918"/>
                  <a:gd name="connsiteX1" fmla="*/ 177401 w 177401"/>
                  <a:gd name="connsiteY1" fmla="*/ 24024 h 24918"/>
                  <a:gd name="connsiteX0" fmla="*/ 0 w 177401"/>
                  <a:gd name="connsiteY0" fmla="*/ 254 h 19174"/>
                  <a:gd name="connsiteX1" fmla="*/ 177401 w 177401"/>
                  <a:gd name="connsiteY1" fmla="*/ 18114 h 19174"/>
                  <a:gd name="connsiteX0" fmla="*/ 0 w 177401"/>
                  <a:gd name="connsiteY0" fmla="*/ 0 h 20160"/>
                  <a:gd name="connsiteX1" fmla="*/ 177401 w 177401"/>
                  <a:gd name="connsiteY1" fmla="*/ 17860 h 20160"/>
                </a:gdLst>
                <a:ahLst/>
                <a:cxnLst>
                  <a:cxn ang="0">
                    <a:pos x="connsiteX0" y="connsiteY0"/>
                  </a:cxn>
                  <a:cxn ang="0">
                    <a:pos x="connsiteX1" y="connsiteY1"/>
                  </a:cxn>
                </a:cxnLst>
                <a:rect l="l" t="t" r="r" b="b"/>
                <a:pathLst>
                  <a:path w="177401" h="20160">
                    <a:moveTo>
                      <a:pt x="0" y="0"/>
                    </a:moveTo>
                    <a:cubicBezTo>
                      <a:pt x="60724" y="15874"/>
                      <a:pt x="64688" y="24608"/>
                      <a:pt x="177401" y="17860"/>
                    </a:cubicBezTo>
                  </a:path>
                </a:pathLst>
              </a:custGeom>
              <a:noFill/>
              <a:ln>
                <a:solidFill>
                  <a:srgbClr val="0000FF"/>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594" name="TextBox 593">
                <a:extLst>
                  <a:ext uri="{FF2B5EF4-FFF2-40B4-BE49-F238E27FC236}">
                    <a16:creationId xmlns:a16="http://schemas.microsoft.com/office/drawing/2014/main" id="{7529A8E4-D135-40B8-B0A4-65ABA7C7DDA6}"/>
                  </a:ext>
                </a:extLst>
              </p:cNvPr>
              <p:cNvSpPr txBox="1"/>
              <p:nvPr/>
            </p:nvSpPr>
            <p:spPr>
              <a:xfrm>
                <a:off x="6286037" y="6320639"/>
                <a:ext cx="1247457" cy="409023"/>
              </a:xfrm>
              <a:prstGeom prst="rect">
                <a:avLst/>
              </a:prstGeom>
              <a:noFill/>
            </p:spPr>
            <p:txBody>
              <a:bodyPr wrap="none" rtlCol="0">
                <a:spAutoFit/>
              </a:bodyPr>
              <a:lstStyle/>
              <a:p>
                <a:pPr algn="ctr">
                  <a:lnSpc>
                    <a:spcPts val="1200"/>
                  </a:lnSpc>
                </a:pPr>
                <a:r>
                  <a:rPr lang="en-US" sz="1400" dirty="0">
                    <a:solidFill>
                      <a:srgbClr val="0000FF"/>
                    </a:solidFill>
                    <a:latin typeface="Candara" panose="020E0502030303020204" pitchFamily="34" charset="0"/>
                  </a:rPr>
                  <a:t>Pyramidal Cell</a:t>
                </a:r>
              </a:p>
              <a:p>
                <a:pPr algn="ctr">
                  <a:lnSpc>
                    <a:spcPts val="1200"/>
                  </a:lnSpc>
                </a:pPr>
                <a:r>
                  <a:rPr lang="en-US" sz="1400" dirty="0">
                    <a:solidFill>
                      <a:srgbClr val="0000FF"/>
                    </a:solidFill>
                    <a:latin typeface="Candara" panose="020E0502030303020204" pitchFamily="34" charset="0"/>
                  </a:rPr>
                  <a:t>Layer</a:t>
                </a:r>
              </a:p>
            </p:txBody>
          </p:sp>
          <p:sp>
            <p:nvSpPr>
              <p:cNvPr id="596" name="TextBox 595">
                <a:extLst>
                  <a:ext uri="{FF2B5EF4-FFF2-40B4-BE49-F238E27FC236}">
                    <a16:creationId xmlns:a16="http://schemas.microsoft.com/office/drawing/2014/main" id="{D0028DA6-1CF9-4EB7-B8A8-E1AEE68D6D06}"/>
                  </a:ext>
                </a:extLst>
              </p:cNvPr>
              <p:cNvSpPr txBox="1"/>
              <p:nvPr/>
            </p:nvSpPr>
            <p:spPr>
              <a:xfrm>
                <a:off x="7461567" y="6307814"/>
                <a:ext cx="800219" cy="409023"/>
              </a:xfrm>
              <a:prstGeom prst="rect">
                <a:avLst/>
              </a:prstGeom>
              <a:noFill/>
            </p:spPr>
            <p:txBody>
              <a:bodyPr wrap="none" rtlCol="0">
                <a:spAutoFit/>
              </a:bodyPr>
              <a:lstStyle/>
              <a:p>
                <a:pPr algn="ctr">
                  <a:lnSpc>
                    <a:spcPts val="1200"/>
                  </a:lnSpc>
                </a:pPr>
                <a:r>
                  <a:rPr lang="en-US" sz="1400" dirty="0">
                    <a:solidFill>
                      <a:srgbClr val="0000FF"/>
                    </a:solidFill>
                    <a:latin typeface="Candara" panose="020E0502030303020204" pitchFamily="34" charset="0"/>
                  </a:rPr>
                  <a:t>Stratum</a:t>
                </a:r>
              </a:p>
              <a:p>
                <a:pPr algn="ctr">
                  <a:lnSpc>
                    <a:spcPts val="1200"/>
                  </a:lnSpc>
                </a:pPr>
                <a:r>
                  <a:rPr lang="en-US" sz="1400" dirty="0" err="1">
                    <a:solidFill>
                      <a:srgbClr val="0000FF"/>
                    </a:solidFill>
                    <a:latin typeface="Candara" panose="020E0502030303020204" pitchFamily="34" charset="0"/>
                  </a:rPr>
                  <a:t>Oriens</a:t>
                </a:r>
                <a:endParaRPr lang="en-US" sz="1400" dirty="0">
                  <a:solidFill>
                    <a:srgbClr val="0000FF"/>
                  </a:solidFill>
                  <a:latin typeface="Candara" panose="020E0502030303020204" pitchFamily="34" charset="0"/>
                </a:endParaRPr>
              </a:p>
            </p:txBody>
          </p:sp>
          <p:sp>
            <p:nvSpPr>
              <p:cNvPr id="597" name="Freeform: Shape 596">
                <a:extLst>
                  <a:ext uri="{FF2B5EF4-FFF2-40B4-BE49-F238E27FC236}">
                    <a16:creationId xmlns:a16="http://schemas.microsoft.com/office/drawing/2014/main" id="{FB9164DC-5747-48C1-9B04-FC46678BC7B4}"/>
                  </a:ext>
                </a:extLst>
              </p:cNvPr>
              <p:cNvSpPr/>
              <p:nvPr/>
            </p:nvSpPr>
            <p:spPr>
              <a:xfrm>
                <a:off x="7163619" y="5756669"/>
                <a:ext cx="339820" cy="553403"/>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50507"/>
                  <a:gd name="connsiteY0" fmla="*/ 526733 h 530189"/>
                  <a:gd name="connsiteX1" fmla="*/ 250507 w 250507"/>
                  <a:gd name="connsiteY1" fmla="*/ 0 h 530189"/>
                  <a:gd name="connsiteX0" fmla="*/ 0 w 204787"/>
                  <a:gd name="connsiteY0" fmla="*/ 267653 h 273766"/>
                  <a:gd name="connsiteX1" fmla="*/ 204787 w 204787"/>
                  <a:gd name="connsiteY1" fmla="*/ 0 h 273766"/>
                  <a:gd name="connsiteX0" fmla="*/ 0 w 227409"/>
                  <a:gd name="connsiteY0" fmla="*/ 334328 h 339432"/>
                  <a:gd name="connsiteX1" fmla="*/ 227409 w 227409"/>
                  <a:gd name="connsiteY1" fmla="*/ 0 h 339432"/>
                  <a:gd name="connsiteX0" fmla="*/ 0 w 227409"/>
                  <a:gd name="connsiteY0" fmla="*/ 334328 h 334328"/>
                  <a:gd name="connsiteX1" fmla="*/ 227409 w 227409"/>
                  <a:gd name="connsiteY1" fmla="*/ 0 h 334328"/>
                  <a:gd name="connsiteX0" fmla="*/ 0 w 179784"/>
                  <a:gd name="connsiteY0" fmla="*/ 258128 h 258128"/>
                  <a:gd name="connsiteX1" fmla="*/ 179784 w 179784"/>
                  <a:gd name="connsiteY1" fmla="*/ 0 h 258128"/>
                  <a:gd name="connsiteX0" fmla="*/ 0 w 179784"/>
                  <a:gd name="connsiteY0" fmla="*/ 258128 h 258128"/>
                  <a:gd name="connsiteX1" fmla="*/ 179784 w 179784"/>
                  <a:gd name="connsiteY1" fmla="*/ 0 h 258128"/>
                  <a:gd name="connsiteX0" fmla="*/ 0 w 557609"/>
                  <a:gd name="connsiteY0" fmla="*/ 585153 h 585153"/>
                  <a:gd name="connsiteX1" fmla="*/ 557609 w 557609"/>
                  <a:gd name="connsiteY1" fmla="*/ 0 h 585153"/>
                  <a:gd name="connsiteX0" fmla="*/ 95 w 557704"/>
                  <a:gd name="connsiteY0" fmla="*/ 585153 h 585153"/>
                  <a:gd name="connsiteX1" fmla="*/ 557704 w 557704"/>
                  <a:gd name="connsiteY1" fmla="*/ 0 h 585153"/>
                  <a:gd name="connsiteX0" fmla="*/ 12743 w 570352"/>
                  <a:gd name="connsiteY0" fmla="*/ 585153 h 585153"/>
                  <a:gd name="connsiteX1" fmla="*/ 570352 w 570352"/>
                  <a:gd name="connsiteY1" fmla="*/ 0 h 585153"/>
                  <a:gd name="connsiteX0" fmla="*/ 233231 w 336815"/>
                  <a:gd name="connsiteY0" fmla="*/ 588328 h 588328"/>
                  <a:gd name="connsiteX1" fmla="*/ 336815 w 336815"/>
                  <a:gd name="connsiteY1" fmla="*/ 0 h 588328"/>
                  <a:gd name="connsiteX0" fmla="*/ 226711 w 339820"/>
                  <a:gd name="connsiteY0" fmla="*/ 553403 h 553403"/>
                  <a:gd name="connsiteX1" fmla="*/ 339820 w 339820"/>
                  <a:gd name="connsiteY1" fmla="*/ 0 h 553403"/>
                </a:gdLst>
                <a:ahLst/>
                <a:cxnLst>
                  <a:cxn ang="0">
                    <a:pos x="connsiteX0" y="connsiteY0"/>
                  </a:cxn>
                  <a:cxn ang="0">
                    <a:pos x="connsiteX1" y="connsiteY1"/>
                  </a:cxn>
                </a:cxnLst>
                <a:rect l="l" t="t" r="r" b="b"/>
                <a:pathLst>
                  <a:path w="339820" h="553403">
                    <a:moveTo>
                      <a:pt x="226711" y="553403"/>
                    </a:moveTo>
                    <a:cubicBezTo>
                      <a:pt x="219965" y="337105"/>
                      <a:pt x="-347965" y="15876"/>
                      <a:pt x="339820" y="0"/>
                    </a:cubicBezTo>
                  </a:path>
                </a:pathLst>
              </a:custGeom>
              <a:noFill/>
              <a:ln>
                <a:solidFill>
                  <a:srgbClr val="0000FF"/>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sp>
          <p:nvSpPr>
            <p:cNvPr id="598" name="Freeform: Shape 597">
              <a:extLst>
                <a:ext uri="{FF2B5EF4-FFF2-40B4-BE49-F238E27FC236}">
                  <a16:creationId xmlns:a16="http://schemas.microsoft.com/office/drawing/2014/main" id="{397186E5-8B1C-41B4-B9B2-B54BF6E13BD7}"/>
                </a:ext>
              </a:extLst>
            </p:cNvPr>
            <p:cNvSpPr/>
            <p:nvPr/>
          </p:nvSpPr>
          <p:spPr>
            <a:xfrm>
              <a:off x="7396803" y="6077187"/>
              <a:ext cx="168152" cy="256698"/>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50507"/>
                <a:gd name="connsiteY0" fmla="*/ 526733 h 530189"/>
                <a:gd name="connsiteX1" fmla="*/ 250507 w 250507"/>
                <a:gd name="connsiteY1" fmla="*/ 0 h 530189"/>
                <a:gd name="connsiteX0" fmla="*/ 0 w 204787"/>
                <a:gd name="connsiteY0" fmla="*/ 267653 h 273766"/>
                <a:gd name="connsiteX1" fmla="*/ 204787 w 204787"/>
                <a:gd name="connsiteY1" fmla="*/ 0 h 273766"/>
                <a:gd name="connsiteX0" fmla="*/ 0 w 227409"/>
                <a:gd name="connsiteY0" fmla="*/ 334328 h 339432"/>
                <a:gd name="connsiteX1" fmla="*/ 227409 w 227409"/>
                <a:gd name="connsiteY1" fmla="*/ 0 h 339432"/>
                <a:gd name="connsiteX0" fmla="*/ 0 w 227409"/>
                <a:gd name="connsiteY0" fmla="*/ 334328 h 334328"/>
                <a:gd name="connsiteX1" fmla="*/ 227409 w 227409"/>
                <a:gd name="connsiteY1" fmla="*/ 0 h 334328"/>
                <a:gd name="connsiteX0" fmla="*/ 0 w 179784"/>
                <a:gd name="connsiteY0" fmla="*/ 258128 h 258128"/>
                <a:gd name="connsiteX1" fmla="*/ 179784 w 179784"/>
                <a:gd name="connsiteY1" fmla="*/ 0 h 258128"/>
                <a:gd name="connsiteX0" fmla="*/ 0 w 179784"/>
                <a:gd name="connsiteY0" fmla="*/ 258128 h 258128"/>
                <a:gd name="connsiteX1" fmla="*/ 179784 w 179784"/>
                <a:gd name="connsiteY1" fmla="*/ 0 h 258128"/>
                <a:gd name="connsiteX0" fmla="*/ 0 w 557609"/>
                <a:gd name="connsiteY0" fmla="*/ 585153 h 585153"/>
                <a:gd name="connsiteX1" fmla="*/ 557609 w 557609"/>
                <a:gd name="connsiteY1" fmla="*/ 0 h 585153"/>
                <a:gd name="connsiteX0" fmla="*/ 95 w 557704"/>
                <a:gd name="connsiteY0" fmla="*/ 585153 h 585153"/>
                <a:gd name="connsiteX1" fmla="*/ 557704 w 557704"/>
                <a:gd name="connsiteY1" fmla="*/ 0 h 585153"/>
                <a:gd name="connsiteX0" fmla="*/ 12743 w 570352"/>
                <a:gd name="connsiteY0" fmla="*/ 585153 h 585153"/>
                <a:gd name="connsiteX1" fmla="*/ 570352 w 570352"/>
                <a:gd name="connsiteY1" fmla="*/ 0 h 585153"/>
                <a:gd name="connsiteX0" fmla="*/ 233231 w 336815"/>
                <a:gd name="connsiteY0" fmla="*/ 588328 h 588328"/>
                <a:gd name="connsiteX1" fmla="*/ 336815 w 336815"/>
                <a:gd name="connsiteY1" fmla="*/ 0 h 588328"/>
                <a:gd name="connsiteX0" fmla="*/ 226711 w 339820"/>
                <a:gd name="connsiteY0" fmla="*/ 553403 h 553403"/>
                <a:gd name="connsiteX1" fmla="*/ 339820 w 339820"/>
                <a:gd name="connsiteY1" fmla="*/ 0 h 553403"/>
                <a:gd name="connsiteX0" fmla="*/ 311591 w 311591"/>
                <a:gd name="connsiteY0" fmla="*/ 383541 h 383541"/>
                <a:gd name="connsiteX1" fmla="*/ 305637 w 311591"/>
                <a:gd name="connsiteY1" fmla="*/ 0 h 383541"/>
                <a:gd name="connsiteX0" fmla="*/ 328168 w 328168"/>
                <a:gd name="connsiteY0" fmla="*/ 254953 h 254953"/>
                <a:gd name="connsiteX1" fmla="*/ 299989 w 328168"/>
                <a:gd name="connsiteY1" fmla="*/ 0 h 254953"/>
                <a:gd name="connsiteX0" fmla="*/ 151926 w 151926"/>
                <a:gd name="connsiteY0" fmla="*/ 256402 h 256402"/>
                <a:gd name="connsiteX1" fmla="*/ 123747 w 151926"/>
                <a:gd name="connsiteY1" fmla="*/ 1449 h 256402"/>
                <a:gd name="connsiteX0" fmla="*/ 196421 w 196421"/>
                <a:gd name="connsiteY0" fmla="*/ 256037 h 256037"/>
                <a:gd name="connsiteX1" fmla="*/ 168242 w 196421"/>
                <a:gd name="connsiteY1" fmla="*/ 1084 h 256037"/>
                <a:gd name="connsiteX0" fmla="*/ 176511 w 176511"/>
                <a:gd name="connsiteY0" fmla="*/ 255608 h 255608"/>
                <a:gd name="connsiteX1" fmla="*/ 148332 w 176511"/>
                <a:gd name="connsiteY1" fmla="*/ 655 h 255608"/>
                <a:gd name="connsiteX0" fmla="*/ 168152 w 168152"/>
                <a:gd name="connsiteY0" fmla="*/ 256698 h 256698"/>
                <a:gd name="connsiteX1" fmla="*/ 139973 w 168152"/>
                <a:gd name="connsiteY1" fmla="*/ 1745 h 256698"/>
              </a:gdLst>
              <a:ahLst/>
              <a:cxnLst>
                <a:cxn ang="0">
                  <a:pos x="connsiteX0" y="connsiteY0"/>
                </a:cxn>
                <a:cxn ang="0">
                  <a:pos x="connsiteX1" y="connsiteY1"/>
                </a:cxn>
              </a:cxnLst>
              <a:rect l="l" t="t" r="r" b="b"/>
              <a:pathLst>
                <a:path w="168152" h="256698">
                  <a:moveTo>
                    <a:pt x="168152" y="256698"/>
                  </a:moveTo>
                  <a:cubicBezTo>
                    <a:pt x="56631" y="122950"/>
                    <a:pt x="-131887" y="-17304"/>
                    <a:pt x="139973" y="1745"/>
                  </a:cubicBezTo>
                </a:path>
              </a:pathLst>
            </a:custGeom>
            <a:noFill/>
            <a:ln>
              <a:solidFill>
                <a:srgbClr val="0000FF"/>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48" name="Group 47">
            <a:extLst>
              <a:ext uri="{FF2B5EF4-FFF2-40B4-BE49-F238E27FC236}">
                <a16:creationId xmlns:a16="http://schemas.microsoft.com/office/drawing/2014/main" id="{54E09A22-EA10-4E34-86CA-E2A21BA7B96C}"/>
              </a:ext>
            </a:extLst>
          </p:cNvPr>
          <p:cNvGrpSpPr/>
          <p:nvPr/>
        </p:nvGrpSpPr>
        <p:grpSpPr>
          <a:xfrm>
            <a:off x="7751701" y="5677413"/>
            <a:ext cx="755408" cy="171815"/>
            <a:chOff x="7751701" y="5677413"/>
            <a:chExt cx="755408" cy="171815"/>
          </a:xfrm>
        </p:grpSpPr>
        <p:sp>
          <p:nvSpPr>
            <p:cNvPr id="599" name="Freeform: Shape 598">
              <a:extLst>
                <a:ext uri="{FF2B5EF4-FFF2-40B4-BE49-F238E27FC236}">
                  <a16:creationId xmlns:a16="http://schemas.microsoft.com/office/drawing/2014/main" id="{8B89BF41-0C97-4CE8-866F-3E893B9E565C}"/>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Shape 599">
              <a:extLst>
                <a:ext uri="{FF2B5EF4-FFF2-40B4-BE49-F238E27FC236}">
                  <a16:creationId xmlns:a16="http://schemas.microsoft.com/office/drawing/2014/main" id="{B3559290-937F-4856-87DB-88FD3170DF90}"/>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reeform: Shape 600">
              <a:extLst>
                <a:ext uri="{FF2B5EF4-FFF2-40B4-BE49-F238E27FC236}">
                  <a16:creationId xmlns:a16="http://schemas.microsoft.com/office/drawing/2014/main" id="{775BC5FC-DEDB-48E3-86EC-8F479ABBDCBB}"/>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9">
            <a:extLst>
              <a:ext uri="{FF2B5EF4-FFF2-40B4-BE49-F238E27FC236}">
                <a16:creationId xmlns:a16="http://schemas.microsoft.com/office/drawing/2014/main" id="{E64B9FE5-0836-4BE7-BD67-21CA26B10FC9}"/>
              </a:ext>
            </a:extLst>
          </p:cNvPr>
          <p:cNvGrpSpPr/>
          <p:nvPr/>
        </p:nvGrpSpPr>
        <p:grpSpPr>
          <a:xfrm>
            <a:off x="7623574" y="6017027"/>
            <a:ext cx="1031977" cy="114824"/>
            <a:chOff x="7623574" y="6017027"/>
            <a:chExt cx="1031977" cy="114824"/>
          </a:xfrm>
          <a:solidFill>
            <a:srgbClr val="0000FF"/>
          </a:solidFill>
        </p:grpSpPr>
        <p:sp>
          <p:nvSpPr>
            <p:cNvPr id="603" name="Oval 602">
              <a:extLst>
                <a:ext uri="{FF2B5EF4-FFF2-40B4-BE49-F238E27FC236}">
                  <a16:creationId xmlns:a16="http://schemas.microsoft.com/office/drawing/2014/main" id="{B91BF654-9ED5-483D-83A5-52DA71535679}"/>
                </a:ext>
              </a:extLst>
            </p:cNvPr>
            <p:cNvSpPr/>
            <p:nvPr/>
          </p:nvSpPr>
          <p:spPr>
            <a:xfrm>
              <a:off x="8392644" y="6037863"/>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94B1EA2C-6C5D-409C-8153-7E110109EBE1}"/>
                </a:ext>
              </a:extLst>
            </p:cNvPr>
            <p:cNvSpPr/>
            <p:nvPr/>
          </p:nvSpPr>
          <p:spPr>
            <a:xfrm>
              <a:off x="7956051"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E618B750-059F-4799-B46C-CF9933BFF72A}"/>
                </a:ext>
              </a:extLst>
            </p:cNvPr>
            <p:cNvSpPr/>
            <p:nvPr/>
          </p:nvSpPr>
          <p:spPr>
            <a:xfrm rot="5400000">
              <a:off x="8561433"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Isosceles Triangle 605">
              <a:extLst>
                <a:ext uri="{FF2B5EF4-FFF2-40B4-BE49-F238E27FC236}">
                  <a16:creationId xmlns:a16="http://schemas.microsoft.com/office/drawing/2014/main" id="{112612FD-EB3C-4476-87CF-3B81E812130B}"/>
                </a:ext>
              </a:extLst>
            </p:cNvPr>
            <p:cNvSpPr/>
            <p:nvPr/>
          </p:nvSpPr>
          <p:spPr>
            <a:xfrm>
              <a:off x="8247113"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Isosceles Triangle 606">
              <a:extLst>
                <a:ext uri="{FF2B5EF4-FFF2-40B4-BE49-F238E27FC236}">
                  <a16:creationId xmlns:a16="http://schemas.microsoft.com/office/drawing/2014/main" id="{03969A4F-AD17-44F6-A8F0-1095B3B8B37F}"/>
                </a:ext>
              </a:extLst>
            </p:cNvPr>
            <p:cNvSpPr/>
            <p:nvPr/>
          </p:nvSpPr>
          <p:spPr>
            <a:xfrm>
              <a:off x="7623574"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a:extLst>
                <a:ext uri="{FF2B5EF4-FFF2-40B4-BE49-F238E27FC236}">
                  <a16:creationId xmlns:a16="http://schemas.microsoft.com/office/drawing/2014/main" id="{8E350BC1-EC80-484B-8493-E63ECC0CE567}"/>
                </a:ext>
              </a:extLst>
            </p:cNvPr>
            <p:cNvSpPr/>
            <p:nvPr/>
          </p:nvSpPr>
          <p:spPr>
            <a:xfrm>
              <a:off x="8101582"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Rectangle: Rounded Corners 608">
              <a:extLst>
                <a:ext uri="{FF2B5EF4-FFF2-40B4-BE49-F238E27FC236}">
                  <a16:creationId xmlns:a16="http://schemas.microsoft.com/office/drawing/2014/main" id="{036B8AD0-4592-4399-A701-AE5A5107B36A}"/>
                </a:ext>
              </a:extLst>
            </p:cNvPr>
            <p:cNvSpPr/>
            <p:nvPr/>
          </p:nvSpPr>
          <p:spPr>
            <a:xfrm>
              <a:off x="7769105" y="6037863"/>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98" name="Freeform: Shape 697">
            <a:extLst>
              <a:ext uri="{FF2B5EF4-FFF2-40B4-BE49-F238E27FC236}">
                <a16:creationId xmlns:a16="http://schemas.microsoft.com/office/drawing/2014/main" id="{6B388FF9-807D-46AB-985F-677CF875146D}"/>
              </a:ext>
            </a:extLst>
          </p:cNvPr>
          <p:cNvSpPr/>
          <p:nvPr/>
        </p:nvSpPr>
        <p:spPr>
          <a:xfrm>
            <a:off x="6475212" y="5511259"/>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8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6" name="Group 185">
            <a:extLst>
              <a:ext uri="{FF2B5EF4-FFF2-40B4-BE49-F238E27FC236}">
                <a16:creationId xmlns:a16="http://schemas.microsoft.com/office/drawing/2014/main" id="{0944EB40-A87B-4727-8370-DEBA8AE265BC}"/>
              </a:ext>
            </a:extLst>
          </p:cNvPr>
          <p:cNvGrpSpPr/>
          <p:nvPr/>
        </p:nvGrpSpPr>
        <p:grpSpPr>
          <a:xfrm>
            <a:off x="8918395" y="4575150"/>
            <a:ext cx="1082339" cy="1422154"/>
            <a:chOff x="8918395" y="4575150"/>
            <a:chExt cx="1082339" cy="1422154"/>
          </a:xfrm>
        </p:grpSpPr>
        <p:grpSp>
          <p:nvGrpSpPr>
            <p:cNvPr id="166" name="Group 165">
              <a:extLst>
                <a:ext uri="{FF2B5EF4-FFF2-40B4-BE49-F238E27FC236}">
                  <a16:creationId xmlns:a16="http://schemas.microsoft.com/office/drawing/2014/main" id="{AF6DD1BE-63E5-4B38-8FB4-AFA908DA797F}"/>
                </a:ext>
              </a:extLst>
            </p:cNvPr>
            <p:cNvGrpSpPr/>
            <p:nvPr/>
          </p:nvGrpSpPr>
          <p:grpSpPr>
            <a:xfrm>
              <a:off x="8940766" y="4575150"/>
              <a:ext cx="1059968" cy="656001"/>
              <a:chOff x="8940766" y="4575150"/>
              <a:chExt cx="1059968" cy="656001"/>
            </a:xfrm>
          </p:grpSpPr>
          <p:sp>
            <p:nvSpPr>
              <p:cNvPr id="697" name="TextBox 696">
                <a:extLst>
                  <a:ext uri="{FF2B5EF4-FFF2-40B4-BE49-F238E27FC236}">
                    <a16:creationId xmlns:a16="http://schemas.microsoft.com/office/drawing/2014/main" id="{37005E8C-F7B0-4261-B712-504A2F8AFD78}"/>
                  </a:ext>
                </a:extLst>
              </p:cNvPr>
              <p:cNvSpPr txBox="1"/>
              <p:nvPr/>
            </p:nvSpPr>
            <p:spPr>
              <a:xfrm>
                <a:off x="8940766" y="4575150"/>
                <a:ext cx="944489" cy="409023"/>
              </a:xfrm>
              <a:prstGeom prst="rect">
                <a:avLst/>
              </a:prstGeom>
              <a:noFill/>
            </p:spPr>
            <p:txBody>
              <a:bodyPr wrap="none" rtlCol="0">
                <a:spAutoFit/>
              </a:bodyPr>
              <a:lstStyle/>
              <a:p>
                <a:pPr algn="ctr">
                  <a:lnSpc>
                    <a:spcPts val="1200"/>
                  </a:lnSpc>
                </a:pPr>
                <a:r>
                  <a:rPr lang="en-US" sz="1400" dirty="0">
                    <a:solidFill>
                      <a:srgbClr val="9900CC"/>
                    </a:solidFill>
                    <a:latin typeface="Candara" panose="020E0502030303020204" pitchFamily="34" charset="0"/>
                  </a:rPr>
                  <a:t>Molecular</a:t>
                </a:r>
              </a:p>
              <a:p>
                <a:pPr algn="ctr">
                  <a:lnSpc>
                    <a:spcPts val="1200"/>
                  </a:lnSpc>
                </a:pPr>
                <a:r>
                  <a:rPr lang="en-US" sz="1400" dirty="0">
                    <a:solidFill>
                      <a:srgbClr val="9900CC"/>
                    </a:solidFill>
                    <a:latin typeface="Candara" panose="020E0502030303020204" pitchFamily="34" charset="0"/>
                  </a:rPr>
                  <a:t>Layer</a:t>
                </a:r>
              </a:p>
            </p:txBody>
          </p:sp>
          <p:sp>
            <p:nvSpPr>
              <p:cNvPr id="699" name="Freeform: Shape 698">
                <a:extLst>
                  <a:ext uri="{FF2B5EF4-FFF2-40B4-BE49-F238E27FC236}">
                    <a16:creationId xmlns:a16="http://schemas.microsoft.com/office/drawing/2014/main" id="{DDFB2A0B-CAAB-40F9-9A3C-AABF2914FD59}"/>
                  </a:ext>
                </a:extLst>
              </p:cNvPr>
              <p:cNvSpPr/>
              <p:nvPr/>
            </p:nvSpPr>
            <p:spPr>
              <a:xfrm>
                <a:off x="9641959" y="4794454"/>
                <a:ext cx="358775" cy="436697"/>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470424"/>
                  <a:gd name="connsiteY0" fmla="*/ 0 h 488156"/>
                  <a:gd name="connsiteX1" fmla="*/ 435767 w 470424"/>
                  <a:gd name="connsiteY1" fmla="*/ 488156 h 488156"/>
                  <a:gd name="connsiteX0" fmla="*/ 0 w 469047"/>
                  <a:gd name="connsiteY0" fmla="*/ 0 h 488156"/>
                  <a:gd name="connsiteX1" fmla="*/ 435767 w 469047"/>
                  <a:gd name="connsiteY1" fmla="*/ 488156 h 488156"/>
                  <a:gd name="connsiteX0" fmla="*/ 0 w 466028"/>
                  <a:gd name="connsiteY0" fmla="*/ 0 h 434181"/>
                  <a:gd name="connsiteX1" fmla="*/ 432592 w 466028"/>
                  <a:gd name="connsiteY1" fmla="*/ 434181 h 434181"/>
                  <a:gd name="connsiteX0" fmla="*/ 0 w 472904"/>
                  <a:gd name="connsiteY0" fmla="*/ 0 h 434181"/>
                  <a:gd name="connsiteX1" fmla="*/ 432592 w 472904"/>
                  <a:gd name="connsiteY1" fmla="*/ 434181 h 434181"/>
                  <a:gd name="connsiteX0" fmla="*/ 0 w 292659"/>
                  <a:gd name="connsiteY0" fmla="*/ 0 h 456803"/>
                  <a:gd name="connsiteX1" fmla="*/ 237330 w 292659"/>
                  <a:gd name="connsiteY1" fmla="*/ 456803 h 456803"/>
                  <a:gd name="connsiteX0" fmla="*/ 0 w 237330"/>
                  <a:gd name="connsiteY0" fmla="*/ 0 h 456803"/>
                  <a:gd name="connsiteX1" fmla="*/ 237330 w 237330"/>
                  <a:gd name="connsiteY1" fmla="*/ 456803 h 456803"/>
                  <a:gd name="connsiteX0" fmla="*/ 0 w 245665"/>
                  <a:gd name="connsiteY0" fmla="*/ 0 h 466328"/>
                  <a:gd name="connsiteX1" fmla="*/ 245665 w 245665"/>
                  <a:gd name="connsiteY1" fmla="*/ 466328 h 466328"/>
                  <a:gd name="connsiteX0" fmla="*/ 0 w 245665"/>
                  <a:gd name="connsiteY0" fmla="*/ 25510 h 491838"/>
                  <a:gd name="connsiteX1" fmla="*/ 245665 w 245665"/>
                  <a:gd name="connsiteY1" fmla="*/ 491838 h 491838"/>
                  <a:gd name="connsiteX0" fmla="*/ 0 w 382587"/>
                  <a:gd name="connsiteY0" fmla="*/ 54371 h 415924"/>
                  <a:gd name="connsiteX1" fmla="*/ 382587 w 382587"/>
                  <a:gd name="connsiteY1" fmla="*/ 415924 h 415924"/>
                  <a:gd name="connsiteX0" fmla="*/ 0 w 382587"/>
                  <a:gd name="connsiteY0" fmla="*/ 60564 h 405449"/>
                  <a:gd name="connsiteX1" fmla="*/ 382587 w 382587"/>
                  <a:gd name="connsiteY1" fmla="*/ 405449 h 405449"/>
                  <a:gd name="connsiteX0" fmla="*/ 0 w 382587"/>
                  <a:gd name="connsiteY0" fmla="*/ 45566 h 390451"/>
                  <a:gd name="connsiteX1" fmla="*/ 382587 w 382587"/>
                  <a:gd name="connsiteY1" fmla="*/ 390451 h 390451"/>
                  <a:gd name="connsiteX0" fmla="*/ 0 w 358775"/>
                  <a:gd name="connsiteY0" fmla="*/ 21565 h 436697"/>
                  <a:gd name="connsiteX1" fmla="*/ 358775 w 358775"/>
                  <a:gd name="connsiteY1" fmla="*/ 436697 h 436697"/>
                </a:gdLst>
                <a:ahLst/>
                <a:cxnLst>
                  <a:cxn ang="0">
                    <a:pos x="connsiteX0" y="connsiteY0"/>
                  </a:cxn>
                  <a:cxn ang="0">
                    <a:pos x="connsiteX1" y="connsiteY1"/>
                  </a:cxn>
                </a:cxnLst>
                <a:rect l="l" t="t" r="r" b="b"/>
                <a:pathLst>
                  <a:path w="358775" h="436697">
                    <a:moveTo>
                      <a:pt x="0" y="21565"/>
                    </a:moveTo>
                    <a:cubicBezTo>
                      <a:pt x="278211" y="13626"/>
                      <a:pt x="331788" y="-128451"/>
                      <a:pt x="358775" y="436697"/>
                    </a:cubicBezTo>
                  </a:path>
                </a:pathLst>
              </a:custGeom>
              <a:noFill/>
              <a:ln>
                <a:solidFill>
                  <a:srgbClr val="9900CC"/>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185" name="Group 184">
              <a:extLst>
                <a:ext uri="{FF2B5EF4-FFF2-40B4-BE49-F238E27FC236}">
                  <a16:creationId xmlns:a16="http://schemas.microsoft.com/office/drawing/2014/main" id="{7DE8F310-6FCE-4157-A187-F0595DCCDF92}"/>
                </a:ext>
              </a:extLst>
            </p:cNvPr>
            <p:cNvGrpSpPr/>
            <p:nvPr/>
          </p:nvGrpSpPr>
          <p:grpSpPr>
            <a:xfrm>
              <a:off x="8918395" y="4973311"/>
              <a:ext cx="934871" cy="1023993"/>
              <a:chOff x="8918395" y="4973311"/>
              <a:chExt cx="934871" cy="1023993"/>
            </a:xfrm>
          </p:grpSpPr>
          <p:sp>
            <p:nvSpPr>
              <p:cNvPr id="700" name="TextBox 699">
                <a:extLst>
                  <a:ext uri="{FF2B5EF4-FFF2-40B4-BE49-F238E27FC236}">
                    <a16:creationId xmlns:a16="http://schemas.microsoft.com/office/drawing/2014/main" id="{2F6A12E5-A2F6-4138-BBDC-9F4A1FE4A4AA}"/>
                  </a:ext>
                </a:extLst>
              </p:cNvPr>
              <p:cNvSpPr txBox="1"/>
              <p:nvPr/>
            </p:nvSpPr>
            <p:spPr>
              <a:xfrm>
                <a:off x="8918395" y="4973311"/>
                <a:ext cx="934871" cy="562911"/>
              </a:xfrm>
              <a:prstGeom prst="rect">
                <a:avLst/>
              </a:prstGeom>
              <a:noFill/>
            </p:spPr>
            <p:txBody>
              <a:bodyPr wrap="none" rtlCol="0">
                <a:spAutoFit/>
              </a:bodyPr>
              <a:lstStyle/>
              <a:p>
                <a:pPr algn="ctr">
                  <a:lnSpc>
                    <a:spcPts val="1200"/>
                  </a:lnSpc>
                </a:pPr>
                <a:r>
                  <a:rPr lang="en-US" sz="1400" dirty="0">
                    <a:solidFill>
                      <a:srgbClr val="9900CC"/>
                    </a:solidFill>
                    <a:latin typeface="Candara" panose="020E0502030303020204" pitchFamily="34" charset="0"/>
                  </a:rPr>
                  <a:t>Pyramidal</a:t>
                </a:r>
              </a:p>
              <a:p>
                <a:pPr algn="ctr">
                  <a:lnSpc>
                    <a:spcPts val="1200"/>
                  </a:lnSpc>
                </a:pPr>
                <a:r>
                  <a:rPr lang="en-US" sz="1400" dirty="0">
                    <a:solidFill>
                      <a:srgbClr val="9900CC"/>
                    </a:solidFill>
                    <a:latin typeface="Candara" panose="020E0502030303020204" pitchFamily="34" charset="0"/>
                  </a:rPr>
                  <a:t>Cell</a:t>
                </a:r>
              </a:p>
              <a:p>
                <a:pPr algn="ctr">
                  <a:lnSpc>
                    <a:spcPts val="1200"/>
                  </a:lnSpc>
                </a:pPr>
                <a:r>
                  <a:rPr lang="en-US" sz="1400" dirty="0">
                    <a:solidFill>
                      <a:srgbClr val="9900CC"/>
                    </a:solidFill>
                    <a:latin typeface="Candara" panose="020E0502030303020204" pitchFamily="34" charset="0"/>
                  </a:rPr>
                  <a:t>Layer</a:t>
                </a:r>
              </a:p>
            </p:txBody>
          </p:sp>
          <p:sp>
            <p:nvSpPr>
              <p:cNvPr id="701" name="Freeform: Shape 700">
                <a:extLst>
                  <a:ext uri="{FF2B5EF4-FFF2-40B4-BE49-F238E27FC236}">
                    <a16:creationId xmlns:a16="http://schemas.microsoft.com/office/drawing/2014/main" id="{962EAF2D-7947-4C23-96DC-7C67F401D2E6}"/>
                  </a:ext>
                </a:extLst>
              </p:cNvPr>
              <p:cNvSpPr/>
              <p:nvPr/>
            </p:nvSpPr>
            <p:spPr>
              <a:xfrm>
                <a:off x="9603820" y="5455925"/>
                <a:ext cx="204786" cy="541379"/>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42887"/>
                  <a:gd name="connsiteY0" fmla="*/ 0 h 457822"/>
                  <a:gd name="connsiteX1" fmla="*/ 242887 w 242887"/>
                  <a:gd name="connsiteY1" fmla="*/ 457200 h 457822"/>
                  <a:gd name="connsiteX0" fmla="*/ 0 w 242887"/>
                  <a:gd name="connsiteY0" fmla="*/ 1567 h 459288"/>
                  <a:gd name="connsiteX1" fmla="*/ 242887 w 242887"/>
                  <a:gd name="connsiteY1" fmla="*/ 458767 h 459288"/>
                  <a:gd name="connsiteX0" fmla="*/ 0 w 273843"/>
                  <a:gd name="connsiteY0" fmla="*/ 1534 h 471149"/>
                  <a:gd name="connsiteX1" fmla="*/ 273843 w 273843"/>
                  <a:gd name="connsiteY1" fmla="*/ 470640 h 471149"/>
                  <a:gd name="connsiteX0" fmla="*/ 0 w 250031"/>
                  <a:gd name="connsiteY0" fmla="*/ 1565 h 460476"/>
                  <a:gd name="connsiteX1" fmla="*/ 250031 w 250031"/>
                  <a:gd name="connsiteY1" fmla="*/ 459956 h 460476"/>
                  <a:gd name="connsiteX0" fmla="*/ 0 w 250031"/>
                  <a:gd name="connsiteY0" fmla="*/ 0 h 459040"/>
                  <a:gd name="connsiteX1" fmla="*/ 250031 w 250031"/>
                  <a:gd name="connsiteY1" fmla="*/ 458391 h 459040"/>
                  <a:gd name="connsiteX0" fmla="*/ 0 w 216693"/>
                  <a:gd name="connsiteY0" fmla="*/ 0 h 578700"/>
                  <a:gd name="connsiteX1" fmla="*/ 216693 w 216693"/>
                  <a:gd name="connsiteY1" fmla="*/ 578194 h 578700"/>
                  <a:gd name="connsiteX0" fmla="*/ 0 w 216693"/>
                  <a:gd name="connsiteY0" fmla="*/ 0 h 578690"/>
                  <a:gd name="connsiteX1" fmla="*/ 216693 w 216693"/>
                  <a:gd name="connsiteY1" fmla="*/ 578194 h 578690"/>
                  <a:gd name="connsiteX0" fmla="*/ 0 w 216693"/>
                  <a:gd name="connsiteY0" fmla="*/ 0 h 578668"/>
                  <a:gd name="connsiteX1" fmla="*/ 216693 w 216693"/>
                  <a:gd name="connsiteY1" fmla="*/ 578194 h 578668"/>
                  <a:gd name="connsiteX0" fmla="*/ 0 w 204786"/>
                  <a:gd name="connsiteY0" fmla="*/ 0 h 567447"/>
                  <a:gd name="connsiteX1" fmla="*/ 204786 w 204786"/>
                  <a:gd name="connsiteY1" fmla="*/ 566963 h 567447"/>
                </a:gdLst>
                <a:ahLst/>
                <a:cxnLst>
                  <a:cxn ang="0">
                    <a:pos x="connsiteX0" y="connsiteY0"/>
                  </a:cxn>
                  <a:cxn ang="0">
                    <a:pos x="connsiteX1" y="connsiteY1"/>
                  </a:cxn>
                </a:cxnLst>
                <a:rect l="l" t="t" r="r" b="b"/>
                <a:pathLst>
                  <a:path w="204786" h="567447">
                    <a:moveTo>
                      <a:pt x="0" y="0"/>
                    </a:moveTo>
                    <a:cubicBezTo>
                      <a:pt x="128191" y="36492"/>
                      <a:pt x="-6749" y="586014"/>
                      <a:pt x="204786" y="566963"/>
                    </a:cubicBezTo>
                  </a:path>
                </a:pathLst>
              </a:custGeom>
              <a:noFill/>
              <a:ln>
                <a:solidFill>
                  <a:srgbClr val="9900CC"/>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grpSp>
        <p:nvGrpSpPr>
          <p:cNvPr id="704" name="Group 703">
            <a:extLst>
              <a:ext uri="{FF2B5EF4-FFF2-40B4-BE49-F238E27FC236}">
                <a16:creationId xmlns:a16="http://schemas.microsoft.com/office/drawing/2014/main" id="{4574BA36-AA5F-4F80-88CC-1299304C4117}"/>
              </a:ext>
            </a:extLst>
          </p:cNvPr>
          <p:cNvGrpSpPr/>
          <p:nvPr/>
        </p:nvGrpSpPr>
        <p:grpSpPr>
          <a:xfrm>
            <a:off x="10026955" y="5898626"/>
            <a:ext cx="755408" cy="171815"/>
            <a:chOff x="7751701" y="5677413"/>
            <a:chExt cx="755408" cy="171815"/>
          </a:xfrm>
          <a:solidFill>
            <a:srgbClr val="9900CC"/>
          </a:solidFill>
        </p:grpSpPr>
        <p:sp>
          <p:nvSpPr>
            <p:cNvPr id="705" name="Freeform: Shape 704">
              <a:extLst>
                <a:ext uri="{FF2B5EF4-FFF2-40B4-BE49-F238E27FC236}">
                  <a16:creationId xmlns:a16="http://schemas.microsoft.com/office/drawing/2014/main" id="{B73579CB-AC0C-484E-B340-F6F0AACCC0E4}"/>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Freeform: Shape 705">
              <a:extLst>
                <a:ext uri="{FF2B5EF4-FFF2-40B4-BE49-F238E27FC236}">
                  <a16:creationId xmlns:a16="http://schemas.microsoft.com/office/drawing/2014/main" id="{9E2CE01F-AC0A-4C53-AA2D-556B60104D2F}"/>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Freeform: Shape 706">
              <a:extLst>
                <a:ext uri="{FF2B5EF4-FFF2-40B4-BE49-F238E27FC236}">
                  <a16:creationId xmlns:a16="http://schemas.microsoft.com/office/drawing/2014/main" id="{6A03BC07-28D2-401F-A4E3-EEA8929617C9}"/>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708">
            <a:extLst>
              <a:ext uri="{FF2B5EF4-FFF2-40B4-BE49-F238E27FC236}">
                <a16:creationId xmlns:a16="http://schemas.microsoft.com/office/drawing/2014/main" id="{9747F77F-D4CE-4AC5-92BE-971A290C1C0A}"/>
              </a:ext>
            </a:extLst>
          </p:cNvPr>
          <p:cNvGrpSpPr/>
          <p:nvPr/>
        </p:nvGrpSpPr>
        <p:grpSpPr>
          <a:xfrm>
            <a:off x="9916834" y="5360580"/>
            <a:ext cx="954674" cy="250936"/>
            <a:chOff x="3064128" y="5259734"/>
            <a:chExt cx="954674" cy="250936"/>
          </a:xfrm>
        </p:grpSpPr>
        <p:sp>
          <p:nvSpPr>
            <p:cNvPr id="710" name="Freeform: Shape 709">
              <a:extLst>
                <a:ext uri="{FF2B5EF4-FFF2-40B4-BE49-F238E27FC236}">
                  <a16:creationId xmlns:a16="http://schemas.microsoft.com/office/drawing/2014/main" id="{84A59884-F711-4637-9192-557F2B89B01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Freeform: Shape 710">
              <a:extLst>
                <a:ext uri="{FF2B5EF4-FFF2-40B4-BE49-F238E27FC236}">
                  <a16:creationId xmlns:a16="http://schemas.microsoft.com/office/drawing/2014/main" id="{44AC2EE3-C5F2-4897-B535-E85A1F3EDA6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Freeform: Shape 711">
              <a:extLst>
                <a:ext uri="{FF2B5EF4-FFF2-40B4-BE49-F238E27FC236}">
                  <a16:creationId xmlns:a16="http://schemas.microsoft.com/office/drawing/2014/main" id="{0D28CBCD-576B-4CD6-9BB0-2B24E294BE28}"/>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Freeform: Shape 712">
              <a:extLst>
                <a:ext uri="{FF2B5EF4-FFF2-40B4-BE49-F238E27FC236}">
                  <a16:creationId xmlns:a16="http://schemas.microsoft.com/office/drawing/2014/main" id="{BC7B05CC-3972-4EA7-828C-333BC1BB1D08}"/>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Freeform: Shape 713">
              <a:extLst>
                <a:ext uri="{FF2B5EF4-FFF2-40B4-BE49-F238E27FC236}">
                  <a16:creationId xmlns:a16="http://schemas.microsoft.com/office/drawing/2014/main" id="{E27B2941-6DB5-4B39-96F3-BDB854FAD63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Freeform: Shape 714">
              <a:extLst>
                <a:ext uri="{FF2B5EF4-FFF2-40B4-BE49-F238E27FC236}">
                  <a16:creationId xmlns:a16="http://schemas.microsoft.com/office/drawing/2014/main" id="{B663952E-334D-4834-B87B-E7E8BC0FFA7B}"/>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Freeform: Shape 715">
              <a:extLst>
                <a:ext uri="{FF2B5EF4-FFF2-40B4-BE49-F238E27FC236}">
                  <a16:creationId xmlns:a16="http://schemas.microsoft.com/office/drawing/2014/main" id="{62D0AEDC-7AD9-48F2-B9D3-BAFD337D706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Freeform: Shape 716">
              <a:extLst>
                <a:ext uri="{FF2B5EF4-FFF2-40B4-BE49-F238E27FC236}">
                  <a16:creationId xmlns:a16="http://schemas.microsoft.com/office/drawing/2014/main" id="{C24A4C2B-0DC5-42CE-93B2-06EE2EDBA0D0}"/>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Freeform: Shape 717">
              <a:extLst>
                <a:ext uri="{FF2B5EF4-FFF2-40B4-BE49-F238E27FC236}">
                  <a16:creationId xmlns:a16="http://schemas.microsoft.com/office/drawing/2014/main" id="{03707722-AFFC-4C20-B95F-45AAC1CAB0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Freeform: Shape 718">
              <a:extLst>
                <a:ext uri="{FF2B5EF4-FFF2-40B4-BE49-F238E27FC236}">
                  <a16:creationId xmlns:a16="http://schemas.microsoft.com/office/drawing/2014/main" id="{85251376-F29E-49B0-8F2B-1429A6CDB21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Freeform: Shape 719">
              <a:extLst>
                <a:ext uri="{FF2B5EF4-FFF2-40B4-BE49-F238E27FC236}">
                  <a16:creationId xmlns:a16="http://schemas.microsoft.com/office/drawing/2014/main" id="{81C2669A-C4F5-4F4B-934A-94D3009098A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a:extLst>
              <a:ext uri="{FF2B5EF4-FFF2-40B4-BE49-F238E27FC236}">
                <a16:creationId xmlns:a16="http://schemas.microsoft.com/office/drawing/2014/main" id="{541C7494-8E22-4AEF-A83A-A60A74621F7C}"/>
              </a:ext>
            </a:extLst>
          </p:cNvPr>
          <p:cNvGrpSpPr/>
          <p:nvPr/>
        </p:nvGrpSpPr>
        <p:grpSpPr>
          <a:xfrm>
            <a:off x="8738323" y="5495779"/>
            <a:ext cx="1052512" cy="267360"/>
            <a:chOff x="8738323" y="5495779"/>
            <a:chExt cx="1052512" cy="267360"/>
          </a:xfrm>
        </p:grpSpPr>
        <p:sp>
          <p:nvSpPr>
            <p:cNvPr id="187" name="Rectangle: Rounded Corners 186">
              <a:extLst>
                <a:ext uri="{FF2B5EF4-FFF2-40B4-BE49-F238E27FC236}">
                  <a16:creationId xmlns:a16="http://schemas.microsoft.com/office/drawing/2014/main" id="{8F1833BD-EC8B-4A1C-9ABB-E586944A0871}"/>
                </a:ext>
              </a:extLst>
            </p:cNvPr>
            <p:cNvSpPr/>
            <p:nvPr/>
          </p:nvSpPr>
          <p:spPr>
            <a:xfrm>
              <a:off x="9603820" y="5495779"/>
              <a:ext cx="112811" cy="17104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Freeform: Shape 728">
              <a:extLst>
                <a:ext uri="{FF2B5EF4-FFF2-40B4-BE49-F238E27FC236}">
                  <a16:creationId xmlns:a16="http://schemas.microsoft.com/office/drawing/2014/main" id="{0D06A027-18D0-44E5-823B-8090B591C7C2}"/>
                </a:ext>
              </a:extLst>
            </p:cNvPr>
            <p:cNvSpPr/>
            <p:nvPr/>
          </p:nvSpPr>
          <p:spPr>
            <a:xfrm>
              <a:off x="8738323" y="5521443"/>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00FF"/>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2" name="Freeform: Shape 731">
            <a:extLst>
              <a:ext uri="{FF2B5EF4-FFF2-40B4-BE49-F238E27FC236}">
                <a16:creationId xmlns:a16="http://schemas.microsoft.com/office/drawing/2014/main" id="{41B57DAB-6C15-4E1A-A729-D0630EAD9971}"/>
              </a:ext>
            </a:extLst>
          </p:cNvPr>
          <p:cNvSpPr/>
          <p:nvPr/>
        </p:nvSpPr>
        <p:spPr>
          <a:xfrm>
            <a:off x="1332198" y="6026737"/>
            <a:ext cx="10285151" cy="707153"/>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 name="connsiteX0" fmla="*/ 9795192 w 9822576"/>
              <a:gd name="connsiteY0" fmla="*/ 810 h 414679"/>
              <a:gd name="connsiteX1" fmla="*/ 18028 w 9822576"/>
              <a:gd name="connsiteY1" fmla="*/ 347510 h 414679"/>
              <a:gd name="connsiteX0" fmla="*/ 9805857 w 9832904"/>
              <a:gd name="connsiteY0" fmla="*/ 392 h 703739"/>
              <a:gd name="connsiteX1" fmla="*/ 28693 w 9832904"/>
              <a:gd name="connsiteY1" fmla="*/ 347092 h 703739"/>
              <a:gd name="connsiteX0" fmla="*/ 9802313 w 10076712"/>
              <a:gd name="connsiteY0" fmla="*/ 0 h 853569"/>
              <a:gd name="connsiteX1" fmla="*/ 25149 w 10076712"/>
              <a:gd name="connsiteY1" fmla="*/ 346700 h 853569"/>
              <a:gd name="connsiteX0" fmla="*/ 9802325 w 9802325"/>
              <a:gd name="connsiteY0" fmla="*/ 0 h 882997"/>
              <a:gd name="connsiteX1" fmla="*/ 8974712 w 9802325"/>
              <a:gd name="connsiteY1" fmla="*/ 493332 h 882997"/>
              <a:gd name="connsiteX2" fmla="*/ 25161 w 9802325"/>
              <a:gd name="connsiteY2" fmla="*/ 346700 h 882997"/>
              <a:gd name="connsiteX0" fmla="*/ 9816290 w 9914104"/>
              <a:gd name="connsiteY0" fmla="*/ 0 h 839132"/>
              <a:gd name="connsiteX1" fmla="*/ 8988677 w 9914104"/>
              <a:gd name="connsiteY1" fmla="*/ 493332 h 839132"/>
              <a:gd name="connsiteX2" fmla="*/ 39126 w 9914104"/>
              <a:gd name="connsiteY2" fmla="*/ 346700 h 839132"/>
              <a:gd name="connsiteX0" fmla="*/ 9816437 w 9896616"/>
              <a:gd name="connsiteY0" fmla="*/ 0 h 872221"/>
              <a:gd name="connsiteX1" fmla="*/ 8957019 w 9896616"/>
              <a:gd name="connsiteY1" fmla="*/ 588747 h 872221"/>
              <a:gd name="connsiteX2" fmla="*/ 39273 w 9896616"/>
              <a:gd name="connsiteY2" fmla="*/ 346700 h 872221"/>
              <a:gd name="connsiteX0" fmla="*/ 10242097 w 10322276"/>
              <a:gd name="connsiteY0" fmla="*/ 0 h 702896"/>
              <a:gd name="connsiteX1" fmla="*/ 9382679 w 10322276"/>
              <a:gd name="connsiteY1" fmla="*/ 588747 h 702896"/>
              <a:gd name="connsiteX2" fmla="*/ 723710 w 10322276"/>
              <a:gd name="connsiteY2" fmla="*/ 684163 h 702896"/>
              <a:gd name="connsiteX3" fmla="*/ 464933 w 10322276"/>
              <a:gd name="connsiteY3" fmla="*/ 346700 h 702896"/>
              <a:gd name="connsiteX0" fmla="*/ 9856055 w 9875122"/>
              <a:gd name="connsiteY0" fmla="*/ 0 h 673263"/>
              <a:gd name="connsiteX1" fmla="*/ 8996637 w 9875122"/>
              <a:gd name="connsiteY1" fmla="*/ 588747 h 673263"/>
              <a:gd name="connsiteX2" fmla="*/ 1021480 w 9875122"/>
              <a:gd name="connsiteY2" fmla="*/ 644406 h 673263"/>
              <a:gd name="connsiteX3" fmla="*/ 78891 w 9875122"/>
              <a:gd name="connsiteY3" fmla="*/ 346700 h 673263"/>
              <a:gd name="connsiteX0" fmla="*/ 9856055 w 10392759"/>
              <a:gd name="connsiteY0" fmla="*/ 0 h 673263"/>
              <a:gd name="connsiteX1" fmla="*/ 8996637 w 10392759"/>
              <a:gd name="connsiteY1" fmla="*/ 588747 h 673263"/>
              <a:gd name="connsiteX2" fmla="*/ 1021480 w 10392759"/>
              <a:gd name="connsiteY2" fmla="*/ 644406 h 673263"/>
              <a:gd name="connsiteX3" fmla="*/ 78891 w 10392759"/>
              <a:gd name="connsiteY3" fmla="*/ 346700 h 673263"/>
              <a:gd name="connsiteX0" fmla="*/ 9856055 w 10413636"/>
              <a:gd name="connsiteY0" fmla="*/ 0 h 707685"/>
              <a:gd name="connsiteX1" fmla="*/ 9060248 w 10413636"/>
              <a:gd name="connsiteY1" fmla="*/ 652357 h 707685"/>
              <a:gd name="connsiteX2" fmla="*/ 1021480 w 10413636"/>
              <a:gd name="connsiteY2" fmla="*/ 644406 h 707685"/>
              <a:gd name="connsiteX3" fmla="*/ 78891 w 10413636"/>
              <a:gd name="connsiteY3" fmla="*/ 346700 h 707685"/>
              <a:gd name="connsiteX0" fmla="*/ 9835170 w 10392751"/>
              <a:gd name="connsiteY0" fmla="*/ 0 h 707685"/>
              <a:gd name="connsiteX1" fmla="*/ 9039363 w 10392751"/>
              <a:gd name="connsiteY1" fmla="*/ 652357 h 707685"/>
              <a:gd name="connsiteX2" fmla="*/ 1000595 w 10392751"/>
              <a:gd name="connsiteY2" fmla="*/ 644406 h 707685"/>
              <a:gd name="connsiteX3" fmla="*/ 58006 w 10392751"/>
              <a:gd name="connsiteY3" fmla="*/ 346700 h 707685"/>
              <a:gd name="connsiteX0" fmla="*/ 9777164 w 10334745"/>
              <a:gd name="connsiteY0" fmla="*/ 0 h 707685"/>
              <a:gd name="connsiteX1" fmla="*/ 8981357 w 10334745"/>
              <a:gd name="connsiteY1" fmla="*/ 652357 h 707685"/>
              <a:gd name="connsiteX2" fmla="*/ 942589 w 10334745"/>
              <a:gd name="connsiteY2" fmla="*/ 644406 h 707685"/>
              <a:gd name="connsiteX3" fmla="*/ 0 w 10334745"/>
              <a:gd name="connsiteY3" fmla="*/ 346700 h 707685"/>
              <a:gd name="connsiteX0" fmla="*/ 9777164 w 10334745"/>
              <a:gd name="connsiteY0" fmla="*/ 0 h 693698"/>
              <a:gd name="connsiteX1" fmla="*/ 8981357 w 10334745"/>
              <a:gd name="connsiteY1" fmla="*/ 652357 h 693698"/>
              <a:gd name="connsiteX2" fmla="*/ 942589 w 10334745"/>
              <a:gd name="connsiteY2" fmla="*/ 644406 h 693698"/>
              <a:gd name="connsiteX3" fmla="*/ 0 w 10334745"/>
              <a:gd name="connsiteY3" fmla="*/ 346700 h 693698"/>
              <a:gd name="connsiteX0" fmla="*/ 9777164 w 10333277"/>
              <a:gd name="connsiteY0" fmla="*/ 0 h 708254"/>
              <a:gd name="connsiteX1" fmla="*/ 8981357 w 10333277"/>
              <a:gd name="connsiteY1" fmla="*/ 652357 h 708254"/>
              <a:gd name="connsiteX2" fmla="*/ 974339 w 10333277"/>
              <a:gd name="connsiteY2" fmla="*/ 688856 h 708254"/>
              <a:gd name="connsiteX3" fmla="*/ 0 w 10333277"/>
              <a:gd name="connsiteY3" fmla="*/ 346700 h 708254"/>
              <a:gd name="connsiteX0" fmla="*/ 9777164 w 10333570"/>
              <a:gd name="connsiteY0" fmla="*/ 0 h 697328"/>
              <a:gd name="connsiteX1" fmla="*/ 8981357 w 10333570"/>
              <a:gd name="connsiteY1" fmla="*/ 652357 h 697328"/>
              <a:gd name="connsiteX2" fmla="*/ 967989 w 10333570"/>
              <a:gd name="connsiteY2" fmla="*/ 657106 h 697328"/>
              <a:gd name="connsiteX3" fmla="*/ 0 w 10333570"/>
              <a:gd name="connsiteY3" fmla="*/ 346700 h 697328"/>
              <a:gd name="connsiteX0" fmla="*/ 9790418 w 10346824"/>
              <a:gd name="connsiteY0" fmla="*/ 0 h 697328"/>
              <a:gd name="connsiteX1" fmla="*/ 8994611 w 10346824"/>
              <a:gd name="connsiteY1" fmla="*/ 652357 h 697328"/>
              <a:gd name="connsiteX2" fmla="*/ 981243 w 10346824"/>
              <a:gd name="connsiteY2" fmla="*/ 657106 h 697328"/>
              <a:gd name="connsiteX3" fmla="*/ 13254 w 10346824"/>
              <a:gd name="connsiteY3" fmla="*/ 346700 h 697328"/>
              <a:gd name="connsiteX0" fmla="*/ 9782804 w 10339210"/>
              <a:gd name="connsiteY0" fmla="*/ 0 h 697328"/>
              <a:gd name="connsiteX1" fmla="*/ 8986997 w 10339210"/>
              <a:gd name="connsiteY1" fmla="*/ 652357 h 697328"/>
              <a:gd name="connsiteX2" fmla="*/ 973629 w 10339210"/>
              <a:gd name="connsiteY2" fmla="*/ 657106 h 697328"/>
              <a:gd name="connsiteX3" fmla="*/ 5640 w 10339210"/>
              <a:gd name="connsiteY3" fmla="*/ 346700 h 697328"/>
              <a:gd name="connsiteX0" fmla="*/ 9780370 w 10336776"/>
              <a:gd name="connsiteY0" fmla="*/ 0 h 697328"/>
              <a:gd name="connsiteX1" fmla="*/ 8984563 w 10336776"/>
              <a:gd name="connsiteY1" fmla="*/ 652357 h 697328"/>
              <a:gd name="connsiteX2" fmla="*/ 971195 w 10336776"/>
              <a:gd name="connsiteY2" fmla="*/ 657106 h 697328"/>
              <a:gd name="connsiteX3" fmla="*/ 3206 w 10336776"/>
              <a:gd name="connsiteY3" fmla="*/ 346700 h 697328"/>
              <a:gd name="connsiteX0" fmla="*/ 9856251 w 10412657"/>
              <a:gd name="connsiteY0" fmla="*/ 0 h 719313"/>
              <a:gd name="connsiteX1" fmla="*/ 9060444 w 10412657"/>
              <a:gd name="connsiteY1" fmla="*/ 652357 h 719313"/>
              <a:gd name="connsiteX2" fmla="*/ 1047076 w 10412657"/>
              <a:gd name="connsiteY2" fmla="*/ 657106 h 719313"/>
              <a:gd name="connsiteX3" fmla="*/ 129887 w 10412657"/>
              <a:gd name="connsiteY3" fmla="*/ 289550 h 719313"/>
              <a:gd name="connsiteX0" fmla="*/ 9821763 w 10378169"/>
              <a:gd name="connsiteY0" fmla="*/ 0 h 719313"/>
              <a:gd name="connsiteX1" fmla="*/ 9025956 w 10378169"/>
              <a:gd name="connsiteY1" fmla="*/ 652357 h 719313"/>
              <a:gd name="connsiteX2" fmla="*/ 1012588 w 10378169"/>
              <a:gd name="connsiteY2" fmla="*/ 657106 h 719313"/>
              <a:gd name="connsiteX3" fmla="*/ 95399 w 10378169"/>
              <a:gd name="connsiteY3" fmla="*/ 289550 h 719313"/>
              <a:gd name="connsiteX0" fmla="*/ 9806031 w 10362437"/>
              <a:gd name="connsiteY0" fmla="*/ 0 h 719313"/>
              <a:gd name="connsiteX1" fmla="*/ 9010224 w 10362437"/>
              <a:gd name="connsiteY1" fmla="*/ 652357 h 719313"/>
              <a:gd name="connsiteX2" fmla="*/ 996856 w 10362437"/>
              <a:gd name="connsiteY2" fmla="*/ 657106 h 719313"/>
              <a:gd name="connsiteX3" fmla="*/ 79667 w 10362437"/>
              <a:gd name="connsiteY3" fmla="*/ 289550 h 719313"/>
              <a:gd name="connsiteX0" fmla="*/ 9726364 w 10282770"/>
              <a:gd name="connsiteY0" fmla="*/ 0 h 709633"/>
              <a:gd name="connsiteX1" fmla="*/ 8930557 w 10282770"/>
              <a:gd name="connsiteY1" fmla="*/ 652357 h 709633"/>
              <a:gd name="connsiteX2" fmla="*/ 917189 w 10282770"/>
              <a:gd name="connsiteY2" fmla="*/ 657106 h 709633"/>
              <a:gd name="connsiteX3" fmla="*/ 0 w 10282770"/>
              <a:gd name="connsiteY3" fmla="*/ 289550 h 709633"/>
              <a:gd name="connsiteX0" fmla="*/ 9807548 w 10363954"/>
              <a:gd name="connsiteY0" fmla="*/ 0 h 720764"/>
              <a:gd name="connsiteX1" fmla="*/ 9011741 w 10363954"/>
              <a:gd name="connsiteY1" fmla="*/ 652357 h 720764"/>
              <a:gd name="connsiteX2" fmla="*/ 998373 w 10363954"/>
              <a:gd name="connsiteY2" fmla="*/ 657106 h 720764"/>
              <a:gd name="connsiteX3" fmla="*/ 78803 w 10363954"/>
              <a:gd name="connsiteY3" fmla="*/ 263356 h 720764"/>
              <a:gd name="connsiteX0" fmla="*/ 9824289 w 10380695"/>
              <a:gd name="connsiteY0" fmla="*/ 0 h 720764"/>
              <a:gd name="connsiteX1" fmla="*/ 9028482 w 10380695"/>
              <a:gd name="connsiteY1" fmla="*/ 652357 h 720764"/>
              <a:gd name="connsiteX2" fmla="*/ 1015114 w 10380695"/>
              <a:gd name="connsiteY2" fmla="*/ 657106 h 720764"/>
              <a:gd name="connsiteX3" fmla="*/ 95544 w 10380695"/>
              <a:gd name="connsiteY3" fmla="*/ 263356 h 720764"/>
              <a:gd name="connsiteX0" fmla="*/ 9817380 w 10373786"/>
              <a:gd name="connsiteY0" fmla="*/ 0 h 720764"/>
              <a:gd name="connsiteX1" fmla="*/ 9021573 w 10373786"/>
              <a:gd name="connsiteY1" fmla="*/ 652357 h 720764"/>
              <a:gd name="connsiteX2" fmla="*/ 1008205 w 10373786"/>
              <a:gd name="connsiteY2" fmla="*/ 657106 h 720764"/>
              <a:gd name="connsiteX3" fmla="*/ 88635 w 10373786"/>
              <a:gd name="connsiteY3" fmla="*/ 263356 h 720764"/>
              <a:gd name="connsiteX0" fmla="*/ 9809511 w 10365917"/>
              <a:gd name="connsiteY0" fmla="*/ 0 h 720764"/>
              <a:gd name="connsiteX1" fmla="*/ 9013704 w 10365917"/>
              <a:gd name="connsiteY1" fmla="*/ 652357 h 720764"/>
              <a:gd name="connsiteX2" fmla="*/ 1000336 w 10365917"/>
              <a:gd name="connsiteY2" fmla="*/ 657106 h 720764"/>
              <a:gd name="connsiteX3" fmla="*/ 80766 w 10365917"/>
              <a:gd name="connsiteY3" fmla="*/ 263356 h 720764"/>
              <a:gd name="connsiteX0" fmla="*/ 9732390 w 10288796"/>
              <a:gd name="connsiteY0" fmla="*/ 0 h 709745"/>
              <a:gd name="connsiteX1" fmla="*/ 8936583 w 10288796"/>
              <a:gd name="connsiteY1" fmla="*/ 652357 h 709745"/>
              <a:gd name="connsiteX2" fmla="*/ 923215 w 10288796"/>
              <a:gd name="connsiteY2" fmla="*/ 657106 h 709745"/>
              <a:gd name="connsiteX3" fmla="*/ 3645 w 10288796"/>
              <a:gd name="connsiteY3" fmla="*/ 263356 h 709745"/>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32118 w 10288524"/>
              <a:gd name="connsiteY0" fmla="*/ 0 h 707153"/>
              <a:gd name="connsiteX1" fmla="*/ 8936311 w 10288524"/>
              <a:gd name="connsiteY1" fmla="*/ 652357 h 707153"/>
              <a:gd name="connsiteX2" fmla="*/ 922943 w 10288524"/>
              <a:gd name="connsiteY2" fmla="*/ 657106 h 707153"/>
              <a:gd name="connsiteX3" fmla="*/ 3373 w 10288524"/>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Lst>
            <a:ahLst/>
            <a:cxnLst>
              <a:cxn ang="0">
                <a:pos x="connsiteX0" y="connsiteY0"/>
              </a:cxn>
              <a:cxn ang="0">
                <a:pos x="connsiteX1" y="connsiteY1"/>
              </a:cxn>
              <a:cxn ang="0">
                <a:pos x="connsiteX2" y="connsiteY2"/>
              </a:cxn>
              <a:cxn ang="0">
                <a:pos x="connsiteX3" y="connsiteY3"/>
              </a:cxn>
            </a:cxnLst>
            <a:rect l="l" t="t" r="r" b="b"/>
            <a:pathLst>
              <a:path w="10285151" h="707153">
                <a:moveTo>
                  <a:pt x="9728745" y="0"/>
                </a:moveTo>
                <a:cubicBezTo>
                  <a:pt x="10685326" y="29272"/>
                  <a:pt x="10401134" y="542839"/>
                  <a:pt x="8932938" y="652357"/>
                </a:cubicBezTo>
                <a:cubicBezTo>
                  <a:pt x="7464742" y="761875"/>
                  <a:pt x="1953575" y="676697"/>
                  <a:pt x="919570" y="657106"/>
                </a:cubicBezTo>
                <a:cubicBezTo>
                  <a:pt x="-114435" y="637515"/>
                  <a:pt x="17729" y="518037"/>
                  <a:pt x="0" y="263356"/>
                </a:cubicBezTo>
              </a:path>
            </a:pathLst>
          </a:custGeom>
          <a:noFill/>
          <a:ln w="47625">
            <a:solidFill>
              <a:srgbClr val="9900CC"/>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99C413EE-B81B-49FE-BB00-A389C7DD66F3}"/>
              </a:ext>
            </a:extLst>
          </p:cNvPr>
          <p:cNvGrpSpPr/>
          <p:nvPr/>
        </p:nvGrpSpPr>
        <p:grpSpPr>
          <a:xfrm>
            <a:off x="299144" y="901364"/>
            <a:ext cx="11323080" cy="3692861"/>
            <a:chOff x="299144" y="901364"/>
            <a:chExt cx="11323080" cy="3692861"/>
          </a:xfrm>
        </p:grpSpPr>
        <p:grpSp>
          <p:nvGrpSpPr>
            <p:cNvPr id="137" name="Group 136">
              <a:extLst>
                <a:ext uri="{FF2B5EF4-FFF2-40B4-BE49-F238E27FC236}">
                  <a16:creationId xmlns:a16="http://schemas.microsoft.com/office/drawing/2014/main" id="{CF87899B-3323-4570-A09A-8D4AF7CDA21B}"/>
                </a:ext>
              </a:extLst>
            </p:cNvPr>
            <p:cNvGrpSpPr/>
            <p:nvPr/>
          </p:nvGrpSpPr>
          <p:grpSpPr>
            <a:xfrm>
              <a:off x="299144" y="901364"/>
              <a:ext cx="11323080" cy="3692861"/>
              <a:chOff x="299144" y="901364"/>
              <a:chExt cx="11323080" cy="3692861"/>
            </a:xfrm>
          </p:grpSpPr>
          <p:grpSp>
            <p:nvGrpSpPr>
              <p:cNvPr id="247" name="Group 246">
                <a:extLst>
                  <a:ext uri="{FF2B5EF4-FFF2-40B4-BE49-F238E27FC236}">
                    <a16:creationId xmlns:a16="http://schemas.microsoft.com/office/drawing/2014/main" id="{73BA733D-F19C-4688-9DDD-E8AE729B40F5}"/>
                  </a:ext>
                </a:extLst>
              </p:cNvPr>
              <p:cNvGrpSpPr/>
              <p:nvPr/>
            </p:nvGrpSpPr>
            <p:grpSpPr>
              <a:xfrm>
                <a:off x="2643230" y="1420176"/>
                <a:ext cx="5225934" cy="2624997"/>
                <a:chOff x="2643230" y="1420176"/>
                <a:chExt cx="5225934" cy="2624997"/>
              </a:xfrm>
            </p:grpSpPr>
            <p:grpSp>
              <p:nvGrpSpPr>
                <p:cNvPr id="246" name="Group 245">
                  <a:extLst>
                    <a:ext uri="{FF2B5EF4-FFF2-40B4-BE49-F238E27FC236}">
                      <a16:creationId xmlns:a16="http://schemas.microsoft.com/office/drawing/2014/main" id="{2CB77781-52E3-43A5-A7B2-C24EC1621824}"/>
                    </a:ext>
                  </a:extLst>
                </p:cNvPr>
                <p:cNvGrpSpPr/>
                <p:nvPr/>
              </p:nvGrpSpPr>
              <p:grpSpPr>
                <a:xfrm>
                  <a:off x="4829113" y="2516758"/>
                  <a:ext cx="2505303" cy="1420376"/>
                  <a:chOff x="4829113" y="2516758"/>
                  <a:chExt cx="2505303" cy="1420376"/>
                </a:xfrm>
              </p:grpSpPr>
              <p:sp>
                <p:nvSpPr>
                  <p:cNvPr id="210" name="Freeform: Shape 209">
                    <a:extLst>
                      <a:ext uri="{FF2B5EF4-FFF2-40B4-BE49-F238E27FC236}">
                        <a16:creationId xmlns:a16="http://schemas.microsoft.com/office/drawing/2014/main" id="{6EA866BC-760A-4BBF-9DC5-2565ED6C5F3A}"/>
                      </a:ext>
                    </a:extLst>
                  </p:cNvPr>
                  <p:cNvSpPr/>
                  <p:nvPr/>
                </p:nvSpPr>
                <p:spPr>
                  <a:xfrm>
                    <a:off x="4829113" y="2516758"/>
                    <a:ext cx="2505303" cy="1420376"/>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 name="connsiteX0" fmla="*/ 0 w 3034246"/>
                      <a:gd name="connsiteY0" fmla="*/ 324658 h 1519457"/>
                      <a:gd name="connsiteX1" fmla="*/ 954246 w 3034246"/>
                      <a:gd name="connsiteY1" fmla="*/ 42347 h 1519457"/>
                      <a:gd name="connsiteX2" fmla="*/ 2911063 w 3034246"/>
                      <a:gd name="connsiteY2" fmla="*/ 955788 h 1519457"/>
                      <a:gd name="connsiteX3" fmla="*/ 2472151 w 3034246"/>
                      <a:gd name="connsiteY3" fmla="*/ 1513572 h 1519457"/>
                      <a:gd name="connsiteX4" fmla="*/ 1182847 w 3034246"/>
                      <a:gd name="connsiteY4" fmla="*/ 1257540 h 1519457"/>
                      <a:gd name="connsiteX0" fmla="*/ 0 w 3086943"/>
                      <a:gd name="connsiteY0" fmla="*/ 324658 h 1519457"/>
                      <a:gd name="connsiteX1" fmla="*/ 1006943 w 3086943"/>
                      <a:gd name="connsiteY1" fmla="*/ 42347 h 1519457"/>
                      <a:gd name="connsiteX2" fmla="*/ 2963760 w 3086943"/>
                      <a:gd name="connsiteY2" fmla="*/ 955788 h 1519457"/>
                      <a:gd name="connsiteX3" fmla="*/ 2524848 w 3086943"/>
                      <a:gd name="connsiteY3" fmla="*/ 1513572 h 1519457"/>
                      <a:gd name="connsiteX4" fmla="*/ 1235544 w 3086943"/>
                      <a:gd name="connsiteY4" fmla="*/ 1257540 h 1519457"/>
                      <a:gd name="connsiteX0" fmla="*/ 0 w 3102543"/>
                      <a:gd name="connsiteY0" fmla="*/ 324658 h 1825434"/>
                      <a:gd name="connsiteX1" fmla="*/ 1006943 w 3102543"/>
                      <a:gd name="connsiteY1" fmla="*/ 42347 h 1825434"/>
                      <a:gd name="connsiteX2" fmla="*/ 2963760 w 3102543"/>
                      <a:gd name="connsiteY2" fmla="*/ 955788 h 1825434"/>
                      <a:gd name="connsiteX3" fmla="*/ 2753201 w 3102543"/>
                      <a:gd name="connsiteY3" fmla="*/ 1822427 h 1825434"/>
                      <a:gd name="connsiteX4" fmla="*/ 1235544 w 3102543"/>
                      <a:gd name="connsiteY4" fmla="*/ 1257540 h 1825434"/>
                      <a:gd name="connsiteX0" fmla="*/ 0 w 3102543"/>
                      <a:gd name="connsiteY0" fmla="*/ 327193 h 1827344"/>
                      <a:gd name="connsiteX1" fmla="*/ 1006943 w 3102543"/>
                      <a:gd name="connsiteY1" fmla="*/ 44882 h 1827344"/>
                      <a:gd name="connsiteX2" fmla="*/ 2963760 w 3102543"/>
                      <a:gd name="connsiteY2" fmla="*/ 993621 h 1827344"/>
                      <a:gd name="connsiteX3" fmla="*/ 2753201 w 3102543"/>
                      <a:gd name="connsiteY3" fmla="*/ 1824962 h 1827344"/>
                      <a:gd name="connsiteX4" fmla="*/ 1235544 w 3102543"/>
                      <a:gd name="connsiteY4" fmla="*/ 1260075 h 1827344"/>
                      <a:gd name="connsiteX0" fmla="*/ 0 w 3102543"/>
                      <a:gd name="connsiteY0" fmla="*/ 327193 h 1827344"/>
                      <a:gd name="connsiteX1" fmla="*/ 1006943 w 3102543"/>
                      <a:gd name="connsiteY1" fmla="*/ 44882 h 1827344"/>
                      <a:gd name="connsiteX2" fmla="*/ 2963760 w 3102543"/>
                      <a:gd name="connsiteY2" fmla="*/ 993621 h 1827344"/>
                      <a:gd name="connsiteX3" fmla="*/ 2753201 w 3102543"/>
                      <a:gd name="connsiteY3" fmla="*/ 1824962 h 1827344"/>
                      <a:gd name="connsiteX4" fmla="*/ 1235544 w 3102543"/>
                      <a:gd name="connsiteY4" fmla="*/ 1260075 h 1827344"/>
                      <a:gd name="connsiteX0" fmla="*/ 0 w 3171638"/>
                      <a:gd name="connsiteY0" fmla="*/ 327193 h 1783404"/>
                      <a:gd name="connsiteX1" fmla="*/ 1006943 w 3171638"/>
                      <a:gd name="connsiteY1" fmla="*/ 44882 h 1783404"/>
                      <a:gd name="connsiteX2" fmla="*/ 2963760 w 3171638"/>
                      <a:gd name="connsiteY2" fmla="*/ 993621 h 1783404"/>
                      <a:gd name="connsiteX3" fmla="*/ 2920074 w 3171638"/>
                      <a:gd name="connsiteY3" fmla="*/ 1780840 h 1783404"/>
                      <a:gd name="connsiteX4" fmla="*/ 1235544 w 3171638"/>
                      <a:gd name="connsiteY4" fmla="*/ 1260075 h 1783404"/>
                      <a:gd name="connsiteX0" fmla="*/ 0 w 3242748"/>
                      <a:gd name="connsiteY0" fmla="*/ 329099 h 1784853"/>
                      <a:gd name="connsiteX1" fmla="*/ 1006943 w 3242748"/>
                      <a:gd name="connsiteY1" fmla="*/ 46788 h 1784853"/>
                      <a:gd name="connsiteX2" fmla="*/ 3069154 w 3242748"/>
                      <a:gd name="connsiteY2" fmla="*/ 1022001 h 1784853"/>
                      <a:gd name="connsiteX3" fmla="*/ 2920074 w 3242748"/>
                      <a:gd name="connsiteY3" fmla="*/ 1782746 h 1784853"/>
                      <a:gd name="connsiteX4" fmla="*/ 1235544 w 3242748"/>
                      <a:gd name="connsiteY4" fmla="*/ 1261981 h 1784853"/>
                      <a:gd name="connsiteX0" fmla="*/ 0 w 3273562"/>
                      <a:gd name="connsiteY0" fmla="*/ 329099 h 1784853"/>
                      <a:gd name="connsiteX1" fmla="*/ 1006943 w 3273562"/>
                      <a:gd name="connsiteY1" fmla="*/ 46788 h 1784853"/>
                      <a:gd name="connsiteX2" fmla="*/ 3069154 w 3273562"/>
                      <a:gd name="connsiteY2" fmla="*/ 1022001 h 1784853"/>
                      <a:gd name="connsiteX3" fmla="*/ 2920074 w 3273562"/>
                      <a:gd name="connsiteY3" fmla="*/ 1782746 h 1784853"/>
                      <a:gd name="connsiteX4" fmla="*/ 1235544 w 3273562"/>
                      <a:gd name="connsiteY4" fmla="*/ 1261981 h 1784853"/>
                      <a:gd name="connsiteX0" fmla="*/ 0 w 3275501"/>
                      <a:gd name="connsiteY0" fmla="*/ 329099 h 1817188"/>
                      <a:gd name="connsiteX1" fmla="*/ 1006943 w 3275501"/>
                      <a:gd name="connsiteY1" fmla="*/ 46788 h 1817188"/>
                      <a:gd name="connsiteX2" fmla="*/ 3069154 w 3275501"/>
                      <a:gd name="connsiteY2" fmla="*/ 1022001 h 1817188"/>
                      <a:gd name="connsiteX3" fmla="*/ 2920074 w 3275501"/>
                      <a:gd name="connsiteY3" fmla="*/ 1782746 h 1817188"/>
                      <a:gd name="connsiteX4" fmla="*/ 1191630 w 3275501"/>
                      <a:gd name="connsiteY4" fmla="*/ 1685555 h 1817188"/>
                      <a:gd name="connsiteX0" fmla="*/ 0 w 3275501"/>
                      <a:gd name="connsiteY0" fmla="*/ 329099 h 1895031"/>
                      <a:gd name="connsiteX1" fmla="*/ 1006943 w 3275501"/>
                      <a:gd name="connsiteY1" fmla="*/ 46788 h 1895031"/>
                      <a:gd name="connsiteX2" fmla="*/ 3069154 w 3275501"/>
                      <a:gd name="connsiteY2" fmla="*/ 1022001 h 1895031"/>
                      <a:gd name="connsiteX3" fmla="*/ 2920074 w 3275501"/>
                      <a:gd name="connsiteY3" fmla="*/ 1782746 h 1895031"/>
                      <a:gd name="connsiteX4" fmla="*/ 1191630 w 3275501"/>
                      <a:gd name="connsiteY4" fmla="*/ 1685555 h 1895031"/>
                      <a:gd name="connsiteX0" fmla="*/ 0 w 3275501"/>
                      <a:gd name="connsiteY0" fmla="*/ 329099 h 1875533"/>
                      <a:gd name="connsiteX1" fmla="*/ 1006943 w 3275501"/>
                      <a:gd name="connsiteY1" fmla="*/ 46788 h 1875533"/>
                      <a:gd name="connsiteX2" fmla="*/ 3069154 w 3275501"/>
                      <a:gd name="connsiteY2" fmla="*/ 1022001 h 1875533"/>
                      <a:gd name="connsiteX3" fmla="*/ 2920074 w 3275501"/>
                      <a:gd name="connsiteY3" fmla="*/ 1782746 h 1875533"/>
                      <a:gd name="connsiteX4" fmla="*/ 1191630 w 3275501"/>
                      <a:gd name="connsiteY4" fmla="*/ 1685555 h 1875533"/>
                      <a:gd name="connsiteX0" fmla="*/ 0 w 3277069"/>
                      <a:gd name="connsiteY0" fmla="*/ 329099 h 1900367"/>
                      <a:gd name="connsiteX1" fmla="*/ 1006943 w 3277069"/>
                      <a:gd name="connsiteY1" fmla="*/ 46788 h 1900367"/>
                      <a:gd name="connsiteX2" fmla="*/ 3069154 w 3277069"/>
                      <a:gd name="connsiteY2" fmla="*/ 1022001 h 1900367"/>
                      <a:gd name="connsiteX3" fmla="*/ 2920074 w 3277069"/>
                      <a:gd name="connsiteY3" fmla="*/ 1782746 h 1900367"/>
                      <a:gd name="connsiteX4" fmla="*/ 1156499 w 3277069"/>
                      <a:gd name="connsiteY4" fmla="*/ 1729677 h 1900367"/>
                      <a:gd name="connsiteX0" fmla="*/ 0 w 3273215"/>
                      <a:gd name="connsiteY0" fmla="*/ 329099 h 1922562"/>
                      <a:gd name="connsiteX1" fmla="*/ 1006943 w 3273215"/>
                      <a:gd name="connsiteY1" fmla="*/ 46788 h 1922562"/>
                      <a:gd name="connsiteX2" fmla="*/ 3069154 w 3273215"/>
                      <a:gd name="connsiteY2" fmla="*/ 1022001 h 1922562"/>
                      <a:gd name="connsiteX3" fmla="*/ 2981554 w 3273215"/>
                      <a:gd name="connsiteY3" fmla="*/ 1826868 h 1922562"/>
                      <a:gd name="connsiteX4" fmla="*/ 1156499 w 3273215"/>
                      <a:gd name="connsiteY4" fmla="*/ 1729677 h 1922562"/>
                      <a:gd name="connsiteX0" fmla="*/ 0 w 3253678"/>
                      <a:gd name="connsiteY0" fmla="*/ 329099 h 1908788"/>
                      <a:gd name="connsiteX1" fmla="*/ 1006943 w 3253678"/>
                      <a:gd name="connsiteY1" fmla="*/ 46788 h 1908788"/>
                      <a:gd name="connsiteX2" fmla="*/ 3069154 w 3253678"/>
                      <a:gd name="connsiteY2" fmla="*/ 1022001 h 1908788"/>
                      <a:gd name="connsiteX3" fmla="*/ 2937640 w 3253678"/>
                      <a:gd name="connsiteY3" fmla="*/ 1800394 h 1908788"/>
                      <a:gd name="connsiteX4" fmla="*/ 1156499 w 3253678"/>
                      <a:gd name="connsiteY4" fmla="*/ 1729677 h 1908788"/>
                      <a:gd name="connsiteX0" fmla="*/ 0 w 3248681"/>
                      <a:gd name="connsiteY0" fmla="*/ 329099 h 1950400"/>
                      <a:gd name="connsiteX1" fmla="*/ 1006943 w 3248681"/>
                      <a:gd name="connsiteY1" fmla="*/ 46788 h 1950400"/>
                      <a:gd name="connsiteX2" fmla="*/ 3069154 w 3248681"/>
                      <a:gd name="connsiteY2" fmla="*/ 1022001 h 1950400"/>
                      <a:gd name="connsiteX3" fmla="*/ 2937640 w 3248681"/>
                      <a:gd name="connsiteY3" fmla="*/ 1800394 h 1950400"/>
                      <a:gd name="connsiteX4" fmla="*/ 1156499 w 3248681"/>
                      <a:gd name="connsiteY4" fmla="*/ 1729677 h 1950400"/>
                      <a:gd name="connsiteX0" fmla="*/ 0 w 3229744"/>
                      <a:gd name="connsiteY0" fmla="*/ 331006 h 1909059"/>
                      <a:gd name="connsiteX1" fmla="*/ 1006943 w 3229744"/>
                      <a:gd name="connsiteY1" fmla="*/ 48695 h 1909059"/>
                      <a:gd name="connsiteX2" fmla="*/ 3034023 w 3229744"/>
                      <a:gd name="connsiteY2" fmla="*/ 1050382 h 1909059"/>
                      <a:gd name="connsiteX3" fmla="*/ 2937640 w 3229744"/>
                      <a:gd name="connsiteY3" fmla="*/ 1802301 h 1909059"/>
                      <a:gd name="connsiteX4" fmla="*/ 1156499 w 3229744"/>
                      <a:gd name="connsiteY4" fmla="*/ 1731584 h 1909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9744" h="1909059">
                        <a:moveTo>
                          <a:pt x="0" y="331006"/>
                        </a:moveTo>
                        <a:cubicBezTo>
                          <a:pt x="284226" y="33064"/>
                          <a:pt x="501273" y="-71201"/>
                          <a:pt x="1006943" y="48695"/>
                        </a:cubicBezTo>
                        <a:cubicBezTo>
                          <a:pt x="1512613" y="168591"/>
                          <a:pt x="2712240" y="758114"/>
                          <a:pt x="3034023" y="1050382"/>
                        </a:cubicBezTo>
                        <a:cubicBezTo>
                          <a:pt x="3355806" y="1342650"/>
                          <a:pt x="3250561" y="1688767"/>
                          <a:pt x="2937640" y="1802301"/>
                        </a:cubicBezTo>
                        <a:cubicBezTo>
                          <a:pt x="2624719" y="1915835"/>
                          <a:pt x="1705174" y="1996957"/>
                          <a:pt x="1156499" y="1731584"/>
                        </a:cubicBezTo>
                      </a:path>
                    </a:pathLst>
                  </a:custGeom>
                  <a:noFill/>
                  <a:ln w="254000">
                    <a:solidFill>
                      <a:schemeClr val="bg2">
                        <a:lumMod val="90000"/>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08" name="Freeform: Shape 207">
                    <a:extLst>
                      <a:ext uri="{FF2B5EF4-FFF2-40B4-BE49-F238E27FC236}">
                        <a16:creationId xmlns:a16="http://schemas.microsoft.com/office/drawing/2014/main" id="{463A282F-191A-4E50-836B-E1774D2AD70B}"/>
                      </a:ext>
                    </a:extLst>
                  </p:cNvPr>
                  <p:cNvSpPr/>
                  <p:nvPr/>
                </p:nvSpPr>
                <p:spPr>
                  <a:xfrm>
                    <a:off x="5011807" y="2854544"/>
                    <a:ext cx="1929226" cy="799254"/>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 name="connsiteX0" fmla="*/ 0 w 2784384"/>
                      <a:gd name="connsiteY0" fmla="*/ 146631 h 1714511"/>
                      <a:gd name="connsiteX1" fmla="*/ 704384 w 2784384"/>
                      <a:gd name="connsiteY1" fmla="*/ 237401 h 1714511"/>
                      <a:gd name="connsiteX2" fmla="*/ 2661201 w 2784384"/>
                      <a:gd name="connsiteY2" fmla="*/ 1150842 h 1714511"/>
                      <a:gd name="connsiteX3" fmla="*/ 2222289 w 2784384"/>
                      <a:gd name="connsiteY3" fmla="*/ 1708626 h 1714511"/>
                      <a:gd name="connsiteX4" fmla="*/ 932985 w 2784384"/>
                      <a:gd name="connsiteY4" fmla="*/ 1452594 h 1714511"/>
                      <a:gd name="connsiteX0" fmla="*/ 0 w 2742362"/>
                      <a:gd name="connsiteY0" fmla="*/ 336304 h 1904184"/>
                      <a:gd name="connsiteX1" fmla="*/ 684505 w 2742362"/>
                      <a:gd name="connsiteY1" fmla="*/ 73315 h 1904184"/>
                      <a:gd name="connsiteX2" fmla="*/ 2661201 w 2742362"/>
                      <a:gd name="connsiteY2" fmla="*/ 1340515 h 1904184"/>
                      <a:gd name="connsiteX3" fmla="*/ 2222289 w 2742362"/>
                      <a:gd name="connsiteY3" fmla="*/ 1898299 h 1904184"/>
                      <a:gd name="connsiteX4" fmla="*/ 932985 w 2742362"/>
                      <a:gd name="connsiteY4" fmla="*/ 1642267 h 1904184"/>
                      <a:gd name="connsiteX0" fmla="*/ 0 w 2743030"/>
                      <a:gd name="connsiteY0" fmla="*/ 293658 h 1861538"/>
                      <a:gd name="connsiteX1" fmla="*/ 674565 w 2743030"/>
                      <a:gd name="connsiteY1" fmla="*/ 87270 h 1861538"/>
                      <a:gd name="connsiteX2" fmla="*/ 2661201 w 2743030"/>
                      <a:gd name="connsiteY2" fmla="*/ 1297869 h 1861538"/>
                      <a:gd name="connsiteX3" fmla="*/ 2222289 w 2743030"/>
                      <a:gd name="connsiteY3" fmla="*/ 1855653 h 1861538"/>
                      <a:gd name="connsiteX4" fmla="*/ 932985 w 2743030"/>
                      <a:gd name="connsiteY4" fmla="*/ 1599621 h 1861538"/>
                      <a:gd name="connsiteX0" fmla="*/ 0 w 2741894"/>
                      <a:gd name="connsiteY0" fmla="*/ 293658 h 1855696"/>
                      <a:gd name="connsiteX1" fmla="*/ 674565 w 2741894"/>
                      <a:gd name="connsiteY1" fmla="*/ 87270 h 1855696"/>
                      <a:gd name="connsiteX2" fmla="*/ 2661201 w 2741894"/>
                      <a:gd name="connsiteY2" fmla="*/ 1297869 h 1855696"/>
                      <a:gd name="connsiteX3" fmla="*/ 2222289 w 2741894"/>
                      <a:gd name="connsiteY3" fmla="*/ 1855653 h 1855696"/>
                      <a:gd name="connsiteX4" fmla="*/ 992623 w 2741894"/>
                      <a:gd name="connsiteY4" fmla="*/ 1330764 h 1855696"/>
                      <a:gd name="connsiteX0" fmla="*/ 0 w 2749841"/>
                      <a:gd name="connsiteY0" fmla="*/ 293658 h 1799102"/>
                      <a:gd name="connsiteX1" fmla="*/ 674565 w 2749841"/>
                      <a:gd name="connsiteY1" fmla="*/ 87270 h 1799102"/>
                      <a:gd name="connsiteX2" fmla="*/ 2661201 w 2749841"/>
                      <a:gd name="connsiteY2" fmla="*/ 1297869 h 1799102"/>
                      <a:gd name="connsiteX3" fmla="*/ 2262048 w 2749841"/>
                      <a:gd name="connsiteY3" fmla="*/ 1799052 h 1799102"/>
                      <a:gd name="connsiteX4" fmla="*/ 992623 w 2749841"/>
                      <a:gd name="connsiteY4" fmla="*/ 1330764 h 1799102"/>
                      <a:gd name="connsiteX0" fmla="*/ 0 w 2829719"/>
                      <a:gd name="connsiteY0" fmla="*/ 298889 h 1804472"/>
                      <a:gd name="connsiteX1" fmla="*/ 674565 w 2829719"/>
                      <a:gd name="connsiteY1" fmla="*/ 92501 h 1804472"/>
                      <a:gd name="connsiteX2" fmla="*/ 2750659 w 2829719"/>
                      <a:gd name="connsiteY2" fmla="*/ 1373852 h 1804472"/>
                      <a:gd name="connsiteX3" fmla="*/ 2262048 w 2829719"/>
                      <a:gd name="connsiteY3" fmla="*/ 1804283 h 1804472"/>
                      <a:gd name="connsiteX4" fmla="*/ 992623 w 2829719"/>
                      <a:gd name="connsiteY4" fmla="*/ 1335995 h 1804472"/>
                      <a:gd name="connsiteX0" fmla="*/ 0 w 2819738"/>
                      <a:gd name="connsiteY0" fmla="*/ 298891 h 1747950"/>
                      <a:gd name="connsiteX1" fmla="*/ 674565 w 2819738"/>
                      <a:gd name="connsiteY1" fmla="*/ 92503 h 1747950"/>
                      <a:gd name="connsiteX2" fmla="*/ 2750659 w 2819738"/>
                      <a:gd name="connsiteY2" fmla="*/ 1373854 h 1747950"/>
                      <a:gd name="connsiteX3" fmla="*/ 2202410 w 2819738"/>
                      <a:gd name="connsiteY3" fmla="*/ 1747683 h 1747950"/>
                      <a:gd name="connsiteX4" fmla="*/ 992623 w 2819738"/>
                      <a:gd name="connsiteY4" fmla="*/ 1335997 h 1747950"/>
                      <a:gd name="connsiteX0" fmla="*/ 0 w 2819161"/>
                      <a:gd name="connsiteY0" fmla="*/ 298891 h 1750396"/>
                      <a:gd name="connsiteX1" fmla="*/ 674565 w 2819161"/>
                      <a:gd name="connsiteY1" fmla="*/ 92503 h 1750396"/>
                      <a:gd name="connsiteX2" fmla="*/ 2750659 w 2819161"/>
                      <a:gd name="connsiteY2" fmla="*/ 1373854 h 1750396"/>
                      <a:gd name="connsiteX3" fmla="*/ 2202410 w 2819161"/>
                      <a:gd name="connsiteY3" fmla="*/ 1747683 h 1750396"/>
                      <a:gd name="connsiteX4" fmla="*/ 1032382 w 2819161"/>
                      <a:gd name="connsiteY4" fmla="*/ 1236944 h 1750396"/>
                      <a:gd name="connsiteX0" fmla="*/ 0 w 2814695"/>
                      <a:gd name="connsiteY0" fmla="*/ 298891 h 1722589"/>
                      <a:gd name="connsiteX1" fmla="*/ 674565 w 2814695"/>
                      <a:gd name="connsiteY1" fmla="*/ 92503 h 1722589"/>
                      <a:gd name="connsiteX2" fmla="*/ 2750659 w 2814695"/>
                      <a:gd name="connsiteY2" fmla="*/ 1373854 h 1722589"/>
                      <a:gd name="connsiteX3" fmla="*/ 2172591 w 2814695"/>
                      <a:gd name="connsiteY3" fmla="*/ 1719382 h 1722589"/>
                      <a:gd name="connsiteX4" fmla="*/ 1032382 w 2814695"/>
                      <a:gd name="connsiteY4" fmla="*/ 1236944 h 1722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4695" h="1722589">
                        <a:moveTo>
                          <a:pt x="0" y="298891"/>
                        </a:moveTo>
                        <a:cubicBezTo>
                          <a:pt x="284226" y="949"/>
                          <a:pt x="216122" y="-86658"/>
                          <a:pt x="674565" y="92503"/>
                        </a:cubicBezTo>
                        <a:cubicBezTo>
                          <a:pt x="1133008" y="271664"/>
                          <a:pt x="2500988" y="1102708"/>
                          <a:pt x="2750659" y="1373854"/>
                        </a:cubicBezTo>
                        <a:cubicBezTo>
                          <a:pt x="3000330" y="1645000"/>
                          <a:pt x="2458970" y="1742200"/>
                          <a:pt x="2172591" y="1719382"/>
                        </a:cubicBezTo>
                        <a:cubicBezTo>
                          <a:pt x="1886212" y="1696564"/>
                          <a:pt x="1396618" y="1255232"/>
                          <a:pt x="1032382" y="1236944"/>
                        </a:cubicBezTo>
                      </a:path>
                    </a:pathLst>
                  </a:custGeom>
                  <a:noFill/>
                  <a:ln w="254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grpSp>
              <p:nvGrpSpPr>
                <p:cNvPr id="28" name="Group 27">
                  <a:extLst>
                    <a:ext uri="{FF2B5EF4-FFF2-40B4-BE49-F238E27FC236}">
                      <a16:creationId xmlns:a16="http://schemas.microsoft.com/office/drawing/2014/main" id="{BD7F0D27-2733-4013-873E-31E467E89DEC}"/>
                    </a:ext>
                  </a:extLst>
                </p:cNvPr>
                <p:cNvGrpSpPr/>
                <p:nvPr/>
              </p:nvGrpSpPr>
              <p:grpSpPr>
                <a:xfrm>
                  <a:off x="2643230" y="1420176"/>
                  <a:ext cx="5225934" cy="2624997"/>
                  <a:chOff x="2643230" y="1420176"/>
                  <a:chExt cx="5225934" cy="2624997"/>
                </a:xfrm>
              </p:grpSpPr>
              <p:sp>
                <p:nvSpPr>
                  <p:cNvPr id="207" name="Freeform: Shape 206">
                    <a:extLst>
                      <a:ext uri="{FF2B5EF4-FFF2-40B4-BE49-F238E27FC236}">
                        <a16:creationId xmlns:a16="http://schemas.microsoft.com/office/drawing/2014/main" id="{C54D0532-C8F8-4DB8-9C4E-074D17FBD28E}"/>
                      </a:ext>
                    </a:extLst>
                  </p:cNvPr>
                  <p:cNvSpPr/>
                  <p:nvPr/>
                </p:nvSpPr>
                <p:spPr>
                  <a:xfrm>
                    <a:off x="3044355" y="1792431"/>
                    <a:ext cx="4681743" cy="1868640"/>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288154 w 6288154"/>
                      <a:gd name="connsiteY0" fmla="*/ 1054523 h 3098764"/>
                      <a:gd name="connsiteX1" fmla="*/ 3352930 w 6288154"/>
                      <a:gd name="connsiteY1" fmla="*/ 39539 h 3098764"/>
                      <a:gd name="connsiteX2" fmla="*/ 472570 w 6288154"/>
                      <a:gd name="connsiteY2" fmla="*/ 1136819 h 3098764"/>
                      <a:gd name="connsiteX3" fmla="*/ 143385 w 6288154"/>
                      <a:gd name="connsiteY3" fmla="*/ 2931130 h 3098764"/>
                      <a:gd name="connsiteX4" fmla="*/ 1926465 w 6288154"/>
                      <a:gd name="connsiteY4" fmla="*/ 2965619 h 3098764"/>
                      <a:gd name="connsiteX5" fmla="*/ 3298066 w 6288154"/>
                      <a:gd name="connsiteY5" fmla="*/ 2298107 h 3098764"/>
                      <a:gd name="connsiteX6" fmla="*/ 4331338 w 6288154"/>
                      <a:gd name="connsiteY6" fmla="*/ 2444411 h 3098764"/>
                      <a:gd name="connsiteX0" fmla="*/ 6288154 w 6288154"/>
                      <a:gd name="connsiteY0" fmla="*/ 1054523 h 3112572"/>
                      <a:gd name="connsiteX1" fmla="*/ 3352930 w 6288154"/>
                      <a:gd name="connsiteY1" fmla="*/ 39539 h 3112572"/>
                      <a:gd name="connsiteX2" fmla="*/ 472570 w 6288154"/>
                      <a:gd name="connsiteY2" fmla="*/ 1136819 h 3112572"/>
                      <a:gd name="connsiteX3" fmla="*/ 143385 w 6288154"/>
                      <a:gd name="connsiteY3" fmla="*/ 2952553 h 3112572"/>
                      <a:gd name="connsiteX4" fmla="*/ 1926465 w 6288154"/>
                      <a:gd name="connsiteY4" fmla="*/ 2965619 h 3112572"/>
                      <a:gd name="connsiteX5" fmla="*/ 3298066 w 6288154"/>
                      <a:gd name="connsiteY5" fmla="*/ 2298107 h 3112572"/>
                      <a:gd name="connsiteX6" fmla="*/ 4331338 w 6288154"/>
                      <a:gd name="connsiteY6" fmla="*/ 2444411 h 3112572"/>
                      <a:gd name="connsiteX0" fmla="*/ 6243494 w 6243494"/>
                      <a:gd name="connsiteY0" fmla="*/ 1015383 h 3069557"/>
                      <a:gd name="connsiteX1" fmla="*/ 3308270 w 6243494"/>
                      <a:gd name="connsiteY1" fmla="*/ 399 h 3069557"/>
                      <a:gd name="connsiteX2" fmla="*/ 559652 w 6243494"/>
                      <a:gd name="connsiteY2" fmla="*/ 1151236 h 3069557"/>
                      <a:gd name="connsiteX3" fmla="*/ 98725 w 6243494"/>
                      <a:gd name="connsiteY3" fmla="*/ 2913413 h 3069557"/>
                      <a:gd name="connsiteX4" fmla="*/ 1881805 w 6243494"/>
                      <a:gd name="connsiteY4" fmla="*/ 2926479 h 3069557"/>
                      <a:gd name="connsiteX5" fmla="*/ 3253406 w 6243494"/>
                      <a:gd name="connsiteY5" fmla="*/ 2258967 h 3069557"/>
                      <a:gd name="connsiteX6" fmla="*/ 4286678 w 6243494"/>
                      <a:gd name="connsiteY6" fmla="*/ 2405271 h 3069557"/>
                      <a:gd name="connsiteX0" fmla="*/ 6215099 w 6215099"/>
                      <a:gd name="connsiteY0" fmla="*/ 1015383 h 3083913"/>
                      <a:gd name="connsiteX1" fmla="*/ 3279875 w 6215099"/>
                      <a:gd name="connsiteY1" fmla="*/ 399 h 3083913"/>
                      <a:gd name="connsiteX2" fmla="*/ 531257 w 6215099"/>
                      <a:gd name="connsiteY2" fmla="*/ 1151236 h 3083913"/>
                      <a:gd name="connsiteX3" fmla="*/ 105461 w 6215099"/>
                      <a:gd name="connsiteY3" fmla="*/ 2934836 h 3083913"/>
                      <a:gd name="connsiteX4" fmla="*/ 1853410 w 6215099"/>
                      <a:gd name="connsiteY4" fmla="*/ 2926479 h 3083913"/>
                      <a:gd name="connsiteX5" fmla="*/ 3225011 w 6215099"/>
                      <a:gd name="connsiteY5" fmla="*/ 2258967 h 3083913"/>
                      <a:gd name="connsiteX6" fmla="*/ 4258283 w 6215099"/>
                      <a:gd name="connsiteY6" fmla="*/ 2405271 h 3083913"/>
                      <a:gd name="connsiteX0" fmla="*/ 6210555 w 6210555"/>
                      <a:gd name="connsiteY0" fmla="*/ 1015383 h 3111485"/>
                      <a:gd name="connsiteX1" fmla="*/ 3275331 w 6210555"/>
                      <a:gd name="connsiteY1" fmla="*/ 399 h 3111485"/>
                      <a:gd name="connsiteX2" fmla="*/ 526713 w 6210555"/>
                      <a:gd name="connsiteY2" fmla="*/ 1151236 h 3111485"/>
                      <a:gd name="connsiteX3" fmla="*/ 100917 w 6210555"/>
                      <a:gd name="connsiteY3" fmla="*/ 2934836 h 3111485"/>
                      <a:gd name="connsiteX4" fmla="*/ 1787386 w 6210555"/>
                      <a:gd name="connsiteY4" fmla="*/ 2990747 h 3111485"/>
                      <a:gd name="connsiteX5" fmla="*/ 3220467 w 6210555"/>
                      <a:gd name="connsiteY5" fmla="*/ 2258967 h 3111485"/>
                      <a:gd name="connsiteX6" fmla="*/ 4253739 w 6210555"/>
                      <a:gd name="connsiteY6" fmla="*/ 2405271 h 3111485"/>
                      <a:gd name="connsiteX0" fmla="*/ 6210555 w 6210555"/>
                      <a:gd name="connsiteY0" fmla="*/ 1015383 h 3111486"/>
                      <a:gd name="connsiteX1" fmla="*/ 3275331 w 6210555"/>
                      <a:gd name="connsiteY1" fmla="*/ 399 h 3111486"/>
                      <a:gd name="connsiteX2" fmla="*/ 526713 w 6210555"/>
                      <a:gd name="connsiteY2" fmla="*/ 1151236 h 3111486"/>
                      <a:gd name="connsiteX3" fmla="*/ 100917 w 6210555"/>
                      <a:gd name="connsiteY3" fmla="*/ 2934836 h 3111486"/>
                      <a:gd name="connsiteX4" fmla="*/ 1787386 w 6210555"/>
                      <a:gd name="connsiteY4" fmla="*/ 2990747 h 3111486"/>
                      <a:gd name="connsiteX5" fmla="*/ 3194119 w 6210555"/>
                      <a:gd name="connsiteY5" fmla="*/ 2216123 h 3111486"/>
                      <a:gd name="connsiteX6" fmla="*/ 4253739 w 6210555"/>
                      <a:gd name="connsiteY6" fmla="*/ 2405271 h 3111486"/>
                      <a:gd name="connsiteX0" fmla="*/ 6210555 w 6210555"/>
                      <a:gd name="connsiteY0" fmla="*/ 1015383 h 3111486"/>
                      <a:gd name="connsiteX1" fmla="*/ 3275331 w 6210555"/>
                      <a:gd name="connsiteY1" fmla="*/ 399 h 3111486"/>
                      <a:gd name="connsiteX2" fmla="*/ 526713 w 6210555"/>
                      <a:gd name="connsiteY2" fmla="*/ 1151236 h 3111486"/>
                      <a:gd name="connsiteX3" fmla="*/ 100917 w 6210555"/>
                      <a:gd name="connsiteY3" fmla="*/ 2934836 h 3111486"/>
                      <a:gd name="connsiteX4" fmla="*/ 1787386 w 6210555"/>
                      <a:gd name="connsiteY4" fmla="*/ 2990747 h 3111486"/>
                      <a:gd name="connsiteX5" fmla="*/ 3167771 w 6210555"/>
                      <a:gd name="connsiteY5" fmla="*/ 2183990 h 3111486"/>
                      <a:gd name="connsiteX6" fmla="*/ 4253739 w 6210555"/>
                      <a:gd name="connsiteY6" fmla="*/ 2405271 h 3111486"/>
                      <a:gd name="connsiteX0" fmla="*/ 5911940 w 5911940"/>
                      <a:gd name="connsiteY0" fmla="*/ 1315688 h 3111875"/>
                      <a:gd name="connsiteX1" fmla="*/ 3275331 w 5911940"/>
                      <a:gd name="connsiteY1" fmla="*/ 788 h 3111875"/>
                      <a:gd name="connsiteX2" fmla="*/ 526713 w 5911940"/>
                      <a:gd name="connsiteY2" fmla="*/ 1151625 h 3111875"/>
                      <a:gd name="connsiteX3" fmla="*/ 100917 w 5911940"/>
                      <a:gd name="connsiteY3" fmla="*/ 2935225 h 3111875"/>
                      <a:gd name="connsiteX4" fmla="*/ 1787386 w 5911940"/>
                      <a:gd name="connsiteY4" fmla="*/ 2991136 h 3111875"/>
                      <a:gd name="connsiteX5" fmla="*/ 3167771 w 5911940"/>
                      <a:gd name="connsiteY5" fmla="*/ 2184379 h 3111875"/>
                      <a:gd name="connsiteX6" fmla="*/ 4253739 w 5911940"/>
                      <a:gd name="connsiteY6" fmla="*/ 2405660 h 3111875"/>
                      <a:gd name="connsiteX0" fmla="*/ 5919718 w 5919718"/>
                      <a:gd name="connsiteY0" fmla="*/ 1208689 h 3004876"/>
                      <a:gd name="connsiteX1" fmla="*/ 3502679 w 5919718"/>
                      <a:gd name="connsiteY1" fmla="*/ 903 h 3004876"/>
                      <a:gd name="connsiteX2" fmla="*/ 534491 w 5919718"/>
                      <a:gd name="connsiteY2" fmla="*/ 1044626 h 3004876"/>
                      <a:gd name="connsiteX3" fmla="*/ 108695 w 5919718"/>
                      <a:gd name="connsiteY3" fmla="*/ 2828226 h 3004876"/>
                      <a:gd name="connsiteX4" fmla="*/ 1795164 w 5919718"/>
                      <a:gd name="connsiteY4" fmla="*/ 2884137 h 3004876"/>
                      <a:gd name="connsiteX5" fmla="*/ 3175549 w 5919718"/>
                      <a:gd name="connsiteY5" fmla="*/ 2077380 h 3004876"/>
                      <a:gd name="connsiteX6" fmla="*/ 4261517 w 5919718"/>
                      <a:gd name="connsiteY6" fmla="*/ 2298661 h 3004876"/>
                      <a:gd name="connsiteX0" fmla="*/ 5920368 w 5920368"/>
                      <a:gd name="connsiteY0" fmla="*/ 1251485 h 3047672"/>
                      <a:gd name="connsiteX1" fmla="*/ 3520895 w 5920368"/>
                      <a:gd name="connsiteY1" fmla="*/ 853 h 3047672"/>
                      <a:gd name="connsiteX2" fmla="*/ 535141 w 5920368"/>
                      <a:gd name="connsiteY2" fmla="*/ 1087422 h 3047672"/>
                      <a:gd name="connsiteX3" fmla="*/ 109345 w 5920368"/>
                      <a:gd name="connsiteY3" fmla="*/ 2871022 h 3047672"/>
                      <a:gd name="connsiteX4" fmla="*/ 1795814 w 5920368"/>
                      <a:gd name="connsiteY4" fmla="*/ 2926933 h 3047672"/>
                      <a:gd name="connsiteX5" fmla="*/ 3176199 w 5920368"/>
                      <a:gd name="connsiteY5" fmla="*/ 2120176 h 3047672"/>
                      <a:gd name="connsiteX6" fmla="*/ 4262167 w 5920368"/>
                      <a:gd name="connsiteY6" fmla="*/ 2341457 h 3047672"/>
                      <a:gd name="connsiteX0" fmla="*/ 5921350 w 5921350"/>
                      <a:gd name="connsiteY0" fmla="*/ 1251485 h 3047672"/>
                      <a:gd name="connsiteX1" fmla="*/ 3548225 w 5921350"/>
                      <a:gd name="connsiteY1" fmla="*/ 853 h 3047672"/>
                      <a:gd name="connsiteX2" fmla="*/ 536123 w 5921350"/>
                      <a:gd name="connsiteY2" fmla="*/ 1087422 h 3047672"/>
                      <a:gd name="connsiteX3" fmla="*/ 110327 w 5921350"/>
                      <a:gd name="connsiteY3" fmla="*/ 2871022 h 3047672"/>
                      <a:gd name="connsiteX4" fmla="*/ 1796796 w 5921350"/>
                      <a:gd name="connsiteY4" fmla="*/ 2926933 h 3047672"/>
                      <a:gd name="connsiteX5" fmla="*/ 3177181 w 5921350"/>
                      <a:gd name="connsiteY5" fmla="*/ 2120176 h 3047672"/>
                      <a:gd name="connsiteX6" fmla="*/ 4263149 w 5921350"/>
                      <a:gd name="connsiteY6" fmla="*/ 2341457 h 3047672"/>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3177181 w 6035526"/>
                      <a:gd name="connsiteY5" fmla="*/ 2121074 h 3048570"/>
                      <a:gd name="connsiteX6" fmla="*/ 4263149 w 6035526"/>
                      <a:gd name="connsiteY6" fmla="*/ 2342355 h 3048570"/>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3177181 w 6035526"/>
                      <a:gd name="connsiteY5" fmla="*/ 2121074 h 3048570"/>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3027874 w 6035526"/>
                      <a:gd name="connsiteY5" fmla="*/ 2271032 h 3048570"/>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2948829 w 6035526"/>
                      <a:gd name="connsiteY5" fmla="*/ 2249610 h 304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5526" h="3048570">
                        <a:moveTo>
                          <a:pt x="6035526" y="1327362"/>
                        </a:moveTo>
                        <a:cubicBezTo>
                          <a:pt x="5555466" y="1238208"/>
                          <a:pt x="4464792" y="41591"/>
                          <a:pt x="3548225" y="1751"/>
                        </a:cubicBezTo>
                        <a:cubicBezTo>
                          <a:pt x="2631658" y="-38089"/>
                          <a:pt x="1109106" y="609959"/>
                          <a:pt x="536123" y="1088320"/>
                        </a:cubicBezTo>
                        <a:cubicBezTo>
                          <a:pt x="-36860" y="1566681"/>
                          <a:pt x="-99785" y="2565335"/>
                          <a:pt x="110327" y="2871920"/>
                        </a:cubicBezTo>
                        <a:cubicBezTo>
                          <a:pt x="320439" y="3178505"/>
                          <a:pt x="1271016" y="3010127"/>
                          <a:pt x="1796796" y="2927831"/>
                        </a:cubicBezTo>
                        <a:cubicBezTo>
                          <a:pt x="2322576" y="2845535"/>
                          <a:pt x="2537770" y="2347189"/>
                          <a:pt x="2948829" y="2249610"/>
                        </a:cubicBezTo>
                      </a:path>
                    </a:pathLst>
                  </a:custGeom>
                  <a:noFill/>
                  <a:ln w="2540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0" name="Freeform: Shape 199">
                    <a:extLst>
                      <a:ext uri="{FF2B5EF4-FFF2-40B4-BE49-F238E27FC236}">
                        <a16:creationId xmlns:a16="http://schemas.microsoft.com/office/drawing/2014/main" id="{601B537C-309A-4D6D-8CE9-F2263F3E0107}"/>
                      </a:ext>
                    </a:extLst>
                  </p:cNvPr>
                  <p:cNvSpPr/>
                  <p:nvPr/>
                </p:nvSpPr>
                <p:spPr>
                  <a:xfrm>
                    <a:off x="2643230" y="1420176"/>
                    <a:ext cx="5225934" cy="2624997"/>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264896 w 6264896"/>
                      <a:gd name="connsiteY0" fmla="*/ 1054523 h 3027882"/>
                      <a:gd name="connsiteX1" fmla="*/ 3329672 w 6264896"/>
                      <a:gd name="connsiteY1" fmla="*/ 39539 h 3027882"/>
                      <a:gd name="connsiteX2" fmla="*/ 449312 w 6264896"/>
                      <a:gd name="connsiteY2" fmla="*/ 1136819 h 3027882"/>
                      <a:gd name="connsiteX3" fmla="*/ 152810 w 6264896"/>
                      <a:gd name="connsiteY3" fmla="*/ 2791883 h 3027882"/>
                      <a:gd name="connsiteX4" fmla="*/ 1903207 w 6264896"/>
                      <a:gd name="connsiteY4" fmla="*/ 2965619 h 3027882"/>
                      <a:gd name="connsiteX5" fmla="*/ 3274808 w 6264896"/>
                      <a:gd name="connsiteY5" fmla="*/ 2298107 h 3027882"/>
                      <a:gd name="connsiteX6" fmla="*/ 4308080 w 6264896"/>
                      <a:gd name="connsiteY6" fmla="*/ 2444411 h 3027882"/>
                      <a:gd name="connsiteX0" fmla="*/ 6264896 w 6264896"/>
                      <a:gd name="connsiteY0" fmla="*/ 1054523 h 3027882"/>
                      <a:gd name="connsiteX1" fmla="*/ 3329672 w 6264896"/>
                      <a:gd name="connsiteY1" fmla="*/ 39539 h 3027882"/>
                      <a:gd name="connsiteX2" fmla="*/ 449312 w 6264896"/>
                      <a:gd name="connsiteY2" fmla="*/ 1136819 h 3027882"/>
                      <a:gd name="connsiteX3" fmla="*/ 152810 w 6264896"/>
                      <a:gd name="connsiteY3" fmla="*/ 2791883 h 3027882"/>
                      <a:gd name="connsiteX4" fmla="*/ 1903207 w 6264896"/>
                      <a:gd name="connsiteY4" fmla="*/ 2965619 h 3027882"/>
                      <a:gd name="connsiteX5" fmla="*/ 3274808 w 6264896"/>
                      <a:gd name="connsiteY5" fmla="*/ 2358755 h 3027882"/>
                      <a:gd name="connsiteX6" fmla="*/ 4308080 w 6264896"/>
                      <a:gd name="connsiteY6" fmla="*/ 2444411 h 3027882"/>
                      <a:gd name="connsiteX0" fmla="*/ 6267254 w 6267254"/>
                      <a:gd name="connsiteY0" fmla="*/ 1054523 h 3072059"/>
                      <a:gd name="connsiteX1" fmla="*/ 3332030 w 6267254"/>
                      <a:gd name="connsiteY1" fmla="*/ 39539 h 3072059"/>
                      <a:gd name="connsiteX2" fmla="*/ 451670 w 6267254"/>
                      <a:gd name="connsiteY2" fmla="*/ 1136819 h 3072059"/>
                      <a:gd name="connsiteX3" fmla="*/ 155168 w 6267254"/>
                      <a:gd name="connsiteY3" fmla="*/ 2791883 h 3072059"/>
                      <a:gd name="connsiteX4" fmla="*/ 1938248 w 6267254"/>
                      <a:gd name="connsiteY4" fmla="*/ 3026267 h 3072059"/>
                      <a:gd name="connsiteX5" fmla="*/ 3277166 w 6267254"/>
                      <a:gd name="connsiteY5" fmla="*/ 2358755 h 3072059"/>
                      <a:gd name="connsiteX6" fmla="*/ 4310438 w 6267254"/>
                      <a:gd name="connsiteY6" fmla="*/ 2444411 h 3072059"/>
                      <a:gd name="connsiteX0" fmla="*/ 6267254 w 6267254"/>
                      <a:gd name="connsiteY0" fmla="*/ 1054523 h 3072059"/>
                      <a:gd name="connsiteX1" fmla="*/ 3332030 w 6267254"/>
                      <a:gd name="connsiteY1" fmla="*/ 39539 h 3072059"/>
                      <a:gd name="connsiteX2" fmla="*/ 451670 w 6267254"/>
                      <a:gd name="connsiteY2" fmla="*/ 1136819 h 3072059"/>
                      <a:gd name="connsiteX3" fmla="*/ 155168 w 6267254"/>
                      <a:gd name="connsiteY3" fmla="*/ 2791883 h 3072059"/>
                      <a:gd name="connsiteX4" fmla="*/ 1938248 w 6267254"/>
                      <a:gd name="connsiteY4" fmla="*/ 3026267 h 3072059"/>
                      <a:gd name="connsiteX5" fmla="*/ 3277166 w 6267254"/>
                      <a:gd name="connsiteY5" fmla="*/ 2464889 h 3072059"/>
                      <a:gd name="connsiteX6" fmla="*/ 4310438 w 6267254"/>
                      <a:gd name="connsiteY6" fmla="*/ 2444411 h 3072059"/>
                      <a:gd name="connsiteX0" fmla="*/ 6267254 w 6267254"/>
                      <a:gd name="connsiteY0" fmla="*/ 1054523 h 3072059"/>
                      <a:gd name="connsiteX1" fmla="*/ 3332030 w 6267254"/>
                      <a:gd name="connsiteY1" fmla="*/ 39539 h 3072059"/>
                      <a:gd name="connsiteX2" fmla="*/ 451670 w 6267254"/>
                      <a:gd name="connsiteY2" fmla="*/ 1136819 h 3072059"/>
                      <a:gd name="connsiteX3" fmla="*/ 155168 w 6267254"/>
                      <a:gd name="connsiteY3" fmla="*/ 2791883 h 3072059"/>
                      <a:gd name="connsiteX4" fmla="*/ 1938248 w 6267254"/>
                      <a:gd name="connsiteY4" fmla="*/ 3026267 h 3072059"/>
                      <a:gd name="connsiteX5" fmla="*/ 3277166 w 6267254"/>
                      <a:gd name="connsiteY5" fmla="*/ 2464889 h 3072059"/>
                      <a:gd name="connsiteX6" fmla="*/ 4196048 w 6267254"/>
                      <a:gd name="connsiteY6" fmla="*/ 2474735 h 3072059"/>
                      <a:gd name="connsiteX0" fmla="*/ 6284649 w 6284649"/>
                      <a:gd name="connsiteY0" fmla="*/ 1054523 h 3064910"/>
                      <a:gd name="connsiteX1" fmla="*/ 3349425 w 6284649"/>
                      <a:gd name="connsiteY1" fmla="*/ 39539 h 3064910"/>
                      <a:gd name="connsiteX2" fmla="*/ 469065 w 6284649"/>
                      <a:gd name="connsiteY2" fmla="*/ 1136819 h 3064910"/>
                      <a:gd name="connsiteX3" fmla="*/ 148050 w 6284649"/>
                      <a:gd name="connsiteY3" fmla="*/ 2761559 h 3064910"/>
                      <a:gd name="connsiteX4" fmla="*/ 1955643 w 6284649"/>
                      <a:gd name="connsiteY4" fmla="*/ 3026267 h 3064910"/>
                      <a:gd name="connsiteX5" fmla="*/ 3294561 w 6284649"/>
                      <a:gd name="connsiteY5" fmla="*/ 2464889 h 3064910"/>
                      <a:gd name="connsiteX6" fmla="*/ 4213443 w 6284649"/>
                      <a:gd name="connsiteY6" fmla="*/ 2474735 h 3064910"/>
                      <a:gd name="connsiteX0" fmla="*/ 6284650 w 6284650"/>
                      <a:gd name="connsiteY0" fmla="*/ 1054523 h 3064910"/>
                      <a:gd name="connsiteX1" fmla="*/ 3349426 w 6284650"/>
                      <a:gd name="connsiteY1" fmla="*/ 39539 h 3064910"/>
                      <a:gd name="connsiteX2" fmla="*/ 469066 w 6284650"/>
                      <a:gd name="connsiteY2" fmla="*/ 1136819 h 3064910"/>
                      <a:gd name="connsiteX3" fmla="*/ 148051 w 6284650"/>
                      <a:gd name="connsiteY3" fmla="*/ 2761559 h 3064910"/>
                      <a:gd name="connsiteX4" fmla="*/ 1955644 w 6284650"/>
                      <a:gd name="connsiteY4" fmla="*/ 3026267 h 3064910"/>
                      <a:gd name="connsiteX5" fmla="*/ 3294562 w 6284650"/>
                      <a:gd name="connsiteY5" fmla="*/ 2464889 h 3064910"/>
                      <a:gd name="connsiteX6" fmla="*/ 4213444 w 6284650"/>
                      <a:gd name="connsiteY6" fmla="*/ 2474735 h 3064910"/>
                      <a:gd name="connsiteX0" fmla="*/ 6267256 w 6267256"/>
                      <a:gd name="connsiteY0" fmla="*/ 1054523 h 3066550"/>
                      <a:gd name="connsiteX1" fmla="*/ 3332032 w 6267256"/>
                      <a:gd name="connsiteY1" fmla="*/ 39539 h 3066550"/>
                      <a:gd name="connsiteX2" fmla="*/ 451672 w 6267256"/>
                      <a:gd name="connsiteY2" fmla="*/ 1136819 h 3066550"/>
                      <a:gd name="connsiteX3" fmla="*/ 155169 w 6267256"/>
                      <a:gd name="connsiteY3" fmla="*/ 2769140 h 3066550"/>
                      <a:gd name="connsiteX4" fmla="*/ 1938250 w 6267256"/>
                      <a:gd name="connsiteY4" fmla="*/ 3026267 h 3066550"/>
                      <a:gd name="connsiteX5" fmla="*/ 3277168 w 6267256"/>
                      <a:gd name="connsiteY5" fmla="*/ 2464889 h 3066550"/>
                      <a:gd name="connsiteX6" fmla="*/ 4196050 w 6267256"/>
                      <a:gd name="connsiteY6" fmla="*/ 2474735 h 3066550"/>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277168 w 6267256"/>
                      <a:gd name="connsiteY5" fmla="*/ 2450166 h 3051827"/>
                      <a:gd name="connsiteX6" fmla="*/ 4196050 w 6267256"/>
                      <a:gd name="connsiteY6" fmla="*/ 2460012 h 3051827"/>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277168 w 6267256"/>
                      <a:gd name="connsiteY5" fmla="*/ 2450166 h 3051827"/>
                      <a:gd name="connsiteX6" fmla="*/ 4196050 w 6267256"/>
                      <a:gd name="connsiteY6" fmla="*/ 2497917 h 3051827"/>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277168 w 6267256"/>
                      <a:gd name="connsiteY5" fmla="*/ 2450166 h 3051827"/>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309851 w 6267256"/>
                      <a:gd name="connsiteY5" fmla="*/ 2495652 h 3051827"/>
                      <a:gd name="connsiteX0" fmla="*/ 6271387 w 6271387"/>
                      <a:gd name="connsiteY0" fmla="*/ 1039800 h 3076927"/>
                      <a:gd name="connsiteX1" fmla="*/ 3336163 w 6271387"/>
                      <a:gd name="connsiteY1" fmla="*/ 39978 h 3076927"/>
                      <a:gd name="connsiteX2" fmla="*/ 455803 w 6271387"/>
                      <a:gd name="connsiteY2" fmla="*/ 1122096 h 3076927"/>
                      <a:gd name="connsiteX3" fmla="*/ 159300 w 6271387"/>
                      <a:gd name="connsiteY3" fmla="*/ 2754417 h 3076927"/>
                      <a:gd name="connsiteX4" fmla="*/ 1999576 w 6271387"/>
                      <a:gd name="connsiteY4" fmla="*/ 3041868 h 3076927"/>
                      <a:gd name="connsiteX5" fmla="*/ 3313982 w 6271387"/>
                      <a:gd name="connsiteY5" fmla="*/ 2495652 h 3076927"/>
                      <a:gd name="connsiteX0" fmla="*/ 6271387 w 6271387"/>
                      <a:gd name="connsiteY0" fmla="*/ 1039800 h 3076927"/>
                      <a:gd name="connsiteX1" fmla="*/ 3336163 w 6271387"/>
                      <a:gd name="connsiteY1" fmla="*/ 39978 h 3076927"/>
                      <a:gd name="connsiteX2" fmla="*/ 455803 w 6271387"/>
                      <a:gd name="connsiteY2" fmla="*/ 1122096 h 3076927"/>
                      <a:gd name="connsiteX3" fmla="*/ 159300 w 6271387"/>
                      <a:gd name="connsiteY3" fmla="*/ 2754417 h 3076927"/>
                      <a:gd name="connsiteX4" fmla="*/ 1999576 w 6271387"/>
                      <a:gd name="connsiteY4" fmla="*/ 3041868 h 3076927"/>
                      <a:gd name="connsiteX5" fmla="*/ 3346665 w 6271387"/>
                      <a:gd name="connsiteY5" fmla="*/ 2488071 h 3076927"/>
                      <a:gd name="connsiteX0" fmla="*/ 6271387 w 6271387"/>
                      <a:gd name="connsiteY0" fmla="*/ 1039800 h 3076927"/>
                      <a:gd name="connsiteX1" fmla="*/ 3336163 w 6271387"/>
                      <a:gd name="connsiteY1" fmla="*/ 39978 h 3076927"/>
                      <a:gd name="connsiteX2" fmla="*/ 455803 w 6271387"/>
                      <a:gd name="connsiteY2" fmla="*/ 1122096 h 3076927"/>
                      <a:gd name="connsiteX3" fmla="*/ 159300 w 6271387"/>
                      <a:gd name="connsiteY3" fmla="*/ 2754417 h 3076927"/>
                      <a:gd name="connsiteX4" fmla="*/ 1999576 w 6271387"/>
                      <a:gd name="connsiteY4" fmla="*/ 3041868 h 3076927"/>
                      <a:gd name="connsiteX5" fmla="*/ 3346665 w 6271387"/>
                      <a:gd name="connsiteY5" fmla="*/ 2465328 h 3076927"/>
                      <a:gd name="connsiteX0" fmla="*/ 6269470 w 6269470"/>
                      <a:gd name="connsiteY0" fmla="*/ 1003032 h 3040159"/>
                      <a:gd name="connsiteX1" fmla="*/ 3293392 w 6269470"/>
                      <a:gd name="connsiteY1" fmla="*/ 41115 h 3040159"/>
                      <a:gd name="connsiteX2" fmla="*/ 453886 w 6269470"/>
                      <a:gd name="connsiteY2" fmla="*/ 1085328 h 3040159"/>
                      <a:gd name="connsiteX3" fmla="*/ 157383 w 6269470"/>
                      <a:gd name="connsiteY3" fmla="*/ 2717649 h 3040159"/>
                      <a:gd name="connsiteX4" fmla="*/ 1997659 w 6269470"/>
                      <a:gd name="connsiteY4" fmla="*/ 3005100 h 3040159"/>
                      <a:gd name="connsiteX5" fmla="*/ 3344748 w 6269470"/>
                      <a:gd name="connsiteY5" fmla="*/ 2428560 h 3040159"/>
                      <a:gd name="connsiteX0" fmla="*/ 6267572 w 6267572"/>
                      <a:gd name="connsiteY0" fmla="*/ 993849 h 3030976"/>
                      <a:gd name="connsiteX1" fmla="*/ 3250641 w 6267572"/>
                      <a:gd name="connsiteY1" fmla="*/ 41409 h 3030976"/>
                      <a:gd name="connsiteX2" fmla="*/ 451988 w 6267572"/>
                      <a:gd name="connsiteY2" fmla="*/ 1076145 h 3030976"/>
                      <a:gd name="connsiteX3" fmla="*/ 155485 w 6267572"/>
                      <a:gd name="connsiteY3" fmla="*/ 2708466 h 3030976"/>
                      <a:gd name="connsiteX4" fmla="*/ 1995761 w 6267572"/>
                      <a:gd name="connsiteY4" fmla="*/ 2995917 h 3030976"/>
                      <a:gd name="connsiteX5" fmla="*/ 3342850 w 6267572"/>
                      <a:gd name="connsiteY5" fmla="*/ 2419377 h 3030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67572" h="3030976">
                        <a:moveTo>
                          <a:pt x="6267572" y="993849"/>
                        </a:moveTo>
                        <a:cubicBezTo>
                          <a:pt x="5787512" y="904695"/>
                          <a:pt x="4503369" y="-228339"/>
                          <a:pt x="3250641" y="41409"/>
                        </a:cubicBezTo>
                        <a:cubicBezTo>
                          <a:pt x="1997913" y="311157"/>
                          <a:pt x="967847" y="631635"/>
                          <a:pt x="451988" y="1076145"/>
                        </a:cubicBezTo>
                        <a:cubicBezTo>
                          <a:pt x="-63871" y="1520655"/>
                          <a:pt x="-101811" y="2388504"/>
                          <a:pt x="155485" y="2708466"/>
                        </a:cubicBezTo>
                        <a:cubicBezTo>
                          <a:pt x="412781" y="3028428"/>
                          <a:pt x="1469981" y="3078213"/>
                          <a:pt x="1995761" y="2995917"/>
                        </a:cubicBezTo>
                        <a:cubicBezTo>
                          <a:pt x="2521541" y="2913621"/>
                          <a:pt x="2966550" y="2504982"/>
                          <a:pt x="3342850" y="2419377"/>
                        </a:cubicBezTo>
                      </a:path>
                    </a:pathLst>
                  </a:custGeom>
                  <a:noFill/>
                  <a:ln w="254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11" name="Freeform: Shape 210">
                <a:extLst>
                  <a:ext uri="{FF2B5EF4-FFF2-40B4-BE49-F238E27FC236}">
                    <a16:creationId xmlns:a16="http://schemas.microsoft.com/office/drawing/2014/main" id="{4740D7AC-B866-4A95-88AA-DFB6C0091A5A}"/>
                  </a:ext>
                </a:extLst>
              </p:cNvPr>
              <p:cNvSpPr/>
              <p:nvPr/>
            </p:nvSpPr>
            <p:spPr>
              <a:xfrm rot="10993266">
                <a:off x="9248827" y="224376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2" name="Freeform: Shape 211">
                <a:extLst>
                  <a:ext uri="{FF2B5EF4-FFF2-40B4-BE49-F238E27FC236}">
                    <a16:creationId xmlns:a16="http://schemas.microsoft.com/office/drawing/2014/main" id="{64E5B5FE-1FA7-4E02-9770-25C6481D99F0}"/>
                  </a:ext>
                </a:extLst>
              </p:cNvPr>
              <p:cNvSpPr/>
              <p:nvPr/>
            </p:nvSpPr>
            <p:spPr>
              <a:xfrm rot="9338418">
                <a:off x="9343924" y="239539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3" name="Freeform: Shape 212">
                <a:extLst>
                  <a:ext uri="{FF2B5EF4-FFF2-40B4-BE49-F238E27FC236}">
                    <a16:creationId xmlns:a16="http://schemas.microsoft.com/office/drawing/2014/main" id="{84AAE57B-4C7C-48BF-B092-EB9925973865}"/>
                  </a:ext>
                </a:extLst>
              </p:cNvPr>
              <p:cNvSpPr/>
              <p:nvPr/>
            </p:nvSpPr>
            <p:spPr>
              <a:xfrm rot="10461739">
                <a:off x="9336460" y="246794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4" name="Freeform: Shape 213">
                <a:extLst>
                  <a:ext uri="{FF2B5EF4-FFF2-40B4-BE49-F238E27FC236}">
                    <a16:creationId xmlns:a16="http://schemas.microsoft.com/office/drawing/2014/main" id="{C0361D79-6A22-4459-BA06-2E30075B5626}"/>
                  </a:ext>
                </a:extLst>
              </p:cNvPr>
              <p:cNvSpPr/>
              <p:nvPr/>
            </p:nvSpPr>
            <p:spPr>
              <a:xfrm rot="13741861" flipH="1">
                <a:off x="9289187" y="245056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5" name="Freeform: Shape 214">
                <a:extLst>
                  <a:ext uri="{FF2B5EF4-FFF2-40B4-BE49-F238E27FC236}">
                    <a16:creationId xmlns:a16="http://schemas.microsoft.com/office/drawing/2014/main" id="{2874A742-F227-41D0-8718-972196AE2BBD}"/>
                  </a:ext>
                </a:extLst>
              </p:cNvPr>
              <p:cNvSpPr/>
              <p:nvPr/>
            </p:nvSpPr>
            <p:spPr>
              <a:xfrm rot="15246424">
                <a:off x="9255904" y="24147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Freeform: Shape 215">
                <a:extLst>
                  <a:ext uri="{FF2B5EF4-FFF2-40B4-BE49-F238E27FC236}">
                    <a16:creationId xmlns:a16="http://schemas.microsoft.com/office/drawing/2014/main" id="{5379E93C-B5E1-4EF2-BA40-C142BDC6B5F3}"/>
                  </a:ext>
                </a:extLst>
              </p:cNvPr>
              <p:cNvSpPr/>
              <p:nvPr/>
            </p:nvSpPr>
            <p:spPr>
              <a:xfrm rot="6039158">
                <a:off x="9401324" y="2429541"/>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Freeform: Shape 217">
                <a:extLst>
                  <a:ext uri="{FF2B5EF4-FFF2-40B4-BE49-F238E27FC236}">
                    <a16:creationId xmlns:a16="http://schemas.microsoft.com/office/drawing/2014/main" id="{5A8A267C-5A34-413D-A283-DF48B8550E56}"/>
                  </a:ext>
                </a:extLst>
              </p:cNvPr>
              <p:cNvSpPr/>
              <p:nvPr/>
            </p:nvSpPr>
            <p:spPr>
              <a:xfrm rot="10993266">
                <a:off x="9579085" y="2256063"/>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9" name="Freeform: Shape 218">
                <a:extLst>
                  <a:ext uri="{FF2B5EF4-FFF2-40B4-BE49-F238E27FC236}">
                    <a16:creationId xmlns:a16="http://schemas.microsoft.com/office/drawing/2014/main" id="{4B137A3C-19A3-4EF4-9959-E66A81CCFE0E}"/>
                  </a:ext>
                </a:extLst>
              </p:cNvPr>
              <p:cNvSpPr/>
              <p:nvPr/>
            </p:nvSpPr>
            <p:spPr>
              <a:xfrm rot="9338418">
                <a:off x="9674181" y="2407686"/>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Freeform: Shape 219">
                <a:extLst>
                  <a:ext uri="{FF2B5EF4-FFF2-40B4-BE49-F238E27FC236}">
                    <a16:creationId xmlns:a16="http://schemas.microsoft.com/office/drawing/2014/main" id="{1A1E0CEC-D100-47DF-8C72-2CCE0B0A0382}"/>
                  </a:ext>
                </a:extLst>
              </p:cNvPr>
              <p:cNvSpPr/>
              <p:nvPr/>
            </p:nvSpPr>
            <p:spPr>
              <a:xfrm rot="10461739">
                <a:off x="9666718" y="2480243"/>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1" name="Freeform: Shape 220">
                <a:extLst>
                  <a:ext uri="{FF2B5EF4-FFF2-40B4-BE49-F238E27FC236}">
                    <a16:creationId xmlns:a16="http://schemas.microsoft.com/office/drawing/2014/main" id="{361565A1-A290-4C7B-8404-5F5E79F93316}"/>
                  </a:ext>
                </a:extLst>
              </p:cNvPr>
              <p:cNvSpPr/>
              <p:nvPr/>
            </p:nvSpPr>
            <p:spPr>
              <a:xfrm rot="13741861" flipH="1">
                <a:off x="9619444" y="246286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2" name="Freeform: Shape 221">
                <a:extLst>
                  <a:ext uri="{FF2B5EF4-FFF2-40B4-BE49-F238E27FC236}">
                    <a16:creationId xmlns:a16="http://schemas.microsoft.com/office/drawing/2014/main" id="{7A34B09C-C32F-438D-A7C9-7A70AC6F7444}"/>
                  </a:ext>
                </a:extLst>
              </p:cNvPr>
              <p:cNvSpPr/>
              <p:nvPr/>
            </p:nvSpPr>
            <p:spPr>
              <a:xfrm rot="15246424">
                <a:off x="9586162" y="242708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3" name="Freeform: Shape 222">
                <a:extLst>
                  <a:ext uri="{FF2B5EF4-FFF2-40B4-BE49-F238E27FC236}">
                    <a16:creationId xmlns:a16="http://schemas.microsoft.com/office/drawing/2014/main" id="{95746548-5EE7-42B7-8248-32B6B6033981}"/>
                  </a:ext>
                </a:extLst>
              </p:cNvPr>
              <p:cNvSpPr/>
              <p:nvPr/>
            </p:nvSpPr>
            <p:spPr>
              <a:xfrm rot="6039158">
                <a:off x="9731582" y="2441836"/>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5" name="Freeform: Shape 224">
                <a:extLst>
                  <a:ext uri="{FF2B5EF4-FFF2-40B4-BE49-F238E27FC236}">
                    <a16:creationId xmlns:a16="http://schemas.microsoft.com/office/drawing/2014/main" id="{B0DD5B8B-FB7C-4AFB-9F03-A42CE0538646}"/>
                  </a:ext>
                </a:extLst>
              </p:cNvPr>
              <p:cNvSpPr/>
              <p:nvPr/>
            </p:nvSpPr>
            <p:spPr>
              <a:xfrm rot="10993266">
                <a:off x="9932892" y="226689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Freeform: Shape 225">
                <a:extLst>
                  <a:ext uri="{FF2B5EF4-FFF2-40B4-BE49-F238E27FC236}">
                    <a16:creationId xmlns:a16="http://schemas.microsoft.com/office/drawing/2014/main" id="{A6964439-E35E-424F-A333-3F425C276915}"/>
                  </a:ext>
                </a:extLst>
              </p:cNvPr>
              <p:cNvSpPr/>
              <p:nvPr/>
            </p:nvSpPr>
            <p:spPr>
              <a:xfrm rot="9338418">
                <a:off x="10027989" y="2418521"/>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7" name="Freeform: Shape 226">
                <a:extLst>
                  <a:ext uri="{FF2B5EF4-FFF2-40B4-BE49-F238E27FC236}">
                    <a16:creationId xmlns:a16="http://schemas.microsoft.com/office/drawing/2014/main" id="{9B19F524-AC35-4059-8CD1-9FC165C7160F}"/>
                  </a:ext>
                </a:extLst>
              </p:cNvPr>
              <p:cNvSpPr/>
              <p:nvPr/>
            </p:nvSpPr>
            <p:spPr>
              <a:xfrm rot="10461739">
                <a:off x="10020525" y="2491078"/>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Freeform: Shape 227">
                <a:extLst>
                  <a:ext uri="{FF2B5EF4-FFF2-40B4-BE49-F238E27FC236}">
                    <a16:creationId xmlns:a16="http://schemas.microsoft.com/office/drawing/2014/main" id="{763ECC34-3F01-45F4-B489-058FD1D17CC4}"/>
                  </a:ext>
                </a:extLst>
              </p:cNvPr>
              <p:cNvSpPr/>
              <p:nvPr/>
            </p:nvSpPr>
            <p:spPr>
              <a:xfrm rot="13741861" flipH="1">
                <a:off x="9973252" y="247369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9" name="Freeform: Shape 228">
                <a:extLst>
                  <a:ext uri="{FF2B5EF4-FFF2-40B4-BE49-F238E27FC236}">
                    <a16:creationId xmlns:a16="http://schemas.microsoft.com/office/drawing/2014/main" id="{3D3B5387-3934-40C9-86B3-BD1988965B02}"/>
                  </a:ext>
                </a:extLst>
              </p:cNvPr>
              <p:cNvSpPr/>
              <p:nvPr/>
            </p:nvSpPr>
            <p:spPr>
              <a:xfrm rot="15246424">
                <a:off x="9939969" y="243792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Freeform: Shape 229">
                <a:extLst>
                  <a:ext uri="{FF2B5EF4-FFF2-40B4-BE49-F238E27FC236}">
                    <a16:creationId xmlns:a16="http://schemas.microsoft.com/office/drawing/2014/main" id="{280F4AE4-E96E-4921-80F1-7DCEC31B20CE}"/>
                  </a:ext>
                </a:extLst>
              </p:cNvPr>
              <p:cNvSpPr/>
              <p:nvPr/>
            </p:nvSpPr>
            <p:spPr>
              <a:xfrm rot="6039158">
                <a:off x="10085389" y="2452671"/>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 name="Group 28">
                <a:extLst>
                  <a:ext uri="{FF2B5EF4-FFF2-40B4-BE49-F238E27FC236}">
                    <a16:creationId xmlns:a16="http://schemas.microsoft.com/office/drawing/2014/main" id="{6E4F6878-4BC6-4DFB-8D24-708994134F28}"/>
                  </a:ext>
                </a:extLst>
              </p:cNvPr>
              <p:cNvGrpSpPr/>
              <p:nvPr/>
            </p:nvGrpSpPr>
            <p:grpSpPr>
              <a:xfrm>
                <a:off x="1897637" y="901364"/>
                <a:ext cx="6147363" cy="3692861"/>
                <a:chOff x="1897637" y="901364"/>
                <a:chExt cx="6147363" cy="3692861"/>
              </a:xfrm>
            </p:grpSpPr>
            <p:sp>
              <p:nvSpPr>
                <p:cNvPr id="3" name="Freeform: Shape 2">
                  <a:extLst>
                    <a:ext uri="{FF2B5EF4-FFF2-40B4-BE49-F238E27FC236}">
                      <a16:creationId xmlns:a16="http://schemas.microsoft.com/office/drawing/2014/main" id="{A2AE70C6-EFA3-448D-A19B-B70003B6C15B}"/>
                    </a:ext>
                  </a:extLst>
                </p:cNvPr>
                <p:cNvSpPr/>
                <p:nvPr/>
              </p:nvSpPr>
              <p:spPr>
                <a:xfrm>
                  <a:off x="4917071" y="2679116"/>
                  <a:ext cx="2244652" cy="1143912"/>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721" h="1537475">
                      <a:moveTo>
                        <a:pt x="0" y="280904"/>
                      </a:moveTo>
                      <a:cubicBezTo>
                        <a:pt x="284226" y="-17038"/>
                        <a:pt x="351965" y="-55119"/>
                        <a:pt x="813721" y="60365"/>
                      </a:cubicBezTo>
                      <a:cubicBezTo>
                        <a:pt x="1275477" y="175849"/>
                        <a:pt x="2412161" y="860969"/>
                        <a:pt x="2770538" y="973806"/>
                      </a:cubicBezTo>
                      <a:cubicBezTo>
                        <a:pt x="3128915" y="1086643"/>
                        <a:pt x="2619662" y="1481298"/>
                        <a:pt x="2331626" y="1531590"/>
                      </a:cubicBezTo>
                      <a:cubicBezTo>
                        <a:pt x="2043590" y="1581882"/>
                        <a:pt x="1406558" y="1293846"/>
                        <a:pt x="1042322" y="1275558"/>
                      </a:cubicBezTo>
                    </a:path>
                  </a:pathLst>
                </a:custGeom>
                <a:noFill/>
                <a:ln w="2540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nvGrpSpPr>
                <p:cNvPr id="21" name="Group 20">
                  <a:extLst>
                    <a:ext uri="{FF2B5EF4-FFF2-40B4-BE49-F238E27FC236}">
                      <a16:creationId xmlns:a16="http://schemas.microsoft.com/office/drawing/2014/main" id="{C2E2F822-63ED-4981-B81E-420D9CAACADA}"/>
                    </a:ext>
                  </a:extLst>
                </p:cNvPr>
                <p:cNvGrpSpPr/>
                <p:nvPr/>
              </p:nvGrpSpPr>
              <p:grpSpPr>
                <a:xfrm>
                  <a:off x="1897637" y="901364"/>
                  <a:ext cx="6147363" cy="3692861"/>
                  <a:chOff x="1897637" y="901364"/>
                  <a:chExt cx="6147363" cy="3692861"/>
                </a:xfrm>
              </p:grpSpPr>
              <p:sp>
                <p:nvSpPr>
                  <p:cNvPr id="2" name="Freeform: Shape 1">
                    <a:extLst>
                      <a:ext uri="{FF2B5EF4-FFF2-40B4-BE49-F238E27FC236}">
                        <a16:creationId xmlns:a16="http://schemas.microsoft.com/office/drawing/2014/main" id="{A8F39256-F89F-4F0F-AEAC-73C9FF7B10C0}"/>
                      </a:ext>
                    </a:extLst>
                  </p:cNvPr>
                  <p:cNvSpPr/>
                  <p:nvPr/>
                </p:nvSpPr>
                <p:spPr>
                  <a:xfrm>
                    <a:off x="1897637" y="901364"/>
                    <a:ext cx="6147363" cy="3692861"/>
                  </a:xfrm>
                  <a:custGeom>
                    <a:avLst/>
                    <a:gdLst>
                      <a:gd name="connsiteX0" fmla="*/ 1797432 w 7320408"/>
                      <a:gd name="connsiteY0" fmla="*/ 1993355 h 4453124"/>
                      <a:gd name="connsiteX1" fmla="*/ 7009512 w 7320408"/>
                      <a:gd name="connsiteY1" fmla="*/ 3648419 h 4453124"/>
                      <a:gd name="connsiteX2" fmla="*/ 4074288 w 7320408"/>
                      <a:gd name="connsiteY2" fmla="*/ 4443947 h 4453124"/>
                      <a:gd name="connsiteX3" fmla="*/ 96648 w 7320408"/>
                      <a:gd name="connsiteY3" fmla="*/ 3163787 h 4453124"/>
                      <a:gd name="connsiteX4" fmla="*/ 1742568 w 7320408"/>
                      <a:gd name="connsiteY4" fmla="*/ 237707 h 4453124"/>
                      <a:gd name="connsiteX5" fmla="*/ 7320408 w 7320408"/>
                      <a:gd name="connsiteY5" fmla="*/ 384011 h 4453124"/>
                      <a:gd name="connsiteX0" fmla="*/ 1797432 w 7320408"/>
                      <a:gd name="connsiteY0" fmla="*/ 1993355 h 4453124"/>
                      <a:gd name="connsiteX1" fmla="*/ 7009512 w 7320408"/>
                      <a:gd name="connsiteY1" fmla="*/ 3648419 h 4453124"/>
                      <a:gd name="connsiteX2" fmla="*/ 4074288 w 7320408"/>
                      <a:gd name="connsiteY2" fmla="*/ 4443947 h 4453124"/>
                      <a:gd name="connsiteX3" fmla="*/ 96648 w 7320408"/>
                      <a:gd name="connsiteY3" fmla="*/ 3163787 h 4453124"/>
                      <a:gd name="connsiteX4" fmla="*/ 1742568 w 7320408"/>
                      <a:gd name="connsiteY4" fmla="*/ 237707 h 4453124"/>
                      <a:gd name="connsiteX5" fmla="*/ 7320408 w 7320408"/>
                      <a:gd name="connsiteY5" fmla="*/ 384011 h 4453124"/>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875180 w 7398156"/>
                      <a:gd name="connsiteY0" fmla="*/ 1993355 h 4465565"/>
                      <a:gd name="connsiteX1" fmla="*/ 7087260 w 7398156"/>
                      <a:gd name="connsiteY1" fmla="*/ 3648419 h 4465565"/>
                      <a:gd name="connsiteX2" fmla="*/ 4152036 w 7398156"/>
                      <a:gd name="connsiteY2" fmla="*/ 4443947 h 4465565"/>
                      <a:gd name="connsiteX3" fmla="*/ 174396 w 7398156"/>
                      <a:gd name="connsiteY3" fmla="*/ 3163787 h 4465565"/>
                      <a:gd name="connsiteX4" fmla="*/ 1820316 w 7398156"/>
                      <a:gd name="connsiteY4" fmla="*/ 237707 h 4465565"/>
                      <a:gd name="connsiteX5" fmla="*/ 7398156 w 7398156"/>
                      <a:gd name="connsiteY5" fmla="*/ 384011 h 4465565"/>
                      <a:gd name="connsiteX0" fmla="*/ 1793177 w 7316153"/>
                      <a:gd name="connsiteY0" fmla="*/ 1993355 h 4471161"/>
                      <a:gd name="connsiteX1" fmla="*/ 7005257 w 7316153"/>
                      <a:gd name="connsiteY1" fmla="*/ 3648419 h 4471161"/>
                      <a:gd name="connsiteX2" fmla="*/ 3996881 w 7316153"/>
                      <a:gd name="connsiteY2" fmla="*/ 4462235 h 4471161"/>
                      <a:gd name="connsiteX3" fmla="*/ 92393 w 7316153"/>
                      <a:gd name="connsiteY3" fmla="*/ 3163787 h 4471161"/>
                      <a:gd name="connsiteX4" fmla="*/ 1738313 w 7316153"/>
                      <a:gd name="connsiteY4" fmla="*/ 237707 h 4471161"/>
                      <a:gd name="connsiteX5" fmla="*/ 7316153 w 7316153"/>
                      <a:gd name="connsiteY5" fmla="*/ 384011 h 4471161"/>
                      <a:gd name="connsiteX0" fmla="*/ 1793177 w 7316153"/>
                      <a:gd name="connsiteY0" fmla="*/ 1993355 h 4471161"/>
                      <a:gd name="connsiteX1" fmla="*/ 7005257 w 7316153"/>
                      <a:gd name="connsiteY1" fmla="*/ 3648419 h 4471161"/>
                      <a:gd name="connsiteX2" fmla="*/ 3996881 w 7316153"/>
                      <a:gd name="connsiteY2" fmla="*/ 4462235 h 4471161"/>
                      <a:gd name="connsiteX3" fmla="*/ 92393 w 7316153"/>
                      <a:gd name="connsiteY3" fmla="*/ 3163787 h 4471161"/>
                      <a:gd name="connsiteX4" fmla="*/ 1738313 w 7316153"/>
                      <a:gd name="connsiteY4" fmla="*/ 237707 h 4471161"/>
                      <a:gd name="connsiteX5" fmla="*/ 7316153 w 7316153"/>
                      <a:gd name="connsiteY5" fmla="*/ 384011 h 4471161"/>
                      <a:gd name="connsiteX0" fmla="*/ 2203930 w 7726906"/>
                      <a:gd name="connsiteY0" fmla="*/ 1993355 h 4471161"/>
                      <a:gd name="connsiteX1" fmla="*/ 7416010 w 7726906"/>
                      <a:gd name="connsiteY1" fmla="*/ 3648419 h 4471161"/>
                      <a:gd name="connsiteX2" fmla="*/ 4407634 w 7726906"/>
                      <a:gd name="connsiteY2" fmla="*/ 4462235 h 4471161"/>
                      <a:gd name="connsiteX3" fmla="*/ 503146 w 7726906"/>
                      <a:gd name="connsiteY3" fmla="*/ 3163787 h 4471161"/>
                      <a:gd name="connsiteX4" fmla="*/ 2149066 w 7726906"/>
                      <a:gd name="connsiteY4" fmla="*/ 237707 h 4471161"/>
                      <a:gd name="connsiteX5" fmla="*/ 7726906 w 7726906"/>
                      <a:gd name="connsiteY5" fmla="*/ 384011 h 4471161"/>
                      <a:gd name="connsiteX0" fmla="*/ 2203930 w 7726906"/>
                      <a:gd name="connsiteY0" fmla="*/ 1993355 h 4471161"/>
                      <a:gd name="connsiteX1" fmla="*/ 7416010 w 7726906"/>
                      <a:gd name="connsiteY1" fmla="*/ 3648419 h 4471161"/>
                      <a:gd name="connsiteX2" fmla="*/ 4407634 w 7726906"/>
                      <a:gd name="connsiteY2" fmla="*/ 4462235 h 4471161"/>
                      <a:gd name="connsiteX3" fmla="*/ 503146 w 7726906"/>
                      <a:gd name="connsiteY3" fmla="*/ 3163787 h 4471161"/>
                      <a:gd name="connsiteX4" fmla="*/ 2149066 w 7726906"/>
                      <a:gd name="connsiteY4" fmla="*/ 237707 h 4471161"/>
                      <a:gd name="connsiteX5" fmla="*/ 7726906 w 7726906"/>
                      <a:gd name="connsiteY5" fmla="*/ 384011 h 4471161"/>
                      <a:gd name="connsiteX0" fmla="*/ 2203930 w 7726906"/>
                      <a:gd name="connsiteY0" fmla="*/ 1993355 h 4471765"/>
                      <a:gd name="connsiteX1" fmla="*/ 7416010 w 7726906"/>
                      <a:gd name="connsiteY1" fmla="*/ 3648419 h 4471765"/>
                      <a:gd name="connsiteX2" fmla="*/ 4407634 w 7726906"/>
                      <a:gd name="connsiteY2" fmla="*/ 4462235 h 4471765"/>
                      <a:gd name="connsiteX3" fmla="*/ 503146 w 7726906"/>
                      <a:gd name="connsiteY3" fmla="*/ 3163787 h 4471765"/>
                      <a:gd name="connsiteX4" fmla="*/ 2149066 w 7726906"/>
                      <a:gd name="connsiteY4" fmla="*/ 237707 h 4471765"/>
                      <a:gd name="connsiteX5" fmla="*/ 7726906 w 7726906"/>
                      <a:gd name="connsiteY5" fmla="*/ 384011 h 4471765"/>
                      <a:gd name="connsiteX0" fmla="*/ 2203930 w 7726906"/>
                      <a:gd name="connsiteY0" fmla="*/ 1993355 h 4467612"/>
                      <a:gd name="connsiteX1" fmla="*/ 7544026 w 7726906"/>
                      <a:gd name="connsiteY1" fmla="*/ 3246083 h 4467612"/>
                      <a:gd name="connsiteX2" fmla="*/ 4407634 w 7726906"/>
                      <a:gd name="connsiteY2" fmla="*/ 4462235 h 4467612"/>
                      <a:gd name="connsiteX3" fmla="*/ 503146 w 7726906"/>
                      <a:gd name="connsiteY3" fmla="*/ 3163787 h 4467612"/>
                      <a:gd name="connsiteX4" fmla="*/ 2149066 w 7726906"/>
                      <a:gd name="connsiteY4" fmla="*/ 237707 h 4467612"/>
                      <a:gd name="connsiteX5" fmla="*/ 7726906 w 7726906"/>
                      <a:gd name="connsiteY5" fmla="*/ 384011 h 4467612"/>
                      <a:gd name="connsiteX0" fmla="*/ 2203930 w 7726906"/>
                      <a:gd name="connsiteY0" fmla="*/ 1993355 h 4469166"/>
                      <a:gd name="connsiteX1" fmla="*/ 7544026 w 7726906"/>
                      <a:gd name="connsiteY1" fmla="*/ 3246083 h 4469166"/>
                      <a:gd name="connsiteX2" fmla="*/ 4407634 w 7726906"/>
                      <a:gd name="connsiteY2" fmla="*/ 4462235 h 4469166"/>
                      <a:gd name="connsiteX3" fmla="*/ 503146 w 7726906"/>
                      <a:gd name="connsiteY3" fmla="*/ 3163787 h 4469166"/>
                      <a:gd name="connsiteX4" fmla="*/ 2149066 w 7726906"/>
                      <a:gd name="connsiteY4" fmla="*/ 237707 h 4469166"/>
                      <a:gd name="connsiteX5" fmla="*/ 7726906 w 7726906"/>
                      <a:gd name="connsiteY5" fmla="*/ 384011 h 4469166"/>
                      <a:gd name="connsiteX0" fmla="*/ 2203930 w 7726906"/>
                      <a:gd name="connsiteY0" fmla="*/ 1993355 h 4470171"/>
                      <a:gd name="connsiteX1" fmla="*/ 7608034 w 7726906"/>
                      <a:gd name="connsiteY1" fmla="*/ 3337523 h 4470171"/>
                      <a:gd name="connsiteX2" fmla="*/ 4407634 w 7726906"/>
                      <a:gd name="connsiteY2" fmla="*/ 4462235 h 4470171"/>
                      <a:gd name="connsiteX3" fmla="*/ 503146 w 7726906"/>
                      <a:gd name="connsiteY3" fmla="*/ 3163787 h 4470171"/>
                      <a:gd name="connsiteX4" fmla="*/ 2149066 w 7726906"/>
                      <a:gd name="connsiteY4" fmla="*/ 237707 h 4470171"/>
                      <a:gd name="connsiteX5" fmla="*/ 7726906 w 7726906"/>
                      <a:gd name="connsiteY5" fmla="*/ 384011 h 4470171"/>
                      <a:gd name="connsiteX0" fmla="*/ 2429916 w 7952892"/>
                      <a:gd name="connsiteY0" fmla="*/ 1925128 h 4401944"/>
                      <a:gd name="connsiteX1" fmla="*/ 7834020 w 7952892"/>
                      <a:gd name="connsiteY1" fmla="*/ 3269296 h 4401944"/>
                      <a:gd name="connsiteX2" fmla="*/ 4633620 w 7952892"/>
                      <a:gd name="connsiteY2" fmla="*/ 4394008 h 4401944"/>
                      <a:gd name="connsiteX3" fmla="*/ 729132 w 7952892"/>
                      <a:gd name="connsiteY3" fmla="*/ 3095560 h 4401944"/>
                      <a:gd name="connsiteX4" fmla="*/ 134772 w 7952892"/>
                      <a:gd name="connsiteY4" fmla="*/ 2162872 h 4401944"/>
                      <a:gd name="connsiteX5" fmla="*/ 2375052 w 7952892"/>
                      <a:gd name="connsiteY5" fmla="*/ 169480 h 4401944"/>
                      <a:gd name="connsiteX6" fmla="*/ 7952892 w 7952892"/>
                      <a:gd name="connsiteY6" fmla="*/ 315784 h 4401944"/>
                      <a:gd name="connsiteX0" fmla="*/ 2339185 w 7862161"/>
                      <a:gd name="connsiteY0" fmla="*/ 1925128 h 4401944"/>
                      <a:gd name="connsiteX1" fmla="*/ 7743289 w 7862161"/>
                      <a:gd name="connsiteY1" fmla="*/ 3269296 h 4401944"/>
                      <a:gd name="connsiteX2" fmla="*/ 4542889 w 7862161"/>
                      <a:gd name="connsiteY2" fmla="*/ 4394008 h 4401944"/>
                      <a:gd name="connsiteX3" fmla="*/ 638401 w 7862161"/>
                      <a:gd name="connsiteY3" fmla="*/ 3095560 h 4401944"/>
                      <a:gd name="connsiteX4" fmla="*/ 44041 w 7862161"/>
                      <a:gd name="connsiteY4" fmla="*/ 2162872 h 4401944"/>
                      <a:gd name="connsiteX5" fmla="*/ 2284321 w 7862161"/>
                      <a:gd name="connsiteY5" fmla="*/ 169480 h 4401944"/>
                      <a:gd name="connsiteX6" fmla="*/ 7862161 w 7862161"/>
                      <a:gd name="connsiteY6" fmla="*/ 315784 h 4401944"/>
                      <a:gd name="connsiteX0" fmla="*/ 2512056 w 8035032"/>
                      <a:gd name="connsiteY0" fmla="*/ 1947132 h 4423948"/>
                      <a:gd name="connsiteX1" fmla="*/ 7916160 w 8035032"/>
                      <a:gd name="connsiteY1" fmla="*/ 3291300 h 4423948"/>
                      <a:gd name="connsiteX2" fmla="*/ 4715760 w 8035032"/>
                      <a:gd name="connsiteY2" fmla="*/ 4416012 h 4423948"/>
                      <a:gd name="connsiteX3" fmla="*/ 811272 w 8035032"/>
                      <a:gd name="connsiteY3" fmla="*/ 3117564 h 4423948"/>
                      <a:gd name="connsiteX4" fmla="*/ 116328 w 8035032"/>
                      <a:gd name="connsiteY4" fmla="*/ 2486628 h 4423948"/>
                      <a:gd name="connsiteX5" fmla="*/ 2457192 w 8035032"/>
                      <a:gd name="connsiteY5" fmla="*/ 191484 h 4423948"/>
                      <a:gd name="connsiteX6" fmla="*/ 8035032 w 8035032"/>
                      <a:gd name="connsiteY6" fmla="*/ 337788 h 4423948"/>
                      <a:gd name="connsiteX0" fmla="*/ 2512056 w 8035032"/>
                      <a:gd name="connsiteY0" fmla="*/ 1947132 h 4423948"/>
                      <a:gd name="connsiteX1" fmla="*/ 7916160 w 8035032"/>
                      <a:gd name="connsiteY1" fmla="*/ 3291300 h 4423948"/>
                      <a:gd name="connsiteX2" fmla="*/ 4715760 w 8035032"/>
                      <a:gd name="connsiteY2" fmla="*/ 4416012 h 4423948"/>
                      <a:gd name="connsiteX3" fmla="*/ 811272 w 8035032"/>
                      <a:gd name="connsiteY3" fmla="*/ 3117564 h 4423948"/>
                      <a:gd name="connsiteX4" fmla="*/ 116328 w 8035032"/>
                      <a:gd name="connsiteY4" fmla="*/ 2486628 h 4423948"/>
                      <a:gd name="connsiteX5" fmla="*/ 2457192 w 8035032"/>
                      <a:gd name="connsiteY5" fmla="*/ 191484 h 4423948"/>
                      <a:gd name="connsiteX6" fmla="*/ 8035032 w 8035032"/>
                      <a:gd name="connsiteY6" fmla="*/ 337788 h 4423948"/>
                      <a:gd name="connsiteX0" fmla="*/ 2429754 w 7952730"/>
                      <a:gd name="connsiteY0" fmla="*/ 1947132 h 4423948"/>
                      <a:gd name="connsiteX1" fmla="*/ 7833858 w 7952730"/>
                      <a:gd name="connsiteY1" fmla="*/ 3291300 h 4423948"/>
                      <a:gd name="connsiteX2" fmla="*/ 4633458 w 7952730"/>
                      <a:gd name="connsiteY2" fmla="*/ 4416012 h 4423948"/>
                      <a:gd name="connsiteX3" fmla="*/ 728970 w 7952730"/>
                      <a:gd name="connsiteY3" fmla="*/ 3117564 h 4423948"/>
                      <a:gd name="connsiteX4" fmla="*/ 34026 w 7952730"/>
                      <a:gd name="connsiteY4" fmla="*/ 2486628 h 4423948"/>
                      <a:gd name="connsiteX5" fmla="*/ 2374890 w 7952730"/>
                      <a:gd name="connsiteY5" fmla="*/ 191484 h 4423948"/>
                      <a:gd name="connsiteX6" fmla="*/ 7952730 w 7952730"/>
                      <a:gd name="connsiteY6" fmla="*/ 337788 h 4423948"/>
                      <a:gd name="connsiteX0" fmla="*/ 2406132 w 7929108"/>
                      <a:gd name="connsiteY0" fmla="*/ 1947132 h 4423948"/>
                      <a:gd name="connsiteX1" fmla="*/ 7810236 w 7929108"/>
                      <a:gd name="connsiteY1" fmla="*/ 3291300 h 4423948"/>
                      <a:gd name="connsiteX2" fmla="*/ 4609836 w 7929108"/>
                      <a:gd name="connsiteY2" fmla="*/ 4416012 h 4423948"/>
                      <a:gd name="connsiteX3" fmla="*/ 705348 w 7929108"/>
                      <a:gd name="connsiteY3" fmla="*/ 3117564 h 4423948"/>
                      <a:gd name="connsiteX4" fmla="*/ 10404 w 7929108"/>
                      <a:gd name="connsiteY4" fmla="*/ 2486628 h 4423948"/>
                      <a:gd name="connsiteX5" fmla="*/ 2351268 w 7929108"/>
                      <a:gd name="connsiteY5" fmla="*/ 191484 h 4423948"/>
                      <a:gd name="connsiteX6" fmla="*/ 7929108 w 7929108"/>
                      <a:gd name="connsiteY6" fmla="*/ 337788 h 4423948"/>
                      <a:gd name="connsiteX0" fmla="*/ 1793177 w 7316153"/>
                      <a:gd name="connsiteY0" fmla="*/ 1947132 h 4423948"/>
                      <a:gd name="connsiteX1" fmla="*/ 7197281 w 7316153"/>
                      <a:gd name="connsiteY1" fmla="*/ 3291300 h 4423948"/>
                      <a:gd name="connsiteX2" fmla="*/ 3996881 w 7316153"/>
                      <a:gd name="connsiteY2" fmla="*/ 4416012 h 4423948"/>
                      <a:gd name="connsiteX3" fmla="*/ 92393 w 7316153"/>
                      <a:gd name="connsiteY3" fmla="*/ 3117564 h 4423948"/>
                      <a:gd name="connsiteX4" fmla="*/ 1738313 w 7316153"/>
                      <a:gd name="connsiteY4" fmla="*/ 191484 h 4423948"/>
                      <a:gd name="connsiteX5" fmla="*/ 7316153 w 7316153"/>
                      <a:gd name="connsiteY5" fmla="*/ 337788 h 4423948"/>
                      <a:gd name="connsiteX0" fmla="*/ 1887501 w 7410477"/>
                      <a:gd name="connsiteY0" fmla="*/ 2191556 h 4668372"/>
                      <a:gd name="connsiteX1" fmla="*/ 7291605 w 7410477"/>
                      <a:gd name="connsiteY1" fmla="*/ 3535724 h 4668372"/>
                      <a:gd name="connsiteX2" fmla="*/ 4091205 w 7410477"/>
                      <a:gd name="connsiteY2" fmla="*/ 4660436 h 4668372"/>
                      <a:gd name="connsiteX3" fmla="*/ 186717 w 7410477"/>
                      <a:gd name="connsiteY3" fmla="*/ 3361988 h 4668372"/>
                      <a:gd name="connsiteX4" fmla="*/ 1832637 w 7410477"/>
                      <a:gd name="connsiteY4" fmla="*/ 435908 h 4668372"/>
                      <a:gd name="connsiteX5" fmla="*/ 7410477 w 7410477"/>
                      <a:gd name="connsiteY5" fmla="*/ 582212 h 4668372"/>
                      <a:gd name="connsiteX0" fmla="*/ 2387145 w 7910121"/>
                      <a:gd name="connsiteY0" fmla="*/ 1965862 h 4442678"/>
                      <a:gd name="connsiteX1" fmla="*/ 7791249 w 7910121"/>
                      <a:gd name="connsiteY1" fmla="*/ 3310030 h 4442678"/>
                      <a:gd name="connsiteX2" fmla="*/ 4590849 w 7910121"/>
                      <a:gd name="connsiteY2" fmla="*/ 4434742 h 4442678"/>
                      <a:gd name="connsiteX3" fmla="*/ 64569 w 7910121"/>
                      <a:gd name="connsiteY3" fmla="*/ 2761390 h 4442678"/>
                      <a:gd name="connsiteX4" fmla="*/ 2332281 w 7910121"/>
                      <a:gd name="connsiteY4" fmla="*/ 210214 h 4442678"/>
                      <a:gd name="connsiteX5" fmla="*/ 7910121 w 7910121"/>
                      <a:gd name="connsiteY5" fmla="*/ 356518 h 4442678"/>
                      <a:gd name="connsiteX0" fmla="*/ 2382514 w 7905490"/>
                      <a:gd name="connsiteY0" fmla="*/ 2030327 h 4507143"/>
                      <a:gd name="connsiteX1" fmla="*/ 7786618 w 7905490"/>
                      <a:gd name="connsiteY1" fmla="*/ 3374495 h 4507143"/>
                      <a:gd name="connsiteX2" fmla="*/ 4586218 w 7905490"/>
                      <a:gd name="connsiteY2" fmla="*/ 4499207 h 4507143"/>
                      <a:gd name="connsiteX3" fmla="*/ 59938 w 7905490"/>
                      <a:gd name="connsiteY3" fmla="*/ 2825855 h 4507143"/>
                      <a:gd name="connsiteX4" fmla="*/ 2327650 w 7905490"/>
                      <a:gd name="connsiteY4" fmla="*/ 274679 h 4507143"/>
                      <a:gd name="connsiteX5" fmla="*/ 7905490 w 7905490"/>
                      <a:gd name="connsiteY5" fmla="*/ 420983 h 4507143"/>
                      <a:gd name="connsiteX0" fmla="*/ 2382514 w 7905490"/>
                      <a:gd name="connsiteY0" fmla="*/ 2367257 h 4844073"/>
                      <a:gd name="connsiteX1" fmla="*/ 7786618 w 7905490"/>
                      <a:gd name="connsiteY1" fmla="*/ 3711425 h 4844073"/>
                      <a:gd name="connsiteX2" fmla="*/ 4586218 w 7905490"/>
                      <a:gd name="connsiteY2" fmla="*/ 4836137 h 4844073"/>
                      <a:gd name="connsiteX3" fmla="*/ 59938 w 7905490"/>
                      <a:gd name="connsiteY3" fmla="*/ 3162785 h 4844073"/>
                      <a:gd name="connsiteX4" fmla="*/ 2327650 w 7905490"/>
                      <a:gd name="connsiteY4" fmla="*/ 611609 h 4844073"/>
                      <a:gd name="connsiteX5" fmla="*/ 7905490 w 7905490"/>
                      <a:gd name="connsiteY5" fmla="*/ 757913 h 4844073"/>
                      <a:gd name="connsiteX0" fmla="*/ 2344089 w 7867065"/>
                      <a:gd name="connsiteY0" fmla="*/ 2367257 h 4836172"/>
                      <a:gd name="connsiteX1" fmla="*/ 7748193 w 7867065"/>
                      <a:gd name="connsiteY1" fmla="*/ 3711425 h 4836172"/>
                      <a:gd name="connsiteX2" fmla="*/ 4547793 w 7867065"/>
                      <a:gd name="connsiteY2" fmla="*/ 4836137 h 4836172"/>
                      <a:gd name="connsiteX3" fmla="*/ 1347392 w 7867065"/>
                      <a:gd name="connsiteY3" fmla="*/ 4122905 h 4836172"/>
                      <a:gd name="connsiteX4" fmla="*/ 21513 w 7867065"/>
                      <a:gd name="connsiteY4" fmla="*/ 3162785 h 4836172"/>
                      <a:gd name="connsiteX5" fmla="*/ 2289225 w 7867065"/>
                      <a:gd name="connsiteY5" fmla="*/ 611609 h 4836172"/>
                      <a:gd name="connsiteX6" fmla="*/ 7867065 w 7867065"/>
                      <a:gd name="connsiteY6" fmla="*/ 757913 h 4836172"/>
                      <a:gd name="connsiteX0" fmla="*/ 2339610 w 7862586"/>
                      <a:gd name="connsiteY0" fmla="*/ 2367257 h 4836172"/>
                      <a:gd name="connsiteX1" fmla="*/ 7743714 w 7862586"/>
                      <a:gd name="connsiteY1" fmla="*/ 3711425 h 4836172"/>
                      <a:gd name="connsiteX2" fmla="*/ 4543314 w 7862586"/>
                      <a:gd name="connsiteY2" fmla="*/ 4836137 h 4836172"/>
                      <a:gd name="connsiteX3" fmla="*/ 1342913 w 7862586"/>
                      <a:gd name="connsiteY3" fmla="*/ 4122905 h 4836172"/>
                      <a:gd name="connsiteX4" fmla="*/ 17034 w 7862586"/>
                      <a:gd name="connsiteY4" fmla="*/ 3162785 h 4836172"/>
                      <a:gd name="connsiteX5" fmla="*/ 2284746 w 7862586"/>
                      <a:gd name="connsiteY5" fmla="*/ 611609 h 4836172"/>
                      <a:gd name="connsiteX6" fmla="*/ 7862586 w 7862586"/>
                      <a:gd name="connsiteY6" fmla="*/ 757913 h 4836172"/>
                      <a:gd name="connsiteX0" fmla="*/ 2420718 w 7943694"/>
                      <a:gd name="connsiteY0" fmla="*/ 2308255 h 4777170"/>
                      <a:gd name="connsiteX1" fmla="*/ 7824822 w 7943694"/>
                      <a:gd name="connsiteY1" fmla="*/ 3652423 h 4777170"/>
                      <a:gd name="connsiteX2" fmla="*/ 4624422 w 7943694"/>
                      <a:gd name="connsiteY2" fmla="*/ 4777135 h 4777170"/>
                      <a:gd name="connsiteX3" fmla="*/ 1424021 w 7943694"/>
                      <a:gd name="connsiteY3" fmla="*/ 4063903 h 4777170"/>
                      <a:gd name="connsiteX4" fmla="*/ 15846 w 7943694"/>
                      <a:gd name="connsiteY4" fmla="*/ 2866039 h 4777170"/>
                      <a:gd name="connsiteX5" fmla="*/ 2365854 w 7943694"/>
                      <a:gd name="connsiteY5" fmla="*/ 552607 h 4777170"/>
                      <a:gd name="connsiteX6" fmla="*/ 7943694 w 7943694"/>
                      <a:gd name="connsiteY6" fmla="*/ 698911 h 4777170"/>
                      <a:gd name="connsiteX0" fmla="*/ 2465840 w 7988816"/>
                      <a:gd name="connsiteY0" fmla="*/ 2308255 h 4777170"/>
                      <a:gd name="connsiteX1" fmla="*/ 7869944 w 7988816"/>
                      <a:gd name="connsiteY1" fmla="*/ 3652423 h 4777170"/>
                      <a:gd name="connsiteX2" fmla="*/ 4669544 w 7988816"/>
                      <a:gd name="connsiteY2" fmla="*/ 4777135 h 4777170"/>
                      <a:gd name="connsiteX3" fmla="*/ 1469143 w 7988816"/>
                      <a:gd name="connsiteY3" fmla="*/ 4063903 h 4777170"/>
                      <a:gd name="connsiteX4" fmla="*/ 60968 w 7988816"/>
                      <a:gd name="connsiteY4" fmla="*/ 2866039 h 4777170"/>
                      <a:gd name="connsiteX5" fmla="*/ 2410976 w 7988816"/>
                      <a:gd name="connsiteY5" fmla="*/ 552607 h 4777170"/>
                      <a:gd name="connsiteX6" fmla="*/ 7988816 w 7988816"/>
                      <a:gd name="connsiteY6" fmla="*/ 698911 h 4777170"/>
                      <a:gd name="connsiteX0" fmla="*/ 2413160 w 7936136"/>
                      <a:gd name="connsiteY0" fmla="*/ 2308255 h 4777170"/>
                      <a:gd name="connsiteX1" fmla="*/ 7817264 w 7936136"/>
                      <a:gd name="connsiteY1" fmla="*/ 3652423 h 4777170"/>
                      <a:gd name="connsiteX2" fmla="*/ 4616864 w 7936136"/>
                      <a:gd name="connsiteY2" fmla="*/ 4777135 h 4777170"/>
                      <a:gd name="connsiteX3" fmla="*/ 1416463 w 7936136"/>
                      <a:gd name="connsiteY3" fmla="*/ 4063903 h 4777170"/>
                      <a:gd name="connsiteX4" fmla="*/ 8288 w 7936136"/>
                      <a:gd name="connsiteY4" fmla="*/ 2866039 h 4777170"/>
                      <a:gd name="connsiteX5" fmla="*/ 2358296 w 7936136"/>
                      <a:gd name="connsiteY5" fmla="*/ 552607 h 4777170"/>
                      <a:gd name="connsiteX6" fmla="*/ 7936136 w 7936136"/>
                      <a:gd name="connsiteY6" fmla="*/ 698911 h 4777170"/>
                      <a:gd name="connsiteX0" fmla="*/ 2413160 w 7936136"/>
                      <a:gd name="connsiteY0" fmla="*/ 2402212 h 4871127"/>
                      <a:gd name="connsiteX1" fmla="*/ 7817264 w 7936136"/>
                      <a:gd name="connsiteY1" fmla="*/ 3746380 h 4871127"/>
                      <a:gd name="connsiteX2" fmla="*/ 4616864 w 7936136"/>
                      <a:gd name="connsiteY2" fmla="*/ 4871092 h 4871127"/>
                      <a:gd name="connsiteX3" fmla="*/ 1416463 w 7936136"/>
                      <a:gd name="connsiteY3" fmla="*/ 4157860 h 4871127"/>
                      <a:gd name="connsiteX4" fmla="*/ 8288 w 7936136"/>
                      <a:gd name="connsiteY4" fmla="*/ 2959996 h 4871127"/>
                      <a:gd name="connsiteX5" fmla="*/ 2358296 w 7936136"/>
                      <a:gd name="connsiteY5" fmla="*/ 646564 h 4871127"/>
                      <a:gd name="connsiteX6" fmla="*/ 7936136 w 7936136"/>
                      <a:gd name="connsiteY6" fmla="*/ 792868 h 4871127"/>
                      <a:gd name="connsiteX0" fmla="*/ 2413160 w 7936136"/>
                      <a:gd name="connsiteY0" fmla="*/ 2402212 h 4871092"/>
                      <a:gd name="connsiteX1" fmla="*/ 7817264 w 7936136"/>
                      <a:gd name="connsiteY1" fmla="*/ 3746380 h 4871092"/>
                      <a:gd name="connsiteX2" fmla="*/ 4616864 w 7936136"/>
                      <a:gd name="connsiteY2" fmla="*/ 4871092 h 4871092"/>
                      <a:gd name="connsiteX3" fmla="*/ 1416463 w 7936136"/>
                      <a:gd name="connsiteY3" fmla="*/ 4157860 h 4871092"/>
                      <a:gd name="connsiteX4" fmla="*/ 8288 w 7936136"/>
                      <a:gd name="connsiteY4" fmla="*/ 2959996 h 4871092"/>
                      <a:gd name="connsiteX5" fmla="*/ 2358296 w 7936136"/>
                      <a:gd name="connsiteY5" fmla="*/ 646564 h 4871092"/>
                      <a:gd name="connsiteX6" fmla="*/ 7936136 w 7936136"/>
                      <a:gd name="connsiteY6" fmla="*/ 792868 h 4871092"/>
                      <a:gd name="connsiteX0" fmla="*/ 2426925 w 7949901"/>
                      <a:gd name="connsiteY0" fmla="*/ 2402212 h 4871092"/>
                      <a:gd name="connsiteX1" fmla="*/ 7831029 w 7949901"/>
                      <a:gd name="connsiteY1" fmla="*/ 3746380 h 4871092"/>
                      <a:gd name="connsiteX2" fmla="*/ 4630629 w 7949901"/>
                      <a:gd name="connsiteY2" fmla="*/ 4871092 h 4871092"/>
                      <a:gd name="connsiteX3" fmla="*/ 1303756 w 7949901"/>
                      <a:gd name="connsiteY3" fmla="*/ 4253164 h 4871092"/>
                      <a:gd name="connsiteX4" fmla="*/ 22053 w 7949901"/>
                      <a:gd name="connsiteY4" fmla="*/ 2959996 h 4871092"/>
                      <a:gd name="connsiteX5" fmla="*/ 2372061 w 7949901"/>
                      <a:gd name="connsiteY5" fmla="*/ 646564 h 4871092"/>
                      <a:gd name="connsiteX6" fmla="*/ 7949901 w 7949901"/>
                      <a:gd name="connsiteY6" fmla="*/ 792868 h 4871092"/>
                      <a:gd name="connsiteX0" fmla="*/ 2241816 w 7764792"/>
                      <a:gd name="connsiteY0" fmla="*/ 2389981 h 4858861"/>
                      <a:gd name="connsiteX1" fmla="*/ 7645920 w 7764792"/>
                      <a:gd name="connsiteY1" fmla="*/ 3734149 h 4858861"/>
                      <a:gd name="connsiteX2" fmla="*/ 4445520 w 7764792"/>
                      <a:gd name="connsiteY2" fmla="*/ 4858861 h 4858861"/>
                      <a:gd name="connsiteX3" fmla="*/ 1118647 w 7764792"/>
                      <a:gd name="connsiteY3" fmla="*/ 4240933 h 4858861"/>
                      <a:gd name="connsiteX4" fmla="*/ 26652 w 7764792"/>
                      <a:gd name="connsiteY4" fmla="*/ 2693622 h 4858861"/>
                      <a:gd name="connsiteX5" fmla="*/ 2186952 w 7764792"/>
                      <a:gd name="connsiteY5" fmla="*/ 634333 h 4858861"/>
                      <a:gd name="connsiteX6" fmla="*/ 7764792 w 7764792"/>
                      <a:gd name="connsiteY6" fmla="*/ 780637 h 4858861"/>
                      <a:gd name="connsiteX0" fmla="*/ 2244918 w 7767894"/>
                      <a:gd name="connsiteY0" fmla="*/ 2389981 h 4858861"/>
                      <a:gd name="connsiteX1" fmla="*/ 7649022 w 7767894"/>
                      <a:gd name="connsiteY1" fmla="*/ 3734149 h 4858861"/>
                      <a:gd name="connsiteX2" fmla="*/ 4448622 w 7767894"/>
                      <a:gd name="connsiteY2" fmla="*/ 4858861 h 4858861"/>
                      <a:gd name="connsiteX3" fmla="*/ 1079591 w 7767894"/>
                      <a:gd name="connsiteY3" fmla="*/ 4357416 h 4858861"/>
                      <a:gd name="connsiteX4" fmla="*/ 29754 w 7767894"/>
                      <a:gd name="connsiteY4" fmla="*/ 2693622 h 4858861"/>
                      <a:gd name="connsiteX5" fmla="*/ 2190054 w 7767894"/>
                      <a:gd name="connsiteY5" fmla="*/ 634333 h 4858861"/>
                      <a:gd name="connsiteX6" fmla="*/ 7767894 w 7767894"/>
                      <a:gd name="connsiteY6" fmla="*/ 780637 h 4858861"/>
                      <a:gd name="connsiteX0" fmla="*/ 2245878 w 7768854"/>
                      <a:gd name="connsiteY0" fmla="*/ 2413722 h 4882602"/>
                      <a:gd name="connsiteX1" fmla="*/ 7649982 w 7768854"/>
                      <a:gd name="connsiteY1" fmla="*/ 3757890 h 4882602"/>
                      <a:gd name="connsiteX2" fmla="*/ 4449582 w 7768854"/>
                      <a:gd name="connsiteY2" fmla="*/ 4882602 h 4882602"/>
                      <a:gd name="connsiteX3" fmla="*/ 1080551 w 7768854"/>
                      <a:gd name="connsiteY3" fmla="*/ 4381157 h 4882602"/>
                      <a:gd name="connsiteX4" fmla="*/ 30714 w 7768854"/>
                      <a:gd name="connsiteY4" fmla="*/ 2717363 h 4882602"/>
                      <a:gd name="connsiteX5" fmla="*/ 2212972 w 7768854"/>
                      <a:gd name="connsiteY5" fmla="*/ 591890 h 4882602"/>
                      <a:gd name="connsiteX6" fmla="*/ 7768854 w 7768854"/>
                      <a:gd name="connsiteY6" fmla="*/ 804378 h 4882602"/>
                      <a:gd name="connsiteX0" fmla="*/ 2265627 w 7788603"/>
                      <a:gd name="connsiteY0" fmla="*/ 2479052 h 4947932"/>
                      <a:gd name="connsiteX1" fmla="*/ 7669731 w 7788603"/>
                      <a:gd name="connsiteY1" fmla="*/ 3823220 h 4947932"/>
                      <a:gd name="connsiteX2" fmla="*/ 4469331 w 7788603"/>
                      <a:gd name="connsiteY2" fmla="*/ 4947932 h 4947932"/>
                      <a:gd name="connsiteX3" fmla="*/ 1100300 w 7788603"/>
                      <a:gd name="connsiteY3" fmla="*/ 4446487 h 4947932"/>
                      <a:gd name="connsiteX4" fmla="*/ 50463 w 7788603"/>
                      <a:gd name="connsiteY4" fmla="*/ 2782693 h 4947932"/>
                      <a:gd name="connsiteX5" fmla="*/ 2649903 w 7788603"/>
                      <a:gd name="connsiteY5" fmla="*/ 491761 h 4947932"/>
                      <a:gd name="connsiteX6" fmla="*/ 7788603 w 7788603"/>
                      <a:gd name="connsiteY6" fmla="*/ 869708 h 4947932"/>
                      <a:gd name="connsiteX0" fmla="*/ 2300544 w 7823520"/>
                      <a:gd name="connsiteY0" fmla="*/ 2479052 h 4947932"/>
                      <a:gd name="connsiteX1" fmla="*/ 7704648 w 7823520"/>
                      <a:gd name="connsiteY1" fmla="*/ 3823220 h 4947932"/>
                      <a:gd name="connsiteX2" fmla="*/ 4504248 w 7823520"/>
                      <a:gd name="connsiteY2" fmla="*/ 4947932 h 4947932"/>
                      <a:gd name="connsiteX3" fmla="*/ 1135217 w 7823520"/>
                      <a:gd name="connsiteY3" fmla="*/ 4446487 h 4947932"/>
                      <a:gd name="connsiteX4" fmla="*/ 85380 w 7823520"/>
                      <a:gd name="connsiteY4" fmla="*/ 2782693 h 4947932"/>
                      <a:gd name="connsiteX5" fmla="*/ 2684820 w 7823520"/>
                      <a:gd name="connsiteY5" fmla="*/ 491761 h 4947932"/>
                      <a:gd name="connsiteX6" fmla="*/ 7823520 w 7823520"/>
                      <a:gd name="connsiteY6" fmla="*/ 869708 h 4947932"/>
                      <a:gd name="connsiteX0" fmla="*/ 2364742 w 7887718"/>
                      <a:gd name="connsiteY0" fmla="*/ 2476785 h 4945665"/>
                      <a:gd name="connsiteX1" fmla="*/ 7768846 w 7887718"/>
                      <a:gd name="connsiteY1" fmla="*/ 3820953 h 4945665"/>
                      <a:gd name="connsiteX2" fmla="*/ 4568446 w 7887718"/>
                      <a:gd name="connsiteY2" fmla="*/ 4945665 h 4945665"/>
                      <a:gd name="connsiteX3" fmla="*/ 1199415 w 7887718"/>
                      <a:gd name="connsiteY3" fmla="*/ 4444220 h 4945665"/>
                      <a:gd name="connsiteX4" fmla="*/ 80814 w 7887718"/>
                      <a:gd name="connsiteY4" fmla="*/ 2739460 h 4945665"/>
                      <a:gd name="connsiteX5" fmla="*/ 2749018 w 7887718"/>
                      <a:gd name="connsiteY5" fmla="*/ 489494 h 4945665"/>
                      <a:gd name="connsiteX6" fmla="*/ 7887718 w 7887718"/>
                      <a:gd name="connsiteY6" fmla="*/ 867441 h 4945665"/>
                      <a:gd name="connsiteX0" fmla="*/ 2333036 w 7856012"/>
                      <a:gd name="connsiteY0" fmla="*/ 2476785 h 4945665"/>
                      <a:gd name="connsiteX1" fmla="*/ 7737140 w 7856012"/>
                      <a:gd name="connsiteY1" fmla="*/ 3820953 h 4945665"/>
                      <a:gd name="connsiteX2" fmla="*/ 4536740 w 7856012"/>
                      <a:gd name="connsiteY2" fmla="*/ 4945665 h 4945665"/>
                      <a:gd name="connsiteX3" fmla="*/ 1148062 w 7856012"/>
                      <a:gd name="connsiteY3" fmla="*/ 4546637 h 4945665"/>
                      <a:gd name="connsiteX4" fmla="*/ 49108 w 7856012"/>
                      <a:gd name="connsiteY4" fmla="*/ 2739460 h 4945665"/>
                      <a:gd name="connsiteX5" fmla="*/ 2717312 w 7856012"/>
                      <a:gd name="connsiteY5" fmla="*/ 489494 h 4945665"/>
                      <a:gd name="connsiteX6" fmla="*/ 7856012 w 7856012"/>
                      <a:gd name="connsiteY6" fmla="*/ 867441 h 4945665"/>
                      <a:gd name="connsiteX0" fmla="*/ 2346539 w 7869515"/>
                      <a:gd name="connsiteY0" fmla="*/ 2476785 h 4945665"/>
                      <a:gd name="connsiteX1" fmla="*/ 7750643 w 7869515"/>
                      <a:gd name="connsiteY1" fmla="*/ 3820953 h 4945665"/>
                      <a:gd name="connsiteX2" fmla="*/ 4550243 w 7869515"/>
                      <a:gd name="connsiteY2" fmla="*/ 4945665 h 4945665"/>
                      <a:gd name="connsiteX3" fmla="*/ 1033861 w 7869515"/>
                      <a:gd name="connsiteY3" fmla="*/ 4546637 h 4945665"/>
                      <a:gd name="connsiteX4" fmla="*/ 62611 w 7869515"/>
                      <a:gd name="connsiteY4" fmla="*/ 2739460 h 4945665"/>
                      <a:gd name="connsiteX5" fmla="*/ 2730815 w 7869515"/>
                      <a:gd name="connsiteY5" fmla="*/ 489494 h 4945665"/>
                      <a:gd name="connsiteX6" fmla="*/ 7869515 w 7869515"/>
                      <a:gd name="connsiteY6" fmla="*/ 867441 h 4945665"/>
                      <a:gd name="connsiteX0" fmla="*/ 2355751 w 7878727"/>
                      <a:gd name="connsiteY0" fmla="*/ 2485318 h 4954198"/>
                      <a:gd name="connsiteX1" fmla="*/ 7759855 w 7878727"/>
                      <a:gd name="connsiteY1" fmla="*/ 3829486 h 4954198"/>
                      <a:gd name="connsiteX2" fmla="*/ 4559455 w 7878727"/>
                      <a:gd name="connsiteY2" fmla="*/ 4954198 h 4954198"/>
                      <a:gd name="connsiteX3" fmla="*/ 1043073 w 7878727"/>
                      <a:gd name="connsiteY3" fmla="*/ 4555170 h 4954198"/>
                      <a:gd name="connsiteX4" fmla="*/ 61999 w 7878727"/>
                      <a:gd name="connsiteY4" fmla="*/ 2901618 h 4954198"/>
                      <a:gd name="connsiteX5" fmla="*/ 2740027 w 7878727"/>
                      <a:gd name="connsiteY5" fmla="*/ 498027 h 4954198"/>
                      <a:gd name="connsiteX6" fmla="*/ 7878727 w 7878727"/>
                      <a:gd name="connsiteY6" fmla="*/ 875974 h 4954198"/>
                      <a:gd name="connsiteX0" fmla="*/ 2401973 w 7924949"/>
                      <a:gd name="connsiteY0" fmla="*/ 2487608 h 4956488"/>
                      <a:gd name="connsiteX1" fmla="*/ 7806077 w 7924949"/>
                      <a:gd name="connsiteY1" fmla="*/ 3831776 h 4956488"/>
                      <a:gd name="connsiteX2" fmla="*/ 4605677 w 7924949"/>
                      <a:gd name="connsiteY2" fmla="*/ 4956488 h 4956488"/>
                      <a:gd name="connsiteX3" fmla="*/ 1089295 w 7924949"/>
                      <a:gd name="connsiteY3" fmla="*/ 4557460 h 4956488"/>
                      <a:gd name="connsiteX4" fmla="*/ 59103 w 7924949"/>
                      <a:gd name="connsiteY4" fmla="*/ 2944875 h 4956488"/>
                      <a:gd name="connsiteX5" fmla="*/ 2786249 w 7924949"/>
                      <a:gd name="connsiteY5" fmla="*/ 500317 h 4956488"/>
                      <a:gd name="connsiteX6" fmla="*/ 7924949 w 7924949"/>
                      <a:gd name="connsiteY6" fmla="*/ 878264 h 4956488"/>
                      <a:gd name="connsiteX0" fmla="*/ 2401973 w 7924949"/>
                      <a:gd name="connsiteY0" fmla="*/ 2494511 h 4963391"/>
                      <a:gd name="connsiteX1" fmla="*/ 7806077 w 7924949"/>
                      <a:gd name="connsiteY1" fmla="*/ 3838679 h 4963391"/>
                      <a:gd name="connsiteX2" fmla="*/ 4605677 w 7924949"/>
                      <a:gd name="connsiteY2" fmla="*/ 4963391 h 4963391"/>
                      <a:gd name="connsiteX3" fmla="*/ 1089295 w 7924949"/>
                      <a:gd name="connsiteY3" fmla="*/ 4564363 h 4963391"/>
                      <a:gd name="connsiteX4" fmla="*/ 59103 w 7924949"/>
                      <a:gd name="connsiteY4" fmla="*/ 2951778 h 4963391"/>
                      <a:gd name="connsiteX5" fmla="*/ 2786249 w 7924949"/>
                      <a:gd name="connsiteY5" fmla="*/ 507220 h 4963391"/>
                      <a:gd name="connsiteX6" fmla="*/ 7924949 w 7924949"/>
                      <a:gd name="connsiteY6" fmla="*/ 885167 h 496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24949" h="4963391">
                        <a:moveTo>
                          <a:pt x="2401973" y="2494511"/>
                        </a:moveTo>
                        <a:cubicBezTo>
                          <a:pt x="6272171" y="941555"/>
                          <a:pt x="8014865" y="3180311"/>
                          <a:pt x="7806077" y="3838679"/>
                        </a:cubicBezTo>
                        <a:cubicBezTo>
                          <a:pt x="7597289" y="4497047"/>
                          <a:pt x="5587133" y="4958819"/>
                          <a:pt x="4605677" y="4963391"/>
                        </a:cubicBezTo>
                        <a:cubicBezTo>
                          <a:pt x="3999125" y="4199867"/>
                          <a:pt x="1843675" y="4843255"/>
                          <a:pt x="1089295" y="4564363"/>
                        </a:cubicBezTo>
                        <a:cubicBezTo>
                          <a:pt x="572659" y="4267183"/>
                          <a:pt x="-223723" y="3627968"/>
                          <a:pt x="59103" y="2951778"/>
                        </a:cubicBezTo>
                        <a:cubicBezTo>
                          <a:pt x="341929" y="2275588"/>
                          <a:pt x="1573509" y="872139"/>
                          <a:pt x="2786249" y="507220"/>
                        </a:cubicBezTo>
                        <a:cubicBezTo>
                          <a:pt x="3998989" y="142301"/>
                          <a:pt x="5747153" y="-590065"/>
                          <a:pt x="7924949" y="885167"/>
                        </a:cubicBez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Freeform: Shape 3">
                    <a:extLst>
                      <a:ext uri="{FF2B5EF4-FFF2-40B4-BE49-F238E27FC236}">
                        <a16:creationId xmlns:a16="http://schemas.microsoft.com/office/drawing/2014/main" id="{6A1616F8-FC6A-4ADE-AB53-F03CE122645D}"/>
                      </a:ext>
                    </a:extLst>
                  </p:cNvPr>
                  <p:cNvSpPr/>
                  <p:nvPr/>
                </p:nvSpPr>
                <p:spPr>
                  <a:xfrm>
                    <a:off x="2847405" y="1588527"/>
                    <a:ext cx="4940007" cy="2262840"/>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358416 w 6358416"/>
                      <a:gd name="connsiteY0" fmla="*/ 1050330 h 2988391"/>
                      <a:gd name="connsiteX1" fmla="*/ 3352930 w 6358416"/>
                      <a:gd name="connsiteY1" fmla="*/ 48 h 2988391"/>
                      <a:gd name="connsiteX2" fmla="*/ 472570 w 6358416"/>
                      <a:gd name="connsiteY2" fmla="*/ 1097328 h 2988391"/>
                      <a:gd name="connsiteX3" fmla="*/ 143386 w 6358416"/>
                      <a:gd name="connsiteY3" fmla="*/ 2752392 h 2988391"/>
                      <a:gd name="connsiteX4" fmla="*/ 1926465 w 6358416"/>
                      <a:gd name="connsiteY4" fmla="*/ 2926128 h 2988391"/>
                      <a:gd name="connsiteX5" fmla="*/ 3298066 w 6358416"/>
                      <a:gd name="connsiteY5" fmla="*/ 2258616 h 2988391"/>
                      <a:gd name="connsiteX6" fmla="*/ 4331338 w 6358416"/>
                      <a:gd name="connsiteY6" fmla="*/ 2404920 h 2988391"/>
                      <a:gd name="connsiteX0" fmla="*/ 6366413 w 6366413"/>
                      <a:gd name="connsiteY0" fmla="*/ 1129747 h 3067808"/>
                      <a:gd name="connsiteX1" fmla="*/ 3536583 w 6366413"/>
                      <a:gd name="connsiteY1" fmla="*/ 44 h 3067808"/>
                      <a:gd name="connsiteX2" fmla="*/ 480567 w 6366413"/>
                      <a:gd name="connsiteY2" fmla="*/ 1176745 h 3067808"/>
                      <a:gd name="connsiteX3" fmla="*/ 151383 w 6366413"/>
                      <a:gd name="connsiteY3" fmla="*/ 2831809 h 3067808"/>
                      <a:gd name="connsiteX4" fmla="*/ 1934462 w 6366413"/>
                      <a:gd name="connsiteY4" fmla="*/ 3005545 h 3067808"/>
                      <a:gd name="connsiteX5" fmla="*/ 3306063 w 6366413"/>
                      <a:gd name="connsiteY5" fmla="*/ 2338033 h 3067808"/>
                      <a:gd name="connsiteX6" fmla="*/ 4339335 w 6366413"/>
                      <a:gd name="connsiteY6" fmla="*/ 2484337 h 3067808"/>
                      <a:gd name="connsiteX0" fmla="*/ 6366413 w 6366413"/>
                      <a:gd name="connsiteY0" fmla="*/ 1094452 h 3032513"/>
                      <a:gd name="connsiteX1" fmla="*/ 3536583 w 6366413"/>
                      <a:gd name="connsiteY1" fmla="*/ 47 h 3032513"/>
                      <a:gd name="connsiteX2" fmla="*/ 480567 w 6366413"/>
                      <a:gd name="connsiteY2" fmla="*/ 1141450 h 3032513"/>
                      <a:gd name="connsiteX3" fmla="*/ 151383 w 6366413"/>
                      <a:gd name="connsiteY3" fmla="*/ 2796514 h 3032513"/>
                      <a:gd name="connsiteX4" fmla="*/ 1934462 w 6366413"/>
                      <a:gd name="connsiteY4" fmla="*/ 2970250 h 3032513"/>
                      <a:gd name="connsiteX5" fmla="*/ 3306063 w 6366413"/>
                      <a:gd name="connsiteY5" fmla="*/ 2302738 h 3032513"/>
                      <a:gd name="connsiteX6" fmla="*/ 4339335 w 6366413"/>
                      <a:gd name="connsiteY6" fmla="*/ 2449042 h 3032513"/>
                      <a:gd name="connsiteX0" fmla="*/ 6368470 w 6368470"/>
                      <a:gd name="connsiteY0" fmla="*/ 1103273 h 3041334"/>
                      <a:gd name="connsiteX1" fmla="*/ 3582554 w 6368470"/>
                      <a:gd name="connsiteY1" fmla="*/ 44 h 3041334"/>
                      <a:gd name="connsiteX2" fmla="*/ 482624 w 6368470"/>
                      <a:gd name="connsiteY2" fmla="*/ 1150271 h 3041334"/>
                      <a:gd name="connsiteX3" fmla="*/ 153440 w 6368470"/>
                      <a:gd name="connsiteY3" fmla="*/ 2805335 h 3041334"/>
                      <a:gd name="connsiteX4" fmla="*/ 1936519 w 6368470"/>
                      <a:gd name="connsiteY4" fmla="*/ 2979071 h 3041334"/>
                      <a:gd name="connsiteX5" fmla="*/ 3308120 w 6368470"/>
                      <a:gd name="connsiteY5" fmla="*/ 2311559 h 3041334"/>
                      <a:gd name="connsiteX6" fmla="*/ 4341392 w 6368470"/>
                      <a:gd name="connsiteY6" fmla="*/ 2457863 h 3041334"/>
                      <a:gd name="connsiteX0" fmla="*/ 6368470 w 6368470"/>
                      <a:gd name="connsiteY0" fmla="*/ 1103311 h 3041372"/>
                      <a:gd name="connsiteX1" fmla="*/ 3582554 w 6368470"/>
                      <a:gd name="connsiteY1" fmla="*/ 82 h 3041372"/>
                      <a:gd name="connsiteX2" fmla="*/ 482624 w 6368470"/>
                      <a:gd name="connsiteY2" fmla="*/ 1150309 h 3041372"/>
                      <a:gd name="connsiteX3" fmla="*/ 153440 w 6368470"/>
                      <a:gd name="connsiteY3" fmla="*/ 2805373 h 3041372"/>
                      <a:gd name="connsiteX4" fmla="*/ 1936519 w 6368470"/>
                      <a:gd name="connsiteY4" fmla="*/ 2979109 h 3041372"/>
                      <a:gd name="connsiteX5" fmla="*/ 3308120 w 6368470"/>
                      <a:gd name="connsiteY5" fmla="*/ 2311597 h 3041372"/>
                      <a:gd name="connsiteX6" fmla="*/ 4341392 w 6368470"/>
                      <a:gd name="connsiteY6" fmla="*/ 2457901 h 3041372"/>
                      <a:gd name="connsiteX0" fmla="*/ 6368470 w 6368470"/>
                      <a:gd name="connsiteY0" fmla="*/ 1103311 h 3041372"/>
                      <a:gd name="connsiteX1" fmla="*/ 3582554 w 6368470"/>
                      <a:gd name="connsiteY1" fmla="*/ 82 h 3041372"/>
                      <a:gd name="connsiteX2" fmla="*/ 482624 w 6368470"/>
                      <a:gd name="connsiteY2" fmla="*/ 1150309 h 3041372"/>
                      <a:gd name="connsiteX3" fmla="*/ 153440 w 6368470"/>
                      <a:gd name="connsiteY3" fmla="*/ 2805373 h 3041372"/>
                      <a:gd name="connsiteX4" fmla="*/ 1936519 w 6368470"/>
                      <a:gd name="connsiteY4" fmla="*/ 2979109 h 3041372"/>
                      <a:gd name="connsiteX5" fmla="*/ 3308120 w 6368470"/>
                      <a:gd name="connsiteY5" fmla="*/ 2311597 h 304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68470" h="3041372">
                        <a:moveTo>
                          <a:pt x="6368470" y="1103311"/>
                        </a:moveTo>
                        <a:cubicBezTo>
                          <a:pt x="5106742" y="546461"/>
                          <a:pt x="4563528" y="-7751"/>
                          <a:pt x="3582554" y="82"/>
                        </a:cubicBezTo>
                        <a:cubicBezTo>
                          <a:pt x="2601580" y="7915"/>
                          <a:pt x="1054143" y="682761"/>
                          <a:pt x="482624" y="1150309"/>
                        </a:cubicBezTo>
                        <a:cubicBezTo>
                          <a:pt x="-88895" y="1617857"/>
                          <a:pt x="-88876" y="2500573"/>
                          <a:pt x="153440" y="2805373"/>
                        </a:cubicBezTo>
                        <a:cubicBezTo>
                          <a:pt x="395756" y="3110173"/>
                          <a:pt x="1410739" y="3061405"/>
                          <a:pt x="1936519" y="2979109"/>
                        </a:cubicBezTo>
                        <a:cubicBezTo>
                          <a:pt x="2462299" y="2896813"/>
                          <a:pt x="2907308" y="2398465"/>
                          <a:pt x="3308120" y="2311597"/>
                        </a:cubicBezTo>
                      </a:path>
                    </a:pathLst>
                  </a:custGeom>
                  <a:noFill/>
                  <a:ln w="2540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8" name="Group 7">
                <a:extLst>
                  <a:ext uri="{FF2B5EF4-FFF2-40B4-BE49-F238E27FC236}">
                    <a16:creationId xmlns:a16="http://schemas.microsoft.com/office/drawing/2014/main" id="{1F57D878-A8F4-486B-9EC3-6362EF948D9F}"/>
                  </a:ext>
                </a:extLst>
              </p:cNvPr>
              <p:cNvGrpSpPr/>
              <p:nvPr/>
            </p:nvGrpSpPr>
            <p:grpSpPr>
              <a:xfrm>
                <a:off x="5839414" y="2604553"/>
                <a:ext cx="732774" cy="596813"/>
                <a:chOff x="5500177" y="3510174"/>
                <a:chExt cx="819596" cy="692662"/>
              </a:xfrm>
            </p:grpSpPr>
            <p:sp>
              <p:nvSpPr>
                <p:cNvPr id="6" name="Freeform: Shape 5">
                  <a:extLst>
                    <a:ext uri="{FF2B5EF4-FFF2-40B4-BE49-F238E27FC236}">
                      <a16:creationId xmlns:a16="http://schemas.microsoft.com/office/drawing/2014/main" id="{78B51FF3-8DF1-4A4A-9AB2-289562C96AD7}"/>
                    </a:ext>
                  </a:extLst>
                </p:cNvPr>
                <p:cNvSpPr/>
                <p:nvPr/>
              </p:nvSpPr>
              <p:spPr>
                <a:xfrm rot="1654848">
                  <a:off x="5500177" y="3713466"/>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Freeform: Shape 6">
                  <a:extLst>
                    <a:ext uri="{FF2B5EF4-FFF2-40B4-BE49-F238E27FC236}">
                      <a16:creationId xmlns:a16="http://schemas.microsoft.com/office/drawing/2014/main" id="{47C40F88-6262-4860-A0DA-CA9A6FF27B32}"/>
                    </a:ext>
                  </a:extLst>
                </p:cNvPr>
                <p:cNvSpPr/>
                <p:nvPr/>
              </p:nvSpPr>
              <p:spPr>
                <a:xfrm>
                  <a:off x="5607176" y="358344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5B0F378A-B6E9-4C08-ACCE-9F984361B143}"/>
                    </a:ext>
                  </a:extLst>
                </p:cNvPr>
                <p:cNvSpPr/>
                <p:nvPr/>
              </p:nvSpPr>
              <p:spPr>
                <a:xfrm rot="1123321">
                  <a:off x="5649514" y="35101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DAD5BB9D-3B24-412F-A040-D0272ED77C6B}"/>
                    </a:ext>
                  </a:extLst>
                </p:cNvPr>
                <p:cNvSpPr/>
                <p:nvPr/>
              </p:nvSpPr>
              <p:spPr>
                <a:xfrm rot="4403443" flipH="1">
                  <a:off x="5682190" y="354603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Freeform: Shape 10">
                  <a:extLst>
                    <a:ext uri="{FF2B5EF4-FFF2-40B4-BE49-F238E27FC236}">
                      <a16:creationId xmlns:a16="http://schemas.microsoft.com/office/drawing/2014/main" id="{29F4F084-8B46-40C0-B7A8-5424B4FD793E}"/>
                    </a:ext>
                  </a:extLst>
                </p:cNvPr>
                <p:cNvSpPr/>
                <p:nvPr/>
              </p:nvSpPr>
              <p:spPr>
                <a:xfrm rot="5908006">
                  <a:off x="5698975" y="35992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71B0CAE9-1FDC-483F-A1A8-B7CFC4ECE69B}"/>
                    </a:ext>
                  </a:extLst>
                </p:cNvPr>
                <p:cNvSpPr/>
                <p:nvPr/>
              </p:nvSpPr>
              <p:spPr>
                <a:xfrm rot="18300740">
                  <a:off x="5557866" y="351652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6676D839-2CA0-4268-BCC4-DDA0BC33CB04}"/>
                    </a:ext>
                  </a:extLst>
                </p:cNvPr>
                <p:cNvSpPr/>
                <p:nvPr/>
              </p:nvSpPr>
              <p:spPr>
                <a:xfrm rot="2245998">
                  <a:off x="5748469" y="3846222"/>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EB6C0693-779D-42CD-8EA2-B5D96C4BF17D}"/>
                    </a:ext>
                  </a:extLst>
                </p:cNvPr>
                <p:cNvSpPr/>
                <p:nvPr/>
              </p:nvSpPr>
              <p:spPr>
                <a:xfrm rot="591150">
                  <a:off x="5881145" y="3724161"/>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B5741474-EB3E-4CB1-A9EA-253AD86B57CF}"/>
                    </a:ext>
                  </a:extLst>
                </p:cNvPr>
                <p:cNvSpPr/>
                <p:nvPr/>
              </p:nvSpPr>
              <p:spPr>
                <a:xfrm rot="1714471">
                  <a:off x="5935396" y="3659216"/>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3858221A-EF6F-46DE-976E-95C2FA4973CB}"/>
                    </a:ext>
                  </a:extLst>
                </p:cNvPr>
                <p:cNvSpPr/>
                <p:nvPr/>
              </p:nvSpPr>
              <p:spPr>
                <a:xfrm rot="4994593" flipH="1">
                  <a:off x="5961384" y="370095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Freeform: Shape 18">
                  <a:extLst>
                    <a:ext uri="{FF2B5EF4-FFF2-40B4-BE49-F238E27FC236}">
                      <a16:creationId xmlns:a16="http://schemas.microsoft.com/office/drawing/2014/main" id="{B61A9514-3CC7-4415-8078-EDFD55C89EA4}"/>
                    </a:ext>
                  </a:extLst>
                </p:cNvPr>
                <p:cNvSpPr/>
                <p:nvPr/>
              </p:nvSpPr>
              <p:spPr>
                <a:xfrm rot="6499156">
                  <a:off x="5968821" y="37562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CB3304DE-ADE5-4209-AE21-654A394EB61A}"/>
                    </a:ext>
                  </a:extLst>
                </p:cNvPr>
                <p:cNvSpPr/>
                <p:nvPr/>
              </p:nvSpPr>
              <p:spPr>
                <a:xfrm rot="18891890">
                  <a:off x="5843941" y="365061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BC98E405-74A0-46E6-AA2B-9A473F5F4CED}"/>
                    </a:ext>
                  </a:extLst>
                </p:cNvPr>
                <p:cNvSpPr/>
                <p:nvPr/>
              </p:nvSpPr>
              <p:spPr>
                <a:xfrm rot="2384584">
                  <a:off x="5993555" y="3999863"/>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54ACF9E2-93F0-42FD-B990-BE151EA269D6}"/>
                    </a:ext>
                  </a:extLst>
                </p:cNvPr>
                <p:cNvSpPr/>
                <p:nvPr/>
              </p:nvSpPr>
              <p:spPr>
                <a:xfrm rot="729736">
                  <a:off x="6132025" y="3880298"/>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7C92DFAD-D77E-4C57-95BD-5447A42A673E}"/>
                    </a:ext>
                  </a:extLst>
                </p:cNvPr>
                <p:cNvSpPr/>
                <p:nvPr/>
              </p:nvSpPr>
              <p:spPr>
                <a:xfrm rot="1853057">
                  <a:off x="6188849" y="3817593"/>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4B0913A9-75D9-43A5-8777-E54B7ED42A6E}"/>
                    </a:ext>
                  </a:extLst>
                </p:cNvPr>
                <p:cNvSpPr/>
                <p:nvPr/>
              </p:nvSpPr>
              <p:spPr>
                <a:xfrm rot="5133179" flipH="1">
                  <a:off x="6213130" y="386053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3B653631-7366-4BDB-9796-38AEA44A210C}"/>
                    </a:ext>
                  </a:extLst>
                </p:cNvPr>
                <p:cNvSpPr/>
                <p:nvPr/>
              </p:nvSpPr>
              <p:spPr>
                <a:xfrm rot="6637742">
                  <a:off x="6218334" y="391606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D1FDD278-8FA3-45CD-BA0C-78A44A59B324}"/>
                    </a:ext>
                  </a:extLst>
                </p:cNvPr>
                <p:cNvSpPr/>
                <p:nvPr/>
              </p:nvSpPr>
              <p:spPr>
                <a:xfrm rot="19030476">
                  <a:off x="6097812" y="380550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Freeform: Shape 29">
                <a:extLst>
                  <a:ext uri="{FF2B5EF4-FFF2-40B4-BE49-F238E27FC236}">
                    <a16:creationId xmlns:a16="http://schemas.microsoft.com/office/drawing/2014/main" id="{51B655B8-66AB-4BCD-961F-2D7E9BC4AE1F}"/>
                  </a:ext>
                </a:extLst>
              </p:cNvPr>
              <p:cNvSpPr/>
              <p:nvPr/>
            </p:nvSpPr>
            <p:spPr>
              <a:xfrm rot="4501527">
                <a:off x="2820769" y="3347072"/>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 name="Group 35">
                <a:extLst>
                  <a:ext uri="{FF2B5EF4-FFF2-40B4-BE49-F238E27FC236}">
                    <a16:creationId xmlns:a16="http://schemas.microsoft.com/office/drawing/2014/main" id="{AE1BCE37-74B8-4AAE-B4FE-986BCD810D9C}"/>
                  </a:ext>
                </a:extLst>
              </p:cNvPr>
              <p:cNvGrpSpPr/>
              <p:nvPr/>
            </p:nvGrpSpPr>
            <p:grpSpPr>
              <a:xfrm>
                <a:off x="2950429" y="3234898"/>
                <a:ext cx="400440" cy="273152"/>
                <a:chOff x="3317787" y="4382723"/>
                <a:chExt cx="447886" cy="317021"/>
              </a:xfrm>
            </p:grpSpPr>
            <p:sp>
              <p:nvSpPr>
                <p:cNvPr id="31" name="Freeform: Shape 30">
                  <a:extLst>
                    <a:ext uri="{FF2B5EF4-FFF2-40B4-BE49-F238E27FC236}">
                      <a16:creationId xmlns:a16="http://schemas.microsoft.com/office/drawing/2014/main" id="{8C1838D9-F2FB-4788-AF90-A4EA02DADA60}"/>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D660F13A-9A4D-49FB-9CE5-F050881F0B50}"/>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89A8BB93-8624-4F90-BDE3-F404AAF3EE8C}"/>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7DC6FBE-1CAC-40A2-A5AD-8A4B36277707}"/>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5AD05BEC-1DA3-47F4-B867-8CFC44D03BD8}"/>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FFB25FDD-E8C0-4EB0-8186-C24BBE0A5A2C}"/>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38A104BA-4624-4CC7-8A59-359D1FD7AA29}"/>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Freeform: Shape 59">
                  <a:extLst>
                    <a:ext uri="{FF2B5EF4-FFF2-40B4-BE49-F238E27FC236}">
                      <a16:creationId xmlns:a16="http://schemas.microsoft.com/office/drawing/2014/main" id="{F12826C8-7019-43DA-A69A-305A22DBD1F0}"/>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36D3F849-F9BE-41B7-ADEC-FAE3DB3AF67B}"/>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Freeform: Shape 61">
                  <a:extLst>
                    <a:ext uri="{FF2B5EF4-FFF2-40B4-BE49-F238E27FC236}">
                      <a16:creationId xmlns:a16="http://schemas.microsoft.com/office/drawing/2014/main" id="{BF81F547-C735-41AD-90F1-079D6E50B578}"/>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6" name="Freeform: Shape 65">
                <a:extLst>
                  <a:ext uri="{FF2B5EF4-FFF2-40B4-BE49-F238E27FC236}">
                    <a16:creationId xmlns:a16="http://schemas.microsoft.com/office/drawing/2014/main" id="{1F92806D-56A3-4A7C-B8F8-86A1E3AF00FD}"/>
                  </a:ext>
                </a:extLst>
              </p:cNvPr>
              <p:cNvSpPr/>
              <p:nvPr/>
            </p:nvSpPr>
            <p:spPr>
              <a:xfrm rot="5632974">
                <a:off x="2808443" y="3071176"/>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7" name="Group 66">
                <a:extLst>
                  <a:ext uri="{FF2B5EF4-FFF2-40B4-BE49-F238E27FC236}">
                    <a16:creationId xmlns:a16="http://schemas.microsoft.com/office/drawing/2014/main" id="{379356B8-F485-4D07-A396-78176490A119}"/>
                  </a:ext>
                </a:extLst>
              </p:cNvPr>
              <p:cNvGrpSpPr/>
              <p:nvPr/>
            </p:nvGrpSpPr>
            <p:grpSpPr>
              <a:xfrm rot="1131447">
                <a:off x="2946888" y="3040696"/>
                <a:ext cx="400440" cy="273152"/>
                <a:chOff x="3317787" y="4382723"/>
                <a:chExt cx="447886" cy="317021"/>
              </a:xfrm>
            </p:grpSpPr>
            <p:sp>
              <p:nvSpPr>
                <p:cNvPr id="68" name="Freeform: Shape 67">
                  <a:extLst>
                    <a:ext uri="{FF2B5EF4-FFF2-40B4-BE49-F238E27FC236}">
                      <a16:creationId xmlns:a16="http://schemas.microsoft.com/office/drawing/2014/main" id="{290E2C3E-CCE5-4721-9921-9909A8A6EF1D}"/>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Freeform: Shape 68">
                  <a:extLst>
                    <a:ext uri="{FF2B5EF4-FFF2-40B4-BE49-F238E27FC236}">
                      <a16:creationId xmlns:a16="http://schemas.microsoft.com/office/drawing/2014/main" id="{A01DF2FE-FAA4-45F5-92D2-881873EE4BF6}"/>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33A2B450-5EF3-4A09-8208-729E76C40EF3}"/>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Freeform: Shape 70">
                  <a:extLst>
                    <a:ext uri="{FF2B5EF4-FFF2-40B4-BE49-F238E27FC236}">
                      <a16:creationId xmlns:a16="http://schemas.microsoft.com/office/drawing/2014/main" id="{D94EBB00-9051-4DA8-8761-975928400F0D}"/>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DCD4CB73-52EC-4B91-ABFA-A7D9BEE1BA35}"/>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E6AEAEBA-308B-4D93-9705-8F5B86C8B556}"/>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8E35A2A7-5662-4239-BA78-44B6C5268A1E}"/>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BFC9D228-799D-499F-A3E3-25AC703084A9}"/>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0750DB5C-3092-4EC3-8E82-333AEBB77CDE}"/>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Freeform: Shape 76">
                  <a:extLst>
                    <a:ext uri="{FF2B5EF4-FFF2-40B4-BE49-F238E27FC236}">
                      <a16:creationId xmlns:a16="http://schemas.microsoft.com/office/drawing/2014/main" id="{E7ED8292-9E38-4D5A-BB5B-BA81AE8F5657}"/>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9" name="Freeform: Shape 78">
                <a:extLst>
                  <a:ext uri="{FF2B5EF4-FFF2-40B4-BE49-F238E27FC236}">
                    <a16:creationId xmlns:a16="http://schemas.microsoft.com/office/drawing/2014/main" id="{71F2591D-407F-4FF2-B097-D273AB4A5BDC}"/>
                  </a:ext>
                </a:extLst>
              </p:cNvPr>
              <p:cNvSpPr/>
              <p:nvPr/>
            </p:nvSpPr>
            <p:spPr>
              <a:xfrm rot="6401861">
                <a:off x="2855877" y="2771627"/>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0" name="Group 79">
                <a:extLst>
                  <a:ext uri="{FF2B5EF4-FFF2-40B4-BE49-F238E27FC236}">
                    <a16:creationId xmlns:a16="http://schemas.microsoft.com/office/drawing/2014/main" id="{B5B1B189-C9BB-4BA7-BC79-FD1B7B5BE8AD}"/>
                  </a:ext>
                </a:extLst>
              </p:cNvPr>
              <p:cNvGrpSpPr/>
              <p:nvPr/>
            </p:nvGrpSpPr>
            <p:grpSpPr>
              <a:xfrm rot="1900334">
                <a:off x="2984319" y="2796261"/>
                <a:ext cx="400440" cy="273152"/>
                <a:chOff x="3317787" y="4382723"/>
                <a:chExt cx="447886" cy="317021"/>
              </a:xfrm>
            </p:grpSpPr>
            <p:sp>
              <p:nvSpPr>
                <p:cNvPr id="81" name="Freeform: Shape 80">
                  <a:extLst>
                    <a:ext uri="{FF2B5EF4-FFF2-40B4-BE49-F238E27FC236}">
                      <a16:creationId xmlns:a16="http://schemas.microsoft.com/office/drawing/2014/main" id="{E112AE75-A659-4C9F-9CD7-E4D1B0BD0402}"/>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3C7285A0-7517-4C6D-AD15-F993046331DC}"/>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Freeform: Shape 82">
                  <a:extLst>
                    <a:ext uri="{FF2B5EF4-FFF2-40B4-BE49-F238E27FC236}">
                      <a16:creationId xmlns:a16="http://schemas.microsoft.com/office/drawing/2014/main" id="{B97842FA-5E3D-41D6-90EA-89FC60DE7B9C}"/>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Freeform: Shape 83">
                  <a:extLst>
                    <a:ext uri="{FF2B5EF4-FFF2-40B4-BE49-F238E27FC236}">
                      <a16:creationId xmlns:a16="http://schemas.microsoft.com/office/drawing/2014/main" id="{93C7C24F-3412-497C-9D60-53D54D6E04F1}"/>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45EF16D5-B252-41A3-B3D6-F47E703D6FD8}"/>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Freeform: Shape 85">
                  <a:extLst>
                    <a:ext uri="{FF2B5EF4-FFF2-40B4-BE49-F238E27FC236}">
                      <a16:creationId xmlns:a16="http://schemas.microsoft.com/office/drawing/2014/main" id="{3B32B64F-5750-40B6-ADC8-094C77185ADC}"/>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6A7FF7F9-E6A7-4828-95FB-B617B919FE68}"/>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2C562CA1-8AEC-4A70-BF60-C0325ADD57B0}"/>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Freeform: Shape 88">
                  <a:extLst>
                    <a:ext uri="{FF2B5EF4-FFF2-40B4-BE49-F238E27FC236}">
                      <a16:creationId xmlns:a16="http://schemas.microsoft.com/office/drawing/2014/main" id="{C9A92847-3B66-4884-8286-9B9A894E9585}"/>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Freeform: Shape 89">
                  <a:extLst>
                    <a:ext uri="{FF2B5EF4-FFF2-40B4-BE49-F238E27FC236}">
                      <a16:creationId xmlns:a16="http://schemas.microsoft.com/office/drawing/2014/main" id="{8C8B90C2-B39D-42E7-B302-A4C6BDD88001}"/>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Freeform: Shape 51">
                <a:extLst>
                  <a:ext uri="{FF2B5EF4-FFF2-40B4-BE49-F238E27FC236}">
                    <a16:creationId xmlns:a16="http://schemas.microsoft.com/office/drawing/2014/main" id="{DACD9C21-3E0E-4AD9-B94C-1C9047EF22F7}"/>
                  </a:ext>
                </a:extLst>
              </p:cNvPr>
              <p:cNvSpPr/>
              <p:nvPr/>
            </p:nvSpPr>
            <p:spPr>
              <a:xfrm rot="10501974">
                <a:off x="5180916" y="1565938"/>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Freeform: Shape 52">
                <a:extLst>
                  <a:ext uri="{FF2B5EF4-FFF2-40B4-BE49-F238E27FC236}">
                    <a16:creationId xmlns:a16="http://schemas.microsoft.com/office/drawing/2014/main" id="{A8ED50FC-36EA-4FBE-9A6A-8CA602B64A28}"/>
                  </a:ext>
                </a:extLst>
              </p:cNvPr>
              <p:cNvSpPr/>
              <p:nvPr/>
            </p:nvSpPr>
            <p:spPr>
              <a:xfrm rot="8847126">
                <a:off x="5295205" y="171220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78098D37-31A9-4DB7-85E4-09B99DB2998F}"/>
                  </a:ext>
                </a:extLst>
              </p:cNvPr>
              <p:cNvSpPr/>
              <p:nvPr/>
            </p:nvSpPr>
            <p:spPr>
              <a:xfrm rot="9970447">
                <a:off x="5298542" y="1785044"/>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D31F3A97-2CE6-4525-8D77-24B1C118E5D8}"/>
                  </a:ext>
                </a:extLst>
              </p:cNvPr>
              <p:cNvSpPr/>
              <p:nvPr/>
            </p:nvSpPr>
            <p:spPr>
              <a:xfrm rot="13250569" flipH="1">
                <a:off x="5248781" y="1776369"/>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9B4B9922-D4C9-48B1-9711-28CF9854AE50}"/>
                  </a:ext>
                </a:extLst>
              </p:cNvPr>
              <p:cNvSpPr/>
              <p:nvPr/>
            </p:nvSpPr>
            <p:spPr>
              <a:xfrm rot="14755132">
                <a:off x="5211290" y="174297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Shape 56">
                <a:extLst>
                  <a:ext uri="{FF2B5EF4-FFF2-40B4-BE49-F238E27FC236}">
                    <a16:creationId xmlns:a16="http://schemas.microsoft.com/office/drawing/2014/main" id="{A61A06EC-B385-464D-90D6-9E7C606C2BEE}"/>
                  </a:ext>
                </a:extLst>
              </p:cNvPr>
              <p:cNvSpPr/>
              <p:nvPr/>
            </p:nvSpPr>
            <p:spPr>
              <a:xfrm rot="5547866">
                <a:off x="5357408" y="173761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Freeform: Shape 90">
                <a:extLst>
                  <a:ext uri="{FF2B5EF4-FFF2-40B4-BE49-F238E27FC236}">
                    <a16:creationId xmlns:a16="http://schemas.microsoft.com/office/drawing/2014/main" id="{3105E79A-516E-4FA6-873A-216AA40438C4}"/>
                  </a:ext>
                </a:extLst>
              </p:cNvPr>
              <p:cNvSpPr/>
              <p:nvPr/>
            </p:nvSpPr>
            <p:spPr>
              <a:xfrm rot="9523546">
                <a:off x="5267592" y="1859984"/>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Freeform: Shape 91">
                <a:extLst>
                  <a:ext uri="{FF2B5EF4-FFF2-40B4-BE49-F238E27FC236}">
                    <a16:creationId xmlns:a16="http://schemas.microsoft.com/office/drawing/2014/main" id="{0F6E79AC-4CA2-480D-B2C8-A4A3CF17526A}"/>
                  </a:ext>
                </a:extLst>
              </p:cNvPr>
              <p:cNvSpPr/>
              <p:nvPr/>
            </p:nvSpPr>
            <p:spPr>
              <a:xfrm rot="9523546">
                <a:off x="5380452" y="182429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Freeform: Shape 92">
                <a:extLst>
                  <a:ext uri="{FF2B5EF4-FFF2-40B4-BE49-F238E27FC236}">
                    <a16:creationId xmlns:a16="http://schemas.microsoft.com/office/drawing/2014/main" id="{A91C2B7C-34C8-4B7C-86F3-64312B658CE7}"/>
                  </a:ext>
                </a:extLst>
              </p:cNvPr>
              <p:cNvSpPr/>
              <p:nvPr/>
            </p:nvSpPr>
            <p:spPr>
              <a:xfrm rot="9523546" flipH="1">
                <a:off x="5329835" y="1895029"/>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Freeform: Shape 93">
                <a:extLst>
                  <a:ext uri="{FF2B5EF4-FFF2-40B4-BE49-F238E27FC236}">
                    <a16:creationId xmlns:a16="http://schemas.microsoft.com/office/drawing/2014/main" id="{68680E12-6CC4-49A5-A37E-B6E630E2EBA7}"/>
                  </a:ext>
                </a:extLst>
              </p:cNvPr>
              <p:cNvSpPr/>
              <p:nvPr/>
            </p:nvSpPr>
            <p:spPr>
              <a:xfrm rot="12051185" flipH="1">
                <a:off x="5203231" y="1889122"/>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Freeform: Shape 94">
                <a:extLst>
                  <a:ext uri="{FF2B5EF4-FFF2-40B4-BE49-F238E27FC236}">
                    <a16:creationId xmlns:a16="http://schemas.microsoft.com/office/drawing/2014/main" id="{ADCA3E86-B36C-41B3-9C65-50F9703863AF}"/>
                  </a:ext>
                </a:extLst>
              </p:cNvPr>
              <p:cNvSpPr/>
              <p:nvPr/>
            </p:nvSpPr>
            <p:spPr>
              <a:xfrm rot="10052230" flipH="1">
                <a:off x="5236079" y="1986451"/>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Freeform: Shape 95">
                <a:extLst>
                  <a:ext uri="{FF2B5EF4-FFF2-40B4-BE49-F238E27FC236}">
                    <a16:creationId xmlns:a16="http://schemas.microsoft.com/office/drawing/2014/main" id="{F706B438-3ADE-4413-9134-37BEFDDA2181}"/>
                  </a:ext>
                </a:extLst>
              </p:cNvPr>
              <p:cNvSpPr/>
              <p:nvPr/>
            </p:nvSpPr>
            <p:spPr>
              <a:xfrm rot="10052230">
                <a:off x="5301781" y="1985908"/>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Freeform: Shape 96">
                <a:extLst>
                  <a:ext uri="{FF2B5EF4-FFF2-40B4-BE49-F238E27FC236}">
                    <a16:creationId xmlns:a16="http://schemas.microsoft.com/office/drawing/2014/main" id="{79B200EA-F8F1-4A8C-ACFD-B08EE3D4DDD8}"/>
                  </a:ext>
                </a:extLst>
              </p:cNvPr>
              <p:cNvSpPr/>
              <p:nvPr/>
            </p:nvSpPr>
            <p:spPr>
              <a:xfrm rot="8980863">
                <a:off x="5383432" y="2010676"/>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Freeform: Shape 99">
                <a:extLst>
                  <a:ext uri="{FF2B5EF4-FFF2-40B4-BE49-F238E27FC236}">
                    <a16:creationId xmlns:a16="http://schemas.microsoft.com/office/drawing/2014/main" id="{FB1AA4CC-32D6-4E27-9B64-4A155F2B0975}"/>
                  </a:ext>
                </a:extLst>
              </p:cNvPr>
              <p:cNvSpPr/>
              <p:nvPr/>
            </p:nvSpPr>
            <p:spPr>
              <a:xfrm rot="10403884">
                <a:off x="5497454" y="152355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Freeform: Shape 100">
                <a:extLst>
                  <a:ext uri="{FF2B5EF4-FFF2-40B4-BE49-F238E27FC236}">
                    <a16:creationId xmlns:a16="http://schemas.microsoft.com/office/drawing/2014/main" id="{A07DAE72-01F1-4CE2-ADB2-B72CD69DA7B9}"/>
                  </a:ext>
                </a:extLst>
              </p:cNvPr>
              <p:cNvSpPr/>
              <p:nvPr/>
            </p:nvSpPr>
            <p:spPr>
              <a:xfrm rot="8749036">
                <a:off x="5615469" y="1668439"/>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Freeform: Shape 101">
                <a:extLst>
                  <a:ext uri="{FF2B5EF4-FFF2-40B4-BE49-F238E27FC236}">
                    <a16:creationId xmlns:a16="http://schemas.microsoft.com/office/drawing/2014/main" id="{5DCE4141-C40C-4A04-BECC-495C341BAFBF}"/>
                  </a:ext>
                </a:extLst>
              </p:cNvPr>
              <p:cNvSpPr/>
              <p:nvPr/>
            </p:nvSpPr>
            <p:spPr>
              <a:xfrm rot="9872357">
                <a:off x="5620960" y="1741159"/>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ED45E265-70C9-4EC8-81E0-975DE19BF56C}"/>
                  </a:ext>
                </a:extLst>
              </p:cNvPr>
              <p:cNvSpPr/>
              <p:nvPr/>
            </p:nvSpPr>
            <p:spPr>
              <a:xfrm rot="13152479" flipH="1">
                <a:off x="5570961" y="1733738"/>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Freeform: Shape 103">
                <a:extLst>
                  <a:ext uri="{FF2B5EF4-FFF2-40B4-BE49-F238E27FC236}">
                    <a16:creationId xmlns:a16="http://schemas.microsoft.com/office/drawing/2014/main" id="{1E1CACAD-F3F3-4D3D-9971-8E2370F18B35}"/>
                  </a:ext>
                </a:extLst>
              </p:cNvPr>
              <p:cNvSpPr/>
              <p:nvPr/>
            </p:nvSpPr>
            <p:spPr>
              <a:xfrm rot="14657042">
                <a:off x="5532573" y="1701407"/>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Freeform: Shape 104">
                <a:extLst>
                  <a:ext uri="{FF2B5EF4-FFF2-40B4-BE49-F238E27FC236}">
                    <a16:creationId xmlns:a16="http://schemas.microsoft.com/office/drawing/2014/main" id="{5190D044-1422-494E-B3C8-16A5B3775268}"/>
                  </a:ext>
                </a:extLst>
              </p:cNvPr>
              <p:cNvSpPr/>
              <p:nvPr/>
            </p:nvSpPr>
            <p:spPr>
              <a:xfrm rot="5449776">
                <a:off x="5678473" y="169203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Freeform: Shape 105">
                <a:extLst>
                  <a:ext uri="{FF2B5EF4-FFF2-40B4-BE49-F238E27FC236}">
                    <a16:creationId xmlns:a16="http://schemas.microsoft.com/office/drawing/2014/main" id="{4CB5C070-E029-4392-91B0-87BE64FD5010}"/>
                  </a:ext>
                </a:extLst>
              </p:cNvPr>
              <p:cNvSpPr/>
              <p:nvPr/>
            </p:nvSpPr>
            <p:spPr>
              <a:xfrm rot="9425456">
                <a:off x="5592239" y="1816802"/>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Freeform: Shape 106">
                <a:extLst>
                  <a:ext uri="{FF2B5EF4-FFF2-40B4-BE49-F238E27FC236}">
                    <a16:creationId xmlns:a16="http://schemas.microsoft.com/office/drawing/2014/main" id="{A5701C2D-6BD0-4EA2-ADA4-CD7F71BB6785}"/>
                  </a:ext>
                </a:extLst>
              </p:cNvPr>
              <p:cNvSpPr/>
              <p:nvPr/>
            </p:nvSpPr>
            <p:spPr>
              <a:xfrm rot="9425456">
                <a:off x="5703998" y="177802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Freeform: Shape 107">
                <a:extLst>
                  <a:ext uri="{FF2B5EF4-FFF2-40B4-BE49-F238E27FC236}">
                    <a16:creationId xmlns:a16="http://schemas.microsoft.com/office/drawing/2014/main" id="{43E32B1A-3FC3-49DB-B0CD-4B56B3DB1280}"/>
                  </a:ext>
                </a:extLst>
              </p:cNvPr>
              <p:cNvSpPr/>
              <p:nvPr/>
            </p:nvSpPr>
            <p:spPr>
              <a:xfrm rot="9425456" flipH="1">
                <a:off x="5655495" y="1850084"/>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Freeform: Shape 108">
                <a:extLst>
                  <a:ext uri="{FF2B5EF4-FFF2-40B4-BE49-F238E27FC236}">
                    <a16:creationId xmlns:a16="http://schemas.microsoft.com/office/drawing/2014/main" id="{AB949021-B3F8-4ECC-A95A-3B892E43C47E}"/>
                  </a:ext>
                </a:extLst>
              </p:cNvPr>
              <p:cNvSpPr/>
              <p:nvPr/>
            </p:nvSpPr>
            <p:spPr>
              <a:xfrm rot="11953095" flipH="1">
                <a:off x="5528768" y="1847660"/>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Freeform: Shape 109">
                <a:extLst>
                  <a:ext uri="{FF2B5EF4-FFF2-40B4-BE49-F238E27FC236}">
                    <a16:creationId xmlns:a16="http://schemas.microsoft.com/office/drawing/2014/main" id="{842458AD-2C92-4B11-B3FB-478F7B1E1A52}"/>
                  </a:ext>
                </a:extLst>
              </p:cNvPr>
              <p:cNvSpPr/>
              <p:nvPr/>
            </p:nvSpPr>
            <p:spPr>
              <a:xfrm rot="9954140" flipH="1">
                <a:off x="5564484" y="1944046"/>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1" name="Freeform: Shape 110">
                <a:extLst>
                  <a:ext uri="{FF2B5EF4-FFF2-40B4-BE49-F238E27FC236}">
                    <a16:creationId xmlns:a16="http://schemas.microsoft.com/office/drawing/2014/main" id="{BF2B9342-BBE6-4676-9C62-737E9D6965EE}"/>
                  </a:ext>
                </a:extLst>
              </p:cNvPr>
              <p:cNvSpPr/>
              <p:nvPr/>
            </p:nvSpPr>
            <p:spPr>
              <a:xfrm rot="9954140">
                <a:off x="5630142" y="194173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0690E66-A957-4E38-BD68-92DEF1A319CF}"/>
                  </a:ext>
                </a:extLst>
              </p:cNvPr>
              <p:cNvSpPr/>
              <p:nvPr/>
            </p:nvSpPr>
            <p:spPr>
              <a:xfrm rot="8882773">
                <a:off x="5712495" y="196424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Freeform: Shape 113">
                <a:extLst>
                  <a:ext uri="{FF2B5EF4-FFF2-40B4-BE49-F238E27FC236}">
                    <a16:creationId xmlns:a16="http://schemas.microsoft.com/office/drawing/2014/main" id="{A078DCAC-97BE-4524-A2F8-A10E53FCAA3C}"/>
                  </a:ext>
                </a:extLst>
              </p:cNvPr>
              <p:cNvSpPr/>
              <p:nvPr/>
            </p:nvSpPr>
            <p:spPr>
              <a:xfrm rot="11049622">
                <a:off x="5808772" y="1527229"/>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792626DF-BC44-4483-B182-117861749C65}"/>
                  </a:ext>
                </a:extLst>
              </p:cNvPr>
              <p:cNvSpPr/>
              <p:nvPr/>
            </p:nvSpPr>
            <p:spPr>
              <a:xfrm rot="9394774">
                <a:off x="5901620" y="16792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Freeform: Shape 115">
                <a:extLst>
                  <a:ext uri="{FF2B5EF4-FFF2-40B4-BE49-F238E27FC236}">
                    <a16:creationId xmlns:a16="http://schemas.microsoft.com/office/drawing/2014/main" id="{2820E4C7-337D-4FFE-938A-054BBD97C684}"/>
                  </a:ext>
                </a:extLst>
              </p:cNvPr>
              <p:cNvSpPr/>
              <p:nvPr/>
            </p:nvSpPr>
            <p:spPr>
              <a:xfrm rot="10518095">
                <a:off x="5892924" y="1751726"/>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1BBCD459-B711-4709-8CF7-DED55A8D65B6}"/>
                  </a:ext>
                </a:extLst>
              </p:cNvPr>
              <p:cNvSpPr/>
              <p:nvPr/>
            </p:nvSpPr>
            <p:spPr>
              <a:xfrm rot="13798217" flipH="1">
                <a:off x="5845909" y="173365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Freeform: Shape 117">
                <a:extLst>
                  <a:ext uri="{FF2B5EF4-FFF2-40B4-BE49-F238E27FC236}">
                    <a16:creationId xmlns:a16="http://schemas.microsoft.com/office/drawing/2014/main" id="{B4E3C58F-D6BA-44B0-95EE-179BED6B9388}"/>
                  </a:ext>
                </a:extLst>
              </p:cNvPr>
              <p:cNvSpPr/>
              <p:nvPr/>
            </p:nvSpPr>
            <p:spPr>
              <a:xfrm rot="15302780">
                <a:off x="5813238" y="169735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D68BE838-077D-4105-8E1F-C34CB9BB93D1}"/>
                  </a:ext>
                </a:extLst>
              </p:cNvPr>
              <p:cNvSpPr/>
              <p:nvPr/>
            </p:nvSpPr>
            <p:spPr>
              <a:xfrm rot="6095514">
                <a:off x="5958388" y="1714406"/>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A327339B-FA5D-4F28-A291-48F4D9500B30}"/>
                  </a:ext>
                </a:extLst>
              </p:cNvPr>
              <p:cNvSpPr/>
              <p:nvPr/>
            </p:nvSpPr>
            <p:spPr>
              <a:xfrm rot="10071194">
                <a:off x="5849976" y="1821640"/>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Freeform: Shape 120">
                <a:extLst>
                  <a:ext uri="{FF2B5EF4-FFF2-40B4-BE49-F238E27FC236}">
                    <a16:creationId xmlns:a16="http://schemas.microsoft.com/office/drawing/2014/main" id="{51729D97-7AE0-4220-BD2B-DDF144996782}"/>
                  </a:ext>
                </a:extLst>
              </p:cNvPr>
              <p:cNvSpPr/>
              <p:nvPr/>
            </p:nvSpPr>
            <p:spPr>
              <a:xfrm rot="10071194">
                <a:off x="5967283" y="180365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Freeform: Shape 121">
                <a:extLst>
                  <a:ext uri="{FF2B5EF4-FFF2-40B4-BE49-F238E27FC236}">
                    <a16:creationId xmlns:a16="http://schemas.microsoft.com/office/drawing/2014/main" id="{B9AED63C-8F8F-4CF9-9BC2-775E3613B1D3}"/>
                  </a:ext>
                </a:extLst>
              </p:cNvPr>
              <p:cNvSpPr/>
              <p:nvPr/>
            </p:nvSpPr>
            <p:spPr>
              <a:xfrm rot="10071194" flipH="1">
                <a:off x="5905646" y="1865965"/>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Freeform: Shape 122">
                <a:extLst>
                  <a:ext uri="{FF2B5EF4-FFF2-40B4-BE49-F238E27FC236}">
                    <a16:creationId xmlns:a16="http://schemas.microsoft.com/office/drawing/2014/main" id="{4F1EB60B-02D7-4059-AC72-EA583835103A}"/>
                  </a:ext>
                </a:extLst>
              </p:cNvPr>
              <p:cNvSpPr/>
              <p:nvPr/>
            </p:nvSpPr>
            <p:spPr>
              <a:xfrm rot="12598833" flipH="1">
                <a:off x="5781618" y="1840778"/>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Freeform: Shape 123">
                <a:extLst>
                  <a:ext uri="{FF2B5EF4-FFF2-40B4-BE49-F238E27FC236}">
                    <a16:creationId xmlns:a16="http://schemas.microsoft.com/office/drawing/2014/main" id="{D1EEEAAC-3DD2-46F7-BD92-F05E0EF8844D}"/>
                  </a:ext>
                </a:extLst>
              </p:cNvPr>
              <p:cNvSpPr/>
              <p:nvPr/>
            </p:nvSpPr>
            <p:spPr>
              <a:xfrm rot="10599878" flipH="1">
                <a:off x="5798028" y="1941895"/>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Freeform: Shape 124">
                <a:extLst>
                  <a:ext uri="{FF2B5EF4-FFF2-40B4-BE49-F238E27FC236}">
                    <a16:creationId xmlns:a16="http://schemas.microsoft.com/office/drawing/2014/main" id="{E2CA6761-0EFD-450E-A338-DC87109FD1DE}"/>
                  </a:ext>
                </a:extLst>
              </p:cNvPr>
              <p:cNvSpPr/>
              <p:nvPr/>
            </p:nvSpPr>
            <p:spPr>
              <a:xfrm rot="10599878">
                <a:off x="5863005" y="195119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C7DB4368-08C3-449F-BA07-41A8B1003496}"/>
                  </a:ext>
                </a:extLst>
              </p:cNvPr>
              <p:cNvSpPr/>
              <p:nvPr/>
            </p:nvSpPr>
            <p:spPr>
              <a:xfrm rot="9528511">
                <a:off x="5939546" y="1988133"/>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Freeform: Shape 131">
                <a:extLst>
                  <a:ext uri="{FF2B5EF4-FFF2-40B4-BE49-F238E27FC236}">
                    <a16:creationId xmlns:a16="http://schemas.microsoft.com/office/drawing/2014/main" id="{F78AFB31-BF01-4A3B-B610-E5EA00A775F7}"/>
                  </a:ext>
                </a:extLst>
              </p:cNvPr>
              <p:cNvSpPr/>
              <p:nvPr/>
            </p:nvSpPr>
            <p:spPr>
              <a:xfrm rot="9119031">
                <a:off x="2475448" y="1645299"/>
                <a:ext cx="3408465" cy="1303322"/>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469665 w 3663822"/>
                  <a:gd name="connsiteY0" fmla="*/ 877711 h 1276184"/>
                  <a:gd name="connsiteX1" fmla="*/ 0 w 3663822"/>
                  <a:gd name="connsiteY1" fmla="*/ 0 h 1276184"/>
                  <a:gd name="connsiteX0" fmla="*/ 3469665 w 3745139"/>
                  <a:gd name="connsiteY0" fmla="*/ 877711 h 1377697"/>
                  <a:gd name="connsiteX1" fmla="*/ 0 w 3745139"/>
                  <a:gd name="connsiteY1" fmla="*/ 0 h 1377697"/>
                  <a:gd name="connsiteX0" fmla="*/ 3469665 w 3735542"/>
                  <a:gd name="connsiteY0" fmla="*/ 877711 h 1405395"/>
                  <a:gd name="connsiteX1" fmla="*/ 0 w 3735542"/>
                  <a:gd name="connsiteY1" fmla="*/ 0 h 1405395"/>
                  <a:gd name="connsiteX0" fmla="*/ 3469665 w 3810545"/>
                  <a:gd name="connsiteY0" fmla="*/ 877711 h 1510115"/>
                  <a:gd name="connsiteX1" fmla="*/ 0 w 3810545"/>
                  <a:gd name="connsiteY1" fmla="*/ 0 h 1510115"/>
                  <a:gd name="connsiteX0" fmla="*/ 3469665 w 3848855"/>
                  <a:gd name="connsiteY0" fmla="*/ 877711 h 1546680"/>
                  <a:gd name="connsiteX1" fmla="*/ 0 w 3848855"/>
                  <a:gd name="connsiteY1" fmla="*/ 0 h 1546680"/>
                  <a:gd name="connsiteX0" fmla="*/ 3469665 w 3835274"/>
                  <a:gd name="connsiteY0" fmla="*/ 877711 h 1539042"/>
                  <a:gd name="connsiteX1" fmla="*/ 0 w 3835274"/>
                  <a:gd name="connsiteY1" fmla="*/ 0 h 1539042"/>
                  <a:gd name="connsiteX0" fmla="*/ 3469665 w 3812314"/>
                  <a:gd name="connsiteY0" fmla="*/ 877711 h 1512637"/>
                  <a:gd name="connsiteX1" fmla="*/ 0 w 3812314"/>
                  <a:gd name="connsiteY1" fmla="*/ 0 h 1512637"/>
                </a:gdLst>
                <a:ahLst/>
                <a:cxnLst>
                  <a:cxn ang="0">
                    <a:pos x="connsiteX0" y="connsiteY0"/>
                  </a:cxn>
                  <a:cxn ang="0">
                    <a:pos x="connsiteX1" y="connsiteY1"/>
                  </a:cxn>
                </a:cxnLst>
                <a:rect l="l" t="t" r="r" b="b"/>
                <a:pathLst>
                  <a:path w="3812314" h="1512637">
                    <a:moveTo>
                      <a:pt x="3469665" y="877711"/>
                    </a:moveTo>
                    <a:cubicBezTo>
                      <a:pt x="4709766" y="1910681"/>
                      <a:pt x="2360169" y="1727795"/>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2F56C10A-C3BE-42A7-A0C2-C585F77EAE15}"/>
                  </a:ext>
                </a:extLst>
              </p:cNvPr>
              <p:cNvSpPr/>
              <p:nvPr/>
            </p:nvSpPr>
            <p:spPr>
              <a:xfrm rot="10800000">
                <a:off x="5867286" y="1367628"/>
                <a:ext cx="1617466" cy="1309814"/>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Lst>
                <a:ahLst/>
                <a:cxnLst>
                  <a:cxn ang="0">
                    <a:pos x="connsiteX0" y="connsiteY0"/>
                  </a:cxn>
                  <a:cxn ang="0">
                    <a:pos x="connsiteX1" y="connsiteY1"/>
                  </a:cxn>
                </a:cxnLst>
                <a:rect l="l" t="t" r="r" b="b"/>
                <a:pathLst>
                  <a:path w="1809110" h="1520172">
                    <a:moveTo>
                      <a:pt x="1804414" y="1305088"/>
                    </a:moveTo>
                    <a:cubicBezTo>
                      <a:pt x="1863343" y="2107039"/>
                      <a:pt x="1373631" y="440109"/>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Freeform: Shape 133">
                <a:extLst>
                  <a:ext uri="{FF2B5EF4-FFF2-40B4-BE49-F238E27FC236}">
                    <a16:creationId xmlns:a16="http://schemas.microsoft.com/office/drawing/2014/main" id="{79A6FBED-0AD1-4597-8CB7-92F3B7E8C0C3}"/>
                  </a:ext>
                </a:extLst>
              </p:cNvPr>
              <p:cNvSpPr/>
              <p:nvPr/>
            </p:nvSpPr>
            <p:spPr>
              <a:xfrm rot="9119031">
                <a:off x="2309514" y="1646710"/>
                <a:ext cx="3589700" cy="1283549"/>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766812 w 3943311"/>
                  <a:gd name="connsiteY0" fmla="*/ 501741 h 1056138"/>
                  <a:gd name="connsiteX1" fmla="*/ 0 w 3943311"/>
                  <a:gd name="connsiteY1" fmla="*/ 0 h 1056138"/>
                  <a:gd name="connsiteX0" fmla="*/ 3766812 w 4013432"/>
                  <a:gd name="connsiteY0" fmla="*/ 501741 h 1239818"/>
                  <a:gd name="connsiteX1" fmla="*/ 0 w 4013432"/>
                  <a:gd name="connsiteY1" fmla="*/ 0 h 1239818"/>
                  <a:gd name="connsiteX0" fmla="*/ 3766812 w 4013077"/>
                  <a:gd name="connsiteY0" fmla="*/ 501741 h 1234680"/>
                  <a:gd name="connsiteX1" fmla="*/ 0 w 4013077"/>
                  <a:gd name="connsiteY1" fmla="*/ 0 h 1234680"/>
                  <a:gd name="connsiteX0" fmla="*/ 3766273 w 4012591"/>
                  <a:gd name="connsiteY0" fmla="*/ 523033 h 1244306"/>
                  <a:gd name="connsiteX1" fmla="*/ 0 w 4012591"/>
                  <a:gd name="connsiteY1" fmla="*/ 0 h 1244306"/>
                  <a:gd name="connsiteX0" fmla="*/ 3766273 w 4012139"/>
                  <a:gd name="connsiteY0" fmla="*/ 523033 h 1256093"/>
                  <a:gd name="connsiteX1" fmla="*/ 0 w 4012139"/>
                  <a:gd name="connsiteY1" fmla="*/ 0 h 1256093"/>
                  <a:gd name="connsiteX0" fmla="*/ 3766273 w 4013316"/>
                  <a:gd name="connsiteY0" fmla="*/ 523033 h 1373767"/>
                  <a:gd name="connsiteX1" fmla="*/ 0 w 4013316"/>
                  <a:gd name="connsiteY1" fmla="*/ 0 h 1373767"/>
                  <a:gd name="connsiteX0" fmla="*/ 3766273 w 4012467"/>
                  <a:gd name="connsiteY0" fmla="*/ 523033 h 1408722"/>
                  <a:gd name="connsiteX1" fmla="*/ 0 w 4012467"/>
                  <a:gd name="connsiteY1" fmla="*/ 0 h 1408722"/>
                  <a:gd name="connsiteX0" fmla="*/ 3766273 w 4011879"/>
                  <a:gd name="connsiteY0" fmla="*/ 523033 h 1400527"/>
                  <a:gd name="connsiteX1" fmla="*/ 0 w 4011879"/>
                  <a:gd name="connsiteY1" fmla="*/ 0 h 1400527"/>
                  <a:gd name="connsiteX0" fmla="*/ 3766273 w 4000756"/>
                  <a:gd name="connsiteY0" fmla="*/ 523033 h 1397659"/>
                  <a:gd name="connsiteX1" fmla="*/ 0 w 4000756"/>
                  <a:gd name="connsiteY1" fmla="*/ 0 h 1397659"/>
                  <a:gd name="connsiteX0" fmla="*/ 3766273 w 4004831"/>
                  <a:gd name="connsiteY0" fmla="*/ 523033 h 1486511"/>
                  <a:gd name="connsiteX1" fmla="*/ 0 w 4004831"/>
                  <a:gd name="connsiteY1" fmla="*/ 0 h 1486511"/>
                  <a:gd name="connsiteX0" fmla="*/ 3766273 w 4015022"/>
                  <a:gd name="connsiteY0" fmla="*/ 523033 h 1489689"/>
                  <a:gd name="connsiteX1" fmla="*/ 0 w 4015022"/>
                  <a:gd name="connsiteY1" fmla="*/ 0 h 1489689"/>
                </a:gdLst>
                <a:ahLst/>
                <a:cxnLst>
                  <a:cxn ang="0">
                    <a:pos x="connsiteX0" y="connsiteY0"/>
                  </a:cxn>
                  <a:cxn ang="0">
                    <a:pos x="connsiteX1" y="connsiteY1"/>
                  </a:cxn>
                </a:cxnLst>
                <a:rect l="l" t="t" r="r" b="b"/>
                <a:pathLst>
                  <a:path w="4015022" h="1489689">
                    <a:moveTo>
                      <a:pt x="3766273" y="523033"/>
                    </a:moveTo>
                    <a:cubicBezTo>
                      <a:pt x="4636166" y="1704285"/>
                      <a:pt x="3187524" y="2092483"/>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Freeform: Shape 135">
                <a:extLst>
                  <a:ext uri="{FF2B5EF4-FFF2-40B4-BE49-F238E27FC236}">
                    <a16:creationId xmlns:a16="http://schemas.microsoft.com/office/drawing/2014/main" id="{0DBBD1EC-47BC-4750-8423-395811CF05C3}"/>
                  </a:ext>
                </a:extLst>
              </p:cNvPr>
              <p:cNvSpPr/>
              <p:nvPr/>
            </p:nvSpPr>
            <p:spPr>
              <a:xfrm rot="9119031">
                <a:off x="2235841" y="1619818"/>
                <a:ext cx="3654605" cy="1245514"/>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469665 w 3663822"/>
                  <a:gd name="connsiteY0" fmla="*/ 877711 h 1276184"/>
                  <a:gd name="connsiteX1" fmla="*/ 0 w 3663822"/>
                  <a:gd name="connsiteY1" fmla="*/ 0 h 1276184"/>
                  <a:gd name="connsiteX0" fmla="*/ 3914916 w 4083710"/>
                  <a:gd name="connsiteY0" fmla="*/ 121996 h 884020"/>
                  <a:gd name="connsiteX1" fmla="*/ 0 w 4083710"/>
                  <a:gd name="connsiteY1" fmla="*/ 0 h 884020"/>
                  <a:gd name="connsiteX0" fmla="*/ 3914916 w 4249759"/>
                  <a:gd name="connsiteY0" fmla="*/ 121996 h 1226480"/>
                  <a:gd name="connsiteX1" fmla="*/ 0 w 4249759"/>
                  <a:gd name="connsiteY1" fmla="*/ 0 h 1226480"/>
                  <a:gd name="connsiteX0" fmla="*/ 3914916 w 4247899"/>
                  <a:gd name="connsiteY0" fmla="*/ 121996 h 1237430"/>
                  <a:gd name="connsiteX1" fmla="*/ 0 w 4247899"/>
                  <a:gd name="connsiteY1" fmla="*/ 0 h 1237430"/>
                  <a:gd name="connsiteX0" fmla="*/ 3914916 w 4228103"/>
                  <a:gd name="connsiteY0" fmla="*/ 121996 h 1375281"/>
                  <a:gd name="connsiteX1" fmla="*/ 0 w 4228103"/>
                  <a:gd name="connsiteY1" fmla="*/ 0 h 1375281"/>
                  <a:gd name="connsiteX0" fmla="*/ 3914916 w 4193375"/>
                  <a:gd name="connsiteY0" fmla="*/ 121996 h 1357493"/>
                  <a:gd name="connsiteX1" fmla="*/ 0 w 4193375"/>
                  <a:gd name="connsiteY1" fmla="*/ 0 h 1357493"/>
                  <a:gd name="connsiteX0" fmla="*/ 3914916 w 4174434"/>
                  <a:gd name="connsiteY0" fmla="*/ 121996 h 1347965"/>
                  <a:gd name="connsiteX1" fmla="*/ 0 w 4174434"/>
                  <a:gd name="connsiteY1" fmla="*/ 0 h 1347965"/>
                  <a:gd name="connsiteX0" fmla="*/ 3914916 w 4127851"/>
                  <a:gd name="connsiteY0" fmla="*/ 121996 h 1405653"/>
                  <a:gd name="connsiteX1" fmla="*/ 0 w 4127851"/>
                  <a:gd name="connsiteY1" fmla="*/ 0 h 1405653"/>
                  <a:gd name="connsiteX0" fmla="*/ 3914916 w 4270260"/>
                  <a:gd name="connsiteY0" fmla="*/ 121996 h 1609187"/>
                  <a:gd name="connsiteX1" fmla="*/ 0 w 4270260"/>
                  <a:gd name="connsiteY1" fmla="*/ 0 h 1609187"/>
                  <a:gd name="connsiteX0" fmla="*/ 3914916 w 4148027"/>
                  <a:gd name="connsiteY0" fmla="*/ 121996 h 1318763"/>
                  <a:gd name="connsiteX1" fmla="*/ 0 w 4148027"/>
                  <a:gd name="connsiteY1" fmla="*/ 0 h 1318763"/>
                  <a:gd name="connsiteX0" fmla="*/ 3914916 w 4027620"/>
                  <a:gd name="connsiteY0" fmla="*/ 121996 h 1469284"/>
                  <a:gd name="connsiteX1" fmla="*/ 0 w 4027620"/>
                  <a:gd name="connsiteY1" fmla="*/ 0 h 1469284"/>
                  <a:gd name="connsiteX0" fmla="*/ 3914916 w 4087617"/>
                  <a:gd name="connsiteY0" fmla="*/ 121996 h 1445545"/>
                  <a:gd name="connsiteX1" fmla="*/ 0 w 4087617"/>
                  <a:gd name="connsiteY1" fmla="*/ 0 h 1445545"/>
                </a:gdLst>
                <a:ahLst/>
                <a:cxnLst>
                  <a:cxn ang="0">
                    <a:pos x="connsiteX0" y="connsiteY0"/>
                  </a:cxn>
                  <a:cxn ang="0">
                    <a:pos x="connsiteX1" y="connsiteY1"/>
                  </a:cxn>
                </a:cxnLst>
                <a:rect l="l" t="t" r="r" b="b"/>
                <a:pathLst>
                  <a:path w="4087617" h="1445545">
                    <a:moveTo>
                      <a:pt x="3914916" y="121996"/>
                    </a:moveTo>
                    <a:cubicBezTo>
                      <a:pt x="4186130" y="826464"/>
                      <a:pt x="4744692" y="2775348"/>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a:extLst>
                  <a:ext uri="{FF2B5EF4-FFF2-40B4-BE49-F238E27FC236}">
                    <a16:creationId xmlns:a16="http://schemas.microsoft.com/office/drawing/2014/main" id="{500551A6-2BF6-4FDE-8932-3F841C779BEA}"/>
                  </a:ext>
                </a:extLst>
              </p:cNvPr>
              <p:cNvGrpSpPr/>
              <p:nvPr/>
            </p:nvGrpSpPr>
            <p:grpSpPr>
              <a:xfrm>
                <a:off x="6761546" y="1948435"/>
                <a:ext cx="853962" cy="856420"/>
                <a:chOff x="6558237" y="2699152"/>
                <a:chExt cx="955143" cy="993962"/>
              </a:xfrm>
            </p:grpSpPr>
            <p:sp>
              <p:nvSpPr>
                <p:cNvPr id="138" name="Freeform: Shape 137">
                  <a:extLst>
                    <a:ext uri="{FF2B5EF4-FFF2-40B4-BE49-F238E27FC236}">
                      <a16:creationId xmlns:a16="http://schemas.microsoft.com/office/drawing/2014/main" id="{30881D01-BEB4-4680-8EB0-263BF58BC8B8}"/>
                    </a:ext>
                  </a:extLst>
                </p:cNvPr>
                <p:cNvSpPr/>
                <p:nvPr/>
              </p:nvSpPr>
              <p:spPr>
                <a:xfrm rot="12424286">
                  <a:off x="7329918" y="3011293"/>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Freeform: Shape 138">
                  <a:extLst>
                    <a:ext uri="{FF2B5EF4-FFF2-40B4-BE49-F238E27FC236}">
                      <a16:creationId xmlns:a16="http://schemas.microsoft.com/office/drawing/2014/main" id="{5B36964E-AA85-4E85-8C2E-B68F83719AE5}"/>
                    </a:ext>
                  </a:extLst>
                </p:cNvPr>
                <p:cNvSpPr/>
                <p:nvPr/>
              </p:nvSpPr>
              <p:spPr>
                <a:xfrm rot="10769438">
                  <a:off x="7371596" y="3187420"/>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048C6384-6891-448D-9C54-5194C723522C}"/>
                    </a:ext>
                  </a:extLst>
                </p:cNvPr>
                <p:cNvSpPr/>
                <p:nvPr/>
              </p:nvSpPr>
              <p:spPr>
                <a:xfrm rot="11892759">
                  <a:off x="7329912" y="3261063"/>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Freeform: Shape 140">
                  <a:extLst>
                    <a:ext uri="{FF2B5EF4-FFF2-40B4-BE49-F238E27FC236}">
                      <a16:creationId xmlns:a16="http://schemas.microsoft.com/office/drawing/2014/main" id="{71FBBB31-1B13-4551-99BB-75FC3C02F324}"/>
                    </a:ext>
                  </a:extLst>
                </p:cNvPr>
                <p:cNvSpPr/>
                <p:nvPr/>
              </p:nvSpPr>
              <p:spPr>
                <a:xfrm rot="15172881" flipH="1">
                  <a:off x="7287344" y="322554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Freeform: Shape 141">
                  <a:extLst>
                    <a:ext uri="{FF2B5EF4-FFF2-40B4-BE49-F238E27FC236}">
                      <a16:creationId xmlns:a16="http://schemas.microsoft.com/office/drawing/2014/main" id="{27D87652-6D03-48B8-B38C-16DC878F4826}"/>
                    </a:ext>
                  </a:extLst>
                </p:cNvPr>
                <p:cNvSpPr/>
                <p:nvPr/>
              </p:nvSpPr>
              <p:spPr>
                <a:xfrm rot="16677444">
                  <a:off x="7270086" y="31725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Freeform: Shape 142">
                  <a:extLst>
                    <a:ext uri="{FF2B5EF4-FFF2-40B4-BE49-F238E27FC236}">
                      <a16:creationId xmlns:a16="http://schemas.microsoft.com/office/drawing/2014/main" id="{07E2F4A4-87CC-4CCE-8A7B-9FABDDD48A98}"/>
                    </a:ext>
                  </a:extLst>
                </p:cNvPr>
                <p:cNvSpPr/>
                <p:nvPr/>
              </p:nvSpPr>
              <p:spPr>
                <a:xfrm rot="7470178">
                  <a:off x="7411925" y="3253937"/>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Freeform: Shape 143">
                  <a:extLst>
                    <a:ext uri="{FF2B5EF4-FFF2-40B4-BE49-F238E27FC236}">
                      <a16:creationId xmlns:a16="http://schemas.microsoft.com/office/drawing/2014/main" id="{BDA56D8B-6692-4087-BA4A-16FD9666B701}"/>
                    </a:ext>
                  </a:extLst>
                </p:cNvPr>
                <p:cNvSpPr/>
                <p:nvPr/>
              </p:nvSpPr>
              <p:spPr>
                <a:xfrm rot="11445858">
                  <a:off x="7253698" y="3318967"/>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1FD45677-1F67-4DF1-A6CF-F6CF00972C94}"/>
                    </a:ext>
                  </a:extLst>
                </p:cNvPr>
                <p:cNvSpPr/>
                <p:nvPr/>
              </p:nvSpPr>
              <p:spPr>
                <a:xfrm rot="11445858">
                  <a:off x="7382678" y="335082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Freeform: Shape 145">
                  <a:extLst>
                    <a:ext uri="{FF2B5EF4-FFF2-40B4-BE49-F238E27FC236}">
                      <a16:creationId xmlns:a16="http://schemas.microsoft.com/office/drawing/2014/main" id="{CF1119D7-F420-4C41-A035-7242566E2854}"/>
                    </a:ext>
                  </a:extLst>
                </p:cNvPr>
                <p:cNvSpPr/>
                <p:nvPr/>
              </p:nvSpPr>
              <p:spPr>
                <a:xfrm rot="11445858" flipH="1">
                  <a:off x="7290905" y="3391185"/>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7" name="Freeform: Shape 146">
                  <a:extLst>
                    <a:ext uri="{FF2B5EF4-FFF2-40B4-BE49-F238E27FC236}">
                      <a16:creationId xmlns:a16="http://schemas.microsoft.com/office/drawing/2014/main" id="{95C512C3-DEEA-44DC-8D9E-7626C90A8C02}"/>
                    </a:ext>
                  </a:extLst>
                </p:cNvPr>
                <p:cNvSpPr/>
                <p:nvPr/>
              </p:nvSpPr>
              <p:spPr>
                <a:xfrm rot="13973497" flipH="1">
                  <a:off x="7174505" y="3310253"/>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Freeform: Shape 147">
                  <a:extLst>
                    <a:ext uri="{FF2B5EF4-FFF2-40B4-BE49-F238E27FC236}">
                      <a16:creationId xmlns:a16="http://schemas.microsoft.com/office/drawing/2014/main" id="{D18F17E9-BC1A-43D9-A69A-45CABC0436F8}"/>
                    </a:ext>
                  </a:extLst>
                </p:cNvPr>
                <p:cNvSpPr/>
                <p:nvPr/>
              </p:nvSpPr>
              <p:spPr>
                <a:xfrm rot="11974542" flipH="1">
                  <a:off x="7145725" y="3425498"/>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Freeform: Shape 148">
                  <a:extLst>
                    <a:ext uri="{FF2B5EF4-FFF2-40B4-BE49-F238E27FC236}">
                      <a16:creationId xmlns:a16="http://schemas.microsoft.com/office/drawing/2014/main" id="{980AC5D3-DD1B-40BB-A656-26D6F392D63C}"/>
                    </a:ext>
                  </a:extLst>
                </p:cNvPr>
                <p:cNvSpPr/>
                <p:nvPr/>
              </p:nvSpPr>
              <p:spPr>
                <a:xfrm rot="11974542">
                  <a:off x="7208584" y="346314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0" name="Freeform: Shape 149">
                  <a:extLst>
                    <a:ext uri="{FF2B5EF4-FFF2-40B4-BE49-F238E27FC236}">
                      <a16:creationId xmlns:a16="http://schemas.microsoft.com/office/drawing/2014/main" id="{EA8D600E-75AA-40E2-9D8A-D9B1AF10D39C}"/>
                    </a:ext>
                  </a:extLst>
                </p:cNvPr>
                <p:cNvSpPr/>
                <p:nvPr/>
              </p:nvSpPr>
              <p:spPr>
                <a:xfrm rot="10903175">
                  <a:off x="7270752" y="353595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Freeform: Shape 152">
                  <a:extLst>
                    <a:ext uri="{FF2B5EF4-FFF2-40B4-BE49-F238E27FC236}">
                      <a16:creationId xmlns:a16="http://schemas.microsoft.com/office/drawing/2014/main" id="{58DE1112-4DA2-4CAD-BF9F-E24A4A3E65D4}"/>
                    </a:ext>
                  </a:extLst>
                </p:cNvPr>
                <p:cNvSpPr/>
                <p:nvPr/>
              </p:nvSpPr>
              <p:spPr>
                <a:xfrm rot="12424286">
                  <a:off x="7018487" y="2851901"/>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Freeform: Shape 153">
                  <a:extLst>
                    <a:ext uri="{FF2B5EF4-FFF2-40B4-BE49-F238E27FC236}">
                      <a16:creationId xmlns:a16="http://schemas.microsoft.com/office/drawing/2014/main" id="{EF3C5308-7D3B-4A6E-923B-5A005511DCE7}"/>
                    </a:ext>
                  </a:extLst>
                </p:cNvPr>
                <p:cNvSpPr/>
                <p:nvPr/>
              </p:nvSpPr>
              <p:spPr>
                <a:xfrm rot="10769438">
                  <a:off x="7060165" y="3028028"/>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Freeform: Shape 154">
                  <a:extLst>
                    <a:ext uri="{FF2B5EF4-FFF2-40B4-BE49-F238E27FC236}">
                      <a16:creationId xmlns:a16="http://schemas.microsoft.com/office/drawing/2014/main" id="{75374F18-4D93-4024-9E5E-41F4F202EEFE}"/>
                    </a:ext>
                  </a:extLst>
                </p:cNvPr>
                <p:cNvSpPr/>
                <p:nvPr/>
              </p:nvSpPr>
              <p:spPr>
                <a:xfrm rot="11892759">
                  <a:off x="7018481" y="3101671"/>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Freeform: Shape 155">
                  <a:extLst>
                    <a:ext uri="{FF2B5EF4-FFF2-40B4-BE49-F238E27FC236}">
                      <a16:creationId xmlns:a16="http://schemas.microsoft.com/office/drawing/2014/main" id="{2F7475F7-CB32-4ACE-8157-ADDBE01BD494}"/>
                    </a:ext>
                  </a:extLst>
                </p:cNvPr>
                <p:cNvSpPr/>
                <p:nvPr/>
              </p:nvSpPr>
              <p:spPr>
                <a:xfrm rot="15172881" flipH="1">
                  <a:off x="6975913" y="306615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Freeform: Shape 156">
                  <a:extLst>
                    <a:ext uri="{FF2B5EF4-FFF2-40B4-BE49-F238E27FC236}">
                      <a16:creationId xmlns:a16="http://schemas.microsoft.com/office/drawing/2014/main" id="{353A1FAA-C1A5-4FA4-9C46-F3FDEBA36C2A}"/>
                    </a:ext>
                  </a:extLst>
                </p:cNvPr>
                <p:cNvSpPr/>
                <p:nvPr/>
              </p:nvSpPr>
              <p:spPr>
                <a:xfrm rot="16677444">
                  <a:off x="6958655" y="301312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Freeform: Shape 157">
                  <a:extLst>
                    <a:ext uri="{FF2B5EF4-FFF2-40B4-BE49-F238E27FC236}">
                      <a16:creationId xmlns:a16="http://schemas.microsoft.com/office/drawing/2014/main" id="{C40AF88A-1D0D-455B-8D32-DF22184DE8A9}"/>
                    </a:ext>
                  </a:extLst>
                </p:cNvPr>
                <p:cNvSpPr/>
                <p:nvPr/>
              </p:nvSpPr>
              <p:spPr>
                <a:xfrm rot="7470178">
                  <a:off x="7100494" y="309454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Freeform: Shape 158">
                  <a:extLst>
                    <a:ext uri="{FF2B5EF4-FFF2-40B4-BE49-F238E27FC236}">
                      <a16:creationId xmlns:a16="http://schemas.microsoft.com/office/drawing/2014/main" id="{BD132D49-20AB-46B4-86B6-E56E95BFEEA0}"/>
                    </a:ext>
                  </a:extLst>
                </p:cNvPr>
                <p:cNvSpPr/>
                <p:nvPr/>
              </p:nvSpPr>
              <p:spPr>
                <a:xfrm rot="11445858">
                  <a:off x="6942267" y="315957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Freeform: Shape 159">
                  <a:extLst>
                    <a:ext uri="{FF2B5EF4-FFF2-40B4-BE49-F238E27FC236}">
                      <a16:creationId xmlns:a16="http://schemas.microsoft.com/office/drawing/2014/main" id="{EE40C558-4BE1-4A09-9B71-329B22905300}"/>
                    </a:ext>
                  </a:extLst>
                </p:cNvPr>
                <p:cNvSpPr/>
                <p:nvPr/>
              </p:nvSpPr>
              <p:spPr>
                <a:xfrm rot="11445858">
                  <a:off x="7071247" y="319142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1" name="Freeform: Shape 160">
                  <a:extLst>
                    <a:ext uri="{FF2B5EF4-FFF2-40B4-BE49-F238E27FC236}">
                      <a16:creationId xmlns:a16="http://schemas.microsoft.com/office/drawing/2014/main" id="{8BAB25CE-0983-4E69-BB45-16DFEB2CA7C9}"/>
                    </a:ext>
                  </a:extLst>
                </p:cNvPr>
                <p:cNvSpPr/>
                <p:nvPr/>
              </p:nvSpPr>
              <p:spPr>
                <a:xfrm rot="11445858" flipH="1">
                  <a:off x="6979474" y="3231793"/>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2" name="Freeform: Shape 161">
                  <a:extLst>
                    <a:ext uri="{FF2B5EF4-FFF2-40B4-BE49-F238E27FC236}">
                      <a16:creationId xmlns:a16="http://schemas.microsoft.com/office/drawing/2014/main" id="{26A56036-2C36-4FD7-8A20-9BC715964B90}"/>
                    </a:ext>
                  </a:extLst>
                </p:cNvPr>
                <p:cNvSpPr/>
                <p:nvPr/>
              </p:nvSpPr>
              <p:spPr>
                <a:xfrm rot="13973497" flipH="1">
                  <a:off x="6863074" y="3150861"/>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3" name="Freeform: Shape 162">
                  <a:extLst>
                    <a:ext uri="{FF2B5EF4-FFF2-40B4-BE49-F238E27FC236}">
                      <a16:creationId xmlns:a16="http://schemas.microsoft.com/office/drawing/2014/main" id="{0DB22C81-CC68-4BDD-911C-7131BEE70B5A}"/>
                    </a:ext>
                  </a:extLst>
                </p:cNvPr>
                <p:cNvSpPr/>
                <p:nvPr/>
              </p:nvSpPr>
              <p:spPr>
                <a:xfrm rot="11974542" flipH="1">
                  <a:off x="6834294" y="3266106"/>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Freeform: Shape 163">
                  <a:extLst>
                    <a:ext uri="{FF2B5EF4-FFF2-40B4-BE49-F238E27FC236}">
                      <a16:creationId xmlns:a16="http://schemas.microsoft.com/office/drawing/2014/main" id="{FE852E16-E7FE-4664-8682-615866149EEE}"/>
                    </a:ext>
                  </a:extLst>
                </p:cNvPr>
                <p:cNvSpPr/>
                <p:nvPr/>
              </p:nvSpPr>
              <p:spPr>
                <a:xfrm rot="11974542">
                  <a:off x="6897153" y="330374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Freeform: Shape 164">
                  <a:extLst>
                    <a:ext uri="{FF2B5EF4-FFF2-40B4-BE49-F238E27FC236}">
                      <a16:creationId xmlns:a16="http://schemas.microsoft.com/office/drawing/2014/main" id="{2DB07F50-0BB2-4E15-BBDC-3BB8A5EFE13B}"/>
                    </a:ext>
                  </a:extLst>
                </p:cNvPr>
                <p:cNvSpPr/>
                <p:nvPr/>
              </p:nvSpPr>
              <p:spPr>
                <a:xfrm rot="10903175">
                  <a:off x="6959321" y="337656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7" name="Freeform: Shape 166">
                  <a:extLst>
                    <a:ext uri="{FF2B5EF4-FFF2-40B4-BE49-F238E27FC236}">
                      <a16:creationId xmlns:a16="http://schemas.microsoft.com/office/drawing/2014/main" id="{A211F603-DB9C-481A-8D71-01FAA5D40441}"/>
                    </a:ext>
                  </a:extLst>
                </p:cNvPr>
                <p:cNvSpPr/>
                <p:nvPr/>
              </p:nvSpPr>
              <p:spPr>
                <a:xfrm rot="12424286">
                  <a:off x="6767848" y="2699152"/>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Freeform: Shape 167">
                  <a:extLst>
                    <a:ext uri="{FF2B5EF4-FFF2-40B4-BE49-F238E27FC236}">
                      <a16:creationId xmlns:a16="http://schemas.microsoft.com/office/drawing/2014/main" id="{B7954912-57EE-4C5D-8D94-D1CB3FAEED45}"/>
                    </a:ext>
                  </a:extLst>
                </p:cNvPr>
                <p:cNvSpPr/>
                <p:nvPr/>
              </p:nvSpPr>
              <p:spPr>
                <a:xfrm rot="10769438">
                  <a:off x="6809526" y="287527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4FB488B0-F547-4A49-A668-3593ED6DCDCA}"/>
                    </a:ext>
                  </a:extLst>
                </p:cNvPr>
                <p:cNvSpPr/>
                <p:nvPr/>
              </p:nvSpPr>
              <p:spPr>
                <a:xfrm rot="11892759">
                  <a:off x="6767842" y="2948922"/>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Freeform: Shape 169">
                  <a:extLst>
                    <a:ext uri="{FF2B5EF4-FFF2-40B4-BE49-F238E27FC236}">
                      <a16:creationId xmlns:a16="http://schemas.microsoft.com/office/drawing/2014/main" id="{E09FAC24-691E-4DCC-B63A-B446B4DF4962}"/>
                    </a:ext>
                  </a:extLst>
                </p:cNvPr>
                <p:cNvSpPr/>
                <p:nvPr/>
              </p:nvSpPr>
              <p:spPr>
                <a:xfrm rot="15172881" flipH="1">
                  <a:off x="6725274" y="291340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Freeform: Shape 170">
                  <a:extLst>
                    <a:ext uri="{FF2B5EF4-FFF2-40B4-BE49-F238E27FC236}">
                      <a16:creationId xmlns:a16="http://schemas.microsoft.com/office/drawing/2014/main" id="{833BE465-FCFC-4503-9BA0-A1FDB30DC5BB}"/>
                    </a:ext>
                  </a:extLst>
                </p:cNvPr>
                <p:cNvSpPr/>
                <p:nvPr/>
              </p:nvSpPr>
              <p:spPr>
                <a:xfrm rot="16677444">
                  <a:off x="6708016" y="286037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2" name="Freeform: Shape 171">
                  <a:extLst>
                    <a:ext uri="{FF2B5EF4-FFF2-40B4-BE49-F238E27FC236}">
                      <a16:creationId xmlns:a16="http://schemas.microsoft.com/office/drawing/2014/main" id="{A844AD37-3292-4E8B-BCA4-94D0BB4B09B3}"/>
                    </a:ext>
                  </a:extLst>
                </p:cNvPr>
                <p:cNvSpPr/>
                <p:nvPr/>
              </p:nvSpPr>
              <p:spPr>
                <a:xfrm rot="7470178">
                  <a:off x="6849855" y="294179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Freeform: Shape 172">
                  <a:extLst>
                    <a:ext uri="{FF2B5EF4-FFF2-40B4-BE49-F238E27FC236}">
                      <a16:creationId xmlns:a16="http://schemas.microsoft.com/office/drawing/2014/main" id="{C82A7921-288A-4B41-927F-0B16385DAE8B}"/>
                    </a:ext>
                  </a:extLst>
                </p:cNvPr>
                <p:cNvSpPr/>
                <p:nvPr/>
              </p:nvSpPr>
              <p:spPr>
                <a:xfrm rot="11445858">
                  <a:off x="6691628" y="300682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 name="Freeform: Shape 173">
                  <a:extLst>
                    <a:ext uri="{FF2B5EF4-FFF2-40B4-BE49-F238E27FC236}">
                      <a16:creationId xmlns:a16="http://schemas.microsoft.com/office/drawing/2014/main" id="{7BA7CF79-F8BD-498E-98B9-FAC53CCBB9D2}"/>
                    </a:ext>
                  </a:extLst>
                </p:cNvPr>
                <p:cNvSpPr/>
                <p:nvPr/>
              </p:nvSpPr>
              <p:spPr>
                <a:xfrm rot="11445858">
                  <a:off x="6820608" y="303868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5" name="Freeform: Shape 174">
                  <a:extLst>
                    <a:ext uri="{FF2B5EF4-FFF2-40B4-BE49-F238E27FC236}">
                      <a16:creationId xmlns:a16="http://schemas.microsoft.com/office/drawing/2014/main" id="{506414CF-6545-46DA-A851-863EBD1A8EB0}"/>
                    </a:ext>
                  </a:extLst>
                </p:cNvPr>
                <p:cNvSpPr/>
                <p:nvPr/>
              </p:nvSpPr>
              <p:spPr>
                <a:xfrm rot="11445858" flipH="1">
                  <a:off x="6728835" y="3079044"/>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6" name="Freeform: Shape 175">
                  <a:extLst>
                    <a:ext uri="{FF2B5EF4-FFF2-40B4-BE49-F238E27FC236}">
                      <a16:creationId xmlns:a16="http://schemas.microsoft.com/office/drawing/2014/main" id="{6BDBF372-24E6-4663-A017-87196C1AD325}"/>
                    </a:ext>
                  </a:extLst>
                </p:cNvPr>
                <p:cNvSpPr/>
                <p:nvPr/>
              </p:nvSpPr>
              <p:spPr>
                <a:xfrm rot="13973497" flipH="1">
                  <a:off x="6612435" y="2998112"/>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7" name="Freeform: Shape 176">
                  <a:extLst>
                    <a:ext uri="{FF2B5EF4-FFF2-40B4-BE49-F238E27FC236}">
                      <a16:creationId xmlns:a16="http://schemas.microsoft.com/office/drawing/2014/main" id="{035220A9-06DA-4C00-9162-1CE40671CB32}"/>
                    </a:ext>
                  </a:extLst>
                </p:cNvPr>
                <p:cNvSpPr/>
                <p:nvPr/>
              </p:nvSpPr>
              <p:spPr>
                <a:xfrm rot="11974542" flipH="1">
                  <a:off x="6583655" y="3113357"/>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8" name="Freeform: Shape 177">
                  <a:extLst>
                    <a:ext uri="{FF2B5EF4-FFF2-40B4-BE49-F238E27FC236}">
                      <a16:creationId xmlns:a16="http://schemas.microsoft.com/office/drawing/2014/main" id="{D13CFBF4-A372-43BD-A4A6-140901E0601E}"/>
                    </a:ext>
                  </a:extLst>
                </p:cNvPr>
                <p:cNvSpPr/>
                <p:nvPr/>
              </p:nvSpPr>
              <p:spPr>
                <a:xfrm rot="11974542">
                  <a:off x="6646514" y="315100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Freeform: Shape 178">
                  <a:extLst>
                    <a:ext uri="{FF2B5EF4-FFF2-40B4-BE49-F238E27FC236}">
                      <a16:creationId xmlns:a16="http://schemas.microsoft.com/office/drawing/2014/main" id="{FA68B2FF-A059-4492-B1AB-BA2B6C2AA929}"/>
                    </a:ext>
                  </a:extLst>
                </p:cNvPr>
                <p:cNvSpPr/>
                <p:nvPr/>
              </p:nvSpPr>
              <p:spPr>
                <a:xfrm rot="10903175">
                  <a:off x="6708682" y="322381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0" name="Freeform: Shape 179">
                <a:extLst>
                  <a:ext uri="{FF2B5EF4-FFF2-40B4-BE49-F238E27FC236}">
                    <a16:creationId xmlns:a16="http://schemas.microsoft.com/office/drawing/2014/main" id="{BFE199B8-80AC-4843-A1D5-3B08763F0954}"/>
                  </a:ext>
                </a:extLst>
              </p:cNvPr>
              <p:cNvSpPr/>
              <p:nvPr/>
            </p:nvSpPr>
            <p:spPr>
              <a:xfrm rot="10800000">
                <a:off x="5571722" y="1162595"/>
                <a:ext cx="1947094" cy="1442625"/>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Lst>
                <a:ahLst/>
                <a:cxnLst>
                  <a:cxn ang="0">
                    <a:pos x="connsiteX0" y="connsiteY0"/>
                  </a:cxn>
                  <a:cxn ang="0">
                    <a:pos x="connsiteX1" y="connsiteY1"/>
                  </a:cxn>
                </a:cxnLst>
                <a:rect l="l" t="t" r="r" b="b"/>
                <a:pathLst>
                  <a:path w="2177794" h="1674313">
                    <a:moveTo>
                      <a:pt x="2177794" y="1206028"/>
                    </a:moveTo>
                    <a:cubicBezTo>
                      <a:pt x="2168143" y="2701399"/>
                      <a:pt x="1198371" y="150549"/>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Freeform: Shape 180">
                <a:extLst>
                  <a:ext uri="{FF2B5EF4-FFF2-40B4-BE49-F238E27FC236}">
                    <a16:creationId xmlns:a16="http://schemas.microsoft.com/office/drawing/2014/main" id="{F5C0F5DC-8D54-4DE7-BC35-94FAC6DC92C8}"/>
                  </a:ext>
                </a:extLst>
              </p:cNvPr>
              <p:cNvSpPr/>
              <p:nvPr/>
            </p:nvSpPr>
            <p:spPr>
              <a:xfrm rot="10800000">
                <a:off x="5259251" y="1117747"/>
                <a:ext cx="2287734" cy="142180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Lst>
                <a:ahLst/>
                <a:cxnLst>
                  <a:cxn ang="0">
                    <a:pos x="connsiteX0" y="connsiteY0"/>
                  </a:cxn>
                  <a:cxn ang="0">
                    <a:pos x="connsiteX1" y="connsiteY1"/>
                  </a:cxn>
                </a:cxnLst>
                <a:rect l="l" t="t" r="r" b="b"/>
                <a:pathLst>
                  <a:path w="2558794" h="1650150">
                    <a:moveTo>
                      <a:pt x="2558794" y="1129906"/>
                    </a:moveTo>
                    <a:cubicBezTo>
                      <a:pt x="2091943" y="2777677"/>
                      <a:pt x="1053591" y="-17013"/>
                      <a:pt x="0" y="78"/>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2" name="Freeform: Shape 181">
                <a:extLst>
                  <a:ext uri="{FF2B5EF4-FFF2-40B4-BE49-F238E27FC236}">
                    <a16:creationId xmlns:a16="http://schemas.microsoft.com/office/drawing/2014/main" id="{7B655DDA-45EC-4F01-A1FB-A6570CBC6F70}"/>
                  </a:ext>
                </a:extLst>
              </p:cNvPr>
              <p:cNvSpPr/>
              <p:nvPr/>
            </p:nvSpPr>
            <p:spPr>
              <a:xfrm rot="10800000">
                <a:off x="7545035" y="2094367"/>
                <a:ext cx="2461460" cy="54559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753104 w 2753104"/>
                  <a:gd name="connsiteY0" fmla="*/ 434702 h 636869"/>
                  <a:gd name="connsiteX1" fmla="*/ 0 w 2753104"/>
                  <a:gd name="connsiteY1" fmla="*/ 199 h 636869"/>
                  <a:gd name="connsiteX0" fmla="*/ 2753104 w 2753104"/>
                  <a:gd name="connsiteY0" fmla="*/ 440183 h 633219"/>
                  <a:gd name="connsiteX1" fmla="*/ 0 w 2753104"/>
                  <a:gd name="connsiteY1" fmla="*/ 5680 h 633219"/>
                </a:gdLst>
                <a:ahLst/>
                <a:cxnLst>
                  <a:cxn ang="0">
                    <a:pos x="connsiteX0" y="connsiteY0"/>
                  </a:cxn>
                  <a:cxn ang="0">
                    <a:pos x="connsiteX1" y="connsiteY1"/>
                  </a:cxn>
                </a:cxnLst>
                <a:rect l="l" t="t" r="r" b="b"/>
                <a:pathLst>
                  <a:path w="2753104" h="633219">
                    <a:moveTo>
                      <a:pt x="2753104" y="440183"/>
                    </a:moveTo>
                    <a:cubicBezTo>
                      <a:pt x="2629153" y="1082114"/>
                      <a:pt x="1818766" y="-90786"/>
                      <a:pt x="0" y="568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3" name="Freeform: Shape 182">
                <a:extLst>
                  <a:ext uri="{FF2B5EF4-FFF2-40B4-BE49-F238E27FC236}">
                    <a16:creationId xmlns:a16="http://schemas.microsoft.com/office/drawing/2014/main" id="{B73C1F5D-7AF8-40BC-8DC0-34CAAB271D4B}"/>
                  </a:ext>
                </a:extLst>
              </p:cNvPr>
              <p:cNvSpPr/>
              <p:nvPr/>
            </p:nvSpPr>
            <p:spPr>
              <a:xfrm rot="10800000">
                <a:off x="7285326" y="1933590"/>
                <a:ext cx="2718076" cy="680380"/>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322574 w 2322574"/>
                  <a:gd name="connsiteY0" fmla="*/ 566125 h 752358"/>
                  <a:gd name="connsiteX1" fmla="*/ 0 w 2322574"/>
                  <a:gd name="connsiteY1" fmla="*/ 177 h 752358"/>
                  <a:gd name="connsiteX0" fmla="*/ 2322574 w 2322574"/>
                  <a:gd name="connsiteY0" fmla="*/ 566119 h 773373"/>
                  <a:gd name="connsiteX1" fmla="*/ 0 w 2322574"/>
                  <a:gd name="connsiteY1" fmla="*/ 171 h 773373"/>
                  <a:gd name="connsiteX0" fmla="*/ 3040124 w 3040124"/>
                  <a:gd name="connsiteY0" fmla="*/ 588340 h 793007"/>
                  <a:gd name="connsiteX1" fmla="*/ 0 w 3040124"/>
                  <a:gd name="connsiteY1" fmla="*/ 167 h 793007"/>
                  <a:gd name="connsiteX0" fmla="*/ 3040124 w 3040124"/>
                  <a:gd name="connsiteY0" fmla="*/ 594309 h 789650"/>
                  <a:gd name="connsiteX1" fmla="*/ 0 w 3040124"/>
                  <a:gd name="connsiteY1" fmla="*/ 6136 h 789650"/>
                </a:gdLst>
                <a:ahLst/>
                <a:cxnLst>
                  <a:cxn ang="0">
                    <a:pos x="connsiteX0" y="connsiteY0"/>
                  </a:cxn>
                  <a:cxn ang="0">
                    <a:pos x="connsiteX1" y="connsiteY1"/>
                  </a:cxn>
                </a:cxnLst>
                <a:rect l="l" t="t" r="r" b="b"/>
                <a:pathLst>
                  <a:path w="3040124" h="789650">
                    <a:moveTo>
                      <a:pt x="3040124" y="594309"/>
                    </a:moveTo>
                    <a:cubicBezTo>
                      <a:pt x="2824733" y="1289580"/>
                      <a:pt x="1847341" y="-103030"/>
                      <a:pt x="0" y="6136"/>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Freeform: Shape 183">
                <a:extLst>
                  <a:ext uri="{FF2B5EF4-FFF2-40B4-BE49-F238E27FC236}">
                    <a16:creationId xmlns:a16="http://schemas.microsoft.com/office/drawing/2014/main" id="{7B43F3E6-930B-4ACF-9AD5-07E7C194F959}"/>
                  </a:ext>
                </a:extLst>
              </p:cNvPr>
              <p:cNvSpPr/>
              <p:nvPr/>
            </p:nvSpPr>
            <p:spPr>
              <a:xfrm rot="10800000">
                <a:off x="7049584" y="1782437"/>
                <a:ext cx="2941195" cy="796961"/>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322574 w 2322574"/>
                  <a:gd name="connsiteY0" fmla="*/ 566125 h 752358"/>
                  <a:gd name="connsiteX1" fmla="*/ 0 w 2322574"/>
                  <a:gd name="connsiteY1" fmla="*/ 177 h 752358"/>
                  <a:gd name="connsiteX0" fmla="*/ 2322574 w 2322574"/>
                  <a:gd name="connsiteY0" fmla="*/ 566119 h 773373"/>
                  <a:gd name="connsiteX1" fmla="*/ 0 w 2322574"/>
                  <a:gd name="connsiteY1" fmla="*/ 171 h 773373"/>
                  <a:gd name="connsiteX0" fmla="*/ 2322574 w 2322574"/>
                  <a:gd name="connsiteY0" fmla="*/ 566108 h 806918"/>
                  <a:gd name="connsiteX1" fmla="*/ 0 w 2322574"/>
                  <a:gd name="connsiteY1" fmla="*/ 160 h 806918"/>
                  <a:gd name="connsiteX0" fmla="*/ 2322574 w 2322574"/>
                  <a:gd name="connsiteY0" fmla="*/ 566101 h 831647"/>
                  <a:gd name="connsiteX1" fmla="*/ 0 w 2322574"/>
                  <a:gd name="connsiteY1" fmla="*/ 153 h 831647"/>
                  <a:gd name="connsiteX0" fmla="*/ 2566414 w 2566414"/>
                  <a:gd name="connsiteY0" fmla="*/ 619435 h 878098"/>
                  <a:gd name="connsiteX1" fmla="*/ 0 w 2566414"/>
                  <a:gd name="connsiteY1" fmla="*/ 147 h 878098"/>
                  <a:gd name="connsiteX0" fmla="*/ 2581654 w 2581654"/>
                  <a:gd name="connsiteY0" fmla="*/ 627054 h 884762"/>
                  <a:gd name="connsiteX1" fmla="*/ 0 w 2581654"/>
                  <a:gd name="connsiteY1" fmla="*/ 146 h 884762"/>
                  <a:gd name="connsiteX0" fmla="*/ 3315079 w 3315079"/>
                  <a:gd name="connsiteY0" fmla="*/ 636578 h 893103"/>
                  <a:gd name="connsiteX1" fmla="*/ 0 w 3315079"/>
                  <a:gd name="connsiteY1" fmla="*/ 145 h 893103"/>
                  <a:gd name="connsiteX0" fmla="*/ 3315079 w 3315079"/>
                  <a:gd name="connsiteY0" fmla="*/ 659569 h 892984"/>
                  <a:gd name="connsiteX1" fmla="*/ 0 w 3315079"/>
                  <a:gd name="connsiteY1" fmla="*/ 23136 h 892984"/>
                  <a:gd name="connsiteX0" fmla="*/ 3289679 w 3289679"/>
                  <a:gd name="connsiteY0" fmla="*/ 700336 h 929558"/>
                  <a:gd name="connsiteX1" fmla="*/ 0 w 3289679"/>
                  <a:gd name="connsiteY1" fmla="*/ 22628 h 929558"/>
                  <a:gd name="connsiteX0" fmla="*/ 3289679 w 3289679"/>
                  <a:gd name="connsiteY0" fmla="*/ 682153 h 924954"/>
                  <a:gd name="connsiteX1" fmla="*/ 0 w 3289679"/>
                  <a:gd name="connsiteY1" fmla="*/ 4445 h 924954"/>
                </a:gdLst>
                <a:ahLst/>
                <a:cxnLst>
                  <a:cxn ang="0">
                    <a:pos x="connsiteX0" y="connsiteY0"/>
                  </a:cxn>
                  <a:cxn ang="0">
                    <a:pos x="connsiteX1" y="connsiteY1"/>
                  </a:cxn>
                </a:cxnLst>
                <a:rect l="l" t="t" r="r" b="b"/>
                <a:pathLst>
                  <a:path w="3289679" h="924954">
                    <a:moveTo>
                      <a:pt x="3289679" y="682153"/>
                    </a:moveTo>
                    <a:cubicBezTo>
                      <a:pt x="3036188" y="1522204"/>
                      <a:pt x="1837816" y="-95196"/>
                      <a:pt x="0" y="4445"/>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1" name="Freeform: Shape 230">
                <a:extLst>
                  <a:ext uri="{FF2B5EF4-FFF2-40B4-BE49-F238E27FC236}">
                    <a16:creationId xmlns:a16="http://schemas.microsoft.com/office/drawing/2014/main" id="{8EDE8996-DC05-4611-B7CA-4529BFE31F99}"/>
                  </a:ext>
                </a:extLst>
              </p:cNvPr>
              <p:cNvSpPr/>
              <p:nvPr/>
            </p:nvSpPr>
            <p:spPr>
              <a:xfrm>
                <a:off x="9325942"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Freeform: Shape 231">
                <a:extLst>
                  <a:ext uri="{FF2B5EF4-FFF2-40B4-BE49-F238E27FC236}">
                    <a16:creationId xmlns:a16="http://schemas.microsoft.com/office/drawing/2014/main" id="{2BE9A3A8-6B95-42C3-826F-A1693A7C6634}"/>
                  </a:ext>
                </a:extLst>
              </p:cNvPr>
              <p:cNvSpPr/>
              <p:nvPr/>
            </p:nvSpPr>
            <p:spPr>
              <a:xfrm>
                <a:off x="9653653"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3" name="Freeform: Shape 232">
                <a:extLst>
                  <a:ext uri="{FF2B5EF4-FFF2-40B4-BE49-F238E27FC236}">
                    <a16:creationId xmlns:a16="http://schemas.microsoft.com/office/drawing/2014/main" id="{081FAA4C-7FE0-4259-AAF2-467DDCD2AB1E}"/>
                  </a:ext>
                </a:extLst>
              </p:cNvPr>
              <p:cNvSpPr/>
              <p:nvPr/>
            </p:nvSpPr>
            <p:spPr>
              <a:xfrm>
                <a:off x="10007905"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TextBox 233">
                <a:extLst>
                  <a:ext uri="{FF2B5EF4-FFF2-40B4-BE49-F238E27FC236}">
                    <a16:creationId xmlns:a16="http://schemas.microsoft.com/office/drawing/2014/main" id="{8373AD97-C4E5-46D7-88BE-F3573E39129B}"/>
                  </a:ext>
                </a:extLst>
              </p:cNvPr>
              <p:cNvSpPr txBox="1"/>
              <p:nvPr/>
            </p:nvSpPr>
            <p:spPr>
              <a:xfrm>
                <a:off x="4704882" y="948500"/>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sp>
            <p:nvSpPr>
              <p:cNvPr id="235" name="TextBox 234">
                <a:extLst>
                  <a:ext uri="{FF2B5EF4-FFF2-40B4-BE49-F238E27FC236}">
                    <a16:creationId xmlns:a16="http://schemas.microsoft.com/office/drawing/2014/main" id="{42C29C60-8FDC-4B32-818D-3F206A362713}"/>
                  </a:ext>
                </a:extLst>
              </p:cNvPr>
              <p:cNvSpPr txBox="1"/>
              <p:nvPr/>
            </p:nvSpPr>
            <p:spPr>
              <a:xfrm>
                <a:off x="1839922" y="3043705"/>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sp>
            <p:nvSpPr>
              <p:cNvPr id="236" name="TextBox 235">
                <a:extLst>
                  <a:ext uri="{FF2B5EF4-FFF2-40B4-BE49-F238E27FC236}">
                    <a16:creationId xmlns:a16="http://schemas.microsoft.com/office/drawing/2014/main" id="{FCBD1064-AA2C-448B-B1C9-AE06CD828BB8}"/>
                  </a:ext>
                </a:extLst>
              </p:cNvPr>
              <p:cNvSpPr txBox="1"/>
              <p:nvPr/>
            </p:nvSpPr>
            <p:spPr>
              <a:xfrm>
                <a:off x="6306680" y="2468018"/>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37" name="TextBox 236">
                <a:extLst>
                  <a:ext uri="{FF2B5EF4-FFF2-40B4-BE49-F238E27FC236}">
                    <a16:creationId xmlns:a16="http://schemas.microsoft.com/office/drawing/2014/main" id="{C4E82599-5144-421A-9B86-19CDC809D7EE}"/>
                  </a:ext>
                </a:extLst>
              </p:cNvPr>
              <p:cNvSpPr txBox="1"/>
              <p:nvPr/>
            </p:nvSpPr>
            <p:spPr>
              <a:xfrm>
                <a:off x="7025430" y="1381230"/>
                <a:ext cx="1573932" cy="450818"/>
              </a:xfrm>
              <a:prstGeom prst="rect">
                <a:avLst/>
              </a:prstGeom>
              <a:noFill/>
            </p:spPr>
            <p:txBody>
              <a:bodyPr wrap="none" rtlCol="0">
                <a:spAutoFit/>
              </a:bodyPr>
              <a:lstStyle/>
              <a:p>
                <a:r>
                  <a:rPr lang="en-US" sz="2800" dirty="0">
                    <a:solidFill>
                      <a:srgbClr val="9900CC"/>
                    </a:solidFill>
                    <a:latin typeface="Candara" panose="020E0502030303020204" pitchFamily="34" charset="0"/>
                  </a:rPr>
                  <a:t>Subiculum</a:t>
                </a:r>
              </a:p>
            </p:txBody>
          </p:sp>
          <p:sp>
            <p:nvSpPr>
              <p:cNvPr id="238" name="TextBox 237">
                <a:extLst>
                  <a:ext uri="{FF2B5EF4-FFF2-40B4-BE49-F238E27FC236}">
                    <a16:creationId xmlns:a16="http://schemas.microsoft.com/office/drawing/2014/main" id="{B2F25774-3247-4E54-A945-A4002ACFD52D}"/>
                  </a:ext>
                </a:extLst>
              </p:cNvPr>
              <p:cNvSpPr txBox="1"/>
              <p:nvPr/>
            </p:nvSpPr>
            <p:spPr>
              <a:xfrm>
                <a:off x="8906940" y="2723680"/>
                <a:ext cx="1561034" cy="586616"/>
              </a:xfrm>
              <a:prstGeom prst="rect">
                <a:avLst/>
              </a:prstGeom>
              <a:noFill/>
            </p:spPr>
            <p:txBody>
              <a:bodyPr wrap="none" rtlCol="0">
                <a:spAutoFit/>
              </a:bodyPr>
              <a:lstStyle/>
              <a:p>
                <a:pPr algn="ctr">
                  <a:lnSpc>
                    <a:spcPts val="2200"/>
                  </a:lnSpc>
                </a:pPr>
                <a:r>
                  <a:rPr lang="en-US" sz="2800" dirty="0">
                    <a:latin typeface="Candara" panose="020E0502030303020204" pitchFamily="34" charset="0"/>
                  </a:rPr>
                  <a:t>Entorhinal</a:t>
                </a:r>
              </a:p>
              <a:p>
                <a:pPr algn="ctr">
                  <a:lnSpc>
                    <a:spcPts val="2200"/>
                  </a:lnSpc>
                </a:pPr>
                <a:r>
                  <a:rPr lang="en-US" sz="2800" dirty="0">
                    <a:latin typeface="Candara" panose="020E0502030303020204" pitchFamily="34" charset="0"/>
                  </a:rPr>
                  <a:t>Cortex</a:t>
                </a:r>
              </a:p>
            </p:txBody>
          </p:sp>
          <p:sp>
            <p:nvSpPr>
              <p:cNvPr id="13" name="Oval 12">
                <a:extLst>
                  <a:ext uri="{FF2B5EF4-FFF2-40B4-BE49-F238E27FC236}">
                    <a16:creationId xmlns:a16="http://schemas.microsoft.com/office/drawing/2014/main" id="{C2F4B18F-FBC2-4729-871D-59F3E4E7D833}"/>
                  </a:ext>
                </a:extLst>
              </p:cNvPr>
              <p:cNvSpPr/>
              <p:nvPr/>
            </p:nvSpPr>
            <p:spPr>
              <a:xfrm>
                <a:off x="2464211" y="1623320"/>
                <a:ext cx="775748" cy="535789"/>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1" name="TextBox 240">
                <a:extLst>
                  <a:ext uri="{FF2B5EF4-FFF2-40B4-BE49-F238E27FC236}">
                    <a16:creationId xmlns:a16="http://schemas.microsoft.com/office/drawing/2014/main" id="{247FCEDA-C8B1-4491-8B66-82C6FEFEF4CA}"/>
                  </a:ext>
                </a:extLst>
              </p:cNvPr>
              <p:cNvSpPr txBox="1"/>
              <p:nvPr/>
            </p:nvSpPr>
            <p:spPr>
              <a:xfrm>
                <a:off x="2399592" y="1676643"/>
                <a:ext cx="828673" cy="411040"/>
              </a:xfrm>
              <a:prstGeom prst="rect">
                <a:avLst/>
              </a:prstGeom>
              <a:noFill/>
            </p:spPr>
            <p:txBody>
              <a:bodyPr wrap="none" rtlCol="0">
                <a:spAutoFit/>
              </a:bodyPr>
              <a:lstStyle/>
              <a:p>
                <a:pPr algn="ctr">
                  <a:lnSpc>
                    <a:spcPts val="1500"/>
                  </a:lnSpc>
                </a:pPr>
                <a:r>
                  <a:rPr lang="en-US" sz="1400" b="1" dirty="0">
                    <a:solidFill>
                      <a:srgbClr val="008000"/>
                    </a:solidFill>
                    <a:latin typeface="Candara" panose="020E0502030303020204" pitchFamily="34" charset="0"/>
                  </a:rPr>
                  <a:t>Schaffer</a:t>
                </a:r>
              </a:p>
              <a:p>
                <a:pPr algn="ctr">
                  <a:lnSpc>
                    <a:spcPts val="1500"/>
                  </a:lnSpc>
                </a:pPr>
                <a:r>
                  <a:rPr lang="en-US" sz="1400" b="1" dirty="0">
                    <a:solidFill>
                      <a:srgbClr val="008000"/>
                    </a:solidFill>
                    <a:latin typeface="Candara" panose="020E0502030303020204" pitchFamily="34" charset="0"/>
                  </a:rPr>
                  <a:t>Collateral</a:t>
                </a:r>
              </a:p>
            </p:txBody>
          </p:sp>
          <p:sp>
            <p:nvSpPr>
              <p:cNvPr id="14" name="Rectangle 13">
                <a:extLst>
                  <a:ext uri="{FF2B5EF4-FFF2-40B4-BE49-F238E27FC236}">
                    <a16:creationId xmlns:a16="http://schemas.microsoft.com/office/drawing/2014/main" id="{E35B96C0-37AB-4E74-9680-E9199630DDEC}"/>
                  </a:ext>
                </a:extLst>
              </p:cNvPr>
              <p:cNvSpPr/>
              <p:nvPr/>
            </p:nvSpPr>
            <p:spPr>
              <a:xfrm rot="523506">
                <a:off x="5650580" y="3287423"/>
                <a:ext cx="143398" cy="70089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7" name="Rectangle 216">
                <a:extLst>
                  <a:ext uri="{FF2B5EF4-FFF2-40B4-BE49-F238E27FC236}">
                    <a16:creationId xmlns:a16="http://schemas.microsoft.com/office/drawing/2014/main" id="{E4C942B4-86C6-4A54-86CF-2E76383CF801}"/>
                  </a:ext>
                </a:extLst>
              </p:cNvPr>
              <p:cNvSpPr/>
              <p:nvPr/>
            </p:nvSpPr>
            <p:spPr>
              <a:xfrm rot="19059235">
                <a:off x="4861086" y="2524595"/>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Rectangle 223">
                <a:extLst>
                  <a:ext uri="{FF2B5EF4-FFF2-40B4-BE49-F238E27FC236}">
                    <a16:creationId xmlns:a16="http://schemas.microsoft.com/office/drawing/2014/main" id="{5EFC6A38-025B-4FCA-9D0E-2E1B8B2DF2BA}"/>
                  </a:ext>
                </a:extLst>
              </p:cNvPr>
              <p:cNvSpPr/>
              <p:nvPr/>
            </p:nvSpPr>
            <p:spPr>
              <a:xfrm rot="20842168">
                <a:off x="5308247" y="3035391"/>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Freeform: Shape 97">
                <a:extLst>
                  <a:ext uri="{FF2B5EF4-FFF2-40B4-BE49-F238E27FC236}">
                    <a16:creationId xmlns:a16="http://schemas.microsoft.com/office/drawing/2014/main" id="{C27D422D-DB4C-4201-9F4E-BCF171D99732}"/>
                  </a:ext>
                </a:extLst>
              </p:cNvPr>
              <p:cNvSpPr/>
              <p:nvPr/>
            </p:nvSpPr>
            <p:spPr>
              <a:xfrm>
                <a:off x="3181544" y="2918697"/>
                <a:ext cx="2702439" cy="672095"/>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097131 w 3097131"/>
                  <a:gd name="connsiteY0" fmla="*/ 99060 h 882038"/>
                  <a:gd name="connsiteX1" fmla="*/ 2609451 w 3097131"/>
                  <a:gd name="connsiteY1" fmla="*/ 365760 h 882038"/>
                  <a:gd name="connsiteX2" fmla="*/ 270111 w 3097131"/>
                  <a:gd name="connsiteY2" fmla="*/ 876300 h 882038"/>
                  <a:gd name="connsiteX3" fmla="*/ 155811 w 3097131"/>
                  <a:gd name="connsiteY3" fmla="*/ 0 h 882038"/>
                  <a:gd name="connsiteX0" fmla="*/ 3037943 w 3037943"/>
                  <a:gd name="connsiteY0" fmla="*/ 0 h 779830"/>
                  <a:gd name="connsiteX1" fmla="*/ 2550263 w 3037943"/>
                  <a:gd name="connsiteY1" fmla="*/ 266700 h 779830"/>
                  <a:gd name="connsiteX2" fmla="*/ 210923 w 3037943"/>
                  <a:gd name="connsiteY2" fmla="*/ 777240 h 779830"/>
                  <a:gd name="connsiteX3" fmla="*/ 218543 w 3037943"/>
                  <a:gd name="connsiteY3" fmla="*/ 30480 h 779830"/>
                  <a:gd name="connsiteX0" fmla="*/ 3034107 w 3034107"/>
                  <a:gd name="connsiteY0" fmla="*/ 0 h 779637"/>
                  <a:gd name="connsiteX1" fmla="*/ 2493087 w 3034107"/>
                  <a:gd name="connsiteY1" fmla="*/ 259080 h 779637"/>
                  <a:gd name="connsiteX2" fmla="*/ 207087 w 3034107"/>
                  <a:gd name="connsiteY2" fmla="*/ 777240 h 779637"/>
                  <a:gd name="connsiteX3" fmla="*/ 214707 w 3034107"/>
                  <a:gd name="connsiteY3" fmla="*/ 30480 h 779637"/>
                  <a:gd name="connsiteX0" fmla="*/ 3034107 w 3034107"/>
                  <a:gd name="connsiteY0" fmla="*/ 0 h 779637"/>
                  <a:gd name="connsiteX1" fmla="*/ 2493087 w 3034107"/>
                  <a:gd name="connsiteY1" fmla="*/ 259080 h 779637"/>
                  <a:gd name="connsiteX2" fmla="*/ 207087 w 3034107"/>
                  <a:gd name="connsiteY2" fmla="*/ 777240 h 779637"/>
                  <a:gd name="connsiteX3" fmla="*/ 214707 w 3034107"/>
                  <a:gd name="connsiteY3" fmla="*/ 30480 h 779637"/>
                  <a:gd name="connsiteX0" fmla="*/ 3022635 w 3022635"/>
                  <a:gd name="connsiteY0" fmla="*/ 0 h 780034"/>
                  <a:gd name="connsiteX1" fmla="*/ 2321595 w 3022635"/>
                  <a:gd name="connsiteY1" fmla="*/ 274320 h 780034"/>
                  <a:gd name="connsiteX2" fmla="*/ 195615 w 3022635"/>
                  <a:gd name="connsiteY2" fmla="*/ 777240 h 780034"/>
                  <a:gd name="connsiteX3" fmla="*/ 203235 w 3022635"/>
                  <a:gd name="connsiteY3" fmla="*/ 30480 h 780034"/>
                </a:gdLst>
                <a:ahLst/>
                <a:cxnLst>
                  <a:cxn ang="0">
                    <a:pos x="connsiteX0" y="connsiteY0"/>
                  </a:cxn>
                  <a:cxn ang="0">
                    <a:pos x="connsiteX1" y="connsiteY1"/>
                  </a:cxn>
                  <a:cxn ang="0">
                    <a:pos x="connsiteX2" y="connsiteY2"/>
                  </a:cxn>
                  <a:cxn ang="0">
                    <a:pos x="connsiteX3" y="connsiteY3"/>
                  </a:cxn>
                </a:cxnLst>
                <a:rect l="l" t="t" r="r" b="b"/>
                <a:pathLst>
                  <a:path w="3022635" h="780034">
                    <a:moveTo>
                      <a:pt x="3022635" y="0"/>
                    </a:moveTo>
                    <a:cubicBezTo>
                      <a:pt x="2955325" y="126365"/>
                      <a:pt x="2792765" y="144780"/>
                      <a:pt x="2321595" y="274320"/>
                    </a:cubicBezTo>
                    <a:cubicBezTo>
                      <a:pt x="1850425" y="403860"/>
                      <a:pt x="548675" y="817880"/>
                      <a:pt x="195615" y="777240"/>
                    </a:cubicBezTo>
                    <a:cubicBezTo>
                      <a:pt x="-157445" y="736600"/>
                      <a:pt x="44485" y="457200"/>
                      <a:pt x="203235" y="3048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Freeform: Shape 127">
                <a:extLst>
                  <a:ext uri="{FF2B5EF4-FFF2-40B4-BE49-F238E27FC236}">
                    <a16:creationId xmlns:a16="http://schemas.microsoft.com/office/drawing/2014/main" id="{F81F0723-FEBA-440A-A58D-A6B820645D6B}"/>
                  </a:ext>
                </a:extLst>
              </p:cNvPr>
              <p:cNvSpPr/>
              <p:nvPr/>
            </p:nvSpPr>
            <p:spPr>
              <a:xfrm>
                <a:off x="3100981" y="2931828"/>
                <a:ext cx="3028262" cy="724199"/>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Lst>
                <a:ahLst/>
                <a:cxnLst>
                  <a:cxn ang="0">
                    <a:pos x="connsiteX0" y="connsiteY0"/>
                  </a:cxn>
                  <a:cxn ang="0">
                    <a:pos x="connsiteX1" y="connsiteY1"/>
                  </a:cxn>
                  <a:cxn ang="0">
                    <a:pos x="connsiteX2" y="connsiteY2"/>
                  </a:cxn>
                  <a:cxn ang="0">
                    <a:pos x="connsiteX3" y="connsiteY3"/>
                  </a:cxn>
                </a:cxnLst>
                <a:rect l="l" t="t" r="r" b="b"/>
                <a:pathLst>
                  <a:path w="3387063" h="840507">
                    <a:moveTo>
                      <a:pt x="3387063" y="76200"/>
                    </a:moveTo>
                    <a:cubicBezTo>
                      <a:pt x="3380713" y="141605"/>
                      <a:pt x="3230853" y="116840"/>
                      <a:pt x="2701263" y="243840"/>
                    </a:cubicBezTo>
                    <a:cubicBezTo>
                      <a:pt x="2171673" y="370840"/>
                      <a:pt x="618463" y="878840"/>
                      <a:pt x="209523" y="838200"/>
                    </a:cubicBezTo>
                    <a:cubicBezTo>
                      <a:pt x="-199417" y="797560"/>
                      <a:pt x="88873" y="426720"/>
                      <a:pt x="247623"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Freeform: Shape 128">
                <a:extLst>
                  <a:ext uri="{FF2B5EF4-FFF2-40B4-BE49-F238E27FC236}">
                    <a16:creationId xmlns:a16="http://schemas.microsoft.com/office/drawing/2014/main" id="{E8D73E43-1844-4E29-8C57-5898F58C39CE}"/>
                  </a:ext>
                </a:extLst>
              </p:cNvPr>
              <p:cNvSpPr/>
              <p:nvPr/>
            </p:nvSpPr>
            <p:spPr>
              <a:xfrm>
                <a:off x="3049449" y="2944959"/>
                <a:ext cx="3277372" cy="757558"/>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Lst>
                <a:ahLst/>
                <a:cxnLst>
                  <a:cxn ang="0">
                    <a:pos x="connsiteX0" y="connsiteY0"/>
                  </a:cxn>
                  <a:cxn ang="0">
                    <a:pos x="connsiteX1" y="connsiteY1"/>
                  </a:cxn>
                  <a:cxn ang="0">
                    <a:pos x="connsiteX2" y="connsiteY2"/>
                  </a:cxn>
                  <a:cxn ang="0">
                    <a:pos x="connsiteX3" y="connsiteY3"/>
                  </a:cxn>
                </a:cxnLst>
                <a:rect l="l" t="t" r="r" b="b"/>
                <a:pathLst>
                  <a:path w="3665688" h="879223">
                    <a:moveTo>
                      <a:pt x="3665683" y="228600"/>
                    </a:moveTo>
                    <a:cubicBezTo>
                      <a:pt x="3666953" y="454025"/>
                      <a:pt x="3435813" y="173990"/>
                      <a:pt x="2865583" y="281940"/>
                    </a:cubicBezTo>
                    <a:cubicBezTo>
                      <a:pt x="2295353" y="389890"/>
                      <a:pt x="684993" y="923290"/>
                      <a:pt x="244303" y="876300"/>
                    </a:cubicBezTo>
                    <a:cubicBezTo>
                      <a:pt x="-196387" y="829310"/>
                      <a:pt x="62693" y="426720"/>
                      <a:pt x="221443"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Rectangle 241">
                <a:extLst>
                  <a:ext uri="{FF2B5EF4-FFF2-40B4-BE49-F238E27FC236}">
                    <a16:creationId xmlns:a16="http://schemas.microsoft.com/office/drawing/2014/main" id="{B182CDF7-FECF-46DC-96EE-AE05B34E622A}"/>
                  </a:ext>
                </a:extLst>
              </p:cNvPr>
              <p:cNvSpPr/>
              <p:nvPr/>
            </p:nvSpPr>
            <p:spPr>
              <a:xfrm rot="1194814">
                <a:off x="7732107" y="2154710"/>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TextBox 239">
                <a:extLst>
                  <a:ext uri="{FF2B5EF4-FFF2-40B4-BE49-F238E27FC236}">
                    <a16:creationId xmlns:a16="http://schemas.microsoft.com/office/drawing/2014/main" id="{BFDB6690-25CF-4C32-96E6-F4C01C7D29CF}"/>
                  </a:ext>
                </a:extLst>
              </p:cNvPr>
              <p:cNvSpPr txBox="1"/>
              <p:nvPr/>
            </p:nvSpPr>
            <p:spPr>
              <a:xfrm rot="20660012">
                <a:off x="4138434" y="2959768"/>
                <a:ext cx="993489" cy="368997"/>
              </a:xfrm>
              <a:prstGeom prst="rect">
                <a:avLst/>
              </a:prstGeom>
              <a:noFill/>
            </p:spPr>
            <p:txBody>
              <a:bodyPr wrap="none" rtlCol="0">
                <a:spAutoFit/>
              </a:bodyPr>
              <a:lstStyle/>
              <a:p>
                <a:pPr algn="ctr">
                  <a:lnSpc>
                    <a:spcPts val="3000"/>
                  </a:lnSpc>
                </a:pPr>
                <a:r>
                  <a:rPr lang="en-US" sz="1400" b="1" dirty="0">
                    <a:solidFill>
                      <a:srgbClr val="FF0000"/>
                    </a:solidFill>
                    <a:latin typeface="Candara" panose="020E0502030303020204" pitchFamily="34" charset="0"/>
                  </a:rPr>
                  <a:t>Mossy Fiber</a:t>
                </a:r>
              </a:p>
            </p:txBody>
          </p:sp>
          <p:sp>
            <p:nvSpPr>
              <p:cNvPr id="248" name="TextBox 247">
                <a:extLst>
                  <a:ext uri="{FF2B5EF4-FFF2-40B4-BE49-F238E27FC236}">
                    <a16:creationId xmlns:a16="http://schemas.microsoft.com/office/drawing/2014/main" id="{870C72D1-3757-403B-8E9B-9160B2635400}"/>
                  </a:ext>
                </a:extLst>
              </p:cNvPr>
              <p:cNvSpPr txBox="1"/>
              <p:nvPr/>
            </p:nvSpPr>
            <p:spPr>
              <a:xfrm>
                <a:off x="299144" y="1111004"/>
                <a:ext cx="2268571" cy="398699"/>
              </a:xfrm>
              <a:prstGeom prst="rect">
                <a:avLst/>
              </a:prstGeom>
              <a:noFill/>
            </p:spPr>
            <p:txBody>
              <a:bodyPr wrap="none" rtlCol="0">
                <a:spAutoFit/>
              </a:bodyPr>
              <a:lstStyle/>
              <a:p>
                <a:pPr algn="ctr">
                  <a:lnSpc>
                    <a:spcPts val="2200"/>
                  </a:lnSpc>
                </a:pPr>
                <a:r>
                  <a:rPr lang="en-US" sz="2800" dirty="0">
                    <a:latin typeface="Candara" panose="020E0502030303020204" pitchFamily="34" charset="0"/>
                  </a:rPr>
                  <a:t>Hippocampus</a:t>
                </a:r>
              </a:p>
            </p:txBody>
          </p:sp>
          <p:grpSp>
            <p:nvGrpSpPr>
              <p:cNvPr id="286" name="Group 285">
                <a:extLst>
                  <a:ext uri="{FF2B5EF4-FFF2-40B4-BE49-F238E27FC236}">
                    <a16:creationId xmlns:a16="http://schemas.microsoft.com/office/drawing/2014/main" id="{FDACF8D2-BB59-4EDA-82CF-8E1938B589DC}"/>
                  </a:ext>
                </a:extLst>
              </p:cNvPr>
              <p:cNvGrpSpPr/>
              <p:nvPr/>
            </p:nvGrpSpPr>
            <p:grpSpPr>
              <a:xfrm>
                <a:off x="3258556" y="1841883"/>
                <a:ext cx="8363668" cy="2655896"/>
                <a:chOff x="3258556" y="1841883"/>
                <a:chExt cx="8363668" cy="2655896"/>
              </a:xfrm>
            </p:grpSpPr>
            <p:sp>
              <p:nvSpPr>
                <p:cNvPr id="287" name="TextBox 286">
                  <a:extLst>
                    <a:ext uri="{FF2B5EF4-FFF2-40B4-BE49-F238E27FC236}">
                      <a16:creationId xmlns:a16="http://schemas.microsoft.com/office/drawing/2014/main" id="{A1A241ED-783D-41EF-86FF-BDEF665AB339}"/>
                    </a:ext>
                  </a:extLst>
                </p:cNvPr>
                <p:cNvSpPr txBox="1"/>
                <p:nvPr/>
              </p:nvSpPr>
              <p:spPr>
                <a:xfrm>
                  <a:off x="10470146" y="3656069"/>
                  <a:ext cx="1045478"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Layer III</a:t>
                  </a:r>
                </a:p>
              </p:txBody>
            </p:sp>
            <p:sp>
              <p:nvSpPr>
                <p:cNvPr id="288" name="TextBox 287">
                  <a:extLst>
                    <a:ext uri="{FF2B5EF4-FFF2-40B4-BE49-F238E27FC236}">
                      <a16:creationId xmlns:a16="http://schemas.microsoft.com/office/drawing/2014/main" id="{6382B000-E8E6-4EC7-98FB-378AD529E386}"/>
                    </a:ext>
                  </a:extLst>
                </p:cNvPr>
                <p:cNvSpPr txBox="1"/>
                <p:nvPr/>
              </p:nvSpPr>
              <p:spPr>
                <a:xfrm>
                  <a:off x="10363546" y="2191786"/>
                  <a:ext cx="1258678"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Layer V/VI</a:t>
                  </a:r>
                </a:p>
              </p:txBody>
            </p:sp>
            <p:grpSp>
              <p:nvGrpSpPr>
                <p:cNvPr id="289" name="Group 288">
                  <a:extLst>
                    <a:ext uri="{FF2B5EF4-FFF2-40B4-BE49-F238E27FC236}">
                      <a16:creationId xmlns:a16="http://schemas.microsoft.com/office/drawing/2014/main" id="{EE4BAFA6-0285-4FF4-BB73-321F1398A4B3}"/>
                    </a:ext>
                  </a:extLst>
                </p:cNvPr>
                <p:cNvGrpSpPr/>
                <p:nvPr/>
              </p:nvGrpSpPr>
              <p:grpSpPr>
                <a:xfrm>
                  <a:off x="3258556" y="1841883"/>
                  <a:ext cx="7012848" cy="2655896"/>
                  <a:chOff x="3258556" y="1841883"/>
                  <a:chExt cx="7012848" cy="2655896"/>
                </a:xfrm>
              </p:grpSpPr>
              <p:grpSp>
                <p:nvGrpSpPr>
                  <p:cNvPr id="291" name="Group 290">
                    <a:extLst>
                      <a:ext uri="{FF2B5EF4-FFF2-40B4-BE49-F238E27FC236}">
                        <a16:creationId xmlns:a16="http://schemas.microsoft.com/office/drawing/2014/main" id="{FC353AD0-ECE8-4215-B58C-B71BE6D8BAA7}"/>
                      </a:ext>
                    </a:extLst>
                  </p:cNvPr>
                  <p:cNvGrpSpPr/>
                  <p:nvPr/>
                </p:nvGrpSpPr>
                <p:grpSpPr>
                  <a:xfrm>
                    <a:off x="3258556" y="1841883"/>
                    <a:ext cx="7012848" cy="2655896"/>
                    <a:chOff x="3258556" y="1841883"/>
                    <a:chExt cx="7012848" cy="2655896"/>
                  </a:xfrm>
                </p:grpSpPr>
                <p:grpSp>
                  <p:nvGrpSpPr>
                    <p:cNvPr id="295" name="Group 294">
                      <a:extLst>
                        <a:ext uri="{FF2B5EF4-FFF2-40B4-BE49-F238E27FC236}">
                          <a16:creationId xmlns:a16="http://schemas.microsoft.com/office/drawing/2014/main" id="{527CE3C9-886D-4BDE-9587-981977E01A34}"/>
                        </a:ext>
                      </a:extLst>
                    </p:cNvPr>
                    <p:cNvGrpSpPr/>
                    <p:nvPr/>
                  </p:nvGrpSpPr>
                  <p:grpSpPr>
                    <a:xfrm>
                      <a:off x="5250180" y="1841883"/>
                      <a:ext cx="5021224" cy="2273565"/>
                      <a:chOff x="5250180" y="1841883"/>
                      <a:chExt cx="5021224" cy="2273565"/>
                    </a:xfrm>
                  </p:grpSpPr>
                  <p:grpSp>
                    <p:nvGrpSpPr>
                      <p:cNvPr id="322" name="Group 321">
                        <a:extLst>
                          <a:ext uri="{FF2B5EF4-FFF2-40B4-BE49-F238E27FC236}">
                            <a16:creationId xmlns:a16="http://schemas.microsoft.com/office/drawing/2014/main" id="{9DC35069-30F2-4544-9F66-93B32E76B098}"/>
                          </a:ext>
                        </a:extLst>
                      </p:cNvPr>
                      <p:cNvGrpSpPr/>
                      <p:nvPr/>
                    </p:nvGrpSpPr>
                    <p:grpSpPr>
                      <a:xfrm>
                        <a:off x="9301408" y="3732726"/>
                        <a:ext cx="969996" cy="382722"/>
                        <a:chOff x="9255688" y="3679386"/>
                        <a:chExt cx="969996" cy="382722"/>
                      </a:xfrm>
                    </p:grpSpPr>
                    <p:sp>
                      <p:nvSpPr>
                        <p:cNvPr id="327" name="Freeform: Shape 326">
                          <a:extLst>
                            <a:ext uri="{FF2B5EF4-FFF2-40B4-BE49-F238E27FC236}">
                              <a16:creationId xmlns:a16="http://schemas.microsoft.com/office/drawing/2014/main" id="{5A24AC23-BDD4-46FA-BFFA-5B866661813C}"/>
                            </a:ext>
                          </a:extLst>
                        </p:cNvPr>
                        <p:cNvSpPr/>
                        <p:nvPr/>
                      </p:nvSpPr>
                      <p:spPr>
                        <a:xfrm rot="10993266">
                          <a:off x="9299169" y="3679386"/>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8" name="Freeform: Shape 327">
                          <a:extLst>
                            <a:ext uri="{FF2B5EF4-FFF2-40B4-BE49-F238E27FC236}">
                              <a16:creationId xmlns:a16="http://schemas.microsoft.com/office/drawing/2014/main" id="{A8134BA5-D07F-441F-B3E6-D483D72214A5}"/>
                            </a:ext>
                          </a:extLst>
                        </p:cNvPr>
                        <p:cNvSpPr/>
                        <p:nvPr/>
                      </p:nvSpPr>
                      <p:spPr>
                        <a:xfrm rot="9338418">
                          <a:off x="9394266" y="383101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9" name="Freeform: Shape 328">
                          <a:extLst>
                            <a:ext uri="{FF2B5EF4-FFF2-40B4-BE49-F238E27FC236}">
                              <a16:creationId xmlns:a16="http://schemas.microsoft.com/office/drawing/2014/main" id="{8D996E07-EB9B-4856-B467-346E7B6E2C6D}"/>
                            </a:ext>
                          </a:extLst>
                        </p:cNvPr>
                        <p:cNvSpPr/>
                        <p:nvPr/>
                      </p:nvSpPr>
                      <p:spPr>
                        <a:xfrm rot="10461739">
                          <a:off x="9386802" y="390356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0" name="Freeform: Shape 329">
                          <a:extLst>
                            <a:ext uri="{FF2B5EF4-FFF2-40B4-BE49-F238E27FC236}">
                              <a16:creationId xmlns:a16="http://schemas.microsoft.com/office/drawing/2014/main" id="{583CDC5E-5E5B-4F0A-822A-75F7EC8FA4FF}"/>
                            </a:ext>
                          </a:extLst>
                        </p:cNvPr>
                        <p:cNvSpPr/>
                        <p:nvPr/>
                      </p:nvSpPr>
                      <p:spPr>
                        <a:xfrm rot="13741861" flipH="1">
                          <a:off x="9339529" y="388618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1" name="Freeform: Shape 330">
                          <a:extLst>
                            <a:ext uri="{FF2B5EF4-FFF2-40B4-BE49-F238E27FC236}">
                              <a16:creationId xmlns:a16="http://schemas.microsoft.com/office/drawing/2014/main" id="{62FB2B2A-2CB9-4CA3-86D2-CBE2F80ADF7D}"/>
                            </a:ext>
                          </a:extLst>
                        </p:cNvPr>
                        <p:cNvSpPr/>
                        <p:nvPr/>
                      </p:nvSpPr>
                      <p:spPr>
                        <a:xfrm rot="15246424">
                          <a:off x="9306246" y="385040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2" name="Freeform: Shape 331">
                          <a:extLst>
                            <a:ext uri="{FF2B5EF4-FFF2-40B4-BE49-F238E27FC236}">
                              <a16:creationId xmlns:a16="http://schemas.microsoft.com/office/drawing/2014/main" id="{4F1DDE83-AAC9-417B-AE8E-910CA90B7837}"/>
                            </a:ext>
                          </a:extLst>
                        </p:cNvPr>
                        <p:cNvSpPr/>
                        <p:nvPr/>
                      </p:nvSpPr>
                      <p:spPr>
                        <a:xfrm rot="6039158">
                          <a:off x="9451666" y="386516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3" name="Freeform: Shape 332">
                          <a:extLst>
                            <a:ext uri="{FF2B5EF4-FFF2-40B4-BE49-F238E27FC236}">
                              <a16:creationId xmlns:a16="http://schemas.microsoft.com/office/drawing/2014/main" id="{07256B04-B6CB-463C-93E0-97CF51433793}"/>
                            </a:ext>
                          </a:extLst>
                        </p:cNvPr>
                        <p:cNvSpPr/>
                        <p:nvPr/>
                      </p:nvSpPr>
                      <p:spPr>
                        <a:xfrm rot="10993266">
                          <a:off x="9629427" y="3691682"/>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4" name="Freeform: Shape 333">
                          <a:extLst>
                            <a:ext uri="{FF2B5EF4-FFF2-40B4-BE49-F238E27FC236}">
                              <a16:creationId xmlns:a16="http://schemas.microsoft.com/office/drawing/2014/main" id="{8ADCA58E-E56E-4213-A844-382048F417D5}"/>
                            </a:ext>
                          </a:extLst>
                        </p:cNvPr>
                        <p:cNvSpPr/>
                        <p:nvPr/>
                      </p:nvSpPr>
                      <p:spPr>
                        <a:xfrm rot="9338418">
                          <a:off x="9724524" y="3843305"/>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5" name="Freeform: Shape 334">
                          <a:extLst>
                            <a:ext uri="{FF2B5EF4-FFF2-40B4-BE49-F238E27FC236}">
                              <a16:creationId xmlns:a16="http://schemas.microsoft.com/office/drawing/2014/main" id="{05382203-40C5-4111-8A66-8F4EA9E9BAC2}"/>
                            </a:ext>
                          </a:extLst>
                        </p:cNvPr>
                        <p:cNvSpPr/>
                        <p:nvPr/>
                      </p:nvSpPr>
                      <p:spPr>
                        <a:xfrm rot="10461739">
                          <a:off x="9717060" y="391586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6" name="Freeform: Shape 335">
                          <a:extLst>
                            <a:ext uri="{FF2B5EF4-FFF2-40B4-BE49-F238E27FC236}">
                              <a16:creationId xmlns:a16="http://schemas.microsoft.com/office/drawing/2014/main" id="{D3628CB4-59BA-42CE-A3AF-6CDFFF52E521}"/>
                            </a:ext>
                          </a:extLst>
                        </p:cNvPr>
                        <p:cNvSpPr/>
                        <p:nvPr/>
                      </p:nvSpPr>
                      <p:spPr>
                        <a:xfrm rot="13741861" flipH="1">
                          <a:off x="9669787" y="389848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7" name="Freeform: Shape 336">
                          <a:extLst>
                            <a:ext uri="{FF2B5EF4-FFF2-40B4-BE49-F238E27FC236}">
                              <a16:creationId xmlns:a16="http://schemas.microsoft.com/office/drawing/2014/main" id="{92628856-9C97-4F62-AF01-7A81BEB0BDB5}"/>
                            </a:ext>
                          </a:extLst>
                        </p:cNvPr>
                        <p:cNvSpPr/>
                        <p:nvPr/>
                      </p:nvSpPr>
                      <p:spPr>
                        <a:xfrm rot="15246424">
                          <a:off x="9636504" y="386270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8" name="Freeform: Shape 337">
                          <a:extLst>
                            <a:ext uri="{FF2B5EF4-FFF2-40B4-BE49-F238E27FC236}">
                              <a16:creationId xmlns:a16="http://schemas.microsoft.com/office/drawing/2014/main" id="{E2DF64D3-FD78-4C1C-A342-B1AB4DA3B9FA}"/>
                            </a:ext>
                          </a:extLst>
                        </p:cNvPr>
                        <p:cNvSpPr/>
                        <p:nvPr/>
                      </p:nvSpPr>
                      <p:spPr>
                        <a:xfrm rot="6039158">
                          <a:off x="9781924" y="387745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9" name="Freeform: Shape 338">
                          <a:extLst>
                            <a:ext uri="{FF2B5EF4-FFF2-40B4-BE49-F238E27FC236}">
                              <a16:creationId xmlns:a16="http://schemas.microsoft.com/office/drawing/2014/main" id="{875E5383-7F9D-40C7-A710-3077AEAA9AD9}"/>
                            </a:ext>
                          </a:extLst>
                        </p:cNvPr>
                        <p:cNvSpPr/>
                        <p:nvPr/>
                      </p:nvSpPr>
                      <p:spPr>
                        <a:xfrm rot="10993266">
                          <a:off x="9983235" y="370251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0" name="Freeform: Shape 339">
                          <a:extLst>
                            <a:ext uri="{FF2B5EF4-FFF2-40B4-BE49-F238E27FC236}">
                              <a16:creationId xmlns:a16="http://schemas.microsoft.com/office/drawing/2014/main" id="{4AEB8F44-67E9-4AA6-8375-C7388CF4D2ED}"/>
                            </a:ext>
                          </a:extLst>
                        </p:cNvPr>
                        <p:cNvSpPr/>
                        <p:nvPr/>
                      </p:nvSpPr>
                      <p:spPr>
                        <a:xfrm rot="9338418">
                          <a:off x="10078331" y="385414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1" name="Freeform: Shape 340">
                          <a:extLst>
                            <a:ext uri="{FF2B5EF4-FFF2-40B4-BE49-F238E27FC236}">
                              <a16:creationId xmlns:a16="http://schemas.microsoft.com/office/drawing/2014/main" id="{7EF18E82-0F2B-45AB-8DB1-8F253D4EBAC8}"/>
                            </a:ext>
                          </a:extLst>
                        </p:cNvPr>
                        <p:cNvSpPr/>
                        <p:nvPr/>
                      </p:nvSpPr>
                      <p:spPr>
                        <a:xfrm rot="10461739">
                          <a:off x="10070867" y="39266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2" name="Freeform: Shape 341">
                          <a:extLst>
                            <a:ext uri="{FF2B5EF4-FFF2-40B4-BE49-F238E27FC236}">
                              <a16:creationId xmlns:a16="http://schemas.microsoft.com/office/drawing/2014/main" id="{96AEDF2E-6344-4133-88BC-B63316F6A6F3}"/>
                            </a:ext>
                          </a:extLst>
                        </p:cNvPr>
                        <p:cNvSpPr/>
                        <p:nvPr/>
                      </p:nvSpPr>
                      <p:spPr>
                        <a:xfrm rot="13741861" flipH="1">
                          <a:off x="10023594" y="390931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3" name="Freeform: Shape 342">
                          <a:extLst>
                            <a:ext uri="{FF2B5EF4-FFF2-40B4-BE49-F238E27FC236}">
                              <a16:creationId xmlns:a16="http://schemas.microsoft.com/office/drawing/2014/main" id="{BBF90312-78EA-47FD-9DB9-AAF17888E117}"/>
                            </a:ext>
                          </a:extLst>
                        </p:cNvPr>
                        <p:cNvSpPr/>
                        <p:nvPr/>
                      </p:nvSpPr>
                      <p:spPr>
                        <a:xfrm rot="15246424">
                          <a:off x="9990312" y="387353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4" name="Freeform: Shape 343">
                          <a:extLst>
                            <a:ext uri="{FF2B5EF4-FFF2-40B4-BE49-F238E27FC236}">
                              <a16:creationId xmlns:a16="http://schemas.microsoft.com/office/drawing/2014/main" id="{57BB1FBE-D7B0-4B4D-9CDF-65D70AA2FBF8}"/>
                            </a:ext>
                          </a:extLst>
                        </p:cNvPr>
                        <p:cNvSpPr/>
                        <p:nvPr/>
                      </p:nvSpPr>
                      <p:spPr>
                        <a:xfrm rot="6039158">
                          <a:off x="10135732" y="38882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23" name="Group 322">
                        <a:extLst>
                          <a:ext uri="{FF2B5EF4-FFF2-40B4-BE49-F238E27FC236}">
                            <a16:creationId xmlns:a16="http://schemas.microsoft.com/office/drawing/2014/main" id="{F7FEDAB0-B1D9-4517-A8B2-FF6A40A4E1F0}"/>
                          </a:ext>
                        </a:extLst>
                      </p:cNvPr>
                      <p:cNvGrpSpPr/>
                      <p:nvPr/>
                    </p:nvGrpSpPr>
                    <p:grpSpPr>
                      <a:xfrm>
                        <a:off x="5250180" y="1841883"/>
                        <a:ext cx="4876894" cy="2011877"/>
                        <a:chOff x="5250180" y="1841883"/>
                        <a:chExt cx="4876894" cy="2011877"/>
                      </a:xfrm>
                    </p:grpSpPr>
                    <p:sp>
                      <p:nvSpPr>
                        <p:cNvPr id="324" name="Freeform: Shape 323">
                          <a:extLst>
                            <a:ext uri="{FF2B5EF4-FFF2-40B4-BE49-F238E27FC236}">
                              <a16:creationId xmlns:a16="http://schemas.microsoft.com/office/drawing/2014/main" id="{03214773-CDE5-4664-B785-33A47256D80A}"/>
                            </a:ext>
                          </a:extLst>
                        </p:cNvPr>
                        <p:cNvSpPr/>
                        <p:nvPr/>
                      </p:nvSpPr>
                      <p:spPr>
                        <a:xfrm>
                          <a:off x="5250180" y="1866900"/>
                          <a:ext cx="4168415" cy="188214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Lst>
                          <a:ahLst/>
                          <a:cxnLst>
                            <a:cxn ang="0">
                              <a:pos x="connsiteX0" y="connsiteY0"/>
                            </a:cxn>
                            <a:cxn ang="0">
                              <a:pos x="connsiteX1" y="connsiteY1"/>
                            </a:cxn>
                          </a:cxnLst>
                          <a:rect l="l" t="t" r="r" b="b"/>
                          <a:pathLst>
                            <a:path w="4168415" h="1882140">
                              <a:moveTo>
                                <a:pt x="4168140" y="1882140"/>
                              </a:moveTo>
                              <a:cubicBezTo>
                                <a:pt x="4201160" y="1516380"/>
                                <a:pt x="1262380" y="20574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5" name="Freeform: Shape 324">
                          <a:extLst>
                            <a:ext uri="{FF2B5EF4-FFF2-40B4-BE49-F238E27FC236}">
                              <a16:creationId xmlns:a16="http://schemas.microsoft.com/office/drawing/2014/main" id="{B519FBA8-48A2-4DBC-A43F-2595A745BEC4}"/>
                            </a:ext>
                          </a:extLst>
                        </p:cNvPr>
                        <p:cNvSpPr/>
                        <p:nvPr/>
                      </p:nvSpPr>
                      <p:spPr>
                        <a:xfrm>
                          <a:off x="5311211" y="1841883"/>
                          <a:ext cx="4815863" cy="195072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 name="connsiteX0" fmla="*/ 4168140 w 4168140"/>
                            <a:gd name="connsiteY0" fmla="*/ 1882140 h 1882140"/>
                            <a:gd name="connsiteX1" fmla="*/ 0 w 4168140"/>
                            <a:gd name="connsiteY1" fmla="*/ 0 h 1882140"/>
                            <a:gd name="connsiteX0" fmla="*/ 4815840 w 4815840"/>
                            <a:gd name="connsiteY0" fmla="*/ 1950720 h 1950720"/>
                            <a:gd name="connsiteX1" fmla="*/ 0 w 4815840"/>
                            <a:gd name="connsiteY1" fmla="*/ 0 h 1950720"/>
                            <a:gd name="connsiteX0" fmla="*/ 4815840 w 4815840"/>
                            <a:gd name="connsiteY0" fmla="*/ 1950720 h 1950720"/>
                            <a:gd name="connsiteX1" fmla="*/ 0 w 4815840"/>
                            <a:gd name="connsiteY1" fmla="*/ 0 h 1950720"/>
                            <a:gd name="connsiteX0" fmla="*/ 4815840 w 4815841"/>
                            <a:gd name="connsiteY0" fmla="*/ 1950720 h 1950720"/>
                            <a:gd name="connsiteX1" fmla="*/ 0 w 4815841"/>
                            <a:gd name="connsiteY1"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12749 w 4815840"/>
                            <a:gd name="connsiteY1" fmla="*/ 1259457 h 1950720"/>
                            <a:gd name="connsiteX2" fmla="*/ 0 w 4815840"/>
                            <a:gd name="connsiteY2" fmla="*/ 0 h 1950720"/>
                            <a:gd name="connsiteX0" fmla="*/ 4815840 w 4815858"/>
                            <a:gd name="connsiteY0" fmla="*/ 1950720 h 1950720"/>
                            <a:gd name="connsiteX1" fmla="*/ 3512749 w 4815858"/>
                            <a:gd name="connsiteY1" fmla="*/ 1259457 h 1950720"/>
                            <a:gd name="connsiteX2" fmla="*/ 0 w 4815858"/>
                            <a:gd name="connsiteY2" fmla="*/ 0 h 1950720"/>
                            <a:gd name="connsiteX0" fmla="*/ 4815840 w 4815859"/>
                            <a:gd name="connsiteY0" fmla="*/ 1950720 h 1950720"/>
                            <a:gd name="connsiteX1" fmla="*/ 3535609 w 4815859"/>
                            <a:gd name="connsiteY1" fmla="*/ 1320417 h 1950720"/>
                            <a:gd name="connsiteX2" fmla="*/ 0 w 4815859"/>
                            <a:gd name="connsiteY2" fmla="*/ 0 h 1950720"/>
                            <a:gd name="connsiteX0" fmla="*/ 4815840 w 4815863"/>
                            <a:gd name="connsiteY0" fmla="*/ 1950720 h 1950720"/>
                            <a:gd name="connsiteX1" fmla="*/ 3535609 w 4815863"/>
                            <a:gd name="connsiteY1" fmla="*/ 1320417 h 1950720"/>
                            <a:gd name="connsiteX2" fmla="*/ 0 w 4815863"/>
                            <a:gd name="connsiteY2" fmla="*/ 0 h 1950720"/>
                          </a:gdLst>
                          <a:ahLst/>
                          <a:cxnLst>
                            <a:cxn ang="0">
                              <a:pos x="connsiteX0" y="connsiteY0"/>
                            </a:cxn>
                            <a:cxn ang="0">
                              <a:pos x="connsiteX1" y="connsiteY1"/>
                            </a:cxn>
                            <a:cxn ang="0">
                              <a:pos x="connsiteX2" y="connsiteY2"/>
                            </a:cxn>
                          </a:cxnLst>
                          <a:rect l="l" t="t" r="r" b="b"/>
                          <a:pathLst>
                            <a:path w="4815863" h="1950720">
                              <a:moveTo>
                                <a:pt x="4815840" y="1950720"/>
                              </a:moveTo>
                              <a:cubicBezTo>
                                <a:pt x="4820908" y="1364340"/>
                                <a:pt x="3997818" y="1604514"/>
                                <a:pt x="3535609" y="1320417"/>
                              </a:cubicBezTo>
                              <a:cubicBezTo>
                                <a:pt x="3073400" y="1036320"/>
                                <a:pt x="1262380" y="20574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6" name="Freeform: Shape 325">
                          <a:extLst>
                            <a:ext uri="{FF2B5EF4-FFF2-40B4-BE49-F238E27FC236}">
                              <a16:creationId xmlns:a16="http://schemas.microsoft.com/office/drawing/2014/main" id="{C9FBB151-4684-4A87-AC02-A29100869239}"/>
                            </a:ext>
                          </a:extLst>
                        </p:cNvPr>
                        <p:cNvSpPr/>
                        <p:nvPr/>
                      </p:nvSpPr>
                      <p:spPr>
                        <a:xfrm>
                          <a:off x="5304447" y="1857320"/>
                          <a:ext cx="4472940" cy="199644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 name="connsiteX0" fmla="*/ 4168140 w 4168140"/>
                            <a:gd name="connsiteY0" fmla="*/ 1882140 h 1882140"/>
                            <a:gd name="connsiteX1" fmla="*/ 0 w 4168140"/>
                            <a:gd name="connsiteY1" fmla="*/ 0 h 1882140"/>
                            <a:gd name="connsiteX0" fmla="*/ 4815840 w 4815840"/>
                            <a:gd name="connsiteY0" fmla="*/ 1950720 h 1950720"/>
                            <a:gd name="connsiteX1" fmla="*/ 0 w 4815840"/>
                            <a:gd name="connsiteY1" fmla="*/ 0 h 1950720"/>
                            <a:gd name="connsiteX0" fmla="*/ 4815840 w 4815840"/>
                            <a:gd name="connsiteY0" fmla="*/ 1950720 h 1950720"/>
                            <a:gd name="connsiteX1" fmla="*/ 0 w 4815840"/>
                            <a:gd name="connsiteY1" fmla="*/ 0 h 1950720"/>
                            <a:gd name="connsiteX0" fmla="*/ 4815840 w 4815841"/>
                            <a:gd name="connsiteY0" fmla="*/ 1950720 h 1950720"/>
                            <a:gd name="connsiteX1" fmla="*/ 0 w 4815841"/>
                            <a:gd name="connsiteY1"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12749 w 4815840"/>
                            <a:gd name="connsiteY1" fmla="*/ 1259457 h 1950720"/>
                            <a:gd name="connsiteX2" fmla="*/ 0 w 4815840"/>
                            <a:gd name="connsiteY2" fmla="*/ 0 h 1950720"/>
                            <a:gd name="connsiteX0" fmla="*/ 4815840 w 4815858"/>
                            <a:gd name="connsiteY0" fmla="*/ 1950720 h 1950720"/>
                            <a:gd name="connsiteX1" fmla="*/ 3512749 w 4815858"/>
                            <a:gd name="connsiteY1" fmla="*/ 1259457 h 1950720"/>
                            <a:gd name="connsiteX2" fmla="*/ 0 w 4815858"/>
                            <a:gd name="connsiteY2" fmla="*/ 0 h 1950720"/>
                            <a:gd name="connsiteX0" fmla="*/ 4815840 w 4815859"/>
                            <a:gd name="connsiteY0" fmla="*/ 1950720 h 1950720"/>
                            <a:gd name="connsiteX1" fmla="*/ 3535609 w 4815859"/>
                            <a:gd name="connsiteY1" fmla="*/ 1320417 h 1950720"/>
                            <a:gd name="connsiteX2" fmla="*/ 0 w 4815859"/>
                            <a:gd name="connsiteY2" fmla="*/ 0 h 1950720"/>
                            <a:gd name="connsiteX0" fmla="*/ 4815840 w 4815863"/>
                            <a:gd name="connsiteY0" fmla="*/ 1950720 h 1950720"/>
                            <a:gd name="connsiteX1" fmla="*/ 3535609 w 4815863"/>
                            <a:gd name="connsiteY1" fmla="*/ 1320417 h 1950720"/>
                            <a:gd name="connsiteX2" fmla="*/ 0 w 4815863"/>
                            <a:gd name="connsiteY2" fmla="*/ 0 h 1950720"/>
                            <a:gd name="connsiteX0" fmla="*/ 4472940 w 4472975"/>
                            <a:gd name="connsiteY0" fmla="*/ 1996440 h 1996440"/>
                            <a:gd name="connsiteX1" fmla="*/ 3192709 w 4472975"/>
                            <a:gd name="connsiteY1" fmla="*/ 1366137 h 1996440"/>
                            <a:gd name="connsiteX2" fmla="*/ 0 w 4472975"/>
                            <a:gd name="connsiteY2" fmla="*/ 0 h 1996440"/>
                            <a:gd name="connsiteX0" fmla="*/ 4472940 w 4472975"/>
                            <a:gd name="connsiteY0" fmla="*/ 1996440 h 1996440"/>
                            <a:gd name="connsiteX1" fmla="*/ 3192709 w 4472975"/>
                            <a:gd name="connsiteY1" fmla="*/ 1366137 h 1996440"/>
                            <a:gd name="connsiteX2" fmla="*/ 0 w 4472975"/>
                            <a:gd name="connsiteY2" fmla="*/ 0 h 1996440"/>
                            <a:gd name="connsiteX0" fmla="*/ 4472940 w 4472975"/>
                            <a:gd name="connsiteY0" fmla="*/ 1996440 h 1996440"/>
                            <a:gd name="connsiteX1" fmla="*/ 3200329 w 4472975"/>
                            <a:gd name="connsiteY1" fmla="*/ 1168017 h 1996440"/>
                            <a:gd name="connsiteX2" fmla="*/ 0 w 4472975"/>
                            <a:gd name="connsiteY2" fmla="*/ 0 h 1996440"/>
                            <a:gd name="connsiteX0" fmla="*/ 4472940 w 4472978"/>
                            <a:gd name="connsiteY0" fmla="*/ 1996440 h 1996440"/>
                            <a:gd name="connsiteX1" fmla="*/ 3200329 w 4472978"/>
                            <a:gd name="connsiteY1" fmla="*/ 1168017 h 1996440"/>
                            <a:gd name="connsiteX2" fmla="*/ 0 w 4472978"/>
                            <a:gd name="connsiteY2" fmla="*/ 0 h 1996440"/>
                            <a:gd name="connsiteX0" fmla="*/ 4472940 w 4472966"/>
                            <a:gd name="connsiteY0" fmla="*/ 1996440 h 1996440"/>
                            <a:gd name="connsiteX1" fmla="*/ 3200329 w 4472966"/>
                            <a:gd name="connsiteY1" fmla="*/ 1168017 h 1996440"/>
                            <a:gd name="connsiteX2" fmla="*/ 0 w 4472966"/>
                            <a:gd name="connsiteY2" fmla="*/ 0 h 1996440"/>
                            <a:gd name="connsiteX0" fmla="*/ 4472940 w 4472940"/>
                            <a:gd name="connsiteY0" fmla="*/ 1996440 h 1996440"/>
                            <a:gd name="connsiteX1" fmla="*/ 3200329 w 4472940"/>
                            <a:gd name="connsiteY1" fmla="*/ 116801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Lst>
                          <a:ahLst/>
                          <a:cxnLst>
                            <a:cxn ang="0">
                              <a:pos x="connsiteX0" y="connsiteY0"/>
                            </a:cxn>
                            <a:cxn ang="0">
                              <a:pos x="connsiteX1" y="connsiteY1"/>
                            </a:cxn>
                            <a:cxn ang="0">
                              <a:pos x="connsiteX2" y="connsiteY2"/>
                            </a:cxn>
                          </a:cxnLst>
                          <a:rect l="l" t="t" r="r" b="b"/>
                          <a:pathLst>
                            <a:path w="4472940" h="1996440">
                              <a:moveTo>
                                <a:pt x="4472940" y="1996440"/>
                              </a:moveTo>
                              <a:cubicBezTo>
                                <a:pt x="4417048" y="1684380"/>
                                <a:pt x="3770559" y="1477897"/>
                                <a:pt x="3131749" y="1145157"/>
                              </a:cubicBezTo>
                              <a:cubicBezTo>
                                <a:pt x="2492939" y="812417"/>
                                <a:pt x="1681480" y="45720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296" name="Rectangle: Rounded Corners 295">
                      <a:extLst>
                        <a:ext uri="{FF2B5EF4-FFF2-40B4-BE49-F238E27FC236}">
                          <a16:creationId xmlns:a16="http://schemas.microsoft.com/office/drawing/2014/main" id="{07EE982D-8875-4134-9F4B-C67BADC82DD0}"/>
                        </a:ext>
                      </a:extLst>
                    </p:cNvPr>
                    <p:cNvSpPr/>
                    <p:nvPr/>
                  </p:nvSpPr>
                  <p:spPr>
                    <a:xfrm rot="3532455">
                      <a:off x="9296468" y="3602363"/>
                      <a:ext cx="129798" cy="75430"/>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7" name="Rectangle: Rounded Corners 296">
                      <a:extLst>
                        <a:ext uri="{FF2B5EF4-FFF2-40B4-BE49-F238E27FC236}">
                          <a16:creationId xmlns:a16="http://schemas.microsoft.com/office/drawing/2014/main" id="{FCF1FF9C-ACEC-439E-B906-AB95CD32B0B3}"/>
                        </a:ext>
                      </a:extLst>
                    </p:cNvPr>
                    <p:cNvSpPr/>
                    <p:nvPr/>
                  </p:nvSpPr>
                  <p:spPr>
                    <a:xfrm rot="2536915">
                      <a:off x="9404603" y="3473127"/>
                      <a:ext cx="153229" cy="11857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8" name="Rectangle: Rounded Corners 297">
                      <a:extLst>
                        <a:ext uri="{FF2B5EF4-FFF2-40B4-BE49-F238E27FC236}">
                          <a16:creationId xmlns:a16="http://schemas.microsoft.com/office/drawing/2014/main" id="{1807211B-B9C3-417A-8869-A2D7B8D4068F}"/>
                        </a:ext>
                      </a:extLst>
                    </p:cNvPr>
                    <p:cNvSpPr/>
                    <p:nvPr/>
                  </p:nvSpPr>
                  <p:spPr>
                    <a:xfrm rot="2536915">
                      <a:off x="9102834" y="3424292"/>
                      <a:ext cx="153229" cy="11857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99" name="Group 298">
                      <a:extLst>
                        <a:ext uri="{FF2B5EF4-FFF2-40B4-BE49-F238E27FC236}">
                          <a16:creationId xmlns:a16="http://schemas.microsoft.com/office/drawing/2014/main" id="{96F3471F-1454-4D43-9027-9BEF9269F2FE}"/>
                        </a:ext>
                      </a:extLst>
                    </p:cNvPr>
                    <p:cNvGrpSpPr/>
                    <p:nvPr/>
                  </p:nvGrpSpPr>
                  <p:grpSpPr>
                    <a:xfrm>
                      <a:off x="3258556" y="2580086"/>
                      <a:ext cx="6965931" cy="1917693"/>
                      <a:chOff x="3258556" y="2580086"/>
                      <a:chExt cx="6965931" cy="1917693"/>
                    </a:xfrm>
                  </p:grpSpPr>
                  <p:grpSp>
                    <p:nvGrpSpPr>
                      <p:cNvPr id="300" name="Group 299">
                        <a:extLst>
                          <a:ext uri="{FF2B5EF4-FFF2-40B4-BE49-F238E27FC236}">
                            <a16:creationId xmlns:a16="http://schemas.microsoft.com/office/drawing/2014/main" id="{882C60CE-B116-4174-A578-F19399B66E96}"/>
                          </a:ext>
                        </a:extLst>
                      </p:cNvPr>
                      <p:cNvGrpSpPr/>
                      <p:nvPr/>
                    </p:nvGrpSpPr>
                    <p:grpSpPr>
                      <a:xfrm>
                        <a:off x="9254491" y="4115057"/>
                        <a:ext cx="969996" cy="382722"/>
                        <a:chOff x="9255688" y="3679386"/>
                        <a:chExt cx="969996" cy="382722"/>
                      </a:xfrm>
                    </p:grpSpPr>
                    <p:sp>
                      <p:nvSpPr>
                        <p:cNvPr id="304" name="Freeform: Shape 303">
                          <a:extLst>
                            <a:ext uri="{FF2B5EF4-FFF2-40B4-BE49-F238E27FC236}">
                              <a16:creationId xmlns:a16="http://schemas.microsoft.com/office/drawing/2014/main" id="{68CD2CD4-52EF-4916-BFB9-FBF11B4D2A5F}"/>
                            </a:ext>
                          </a:extLst>
                        </p:cNvPr>
                        <p:cNvSpPr/>
                        <p:nvPr/>
                      </p:nvSpPr>
                      <p:spPr>
                        <a:xfrm rot="10993266">
                          <a:off x="9299169" y="3679386"/>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5" name="Freeform: Shape 304">
                          <a:extLst>
                            <a:ext uri="{FF2B5EF4-FFF2-40B4-BE49-F238E27FC236}">
                              <a16:creationId xmlns:a16="http://schemas.microsoft.com/office/drawing/2014/main" id="{D5C14B6A-8AE3-4BD9-9206-7566A06C2CF9}"/>
                            </a:ext>
                          </a:extLst>
                        </p:cNvPr>
                        <p:cNvSpPr/>
                        <p:nvPr/>
                      </p:nvSpPr>
                      <p:spPr>
                        <a:xfrm rot="9338418">
                          <a:off x="9394266" y="383101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6" name="Freeform: Shape 305">
                          <a:extLst>
                            <a:ext uri="{FF2B5EF4-FFF2-40B4-BE49-F238E27FC236}">
                              <a16:creationId xmlns:a16="http://schemas.microsoft.com/office/drawing/2014/main" id="{BD02F087-1413-4BF4-8A38-A725A90B5207}"/>
                            </a:ext>
                          </a:extLst>
                        </p:cNvPr>
                        <p:cNvSpPr/>
                        <p:nvPr/>
                      </p:nvSpPr>
                      <p:spPr>
                        <a:xfrm rot="10461739">
                          <a:off x="9386802" y="390356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7" name="Freeform: Shape 306">
                          <a:extLst>
                            <a:ext uri="{FF2B5EF4-FFF2-40B4-BE49-F238E27FC236}">
                              <a16:creationId xmlns:a16="http://schemas.microsoft.com/office/drawing/2014/main" id="{3CB1AF5E-5602-4E77-A243-22BF31CBDAB1}"/>
                            </a:ext>
                          </a:extLst>
                        </p:cNvPr>
                        <p:cNvSpPr/>
                        <p:nvPr/>
                      </p:nvSpPr>
                      <p:spPr>
                        <a:xfrm rot="13741861" flipH="1">
                          <a:off x="9339529" y="388618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8" name="Freeform: Shape 307">
                          <a:extLst>
                            <a:ext uri="{FF2B5EF4-FFF2-40B4-BE49-F238E27FC236}">
                              <a16:creationId xmlns:a16="http://schemas.microsoft.com/office/drawing/2014/main" id="{950AFABE-C785-4992-A0BA-8233AE3F674E}"/>
                            </a:ext>
                          </a:extLst>
                        </p:cNvPr>
                        <p:cNvSpPr/>
                        <p:nvPr/>
                      </p:nvSpPr>
                      <p:spPr>
                        <a:xfrm rot="15246424">
                          <a:off x="9306246" y="385040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9" name="Freeform: Shape 308">
                          <a:extLst>
                            <a:ext uri="{FF2B5EF4-FFF2-40B4-BE49-F238E27FC236}">
                              <a16:creationId xmlns:a16="http://schemas.microsoft.com/office/drawing/2014/main" id="{F897BE54-2D50-4922-B598-AA84861FCB44}"/>
                            </a:ext>
                          </a:extLst>
                        </p:cNvPr>
                        <p:cNvSpPr/>
                        <p:nvPr/>
                      </p:nvSpPr>
                      <p:spPr>
                        <a:xfrm rot="6039158">
                          <a:off x="9451666" y="386516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0" name="Freeform: Shape 309">
                          <a:extLst>
                            <a:ext uri="{FF2B5EF4-FFF2-40B4-BE49-F238E27FC236}">
                              <a16:creationId xmlns:a16="http://schemas.microsoft.com/office/drawing/2014/main" id="{3FCA0DCC-06D9-41FA-BC7D-6FA5F38EB663}"/>
                            </a:ext>
                          </a:extLst>
                        </p:cNvPr>
                        <p:cNvSpPr/>
                        <p:nvPr/>
                      </p:nvSpPr>
                      <p:spPr>
                        <a:xfrm rot="10993266">
                          <a:off x="9629427" y="3691682"/>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1" name="Freeform: Shape 310">
                          <a:extLst>
                            <a:ext uri="{FF2B5EF4-FFF2-40B4-BE49-F238E27FC236}">
                              <a16:creationId xmlns:a16="http://schemas.microsoft.com/office/drawing/2014/main" id="{BEF2A4B0-C6A7-45EF-9A12-D0CD1F936145}"/>
                            </a:ext>
                          </a:extLst>
                        </p:cNvPr>
                        <p:cNvSpPr/>
                        <p:nvPr/>
                      </p:nvSpPr>
                      <p:spPr>
                        <a:xfrm rot="9338418">
                          <a:off x="9724524" y="3843305"/>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2" name="Freeform: Shape 311">
                          <a:extLst>
                            <a:ext uri="{FF2B5EF4-FFF2-40B4-BE49-F238E27FC236}">
                              <a16:creationId xmlns:a16="http://schemas.microsoft.com/office/drawing/2014/main" id="{9BDA3856-B15D-4A81-B659-AC26E4CD5257}"/>
                            </a:ext>
                          </a:extLst>
                        </p:cNvPr>
                        <p:cNvSpPr/>
                        <p:nvPr/>
                      </p:nvSpPr>
                      <p:spPr>
                        <a:xfrm rot="10461739">
                          <a:off x="9717060" y="391586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3" name="Freeform: Shape 312">
                          <a:extLst>
                            <a:ext uri="{FF2B5EF4-FFF2-40B4-BE49-F238E27FC236}">
                              <a16:creationId xmlns:a16="http://schemas.microsoft.com/office/drawing/2014/main" id="{D55E2469-1EC4-47A8-A88E-B1C5B10D4BC1}"/>
                            </a:ext>
                          </a:extLst>
                        </p:cNvPr>
                        <p:cNvSpPr/>
                        <p:nvPr/>
                      </p:nvSpPr>
                      <p:spPr>
                        <a:xfrm rot="13741861" flipH="1">
                          <a:off x="9669787" y="389848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4" name="Freeform: Shape 313">
                          <a:extLst>
                            <a:ext uri="{FF2B5EF4-FFF2-40B4-BE49-F238E27FC236}">
                              <a16:creationId xmlns:a16="http://schemas.microsoft.com/office/drawing/2014/main" id="{3B60B9AA-5691-41A2-8325-D709EDB2B677}"/>
                            </a:ext>
                          </a:extLst>
                        </p:cNvPr>
                        <p:cNvSpPr/>
                        <p:nvPr/>
                      </p:nvSpPr>
                      <p:spPr>
                        <a:xfrm rot="15246424">
                          <a:off x="9636504" y="386270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5" name="Freeform: Shape 314">
                          <a:extLst>
                            <a:ext uri="{FF2B5EF4-FFF2-40B4-BE49-F238E27FC236}">
                              <a16:creationId xmlns:a16="http://schemas.microsoft.com/office/drawing/2014/main" id="{6A85E1A1-DE61-4EB3-A722-1830D1A5A6DC}"/>
                            </a:ext>
                          </a:extLst>
                        </p:cNvPr>
                        <p:cNvSpPr/>
                        <p:nvPr/>
                      </p:nvSpPr>
                      <p:spPr>
                        <a:xfrm rot="6039158">
                          <a:off x="9781924" y="387745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6" name="Freeform: Shape 315">
                          <a:extLst>
                            <a:ext uri="{FF2B5EF4-FFF2-40B4-BE49-F238E27FC236}">
                              <a16:creationId xmlns:a16="http://schemas.microsoft.com/office/drawing/2014/main" id="{E21970F2-378D-4A71-AC24-543462E8FF4E}"/>
                            </a:ext>
                          </a:extLst>
                        </p:cNvPr>
                        <p:cNvSpPr/>
                        <p:nvPr/>
                      </p:nvSpPr>
                      <p:spPr>
                        <a:xfrm rot="10993266">
                          <a:off x="9983235" y="370251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7" name="Freeform: Shape 316">
                          <a:extLst>
                            <a:ext uri="{FF2B5EF4-FFF2-40B4-BE49-F238E27FC236}">
                              <a16:creationId xmlns:a16="http://schemas.microsoft.com/office/drawing/2014/main" id="{86C9CE95-BE30-451E-9D12-DFC0FA54D0A1}"/>
                            </a:ext>
                          </a:extLst>
                        </p:cNvPr>
                        <p:cNvSpPr/>
                        <p:nvPr/>
                      </p:nvSpPr>
                      <p:spPr>
                        <a:xfrm rot="9338418">
                          <a:off x="10078331" y="385414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8" name="Freeform: Shape 317">
                          <a:extLst>
                            <a:ext uri="{FF2B5EF4-FFF2-40B4-BE49-F238E27FC236}">
                              <a16:creationId xmlns:a16="http://schemas.microsoft.com/office/drawing/2014/main" id="{365DB0F8-AC55-43E5-B3CB-A0DCCC6DC111}"/>
                            </a:ext>
                          </a:extLst>
                        </p:cNvPr>
                        <p:cNvSpPr/>
                        <p:nvPr/>
                      </p:nvSpPr>
                      <p:spPr>
                        <a:xfrm rot="10461739">
                          <a:off x="10070867" y="39266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9" name="Freeform: Shape 318">
                          <a:extLst>
                            <a:ext uri="{FF2B5EF4-FFF2-40B4-BE49-F238E27FC236}">
                              <a16:creationId xmlns:a16="http://schemas.microsoft.com/office/drawing/2014/main" id="{38083910-1383-496D-8617-D26D239BF460}"/>
                            </a:ext>
                          </a:extLst>
                        </p:cNvPr>
                        <p:cNvSpPr/>
                        <p:nvPr/>
                      </p:nvSpPr>
                      <p:spPr>
                        <a:xfrm rot="13741861" flipH="1">
                          <a:off x="10023594" y="390931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0" name="Freeform: Shape 319">
                          <a:extLst>
                            <a:ext uri="{FF2B5EF4-FFF2-40B4-BE49-F238E27FC236}">
                              <a16:creationId xmlns:a16="http://schemas.microsoft.com/office/drawing/2014/main" id="{6A90E309-67E0-40BD-A7CE-7B0ED33B775A}"/>
                            </a:ext>
                          </a:extLst>
                        </p:cNvPr>
                        <p:cNvSpPr/>
                        <p:nvPr/>
                      </p:nvSpPr>
                      <p:spPr>
                        <a:xfrm rot="15246424">
                          <a:off x="9990312" y="387353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1" name="Freeform: Shape 320">
                          <a:extLst>
                            <a:ext uri="{FF2B5EF4-FFF2-40B4-BE49-F238E27FC236}">
                              <a16:creationId xmlns:a16="http://schemas.microsoft.com/office/drawing/2014/main" id="{2A82266B-310B-483C-9A29-995AB4202985}"/>
                            </a:ext>
                          </a:extLst>
                        </p:cNvPr>
                        <p:cNvSpPr/>
                        <p:nvPr/>
                      </p:nvSpPr>
                      <p:spPr>
                        <a:xfrm rot="6039158">
                          <a:off x="10135732" y="38882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1" name="Freeform: Shape 300">
                        <a:extLst>
                          <a:ext uri="{FF2B5EF4-FFF2-40B4-BE49-F238E27FC236}">
                            <a16:creationId xmlns:a16="http://schemas.microsoft.com/office/drawing/2014/main" id="{0BD53739-3CFD-4940-9C70-3C0963399561}"/>
                          </a:ext>
                        </a:extLst>
                      </p:cNvPr>
                      <p:cNvSpPr/>
                      <p:nvPr/>
                    </p:nvSpPr>
                    <p:spPr>
                      <a:xfrm rot="10800000" flipH="1">
                        <a:off x="3286663" y="2580086"/>
                        <a:ext cx="6802044" cy="1638347"/>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835959 w 6836123"/>
                          <a:gd name="connsiteY0" fmla="*/ 0 h 1353154"/>
                          <a:gd name="connsiteX1" fmla="*/ 2826278 w 6836123"/>
                          <a:gd name="connsiteY1" fmla="*/ 1253531 h 1353154"/>
                          <a:gd name="connsiteX2" fmla="*/ 108455 w 6836123"/>
                          <a:gd name="connsiteY2" fmla="*/ 883122 h 1353154"/>
                          <a:gd name="connsiteX0" fmla="*/ 6835959 w 6836123"/>
                          <a:gd name="connsiteY0" fmla="*/ 0 h 1353154"/>
                          <a:gd name="connsiteX1" fmla="*/ 2826278 w 6836123"/>
                          <a:gd name="connsiteY1" fmla="*/ 1253531 h 1353154"/>
                          <a:gd name="connsiteX2" fmla="*/ 108455 w 6836123"/>
                          <a:gd name="connsiteY2" fmla="*/ 883122 h 1353154"/>
                          <a:gd name="connsiteX0" fmla="*/ 6859021 w 6859184"/>
                          <a:gd name="connsiteY0" fmla="*/ 0 h 1901469"/>
                          <a:gd name="connsiteX1" fmla="*/ 2826278 w 6859184"/>
                          <a:gd name="connsiteY1" fmla="*/ 1801846 h 1901469"/>
                          <a:gd name="connsiteX2" fmla="*/ 108455 w 6859184"/>
                          <a:gd name="connsiteY2" fmla="*/ 1431437 h 1901469"/>
                          <a:gd name="connsiteX0" fmla="*/ 6859021 w 6861558"/>
                          <a:gd name="connsiteY0" fmla="*/ 0 h 1901469"/>
                          <a:gd name="connsiteX1" fmla="*/ 2826278 w 6861558"/>
                          <a:gd name="connsiteY1" fmla="*/ 1801846 h 1901469"/>
                          <a:gd name="connsiteX2" fmla="*/ 108455 w 6861558"/>
                          <a:gd name="connsiteY2" fmla="*/ 1431437 h 1901469"/>
                          <a:gd name="connsiteX0" fmla="*/ 6859021 w 6861984"/>
                          <a:gd name="connsiteY0" fmla="*/ 0 h 1901469"/>
                          <a:gd name="connsiteX1" fmla="*/ 2826278 w 6861984"/>
                          <a:gd name="connsiteY1" fmla="*/ 1801846 h 1901469"/>
                          <a:gd name="connsiteX2" fmla="*/ 108455 w 6861984"/>
                          <a:gd name="connsiteY2" fmla="*/ 1431437 h 1901469"/>
                        </a:gdLst>
                        <a:ahLst/>
                        <a:cxnLst>
                          <a:cxn ang="0">
                            <a:pos x="connsiteX0" y="connsiteY0"/>
                          </a:cxn>
                          <a:cxn ang="0">
                            <a:pos x="connsiteX1" y="connsiteY1"/>
                          </a:cxn>
                          <a:cxn ang="0">
                            <a:pos x="connsiteX2" y="connsiteY2"/>
                          </a:cxn>
                        </a:cxnLst>
                        <a:rect l="l" t="t" r="r" b="b"/>
                        <a:pathLst>
                          <a:path w="6861984" h="1901469">
                            <a:moveTo>
                              <a:pt x="6859021" y="0"/>
                            </a:moveTo>
                            <a:cubicBezTo>
                              <a:pt x="6958626" y="1527915"/>
                              <a:pt x="4525994" y="270359"/>
                              <a:pt x="2826278" y="1801846"/>
                            </a:cubicBezTo>
                            <a:cubicBezTo>
                              <a:pt x="2226216" y="2437983"/>
                              <a:pt x="-581934" y="-246179"/>
                              <a:pt x="108455" y="1431437"/>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2" name="Freeform: Shape 301">
                        <a:extLst>
                          <a:ext uri="{FF2B5EF4-FFF2-40B4-BE49-F238E27FC236}">
                            <a16:creationId xmlns:a16="http://schemas.microsoft.com/office/drawing/2014/main" id="{1B22C90B-3AC5-45A6-AB08-605EFCBE990C}"/>
                          </a:ext>
                        </a:extLst>
                      </p:cNvPr>
                      <p:cNvSpPr/>
                      <p:nvPr/>
                    </p:nvSpPr>
                    <p:spPr>
                      <a:xfrm rot="10800000" flipH="1">
                        <a:off x="3275687" y="2614787"/>
                        <a:ext cx="6440944" cy="158098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555421 w 6555583"/>
                          <a:gd name="connsiteY0" fmla="*/ 0 h 1335615"/>
                          <a:gd name="connsiteX1" fmla="*/ 2517103 w 6555583"/>
                          <a:gd name="connsiteY1" fmla="*/ 1234481 h 1335615"/>
                          <a:gd name="connsiteX2" fmla="*/ 120012 w 6555583"/>
                          <a:gd name="connsiteY2" fmla="*/ 908522 h 1335615"/>
                          <a:gd name="connsiteX0" fmla="*/ 6530673 w 6530835"/>
                          <a:gd name="connsiteY0" fmla="*/ 0 h 1332751"/>
                          <a:gd name="connsiteX1" fmla="*/ 2492355 w 6530835"/>
                          <a:gd name="connsiteY1" fmla="*/ 1234481 h 1332751"/>
                          <a:gd name="connsiteX2" fmla="*/ 95264 w 6530835"/>
                          <a:gd name="connsiteY2" fmla="*/ 908522 h 1332751"/>
                          <a:gd name="connsiteX0" fmla="*/ 6521346 w 6521533"/>
                          <a:gd name="connsiteY0" fmla="*/ 0 h 1338895"/>
                          <a:gd name="connsiteX1" fmla="*/ 2792305 w 6521533"/>
                          <a:gd name="connsiteY1" fmla="*/ 1240831 h 1338895"/>
                          <a:gd name="connsiteX2" fmla="*/ 85937 w 6521533"/>
                          <a:gd name="connsiteY2" fmla="*/ 908522 h 1338895"/>
                          <a:gd name="connsiteX0" fmla="*/ 6521346 w 6521533"/>
                          <a:gd name="connsiteY0" fmla="*/ 0 h 1338895"/>
                          <a:gd name="connsiteX1" fmla="*/ 2792305 w 6521533"/>
                          <a:gd name="connsiteY1" fmla="*/ 1240831 h 1338895"/>
                          <a:gd name="connsiteX2" fmla="*/ 85937 w 6521533"/>
                          <a:gd name="connsiteY2" fmla="*/ 908522 h 1338895"/>
                          <a:gd name="connsiteX0" fmla="*/ 6520268 w 6520458"/>
                          <a:gd name="connsiteY0" fmla="*/ 0 h 1369625"/>
                          <a:gd name="connsiteX1" fmla="*/ 2831319 w 6520458"/>
                          <a:gd name="connsiteY1" fmla="*/ 1272581 h 1369625"/>
                          <a:gd name="connsiteX2" fmla="*/ 84859 w 6520458"/>
                          <a:gd name="connsiteY2" fmla="*/ 908522 h 1369625"/>
                          <a:gd name="connsiteX0" fmla="*/ 6520572 w 6520761"/>
                          <a:gd name="connsiteY0" fmla="*/ 0 h 1357330"/>
                          <a:gd name="connsiteX1" fmla="*/ 2820168 w 6520761"/>
                          <a:gd name="connsiteY1" fmla="*/ 1259881 h 1357330"/>
                          <a:gd name="connsiteX2" fmla="*/ 85163 w 6520761"/>
                          <a:gd name="connsiteY2" fmla="*/ 908522 h 1357330"/>
                          <a:gd name="connsiteX0" fmla="*/ 6497511 w 6497702"/>
                          <a:gd name="connsiteY0" fmla="*/ 0 h 1834894"/>
                          <a:gd name="connsiteX1" fmla="*/ 2820168 w 6497702"/>
                          <a:gd name="connsiteY1" fmla="*/ 1737445 h 1834894"/>
                          <a:gd name="connsiteX2" fmla="*/ 85163 w 6497702"/>
                          <a:gd name="connsiteY2" fmla="*/ 1386086 h 1834894"/>
                          <a:gd name="connsiteX0" fmla="*/ 6497511 w 6497511"/>
                          <a:gd name="connsiteY0" fmla="*/ 0 h 1834894"/>
                          <a:gd name="connsiteX1" fmla="*/ 2820168 w 6497511"/>
                          <a:gd name="connsiteY1" fmla="*/ 1737445 h 1834894"/>
                          <a:gd name="connsiteX2" fmla="*/ 85163 w 6497511"/>
                          <a:gd name="connsiteY2" fmla="*/ 1386086 h 1834894"/>
                          <a:gd name="connsiteX0" fmla="*/ 6497511 w 6497702"/>
                          <a:gd name="connsiteY0" fmla="*/ 0 h 1834894"/>
                          <a:gd name="connsiteX1" fmla="*/ 2820168 w 6497702"/>
                          <a:gd name="connsiteY1" fmla="*/ 1737445 h 1834894"/>
                          <a:gd name="connsiteX2" fmla="*/ 85163 w 6497702"/>
                          <a:gd name="connsiteY2" fmla="*/ 1386086 h 1834894"/>
                        </a:gdLst>
                        <a:ahLst/>
                        <a:cxnLst>
                          <a:cxn ang="0">
                            <a:pos x="connsiteX0" y="connsiteY0"/>
                          </a:cxn>
                          <a:cxn ang="0">
                            <a:pos x="connsiteX1" y="connsiteY1"/>
                          </a:cxn>
                          <a:cxn ang="0">
                            <a:pos x="connsiteX2" y="connsiteY2"/>
                          </a:cxn>
                        </a:cxnLst>
                        <a:rect l="l" t="t" r="r" b="b"/>
                        <a:pathLst>
                          <a:path w="6497702" h="1834894">
                            <a:moveTo>
                              <a:pt x="6497511" y="0"/>
                            </a:moveTo>
                            <a:cubicBezTo>
                              <a:pt x="6520244" y="1359882"/>
                              <a:pt x="4519884" y="244058"/>
                              <a:pt x="2820168" y="1737445"/>
                            </a:cubicBezTo>
                            <a:cubicBezTo>
                              <a:pt x="2220106" y="2373582"/>
                              <a:pt x="-513588" y="-380430"/>
                              <a:pt x="85163" y="1386086"/>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03" name="Freeform: Shape 302">
                        <a:extLst>
                          <a:ext uri="{FF2B5EF4-FFF2-40B4-BE49-F238E27FC236}">
                            <a16:creationId xmlns:a16="http://schemas.microsoft.com/office/drawing/2014/main" id="{9050CEC6-6B82-49E9-927A-D5294141D8F1}"/>
                          </a:ext>
                        </a:extLst>
                      </p:cNvPr>
                      <p:cNvSpPr/>
                      <p:nvPr/>
                    </p:nvSpPr>
                    <p:spPr>
                      <a:xfrm rot="10800000" flipH="1">
                        <a:off x="3258556" y="2662448"/>
                        <a:ext cx="6125458" cy="1530141"/>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555421 w 6555583"/>
                          <a:gd name="connsiteY0" fmla="*/ 0 h 1335615"/>
                          <a:gd name="connsiteX1" fmla="*/ 2517103 w 6555583"/>
                          <a:gd name="connsiteY1" fmla="*/ 1234481 h 1335615"/>
                          <a:gd name="connsiteX2" fmla="*/ 120012 w 6555583"/>
                          <a:gd name="connsiteY2" fmla="*/ 908522 h 1335615"/>
                          <a:gd name="connsiteX0" fmla="*/ 6530673 w 6530835"/>
                          <a:gd name="connsiteY0" fmla="*/ 0 h 1332751"/>
                          <a:gd name="connsiteX1" fmla="*/ 2492355 w 6530835"/>
                          <a:gd name="connsiteY1" fmla="*/ 1234481 h 1332751"/>
                          <a:gd name="connsiteX2" fmla="*/ 95264 w 6530835"/>
                          <a:gd name="connsiteY2" fmla="*/ 908522 h 1332751"/>
                          <a:gd name="connsiteX0" fmla="*/ 6521346 w 6521533"/>
                          <a:gd name="connsiteY0" fmla="*/ 0 h 1338895"/>
                          <a:gd name="connsiteX1" fmla="*/ 2792305 w 6521533"/>
                          <a:gd name="connsiteY1" fmla="*/ 1240831 h 1338895"/>
                          <a:gd name="connsiteX2" fmla="*/ 85937 w 6521533"/>
                          <a:gd name="connsiteY2" fmla="*/ 908522 h 1338895"/>
                          <a:gd name="connsiteX0" fmla="*/ 6521346 w 6521533"/>
                          <a:gd name="connsiteY0" fmla="*/ 0 h 1338895"/>
                          <a:gd name="connsiteX1" fmla="*/ 2792305 w 6521533"/>
                          <a:gd name="connsiteY1" fmla="*/ 1240831 h 1338895"/>
                          <a:gd name="connsiteX2" fmla="*/ 85937 w 6521533"/>
                          <a:gd name="connsiteY2" fmla="*/ 908522 h 1338895"/>
                          <a:gd name="connsiteX0" fmla="*/ 6512774 w 6512999"/>
                          <a:gd name="connsiteY0" fmla="*/ 0 h 1332751"/>
                          <a:gd name="connsiteX1" fmla="*/ 3133102 w 6512999"/>
                          <a:gd name="connsiteY1" fmla="*/ 1234481 h 1332751"/>
                          <a:gd name="connsiteX2" fmla="*/ 77365 w 6512999"/>
                          <a:gd name="connsiteY2" fmla="*/ 908522 h 1332751"/>
                          <a:gd name="connsiteX0" fmla="*/ 6512774 w 6512999"/>
                          <a:gd name="connsiteY0" fmla="*/ 0 h 1294651"/>
                          <a:gd name="connsiteX1" fmla="*/ 3133102 w 6512999"/>
                          <a:gd name="connsiteY1" fmla="*/ 1196381 h 1294651"/>
                          <a:gd name="connsiteX2" fmla="*/ 77365 w 6512999"/>
                          <a:gd name="connsiteY2" fmla="*/ 870422 h 1294651"/>
                          <a:gd name="connsiteX0" fmla="*/ 6512774 w 6527496"/>
                          <a:gd name="connsiteY0" fmla="*/ 0 h 1294651"/>
                          <a:gd name="connsiteX1" fmla="*/ 3133102 w 6527496"/>
                          <a:gd name="connsiteY1" fmla="*/ 1196381 h 1294651"/>
                          <a:gd name="connsiteX2" fmla="*/ 77365 w 6527496"/>
                          <a:gd name="connsiteY2" fmla="*/ 870422 h 1294651"/>
                          <a:gd name="connsiteX0" fmla="*/ 6205416 w 6220138"/>
                          <a:gd name="connsiteY0" fmla="*/ 0 h 1293627"/>
                          <a:gd name="connsiteX1" fmla="*/ 2825744 w 6220138"/>
                          <a:gd name="connsiteY1" fmla="*/ 1196381 h 1293627"/>
                          <a:gd name="connsiteX2" fmla="*/ 85012 w 6220138"/>
                          <a:gd name="connsiteY2" fmla="*/ 838672 h 1293627"/>
                          <a:gd name="connsiteX0" fmla="*/ 6204211 w 6219266"/>
                          <a:gd name="connsiteY0" fmla="*/ 0 h 1287480"/>
                          <a:gd name="connsiteX1" fmla="*/ 2870358 w 6219266"/>
                          <a:gd name="connsiteY1" fmla="*/ 1190031 h 1287480"/>
                          <a:gd name="connsiteX2" fmla="*/ 83807 w 6219266"/>
                          <a:gd name="connsiteY2" fmla="*/ 838672 h 1287480"/>
                          <a:gd name="connsiteX0" fmla="*/ 6176395 w 6191450"/>
                          <a:gd name="connsiteY0" fmla="*/ 0 h 1289476"/>
                          <a:gd name="connsiteX1" fmla="*/ 2842542 w 6191450"/>
                          <a:gd name="connsiteY1" fmla="*/ 1190031 h 1289476"/>
                          <a:gd name="connsiteX2" fmla="*/ 55991 w 6191450"/>
                          <a:gd name="connsiteY2" fmla="*/ 838672 h 1289476"/>
                          <a:gd name="connsiteX0" fmla="*/ 6176395 w 6191450"/>
                          <a:gd name="connsiteY0" fmla="*/ 0 h 1264930"/>
                          <a:gd name="connsiteX1" fmla="*/ 2842542 w 6191450"/>
                          <a:gd name="connsiteY1" fmla="*/ 1164631 h 1264930"/>
                          <a:gd name="connsiteX2" fmla="*/ 55991 w 6191450"/>
                          <a:gd name="connsiteY2" fmla="*/ 838672 h 1264930"/>
                          <a:gd name="connsiteX0" fmla="*/ 6176077 w 6191260"/>
                          <a:gd name="connsiteY0" fmla="*/ 0 h 1277201"/>
                          <a:gd name="connsiteX1" fmla="*/ 2859406 w 6191260"/>
                          <a:gd name="connsiteY1" fmla="*/ 1177331 h 1277201"/>
                          <a:gd name="connsiteX2" fmla="*/ 55673 w 6191260"/>
                          <a:gd name="connsiteY2" fmla="*/ 838672 h 1277201"/>
                          <a:gd name="connsiteX0" fmla="*/ 6176394 w 6191449"/>
                          <a:gd name="connsiteY0" fmla="*/ 0 h 1289476"/>
                          <a:gd name="connsiteX1" fmla="*/ 2842541 w 6191449"/>
                          <a:gd name="connsiteY1" fmla="*/ 1190031 h 1289476"/>
                          <a:gd name="connsiteX2" fmla="*/ 55990 w 6191449"/>
                          <a:gd name="connsiteY2" fmla="*/ 838672 h 1289476"/>
                          <a:gd name="connsiteX0" fmla="*/ 6176394 w 6185102"/>
                          <a:gd name="connsiteY0" fmla="*/ 0 h 1289476"/>
                          <a:gd name="connsiteX1" fmla="*/ 2842541 w 6185102"/>
                          <a:gd name="connsiteY1" fmla="*/ 1190031 h 1289476"/>
                          <a:gd name="connsiteX2" fmla="*/ 55990 w 6185102"/>
                          <a:gd name="connsiteY2" fmla="*/ 838672 h 1289476"/>
                          <a:gd name="connsiteX0" fmla="*/ 6176394 w 6186451"/>
                          <a:gd name="connsiteY0" fmla="*/ 0 h 1289476"/>
                          <a:gd name="connsiteX1" fmla="*/ 2842541 w 6186451"/>
                          <a:gd name="connsiteY1" fmla="*/ 1190031 h 1289476"/>
                          <a:gd name="connsiteX2" fmla="*/ 55990 w 6186451"/>
                          <a:gd name="connsiteY2" fmla="*/ 838672 h 1289476"/>
                          <a:gd name="connsiteX0" fmla="*/ 6176394 w 6186220"/>
                          <a:gd name="connsiteY0" fmla="*/ 0 h 1289476"/>
                          <a:gd name="connsiteX1" fmla="*/ 2842541 w 6186220"/>
                          <a:gd name="connsiteY1" fmla="*/ 1190031 h 1289476"/>
                          <a:gd name="connsiteX2" fmla="*/ 55990 w 6186220"/>
                          <a:gd name="connsiteY2" fmla="*/ 838672 h 1289476"/>
                          <a:gd name="connsiteX0" fmla="*/ 6176394 w 6186220"/>
                          <a:gd name="connsiteY0" fmla="*/ 0 h 1775884"/>
                          <a:gd name="connsiteX1" fmla="*/ 2842541 w 6186220"/>
                          <a:gd name="connsiteY1" fmla="*/ 1676439 h 1775884"/>
                          <a:gd name="connsiteX2" fmla="*/ 55990 w 6186220"/>
                          <a:gd name="connsiteY2" fmla="*/ 1325080 h 1775884"/>
                          <a:gd name="connsiteX0" fmla="*/ 6176394 w 6179436"/>
                          <a:gd name="connsiteY0" fmla="*/ 0 h 1775884"/>
                          <a:gd name="connsiteX1" fmla="*/ 2842541 w 6179436"/>
                          <a:gd name="connsiteY1" fmla="*/ 1676439 h 1775884"/>
                          <a:gd name="connsiteX2" fmla="*/ 55990 w 6179436"/>
                          <a:gd name="connsiteY2" fmla="*/ 1325080 h 1775884"/>
                        </a:gdLst>
                        <a:ahLst/>
                        <a:cxnLst>
                          <a:cxn ang="0">
                            <a:pos x="connsiteX0" y="connsiteY0"/>
                          </a:cxn>
                          <a:cxn ang="0">
                            <a:pos x="connsiteX1" y="connsiteY1"/>
                          </a:cxn>
                          <a:cxn ang="0">
                            <a:pos x="connsiteX2" y="connsiteY2"/>
                          </a:cxn>
                        </a:cxnLst>
                        <a:rect l="l" t="t" r="r" b="b"/>
                        <a:pathLst>
                          <a:path w="6179436" h="1775884">
                            <a:moveTo>
                              <a:pt x="6176394" y="0"/>
                            </a:moveTo>
                            <a:cubicBezTo>
                              <a:pt x="6255945" y="1181413"/>
                              <a:pt x="4765624" y="176702"/>
                              <a:pt x="2842541" y="1676439"/>
                            </a:cubicBezTo>
                            <a:cubicBezTo>
                              <a:pt x="2242479" y="2312576"/>
                              <a:pt x="-416760" y="-377936"/>
                              <a:pt x="55990" y="132508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292" name="Group 291">
                    <a:extLst>
                      <a:ext uri="{FF2B5EF4-FFF2-40B4-BE49-F238E27FC236}">
                        <a16:creationId xmlns:a16="http://schemas.microsoft.com/office/drawing/2014/main" id="{6D4CD7C5-395F-4973-B80D-24EFB531C9CA}"/>
                      </a:ext>
                    </a:extLst>
                  </p:cNvPr>
                  <p:cNvGrpSpPr/>
                  <p:nvPr/>
                </p:nvGrpSpPr>
                <p:grpSpPr>
                  <a:xfrm>
                    <a:off x="7858145" y="3114267"/>
                    <a:ext cx="933269" cy="687957"/>
                    <a:chOff x="7858145" y="3114267"/>
                    <a:chExt cx="933269" cy="687957"/>
                  </a:xfrm>
                </p:grpSpPr>
                <p:sp>
                  <p:nvSpPr>
                    <p:cNvPr id="293" name="TextBox 292">
                      <a:extLst>
                        <a:ext uri="{FF2B5EF4-FFF2-40B4-BE49-F238E27FC236}">
                          <a16:creationId xmlns:a16="http://schemas.microsoft.com/office/drawing/2014/main" id="{CF17CFD0-3459-490B-96A2-21FA773826B3}"/>
                        </a:ext>
                      </a:extLst>
                    </p:cNvPr>
                    <p:cNvSpPr txBox="1"/>
                    <p:nvPr/>
                  </p:nvSpPr>
                  <p:spPr>
                    <a:xfrm>
                      <a:off x="7858145" y="3114267"/>
                      <a:ext cx="933269" cy="332079"/>
                    </a:xfrm>
                    <a:prstGeom prst="rect">
                      <a:avLst/>
                    </a:prstGeom>
                    <a:noFill/>
                  </p:spPr>
                  <p:txBody>
                    <a:bodyPr wrap="none" rtlCol="0">
                      <a:spAutoFit/>
                    </a:bodyPr>
                    <a:lstStyle/>
                    <a:p>
                      <a:pPr algn="ctr">
                        <a:lnSpc>
                          <a:spcPts val="2000"/>
                        </a:lnSpc>
                      </a:pPr>
                      <a:r>
                        <a:rPr lang="en-US" sz="1400" b="1" dirty="0" err="1">
                          <a:solidFill>
                            <a:srgbClr val="A25100"/>
                          </a:solidFill>
                          <a:latin typeface="Candara" panose="020E0502030303020204" pitchFamily="34" charset="0"/>
                        </a:rPr>
                        <a:t>Perforant</a:t>
                      </a:r>
                      <a:endParaRPr lang="en-US" sz="1400" b="1" dirty="0">
                        <a:solidFill>
                          <a:srgbClr val="A25100"/>
                        </a:solidFill>
                        <a:latin typeface="Candara" panose="020E0502030303020204" pitchFamily="34" charset="0"/>
                      </a:endParaRPr>
                    </a:p>
                  </p:txBody>
                </p:sp>
                <p:sp>
                  <p:nvSpPr>
                    <p:cNvPr id="294" name="TextBox 293">
                      <a:extLst>
                        <a:ext uri="{FF2B5EF4-FFF2-40B4-BE49-F238E27FC236}">
                          <a16:creationId xmlns:a16="http://schemas.microsoft.com/office/drawing/2014/main" id="{624A2C37-7499-45B2-86D8-0D0E852B87A7}"/>
                        </a:ext>
                      </a:extLst>
                    </p:cNvPr>
                    <p:cNvSpPr txBox="1"/>
                    <p:nvPr/>
                  </p:nvSpPr>
                  <p:spPr>
                    <a:xfrm>
                      <a:off x="8056116" y="3470145"/>
                      <a:ext cx="537327" cy="332079"/>
                    </a:xfrm>
                    <a:prstGeom prst="rect">
                      <a:avLst/>
                    </a:prstGeom>
                    <a:noFill/>
                  </p:spPr>
                  <p:txBody>
                    <a:bodyPr wrap="none" rtlCol="0">
                      <a:spAutoFit/>
                    </a:bodyPr>
                    <a:lstStyle/>
                    <a:p>
                      <a:pPr algn="ctr">
                        <a:lnSpc>
                          <a:spcPts val="2000"/>
                        </a:lnSpc>
                      </a:pPr>
                      <a:r>
                        <a:rPr lang="en-US" sz="1400" b="1" dirty="0">
                          <a:solidFill>
                            <a:srgbClr val="A25100"/>
                          </a:solidFill>
                          <a:latin typeface="Candara" panose="020E0502030303020204" pitchFamily="34" charset="0"/>
                        </a:rPr>
                        <a:t>Path</a:t>
                      </a:r>
                    </a:p>
                  </p:txBody>
                </p:sp>
              </p:grpSp>
            </p:grpSp>
            <p:sp>
              <p:nvSpPr>
                <p:cNvPr id="290" name="TextBox 289">
                  <a:extLst>
                    <a:ext uri="{FF2B5EF4-FFF2-40B4-BE49-F238E27FC236}">
                      <a16:creationId xmlns:a16="http://schemas.microsoft.com/office/drawing/2014/main" id="{CF05900F-BE6E-4546-8256-2701235BD9FB}"/>
                    </a:ext>
                  </a:extLst>
                </p:cNvPr>
                <p:cNvSpPr txBox="1"/>
                <p:nvPr/>
              </p:nvSpPr>
              <p:spPr>
                <a:xfrm>
                  <a:off x="10505412" y="4101942"/>
                  <a:ext cx="974946"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Layer II</a:t>
                  </a:r>
                </a:p>
              </p:txBody>
            </p:sp>
          </p:grpSp>
        </p:grpSp>
        <p:sp>
          <p:nvSpPr>
            <p:cNvPr id="696" name="TextBox 695">
              <a:extLst>
                <a:ext uri="{FF2B5EF4-FFF2-40B4-BE49-F238E27FC236}">
                  <a16:creationId xmlns:a16="http://schemas.microsoft.com/office/drawing/2014/main" id="{7BC5A101-420D-4018-AFC8-D3FBDB91C734}"/>
                </a:ext>
              </a:extLst>
            </p:cNvPr>
            <p:cNvSpPr txBox="1"/>
            <p:nvPr/>
          </p:nvSpPr>
          <p:spPr>
            <a:xfrm rot="1567054">
              <a:off x="7518622" y="2615902"/>
              <a:ext cx="1592744" cy="588559"/>
            </a:xfrm>
            <a:prstGeom prst="rect">
              <a:avLst/>
            </a:prstGeom>
            <a:noFill/>
          </p:spPr>
          <p:txBody>
            <a:bodyPr wrap="none" rtlCol="0">
              <a:spAutoFit/>
            </a:bodyPr>
            <a:lstStyle/>
            <a:p>
              <a:pPr algn="ctr">
                <a:lnSpc>
                  <a:spcPts val="2000"/>
                </a:lnSpc>
              </a:pPr>
              <a:r>
                <a:rPr lang="en-US" sz="1400" b="1" dirty="0" err="1">
                  <a:solidFill>
                    <a:srgbClr val="A25100"/>
                  </a:solidFill>
                  <a:latin typeface="Candara" panose="020E0502030303020204" pitchFamily="34" charset="0"/>
                </a:rPr>
                <a:t>Temporoammonic</a:t>
              </a:r>
              <a:endParaRPr lang="en-US" sz="1400" b="1" dirty="0">
                <a:solidFill>
                  <a:srgbClr val="A25100"/>
                </a:solidFill>
                <a:latin typeface="Candara" panose="020E0502030303020204" pitchFamily="34" charset="0"/>
              </a:endParaRPr>
            </a:p>
            <a:p>
              <a:pPr algn="ctr">
                <a:lnSpc>
                  <a:spcPts val="2000"/>
                </a:lnSpc>
              </a:pPr>
              <a:r>
                <a:rPr lang="en-US" sz="1400" b="1" dirty="0">
                  <a:solidFill>
                    <a:srgbClr val="A25100"/>
                  </a:solidFill>
                  <a:latin typeface="Candara" panose="020E0502030303020204" pitchFamily="34" charset="0"/>
                </a:rPr>
                <a:t>Path</a:t>
              </a:r>
            </a:p>
          </p:txBody>
        </p:sp>
      </p:grpSp>
    </p:spTree>
    <p:extLst>
      <p:ext uri="{BB962C8B-B14F-4D97-AF65-F5344CB8AC3E}">
        <p14:creationId xmlns:p14="http://schemas.microsoft.com/office/powerpoint/2010/main" val="946259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nodeType="withEffect">
                                  <p:stCondLst>
                                    <p:cond delay="0"/>
                                  </p:stCondLst>
                                  <p:childTnLst>
                                    <p:animEffect transition="out" filter="dissolve">
                                      <p:cBhvr>
                                        <p:cTn id="6" dur="2000"/>
                                        <p:tgtEl>
                                          <p:spTgt spid="151"/>
                                        </p:tgtEl>
                                      </p:cBhvr>
                                    </p:animEffect>
                                    <p:set>
                                      <p:cBhvr>
                                        <p:cTn id="7" dur="1" fill="hold">
                                          <p:stCondLst>
                                            <p:cond delay="1999"/>
                                          </p:stCondLst>
                                        </p:cTn>
                                        <p:tgtEl>
                                          <p:spTgt spid="1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7" name="Group 486">
            <a:extLst>
              <a:ext uri="{FF2B5EF4-FFF2-40B4-BE49-F238E27FC236}">
                <a16:creationId xmlns:a16="http://schemas.microsoft.com/office/drawing/2014/main" id="{C0EA6C60-C482-472C-AA5A-A91EBEDF6C3C}"/>
              </a:ext>
            </a:extLst>
          </p:cNvPr>
          <p:cNvGrpSpPr/>
          <p:nvPr/>
        </p:nvGrpSpPr>
        <p:grpSpPr>
          <a:xfrm>
            <a:off x="7566204" y="4803107"/>
            <a:ext cx="1127101" cy="1428646"/>
            <a:chOff x="7656305" y="4803107"/>
            <a:chExt cx="1127101" cy="1428646"/>
          </a:xfrm>
        </p:grpSpPr>
        <p:sp>
          <p:nvSpPr>
            <p:cNvPr id="492" name="TextBox 491">
              <a:extLst>
                <a:ext uri="{FF2B5EF4-FFF2-40B4-BE49-F238E27FC236}">
                  <a16:creationId xmlns:a16="http://schemas.microsoft.com/office/drawing/2014/main" id="{46706608-1132-4B32-A6F0-CC8645637A9A}"/>
                </a:ext>
              </a:extLst>
            </p:cNvPr>
            <p:cNvSpPr txBox="1"/>
            <p:nvPr/>
          </p:nvSpPr>
          <p:spPr>
            <a:xfrm>
              <a:off x="7894377" y="4803107"/>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nvGrpSpPr>
            <p:cNvPr id="493" name="Group 492">
              <a:extLst>
                <a:ext uri="{FF2B5EF4-FFF2-40B4-BE49-F238E27FC236}">
                  <a16:creationId xmlns:a16="http://schemas.microsoft.com/office/drawing/2014/main" id="{3A4DDF00-DDF9-4663-BE9C-72CBB6D71F08}"/>
                </a:ext>
              </a:extLst>
            </p:cNvPr>
            <p:cNvGrpSpPr/>
            <p:nvPr/>
          </p:nvGrpSpPr>
          <p:grpSpPr>
            <a:xfrm>
              <a:off x="7656305" y="5242144"/>
              <a:ext cx="1127101" cy="989609"/>
              <a:chOff x="770536" y="5130779"/>
              <a:chExt cx="1127101" cy="989609"/>
            </a:xfrm>
          </p:grpSpPr>
          <p:sp>
            <p:nvSpPr>
              <p:cNvPr id="494" name="Rectangle 493">
                <a:extLst>
                  <a:ext uri="{FF2B5EF4-FFF2-40B4-BE49-F238E27FC236}">
                    <a16:creationId xmlns:a16="http://schemas.microsoft.com/office/drawing/2014/main" id="{0D21F590-1011-492C-84EC-3EAC0F8D4775}"/>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Rectangle 494">
                <a:extLst>
                  <a:ext uri="{FF2B5EF4-FFF2-40B4-BE49-F238E27FC236}">
                    <a16:creationId xmlns:a16="http://schemas.microsoft.com/office/drawing/2014/main" id="{49005618-8FA5-430C-9B7D-FBE11CAD5E87}"/>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Rectangle 495">
                <a:extLst>
                  <a:ext uri="{FF2B5EF4-FFF2-40B4-BE49-F238E27FC236}">
                    <a16:creationId xmlns:a16="http://schemas.microsoft.com/office/drawing/2014/main" id="{D7A384EA-4D75-4690-845B-A76356B31E75}"/>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612" name="Group 611">
            <a:extLst>
              <a:ext uri="{FF2B5EF4-FFF2-40B4-BE49-F238E27FC236}">
                <a16:creationId xmlns:a16="http://schemas.microsoft.com/office/drawing/2014/main" id="{12E0DF6F-4DCC-4C28-A702-6B4EE25F18E5}"/>
              </a:ext>
            </a:extLst>
          </p:cNvPr>
          <p:cNvGrpSpPr/>
          <p:nvPr/>
        </p:nvGrpSpPr>
        <p:grpSpPr>
          <a:xfrm>
            <a:off x="5300982" y="5249996"/>
            <a:ext cx="1127101" cy="296437"/>
            <a:chOff x="5300982" y="5249996"/>
            <a:chExt cx="1127101" cy="296437"/>
          </a:xfrm>
        </p:grpSpPr>
        <p:cxnSp>
          <p:nvCxnSpPr>
            <p:cNvPr id="613" name="Straight Connector 612">
              <a:extLst>
                <a:ext uri="{FF2B5EF4-FFF2-40B4-BE49-F238E27FC236}">
                  <a16:creationId xmlns:a16="http://schemas.microsoft.com/office/drawing/2014/main" id="{F46AF393-DF6A-4F76-89E3-5731F68F5B51}"/>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4283585-007C-4FB1-8719-CC58A01357B3}"/>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15" name="Group 614">
              <a:extLst>
                <a:ext uri="{FF2B5EF4-FFF2-40B4-BE49-F238E27FC236}">
                  <a16:creationId xmlns:a16="http://schemas.microsoft.com/office/drawing/2014/main" id="{4C1648B6-F6CE-41A8-95AB-0B89618E2120}"/>
                </a:ext>
              </a:extLst>
            </p:cNvPr>
            <p:cNvGrpSpPr/>
            <p:nvPr/>
          </p:nvGrpSpPr>
          <p:grpSpPr>
            <a:xfrm>
              <a:off x="5345143" y="5249996"/>
              <a:ext cx="1053459" cy="80526"/>
              <a:chOff x="5357846" y="5249996"/>
              <a:chExt cx="1053459" cy="80526"/>
            </a:xfrm>
          </p:grpSpPr>
          <p:grpSp>
            <p:nvGrpSpPr>
              <p:cNvPr id="666" name="Group 665">
                <a:extLst>
                  <a:ext uri="{FF2B5EF4-FFF2-40B4-BE49-F238E27FC236}">
                    <a16:creationId xmlns:a16="http://schemas.microsoft.com/office/drawing/2014/main" id="{8EF62A62-859F-49E5-BD30-A880380E36DD}"/>
                  </a:ext>
                </a:extLst>
              </p:cNvPr>
              <p:cNvGrpSpPr/>
              <p:nvPr/>
            </p:nvGrpSpPr>
            <p:grpSpPr>
              <a:xfrm>
                <a:off x="5357846" y="5252121"/>
                <a:ext cx="527322" cy="78401"/>
                <a:chOff x="3064128" y="5259734"/>
                <a:chExt cx="954674" cy="250936"/>
              </a:xfrm>
            </p:grpSpPr>
            <p:sp>
              <p:nvSpPr>
                <p:cNvPr id="679" name="Freeform: Shape 678">
                  <a:extLst>
                    <a:ext uri="{FF2B5EF4-FFF2-40B4-BE49-F238E27FC236}">
                      <a16:creationId xmlns:a16="http://schemas.microsoft.com/office/drawing/2014/main" id="{FBE4EB61-0F37-4E8E-872E-C6B27F3B866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Freeform: Shape 679">
                  <a:extLst>
                    <a:ext uri="{FF2B5EF4-FFF2-40B4-BE49-F238E27FC236}">
                      <a16:creationId xmlns:a16="http://schemas.microsoft.com/office/drawing/2014/main" id="{8377D28D-6E4F-4E50-95CF-BF933425016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Freeform: Shape 680">
                  <a:extLst>
                    <a:ext uri="{FF2B5EF4-FFF2-40B4-BE49-F238E27FC236}">
                      <a16:creationId xmlns:a16="http://schemas.microsoft.com/office/drawing/2014/main" id="{FB7B4734-ACF2-492E-A146-FE9FD5F6958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reeform: Shape 681">
                  <a:extLst>
                    <a:ext uri="{FF2B5EF4-FFF2-40B4-BE49-F238E27FC236}">
                      <a16:creationId xmlns:a16="http://schemas.microsoft.com/office/drawing/2014/main" id="{6F5DE732-A18E-48D9-9768-11EDC174F0F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reeform: Shape 682">
                  <a:extLst>
                    <a:ext uri="{FF2B5EF4-FFF2-40B4-BE49-F238E27FC236}">
                      <a16:creationId xmlns:a16="http://schemas.microsoft.com/office/drawing/2014/main" id="{A7F1EE72-6A3D-4E9A-A11C-2CDB011AC5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Freeform: Shape 683">
                  <a:extLst>
                    <a:ext uri="{FF2B5EF4-FFF2-40B4-BE49-F238E27FC236}">
                      <a16:creationId xmlns:a16="http://schemas.microsoft.com/office/drawing/2014/main" id="{8CB8468A-0755-48AA-973C-B6BB823A6F2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Freeform: Shape 684">
                  <a:extLst>
                    <a:ext uri="{FF2B5EF4-FFF2-40B4-BE49-F238E27FC236}">
                      <a16:creationId xmlns:a16="http://schemas.microsoft.com/office/drawing/2014/main" id="{D872BE33-388E-4BF4-89AC-4AACED3DABF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Freeform: Shape 685">
                  <a:extLst>
                    <a:ext uri="{FF2B5EF4-FFF2-40B4-BE49-F238E27FC236}">
                      <a16:creationId xmlns:a16="http://schemas.microsoft.com/office/drawing/2014/main" id="{C6AFBD2C-06D6-46EC-8434-2AF2D27A076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Freeform: Shape 686">
                  <a:extLst>
                    <a:ext uri="{FF2B5EF4-FFF2-40B4-BE49-F238E27FC236}">
                      <a16:creationId xmlns:a16="http://schemas.microsoft.com/office/drawing/2014/main" id="{CE8A9528-1914-4728-90AB-DD7E366CE22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reeform: Shape 687">
                  <a:extLst>
                    <a:ext uri="{FF2B5EF4-FFF2-40B4-BE49-F238E27FC236}">
                      <a16:creationId xmlns:a16="http://schemas.microsoft.com/office/drawing/2014/main" id="{499DB118-13C2-4DC1-A319-CBAC9708636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reeform: Shape 688">
                  <a:extLst>
                    <a:ext uri="{FF2B5EF4-FFF2-40B4-BE49-F238E27FC236}">
                      <a16:creationId xmlns:a16="http://schemas.microsoft.com/office/drawing/2014/main" id="{BC131F21-955F-4A63-A31C-470ED36F9D42}"/>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7" name="Group 666">
                <a:extLst>
                  <a:ext uri="{FF2B5EF4-FFF2-40B4-BE49-F238E27FC236}">
                    <a16:creationId xmlns:a16="http://schemas.microsoft.com/office/drawing/2014/main" id="{1DD74D29-EA4E-4E30-AC29-E9CDB15A974E}"/>
                  </a:ext>
                </a:extLst>
              </p:cNvPr>
              <p:cNvGrpSpPr/>
              <p:nvPr/>
            </p:nvGrpSpPr>
            <p:grpSpPr>
              <a:xfrm>
                <a:off x="5883983" y="5249996"/>
                <a:ext cx="527322" cy="78401"/>
                <a:chOff x="3064128" y="5259734"/>
                <a:chExt cx="954674" cy="250936"/>
              </a:xfrm>
            </p:grpSpPr>
            <p:sp>
              <p:nvSpPr>
                <p:cNvPr id="668" name="Freeform: Shape 667">
                  <a:extLst>
                    <a:ext uri="{FF2B5EF4-FFF2-40B4-BE49-F238E27FC236}">
                      <a16:creationId xmlns:a16="http://schemas.microsoft.com/office/drawing/2014/main" id="{7ED2B3D1-439B-446F-865F-16F06C00B0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Freeform: Shape 668">
                  <a:extLst>
                    <a:ext uri="{FF2B5EF4-FFF2-40B4-BE49-F238E27FC236}">
                      <a16:creationId xmlns:a16="http://schemas.microsoft.com/office/drawing/2014/main" id="{DA34CEE1-DF74-4535-AF65-EC4C9CAF79D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Freeform: Shape 669">
                  <a:extLst>
                    <a:ext uri="{FF2B5EF4-FFF2-40B4-BE49-F238E27FC236}">
                      <a16:creationId xmlns:a16="http://schemas.microsoft.com/office/drawing/2014/main" id="{B0716135-8DE3-42CA-A391-BA23740FA0D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Freeform: Shape 670">
                  <a:extLst>
                    <a:ext uri="{FF2B5EF4-FFF2-40B4-BE49-F238E27FC236}">
                      <a16:creationId xmlns:a16="http://schemas.microsoft.com/office/drawing/2014/main" id="{0BE06586-1D59-4468-B581-4D417F72B48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reeform: Shape 671">
                  <a:extLst>
                    <a:ext uri="{FF2B5EF4-FFF2-40B4-BE49-F238E27FC236}">
                      <a16:creationId xmlns:a16="http://schemas.microsoft.com/office/drawing/2014/main" id="{DC74DAF1-0895-4B44-8E3C-7BF69365F1A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Shape 672">
                  <a:extLst>
                    <a:ext uri="{FF2B5EF4-FFF2-40B4-BE49-F238E27FC236}">
                      <a16:creationId xmlns:a16="http://schemas.microsoft.com/office/drawing/2014/main" id="{FAED9C51-EF5C-4222-9164-5001C56EB65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Shape 673">
                  <a:extLst>
                    <a:ext uri="{FF2B5EF4-FFF2-40B4-BE49-F238E27FC236}">
                      <a16:creationId xmlns:a16="http://schemas.microsoft.com/office/drawing/2014/main" id="{188D35A2-DC00-4990-A8CB-3B6DBB7E473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reeform: Shape 674">
                  <a:extLst>
                    <a:ext uri="{FF2B5EF4-FFF2-40B4-BE49-F238E27FC236}">
                      <a16:creationId xmlns:a16="http://schemas.microsoft.com/office/drawing/2014/main" id="{ED65338D-D92D-49CE-AD65-530ECBE5BB2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Freeform: Shape 675">
                  <a:extLst>
                    <a:ext uri="{FF2B5EF4-FFF2-40B4-BE49-F238E27FC236}">
                      <a16:creationId xmlns:a16="http://schemas.microsoft.com/office/drawing/2014/main" id="{6B9A05E3-B09A-4544-BA32-31EC4B425C9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Freeform: Shape 676">
                  <a:extLst>
                    <a:ext uri="{FF2B5EF4-FFF2-40B4-BE49-F238E27FC236}">
                      <a16:creationId xmlns:a16="http://schemas.microsoft.com/office/drawing/2014/main" id="{0392806E-CC64-4CEB-AEF0-64B5CEFD9CC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Freeform: Shape 677">
                  <a:extLst>
                    <a:ext uri="{FF2B5EF4-FFF2-40B4-BE49-F238E27FC236}">
                      <a16:creationId xmlns:a16="http://schemas.microsoft.com/office/drawing/2014/main" id="{F039F814-1B18-4612-B363-0E475D4845F7}"/>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6" name="Group 615">
              <a:extLst>
                <a:ext uri="{FF2B5EF4-FFF2-40B4-BE49-F238E27FC236}">
                  <a16:creationId xmlns:a16="http://schemas.microsoft.com/office/drawing/2014/main" id="{A8217F1E-E1CB-4AEC-9919-289551017E99}"/>
                </a:ext>
              </a:extLst>
            </p:cNvPr>
            <p:cNvGrpSpPr/>
            <p:nvPr/>
          </p:nvGrpSpPr>
          <p:grpSpPr>
            <a:xfrm>
              <a:off x="5345143" y="5361115"/>
              <a:ext cx="1053459" cy="80526"/>
              <a:chOff x="5435623" y="5361115"/>
              <a:chExt cx="1053459" cy="80526"/>
            </a:xfrm>
          </p:grpSpPr>
          <p:grpSp>
            <p:nvGrpSpPr>
              <p:cNvPr id="642" name="Group 641">
                <a:extLst>
                  <a:ext uri="{FF2B5EF4-FFF2-40B4-BE49-F238E27FC236}">
                    <a16:creationId xmlns:a16="http://schemas.microsoft.com/office/drawing/2014/main" id="{3A357A97-A8D8-4DE2-A588-9B5A5C883E26}"/>
                  </a:ext>
                </a:extLst>
              </p:cNvPr>
              <p:cNvGrpSpPr/>
              <p:nvPr/>
            </p:nvGrpSpPr>
            <p:grpSpPr>
              <a:xfrm>
                <a:off x="5435623" y="5363240"/>
                <a:ext cx="527322" cy="78401"/>
                <a:chOff x="3064128" y="5259734"/>
                <a:chExt cx="954674" cy="250936"/>
              </a:xfrm>
            </p:grpSpPr>
            <p:sp>
              <p:nvSpPr>
                <p:cNvPr id="655" name="Freeform: Shape 654">
                  <a:extLst>
                    <a:ext uri="{FF2B5EF4-FFF2-40B4-BE49-F238E27FC236}">
                      <a16:creationId xmlns:a16="http://schemas.microsoft.com/office/drawing/2014/main" id="{81098C4A-1BCB-4E64-877B-3C1CCA173FB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reeform: Shape 655">
                  <a:extLst>
                    <a:ext uri="{FF2B5EF4-FFF2-40B4-BE49-F238E27FC236}">
                      <a16:creationId xmlns:a16="http://schemas.microsoft.com/office/drawing/2014/main" id="{03EE4808-4F6E-451D-B6EB-EE35B03F928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Freeform: Shape 656">
                  <a:extLst>
                    <a:ext uri="{FF2B5EF4-FFF2-40B4-BE49-F238E27FC236}">
                      <a16:creationId xmlns:a16="http://schemas.microsoft.com/office/drawing/2014/main" id="{B6103AD3-378B-4D50-92F2-5DCE146246D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Freeform: Shape 657">
                  <a:extLst>
                    <a:ext uri="{FF2B5EF4-FFF2-40B4-BE49-F238E27FC236}">
                      <a16:creationId xmlns:a16="http://schemas.microsoft.com/office/drawing/2014/main" id="{C5547F3F-CFD9-4268-AF4E-950A4CA5575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Freeform: Shape 658">
                  <a:extLst>
                    <a:ext uri="{FF2B5EF4-FFF2-40B4-BE49-F238E27FC236}">
                      <a16:creationId xmlns:a16="http://schemas.microsoft.com/office/drawing/2014/main" id="{0233A8B8-AA30-4B6B-AD2E-ACA4731BDBF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Freeform: Shape 659">
                  <a:extLst>
                    <a:ext uri="{FF2B5EF4-FFF2-40B4-BE49-F238E27FC236}">
                      <a16:creationId xmlns:a16="http://schemas.microsoft.com/office/drawing/2014/main" id="{5C592486-2DF7-4498-BA8B-D05B363894A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Freeform: Shape 660">
                  <a:extLst>
                    <a:ext uri="{FF2B5EF4-FFF2-40B4-BE49-F238E27FC236}">
                      <a16:creationId xmlns:a16="http://schemas.microsoft.com/office/drawing/2014/main" id="{22A28C82-6191-46FC-BCE9-37ADC201B59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Freeform: Shape 661">
                  <a:extLst>
                    <a:ext uri="{FF2B5EF4-FFF2-40B4-BE49-F238E27FC236}">
                      <a16:creationId xmlns:a16="http://schemas.microsoft.com/office/drawing/2014/main" id="{A780D52A-5F2B-449D-B7D7-1D9463426A1C}"/>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Freeform: Shape 662">
                  <a:extLst>
                    <a:ext uri="{FF2B5EF4-FFF2-40B4-BE49-F238E27FC236}">
                      <a16:creationId xmlns:a16="http://schemas.microsoft.com/office/drawing/2014/main" id="{1C3454DA-16CC-4A3C-9228-B4B5856D99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Freeform: Shape 663">
                  <a:extLst>
                    <a:ext uri="{FF2B5EF4-FFF2-40B4-BE49-F238E27FC236}">
                      <a16:creationId xmlns:a16="http://schemas.microsoft.com/office/drawing/2014/main" id="{6E7AEC37-19C8-4E28-AD96-55D6453BF0B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Freeform: Shape 664">
                  <a:extLst>
                    <a:ext uri="{FF2B5EF4-FFF2-40B4-BE49-F238E27FC236}">
                      <a16:creationId xmlns:a16="http://schemas.microsoft.com/office/drawing/2014/main" id="{D2944FAB-2984-4AE9-992A-B74C78C9025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642">
                <a:extLst>
                  <a:ext uri="{FF2B5EF4-FFF2-40B4-BE49-F238E27FC236}">
                    <a16:creationId xmlns:a16="http://schemas.microsoft.com/office/drawing/2014/main" id="{37319EB3-5CC1-42B0-BBF0-D81B0FF058A7}"/>
                  </a:ext>
                </a:extLst>
              </p:cNvPr>
              <p:cNvGrpSpPr/>
              <p:nvPr/>
            </p:nvGrpSpPr>
            <p:grpSpPr>
              <a:xfrm>
                <a:off x="5961760" y="5361115"/>
                <a:ext cx="527322" cy="78401"/>
                <a:chOff x="3064128" y="5259734"/>
                <a:chExt cx="954674" cy="250936"/>
              </a:xfrm>
            </p:grpSpPr>
            <p:sp>
              <p:nvSpPr>
                <p:cNvPr id="644" name="Freeform: Shape 643">
                  <a:extLst>
                    <a:ext uri="{FF2B5EF4-FFF2-40B4-BE49-F238E27FC236}">
                      <a16:creationId xmlns:a16="http://schemas.microsoft.com/office/drawing/2014/main" id="{4A5AD22B-3659-4C1F-8D74-7B6C3B26102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Freeform: Shape 644">
                  <a:extLst>
                    <a:ext uri="{FF2B5EF4-FFF2-40B4-BE49-F238E27FC236}">
                      <a16:creationId xmlns:a16="http://schemas.microsoft.com/office/drawing/2014/main" id="{8C978A10-D582-4958-A4AC-15D433FB497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reeform: Shape 645">
                  <a:extLst>
                    <a:ext uri="{FF2B5EF4-FFF2-40B4-BE49-F238E27FC236}">
                      <a16:creationId xmlns:a16="http://schemas.microsoft.com/office/drawing/2014/main" id="{BCEC6C83-FBB8-4068-BB31-6948A566CB0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Freeform: Shape 646">
                  <a:extLst>
                    <a:ext uri="{FF2B5EF4-FFF2-40B4-BE49-F238E27FC236}">
                      <a16:creationId xmlns:a16="http://schemas.microsoft.com/office/drawing/2014/main" id="{B544D883-4DCC-448B-A131-4A7D41A9D04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Shape 647">
                  <a:extLst>
                    <a:ext uri="{FF2B5EF4-FFF2-40B4-BE49-F238E27FC236}">
                      <a16:creationId xmlns:a16="http://schemas.microsoft.com/office/drawing/2014/main" id="{662B103A-A2DE-4E28-91BC-7BFFAA107AB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Shape 648">
                  <a:extLst>
                    <a:ext uri="{FF2B5EF4-FFF2-40B4-BE49-F238E27FC236}">
                      <a16:creationId xmlns:a16="http://schemas.microsoft.com/office/drawing/2014/main" id="{4C23B5A5-CBFA-45F0-BDDA-3C392228BF0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Freeform: Shape 649">
                  <a:extLst>
                    <a:ext uri="{FF2B5EF4-FFF2-40B4-BE49-F238E27FC236}">
                      <a16:creationId xmlns:a16="http://schemas.microsoft.com/office/drawing/2014/main" id="{9AAB6C0D-31A0-4A79-BDFC-7480EA485C5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Freeform: Shape 650">
                  <a:extLst>
                    <a:ext uri="{FF2B5EF4-FFF2-40B4-BE49-F238E27FC236}">
                      <a16:creationId xmlns:a16="http://schemas.microsoft.com/office/drawing/2014/main" id="{F30040E1-ED6C-4F3F-B8C7-E2F59DABCAD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Freeform: Shape 651">
                  <a:extLst>
                    <a:ext uri="{FF2B5EF4-FFF2-40B4-BE49-F238E27FC236}">
                      <a16:creationId xmlns:a16="http://schemas.microsoft.com/office/drawing/2014/main" id="{0694B3D2-4EE7-4DB7-BED1-A8A2F42374A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reeform: Shape 652">
                  <a:extLst>
                    <a:ext uri="{FF2B5EF4-FFF2-40B4-BE49-F238E27FC236}">
                      <a16:creationId xmlns:a16="http://schemas.microsoft.com/office/drawing/2014/main" id="{E2C03C5D-2EC6-4C77-8EBA-D0FC7FD9020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Freeform: Shape 653">
                  <a:extLst>
                    <a:ext uri="{FF2B5EF4-FFF2-40B4-BE49-F238E27FC236}">
                      <a16:creationId xmlns:a16="http://schemas.microsoft.com/office/drawing/2014/main" id="{0F159000-5682-481E-9E9A-D7D4C79CD2E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616">
              <a:extLst>
                <a:ext uri="{FF2B5EF4-FFF2-40B4-BE49-F238E27FC236}">
                  <a16:creationId xmlns:a16="http://schemas.microsoft.com/office/drawing/2014/main" id="{6CB4AE63-69EE-44BD-AC88-E6D573DB4BF6}"/>
                </a:ext>
              </a:extLst>
            </p:cNvPr>
            <p:cNvGrpSpPr/>
            <p:nvPr/>
          </p:nvGrpSpPr>
          <p:grpSpPr>
            <a:xfrm>
              <a:off x="5345143" y="5465907"/>
              <a:ext cx="1053459" cy="80526"/>
              <a:chOff x="5357846" y="5249996"/>
              <a:chExt cx="1053459" cy="80526"/>
            </a:xfrm>
          </p:grpSpPr>
          <p:grpSp>
            <p:nvGrpSpPr>
              <p:cNvPr id="618" name="Group 617">
                <a:extLst>
                  <a:ext uri="{FF2B5EF4-FFF2-40B4-BE49-F238E27FC236}">
                    <a16:creationId xmlns:a16="http://schemas.microsoft.com/office/drawing/2014/main" id="{45B9A95A-A71E-4B57-88E8-67D0C9178EAA}"/>
                  </a:ext>
                </a:extLst>
              </p:cNvPr>
              <p:cNvGrpSpPr/>
              <p:nvPr/>
            </p:nvGrpSpPr>
            <p:grpSpPr>
              <a:xfrm>
                <a:off x="5357846" y="5252121"/>
                <a:ext cx="527322" cy="78401"/>
                <a:chOff x="3064128" y="5259734"/>
                <a:chExt cx="954674" cy="250936"/>
              </a:xfrm>
            </p:grpSpPr>
            <p:sp>
              <p:nvSpPr>
                <p:cNvPr id="631" name="Freeform: Shape 630">
                  <a:extLst>
                    <a:ext uri="{FF2B5EF4-FFF2-40B4-BE49-F238E27FC236}">
                      <a16:creationId xmlns:a16="http://schemas.microsoft.com/office/drawing/2014/main" id="{3FEB456E-F091-49E4-B726-86DDCF7FC8DF}"/>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reeform: Shape 631">
                  <a:extLst>
                    <a:ext uri="{FF2B5EF4-FFF2-40B4-BE49-F238E27FC236}">
                      <a16:creationId xmlns:a16="http://schemas.microsoft.com/office/drawing/2014/main" id="{196C8AE7-6FC5-4F46-8173-7962B4EAF5F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Freeform: Shape 632">
                  <a:extLst>
                    <a:ext uri="{FF2B5EF4-FFF2-40B4-BE49-F238E27FC236}">
                      <a16:creationId xmlns:a16="http://schemas.microsoft.com/office/drawing/2014/main" id="{BE821153-526D-4ABC-8D06-5B719E63C4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Freeform: Shape 633">
                  <a:extLst>
                    <a:ext uri="{FF2B5EF4-FFF2-40B4-BE49-F238E27FC236}">
                      <a16:creationId xmlns:a16="http://schemas.microsoft.com/office/drawing/2014/main" id="{E8628144-0698-45D8-A74F-8324B2EECAB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reeform: Shape 634">
                  <a:extLst>
                    <a:ext uri="{FF2B5EF4-FFF2-40B4-BE49-F238E27FC236}">
                      <a16:creationId xmlns:a16="http://schemas.microsoft.com/office/drawing/2014/main" id="{AF60FD6F-EFCD-4E76-A6A3-8FDE694C408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reeform: Shape 635">
                  <a:extLst>
                    <a:ext uri="{FF2B5EF4-FFF2-40B4-BE49-F238E27FC236}">
                      <a16:creationId xmlns:a16="http://schemas.microsoft.com/office/drawing/2014/main" id="{18817E01-7E23-4052-82FB-7DDE021021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reeform: Shape 636">
                  <a:extLst>
                    <a:ext uri="{FF2B5EF4-FFF2-40B4-BE49-F238E27FC236}">
                      <a16:creationId xmlns:a16="http://schemas.microsoft.com/office/drawing/2014/main" id="{0CF09443-49A8-4BE7-83EA-D59CEF18EBB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EA50291E-1945-4DBC-A6E3-2EE311ACA68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reeform: Shape 638">
                  <a:extLst>
                    <a:ext uri="{FF2B5EF4-FFF2-40B4-BE49-F238E27FC236}">
                      <a16:creationId xmlns:a16="http://schemas.microsoft.com/office/drawing/2014/main" id="{E13FB47D-BD2E-40F6-8FAF-1E5361AE390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reeform: Shape 639">
                  <a:extLst>
                    <a:ext uri="{FF2B5EF4-FFF2-40B4-BE49-F238E27FC236}">
                      <a16:creationId xmlns:a16="http://schemas.microsoft.com/office/drawing/2014/main" id="{B815D381-CC7A-476F-9391-EBDB102C6C4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Freeform: Shape 640">
                  <a:extLst>
                    <a:ext uri="{FF2B5EF4-FFF2-40B4-BE49-F238E27FC236}">
                      <a16:creationId xmlns:a16="http://schemas.microsoft.com/office/drawing/2014/main" id="{35993C53-04B1-43B5-BA46-F6B211D9A03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a:extLst>
                  <a:ext uri="{FF2B5EF4-FFF2-40B4-BE49-F238E27FC236}">
                    <a16:creationId xmlns:a16="http://schemas.microsoft.com/office/drawing/2014/main" id="{EDE12571-EFD5-4F0D-93A5-5E38280A93DA}"/>
                  </a:ext>
                </a:extLst>
              </p:cNvPr>
              <p:cNvGrpSpPr/>
              <p:nvPr/>
            </p:nvGrpSpPr>
            <p:grpSpPr>
              <a:xfrm>
                <a:off x="5883983" y="5249996"/>
                <a:ext cx="527322" cy="78401"/>
                <a:chOff x="3064128" y="5259734"/>
                <a:chExt cx="954674" cy="250936"/>
              </a:xfrm>
            </p:grpSpPr>
            <p:sp>
              <p:nvSpPr>
                <p:cNvPr id="620" name="Freeform: Shape 619">
                  <a:extLst>
                    <a:ext uri="{FF2B5EF4-FFF2-40B4-BE49-F238E27FC236}">
                      <a16:creationId xmlns:a16="http://schemas.microsoft.com/office/drawing/2014/main" id="{EA886201-265E-42B3-A0FE-49AB14CEB9C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Shape 620">
                  <a:extLst>
                    <a:ext uri="{FF2B5EF4-FFF2-40B4-BE49-F238E27FC236}">
                      <a16:creationId xmlns:a16="http://schemas.microsoft.com/office/drawing/2014/main" id="{EA212FE1-EFE3-470E-8C2E-2D51A2858DC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Shape 621">
                  <a:extLst>
                    <a:ext uri="{FF2B5EF4-FFF2-40B4-BE49-F238E27FC236}">
                      <a16:creationId xmlns:a16="http://schemas.microsoft.com/office/drawing/2014/main" id="{4F32E342-3B8A-48F4-8D4A-186F2F4624A7}"/>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Shape 622">
                  <a:extLst>
                    <a:ext uri="{FF2B5EF4-FFF2-40B4-BE49-F238E27FC236}">
                      <a16:creationId xmlns:a16="http://schemas.microsoft.com/office/drawing/2014/main" id="{C5DA39A4-0698-4781-B63E-A5CF0746702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Shape 623">
                  <a:extLst>
                    <a:ext uri="{FF2B5EF4-FFF2-40B4-BE49-F238E27FC236}">
                      <a16:creationId xmlns:a16="http://schemas.microsoft.com/office/drawing/2014/main" id="{CBEC52BE-4D99-43CB-8B53-B3F8D1C93009}"/>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Shape 624">
                  <a:extLst>
                    <a:ext uri="{FF2B5EF4-FFF2-40B4-BE49-F238E27FC236}">
                      <a16:creationId xmlns:a16="http://schemas.microsoft.com/office/drawing/2014/main" id="{84E57707-28D9-4F15-84D2-FAABE3F43C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Freeform: Shape 625">
                  <a:extLst>
                    <a:ext uri="{FF2B5EF4-FFF2-40B4-BE49-F238E27FC236}">
                      <a16:creationId xmlns:a16="http://schemas.microsoft.com/office/drawing/2014/main" id="{CD4D2BA9-F4C5-4A99-9B2F-DBEA7765369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Freeform: Shape 626">
                  <a:extLst>
                    <a:ext uri="{FF2B5EF4-FFF2-40B4-BE49-F238E27FC236}">
                      <a16:creationId xmlns:a16="http://schemas.microsoft.com/office/drawing/2014/main" id="{E9F7F8D5-C446-479B-B222-1F218D42C3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Shape 627">
                  <a:extLst>
                    <a:ext uri="{FF2B5EF4-FFF2-40B4-BE49-F238E27FC236}">
                      <a16:creationId xmlns:a16="http://schemas.microsoft.com/office/drawing/2014/main" id="{4AC1F7A6-9B68-4C5A-B267-66DE271AB33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Shape 628">
                  <a:extLst>
                    <a:ext uri="{FF2B5EF4-FFF2-40B4-BE49-F238E27FC236}">
                      <a16:creationId xmlns:a16="http://schemas.microsoft.com/office/drawing/2014/main" id="{7B76543A-BD5C-48C4-8B0F-364FC280BCA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Shape 629">
                  <a:extLst>
                    <a:ext uri="{FF2B5EF4-FFF2-40B4-BE49-F238E27FC236}">
                      <a16:creationId xmlns:a16="http://schemas.microsoft.com/office/drawing/2014/main" id="{D3342174-3A45-4C54-9588-26CAFAECE6F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3" name="TextBox 242">
            <a:extLst>
              <a:ext uri="{FF2B5EF4-FFF2-40B4-BE49-F238E27FC236}">
                <a16:creationId xmlns:a16="http://schemas.microsoft.com/office/drawing/2014/main" id="{8A454FFA-C046-49BC-BCFE-B94D147D7E5A}"/>
              </a:ext>
            </a:extLst>
          </p:cNvPr>
          <p:cNvSpPr txBox="1"/>
          <p:nvPr/>
        </p:nvSpPr>
        <p:spPr>
          <a:xfrm>
            <a:off x="2003401" y="204980"/>
            <a:ext cx="7755649" cy="707886"/>
          </a:xfrm>
          <a:prstGeom prst="rect">
            <a:avLst/>
          </a:prstGeom>
          <a:noFill/>
        </p:spPr>
        <p:txBody>
          <a:bodyPr wrap="none" rtlCol="0">
            <a:spAutoFit/>
          </a:bodyPr>
          <a:lstStyle/>
          <a:p>
            <a:r>
              <a:rPr lang="en-US" sz="4000" dirty="0">
                <a:latin typeface="Century Gothic" panose="020B0502020202020204" pitchFamily="34" charset="0"/>
              </a:rPr>
              <a:t>Hippocampus: Main Pathways</a:t>
            </a:r>
          </a:p>
        </p:txBody>
      </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02" name="Straight Connector 501">
            <a:extLst>
              <a:ext uri="{FF2B5EF4-FFF2-40B4-BE49-F238E27FC236}">
                <a16:creationId xmlns:a16="http://schemas.microsoft.com/office/drawing/2014/main" id="{67FA5AC5-2E85-457A-B37D-9766C1DDD3F3}"/>
              </a:ext>
            </a:extLst>
          </p:cNvPr>
          <p:cNvCxnSpPr>
            <a:cxnSpLocks/>
          </p:cNvCxnSpPr>
          <p:nvPr/>
        </p:nvCxnSpPr>
        <p:spPr>
          <a:xfrm>
            <a:off x="7566078" y="5411078"/>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86" name="TextBox 585">
            <a:extLst>
              <a:ext uri="{FF2B5EF4-FFF2-40B4-BE49-F238E27FC236}">
                <a16:creationId xmlns:a16="http://schemas.microsoft.com/office/drawing/2014/main" id="{69480B1A-5FE4-4D26-B49E-A30AC7284FEB}"/>
              </a:ext>
            </a:extLst>
          </p:cNvPr>
          <p:cNvSpPr txBox="1"/>
          <p:nvPr/>
        </p:nvSpPr>
        <p:spPr>
          <a:xfrm>
            <a:off x="10014904" y="4803107"/>
            <a:ext cx="760144" cy="523220"/>
          </a:xfrm>
          <a:prstGeom prst="rect">
            <a:avLst/>
          </a:prstGeom>
          <a:noFill/>
        </p:spPr>
        <p:txBody>
          <a:bodyPr wrap="none" rtlCol="0">
            <a:spAutoFit/>
          </a:bodyPr>
          <a:lstStyle/>
          <a:p>
            <a:r>
              <a:rPr lang="en-US" sz="2800" dirty="0">
                <a:solidFill>
                  <a:srgbClr val="9900CC"/>
                </a:solidFill>
                <a:latin typeface="Candara" panose="020E0502030303020204" pitchFamily="34" charset="0"/>
              </a:rPr>
              <a:t>Sub</a:t>
            </a:r>
          </a:p>
        </p:txBody>
      </p:sp>
      <p:sp>
        <p:nvSpPr>
          <p:cNvPr id="588" name="Rectangle 587">
            <a:extLst>
              <a:ext uri="{FF2B5EF4-FFF2-40B4-BE49-F238E27FC236}">
                <a16:creationId xmlns:a16="http://schemas.microsoft.com/office/drawing/2014/main" id="{4CCA1B17-69DC-4491-9CEC-5DDFA3899395}"/>
              </a:ext>
            </a:extLst>
          </p:cNvPr>
          <p:cNvSpPr/>
          <p:nvPr/>
        </p:nvSpPr>
        <p:spPr>
          <a:xfrm>
            <a:off x="9831426" y="5499889"/>
            <a:ext cx="1127101" cy="73186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Rectangle 589">
            <a:extLst>
              <a:ext uri="{FF2B5EF4-FFF2-40B4-BE49-F238E27FC236}">
                <a16:creationId xmlns:a16="http://schemas.microsoft.com/office/drawing/2014/main" id="{C9E4F3E5-C8BF-4331-84AD-624CA039E97B}"/>
              </a:ext>
            </a:extLst>
          </p:cNvPr>
          <p:cNvSpPr/>
          <p:nvPr/>
        </p:nvSpPr>
        <p:spPr>
          <a:xfrm>
            <a:off x="9831426" y="5242143"/>
            <a:ext cx="1127101" cy="50727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4" name="Group 503">
            <a:extLst>
              <a:ext uri="{FF2B5EF4-FFF2-40B4-BE49-F238E27FC236}">
                <a16:creationId xmlns:a16="http://schemas.microsoft.com/office/drawing/2014/main" id="{8DCC0DA1-7A4E-47FB-9BCF-0F6626D5FB08}"/>
              </a:ext>
            </a:extLst>
          </p:cNvPr>
          <p:cNvGrpSpPr/>
          <p:nvPr/>
        </p:nvGrpSpPr>
        <p:grpSpPr>
          <a:xfrm>
            <a:off x="7597138" y="5292438"/>
            <a:ext cx="1053459" cy="80526"/>
            <a:chOff x="5357846" y="5249996"/>
            <a:chExt cx="1053459" cy="80526"/>
          </a:xfrm>
        </p:grpSpPr>
        <p:grpSp>
          <p:nvGrpSpPr>
            <p:cNvPr id="555" name="Group 554">
              <a:extLst>
                <a:ext uri="{FF2B5EF4-FFF2-40B4-BE49-F238E27FC236}">
                  <a16:creationId xmlns:a16="http://schemas.microsoft.com/office/drawing/2014/main" id="{84ACCEF5-E0BA-405D-A28A-1DC46D928BAA}"/>
                </a:ext>
              </a:extLst>
            </p:cNvPr>
            <p:cNvGrpSpPr/>
            <p:nvPr/>
          </p:nvGrpSpPr>
          <p:grpSpPr>
            <a:xfrm>
              <a:off x="5357846" y="5252121"/>
              <a:ext cx="527322" cy="78401"/>
              <a:chOff x="3064128" y="5259734"/>
              <a:chExt cx="954674" cy="250936"/>
            </a:xfrm>
          </p:grpSpPr>
          <p:sp>
            <p:nvSpPr>
              <p:cNvPr id="568" name="Freeform: Shape 567">
                <a:extLst>
                  <a:ext uri="{FF2B5EF4-FFF2-40B4-BE49-F238E27FC236}">
                    <a16:creationId xmlns:a16="http://schemas.microsoft.com/office/drawing/2014/main" id="{F3C6F402-1DBA-4074-8507-AC0CDC13529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C7CD543E-9846-4AE5-B644-0ADE2A45D5A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6BA3C69-2732-4B1D-B386-46E36FFD627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Freeform: Shape 570">
                <a:extLst>
                  <a:ext uri="{FF2B5EF4-FFF2-40B4-BE49-F238E27FC236}">
                    <a16:creationId xmlns:a16="http://schemas.microsoft.com/office/drawing/2014/main" id="{F26BF069-B0BA-4C80-A56F-213BF2441FA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398D54C7-5901-4E2B-8927-FC3AC5D3A61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6008597B-4D66-415B-A2B7-85411668670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1F2EF07-2746-409A-AFB1-3EF2FD3C31D4}"/>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B8564401-1FDA-4A65-BFDF-2CE564E8C4C8}"/>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0839D9B7-0444-460B-A9C8-D03812DEC9C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49FA6909-D6CF-4C36-BAC6-D8CEDAA8FBC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7421BF2B-7F53-4D7E-9D8A-B08808A27246}"/>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6" name="Group 555">
              <a:extLst>
                <a:ext uri="{FF2B5EF4-FFF2-40B4-BE49-F238E27FC236}">
                  <a16:creationId xmlns:a16="http://schemas.microsoft.com/office/drawing/2014/main" id="{E10AE987-B00B-4A0C-B180-FFFF53BD00FB}"/>
                </a:ext>
              </a:extLst>
            </p:cNvPr>
            <p:cNvGrpSpPr/>
            <p:nvPr/>
          </p:nvGrpSpPr>
          <p:grpSpPr>
            <a:xfrm>
              <a:off x="5883983" y="5249996"/>
              <a:ext cx="527322" cy="78401"/>
              <a:chOff x="3064128" y="5259734"/>
              <a:chExt cx="954674" cy="250936"/>
            </a:xfrm>
          </p:grpSpPr>
          <p:sp>
            <p:nvSpPr>
              <p:cNvPr id="557" name="Freeform: Shape 556">
                <a:extLst>
                  <a:ext uri="{FF2B5EF4-FFF2-40B4-BE49-F238E27FC236}">
                    <a16:creationId xmlns:a16="http://schemas.microsoft.com/office/drawing/2014/main" id="{860EABBF-E812-47EF-9E86-DA86A771E3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Freeform: Shape 557">
                <a:extLst>
                  <a:ext uri="{FF2B5EF4-FFF2-40B4-BE49-F238E27FC236}">
                    <a16:creationId xmlns:a16="http://schemas.microsoft.com/office/drawing/2014/main" id="{20184A3F-88CA-4A6A-A32A-66CCE7B02A6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Shape 558">
                <a:extLst>
                  <a:ext uri="{FF2B5EF4-FFF2-40B4-BE49-F238E27FC236}">
                    <a16:creationId xmlns:a16="http://schemas.microsoft.com/office/drawing/2014/main" id="{F7771EAA-EE9A-4E8B-90F2-368FB188F41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Shape 559">
                <a:extLst>
                  <a:ext uri="{FF2B5EF4-FFF2-40B4-BE49-F238E27FC236}">
                    <a16:creationId xmlns:a16="http://schemas.microsoft.com/office/drawing/2014/main" id="{92F7952C-813A-4D6F-A700-EB2F54E25A9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535B9675-8FA4-47D8-84F4-27A6FE0876A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66F7B34-8D25-4D17-84B7-A0244DB7291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5215F1A9-FBEF-48F8-B25D-F027546A8881}"/>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B0F45B8B-E20A-465C-930C-0A8D9517334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BA290C23-ABEA-4023-954C-8C24B96957B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2234E065-5F9A-498D-A3CA-AE798732132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95C7E91F-D27A-435D-A77E-215E579ACB1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5" name="Group 504">
            <a:extLst>
              <a:ext uri="{FF2B5EF4-FFF2-40B4-BE49-F238E27FC236}">
                <a16:creationId xmlns:a16="http://schemas.microsoft.com/office/drawing/2014/main" id="{12BFB677-8BBD-4566-956D-CE0FD5CF163C}"/>
              </a:ext>
            </a:extLst>
          </p:cNvPr>
          <p:cNvGrpSpPr/>
          <p:nvPr/>
        </p:nvGrpSpPr>
        <p:grpSpPr>
          <a:xfrm>
            <a:off x="7597138" y="5450006"/>
            <a:ext cx="1053459" cy="80526"/>
            <a:chOff x="5435623" y="5361115"/>
            <a:chExt cx="1053459" cy="80526"/>
          </a:xfrm>
        </p:grpSpPr>
        <p:grpSp>
          <p:nvGrpSpPr>
            <p:cNvPr id="531" name="Group 530">
              <a:extLst>
                <a:ext uri="{FF2B5EF4-FFF2-40B4-BE49-F238E27FC236}">
                  <a16:creationId xmlns:a16="http://schemas.microsoft.com/office/drawing/2014/main" id="{B1CA8DCB-5326-4F94-80CD-A6DF2839473E}"/>
                </a:ext>
              </a:extLst>
            </p:cNvPr>
            <p:cNvGrpSpPr/>
            <p:nvPr/>
          </p:nvGrpSpPr>
          <p:grpSpPr>
            <a:xfrm>
              <a:off x="5435623" y="5363240"/>
              <a:ext cx="527322" cy="78401"/>
              <a:chOff x="3064128" y="5259734"/>
              <a:chExt cx="954674" cy="250936"/>
            </a:xfrm>
          </p:grpSpPr>
          <p:sp>
            <p:nvSpPr>
              <p:cNvPr id="544" name="Freeform: Shape 543">
                <a:extLst>
                  <a:ext uri="{FF2B5EF4-FFF2-40B4-BE49-F238E27FC236}">
                    <a16:creationId xmlns:a16="http://schemas.microsoft.com/office/drawing/2014/main" id="{9FFE8602-1DF8-49A4-A864-9DDC517A9F9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3CED8BD8-8708-4556-99E0-ABD90057DE4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F86F6B26-39F0-42B5-A104-7E5E3664BB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Freeform: Shape 546">
                <a:extLst>
                  <a:ext uri="{FF2B5EF4-FFF2-40B4-BE49-F238E27FC236}">
                    <a16:creationId xmlns:a16="http://schemas.microsoft.com/office/drawing/2014/main" id="{129FA905-06F5-46E1-B412-52D35091014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89B6B628-6915-47FE-AD1F-63F43DF201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AE1E18C5-5614-44F7-BC16-A4C2DAEB34A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A080F99D-C8DD-4E8E-9EC2-81F30DD5B59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4797BEAC-F93B-4B74-BAE9-D44E9037FC2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93FCBC2F-F0F5-4337-8B68-515CA341CE82}"/>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3D444828-4A1B-4C4C-B7D4-77C9C362EA7C}"/>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A6347DB4-9E35-41F8-A065-A3601EE3BFD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531">
              <a:extLst>
                <a:ext uri="{FF2B5EF4-FFF2-40B4-BE49-F238E27FC236}">
                  <a16:creationId xmlns:a16="http://schemas.microsoft.com/office/drawing/2014/main" id="{1DB145FE-93C7-4D68-A5C4-8416F5F4DBCC}"/>
                </a:ext>
              </a:extLst>
            </p:cNvPr>
            <p:cNvGrpSpPr/>
            <p:nvPr/>
          </p:nvGrpSpPr>
          <p:grpSpPr>
            <a:xfrm>
              <a:off x="5961760" y="5361115"/>
              <a:ext cx="527322" cy="78401"/>
              <a:chOff x="3064128" y="5259734"/>
              <a:chExt cx="954674" cy="250936"/>
            </a:xfrm>
          </p:grpSpPr>
          <p:sp>
            <p:nvSpPr>
              <p:cNvPr id="533" name="Freeform: Shape 532">
                <a:extLst>
                  <a:ext uri="{FF2B5EF4-FFF2-40B4-BE49-F238E27FC236}">
                    <a16:creationId xmlns:a16="http://schemas.microsoft.com/office/drawing/2014/main" id="{3331C530-6487-43B3-858D-1EB3A7FBA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Shape 533">
                <a:extLst>
                  <a:ext uri="{FF2B5EF4-FFF2-40B4-BE49-F238E27FC236}">
                    <a16:creationId xmlns:a16="http://schemas.microsoft.com/office/drawing/2014/main" id="{D3F6D62B-BB7C-4FDD-A106-3F3659E412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Shape 534">
                <a:extLst>
                  <a:ext uri="{FF2B5EF4-FFF2-40B4-BE49-F238E27FC236}">
                    <a16:creationId xmlns:a16="http://schemas.microsoft.com/office/drawing/2014/main" id="{5FE930F6-8493-42E4-BE9C-A7D9D9DBEE1A}"/>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Shape 535">
                <a:extLst>
                  <a:ext uri="{FF2B5EF4-FFF2-40B4-BE49-F238E27FC236}">
                    <a16:creationId xmlns:a16="http://schemas.microsoft.com/office/drawing/2014/main" id="{2618E441-5AE2-42B1-9B47-20175F16A5C1}"/>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FA40196A-C3EF-4750-9EB4-4C079EF6F0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11BA7C4-67AC-492C-B4D8-64C426506C7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6915A973-8147-4FF0-B93A-B926F6BE1E7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7E9C79E5-EC0D-40D9-A07B-16B73460B38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22683571-C41C-4B40-8AB4-2CB4CB80AB2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8C9A5A5-7531-49B3-A05D-9FADB6CDED3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C92DE09C-33E5-4FEE-B8A9-806532CD624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 name="Group 47">
            <a:extLst>
              <a:ext uri="{FF2B5EF4-FFF2-40B4-BE49-F238E27FC236}">
                <a16:creationId xmlns:a16="http://schemas.microsoft.com/office/drawing/2014/main" id="{54E09A22-EA10-4E34-86CA-E2A21BA7B96C}"/>
              </a:ext>
            </a:extLst>
          </p:cNvPr>
          <p:cNvGrpSpPr/>
          <p:nvPr/>
        </p:nvGrpSpPr>
        <p:grpSpPr>
          <a:xfrm>
            <a:off x="7751701" y="5677413"/>
            <a:ext cx="755408" cy="171815"/>
            <a:chOff x="7751701" y="5677413"/>
            <a:chExt cx="755408" cy="171815"/>
          </a:xfrm>
        </p:grpSpPr>
        <p:sp>
          <p:nvSpPr>
            <p:cNvPr id="599" name="Freeform: Shape 598">
              <a:extLst>
                <a:ext uri="{FF2B5EF4-FFF2-40B4-BE49-F238E27FC236}">
                  <a16:creationId xmlns:a16="http://schemas.microsoft.com/office/drawing/2014/main" id="{8B89BF41-0C97-4CE8-866F-3E893B9E565C}"/>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Shape 599">
              <a:extLst>
                <a:ext uri="{FF2B5EF4-FFF2-40B4-BE49-F238E27FC236}">
                  <a16:creationId xmlns:a16="http://schemas.microsoft.com/office/drawing/2014/main" id="{B3559290-937F-4856-87DB-88FD3170DF90}"/>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reeform: Shape 600">
              <a:extLst>
                <a:ext uri="{FF2B5EF4-FFF2-40B4-BE49-F238E27FC236}">
                  <a16:creationId xmlns:a16="http://schemas.microsoft.com/office/drawing/2014/main" id="{775BC5FC-DEDB-48E3-86EC-8F479ABBDCBB}"/>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9">
            <a:extLst>
              <a:ext uri="{FF2B5EF4-FFF2-40B4-BE49-F238E27FC236}">
                <a16:creationId xmlns:a16="http://schemas.microsoft.com/office/drawing/2014/main" id="{E64B9FE5-0836-4BE7-BD67-21CA26B10FC9}"/>
              </a:ext>
            </a:extLst>
          </p:cNvPr>
          <p:cNvGrpSpPr/>
          <p:nvPr/>
        </p:nvGrpSpPr>
        <p:grpSpPr>
          <a:xfrm>
            <a:off x="7623574" y="6017027"/>
            <a:ext cx="1031977" cy="114824"/>
            <a:chOff x="7623574" y="6017027"/>
            <a:chExt cx="1031977" cy="114824"/>
          </a:xfrm>
          <a:solidFill>
            <a:srgbClr val="0000FF"/>
          </a:solidFill>
        </p:grpSpPr>
        <p:sp>
          <p:nvSpPr>
            <p:cNvPr id="603" name="Oval 602">
              <a:extLst>
                <a:ext uri="{FF2B5EF4-FFF2-40B4-BE49-F238E27FC236}">
                  <a16:creationId xmlns:a16="http://schemas.microsoft.com/office/drawing/2014/main" id="{B91BF654-9ED5-483D-83A5-52DA71535679}"/>
                </a:ext>
              </a:extLst>
            </p:cNvPr>
            <p:cNvSpPr/>
            <p:nvPr/>
          </p:nvSpPr>
          <p:spPr>
            <a:xfrm>
              <a:off x="8392644" y="6037863"/>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94B1EA2C-6C5D-409C-8153-7E110109EBE1}"/>
                </a:ext>
              </a:extLst>
            </p:cNvPr>
            <p:cNvSpPr/>
            <p:nvPr/>
          </p:nvSpPr>
          <p:spPr>
            <a:xfrm>
              <a:off x="7956051"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E618B750-059F-4799-B46C-CF9933BFF72A}"/>
                </a:ext>
              </a:extLst>
            </p:cNvPr>
            <p:cNvSpPr/>
            <p:nvPr/>
          </p:nvSpPr>
          <p:spPr>
            <a:xfrm rot="5400000">
              <a:off x="8561433"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Isosceles Triangle 605">
              <a:extLst>
                <a:ext uri="{FF2B5EF4-FFF2-40B4-BE49-F238E27FC236}">
                  <a16:creationId xmlns:a16="http://schemas.microsoft.com/office/drawing/2014/main" id="{112612FD-EB3C-4476-87CF-3B81E812130B}"/>
                </a:ext>
              </a:extLst>
            </p:cNvPr>
            <p:cNvSpPr/>
            <p:nvPr/>
          </p:nvSpPr>
          <p:spPr>
            <a:xfrm>
              <a:off x="8247113"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Isosceles Triangle 606">
              <a:extLst>
                <a:ext uri="{FF2B5EF4-FFF2-40B4-BE49-F238E27FC236}">
                  <a16:creationId xmlns:a16="http://schemas.microsoft.com/office/drawing/2014/main" id="{03969A4F-AD17-44F6-A8F0-1095B3B8B37F}"/>
                </a:ext>
              </a:extLst>
            </p:cNvPr>
            <p:cNvSpPr/>
            <p:nvPr/>
          </p:nvSpPr>
          <p:spPr>
            <a:xfrm>
              <a:off x="7623574"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a:extLst>
                <a:ext uri="{FF2B5EF4-FFF2-40B4-BE49-F238E27FC236}">
                  <a16:creationId xmlns:a16="http://schemas.microsoft.com/office/drawing/2014/main" id="{8E350BC1-EC80-484B-8493-E63ECC0CE567}"/>
                </a:ext>
              </a:extLst>
            </p:cNvPr>
            <p:cNvSpPr/>
            <p:nvPr/>
          </p:nvSpPr>
          <p:spPr>
            <a:xfrm>
              <a:off x="8101582"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Rectangle: Rounded Corners 608">
              <a:extLst>
                <a:ext uri="{FF2B5EF4-FFF2-40B4-BE49-F238E27FC236}">
                  <a16:creationId xmlns:a16="http://schemas.microsoft.com/office/drawing/2014/main" id="{036B8AD0-4592-4399-A701-AE5A5107B36A}"/>
                </a:ext>
              </a:extLst>
            </p:cNvPr>
            <p:cNvSpPr/>
            <p:nvPr/>
          </p:nvSpPr>
          <p:spPr>
            <a:xfrm>
              <a:off x="7769105" y="6037863"/>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98" name="Freeform: Shape 697">
            <a:extLst>
              <a:ext uri="{FF2B5EF4-FFF2-40B4-BE49-F238E27FC236}">
                <a16:creationId xmlns:a16="http://schemas.microsoft.com/office/drawing/2014/main" id="{6B388FF9-807D-46AB-985F-677CF875146D}"/>
              </a:ext>
            </a:extLst>
          </p:cNvPr>
          <p:cNvSpPr/>
          <p:nvPr/>
        </p:nvSpPr>
        <p:spPr>
          <a:xfrm>
            <a:off x="6475212" y="5511259"/>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8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1" name="Group 190">
            <a:extLst>
              <a:ext uri="{FF2B5EF4-FFF2-40B4-BE49-F238E27FC236}">
                <a16:creationId xmlns:a16="http://schemas.microsoft.com/office/drawing/2014/main" id="{69A3032C-807E-40A1-9AC3-4612148332C2}"/>
              </a:ext>
            </a:extLst>
          </p:cNvPr>
          <p:cNvGrpSpPr/>
          <p:nvPr/>
        </p:nvGrpSpPr>
        <p:grpSpPr>
          <a:xfrm>
            <a:off x="1978676" y="4322943"/>
            <a:ext cx="8022058" cy="2406719"/>
            <a:chOff x="1978676" y="4322943"/>
            <a:chExt cx="8022058" cy="2406719"/>
          </a:xfrm>
        </p:grpSpPr>
        <p:grpSp>
          <p:nvGrpSpPr>
            <p:cNvPr id="151" name="Group 150">
              <a:extLst>
                <a:ext uri="{FF2B5EF4-FFF2-40B4-BE49-F238E27FC236}">
                  <a16:creationId xmlns:a16="http://schemas.microsoft.com/office/drawing/2014/main" id="{2CF23B47-4ABF-41BB-9FCC-93A5EB8E8026}"/>
                </a:ext>
              </a:extLst>
            </p:cNvPr>
            <p:cNvGrpSpPr/>
            <p:nvPr/>
          </p:nvGrpSpPr>
          <p:grpSpPr>
            <a:xfrm>
              <a:off x="1978676" y="4407621"/>
              <a:ext cx="3470974" cy="2287548"/>
              <a:chOff x="1978676" y="4407621"/>
              <a:chExt cx="3470974" cy="2287548"/>
            </a:xfrm>
          </p:grpSpPr>
          <p:grpSp>
            <p:nvGrpSpPr>
              <p:cNvPr id="254" name="Group 253">
                <a:extLst>
                  <a:ext uri="{FF2B5EF4-FFF2-40B4-BE49-F238E27FC236}">
                    <a16:creationId xmlns:a16="http://schemas.microsoft.com/office/drawing/2014/main" id="{1C828F5A-34B3-4455-BCFC-E234576989A5}"/>
                  </a:ext>
                </a:extLst>
              </p:cNvPr>
              <p:cNvGrpSpPr/>
              <p:nvPr/>
            </p:nvGrpSpPr>
            <p:grpSpPr>
              <a:xfrm>
                <a:off x="1978676" y="4407621"/>
                <a:ext cx="1175449" cy="2133659"/>
                <a:chOff x="1978676" y="4407621"/>
                <a:chExt cx="1175449" cy="2133659"/>
              </a:xfrm>
            </p:grpSpPr>
            <p:sp>
              <p:nvSpPr>
                <p:cNvPr id="282" name="TextBox 281">
                  <a:extLst>
                    <a:ext uri="{FF2B5EF4-FFF2-40B4-BE49-F238E27FC236}">
                      <a16:creationId xmlns:a16="http://schemas.microsoft.com/office/drawing/2014/main" id="{398E774E-30A3-451B-8DDD-CCE937171F80}"/>
                    </a:ext>
                  </a:extLst>
                </p:cNvPr>
                <p:cNvSpPr txBox="1"/>
                <p:nvPr/>
              </p:nvSpPr>
              <p:spPr>
                <a:xfrm>
                  <a:off x="2050812" y="4407621"/>
                  <a:ext cx="944489" cy="409023"/>
                </a:xfrm>
                <a:prstGeom prst="rect">
                  <a:avLst/>
                </a:prstGeom>
                <a:noFill/>
              </p:spPr>
              <p:txBody>
                <a:bodyPr wrap="none" rtlCol="0">
                  <a:spAutoFit/>
                </a:bodyPr>
                <a:lstStyle/>
                <a:p>
                  <a:pPr algn="ctr">
                    <a:lnSpc>
                      <a:spcPts val="1200"/>
                    </a:lnSpc>
                  </a:pPr>
                  <a:r>
                    <a:rPr lang="en-US" sz="1400" dirty="0">
                      <a:solidFill>
                        <a:srgbClr val="FF0000"/>
                      </a:solidFill>
                      <a:latin typeface="Candara" panose="020E0502030303020204" pitchFamily="34" charset="0"/>
                    </a:rPr>
                    <a:t>Molecular</a:t>
                  </a:r>
                </a:p>
                <a:p>
                  <a:pPr algn="ctr">
                    <a:lnSpc>
                      <a:spcPts val="1200"/>
                    </a:lnSpc>
                  </a:pPr>
                  <a:r>
                    <a:rPr lang="en-US" sz="1400" dirty="0">
                      <a:solidFill>
                        <a:srgbClr val="FF0000"/>
                      </a:solidFill>
                      <a:latin typeface="Candara" panose="020E0502030303020204" pitchFamily="34" charset="0"/>
                    </a:rPr>
                    <a:t>Layer</a:t>
                  </a:r>
                </a:p>
              </p:txBody>
            </p:sp>
            <p:sp>
              <p:nvSpPr>
                <p:cNvPr id="245" name="Freeform: Shape 244">
                  <a:extLst>
                    <a:ext uri="{FF2B5EF4-FFF2-40B4-BE49-F238E27FC236}">
                      <a16:creationId xmlns:a16="http://schemas.microsoft.com/office/drawing/2014/main" id="{AAE84872-6FB8-41A6-B9D9-E30632F4D46E}"/>
                    </a:ext>
                  </a:extLst>
                </p:cNvPr>
                <p:cNvSpPr/>
                <p:nvPr/>
              </p:nvSpPr>
              <p:spPr>
                <a:xfrm>
                  <a:off x="2718358" y="4715946"/>
                  <a:ext cx="435767" cy="488156"/>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Lst>
                  <a:ahLst/>
                  <a:cxnLst>
                    <a:cxn ang="0">
                      <a:pos x="connsiteX0" y="connsiteY0"/>
                    </a:cxn>
                    <a:cxn ang="0">
                      <a:pos x="connsiteX1" y="connsiteY1"/>
                    </a:cxn>
                  </a:cxnLst>
                  <a:rect l="l" t="t" r="r" b="b"/>
                  <a:pathLst>
                    <a:path w="435767" h="488156">
                      <a:moveTo>
                        <a:pt x="0" y="0"/>
                      </a:moveTo>
                      <a:cubicBezTo>
                        <a:pt x="79376" y="52386"/>
                        <a:pt x="421876" y="21433"/>
                        <a:pt x="435767" y="488156"/>
                      </a:cubicBezTo>
                    </a:path>
                  </a:pathLst>
                </a:custGeom>
                <a:noFill/>
                <a:ln>
                  <a:solidFill>
                    <a:srgbClr val="FF0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366" name="TextBox 365">
                  <a:extLst>
                    <a:ext uri="{FF2B5EF4-FFF2-40B4-BE49-F238E27FC236}">
                      <a16:creationId xmlns:a16="http://schemas.microsoft.com/office/drawing/2014/main" id="{CFC0465B-BA96-4430-96AF-5DB2AA002EE3}"/>
                    </a:ext>
                  </a:extLst>
                </p:cNvPr>
                <p:cNvSpPr txBox="1"/>
                <p:nvPr/>
              </p:nvSpPr>
              <p:spPr>
                <a:xfrm>
                  <a:off x="1978676" y="4855831"/>
                  <a:ext cx="1088760" cy="409023"/>
                </a:xfrm>
                <a:prstGeom prst="rect">
                  <a:avLst/>
                </a:prstGeom>
                <a:noFill/>
              </p:spPr>
              <p:txBody>
                <a:bodyPr wrap="none" rtlCol="0">
                  <a:spAutoFit/>
                </a:bodyPr>
                <a:lstStyle/>
                <a:p>
                  <a:pPr algn="ctr">
                    <a:lnSpc>
                      <a:spcPts val="1200"/>
                    </a:lnSpc>
                  </a:pPr>
                  <a:r>
                    <a:rPr lang="en-US" sz="1400" dirty="0">
                      <a:solidFill>
                        <a:srgbClr val="FF0000"/>
                      </a:solidFill>
                      <a:latin typeface="Candara" panose="020E0502030303020204" pitchFamily="34" charset="0"/>
                    </a:rPr>
                    <a:t>Granule Cell</a:t>
                  </a:r>
                </a:p>
                <a:p>
                  <a:pPr algn="ctr">
                    <a:lnSpc>
                      <a:spcPts val="1200"/>
                    </a:lnSpc>
                  </a:pPr>
                  <a:r>
                    <a:rPr lang="en-US" sz="1400" dirty="0">
                      <a:solidFill>
                        <a:srgbClr val="FF0000"/>
                      </a:solidFill>
                      <a:latin typeface="Candara" panose="020E0502030303020204" pitchFamily="34" charset="0"/>
                    </a:rPr>
                    <a:t>Layer</a:t>
                  </a:r>
                </a:p>
              </p:txBody>
            </p:sp>
            <p:sp>
              <p:nvSpPr>
                <p:cNvPr id="367" name="Freeform: Shape 366">
                  <a:extLst>
                    <a:ext uri="{FF2B5EF4-FFF2-40B4-BE49-F238E27FC236}">
                      <a16:creationId xmlns:a16="http://schemas.microsoft.com/office/drawing/2014/main" id="{61F38CE6-9C2F-4C62-905F-334BDB18E5BD}"/>
                    </a:ext>
                  </a:extLst>
                </p:cNvPr>
                <p:cNvSpPr/>
                <p:nvPr/>
              </p:nvSpPr>
              <p:spPr>
                <a:xfrm>
                  <a:off x="2745027" y="5184410"/>
                  <a:ext cx="216693" cy="552085"/>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42887"/>
                    <a:gd name="connsiteY0" fmla="*/ 0 h 457822"/>
                    <a:gd name="connsiteX1" fmla="*/ 242887 w 242887"/>
                    <a:gd name="connsiteY1" fmla="*/ 457200 h 457822"/>
                    <a:gd name="connsiteX0" fmla="*/ 0 w 242887"/>
                    <a:gd name="connsiteY0" fmla="*/ 1567 h 459288"/>
                    <a:gd name="connsiteX1" fmla="*/ 242887 w 242887"/>
                    <a:gd name="connsiteY1" fmla="*/ 458767 h 459288"/>
                    <a:gd name="connsiteX0" fmla="*/ 0 w 273843"/>
                    <a:gd name="connsiteY0" fmla="*/ 1534 h 471149"/>
                    <a:gd name="connsiteX1" fmla="*/ 273843 w 273843"/>
                    <a:gd name="connsiteY1" fmla="*/ 470640 h 471149"/>
                    <a:gd name="connsiteX0" fmla="*/ 0 w 250031"/>
                    <a:gd name="connsiteY0" fmla="*/ 1565 h 460476"/>
                    <a:gd name="connsiteX1" fmla="*/ 250031 w 250031"/>
                    <a:gd name="connsiteY1" fmla="*/ 459956 h 460476"/>
                    <a:gd name="connsiteX0" fmla="*/ 0 w 250031"/>
                    <a:gd name="connsiteY0" fmla="*/ 0 h 459040"/>
                    <a:gd name="connsiteX1" fmla="*/ 250031 w 250031"/>
                    <a:gd name="connsiteY1" fmla="*/ 458391 h 459040"/>
                    <a:gd name="connsiteX0" fmla="*/ 0 w 216693"/>
                    <a:gd name="connsiteY0" fmla="*/ 0 h 578700"/>
                    <a:gd name="connsiteX1" fmla="*/ 216693 w 216693"/>
                    <a:gd name="connsiteY1" fmla="*/ 578194 h 578700"/>
                    <a:gd name="connsiteX0" fmla="*/ 0 w 216693"/>
                    <a:gd name="connsiteY0" fmla="*/ 0 h 578690"/>
                    <a:gd name="connsiteX1" fmla="*/ 216693 w 216693"/>
                    <a:gd name="connsiteY1" fmla="*/ 578194 h 578690"/>
                    <a:gd name="connsiteX0" fmla="*/ 0 w 216693"/>
                    <a:gd name="connsiteY0" fmla="*/ 0 h 578668"/>
                    <a:gd name="connsiteX1" fmla="*/ 216693 w 216693"/>
                    <a:gd name="connsiteY1" fmla="*/ 578194 h 578668"/>
                  </a:gdLst>
                  <a:ahLst/>
                  <a:cxnLst>
                    <a:cxn ang="0">
                      <a:pos x="connsiteX0" y="connsiteY0"/>
                    </a:cxn>
                    <a:cxn ang="0">
                      <a:pos x="connsiteX1" y="connsiteY1"/>
                    </a:cxn>
                  </a:cxnLst>
                  <a:rect l="l" t="t" r="r" b="b"/>
                  <a:pathLst>
                    <a:path w="216693" h="578668">
                      <a:moveTo>
                        <a:pt x="0" y="0"/>
                      </a:moveTo>
                      <a:cubicBezTo>
                        <a:pt x="128191" y="36492"/>
                        <a:pt x="5158" y="597245"/>
                        <a:pt x="216693" y="578194"/>
                      </a:cubicBezTo>
                    </a:path>
                  </a:pathLst>
                </a:custGeom>
                <a:noFill/>
                <a:ln>
                  <a:solidFill>
                    <a:srgbClr val="FF0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369" name="TextBox 368">
                  <a:extLst>
                    <a:ext uri="{FF2B5EF4-FFF2-40B4-BE49-F238E27FC236}">
                      <a16:creationId xmlns:a16="http://schemas.microsoft.com/office/drawing/2014/main" id="{ABE0D058-C5F2-42EA-8B1B-26CE2454648C}"/>
                    </a:ext>
                  </a:extLst>
                </p:cNvPr>
                <p:cNvSpPr txBox="1"/>
                <p:nvPr/>
              </p:nvSpPr>
              <p:spPr>
                <a:xfrm>
                  <a:off x="2246378" y="6286146"/>
                  <a:ext cx="553357" cy="255134"/>
                </a:xfrm>
                <a:prstGeom prst="rect">
                  <a:avLst/>
                </a:prstGeom>
                <a:noFill/>
              </p:spPr>
              <p:txBody>
                <a:bodyPr wrap="none" rtlCol="0">
                  <a:spAutoFit/>
                </a:bodyPr>
                <a:lstStyle/>
                <a:p>
                  <a:pPr algn="ctr">
                    <a:lnSpc>
                      <a:spcPts val="1200"/>
                    </a:lnSpc>
                  </a:pPr>
                  <a:r>
                    <a:rPr lang="en-US" sz="1400" dirty="0" err="1">
                      <a:solidFill>
                        <a:srgbClr val="FF0000"/>
                      </a:solidFill>
                      <a:latin typeface="Candara" panose="020E0502030303020204" pitchFamily="34" charset="0"/>
                    </a:rPr>
                    <a:t>Hilus</a:t>
                  </a:r>
                  <a:endParaRPr lang="en-US" sz="1400" dirty="0">
                    <a:solidFill>
                      <a:srgbClr val="FF0000"/>
                    </a:solidFill>
                    <a:latin typeface="Candara" panose="020E0502030303020204" pitchFamily="34" charset="0"/>
                  </a:endParaRPr>
                </a:p>
              </p:txBody>
            </p:sp>
            <p:sp>
              <p:nvSpPr>
                <p:cNvPr id="370" name="Freeform: Shape 369">
                  <a:extLst>
                    <a:ext uri="{FF2B5EF4-FFF2-40B4-BE49-F238E27FC236}">
                      <a16:creationId xmlns:a16="http://schemas.microsoft.com/office/drawing/2014/main" id="{A6E24AE5-BD75-4E0F-8232-F1B2BF527C9C}"/>
                    </a:ext>
                  </a:extLst>
                </p:cNvPr>
                <p:cNvSpPr/>
                <p:nvPr/>
              </p:nvSpPr>
              <p:spPr>
                <a:xfrm>
                  <a:off x="2737137" y="6067737"/>
                  <a:ext cx="227409" cy="334328"/>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50507"/>
                    <a:gd name="connsiteY0" fmla="*/ 526733 h 530189"/>
                    <a:gd name="connsiteX1" fmla="*/ 250507 w 250507"/>
                    <a:gd name="connsiteY1" fmla="*/ 0 h 530189"/>
                    <a:gd name="connsiteX0" fmla="*/ 0 w 204787"/>
                    <a:gd name="connsiteY0" fmla="*/ 267653 h 273766"/>
                    <a:gd name="connsiteX1" fmla="*/ 204787 w 204787"/>
                    <a:gd name="connsiteY1" fmla="*/ 0 h 273766"/>
                    <a:gd name="connsiteX0" fmla="*/ 0 w 227409"/>
                    <a:gd name="connsiteY0" fmla="*/ 334328 h 339432"/>
                    <a:gd name="connsiteX1" fmla="*/ 227409 w 227409"/>
                    <a:gd name="connsiteY1" fmla="*/ 0 h 339432"/>
                    <a:gd name="connsiteX0" fmla="*/ 0 w 227409"/>
                    <a:gd name="connsiteY0" fmla="*/ 334328 h 334328"/>
                    <a:gd name="connsiteX1" fmla="*/ 227409 w 227409"/>
                    <a:gd name="connsiteY1" fmla="*/ 0 h 334328"/>
                  </a:gdLst>
                  <a:ahLst/>
                  <a:cxnLst>
                    <a:cxn ang="0">
                      <a:pos x="connsiteX0" y="connsiteY0"/>
                    </a:cxn>
                    <a:cxn ang="0">
                      <a:pos x="connsiteX1" y="connsiteY1"/>
                    </a:cxn>
                  </a:cxnLst>
                  <a:rect l="l" t="t" r="r" b="b"/>
                  <a:pathLst>
                    <a:path w="227409" h="334328">
                      <a:moveTo>
                        <a:pt x="0" y="334328"/>
                      </a:moveTo>
                      <a:cubicBezTo>
                        <a:pt x="104379" y="330755"/>
                        <a:pt x="15874" y="19051"/>
                        <a:pt x="227409" y="0"/>
                      </a:cubicBezTo>
                    </a:path>
                  </a:pathLst>
                </a:custGeom>
                <a:noFill/>
                <a:ln>
                  <a:solidFill>
                    <a:srgbClr val="FF0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78" name="Group 77">
                <a:extLst>
                  <a:ext uri="{FF2B5EF4-FFF2-40B4-BE49-F238E27FC236}">
                    <a16:creationId xmlns:a16="http://schemas.microsoft.com/office/drawing/2014/main" id="{55C9D470-D624-4777-836F-48273275A8C8}"/>
                  </a:ext>
                </a:extLst>
              </p:cNvPr>
              <p:cNvGrpSpPr/>
              <p:nvPr/>
            </p:nvGrpSpPr>
            <p:grpSpPr>
              <a:xfrm>
                <a:off x="4194853" y="4407621"/>
                <a:ext cx="1254797" cy="2287548"/>
                <a:chOff x="4194853" y="4407621"/>
                <a:chExt cx="1254797" cy="2287548"/>
              </a:xfrm>
            </p:grpSpPr>
            <p:sp>
              <p:nvSpPr>
                <p:cNvPr id="384" name="TextBox 383">
                  <a:extLst>
                    <a:ext uri="{FF2B5EF4-FFF2-40B4-BE49-F238E27FC236}">
                      <a16:creationId xmlns:a16="http://schemas.microsoft.com/office/drawing/2014/main" id="{419C2320-377C-4FC6-A74F-F43A1407F652}"/>
                    </a:ext>
                  </a:extLst>
                </p:cNvPr>
                <p:cNvSpPr txBox="1"/>
                <p:nvPr/>
              </p:nvSpPr>
              <p:spPr>
                <a:xfrm>
                  <a:off x="4346337" y="4407621"/>
                  <a:ext cx="944489" cy="409023"/>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Molecular</a:t>
                  </a:r>
                </a:p>
                <a:p>
                  <a:pPr algn="ctr">
                    <a:lnSpc>
                      <a:spcPts val="1200"/>
                    </a:lnSpc>
                  </a:pPr>
                  <a:r>
                    <a:rPr lang="en-US" sz="1400" dirty="0">
                      <a:solidFill>
                        <a:srgbClr val="008000"/>
                      </a:solidFill>
                      <a:latin typeface="Candara" panose="020E0502030303020204" pitchFamily="34" charset="0"/>
                    </a:rPr>
                    <a:t>Layer</a:t>
                  </a:r>
                </a:p>
              </p:txBody>
            </p:sp>
            <p:sp>
              <p:nvSpPr>
                <p:cNvPr id="385" name="Freeform: Shape 384">
                  <a:extLst>
                    <a:ext uri="{FF2B5EF4-FFF2-40B4-BE49-F238E27FC236}">
                      <a16:creationId xmlns:a16="http://schemas.microsoft.com/office/drawing/2014/main" id="{3695DBD0-3ACF-4830-A9D6-F4003B5A1D96}"/>
                    </a:ext>
                  </a:extLst>
                </p:cNvPr>
                <p:cNvSpPr/>
                <p:nvPr/>
              </p:nvSpPr>
              <p:spPr>
                <a:xfrm>
                  <a:off x="5013883" y="4715946"/>
                  <a:ext cx="435767" cy="488156"/>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Lst>
                  <a:ahLst/>
                  <a:cxnLst>
                    <a:cxn ang="0">
                      <a:pos x="connsiteX0" y="connsiteY0"/>
                    </a:cxn>
                    <a:cxn ang="0">
                      <a:pos x="connsiteX1" y="connsiteY1"/>
                    </a:cxn>
                  </a:cxnLst>
                  <a:rect l="l" t="t" r="r" b="b"/>
                  <a:pathLst>
                    <a:path w="435767" h="488156">
                      <a:moveTo>
                        <a:pt x="0" y="0"/>
                      </a:moveTo>
                      <a:cubicBezTo>
                        <a:pt x="79376" y="52386"/>
                        <a:pt x="421876" y="21433"/>
                        <a:pt x="435767" y="488156"/>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386" name="TextBox 385">
                  <a:extLst>
                    <a:ext uri="{FF2B5EF4-FFF2-40B4-BE49-F238E27FC236}">
                      <a16:creationId xmlns:a16="http://schemas.microsoft.com/office/drawing/2014/main" id="{3C5619F8-2976-4A2E-94D1-7454F12F6987}"/>
                    </a:ext>
                  </a:extLst>
                </p:cNvPr>
                <p:cNvSpPr txBox="1"/>
                <p:nvPr/>
              </p:nvSpPr>
              <p:spPr>
                <a:xfrm>
                  <a:off x="4194853" y="4855831"/>
                  <a:ext cx="1247457" cy="409023"/>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Pyramidal Cell</a:t>
                  </a:r>
                </a:p>
                <a:p>
                  <a:pPr algn="ctr">
                    <a:lnSpc>
                      <a:spcPts val="1200"/>
                    </a:lnSpc>
                  </a:pPr>
                  <a:r>
                    <a:rPr lang="en-US" sz="1400" dirty="0">
                      <a:solidFill>
                        <a:srgbClr val="008000"/>
                      </a:solidFill>
                      <a:latin typeface="Candara" panose="020E0502030303020204" pitchFamily="34" charset="0"/>
                    </a:rPr>
                    <a:t>Layer</a:t>
                  </a:r>
                </a:p>
              </p:txBody>
            </p:sp>
            <p:sp>
              <p:nvSpPr>
                <p:cNvPr id="387" name="Freeform: Shape 386">
                  <a:extLst>
                    <a:ext uri="{FF2B5EF4-FFF2-40B4-BE49-F238E27FC236}">
                      <a16:creationId xmlns:a16="http://schemas.microsoft.com/office/drawing/2014/main" id="{A325EEBB-A5F4-4938-8D30-9FF905C995FE}"/>
                    </a:ext>
                  </a:extLst>
                </p:cNvPr>
                <p:cNvSpPr/>
                <p:nvPr/>
              </p:nvSpPr>
              <p:spPr>
                <a:xfrm>
                  <a:off x="5040552" y="5184410"/>
                  <a:ext cx="216693" cy="552085"/>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42887"/>
                    <a:gd name="connsiteY0" fmla="*/ 0 h 457822"/>
                    <a:gd name="connsiteX1" fmla="*/ 242887 w 242887"/>
                    <a:gd name="connsiteY1" fmla="*/ 457200 h 457822"/>
                    <a:gd name="connsiteX0" fmla="*/ 0 w 242887"/>
                    <a:gd name="connsiteY0" fmla="*/ 1567 h 459288"/>
                    <a:gd name="connsiteX1" fmla="*/ 242887 w 242887"/>
                    <a:gd name="connsiteY1" fmla="*/ 458767 h 459288"/>
                    <a:gd name="connsiteX0" fmla="*/ 0 w 273843"/>
                    <a:gd name="connsiteY0" fmla="*/ 1534 h 471149"/>
                    <a:gd name="connsiteX1" fmla="*/ 273843 w 273843"/>
                    <a:gd name="connsiteY1" fmla="*/ 470640 h 471149"/>
                    <a:gd name="connsiteX0" fmla="*/ 0 w 250031"/>
                    <a:gd name="connsiteY0" fmla="*/ 1565 h 460476"/>
                    <a:gd name="connsiteX1" fmla="*/ 250031 w 250031"/>
                    <a:gd name="connsiteY1" fmla="*/ 459956 h 460476"/>
                    <a:gd name="connsiteX0" fmla="*/ 0 w 250031"/>
                    <a:gd name="connsiteY0" fmla="*/ 0 h 459040"/>
                    <a:gd name="connsiteX1" fmla="*/ 250031 w 250031"/>
                    <a:gd name="connsiteY1" fmla="*/ 458391 h 459040"/>
                    <a:gd name="connsiteX0" fmla="*/ 0 w 216693"/>
                    <a:gd name="connsiteY0" fmla="*/ 0 h 578700"/>
                    <a:gd name="connsiteX1" fmla="*/ 216693 w 216693"/>
                    <a:gd name="connsiteY1" fmla="*/ 578194 h 578700"/>
                    <a:gd name="connsiteX0" fmla="*/ 0 w 216693"/>
                    <a:gd name="connsiteY0" fmla="*/ 0 h 578690"/>
                    <a:gd name="connsiteX1" fmla="*/ 216693 w 216693"/>
                    <a:gd name="connsiteY1" fmla="*/ 578194 h 578690"/>
                    <a:gd name="connsiteX0" fmla="*/ 0 w 216693"/>
                    <a:gd name="connsiteY0" fmla="*/ 0 h 578668"/>
                    <a:gd name="connsiteX1" fmla="*/ 216693 w 216693"/>
                    <a:gd name="connsiteY1" fmla="*/ 578194 h 578668"/>
                  </a:gdLst>
                  <a:ahLst/>
                  <a:cxnLst>
                    <a:cxn ang="0">
                      <a:pos x="connsiteX0" y="connsiteY0"/>
                    </a:cxn>
                    <a:cxn ang="0">
                      <a:pos x="connsiteX1" y="connsiteY1"/>
                    </a:cxn>
                  </a:cxnLst>
                  <a:rect l="l" t="t" r="r" b="b"/>
                  <a:pathLst>
                    <a:path w="216693" h="578668">
                      <a:moveTo>
                        <a:pt x="0" y="0"/>
                      </a:moveTo>
                      <a:cubicBezTo>
                        <a:pt x="128191" y="36492"/>
                        <a:pt x="5158" y="597245"/>
                        <a:pt x="216693" y="578194"/>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393" name="TextBox 392">
                  <a:extLst>
                    <a:ext uri="{FF2B5EF4-FFF2-40B4-BE49-F238E27FC236}">
                      <a16:creationId xmlns:a16="http://schemas.microsoft.com/office/drawing/2014/main" id="{82CD8155-4F5F-42A1-BCA7-229850ED4E4B}"/>
                    </a:ext>
                  </a:extLst>
                </p:cNvPr>
                <p:cNvSpPr txBox="1"/>
                <p:nvPr/>
              </p:nvSpPr>
              <p:spPr>
                <a:xfrm>
                  <a:off x="4418472" y="6286146"/>
                  <a:ext cx="800219" cy="409023"/>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a:t>
                  </a:r>
                </a:p>
                <a:p>
                  <a:pPr algn="ctr">
                    <a:lnSpc>
                      <a:spcPts val="1200"/>
                    </a:lnSpc>
                  </a:pPr>
                  <a:r>
                    <a:rPr lang="en-US" sz="1400" dirty="0" err="1">
                      <a:solidFill>
                        <a:srgbClr val="008000"/>
                      </a:solidFill>
                      <a:latin typeface="Candara" panose="020E0502030303020204" pitchFamily="34" charset="0"/>
                    </a:rPr>
                    <a:t>Oriens</a:t>
                  </a:r>
                  <a:endParaRPr lang="en-US" sz="1400" dirty="0">
                    <a:solidFill>
                      <a:srgbClr val="008000"/>
                    </a:solidFill>
                    <a:latin typeface="Candara" panose="020E0502030303020204" pitchFamily="34" charset="0"/>
                  </a:endParaRPr>
                </a:p>
              </p:txBody>
            </p:sp>
            <p:sp>
              <p:nvSpPr>
                <p:cNvPr id="394" name="Freeform: Shape 393">
                  <a:extLst>
                    <a:ext uri="{FF2B5EF4-FFF2-40B4-BE49-F238E27FC236}">
                      <a16:creationId xmlns:a16="http://schemas.microsoft.com/office/drawing/2014/main" id="{59B48C67-F374-4165-861A-20BFB179AA7F}"/>
                    </a:ext>
                  </a:extLst>
                </p:cNvPr>
                <p:cNvSpPr/>
                <p:nvPr/>
              </p:nvSpPr>
              <p:spPr>
                <a:xfrm>
                  <a:off x="5080288" y="6067737"/>
                  <a:ext cx="179784" cy="258128"/>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50507"/>
                    <a:gd name="connsiteY0" fmla="*/ 526733 h 530189"/>
                    <a:gd name="connsiteX1" fmla="*/ 250507 w 250507"/>
                    <a:gd name="connsiteY1" fmla="*/ 0 h 530189"/>
                    <a:gd name="connsiteX0" fmla="*/ 0 w 204787"/>
                    <a:gd name="connsiteY0" fmla="*/ 267653 h 273766"/>
                    <a:gd name="connsiteX1" fmla="*/ 204787 w 204787"/>
                    <a:gd name="connsiteY1" fmla="*/ 0 h 273766"/>
                    <a:gd name="connsiteX0" fmla="*/ 0 w 227409"/>
                    <a:gd name="connsiteY0" fmla="*/ 334328 h 339432"/>
                    <a:gd name="connsiteX1" fmla="*/ 227409 w 227409"/>
                    <a:gd name="connsiteY1" fmla="*/ 0 h 339432"/>
                    <a:gd name="connsiteX0" fmla="*/ 0 w 227409"/>
                    <a:gd name="connsiteY0" fmla="*/ 334328 h 334328"/>
                    <a:gd name="connsiteX1" fmla="*/ 227409 w 227409"/>
                    <a:gd name="connsiteY1" fmla="*/ 0 h 334328"/>
                    <a:gd name="connsiteX0" fmla="*/ 0 w 179784"/>
                    <a:gd name="connsiteY0" fmla="*/ 258128 h 258128"/>
                    <a:gd name="connsiteX1" fmla="*/ 179784 w 179784"/>
                    <a:gd name="connsiteY1" fmla="*/ 0 h 258128"/>
                    <a:gd name="connsiteX0" fmla="*/ 0 w 179784"/>
                    <a:gd name="connsiteY0" fmla="*/ 258128 h 258128"/>
                    <a:gd name="connsiteX1" fmla="*/ 179784 w 179784"/>
                    <a:gd name="connsiteY1" fmla="*/ 0 h 258128"/>
                  </a:gdLst>
                  <a:ahLst/>
                  <a:cxnLst>
                    <a:cxn ang="0">
                      <a:pos x="connsiteX0" y="connsiteY0"/>
                    </a:cxn>
                    <a:cxn ang="0">
                      <a:pos x="connsiteX1" y="connsiteY1"/>
                    </a:cxn>
                  </a:cxnLst>
                  <a:rect l="l" t="t" r="r" b="b"/>
                  <a:pathLst>
                    <a:path w="179784" h="258128">
                      <a:moveTo>
                        <a:pt x="0" y="258128"/>
                      </a:moveTo>
                      <a:cubicBezTo>
                        <a:pt x="82154" y="187880"/>
                        <a:pt x="-31751" y="19051"/>
                        <a:pt x="179784" y="0"/>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grpSp>
          <p:nvGrpSpPr>
            <p:cNvPr id="190" name="Group 189">
              <a:extLst>
                <a:ext uri="{FF2B5EF4-FFF2-40B4-BE49-F238E27FC236}">
                  <a16:creationId xmlns:a16="http://schemas.microsoft.com/office/drawing/2014/main" id="{57DD9000-4FB9-438F-A412-60BF10EF5BCF}"/>
                </a:ext>
              </a:extLst>
            </p:cNvPr>
            <p:cNvGrpSpPr/>
            <p:nvPr/>
          </p:nvGrpSpPr>
          <p:grpSpPr>
            <a:xfrm>
              <a:off x="5300982" y="4322943"/>
              <a:ext cx="3655504" cy="2406719"/>
              <a:chOff x="5300982" y="4322943"/>
              <a:chExt cx="3655504" cy="2406719"/>
            </a:xfrm>
          </p:grpSpPr>
          <p:grpSp>
            <p:nvGrpSpPr>
              <p:cNvPr id="131" name="Group 130">
                <a:extLst>
                  <a:ext uri="{FF2B5EF4-FFF2-40B4-BE49-F238E27FC236}">
                    <a16:creationId xmlns:a16="http://schemas.microsoft.com/office/drawing/2014/main" id="{82F8BA36-5611-4F6D-B4BF-D09664A7DA9D}"/>
                  </a:ext>
                </a:extLst>
              </p:cNvPr>
              <p:cNvGrpSpPr/>
              <p:nvPr/>
            </p:nvGrpSpPr>
            <p:grpSpPr>
              <a:xfrm>
                <a:off x="5300982" y="4322943"/>
                <a:ext cx="3655504" cy="1223490"/>
                <a:chOff x="5300982" y="4322943"/>
                <a:chExt cx="3655504" cy="1223490"/>
              </a:xfrm>
            </p:grpSpPr>
            <p:grpSp>
              <p:nvGrpSpPr>
                <p:cNvPr id="65" name="Group 64">
                  <a:extLst>
                    <a:ext uri="{FF2B5EF4-FFF2-40B4-BE49-F238E27FC236}">
                      <a16:creationId xmlns:a16="http://schemas.microsoft.com/office/drawing/2014/main" id="{AB15BA86-7097-4E43-ABED-37A2295539EC}"/>
                    </a:ext>
                  </a:extLst>
                </p:cNvPr>
                <p:cNvGrpSpPr/>
                <p:nvPr/>
              </p:nvGrpSpPr>
              <p:grpSpPr>
                <a:xfrm>
                  <a:off x="5300982" y="4322943"/>
                  <a:ext cx="3414694" cy="1223490"/>
                  <a:chOff x="5300982" y="4322943"/>
                  <a:chExt cx="3414694" cy="1223490"/>
                </a:xfrm>
              </p:grpSpPr>
              <p:grpSp>
                <p:nvGrpSpPr>
                  <p:cNvPr id="50" name="Group 49">
                    <a:extLst>
                      <a:ext uri="{FF2B5EF4-FFF2-40B4-BE49-F238E27FC236}">
                        <a16:creationId xmlns:a16="http://schemas.microsoft.com/office/drawing/2014/main" id="{F2734536-E2A7-4FFD-97D9-A6B39B74B75F}"/>
                      </a:ext>
                    </a:extLst>
                  </p:cNvPr>
                  <p:cNvGrpSpPr/>
                  <p:nvPr/>
                </p:nvGrpSpPr>
                <p:grpSpPr>
                  <a:xfrm>
                    <a:off x="6290935" y="4322943"/>
                    <a:ext cx="2424741" cy="1197015"/>
                    <a:chOff x="6290935" y="4322943"/>
                    <a:chExt cx="2424741" cy="1197015"/>
                  </a:xfrm>
                </p:grpSpPr>
                <p:sp>
                  <p:nvSpPr>
                    <p:cNvPr id="399" name="Freeform: Shape 398">
                      <a:extLst>
                        <a:ext uri="{FF2B5EF4-FFF2-40B4-BE49-F238E27FC236}">
                          <a16:creationId xmlns:a16="http://schemas.microsoft.com/office/drawing/2014/main" id="{B7C5A8B6-E791-4C94-B564-5D3FAF80B2D3}"/>
                        </a:ext>
                      </a:extLst>
                    </p:cNvPr>
                    <p:cNvSpPr/>
                    <p:nvPr/>
                  </p:nvSpPr>
                  <p:spPr>
                    <a:xfrm rot="5400000">
                      <a:off x="6292261" y="4483443"/>
                      <a:ext cx="737790" cy="740442"/>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737790"/>
                        <a:gd name="connsiteY0" fmla="*/ 91 h 711861"/>
                        <a:gd name="connsiteX1" fmla="*/ 737790 w 737790"/>
                        <a:gd name="connsiteY1" fmla="*/ 711688 h 711861"/>
                        <a:gd name="connsiteX0" fmla="*/ 0 w 737790"/>
                        <a:gd name="connsiteY0" fmla="*/ 0 h 720070"/>
                        <a:gd name="connsiteX1" fmla="*/ 737790 w 737790"/>
                        <a:gd name="connsiteY1" fmla="*/ 711597 h 720070"/>
                        <a:gd name="connsiteX0" fmla="*/ 0 w 737790"/>
                        <a:gd name="connsiteY0" fmla="*/ 0 h 740442"/>
                        <a:gd name="connsiteX1" fmla="*/ 737790 w 737790"/>
                        <a:gd name="connsiteY1" fmla="*/ 711597 h 740442"/>
                      </a:gdLst>
                      <a:ahLst/>
                      <a:cxnLst>
                        <a:cxn ang="0">
                          <a:pos x="connsiteX0" y="connsiteY0"/>
                        </a:cxn>
                        <a:cxn ang="0">
                          <a:pos x="connsiteX1" y="connsiteY1"/>
                        </a:cxn>
                      </a:cxnLst>
                      <a:rect l="l" t="t" r="r" b="b"/>
                      <a:pathLst>
                        <a:path w="737790" h="740442">
                          <a:moveTo>
                            <a:pt x="0" y="0"/>
                          </a:moveTo>
                          <a:cubicBezTo>
                            <a:pt x="110339" y="933447"/>
                            <a:pt x="439340" y="724695"/>
                            <a:pt x="737790" y="711597"/>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ctr">
                        <a:buFont typeface="Arial" panose="020B0604020202020204" pitchFamily="34" charset="0"/>
                        <a:buChar char="•"/>
                      </a:pPr>
                      <a:endParaRPr lang="en-US">
                        <a:solidFill>
                          <a:srgbClr val="FF0000"/>
                        </a:solidFill>
                      </a:endParaRPr>
                    </a:p>
                  </p:txBody>
                </p:sp>
                <p:sp>
                  <p:nvSpPr>
                    <p:cNvPr id="400" name="TextBox 399">
                      <a:extLst>
                        <a:ext uri="{FF2B5EF4-FFF2-40B4-BE49-F238E27FC236}">
                          <a16:creationId xmlns:a16="http://schemas.microsoft.com/office/drawing/2014/main" id="{56C6426B-8F2E-4CC1-90AD-2D6459882458}"/>
                        </a:ext>
                      </a:extLst>
                    </p:cNvPr>
                    <p:cNvSpPr txBox="1"/>
                    <p:nvPr/>
                  </p:nvSpPr>
                  <p:spPr>
                    <a:xfrm>
                      <a:off x="6960067" y="4322943"/>
                      <a:ext cx="1755609" cy="409023"/>
                    </a:xfrm>
                    <a:prstGeom prst="rect">
                      <a:avLst/>
                    </a:prstGeom>
                    <a:noFill/>
                  </p:spPr>
                  <p:txBody>
                    <a:bodyPr wrap="none" rtlCol="0">
                      <a:spAutoFit/>
                    </a:bodyPr>
                    <a:lstStyle/>
                    <a:p>
                      <a:pPr algn="ctr">
                        <a:lnSpc>
                          <a:spcPts val="1200"/>
                        </a:lnSpc>
                      </a:pPr>
                      <a:r>
                        <a:rPr lang="en-US" sz="1400" dirty="0">
                          <a:gradFill flip="none" rotWithShape="1">
                            <a:gsLst>
                              <a:gs pos="86000">
                                <a:srgbClr val="0000FF"/>
                              </a:gs>
                              <a:gs pos="38000">
                                <a:srgbClr val="008000"/>
                              </a:gs>
                            </a:gsLst>
                            <a:lin ang="0" scaled="1"/>
                            <a:tileRect/>
                          </a:gradFill>
                          <a:latin typeface="Candara" panose="020E0502030303020204" pitchFamily="34" charset="0"/>
                        </a:rPr>
                        <a:t>Stratum </a:t>
                      </a:r>
                      <a:r>
                        <a:rPr lang="en-US" sz="1400" dirty="0" err="1">
                          <a:gradFill flip="none" rotWithShape="1">
                            <a:gsLst>
                              <a:gs pos="86000">
                                <a:srgbClr val="0000FF"/>
                              </a:gs>
                              <a:gs pos="38000">
                                <a:srgbClr val="008000"/>
                              </a:gs>
                            </a:gsLst>
                            <a:lin ang="0" scaled="1"/>
                            <a:tileRect/>
                          </a:gradFill>
                          <a:latin typeface="Candara" panose="020E0502030303020204" pitchFamily="34" charset="0"/>
                        </a:rPr>
                        <a:t>Lacunosum</a:t>
                      </a:r>
                      <a:r>
                        <a:rPr lang="en-US" sz="1400" dirty="0">
                          <a:gradFill flip="none" rotWithShape="1">
                            <a:gsLst>
                              <a:gs pos="86000">
                                <a:srgbClr val="0000FF"/>
                              </a:gs>
                              <a:gs pos="38000">
                                <a:srgbClr val="008000"/>
                              </a:gs>
                            </a:gsLst>
                            <a:lin ang="0" scaled="1"/>
                            <a:tileRect/>
                          </a:gradFill>
                          <a:latin typeface="Candara" panose="020E0502030303020204" pitchFamily="34" charset="0"/>
                        </a:rPr>
                        <a:t>-</a:t>
                      </a:r>
                    </a:p>
                    <a:p>
                      <a:pPr algn="ctr">
                        <a:lnSpc>
                          <a:spcPts val="1200"/>
                        </a:lnSpc>
                      </a:pPr>
                      <a:r>
                        <a:rPr lang="en-US" sz="1400" dirty="0" err="1">
                          <a:gradFill flip="none" rotWithShape="1">
                            <a:gsLst>
                              <a:gs pos="86000">
                                <a:srgbClr val="0000FF"/>
                              </a:gs>
                              <a:gs pos="38000">
                                <a:srgbClr val="008000"/>
                              </a:gs>
                            </a:gsLst>
                            <a:lin ang="0" scaled="1"/>
                            <a:tileRect/>
                          </a:gradFill>
                          <a:latin typeface="Candara" panose="020E0502030303020204" pitchFamily="34" charset="0"/>
                        </a:rPr>
                        <a:t>Moleculare</a:t>
                      </a:r>
                      <a:endParaRPr lang="en-US" sz="1400" dirty="0">
                        <a:gradFill flip="none" rotWithShape="1">
                          <a:gsLst>
                            <a:gs pos="86000">
                              <a:srgbClr val="0000FF"/>
                            </a:gs>
                            <a:gs pos="38000">
                              <a:srgbClr val="008000"/>
                            </a:gs>
                          </a:gsLst>
                          <a:lin ang="0" scaled="1"/>
                          <a:tileRect/>
                        </a:gradFill>
                        <a:latin typeface="Candara" panose="020E0502030303020204" pitchFamily="34" charset="0"/>
                      </a:endParaRPr>
                    </a:p>
                  </p:txBody>
                </p:sp>
                <p:sp>
                  <p:nvSpPr>
                    <p:cNvPr id="401" name="TextBox 400">
                      <a:extLst>
                        <a:ext uri="{FF2B5EF4-FFF2-40B4-BE49-F238E27FC236}">
                          <a16:creationId xmlns:a16="http://schemas.microsoft.com/office/drawing/2014/main" id="{2A318FDC-90D1-42EA-BEDB-9E156062E0B7}"/>
                        </a:ext>
                      </a:extLst>
                    </p:cNvPr>
                    <p:cNvSpPr txBox="1"/>
                    <p:nvPr/>
                  </p:nvSpPr>
                  <p:spPr>
                    <a:xfrm>
                      <a:off x="6437835" y="4913996"/>
                      <a:ext cx="1486304" cy="255134"/>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 Lucidum</a:t>
                      </a:r>
                    </a:p>
                  </p:txBody>
                </p:sp>
                <p:sp>
                  <p:nvSpPr>
                    <p:cNvPr id="402" name="TextBox 401">
                      <a:extLst>
                        <a:ext uri="{FF2B5EF4-FFF2-40B4-BE49-F238E27FC236}">
                          <a16:creationId xmlns:a16="http://schemas.microsoft.com/office/drawing/2014/main" id="{A88A4940-D457-4599-8104-67A855E93704}"/>
                        </a:ext>
                      </a:extLst>
                    </p:cNvPr>
                    <p:cNvSpPr txBox="1"/>
                    <p:nvPr/>
                  </p:nvSpPr>
                  <p:spPr>
                    <a:xfrm>
                      <a:off x="6445175" y="4686098"/>
                      <a:ext cx="1569660" cy="255134"/>
                    </a:xfrm>
                    <a:prstGeom prst="rect">
                      <a:avLst/>
                    </a:prstGeom>
                    <a:noFill/>
                  </p:spPr>
                  <p:txBody>
                    <a:bodyPr wrap="none" rtlCol="0">
                      <a:spAutoFit/>
                    </a:bodyPr>
                    <a:lstStyle>
                      <a:defPPr>
                        <a:defRPr lang="en-US"/>
                      </a:defPPr>
                      <a:lvl1pPr algn="ctr">
                        <a:lnSpc>
                          <a:spcPts val="1200"/>
                        </a:lnSpc>
                        <a:defRPr sz="1400">
                          <a:gradFill flip="none" rotWithShape="1">
                            <a:gsLst>
                              <a:gs pos="86000">
                                <a:srgbClr val="0000FF"/>
                              </a:gs>
                              <a:gs pos="38000">
                                <a:srgbClr val="008000"/>
                              </a:gs>
                            </a:gsLst>
                            <a:lin ang="0" scaled="1"/>
                            <a:tileRect/>
                          </a:gradFill>
                          <a:latin typeface="Candara" panose="020E0502030303020204" pitchFamily="34" charset="0"/>
                        </a:defRPr>
                      </a:lvl1pPr>
                    </a:lstStyle>
                    <a:p>
                      <a:r>
                        <a:rPr lang="en-US" dirty="0"/>
                        <a:t>Stratum </a:t>
                      </a:r>
                      <a:r>
                        <a:rPr lang="en-US" dirty="0" err="1"/>
                        <a:t>Radiatum</a:t>
                      </a:r>
                      <a:endParaRPr lang="en-US" dirty="0"/>
                    </a:p>
                  </p:txBody>
                </p:sp>
                <p:sp>
                  <p:nvSpPr>
                    <p:cNvPr id="403" name="Freeform: Shape 402">
                      <a:extLst>
                        <a:ext uri="{FF2B5EF4-FFF2-40B4-BE49-F238E27FC236}">
                          <a16:creationId xmlns:a16="http://schemas.microsoft.com/office/drawing/2014/main" id="{C4BAA6AD-E077-498E-9CE6-E8DCD3F862B1}"/>
                        </a:ext>
                      </a:extLst>
                    </p:cNvPr>
                    <p:cNvSpPr/>
                    <p:nvPr/>
                  </p:nvSpPr>
                  <p:spPr>
                    <a:xfrm rot="5400000">
                      <a:off x="6204843" y="5062116"/>
                      <a:ext cx="556174" cy="132842"/>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431147"/>
                        <a:gd name="connsiteY0" fmla="*/ 3107 h 254329"/>
                        <a:gd name="connsiteX1" fmla="*/ 429815 w 431147"/>
                        <a:gd name="connsiteY1" fmla="*/ 254329 h 254329"/>
                        <a:gd name="connsiteX0" fmla="*/ 0 w 427351"/>
                        <a:gd name="connsiteY0" fmla="*/ 11829 h 209711"/>
                        <a:gd name="connsiteX1" fmla="*/ 426005 w 427351"/>
                        <a:gd name="connsiteY1" fmla="*/ 209711 h 209711"/>
                        <a:gd name="connsiteX0" fmla="*/ 0 w 426005"/>
                        <a:gd name="connsiteY0" fmla="*/ 11829 h 209711"/>
                        <a:gd name="connsiteX1" fmla="*/ 426005 w 426005"/>
                        <a:gd name="connsiteY1" fmla="*/ 209711 h 209711"/>
                        <a:gd name="connsiteX0" fmla="*/ 0 w 426005"/>
                        <a:gd name="connsiteY0" fmla="*/ 0 h 197882"/>
                        <a:gd name="connsiteX1" fmla="*/ 426005 w 426005"/>
                        <a:gd name="connsiteY1" fmla="*/ 197882 h 197882"/>
                        <a:gd name="connsiteX0" fmla="*/ 0 w 426002"/>
                        <a:gd name="connsiteY0" fmla="*/ 0 h 151448"/>
                        <a:gd name="connsiteX1" fmla="*/ 426002 w 426002"/>
                        <a:gd name="connsiteY1" fmla="*/ 151448 h 151448"/>
                        <a:gd name="connsiteX0" fmla="*/ 0 w 426002"/>
                        <a:gd name="connsiteY0" fmla="*/ 0 h 151448"/>
                        <a:gd name="connsiteX1" fmla="*/ 426002 w 426002"/>
                        <a:gd name="connsiteY1" fmla="*/ 151448 h 151448"/>
                        <a:gd name="connsiteX0" fmla="*/ 0 w 426065"/>
                        <a:gd name="connsiteY0" fmla="*/ 0 h 151448"/>
                        <a:gd name="connsiteX1" fmla="*/ 426002 w 426065"/>
                        <a:gd name="connsiteY1" fmla="*/ 151448 h 151448"/>
                        <a:gd name="connsiteX0" fmla="*/ 0 w 305451"/>
                        <a:gd name="connsiteY0" fmla="*/ 19946 h 111069"/>
                        <a:gd name="connsiteX1" fmla="*/ 305349 w 305451"/>
                        <a:gd name="connsiteY1" fmla="*/ 111069 h 111069"/>
                        <a:gd name="connsiteX0" fmla="*/ 0 w 556218"/>
                        <a:gd name="connsiteY0" fmla="*/ 27490 h 109088"/>
                        <a:gd name="connsiteX1" fmla="*/ 556174 w 556218"/>
                        <a:gd name="connsiteY1" fmla="*/ 109088 h 109088"/>
                        <a:gd name="connsiteX0" fmla="*/ 0 w 556209"/>
                        <a:gd name="connsiteY0" fmla="*/ 4469 h 120972"/>
                        <a:gd name="connsiteX1" fmla="*/ 556174 w 556209"/>
                        <a:gd name="connsiteY1" fmla="*/ 86067 h 120972"/>
                        <a:gd name="connsiteX0" fmla="*/ 0 w 556174"/>
                        <a:gd name="connsiteY0" fmla="*/ 0 h 137503"/>
                        <a:gd name="connsiteX1" fmla="*/ 556174 w 556174"/>
                        <a:gd name="connsiteY1" fmla="*/ 81598 h 137503"/>
                        <a:gd name="connsiteX0" fmla="*/ 0 w 556174"/>
                        <a:gd name="connsiteY0" fmla="*/ 0 h 142797"/>
                        <a:gd name="connsiteX1" fmla="*/ 556174 w 556174"/>
                        <a:gd name="connsiteY1" fmla="*/ 81598 h 142797"/>
                        <a:gd name="connsiteX0" fmla="*/ 0 w 556204"/>
                        <a:gd name="connsiteY0" fmla="*/ 0 h 128276"/>
                        <a:gd name="connsiteX1" fmla="*/ 556174 w 556204"/>
                        <a:gd name="connsiteY1" fmla="*/ 81598 h 128276"/>
                        <a:gd name="connsiteX0" fmla="*/ 0 w 556174"/>
                        <a:gd name="connsiteY0" fmla="*/ 22470 h 132842"/>
                        <a:gd name="connsiteX1" fmla="*/ 556174 w 556174"/>
                        <a:gd name="connsiteY1" fmla="*/ 104068 h 132842"/>
                      </a:gdLst>
                      <a:ahLst/>
                      <a:cxnLst>
                        <a:cxn ang="0">
                          <a:pos x="connsiteX0" y="connsiteY0"/>
                        </a:cxn>
                        <a:cxn ang="0">
                          <a:pos x="connsiteX1" y="connsiteY1"/>
                        </a:cxn>
                      </a:cxnLst>
                      <a:rect l="l" t="t" r="r" b="b"/>
                      <a:pathLst>
                        <a:path w="556174" h="132842">
                          <a:moveTo>
                            <a:pt x="0" y="22470"/>
                          </a:moveTo>
                          <a:cubicBezTo>
                            <a:pt x="2386" y="363383"/>
                            <a:pt x="547850" y="-225261"/>
                            <a:pt x="556174" y="104068"/>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404" name="Freeform: Shape 403">
                      <a:extLst>
                        <a:ext uri="{FF2B5EF4-FFF2-40B4-BE49-F238E27FC236}">
                          <a16:creationId xmlns:a16="http://schemas.microsoft.com/office/drawing/2014/main" id="{BD56843A-F395-406A-826C-847C8DC60709}"/>
                        </a:ext>
                      </a:extLst>
                    </p:cNvPr>
                    <p:cNvSpPr/>
                    <p:nvPr/>
                  </p:nvSpPr>
                  <p:spPr>
                    <a:xfrm rot="5400000">
                      <a:off x="6377201" y="5171511"/>
                      <a:ext cx="421231" cy="275663"/>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431147"/>
                        <a:gd name="connsiteY0" fmla="*/ 3107 h 254329"/>
                        <a:gd name="connsiteX1" fmla="*/ 429815 w 431147"/>
                        <a:gd name="connsiteY1" fmla="*/ 254329 h 254329"/>
                        <a:gd name="connsiteX0" fmla="*/ 0 w 427351"/>
                        <a:gd name="connsiteY0" fmla="*/ 11829 h 209711"/>
                        <a:gd name="connsiteX1" fmla="*/ 426005 w 427351"/>
                        <a:gd name="connsiteY1" fmla="*/ 209711 h 209711"/>
                        <a:gd name="connsiteX0" fmla="*/ 0 w 426005"/>
                        <a:gd name="connsiteY0" fmla="*/ 11829 h 209711"/>
                        <a:gd name="connsiteX1" fmla="*/ 426005 w 426005"/>
                        <a:gd name="connsiteY1" fmla="*/ 209711 h 209711"/>
                        <a:gd name="connsiteX0" fmla="*/ 0 w 426005"/>
                        <a:gd name="connsiteY0" fmla="*/ 0 h 197882"/>
                        <a:gd name="connsiteX1" fmla="*/ 426005 w 426005"/>
                        <a:gd name="connsiteY1" fmla="*/ 197882 h 197882"/>
                        <a:gd name="connsiteX0" fmla="*/ 0 w 426002"/>
                        <a:gd name="connsiteY0" fmla="*/ 0 h 151448"/>
                        <a:gd name="connsiteX1" fmla="*/ 426002 w 426002"/>
                        <a:gd name="connsiteY1" fmla="*/ 151448 h 151448"/>
                        <a:gd name="connsiteX0" fmla="*/ 0 w 426002"/>
                        <a:gd name="connsiteY0" fmla="*/ 0 h 151448"/>
                        <a:gd name="connsiteX1" fmla="*/ 426002 w 426002"/>
                        <a:gd name="connsiteY1" fmla="*/ 151448 h 151448"/>
                        <a:gd name="connsiteX0" fmla="*/ 0 w 426065"/>
                        <a:gd name="connsiteY0" fmla="*/ 0 h 151448"/>
                        <a:gd name="connsiteX1" fmla="*/ 426002 w 426065"/>
                        <a:gd name="connsiteY1" fmla="*/ 151448 h 151448"/>
                        <a:gd name="connsiteX0" fmla="*/ 0 w 395113"/>
                        <a:gd name="connsiteY0" fmla="*/ 0 h 294324"/>
                        <a:gd name="connsiteX1" fmla="*/ 395043 w 395113"/>
                        <a:gd name="connsiteY1" fmla="*/ 294324 h 294324"/>
                        <a:gd name="connsiteX0" fmla="*/ 220 w 395311"/>
                        <a:gd name="connsiteY0" fmla="*/ 0 h 294324"/>
                        <a:gd name="connsiteX1" fmla="*/ 395263 w 395311"/>
                        <a:gd name="connsiteY1" fmla="*/ 294324 h 294324"/>
                        <a:gd name="connsiteX0" fmla="*/ 246 w 353667"/>
                        <a:gd name="connsiteY0" fmla="*/ 0 h 291943"/>
                        <a:gd name="connsiteX1" fmla="*/ 353614 w 353667"/>
                        <a:gd name="connsiteY1" fmla="*/ 291943 h 291943"/>
                        <a:gd name="connsiteX0" fmla="*/ 251 w 353619"/>
                        <a:gd name="connsiteY0" fmla="*/ 0 h 291943"/>
                        <a:gd name="connsiteX1" fmla="*/ 353619 w 353619"/>
                        <a:gd name="connsiteY1" fmla="*/ 291943 h 291943"/>
                        <a:gd name="connsiteX0" fmla="*/ 209 w 427396"/>
                        <a:gd name="connsiteY0" fmla="*/ 81849 h 190436"/>
                        <a:gd name="connsiteX1" fmla="*/ 427396 w 427396"/>
                        <a:gd name="connsiteY1" fmla="*/ 190436 h 190436"/>
                        <a:gd name="connsiteX0" fmla="*/ 0 w 427187"/>
                        <a:gd name="connsiteY0" fmla="*/ 146029 h 254616"/>
                        <a:gd name="connsiteX1" fmla="*/ 427187 w 427187"/>
                        <a:gd name="connsiteY1" fmla="*/ 254616 h 254616"/>
                        <a:gd name="connsiteX0" fmla="*/ 0 w 421231"/>
                        <a:gd name="connsiteY0" fmla="*/ 120642 h 275663"/>
                        <a:gd name="connsiteX1" fmla="*/ 421231 w 421231"/>
                        <a:gd name="connsiteY1" fmla="*/ 275663 h 275663"/>
                      </a:gdLst>
                      <a:ahLst/>
                      <a:cxnLst>
                        <a:cxn ang="0">
                          <a:pos x="connsiteX0" y="connsiteY0"/>
                        </a:cxn>
                        <a:cxn ang="0">
                          <a:pos x="connsiteX1" y="connsiteY1"/>
                        </a:cxn>
                      </a:cxnLst>
                      <a:rect l="l" t="t" r="r" b="b"/>
                      <a:pathLst>
                        <a:path w="421231" h="275663">
                          <a:moveTo>
                            <a:pt x="0" y="120642"/>
                          </a:moveTo>
                          <a:cubicBezTo>
                            <a:pt x="74619" y="23008"/>
                            <a:pt x="416866" y="-154866"/>
                            <a:pt x="421231" y="275663"/>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64" name="Group 63">
                    <a:extLst>
                      <a:ext uri="{FF2B5EF4-FFF2-40B4-BE49-F238E27FC236}">
                        <a16:creationId xmlns:a16="http://schemas.microsoft.com/office/drawing/2014/main" id="{DD0E33F7-C64E-4661-8E98-5E4E515E8C56}"/>
                      </a:ext>
                    </a:extLst>
                  </p:cNvPr>
                  <p:cNvGrpSpPr/>
                  <p:nvPr/>
                </p:nvGrpSpPr>
                <p:grpSpPr>
                  <a:xfrm>
                    <a:off x="5300982" y="5249996"/>
                    <a:ext cx="1127101" cy="296437"/>
                    <a:chOff x="5300982" y="5249996"/>
                    <a:chExt cx="1127101" cy="296437"/>
                  </a:xfrm>
                </p:grpSpPr>
                <p:cxnSp>
                  <p:nvCxnSpPr>
                    <p:cNvPr id="49" name="Straight Connector 48">
                      <a:extLst>
                        <a:ext uri="{FF2B5EF4-FFF2-40B4-BE49-F238E27FC236}">
                          <a16:creationId xmlns:a16="http://schemas.microsoft.com/office/drawing/2014/main" id="{104FBEDA-658F-4F31-8F0D-DCDEE9496CAD}"/>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B044EDEA-59B4-4CFF-B45C-6FD8B8CA0004}"/>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3" name="Group 62">
                      <a:extLst>
                        <a:ext uri="{FF2B5EF4-FFF2-40B4-BE49-F238E27FC236}">
                          <a16:creationId xmlns:a16="http://schemas.microsoft.com/office/drawing/2014/main" id="{F5D2761E-72CE-4D7D-ABC0-D89C21876ED5}"/>
                        </a:ext>
                      </a:extLst>
                    </p:cNvPr>
                    <p:cNvGrpSpPr/>
                    <p:nvPr/>
                  </p:nvGrpSpPr>
                  <p:grpSpPr>
                    <a:xfrm>
                      <a:off x="5345143" y="5249996"/>
                      <a:ext cx="1053459" cy="80526"/>
                      <a:chOff x="5357846" y="5249996"/>
                      <a:chExt cx="1053459" cy="80526"/>
                    </a:xfrm>
                  </p:grpSpPr>
                  <p:grpSp>
                    <p:nvGrpSpPr>
                      <p:cNvPr id="406" name="Group 405">
                        <a:extLst>
                          <a:ext uri="{FF2B5EF4-FFF2-40B4-BE49-F238E27FC236}">
                            <a16:creationId xmlns:a16="http://schemas.microsoft.com/office/drawing/2014/main" id="{C9070344-8162-4F61-ADB0-96F69AB3DC9D}"/>
                          </a:ext>
                        </a:extLst>
                      </p:cNvPr>
                      <p:cNvGrpSpPr/>
                      <p:nvPr/>
                    </p:nvGrpSpPr>
                    <p:grpSpPr>
                      <a:xfrm>
                        <a:off x="5357846" y="5252121"/>
                        <a:ext cx="527322" cy="78401"/>
                        <a:chOff x="3064128" y="5259734"/>
                        <a:chExt cx="954674" cy="250936"/>
                      </a:xfrm>
                    </p:grpSpPr>
                    <p:sp>
                      <p:nvSpPr>
                        <p:cNvPr id="407" name="Freeform: Shape 406">
                          <a:extLst>
                            <a:ext uri="{FF2B5EF4-FFF2-40B4-BE49-F238E27FC236}">
                              <a16:creationId xmlns:a16="http://schemas.microsoft.com/office/drawing/2014/main" id="{35647649-61BE-4BFF-A18C-34EDC8687F6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Freeform: Shape 407">
                          <a:extLst>
                            <a:ext uri="{FF2B5EF4-FFF2-40B4-BE49-F238E27FC236}">
                              <a16:creationId xmlns:a16="http://schemas.microsoft.com/office/drawing/2014/main" id="{90E941DC-EE38-4980-9584-67AE0320B0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Freeform: Shape 408">
                          <a:extLst>
                            <a:ext uri="{FF2B5EF4-FFF2-40B4-BE49-F238E27FC236}">
                              <a16:creationId xmlns:a16="http://schemas.microsoft.com/office/drawing/2014/main" id="{1C391DD8-16E8-49CD-8700-6B16DE0259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0" name="Freeform: Shape 409">
                          <a:extLst>
                            <a:ext uri="{FF2B5EF4-FFF2-40B4-BE49-F238E27FC236}">
                              <a16:creationId xmlns:a16="http://schemas.microsoft.com/office/drawing/2014/main" id="{53AC2479-A8BF-4780-8E6F-47F3C5968FC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Freeform: Shape 410">
                          <a:extLst>
                            <a:ext uri="{FF2B5EF4-FFF2-40B4-BE49-F238E27FC236}">
                              <a16:creationId xmlns:a16="http://schemas.microsoft.com/office/drawing/2014/main" id="{8C5D9AD5-AAE7-4A18-B29C-8D1DE223CC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2" name="Freeform: Shape 411">
                          <a:extLst>
                            <a:ext uri="{FF2B5EF4-FFF2-40B4-BE49-F238E27FC236}">
                              <a16:creationId xmlns:a16="http://schemas.microsoft.com/office/drawing/2014/main" id="{89E487A3-F4DF-4A05-BBDB-126CE87F8F1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3" name="Freeform: Shape 412">
                          <a:extLst>
                            <a:ext uri="{FF2B5EF4-FFF2-40B4-BE49-F238E27FC236}">
                              <a16:creationId xmlns:a16="http://schemas.microsoft.com/office/drawing/2014/main" id="{9850F7BA-2AA7-4EA5-963F-EE4B71A29A8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4" name="Freeform: Shape 413">
                          <a:extLst>
                            <a:ext uri="{FF2B5EF4-FFF2-40B4-BE49-F238E27FC236}">
                              <a16:creationId xmlns:a16="http://schemas.microsoft.com/office/drawing/2014/main" id="{D3A413E2-A2A4-42AD-B743-8A5165320C72}"/>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5" name="Freeform: Shape 414">
                          <a:extLst>
                            <a:ext uri="{FF2B5EF4-FFF2-40B4-BE49-F238E27FC236}">
                              <a16:creationId xmlns:a16="http://schemas.microsoft.com/office/drawing/2014/main" id="{73DC4CBE-10DC-4B09-A289-769A5008BCAE}"/>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Freeform: Shape 415">
                          <a:extLst>
                            <a:ext uri="{FF2B5EF4-FFF2-40B4-BE49-F238E27FC236}">
                              <a16:creationId xmlns:a16="http://schemas.microsoft.com/office/drawing/2014/main" id="{F91D5F69-F30C-40D0-AEF7-F86D994DB982}"/>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7" name="Freeform: Shape 416">
                          <a:extLst>
                            <a:ext uri="{FF2B5EF4-FFF2-40B4-BE49-F238E27FC236}">
                              <a16:creationId xmlns:a16="http://schemas.microsoft.com/office/drawing/2014/main" id="{6D9C646B-9C3A-4EF0-8163-ED8CFFC862A3}"/>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8" name="Group 417">
                        <a:extLst>
                          <a:ext uri="{FF2B5EF4-FFF2-40B4-BE49-F238E27FC236}">
                            <a16:creationId xmlns:a16="http://schemas.microsoft.com/office/drawing/2014/main" id="{C218797D-08E1-4A8E-AB1B-D9F2B77EE1A1}"/>
                          </a:ext>
                        </a:extLst>
                      </p:cNvPr>
                      <p:cNvGrpSpPr/>
                      <p:nvPr/>
                    </p:nvGrpSpPr>
                    <p:grpSpPr>
                      <a:xfrm>
                        <a:off x="5883983" y="5249996"/>
                        <a:ext cx="527322" cy="78401"/>
                        <a:chOff x="3064128" y="5259734"/>
                        <a:chExt cx="954674" cy="250936"/>
                      </a:xfrm>
                    </p:grpSpPr>
                    <p:sp>
                      <p:nvSpPr>
                        <p:cNvPr id="419" name="Freeform: Shape 418">
                          <a:extLst>
                            <a:ext uri="{FF2B5EF4-FFF2-40B4-BE49-F238E27FC236}">
                              <a16:creationId xmlns:a16="http://schemas.microsoft.com/office/drawing/2014/main" id="{6639656B-D63D-43EC-A525-AF9537700489}"/>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Freeform: Shape 419">
                          <a:extLst>
                            <a:ext uri="{FF2B5EF4-FFF2-40B4-BE49-F238E27FC236}">
                              <a16:creationId xmlns:a16="http://schemas.microsoft.com/office/drawing/2014/main" id="{A8C0DB80-42B5-4276-B51B-369F2A56971B}"/>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Freeform: Shape 420">
                          <a:extLst>
                            <a:ext uri="{FF2B5EF4-FFF2-40B4-BE49-F238E27FC236}">
                              <a16:creationId xmlns:a16="http://schemas.microsoft.com/office/drawing/2014/main" id="{E5025693-3A76-48B8-9720-AD19EC1D463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2" name="Freeform: Shape 421">
                          <a:extLst>
                            <a:ext uri="{FF2B5EF4-FFF2-40B4-BE49-F238E27FC236}">
                              <a16:creationId xmlns:a16="http://schemas.microsoft.com/office/drawing/2014/main" id="{804C1D60-93A2-4820-B115-F1275601C6A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3" name="Freeform: Shape 422">
                          <a:extLst>
                            <a:ext uri="{FF2B5EF4-FFF2-40B4-BE49-F238E27FC236}">
                              <a16:creationId xmlns:a16="http://schemas.microsoft.com/office/drawing/2014/main" id="{7AADC7CA-CD26-48DC-AB4D-9CD5F15169E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4" name="Freeform: Shape 423">
                          <a:extLst>
                            <a:ext uri="{FF2B5EF4-FFF2-40B4-BE49-F238E27FC236}">
                              <a16:creationId xmlns:a16="http://schemas.microsoft.com/office/drawing/2014/main" id="{4D4634CC-9713-423E-9B7A-CFCB78850F3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5" name="Freeform: Shape 424">
                          <a:extLst>
                            <a:ext uri="{FF2B5EF4-FFF2-40B4-BE49-F238E27FC236}">
                              <a16:creationId xmlns:a16="http://schemas.microsoft.com/office/drawing/2014/main" id="{668B9865-6887-4E49-B2F7-7FF72A0414B7}"/>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6" name="Freeform: Shape 425">
                          <a:extLst>
                            <a:ext uri="{FF2B5EF4-FFF2-40B4-BE49-F238E27FC236}">
                              <a16:creationId xmlns:a16="http://schemas.microsoft.com/office/drawing/2014/main" id="{3CED107E-F918-498E-9787-AB30D8BE9F1D}"/>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Freeform: Shape 426">
                          <a:extLst>
                            <a:ext uri="{FF2B5EF4-FFF2-40B4-BE49-F238E27FC236}">
                              <a16:creationId xmlns:a16="http://schemas.microsoft.com/office/drawing/2014/main" id="{1B0A4E9C-AF23-47BE-BB00-139E33F31D76}"/>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8" name="Freeform: Shape 427">
                          <a:extLst>
                            <a:ext uri="{FF2B5EF4-FFF2-40B4-BE49-F238E27FC236}">
                              <a16:creationId xmlns:a16="http://schemas.microsoft.com/office/drawing/2014/main" id="{E79D98D2-DCDC-437E-8D9C-9175DB4D2DF3}"/>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9" name="Freeform: Shape 428">
                          <a:extLst>
                            <a:ext uri="{FF2B5EF4-FFF2-40B4-BE49-F238E27FC236}">
                              <a16:creationId xmlns:a16="http://schemas.microsoft.com/office/drawing/2014/main" id="{955B8180-5875-48FC-924A-1141E748664B}"/>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1" name="Group 50">
                      <a:extLst>
                        <a:ext uri="{FF2B5EF4-FFF2-40B4-BE49-F238E27FC236}">
                          <a16:creationId xmlns:a16="http://schemas.microsoft.com/office/drawing/2014/main" id="{5AB229FD-0F44-44D5-9460-608AA22E0474}"/>
                        </a:ext>
                      </a:extLst>
                    </p:cNvPr>
                    <p:cNvGrpSpPr/>
                    <p:nvPr/>
                  </p:nvGrpSpPr>
                  <p:grpSpPr>
                    <a:xfrm>
                      <a:off x="5345143" y="5361115"/>
                      <a:ext cx="1053459" cy="80526"/>
                      <a:chOff x="5435623" y="5361115"/>
                      <a:chExt cx="1053459" cy="80526"/>
                    </a:xfrm>
                  </p:grpSpPr>
                  <p:grpSp>
                    <p:nvGrpSpPr>
                      <p:cNvPr id="430" name="Group 429">
                        <a:extLst>
                          <a:ext uri="{FF2B5EF4-FFF2-40B4-BE49-F238E27FC236}">
                            <a16:creationId xmlns:a16="http://schemas.microsoft.com/office/drawing/2014/main" id="{160B9A9E-F50D-4C7A-9C14-51831BFB3F85}"/>
                          </a:ext>
                        </a:extLst>
                      </p:cNvPr>
                      <p:cNvGrpSpPr/>
                      <p:nvPr/>
                    </p:nvGrpSpPr>
                    <p:grpSpPr>
                      <a:xfrm>
                        <a:off x="5435623" y="5363240"/>
                        <a:ext cx="527322" cy="78401"/>
                        <a:chOff x="3064128" y="5259734"/>
                        <a:chExt cx="954674" cy="250936"/>
                      </a:xfrm>
                    </p:grpSpPr>
                    <p:sp>
                      <p:nvSpPr>
                        <p:cNvPr id="431" name="Freeform: Shape 430">
                          <a:extLst>
                            <a:ext uri="{FF2B5EF4-FFF2-40B4-BE49-F238E27FC236}">
                              <a16:creationId xmlns:a16="http://schemas.microsoft.com/office/drawing/2014/main" id="{E645A8EB-2DEA-4045-8381-CAF6857432A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2" name="Freeform: Shape 431">
                          <a:extLst>
                            <a:ext uri="{FF2B5EF4-FFF2-40B4-BE49-F238E27FC236}">
                              <a16:creationId xmlns:a16="http://schemas.microsoft.com/office/drawing/2014/main" id="{04100B5B-90BE-43C6-A641-FDF998A0DDD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3" name="Freeform: Shape 432">
                          <a:extLst>
                            <a:ext uri="{FF2B5EF4-FFF2-40B4-BE49-F238E27FC236}">
                              <a16:creationId xmlns:a16="http://schemas.microsoft.com/office/drawing/2014/main" id="{53F553E0-E61F-4327-A0F1-DECFD4D6640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4" name="Freeform: Shape 433">
                          <a:extLst>
                            <a:ext uri="{FF2B5EF4-FFF2-40B4-BE49-F238E27FC236}">
                              <a16:creationId xmlns:a16="http://schemas.microsoft.com/office/drawing/2014/main" id="{C1E51E72-1764-499D-B171-ACE3F5A5970E}"/>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5" name="Freeform: Shape 434">
                          <a:extLst>
                            <a:ext uri="{FF2B5EF4-FFF2-40B4-BE49-F238E27FC236}">
                              <a16:creationId xmlns:a16="http://schemas.microsoft.com/office/drawing/2014/main" id="{6C06D13B-8B88-420F-A2F7-4B6FF4D87EE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6" name="Freeform: Shape 435">
                          <a:extLst>
                            <a:ext uri="{FF2B5EF4-FFF2-40B4-BE49-F238E27FC236}">
                              <a16:creationId xmlns:a16="http://schemas.microsoft.com/office/drawing/2014/main" id="{6BEF3F05-8F57-4ACE-BAA5-C5B8FA025495}"/>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7" name="Freeform: Shape 436">
                          <a:extLst>
                            <a:ext uri="{FF2B5EF4-FFF2-40B4-BE49-F238E27FC236}">
                              <a16:creationId xmlns:a16="http://schemas.microsoft.com/office/drawing/2014/main" id="{46CC5BA1-6F6E-4D60-8BCC-167DBB967DE9}"/>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8" name="Freeform: Shape 437">
                          <a:extLst>
                            <a:ext uri="{FF2B5EF4-FFF2-40B4-BE49-F238E27FC236}">
                              <a16:creationId xmlns:a16="http://schemas.microsoft.com/office/drawing/2014/main" id="{0B9D7167-1EC4-4A82-8718-65091A300E9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9" name="Freeform: Shape 438">
                          <a:extLst>
                            <a:ext uri="{FF2B5EF4-FFF2-40B4-BE49-F238E27FC236}">
                              <a16:creationId xmlns:a16="http://schemas.microsoft.com/office/drawing/2014/main" id="{8C77A6E5-8360-49B1-B7B6-46EED6F9AB0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0" name="Freeform: Shape 439">
                          <a:extLst>
                            <a:ext uri="{FF2B5EF4-FFF2-40B4-BE49-F238E27FC236}">
                              <a16:creationId xmlns:a16="http://schemas.microsoft.com/office/drawing/2014/main" id="{0B2EEC7F-3D72-49D6-A230-7DC322CF0C5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1" name="Freeform: Shape 440">
                          <a:extLst>
                            <a:ext uri="{FF2B5EF4-FFF2-40B4-BE49-F238E27FC236}">
                              <a16:creationId xmlns:a16="http://schemas.microsoft.com/office/drawing/2014/main" id="{3EE30019-0839-456D-9572-56ACE9411924}"/>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42" name="Group 441">
                        <a:extLst>
                          <a:ext uri="{FF2B5EF4-FFF2-40B4-BE49-F238E27FC236}">
                            <a16:creationId xmlns:a16="http://schemas.microsoft.com/office/drawing/2014/main" id="{145D4E96-40FA-4216-ADAD-39DA9860736F}"/>
                          </a:ext>
                        </a:extLst>
                      </p:cNvPr>
                      <p:cNvGrpSpPr/>
                      <p:nvPr/>
                    </p:nvGrpSpPr>
                    <p:grpSpPr>
                      <a:xfrm>
                        <a:off x="5961760" y="5361115"/>
                        <a:ext cx="527322" cy="78401"/>
                        <a:chOff x="3064128" y="5259734"/>
                        <a:chExt cx="954674" cy="250936"/>
                      </a:xfrm>
                    </p:grpSpPr>
                    <p:sp>
                      <p:nvSpPr>
                        <p:cNvPr id="443" name="Freeform: Shape 442">
                          <a:extLst>
                            <a:ext uri="{FF2B5EF4-FFF2-40B4-BE49-F238E27FC236}">
                              <a16:creationId xmlns:a16="http://schemas.microsoft.com/office/drawing/2014/main" id="{A236123C-C6A5-427D-B247-D6857FCAD4D2}"/>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4" name="Freeform: Shape 443">
                          <a:extLst>
                            <a:ext uri="{FF2B5EF4-FFF2-40B4-BE49-F238E27FC236}">
                              <a16:creationId xmlns:a16="http://schemas.microsoft.com/office/drawing/2014/main" id="{41B38210-C1C1-4175-8D7E-963F73F05F7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5" name="Freeform: Shape 444">
                          <a:extLst>
                            <a:ext uri="{FF2B5EF4-FFF2-40B4-BE49-F238E27FC236}">
                              <a16:creationId xmlns:a16="http://schemas.microsoft.com/office/drawing/2014/main" id="{7186FE1E-54A0-43FD-8868-AA348065E5EE}"/>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6" name="Freeform: Shape 445">
                          <a:extLst>
                            <a:ext uri="{FF2B5EF4-FFF2-40B4-BE49-F238E27FC236}">
                              <a16:creationId xmlns:a16="http://schemas.microsoft.com/office/drawing/2014/main" id="{42D78BCD-6432-45F2-AF00-BE4965E59323}"/>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7" name="Freeform: Shape 446">
                          <a:extLst>
                            <a:ext uri="{FF2B5EF4-FFF2-40B4-BE49-F238E27FC236}">
                              <a16:creationId xmlns:a16="http://schemas.microsoft.com/office/drawing/2014/main" id="{BE96B69C-0444-41BD-8A54-2FB7026E30F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8" name="Freeform: Shape 447">
                          <a:extLst>
                            <a:ext uri="{FF2B5EF4-FFF2-40B4-BE49-F238E27FC236}">
                              <a16:creationId xmlns:a16="http://schemas.microsoft.com/office/drawing/2014/main" id="{A96CCDA7-1F27-4C38-AF3D-AA03EFF1A3D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9" name="Freeform: Shape 448">
                          <a:extLst>
                            <a:ext uri="{FF2B5EF4-FFF2-40B4-BE49-F238E27FC236}">
                              <a16:creationId xmlns:a16="http://schemas.microsoft.com/office/drawing/2014/main" id="{858C9750-4A75-47D5-A4BD-90E9DA178B6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0" name="Freeform: Shape 449">
                          <a:extLst>
                            <a:ext uri="{FF2B5EF4-FFF2-40B4-BE49-F238E27FC236}">
                              <a16:creationId xmlns:a16="http://schemas.microsoft.com/office/drawing/2014/main" id="{A9B9754A-08FB-4613-BA43-94A6979415A7}"/>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1" name="Freeform: Shape 450">
                          <a:extLst>
                            <a:ext uri="{FF2B5EF4-FFF2-40B4-BE49-F238E27FC236}">
                              <a16:creationId xmlns:a16="http://schemas.microsoft.com/office/drawing/2014/main" id="{A45933FD-030D-4484-8C43-3BE12AFED3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2" name="Freeform: Shape 451">
                          <a:extLst>
                            <a:ext uri="{FF2B5EF4-FFF2-40B4-BE49-F238E27FC236}">
                              <a16:creationId xmlns:a16="http://schemas.microsoft.com/office/drawing/2014/main" id="{A0D63AF3-590F-48AC-881E-07E6AE5FE60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3" name="Freeform: Shape 452">
                          <a:extLst>
                            <a:ext uri="{FF2B5EF4-FFF2-40B4-BE49-F238E27FC236}">
                              <a16:creationId xmlns:a16="http://schemas.microsoft.com/office/drawing/2014/main" id="{BE3BAD75-073C-4DFC-B542-DA766B5384A1}"/>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54" name="Group 453">
                      <a:extLst>
                        <a:ext uri="{FF2B5EF4-FFF2-40B4-BE49-F238E27FC236}">
                          <a16:creationId xmlns:a16="http://schemas.microsoft.com/office/drawing/2014/main" id="{799101AD-601D-4962-8569-EAFA765AAD68}"/>
                        </a:ext>
                      </a:extLst>
                    </p:cNvPr>
                    <p:cNvGrpSpPr/>
                    <p:nvPr/>
                  </p:nvGrpSpPr>
                  <p:grpSpPr>
                    <a:xfrm>
                      <a:off x="5345143" y="5465907"/>
                      <a:ext cx="1053459" cy="80526"/>
                      <a:chOff x="5357846" y="5249996"/>
                      <a:chExt cx="1053459" cy="80526"/>
                    </a:xfrm>
                  </p:grpSpPr>
                  <p:grpSp>
                    <p:nvGrpSpPr>
                      <p:cNvPr id="455" name="Group 454">
                        <a:extLst>
                          <a:ext uri="{FF2B5EF4-FFF2-40B4-BE49-F238E27FC236}">
                            <a16:creationId xmlns:a16="http://schemas.microsoft.com/office/drawing/2014/main" id="{44A8E531-D946-457D-8415-A970784E46F6}"/>
                          </a:ext>
                        </a:extLst>
                      </p:cNvPr>
                      <p:cNvGrpSpPr/>
                      <p:nvPr/>
                    </p:nvGrpSpPr>
                    <p:grpSpPr>
                      <a:xfrm>
                        <a:off x="5357846" y="5252121"/>
                        <a:ext cx="527322" cy="78401"/>
                        <a:chOff x="3064128" y="5259734"/>
                        <a:chExt cx="954674" cy="250936"/>
                      </a:xfrm>
                    </p:grpSpPr>
                    <p:sp>
                      <p:nvSpPr>
                        <p:cNvPr id="468" name="Freeform: Shape 467">
                          <a:extLst>
                            <a:ext uri="{FF2B5EF4-FFF2-40B4-BE49-F238E27FC236}">
                              <a16:creationId xmlns:a16="http://schemas.microsoft.com/office/drawing/2014/main" id="{9C364CBB-F0A2-4E21-BB0C-3E7CA434AAA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9" name="Freeform: Shape 468">
                          <a:extLst>
                            <a:ext uri="{FF2B5EF4-FFF2-40B4-BE49-F238E27FC236}">
                              <a16:creationId xmlns:a16="http://schemas.microsoft.com/office/drawing/2014/main" id="{E608C37D-F316-4BDF-96DC-301674C5A47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0" name="Freeform: Shape 469">
                          <a:extLst>
                            <a:ext uri="{FF2B5EF4-FFF2-40B4-BE49-F238E27FC236}">
                              <a16:creationId xmlns:a16="http://schemas.microsoft.com/office/drawing/2014/main" id="{18592EE8-1DF6-4361-B5D3-8AFA1A6E5844}"/>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1" name="Freeform: Shape 470">
                          <a:extLst>
                            <a:ext uri="{FF2B5EF4-FFF2-40B4-BE49-F238E27FC236}">
                              <a16:creationId xmlns:a16="http://schemas.microsoft.com/office/drawing/2014/main" id="{B01B501F-8693-417E-872F-54B55DB0FC6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2" name="Freeform: Shape 471">
                          <a:extLst>
                            <a:ext uri="{FF2B5EF4-FFF2-40B4-BE49-F238E27FC236}">
                              <a16:creationId xmlns:a16="http://schemas.microsoft.com/office/drawing/2014/main" id="{8164DC57-6BEC-4D18-AA51-607FF02E9716}"/>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3" name="Freeform: Shape 472">
                          <a:extLst>
                            <a:ext uri="{FF2B5EF4-FFF2-40B4-BE49-F238E27FC236}">
                              <a16:creationId xmlns:a16="http://schemas.microsoft.com/office/drawing/2014/main" id="{ECA49791-8477-4B2D-A18C-BA12EB5D67E0}"/>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4" name="Freeform: Shape 473">
                          <a:extLst>
                            <a:ext uri="{FF2B5EF4-FFF2-40B4-BE49-F238E27FC236}">
                              <a16:creationId xmlns:a16="http://schemas.microsoft.com/office/drawing/2014/main" id="{728304A5-1C2F-45BB-903A-ECE07EC100F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5" name="Freeform: Shape 474">
                          <a:extLst>
                            <a:ext uri="{FF2B5EF4-FFF2-40B4-BE49-F238E27FC236}">
                              <a16:creationId xmlns:a16="http://schemas.microsoft.com/office/drawing/2014/main" id="{37052662-033D-429E-977F-0698CC04E4FD}"/>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6" name="Freeform: Shape 475">
                          <a:extLst>
                            <a:ext uri="{FF2B5EF4-FFF2-40B4-BE49-F238E27FC236}">
                              <a16:creationId xmlns:a16="http://schemas.microsoft.com/office/drawing/2014/main" id="{2E212EDB-F63A-474C-944E-026AA1C0687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7" name="Freeform: Shape 476">
                          <a:extLst>
                            <a:ext uri="{FF2B5EF4-FFF2-40B4-BE49-F238E27FC236}">
                              <a16:creationId xmlns:a16="http://schemas.microsoft.com/office/drawing/2014/main" id="{53A78113-7948-4EE6-8E5D-7624E54B0D5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8" name="Freeform: Shape 477">
                          <a:extLst>
                            <a:ext uri="{FF2B5EF4-FFF2-40B4-BE49-F238E27FC236}">
                              <a16:creationId xmlns:a16="http://schemas.microsoft.com/office/drawing/2014/main" id="{783611A6-DC2A-4A9E-AAE9-6B8F71C95A63}"/>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6" name="Group 455">
                        <a:extLst>
                          <a:ext uri="{FF2B5EF4-FFF2-40B4-BE49-F238E27FC236}">
                            <a16:creationId xmlns:a16="http://schemas.microsoft.com/office/drawing/2014/main" id="{7AF5BCD3-C48E-4062-B285-C431ED5A9843}"/>
                          </a:ext>
                        </a:extLst>
                      </p:cNvPr>
                      <p:cNvGrpSpPr/>
                      <p:nvPr/>
                    </p:nvGrpSpPr>
                    <p:grpSpPr>
                      <a:xfrm>
                        <a:off x="5883983" y="5249996"/>
                        <a:ext cx="527322" cy="78401"/>
                        <a:chOff x="3064128" y="5259734"/>
                        <a:chExt cx="954674" cy="250936"/>
                      </a:xfrm>
                    </p:grpSpPr>
                    <p:sp>
                      <p:nvSpPr>
                        <p:cNvPr id="457" name="Freeform: Shape 456">
                          <a:extLst>
                            <a:ext uri="{FF2B5EF4-FFF2-40B4-BE49-F238E27FC236}">
                              <a16:creationId xmlns:a16="http://schemas.microsoft.com/office/drawing/2014/main" id="{1314F1A1-E0BA-4812-B61A-8667682C8112}"/>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8" name="Freeform: Shape 457">
                          <a:extLst>
                            <a:ext uri="{FF2B5EF4-FFF2-40B4-BE49-F238E27FC236}">
                              <a16:creationId xmlns:a16="http://schemas.microsoft.com/office/drawing/2014/main" id="{5C225749-2FF9-4FDC-BFD3-D17265E1524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9" name="Freeform: Shape 458">
                          <a:extLst>
                            <a:ext uri="{FF2B5EF4-FFF2-40B4-BE49-F238E27FC236}">
                              <a16:creationId xmlns:a16="http://schemas.microsoft.com/office/drawing/2014/main" id="{CD9BDB41-0040-41EF-BC61-29036DC3D0B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0" name="Freeform: Shape 459">
                          <a:extLst>
                            <a:ext uri="{FF2B5EF4-FFF2-40B4-BE49-F238E27FC236}">
                              <a16:creationId xmlns:a16="http://schemas.microsoft.com/office/drawing/2014/main" id="{686E4D38-1801-4390-96F8-EFEA843A717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1" name="Freeform: Shape 460">
                          <a:extLst>
                            <a:ext uri="{FF2B5EF4-FFF2-40B4-BE49-F238E27FC236}">
                              <a16:creationId xmlns:a16="http://schemas.microsoft.com/office/drawing/2014/main" id="{DE130F27-EA0E-4903-B4FA-AAA5581C6A8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2" name="Freeform: Shape 461">
                          <a:extLst>
                            <a:ext uri="{FF2B5EF4-FFF2-40B4-BE49-F238E27FC236}">
                              <a16:creationId xmlns:a16="http://schemas.microsoft.com/office/drawing/2014/main" id="{B5BB532D-CA9F-4E55-9CAB-5BFB6465DFF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3" name="Freeform: Shape 462">
                          <a:extLst>
                            <a:ext uri="{FF2B5EF4-FFF2-40B4-BE49-F238E27FC236}">
                              <a16:creationId xmlns:a16="http://schemas.microsoft.com/office/drawing/2014/main" id="{D24DEF44-F4D1-46B6-B2C3-F98A1BB38D66}"/>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4" name="Freeform: Shape 463">
                          <a:extLst>
                            <a:ext uri="{FF2B5EF4-FFF2-40B4-BE49-F238E27FC236}">
                              <a16:creationId xmlns:a16="http://schemas.microsoft.com/office/drawing/2014/main" id="{271EBA83-38C1-4353-96C3-B2FB239BF38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5" name="Freeform: Shape 464">
                          <a:extLst>
                            <a:ext uri="{FF2B5EF4-FFF2-40B4-BE49-F238E27FC236}">
                              <a16:creationId xmlns:a16="http://schemas.microsoft.com/office/drawing/2014/main" id="{FB65A6EA-2BB4-4761-8EC8-5C77B8E4996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6" name="Freeform: Shape 465">
                          <a:extLst>
                            <a:ext uri="{FF2B5EF4-FFF2-40B4-BE49-F238E27FC236}">
                              <a16:creationId xmlns:a16="http://schemas.microsoft.com/office/drawing/2014/main" id="{5F150140-7672-4C04-9FAB-2A9EA9BAD29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7" name="Freeform: Shape 466">
                          <a:extLst>
                            <a:ext uri="{FF2B5EF4-FFF2-40B4-BE49-F238E27FC236}">
                              <a16:creationId xmlns:a16="http://schemas.microsoft.com/office/drawing/2014/main" id="{983DA9B7-F30A-4F49-84F0-083CF8CE9C5A}"/>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sp>
              <p:nvSpPr>
                <p:cNvPr id="579" name="Freeform: Shape 578">
                  <a:extLst>
                    <a:ext uri="{FF2B5EF4-FFF2-40B4-BE49-F238E27FC236}">
                      <a16:creationId xmlns:a16="http://schemas.microsoft.com/office/drawing/2014/main" id="{44232B3D-F818-45A8-ABA4-1019F70AEF71}"/>
                    </a:ext>
                  </a:extLst>
                </p:cNvPr>
                <p:cNvSpPr/>
                <p:nvPr/>
              </p:nvSpPr>
              <p:spPr>
                <a:xfrm rot="5400000">
                  <a:off x="8347160" y="4755632"/>
                  <a:ext cx="699690" cy="242848"/>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737790"/>
                    <a:gd name="connsiteY0" fmla="*/ 91 h 711861"/>
                    <a:gd name="connsiteX1" fmla="*/ 737790 w 737790"/>
                    <a:gd name="connsiteY1" fmla="*/ 711688 h 711861"/>
                    <a:gd name="connsiteX0" fmla="*/ 0 w 737790"/>
                    <a:gd name="connsiteY0" fmla="*/ 0 h 720070"/>
                    <a:gd name="connsiteX1" fmla="*/ 737790 w 737790"/>
                    <a:gd name="connsiteY1" fmla="*/ 711597 h 720070"/>
                    <a:gd name="connsiteX0" fmla="*/ 0 w 737790"/>
                    <a:gd name="connsiteY0" fmla="*/ 0 h 740442"/>
                    <a:gd name="connsiteX1" fmla="*/ 737790 w 737790"/>
                    <a:gd name="connsiteY1" fmla="*/ 711597 h 740442"/>
                    <a:gd name="connsiteX0" fmla="*/ 0 w 718740"/>
                    <a:gd name="connsiteY0" fmla="*/ 0 h 418563"/>
                    <a:gd name="connsiteX1" fmla="*/ 718740 w 718740"/>
                    <a:gd name="connsiteY1" fmla="*/ 2937 h 418563"/>
                    <a:gd name="connsiteX0" fmla="*/ 0 w 718740"/>
                    <a:gd name="connsiteY0" fmla="*/ 94650 h 98114"/>
                    <a:gd name="connsiteX1" fmla="*/ 718740 w 718740"/>
                    <a:gd name="connsiteY1" fmla="*/ 97587 h 98114"/>
                    <a:gd name="connsiteX0" fmla="*/ 0 w 688260"/>
                    <a:gd name="connsiteY0" fmla="*/ 94650 h 98114"/>
                    <a:gd name="connsiteX1" fmla="*/ 688260 w 688260"/>
                    <a:gd name="connsiteY1" fmla="*/ 97587 h 98114"/>
                    <a:gd name="connsiteX0" fmla="*/ 0 w 707310"/>
                    <a:gd name="connsiteY0" fmla="*/ 84709 h 133810"/>
                    <a:gd name="connsiteX1" fmla="*/ 707310 w 707310"/>
                    <a:gd name="connsiteY1" fmla="*/ 133366 h 133810"/>
                    <a:gd name="connsiteX0" fmla="*/ 0 w 699690"/>
                    <a:gd name="connsiteY0" fmla="*/ 89406 h 115685"/>
                    <a:gd name="connsiteX1" fmla="*/ 699690 w 699690"/>
                    <a:gd name="connsiteY1" fmla="*/ 115203 h 115685"/>
                    <a:gd name="connsiteX0" fmla="*/ 0 w 699690"/>
                    <a:gd name="connsiteY0" fmla="*/ 217051 h 242848"/>
                    <a:gd name="connsiteX1" fmla="*/ 699690 w 699690"/>
                    <a:gd name="connsiteY1" fmla="*/ 242848 h 242848"/>
                    <a:gd name="connsiteX0" fmla="*/ 0 w 699690"/>
                    <a:gd name="connsiteY0" fmla="*/ 217051 h 242848"/>
                    <a:gd name="connsiteX1" fmla="*/ 699690 w 699690"/>
                    <a:gd name="connsiteY1" fmla="*/ 242848 h 242848"/>
                  </a:gdLst>
                  <a:ahLst/>
                  <a:cxnLst>
                    <a:cxn ang="0">
                      <a:pos x="connsiteX0" y="connsiteY0"/>
                    </a:cxn>
                    <a:cxn ang="0">
                      <a:pos x="connsiteX1" y="connsiteY1"/>
                    </a:cxn>
                  </a:cxnLst>
                  <a:rect l="l" t="t" r="r" b="b"/>
                  <a:pathLst>
                    <a:path w="699690" h="242848">
                      <a:moveTo>
                        <a:pt x="0" y="217051"/>
                      </a:moveTo>
                      <a:cubicBezTo>
                        <a:pt x="133203" y="-3933"/>
                        <a:pt x="405053" y="-144105"/>
                        <a:pt x="699690" y="242848"/>
                      </a:cubicBezTo>
                    </a:path>
                  </a:pathLst>
                </a:custGeom>
                <a:noFill/>
                <a:ln>
                  <a:solidFill>
                    <a:srgbClr val="0000FF"/>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ctr">
                    <a:buFont typeface="Arial" panose="020B0604020202020204" pitchFamily="34" charset="0"/>
                    <a:buChar char="•"/>
                  </a:pPr>
                  <a:endParaRPr lang="en-US">
                    <a:solidFill>
                      <a:srgbClr val="FF0000"/>
                    </a:solidFill>
                  </a:endParaRPr>
                </a:p>
              </p:txBody>
            </p:sp>
            <p:sp>
              <p:nvSpPr>
                <p:cNvPr id="583" name="Freeform: Shape 582">
                  <a:extLst>
                    <a:ext uri="{FF2B5EF4-FFF2-40B4-BE49-F238E27FC236}">
                      <a16:creationId xmlns:a16="http://schemas.microsoft.com/office/drawing/2014/main" id="{F6742DFE-AB52-4DF3-8645-7200930C6371}"/>
                    </a:ext>
                  </a:extLst>
                </p:cNvPr>
                <p:cNvSpPr/>
                <p:nvPr/>
              </p:nvSpPr>
              <p:spPr>
                <a:xfrm rot="5400000">
                  <a:off x="8106629" y="4648738"/>
                  <a:ext cx="687232" cy="1012483"/>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431147"/>
                    <a:gd name="connsiteY0" fmla="*/ 3107 h 254329"/>
                    <a:gd name="connsiteX1" fmla="*/ 429815 w 431147"/>
                    <a:gd name="connsiteY1" fmla="*/ 254329 h 254329"/>
                    <a:gd name="connsiteX0" fmla="*/ 0 w 427351"/>
                    <a:gd name="connsiteY0" fmla="*/ 11829 h 209711"/>
                    <a:gd name="connsiteX1" fmla="*/ 426005 w 427351"/>
                    <a:gd name="connsiteY1" fmla="*/ 209711 h 209711"/>
                    <a:gd name="connsiteX0" fmla="*/ 0 w 426005"/>
                    <a:gd name="connsiteY0" fmla="*/ 11829 h 209711"/>
                    <a:gd name="connsiteX1" fmla="*/ 426005 w 426005"/>
                    <a:gd name="connsiteY1" fmla="*/ 209711 h 209711"/>
                    <a:gd name="connsiteX0" fmla="*/ 0 w 426005"/>
                    <a:gd name="connsiteY0" fmla="*/ 0 h 197882"/>
                    <a:gd name="connsiteX1" fmla="*/ 426005 w 426005"/>
                    <a:gd name="connsiteY1" fmla="*/ 197882 h 197882"/>
                    <a:gd name="connsiteX0" fmla="*/ 0 w 426002"/>
                    <a:gd name="connsiteY0" fmla="*/ 0 h 151448"/>
                    <a:gd name="connsiteX1" fmla="*/ 426002 w 426002"/>
                    <a:gd name="connsiteY1" fmla="*/ 151448 h 151448"/>
                    <a:gd name="connsiteX0" fmla="*/ 0 w 426002"/>
                    <a:gd name="connsiteY0" fmla="*/ 0 h 151448"/>
                    <a:gd name="connsiteX1" fmla="*/ 426002 w 426002"/>
                    <a:gd name="connsiteY1" fmla="*/ 151448 h 151448"/>
                    <a:gd name="connsiteX0" fmla="*/ 0 w 426065"/>
                    <a:gd name="connsiteY0" fmla="*/ 0 h 151448"/>
                    <a:gd name="connsiteX1" fmla="*/ 426002 w 426065"/>
                    <a:gd name="connsiteY1" fmla="*/ 151448 h 151448"/>
                    <a:gd name="connsiteX0" fmla="*/ 0 w 305451"/>
                    <a:gd name="connsiteY0" fmla="*/ 19946 h 111069"/>
                    <a:gd name="connsiteX1" fmla="*/ 305349 w 305451"/>
                    <a:gd name="connsiteY1" fmla="*/ 111069 h 111069"/>
                    <a:gd name="connsiteX0" fmla="*/ 0 w 556218"/>
                    <a:gd name="connsiteY0" fmla="*/ 27490 h 109088"/>
                    <a:gd name="connsiteX1" fmla="*/ 556174 w 556218"/>
                    <a:gd name="connsiteY1" fmla="*/ 109088 h 109088"/>
                    <a:gd name="connsiteX0" fmla="*/ 0 w 556209"/>
                    <a:gd name="connsiteY0" fmla="*/ 4469 h 120972"/>
                    <a:gd name="connsiteX1" fmla="*/ 556174 w 556209"/>
                    <a:gd name="connsiteY1" fmla="*/ 86067 h 120972"/>
                    <a:gd name="connsiteX0" fmla="*/ 0 w 556174"/>
                    <a:gd name="connsiteY0" fmla="*/ 0 h 137503"/>
                    <a:gd name="connsiteX1" fmla="*/ 556174 w 556174"/>
                    <a:gd name="connsiteY1" fmla="*/ 81598 h 137503"/>
                    <a:gd name="connsiteX0" fmla="*/ 0 w 556174"/>
                    <a:gd name="connsiteY0" fmla="*/ 0 h 142797"/>
                    <a:gd name="connsiteX1" fmla="*/ 556174 w 556174"/>
                    <a:gd name="connsiteY1" fmla="*/ 81598 h 142797"/>
                    <a:gd name="connsiteX0" fmla="*/ 0 w 556204"/>
                    <a:gd name="connsiteY0" fmla="*/ 0 h 128276"/>
                    <a:gd name="connsiteX1" fmla="*/ 556174 w 556204"/>
                    <a:gd name="connsiteY1" fmla="*/ 81598 h 128276"/>
                    <a:gd name="connsiteX0" fmla="*/ 0 w 556174"/>
                    <a:gd name="connsiteY0" fmla="*/ 22470 h 132842"/>
                    <a:gd name="connsiteX1" fmla="*/ 556174 w 556174"/>
                    <a:gd name="connsiteY1" fmla="*/ 104068 h 132842"/>
                    <a:gd name="connsiteX0" fmla="*/ 0 w 659044"/>
                    <a:gd name="connsiteY0" fmla="*/ 754685 h 809515"/>
                    <a:gd name="connsiteX1" fmla="*/ 659044 w 659044"/>
                    <a:gd name="connsiteY1" fmla="*/ 51423 h 809515"/>
                    <a:gd name="connsiteX0" fmla="*/ 92 w 659136"/>
                    <a:gd name="connsiteY0" fmla="*/ 976840 h 976840"/>
                    <a:gd name="connsiteX1" fmla="*/ 659136 w 659136"/>
                    <a:gd name="connsiteY1" fmla="*/ 273578 h 976840"/>
                    <a:gd name="connsiteX0" fmla="*/ 86 w 708660"/>
                    <a:gd name="connsiteY0" fmla="*/ 993126 h 993126"/>
                    <a:gd name="connsiteX1" fmla="*/ 708660 w 708660"/>
                    <a:gd name="connsiteY1" fmla="*/ 263194 h 993126"/>
                    <a:gd name="connsiteX0" fmla="*/ 89 w 687232"/>
                    <a:gd name="connsiteY0" fmla="*/ 1012483 h 1012483"/>
                    <a:gd name="connsiteX1" fmla="*/ 687232 w 687232"/>
                    <a:gd name="connsiteY1" fmla="*/ 251595 h 1012483"/>
                  </a:gdLst>
                  <a:ahLst/>
                  <a:cxnLst>
                    <a:cxn ang="0">
                      <a:pos x="connsiteX0" y="connsiteY0"/>
                    </a:cxn>
                    <a:cxn ang="0">
                      <a:pos x="connsiteX1" y="connsiteY1"/>
                    </a:cxn>
                  </a:cxnLst>
                  <a:rect l="l" t="t" r="r" b="b"/>
                  <a:pathLst>
                    <a:path w="687232" h="1012483">
                      <a:moveTo>
                        <a:pt x="89" y="1012483"/>
                      </a:moveTo>
                      <a:cubicBezTo>
                        <a:pt x="-8953" y="-296335"/>
                        <a:pt x="678908" y="-77734"/>
                        <a:pt x="687232" y="251595"/>
                      </a:cubicBezTo>
                    </a:path>
                  </a:pathLst>
                </a:custGeom>
                <a:noFill/>
                <a:ln>
                  <a:solidFill>
                    <a:srgbClr val="0000FF"/>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189" name="Group 188">
                <a:extLst>
                  <a:ext uri="{FF2B5EF4-FFF2-40B4-BE49-F238E27FC236}">
                    <a16:creationId xmlns:a16="http://schemas.microsoft.com/office/drawing/2014/main" id="{4B58C2FE-F501-4896-9FB0-1E230B514457}"/>
                  </a:ext>
                </a:extLst>
              </p:cNvPr>
              <p:cNvGrpSpPr/>
              <p:nvPr/>
            </p:nvGrpSpPr>
            <p:grpSpPr>
              <a:xfrm>
                <a:off x="6286037" y="4322943"/>
                <a:ext cx="2429639" cy="2406719"/>
                <a:chOff x="6286037" y="4322943"/>
                <a:chExt cx="2429639" cy="2406719"/>
              </a:xfrm>
            </p:grpSpPr>
            <p:grpSp>
              <p:nvGrpSpPr>
                <p:cNvPr id="611" name="Group 610">
                  <a:extLst>
                    <a:ext uri="{FF2B5EF4-FFF2-40B4-BE49-F238E27FC236}">
                      <a16:creationId xmlns:a16="http://schemas.microsoft.com/office/drawing/2014/main" id="{5CAE03C4-D9F7-4E96-B6E3-D2329E352A62}"/>
                    </a:ext>
                  </a:extLst>
                </p:cNvPr>
                <p:cNvGrpSpPr/>
                <p:nvPr/>
              </p:nvGrpSpPr>
              <p:grpSpPr>
                <a:xfrm>
                  <a:off x="6290935" y="4322943"/>
                  <a:ext cx="2424741" cy="1197015"/>
                  <a:chOff x="6290935" y="4322943"/>
                  <a:chExt cx="2424741" cy="1197015"/>
                </a:xfrm>
              </p:grpSpPr>
              <p:sp>
                <p:nvSpPr>
                  <p:cNvPr id="690" name="Freeform: Shape 689">
                    <a:extLst>
                      <a:ext uri="{FF2B5EF4-FFF2-40B4-BE49-F238E27FC236}">
                        <a16:creationId xmlns:a16="http://schemas.microsoft.com/office/drawing/2014/main" id="{8A64F0D7-40DC-4DB9-81A2-490A8C818479}"/>
                      </a:ext>
                    </a:extLst>
                  </p:cNvPr>
                  <p:cNvSpPr/>
                  <p:nvPr/>
                </p:nvSpPr>
                <p:spPr>
                  <a:xfrm rot="5400000">
                    <a:off x="6292261" y="4483443"/>
                    <a:ext cx="737790" cy="740442"/>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737790"/>
                      <a:gd name="connsiteY0" fmla="*/ 91 h 711861"/>
                      <a:gd name="connsiteX1" fmla="*/ 737790 w 737790"/>
                      <a:gd name="connsiteY1" fmla="*/ 711688 h 711861"/>
                      <a:gd name="connsiteX0" fmla="*/ 0 w 737790"/>
                      <a:gd name="connsiteY0" fmla="*/ 0 h 720070"/>
                      <a:gd name="connsiteX1" fmla="*/ 737790 w 737790"/>
                      <a:gd name="connsiteY1" fmla="*/ 711597 h 720070"/>
                      <a:gd name="connsiteX0" fmla="*/ 0 w 737790"/>
                      <a:gd name="connsiteY0" fmla="*/ 0 h 740442"/>
                      <a:gd name="connsiteX1" fmla="*/ 737790 w 737790"/>
                      <a:gd name="connsiteY1" fmla="*/ 711597 h 740442"/>
                    </a:gdLst>
                    <a:ahLst/>
                    <a:cxnLst>
                      <a:cxn ang="0">
                        <a:pos x="connsiteX0" y="connsiteY0"/>
                      </a:cxn>
                      <a:cxn ang="0">
                        <a:pos x="connsiteX1" y="connsiteY1"/>
                      </a:cxn>
                    </a:cxnLst>
                    <a:rect l="l" t="t" r="r" b="b"/>
                    <a:pathLst>
                      <a:path w="737790" h="740442">
                        <a:moveTo>
                          <a:pt x="0" y="0"/>
                        </a:moveTo>
                        <a:cubicBezTo>
                          <a:pt x="110339" y="933447"/>
                          <a:pt x="439340" y="724695"/>
                          <a:pt x="737790" y="711597"/>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gn="ctr">
                      <a:buFont typeface="Arial" panose="020B0604020202020204" pitchFamily="34" charset="0"/>
                      <a:buChar char="•"/>
                    </a:pPr>
                    <a:endParaRPr lang="en-US">
                      <a:solidFill>
                        <a:srgbClr val="FF0000"/>
                      </a:solidFill>
                    </a:endParaRPr>
                  </a:p>
                </p:txBody>
              </p:sp>
              <p:sp>
                <p:nvSpPr>
                  <p:cNvPr id="691" name="TextBox 690">
                    <a:extLst>
                      <a:ext uri="{FF2B5EF4-FFF2-40B4-BE49-F238E27FC236}">
                        <a16:creationId xmlns:a16="http://schemas.microsoft.com/office/drawing/2014/main" id="{E40932B7-5E84-4659-9A71-5D3A7CE7687D}"/>
                      </a:ext>
                    </a:extLst>
                  </p:cNvPr>
                  <p:cNvSpPr txBox="1"/>
                  <p:nvPr/>
                </p:nvSpPr>
                <p:spPr>
                  <a:xfrm>
                    <a:off x="6960067" y="4322943"/>
                    <a:ext cx="1755609" cy="409023"/>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 </a:t>
                    </a:r>
                    <a:r>
                      <a:rPr lang="en-US" sz="1400" dirty="0" err="1">
                        <a:solidFill>
                          <a:srgbClr val="008000"/>
                        </a:solidFill>
                        <a:latin typeface="Candara" panose="020E0502030303020204" pitchFamily="34" charset="0"/>
                      </a:rPr>
                      <a:t>Lacunosum</a:t>
                    </a:r>
                    <a:r>
                      <a:rPr lang="en-US" sz="1400" dirty="0">
                        <a:solidFill>
                          <a:srgbClr val="008000"/>
                        </a:solidFill>
                        <a:latin typeface="Candara" panose="020E0502030303020204" pitchFamily="34" charset="0"/>
                      </a:rPr>
                      <a:t>-</a:t>
                    </a:r>
                  </a:p>
                  <a:p>
                    <a:pPr algn="ctr">
                      <a:lnSpc>
                        <a:spcPts val="1200"/>
                      </a:lnSpc>
                    </a:pPr>
                    <a:r>
                      <a:rPr lang="en-US" sz="1400" dirty="0" err="1">
                        <a:solidFill>
                          <a:srgbClr val="008000"/>
                        </a:solidFill>
                        <a:latin typeface="Candara" panose="020E0502030303020204" pitchFamily="34" charset="0"/>
                      </a:rPr>
                      <a:t>Moleculare</a:t>
                    </a:r>
                    <a:endParaRPr lang="en-US" sz="1400" dirty="0">
                      <a:solidFill>
                        <a:srgbClr val="008000"/>
                      </a:solidFill>
                      <a:latin typeface="Candara" panose="020E0502030303020204" pitchFamily="34" charset="0"/>
                    </a:endParaRPr>
                  </a:p>
                </p:txBody>
              </p:sp>
              <p:sp>
                <p:nvSpPr>
                  <p:cNvPr id="692" name="TextBox 691">
                    <a:extLst>
                      <a:ext uri="{FF2B5EF4-FFF2-40B4-BE49-F238E27FC236}">
                        <a16:creationId xmlns:a16="http://schemas.microsoft.com/office/drawing/2014/main" id="{ABBD49E9-11D6-4DA0-B824-8384FE99C642}"/>
                      </a:ext>
                    </a:extLst>
                  </p:cNvPr>
                  <p:cNvSpPr txBox="1"/>
                  <p:nvPr/>
                </p:nvSpPr>
                <p:spPr>
                  <a:xfrm>
                    <a:off x="6437835" y="4913996"/>
                    <a:ext cx="1486304" cy="255134"/>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 Lucidum</a:t>
                    </a:r>
                  </a:p>
                </p:txBody>
              </p:sp>
              <p:sp>
                <p:nvSpPr>
                  <p:cNvPr id="693" name="TextBox 692">
                    <a:extLst>
                      <a:ext uri="{FF2B5EF4-FFF2-40B4-BE49-F238E27FC236}">
                        <a16:creationId xmlns:a16="http://schemas.microsoft.com/office/drawing/2014/main" id="{1F9BD1C8-8BF6-478D-AEC2-F0CB9C2C7BF1}"/>
                      </a:ext>
                    </a:extLst>
                  </p:cNvPr>
                  <p:cNvSpPr txBox="1"/>
                  <p:nvPr/>
                </p:nvSpPr>
                <p:spPr>
                  <a:xfrm>
                    <a:off x="6445175" y="4686098"/>
                    <a:ext cx="1569660" cy="255134"/>
                  </a:xfrm>
                  <a:prstGeom prst="rect">
                    <a:avLst/>
                  </a:prstGeom>
                  <a:noFill/>
                </p:spPr>
                <p:txBody>
                  <a:bodyPr wrap="none" rtlCol="0">
                    <a:spAutoFit/>
                  </a:bodyPr>
                  <a:lstStyle/>
                  <a:p>
                    <a:pPr algn="ctr">
                      <a:lnSpc>
                        <a:spcPts val="1200"/>
                      </a:lnSpc>
                    </a:pPr>
                    <a:r>
                      <a:rPr lang="en-US" sz="1400" dirty="0">
                        <a:solidFill>
                          <a:srgbClr val="008000"/>
                        </a:solidFill>
                        <a:latin typeface="Candara" panose="020E0502030303020204" pitchFamily="34" charset="0"/>
                      </a:rPr>
                      <a:t>Stratum </a:t>
                    </a:r>
                    <a:r>
                      <a:rPr lang="en-US" sz="1400" dirty="0" err="1">
                        <a:solidFill>
                          <a:srgbClr val="008000"/>
                        </a:solidFill>
                        <a:latin typeface="Candara" panose="020E0502030303020204" pitchFamily="34" charset="0"/>
                      </a:rPr>
                      <a:t>Radiatum</a:t>
                    </a:r>
                    <a:endParaRPr lang="en-US" sz="1400" dirty="0">
                      <a:solidFill>
                        <a:srgbClr val="008000"/>
                      </a:solidFill>
                      <a:latin typeface="Candara" panose="020E0502030303020204" pitchFamily="34" charset="0"/>
                    </a:endParaRPr>
                  </a:p>
                </p:txBody>
              </p:sp>
              <p:sp>
                <p:nvSpPr>
                  <p:cNvPr id="694" name="Freeform: Shape 693">
                    <a:extLst>
                      <a:ext uri="{FF2B5EF4-FFF2-40B4-BE49-F238E27FC236}">
                        <a16:creationId xmlns:a16="http://schemas.microsoft.com/office/drawing/2014/main" id="{AEECE8C9-B8B8-41E8-A85F-574F733CF45A}"/>
                      </a:ext>
                    </a:extLst>
                  </p:cNvPr>
                  <p:cNvSpPr/>
                  <p:nvPr/>
                </p:nvSpPr>
                <p:spPr>
                  <a:xfrm rot="5400000">
                    <a:off x="6204843" y="5062116"/>
                    <a:ext cx="556174" cy="132842"/>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431147"/>
                      <a:gd name="connsiteY0" fmla="*/ 3107 h 254329"/>
                      <a:gd name="connsiteX1" fmla="*/ 429815 w 431147"/>
                      <a:gd name="connsiteY1" fmla="*/ 254329 h 254329"/>
                      <a:gd name="connsiteX0" fmla="*/ 0 w 427351"/>
                      <a:gd name="connsiteY0" fmla="*/ 11829 h 209711"/>
                      <a:gd name="connsiteX1" fmla="*/ 426005 w 427351"/>
                      <a:gd name="connsiteY1" fmla="*/ 209711 h 209711"/>
                      <a:gd name="connsiteX0" fmla="*/ 0 w 426005"/>
                      <a:gd name="connsiteY0" fmla="*/ 11829 h 209711"/>
                      <a:gd name="connsiteX1" fmla="*/ 426005 w 426005"/>
                      <a:gd name="connsiteY1" fmla="*/ 209711 h 209711"/>
                      <a:gd name="connsiteX0" fmla="*/ 0 w 426005"/>
                      <a:gd name="connsiteY0" fmla="*/ 0 h 197882"/>
                      <a:gd name="connsiteX1" fmla="*/ 426005 w 426005"/>
                      <a:gd name="connsiteY1" fmla="*/ 197882 h 197882"/>
                      <a:gd name="connsiteX0" fmla="*/ 0 w 426002"/>
                      <a:gd name="connsiteY0" fmla="*/ 0 h 151448"/>
                      <a:gd name="connsiteX1" fmla="*/ 426002 w 426002"/>
                      <a:gd name="connsiteY1" fmla="*/ 151448 h 151448"/>
                      <a:gd name="connsiteX0" fmla="*/ 0 w 426002"/>
                      <a:gd name="connsiteY0" fmla="*/ 0 h 151448"/>
                      <a:gd name="connsiteX1" fmla="*/ 426002 w 426002"/>
                      <a:gd name="connsiteY1" fmla="*/ 151448 h 151448"/>
                      <a:gd name="connsiteX0" fmla="*/ 0 w 426065"/>
                      <a:gd name="connsiteY0" fmla="*/ 0 h 151448"/>
                      <a:gd name="connsiteX1" fmla="*/ 426002 w 426065"/>
                      <a:gd name="connsiteY1" fmla="*/ 151448 h 151448"/>
                      <a:gd name="connsiteX0" fmla="*/ 0 w 305451"/>
                      <a:gd name="connsiteY0" fmla="*/ 19946 h 111069"/>
                      <a:gd name="connsiteX1" fmla="*/ 305349 w 305451"/>
                      <a:gd name="connsiteY1" fmla="*/ 111069 h 111069"/>
                      <a:gd name="connsiteX0" fmla="*/ 0 w 556218"/>
                      <a:gd name="connsiteY0" fmla="*/ 27490 h 109088"/>
                      <a:gd name="connsiteX1" fmla="*/ 556174 w 556218"/>
                      <a:gd name="connsiteY1" fmla="*/ 109088 h 109088"/>
                      <a:gd name="connsiteX0" fmla="*/ 0 w 556209"/>
                      <a:gd name="connsiteY0" fmla="*/ 4469 h 120972"/>
                      <a:gd name="connsiteX1" fmla="*/ 556174 w 556209"/>
                      <a:gd name="connsiteY1" fmla="*/ 86067 h 120972"/>
                      <a:gd name="connsiteX0" fmla="*/ 0 w 556174"/>
                      <a:gd name="connsiteY0" fmla="*/ 0 h 137503"/>
                      <a:gd name="connsiteX1" fmla="*/ 556174 w 556174"/>
                      <a:gd name="connsiteY1" fmla="*/ 81598 h 137503"/>
                      <a:gd name="connsiteX0" fmla="*/ 0 w 556174"/>
                      <a:gd name="connsiteY0" fmla="*/ 0 h 142797"/>
                      <a:gd name="connsiteX1" fmla="*/ 556174 w 556174"/>
                      <a:gd name="connsiteY1" fmla="*/ 81598 h 142797"/>
                      <a:gd name="connsiteX0" fmla="*/ 0 w 556204"/>
                      <a:gd name="connsiteY0" fmla="*/ 0 h 128276"/>
                      <a:gd name="connsiteX1" fmla="*/ 556174 w 556204"/>
                      <a:gd name="connsiteY1" fmla="*/ 81598 h 128276"/>
                      <a:gd name="connsiteX0" fmla="*/ 0 w 556174"/>
                      <a:gd name="connsiteY0" fmla="*/ 22470 h 132842"/>
                      <a:gd name="connsiteX1" fmla="*/ 556174 w 556174"/>
                      <a:gd name="connsiteY1" fmla="*/ 104068 h 132842"/>
                    </a:gdLst>
                    <a:ahLst/>
                    <a:cxnLst>
                      <a:cxn ang="0">
                        <a:pos x="connsiteX0" y="connsiteY0"/>
                      </a:cxn>
                      <a:cxn ang="0">
                        <a:pos x="connsiteX1" y="connsiteY1"/>
                      </a:cxn>
                    </a:cxnLst>
                    <a:rect l="l" t="t" r="r" b="b"/>
                    <a:pathLst>
                      <a:path w="556174" h="132842">
                        <a:moveTo>
                          <a:pt x="0" y="22470"/>
                        </a:moveTo>
                        <a:cubicBezTo>
                          <a:pt x="2386" y="363383"/>
                          <a:pt x="547850" y="-225261"/>
                          <a:pt x="556174" y="104068"/>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695" name="Freeform: Shape 694">
                    <a:extLst>
                      <a:ext uri="{FF2B5EF4-FFF2-40B4-BE49-F238E27FC236}">
                        <a16:creationId xmlns:a16="http://schemas.microsoft.com/office/drawing/2014/main" id="{2585AE3A-D3AE-4F48-94D6-049563ACC801}"/>
                      </a:ext>
                    </a:extLst>
                  </p:cNvPr>
                  <p:cNvSpPr/>
                  <p:nvPr/>
                </p:nvSpPr>
                <p:spPr>
                  <a:xfrm rot="5400000">
                    <a:off x="6377201" y="5171511"/>
                    <a:ext cx="421231" cy="275663"/>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283370"/>
                      <a:gd name="connsiteY0" fmla="*/ 0 h 602456"/>
                      <a:gd name="connsiteX1" fmla="*/ 283370 w 283370"/>
                      <a:gd name="connsiteY1" fmla="*/ 602456 h 602456"/>
                      <a:gd name="connsiteX0" fmla="*/ 0 w 426245"/>
                      <a:gd name="connsiteY0" fmla="*/ 71204 h 249797"/>
                      <a:gd name="connsiteX1" fmla="*/ 426245 w 426245"/>
                      <a:gd name="connsiteY1" fmla="*/ 249797 h 249797"/>
                      <a:gd name="connsiteX0" fmla="*/ 0 w 404814"/>
                      <a:gd name="connsiteY0" fmla="*/ 65370 h 253488"/>
                      <a:gd name="connsiteX1" fmla="*/ 404814 w 404814"/>
                      <a:gd name="connsiteY1" fmla="*/ 253488 h 253488"/>
                      <a:gd name="connsiteX0" fmla="*/ 0 w 404814"/>
                      <a:gd name="connsiteY0" fmla="*/ 0 h 188118"/>
                      <a:gd name="connsiteX1" fmla="*/ 404814 w 404814"/>
                      <a:gd name="connsiteY1" fmla="*/ 188118 h 188118"/>
                      <a:gd name="connsiteX0" fmla="*/ 0 w 404814"/>
                      <a:gd name="connsiteY0" fmla="*/ 0 h 235743"/>
                      <a:gd name="connsiteX1" fmla="*/ 404814 w 404814"/>
                      <a:gd name="connsiteY1" fmla="*/ 235743 h 235743"/>
                      <a:gd name="connsiteX0" fmla="*/ 0 w 404814"/>
                      <a:gd name="connsiteY0" fmla="*/ 278 h 236021"/>
                      <a:gd name="connsiteX1" fmla="*/ 404814 w 404814"/>
                      <a:gd name="connsiteY1" fmla="*/ 236021 h 236021"/>
                      <a:gd name="connsiteX0" fmla="*/ 0 w 429815"/>
                      <a:gd name="connsiteY0" fmla="*/ 261 h 251483"/>
                      <a:gd name="connsiteX1" fmla="*/ 429815 w 429815"/>
                      <a:gd name="connsiteY1" fmla="*/ 251483 h 251483"/>
                      <a:gd name="connsiteX0" fmla="*/ 0 w 429815"/>
                      <a:gd name="connsiteY0" fmla="*/ 252 h 251509"/>
                      <a:gd name="connsiteX1" fmla="*/ 429815 w 429815"/>
                      <a:gd name="connsiteY1" fmla="*/ 251474 h 251509"/>
                      <a:gd name="connsiteX0" fmla="*/ 0 w 429815"/>
                      <a:gd name="connsiteY0" fmla="*/ 244 h 251921"/>
                      <a:gd name="connsiteX1" fmla="*/ 429815 w 429815"/>
                      <a:gd name="connsiteY1" fmla="*/ 251466 h 251921"/>
                      <a:gd name="connsiteX0" fmla="*/ 0 w 431147"/>
                      <a:gd name="connsiteY0" fmla="*/ 3107 h 254329"/>
                      <a:gd name="connsiteX1" fmla="*/ 429815 w 431147"/>
                      <a:gd name="connsiteY1" fmla="*/ 254329 h 254329"/>
                      <a:gd name="connsiteX0" fmla="*/ 0 w 427351"/>
                      <a:gd name="connsiteY0" fmla="*/ 11829 h 209711"/>
                      <a:gd name="connsiteX1" fmla="*/ 426005 w 427351"/>
                      <a:gd name="connsiteY1" fmla="*/ 209711 h 209711"/>
                      <a:gd name="connsiteX0" fmla="*/ 0 w 426005"/>
                      <a:gd name="connsiteY0" fmla="*/ 11829 h 209711"/>
                      <a:gd name="connsiteX1" fmla="*/ 426005 w 426005"/>
                      <a:gd name="connsiteY1" fmla="*/ 209711 h 209711"/>
                      <a:gd name="connsiteX0" fmla="*/ 0 w 426005"/>
                      <a:gd name="connsiteY0" fmla="*/ 0 h 197882"/>
                      <a:gd name="connsiteX1" fmla="*/ 426005 w 426005"/>
                      <a:gd name="connsiteY1" fmla="*/ 197882 h 197882"/>
                      <a:gd name="connsiteX0" fmla="*/ 0 w 426002"/>
                      <a:gd name="connsiteY0" fmla="*/ 0 h 151448"/>
                      <a:gd name="connsiteX1" fmla="*/ 426002 w 426002"/>
                      <a:gd name="connsiteY1" fmla="*/ 151448 h 151448"/>
                      <a:gd name="connsiteX0" fmla="*/ 0 w 426002"/>
                      <a:gd name="connsiteY0" fmla="*/ 0 h 151448"/>
                      <a:gd name="connsiteX1" fmla="*/ 426002 w 426002"/>
                      <a:gd name="connsiteY1" fmla="*/ 151448 h 151448"/>
                      <a:gd name="connsiteX0" fmla="*/ 0 w 426065"/>
                      <a:gd name="connsiteY0" fmla="*/ 0 h 151448"/>
                      <a:gd name="connsiteX1" fmla="*/ 426002 w 426065"/>
                      <a:gd name="connsiteY1" fmla="*/ 151448 h 151448"/>
                      <a:gd name="connsiteX0" fmla="*/ 0 w 395113"/>
                      <a:gd name="connsiteY0" fmla="*/ 0 h 294324"/>
                      <a:gd name="connsiteX1" fmla="*/ 395043 w 395113"/>
                      <a:gd name="connsiteY1" fmla="*/ 294324 h 294324"/>
                      <a:gd name="connsiteX0" fmla="*/ 220 w 395311"/>
                      <a:gd name="connsiteY0" fmla="*/ 0 h 294324"/>
                      <a:gd name="connsiteX1" fmla="*/ 395263 w 395311"/>
                      <a:gd name="connsiteY1" fmla="*/ 294324 h 294324"/>
                      <a:gd name="connsiteX0" fmla="*/ 246 w 353667"/>
                      <a:gd name="connsiteY0" fmla="*/ 0 h 291943"/>
                      <a:gd name="connsiteX1" fmla="*/ 353614 w 353667"/>
                      <a:gd name="connsiteY1" fmla="*/ 291943 h 291943"/>
                      <a:gd name="connsiteX0" fmla="*/ 251 w 353619"/>
                      <a:gd name="connsiteY0" fmla="*/ 0 h 291943"/>
                      <a:gd name="connsiteX1" fmla="*/ 353619 w 353619"/>
                      <a:gd name="connsiteY1" fmla="*/ 291943 h 291943"/>
                      <a:gd name="connsiteX0" fmla="*/ 209 w 427396"/>
                      <a:gd name="connsiteY0" fmla="*/ 81849 h 190436"/>
                      <a:gd name="connsiteX1" fmla="*/ 427396 w 427396"/>
                      <a:gd name="connsiteY1" fmla="*/ 190436 h 190436"/>
                      <a:gd name="connsiteX0" fmla="*/ 0 w 427187"/>
                      <a:gd name="connsiteY0" fmla="*/ 146029 h 254616"/>
                      <a:gd name="connsiteX1" fmla="*/ 427187 w 427187"/>
                      <a:gd name="connsiteY1" fmla="*/ 254616 h 254616"/>
                      <a:gd name="connsiteX0" fmla="*/ 0 w 421231"/>
                      <a:gd name="connsiteY0" fmla="*/ 120642 h 275663"/>
                      <a:gd name="connsiteX1" fmla="*/ 421231 w 421231"/>
                      <a:gd name="connsiteY1" fmla="*/ 275663 h 275663"/>
                    </a:gdLst>
                    <a:ahLst/>
                    <a:cxnLst>
                      <a:cxn ang="0">
                        <a:pos x="connsiteX0" y="connsiteY0"/>
                      </a:cxn>
                      <a:cxn ang="0">
                        <a:pos x="connsiteX1" y="connsiteY1"/>
                      </a:cxn>
                    </a:cxnLst>
                    <a:rect l="l" t="t" r="r" b="b"/>
                    <a:pathLst>
                      <a:path w="421231" h="275663">
                        <a:moveTo>
                          <a:pt x="0" y="120642"/>
                        </a:moveTo>
                        <a:cubicBezTo>
                          <a:pt x="74619" y="23008"/>
                          <a:pt x="416866" y="-154866"/>
                          <a:pt x="421231" y="275663"/>
                        </a:cubicBezTo>
                      </a:path>
                    </a:pathLst>
                  </a:custGeom>
                  <a:noFill/>
                  <a:ln>
                    <a:solidFill>
                      <a:srgbClr val="008000"/>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44" name="Group 43">
                  <a:extLst>
                    <a:ext uri="{FF2B5EF4-FFF2-40B4-BE49-F238E27FC236}">
                      <a16:creationId xmlns:a16="http://schemas.microsoft.com/office/drawing/2014/main" id="{D8F6A123-24C7-48BD-9F27-58582193B94E}"/>
                    </a:ext>
                  </a:extLst>
                </p:cNvPr>
                <p:cNvGrpSpPr/>
                <p:nvPr/>
              </p:nvGrpSpPr>
              <p:grpSpPr>
                <a:xfrm>
                  <a:off x="6286037" y="5101827"/>
                  <a:ext cx="1975749" cy="1627835"/>
                  <a:chOff x="6286037" y="5101827"/>
                  <a:chExt cx="1975749" cy="1627835"/>
                </a:xfrm>
              </p:grpSpPr>
              <p:grpSp>
                <p:nvGrpSpPr>
                  <p:cNvPr id="43" name="Group 42">
                    <a:extLst>
                      <a:ext uri="{FF2B5EF4-FFF2-40B4-BE49-F238E27FC236}">
                        <a16:creationId xmlns:a16="http://schemas.microsoft.com/office/drawing/2014/main" id="{34CD62ED-D66A-4492-B08C-A7FA8ED820F5}"/>
                      </a:ext>
                    </a:extLst>
                  </p:cNvPr>
                  <p:cNvGrpSpPr/>
                  <p:nvPr/>
                </p:nvGrpSpPr>
                <p:grpSpPr>
                  <a:xfrm>
                    <a:off x="6286037" y="5101827"/>
                    <a:ext cx="1975749" cy="1627835"/>
                    <a:chOff x="6286037" y="5101827"/>
                    <a:chExt cx="1975749" cy="1627835"/>
                  </a:xfrm>
                </p:grpSpPr>
                <p:sp>
                  <p:nvSpPr>
                    <p:cNvPr id="592" name="TextBox 591">
                      <a:extLst>
                        <a:ext uri="{FF2B5EF4-FFF2-40B4-BE49-F238E27FC236}">
                          <a16:creationId xmlns:a16="http://schemas.microsoft.com/office/drawing/2014/main" id="{B64EB1CD-0692-4DE0-9552-FEA23D67A82B}"/>
                        </a:ext>
                      </a:extLst>
                    </p:cNvPr>
                    <p:cNvSpPr txBox="1"/>
                    <p:nvPr/>
                  </p:nvSpPr>
                  <p:spPr>
                    <a:xfrm>
                      <a:off x="6682141" y="5101827"/>
                      <a:ext cx="944489" cy="409023"/>
                    </a:xfrm>
                    <a:prstGeom prst="rect">
                      <a:avLst/>
                    </a:prstGeom>
                    <a:noFill/>
                  </p:spPr>
                  <p:txBody>
                    <a:bodyPr wrap="none" rtlCol="0">
                      <a:spAutoFit/>
                    </a:bodyPr>
                    <a:lstStyle/>
                    <a:p>
                      <a:pPr algn="ctr">
                        <a:lnSpc>
                          <a:spcPts val="1200"/>
                        </a:lnSpc>
                      </a:pPr>
                      <a:r>
                        <a:rPr lang="en-US" sz="1400" dirty="0">
                          <a:solidFill>
                            <a:srgbClr val="0000FF"/>
                          </a:solidFill>
                          <a:latin typeface="Candara" panose="020E0502030303020204" pitchFamily="34" charset="0"/>
                        </a:rPr>
                        <a:t>Molecular</a:t>
                      </a:r>
                    </a:p>
                    <a:p>
                      <a:pPr algn="ctr">
                        <a:lnSpc>
                          <a:spcPts val="1200"/>
                        </a:lnSpc>
                      </a:pPr>
                      <a:r>
                        <a:rPr lang="en-US" sz="1400" dirty="0">
                          <a:solidFill>
                            <a:srgbClr val="0000FF"/>
                          </a:solidFill>
                          <a:latin typeface="Candara" panose="020E0502030303020204" pitchFamily="34" charset="0"/>
                        </a:rPr>
                        <a:t>Layer</a:t>
                      </a:r>
                    </a:p>
                  </p:txBody>
                </p:sp>
                <p:sp>
                  <p:nvSpPr>
                    <p:cNvPr id="593" name="Freeform: Shape 592">
                      <a:extLst>
                        <a:ext uri="{FF2B5EF4-FFF2-40B4-BE49-F238E27FC236}">
                          <a16:creationId xmlns:a16="http://schemas.microsoft.com/office/drawing/2014/main" id="{1EF137FA-BFA9-4A3F-994F-86F04AEA6E45}"/>
                        </a:ext>
                      </a:extLst>
                    </p:cNvPr>
                    <p:cNvSpPr/>
                    <p:nvPr/>
                  </p:nvSpPr>
                  <p:spPr>
                    <a:xfrm>
                      <a:off x="7364230" y="5395146"/>
                      <a:ext cx="177401" cy="20160"/>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551654"/>
                        <a:gd name="connsiteY0" fmla="*/ 96608 h 235514"/>
                        <a:gd name="connsiteX1" fmla="*/ 551654 w 551654"/>
                        <a:gd name="connsiteY1" fmla="*/ 235514 h 235514"/>
                        <a:gd name="connsiteX0" fmla="*/ 0 w 551654"/>
                        <a:gd name="connsiteY0" fmla="*/ 0 h 190987"/>
                        <a:gd name="connsiteX1" fmla="*/ 551654 w 551654"/>
                        <a:gd name="connsiteY1" fmla="*/ 138906 h 190987"/>
                        <a:gd name="connsiteX0" fmla="*/ 0 w 554829"/>
                        <a:gd name="connsiteY0" fmla="*/ 0 h 170803"/>
                        <a:gd name="connsiteX1" fmla="*/ 554829 w 554829"/>
                        <a:gd name="connsiteY1" fmla="*/ 115094 h 170803"/>
                        <a:gd name="connsiteX0" fmla="*/ 0 w 178592"/>
                        <a:gd name="connsiteY0" fmla="*/ 72231 h 115420"/>
                        <a:gd name="connsiteX1" fmla="*/ 178592 w 178592"/>
                        <a:gd name="connsiteY1" fmla="*/ 0 h 115420"/>
                        <a:gd name="connsiteX0" fmla="*/ 0 w 178592"/>
                        <a:gd name="connsiteY0" fmla="*/ 72231 h 94009"/>
                        <a:gd name="connsiteX1" fmla="*/ 178592 w 178592"/>
                        <a:gd name="connsiteY1" fmla="*/ 0 h 94009"/>
                        <a:gd name="connsiteX0" fmla="*/ 0 w 178592"/>
                        <a:gd name="connsiteY0" fmla="*/ 72231 h 72231"/>
                        <a:gd name="connsiteX1" fmla="*/ 178592 w 178592"/>
                        <a:gd name="connsiteY1" fmla="*/ 0 h 72231"/>
                        <a:gd name="connsiteX0" fmla="*/ 0 w 178592"/>
                        <a:gd name="connsiteY0" fmla="*/ 104 h 44047"/>
                        <a:gd name="connsiteX1" fmla="*/ 178592 w 178592"/>
                        <a:gd name="connsiteY1" fmla="*/ 35823 h 44047"/>
                        <a:gd name="connsiteX0" fmla="*/ 0 w 177401"/>
                        <a:gd name="connsiteY0" fmla="*/ 124 h 33382"/>
                        <a:gd name="connsiteX1" fmla="*/ 177401 w 177401"/>
                        <a:gd name="connsiteY1" fmla="*/ 23937 h 33382"/>
                        <a:gd name="connsiteX0" fmla="*/ 0 w 177401"/>
                        <a:gd name="connsiteY0" fmla="*/ 211 h 24918"/>
                        <a:gd name="connsiteX1" fmla="*/ 177401 w 177401"/>
                        <a:gd name="connsiteY1" fmla="*/ 24024 h 24918"/>
                        <a:gd name="connsiteX0" fmla="*/ 0 w 177401"/>
                        <a:gd name="connsiteY0" fmla="*/ 254 h 19174"/>
                        <a:gd name="connsiteX1" fmla="*/ 177401 w 177401"/>
                        <a:gd name="connsiteY1" fmla="*/ 18114 h 19174"/>
                        <a:gd name="connsiteX0" fmla="*/ 0 w 177401"/>
                        <a:gd name="connsiteY0" fmla="*/ 0 h 20160"/>
                        <a:gd name="connsiteX1" fmla="*/ 177401 w 177401"/>
                        <a:gd name="connsiteY1" fmla="*/ 17860 h 20160"/>
                      </a:gdLst>
                      <a:ahLst/>
                      <a:cxnLst>
                        <a:cxn ang="0">
                          <a:pos x="connsiteX0" y="connsiteY0"/>
                        </a:cxn>
                        <a:cxn ang="0">
                          <a:pos x="connsiteX1" y="connsiteY1"/>
                        </a:cxn>
                      </a:cxnLst>
                      <a:rect l="l" t="t" r="r" b="b"/>
                      <a:pathLst>
                        <a:path w="177401" h="20160">
                          <a:moveTo>
                            <a:pt x="0" y="0"/>
                          </a:moveTo>
                          <a:cubicBezTo>
                            <a:pt x="60724" y="15874"/>
                            <a:pt x="64688" y="24608"/>
                            <a:pt x="177401" y="17860"/>
                          </a:cubicBezTo>
                        </a:path>
                      </a:pathLst>
                    </a:custGeom>
                    <a:noFill/>
                    <a:ln>
                      <a:solidFill>
                        <a:srgbClr val="0000FF"/>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sp>
                  <p:nvSpPr>
                    <p:cNvPr id="594" name="TextBox 593">
                      <a:extLst>
                        <a:ext uri="{FF2B5EF4-FFF2-40B4-BE49-F238E27FC236}">
                          <a16:creationId xmlns:a16="http://schemas.microsoft.com/office/drawing/2014/main" id="{7529A8E4-D135-40B8-B0A4-65ABA7C7DDA6}"/>
                        </a:ext>
                      </a:extLst>
                    </p:cNvPr>
                    <p:cNvSpPr txBox="1"/>
                    <p:nvPr/>
                  </p:nvSpPr>
                  <p:spPr>
                    <a:xfrm>
                      <a:off x="6286037" y="6320639"/>
                      <a:ext cx="1247457" cy="409023"/>
                    </a:xfrm>
                    <a:prstGeom prst="rect">
                      <a:avLst/>
                    </a:prstGeom>
                    <a:noFill/>
                  </p:spPr>
                  <p:txBody>
                    <a:bodyPr wrap="none" rtlCol="0">
                      <a:spAutoFit/>
                    </a:bodyPr>
                    <a:lstStyle/>
                    <a:p>
                      <a:pPr algn="ctr">
                        <a:lnSpc>
                          <a:spcPts val="1200"/>
                        </a:lnSpc>
                      </a:pPr>
                      <a:r>
                        <a:rPr lang="en-US" sz="1400" dirty="0">
                          <a:solidFill>
                            <a:srgbClr val="0000FF"/>
                          </a:solidFill>
                          <a:latin typeface="Candara" panose="020E0502030303020204" pitchFamily="34" charset="0"/>
                        </a:rPr>
                        <a:t>Pyramidal Cell</a:t>
                      </a:r>
                    </a:p>
                    <a:p>
                      <a:pPr algn="ctr">
                        <a:lnSpc>
                          <a:spcPts val="1200"/>
                        </a:lnSpc>
                      </a:pPr>
                      <a:r>
                        <a:rPr lang="en-US" sz="1400" dirty="0">
                          <a:solidFill>
                            <a:srgbClr val="0000FF"/>
                          </a:solidFill>
                          <a:latin typeface="Candara" panose="020E0502030303020204" pitchFamily="34" charset="0"/>
                        </a:rPr>
                        <a:t>Layer</a:t>
                      </a:r>
                    </a:p>
                  </p:txBody>
                </p:sp>
                <p:sp>
                  <p:nvSpPr>
                    <p:cNvPr id="596" name="TextBox 595">
                      <a:extLst>
                        <a:ext uri="{FF2B5EF4-FFF2-40B4-BE49-F238E27FC236}">
                          <a16:creationId xmlns:a16="http://schemas.microsoft.com/office/drawing/2014/main" id="{D0028DA6-1CF9-4EB7-B8A8-E1AEE68D6D06}"/>
                        </a:ext>
                      </a:extLst>
                    </p:cNvPr>
                    <p:cNvSpPr txBox="1"/>
                    <p:nvPr/>
                  </p:nvSpPr>
                  <p:spPr>
                    <a:xfrm>
                      <a:off x="7461567" y="6307814"/>
                      <a:ext cx="800219" cy="409023"/>
                    </a:xfrm>
                    <a:prstGeom prst="rect">
                      <a:avLst/>
                    </a:prstGeom>
                    <a:noFill/>
                  </p:spPr>
                  <p:txBody>
                    <a:bodyPr wrap="none" rtlCol="0">
                      <a:spAutoFit/>
                    </a:bodyPr>
                    <a:lstStyle/>
                    <a:p>
                      <a:pPr algn="ctr">
                        <a:lnSpc>
                          <a:spcPts val="1200"/>
                        </a:lnSpc>
                      </a:pPr>
                      <a:r>
                        <a:rPr lang="en-US" sz="1400" dirty="0">
                          <a:solidFill>
                            <a:srgbClr val="0000FF"/>
                          </a:solidFill>
                          <a:latin typeface="Candara" panose="020E0502030303020204" pitchFamily="34" charset="0"/>
                        </a:rPr>
                        <a:t>Stratum</a:t>
                      </a:r>
                    </a:p>
                    <a:p>
                      <a:pPr algn="ctr">
                        <a:lnSpc>
                          <a:spcPts val="1200"/>
                        </a:lnSpc>
                      </a:pPr>
                      <a:r>
                        <a:rPr lang="en-US" sz="1400" dirty="0" err="1">
                          <a:solidFill>
                            <a:srgbClr val="0000FF"/>
                          </a:solidFill>
                          <a:latin typeface="Candara" panose="020E0502030303020204" pitchFamily="34" charset="0"/>
                        </a:rPr>
                        <a:t>Oriens</a:t>
                      </a:r>
                      <a:endParaRPr lang="en-US" sz="1400" dirty="0">
                        <a:solidFill>
                          <a:srgbClr val="0000FF"/>
                        </a:solidFill>
                        <a:latin typeface="Candara" panose="020E0502030303020204" pitchFamily="34" charset="0"/>
                      </a:endParaRPr>
                    </a:p>
                  </p:txBody>
                </p:sp>
                <p:sp>
                  <p:nvSpPr>
                    <p:cNvPr id="597" name="Freeform: Shape 596">
                      <a:extLst>
                        <a:ext uri="{FF2B5EF4-FFF2-40B4-BE49-F238E27FC236}">
                          <a16:creationId xmlns:a16="http://schemas.microsoft.com/office/drawing/2014/main" id="{FB9164DC-5747-48C1-9B04-FC46678BC7B4}"/>
                        </a:ext>
                      </a:extLst>
                    </p:cNvPr>
                    <p:cNvSpPr/>
                    <p:nvPr/>
                  </p:nvSpPr>
                  <p:spPr>
                    <a:xfrm>
                      <a:off x="7163619" y="5756669"/>
                      <a:ext cx="339820" cy="553403"/>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50507"/>
                        <a:gd name="connsiteY0" fmla="*/ 526733 h 530189"/>
                        <a:gd name="connsiteX1" fmla="*/ 250507 w 250507"/>
                        <a:gd name="connsiteY1" fmla="*/ 0 h 530189"/>
                        <a:gd name="connsiteX0" fmla="*/ 0 w 204787"/>
                        <a:gd name="connsiteY0" fmla="*/ 267653 h 273766"/>
                        <a:gd name="connsiteX1" fmla="*/ 204787 w 204787"/>
                        <a:gd name="connsiteY1" fmla="*/ 0 h 273766"/>
                        <a:gd name="connsiteX0" fmla="*/ 0 w 227409"/>
                        <a:gd name="connsiteY0" fmla="*/ 334328 h 339432"/>
                        <a:gd name="connsiteX1" fmla="*/ 227409 w 227409"/>
                        <a:gd name="connsiteY1" fmla="*/ 0 h 339432"/>
                        <a:gd name="connsiteX0" fmla="*/ 0 w 227409"/>
                        <a:gd name="connsiteY0" fmla="*/ 334328 h 334328"/>
                        <a:gd name="connsiteX1" fmla="*/ 227409 w 227409"/>
                        <a:gd name="connsiteY1" fmla="*/ 0 h 334328"/>
                        <a:gd name="connsiteX0" fmla="*/ 0 w 179784"/>
                        <a:gd name="connsiteY0" fmla="*/ 258128 h 258128"/>
                        <a:gd name="connsiteX1" fmla="*/ 179784 w 179784"/>
                        <a:gd name="connsiteY1" fmla="*/ 0 h 258128"/>
                        <a:gd name="connsiteX0" fmla="*/ 0 w 179784"/>
                        <a:gd name="connsiteY0" fmla="*/ 258128 h 258128"/>
                        <a:gd name="connsiteX1" fmla="*/ 179784 w 179784"/>
                        <a:gd name="connsiteY1" fmla="*/ 0 h 258128"/>
                        <a:gd name="connsiteX0" fmla="*/ 0 w 557609"/>
                        <a:gd name="connsiteY0" fmla="*/ 585153 h 585153"/>
                        <a:gd name="connsiteX1" fmla="*/ 557609 w 557609"/>
                        <a:gd name="connsiteY1" fmla="*/ 0 h 585153"/>
                        <a:gd name="connsiteX0" fmla="*/ 95 w 557704"/>
                        <a:gd name="connsiteY0" fmla="*/ 585153 h 585153"/>
                        <a:gd name="connsiteX1" fmla="*/ 557704 w 557704"/>
                        <a:gd name="connsiteY1" fmla="*/ 0 h 585153"/>
                        <a:gd name="connsiteX0" fmla="*/ 12743 w 570352"/>
                        <a:gd name="connsiteY0" fmla="*/ 585153 h 585153"/>
                        <a:gd name="connsiteX1" fmla="*/ 570352 w 570352"/>
                        <a:gd name="connsiteY1" fmla="*/ 0 h 585153"/>
                        <a:gd name="connsiteX0" fmla="*/ 233231 w 336815"/>
                        <a:gd name="connsiteY0" fmla="*/ 588328 h 588328"/>
                        <a:gd name="connsiteX1" fmla="*/ 336815 w 336815"/>
                        <a:gd name="connsiteY1" fmla="*/ 0 h 588328"/>
                        <a:gd name="connsiteX0" fmla="*/ 226711 w 339820"/>
                        <a:gd name="connsiteY0" fmla="*/ 553403 h 553403"/>
                        <a:gd name="connsiteX1" fmla="*/ 339820 w 339820"/>
                        <a:gd name="connsiteY1" fmla="*/ 0 h 553403"/>
                      </a:gdLst>
                      <a:ahLst/>
                      <a:cxnLst>
                        <a:cxn ang="0">
                          <a:pos x="connsiteX0" y="connsiteY0"/>
                        </a:cxn>
                        <a:cxn ang="0">
                          <a:pos x="connsiteX1" y="connsiteY1"/>
                        </a:cxn>
                      </a:cxnLst>
                      <a:rect l="l" t="t" r="r" b="b"/>
                      <a:pathLst>
                        <a:path w="339820" h="553403">
                          <a:moveTo>
                            <a:pt x="226711" y="553403"/>
                          </a:moveTo>
                          <a:cubicBezTo>
                            <a:pt x="219965" y="337105"/>
                            <a:pt x="-347965" y="15876"/>
                            <a:pt x="339820" y="0"/>
                          </a:cubicBezTo>
                        </a:path>
                      </a:pathLst>
                    </a:custGeom>
                    <a:noFill/>
                    <a:ln>
                      <a:solidFill>
                        <a:srgbClr val="0000FF"/>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sp>
                <p:nvSpPr>
                  <p:cNvPr id="598" name="Freeform: Shape 597">
                    <a:extLst>
                      <a:ext uri="{FF2B5EF4-FFF2-40B4-BE49-F238E27FC236}">
                        <a16:creationId xmlns:a16="http://schemas.microsoft.com/office/drawing/2014/main" id="{397186E5-8B1C-41B4-B9B2-B54BF6E13BD7}"/>
                      </a:ext>
                    </a:extLst>
                  </p:cNvPr>
                  <p:cNvSpPr/>
                  <p:nvPr/>
                </p:nvSpPr>
                <p:spPr>
                  <a:xfrm>
                    <a:off x="7396803" y="6077187"/>
                    <a:ext cx="168152" cy="256698"/>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50507"/>
                      <a:gd name="connsiteY0" fmla="*/ 526733 h 530189"/>
                      <a:gd name="connsiteX1" fmla="*/ 250507 w 250507"/>
                      <a:gd name="connsiteY1" fmla="*/ 0 h 530189"/>
                      <a:gd name="connsiteX0" fmla="*/ 0 w 204787"/>
                      <a:gd name="connsiteY0" fmla="*/ 267653 h 273766"/>
                      <a:gd name="connsiteX1" fmla="*/ 204787 w 204787"/>
                      <a:gd name="connsiteY1" fmla="*/ 0 h 273766"/>
                      <a:gd name="connsiteX0" fmla="*/ 0 w 227409"/>
                      <a:gd name="connsiteY0" fmla="*/ 334328 h 339432"/>
                      <a:gd name="connsiteX1" fmla="*/ 227409 w 227409"/>
                      <a:gd name="connsiteY1" fmla="*/ 0 h 339432"/>
                      <a:gd name="connsiteX0" fmla="*/ 0 w 227409"/>
                      <a:gd name="connsiteY0" fmla="*/ 334328 h 334328"/>
                      <a:gd name="connsiteX1" fmla="*/ 227409 w 227409"/>
                      <a:gd name="connsiteY1" fmla="*/ 0 h 334328"/>
                      <a:gd name="connsiteX0" fmla="*/ 0 w 179784"/>
                      <a:gd name="connsiteY0" fmla="*/ 258128 h 258128"/>
                      <a:gd name="connsiteX1" fmla="*/ 179784 w 179784"/>
                      <a:gd name="connsiteY1" fmla="*/ 0 h 258128"/>
                      <a:gd name="connsiteX0" fmla="*/ 0 w 179784"/>
                      <a:gd name="connsiteY0" fmla="*/ 258128 h 258128"/>
                      <a:gd name="connsiteX1" fmla="*/ 179784 w 179784"/>
                      <a:gd name="connsiteY1" fmla="*/ 0 h 258128"/>
                      <a:gd name="connsiteX0" fmla="*/ 0 w 557609"/>
                      <a:gd name="connsiteY0" fmla="*/ 585153 h 585153"/>
                      <a:gd name="connsiteX1" fmla="*/ 557609 w 557609"/>
                      <a:gd name="connsiteY1" fmla="*/ 0 h 585153"/>
                      <a:gd name="connsiteX0" fmla="*/ 95 w 557704"/>
                      <a:gd name="connsiteY0" fmla="*/ 585153 h 585153"/>
                      <a:gd name="connsiteX1" fmla="*/ 557704 w 557704"/>
                      <a:gd name="connsiteY1" fmla="*/ 0 h 585153"/>
                      <a:gd name="connsiteX0" fmla="*/ 12743 w 570352"/>
                      <a:gd name="connsiteY0" fmla="*/ 585153 h 585153"/>
                      <a:gd name="connsiteX1" fmla="*/ 570352 w 570352"/>
                      <a:gd name="connsiteY1" fmla="*/ 0 h 585153"/>
                      <a:gd name="connsiteX0" fmla="*/ 233231 w 336815"/>
                      <a:gd name="connsiteY0" fmla="*/ 588328 h 588328"/>
                      <a:gd name="connsiteX1" fmla="*/ 336815 w 336815"/>
                      <a:gd name="connsiteY1" fmla="*/ 0 h 588328"/>
                      <a:gd name="connsiteX0" fmla="*/ 226711 w 339820"/>
                      <a:gd name="connsiteY0" fmla="*/ 553403 h 553403"/>
                      <a:gd name="connsiteX1" fmla="*/ 339820 w 339820"/>
                      <a:gd name="connsiteY1" fmla="*/ 0 h 553403"/>
                      <a:gd name="connsiteX0" fmla="*/ 311591 w 311591"/>
                      <a:gd name="connsiteY0" fmla="*/ 383541 h 383541"/>
                      <a:gd name="connsiteX1" fmla="*/ 305637 w 311591"/>
                      <a:gd name="connsiteY1" fmla="*/ 0 h 383541"/>
                      <a:gd name="connsiteX0" fmla="*/ 328168 w 328168"/>
                      <a:gd name="connsiteY0" fmla="*/ 254953 h 254953"/>
                      <a:gd name="connsiteX1" fmla="*/ 299989 w 328168"/>
                      <a:gd name="connsiteY1" fmla="*/ 0 h 254953"/>
                      <a:gd name="connsiteX0" fmla="*/ 151926 w 151926"/>
                      <a:gd name="connsiteY0" fmla="*/ 256402 h 256402"/>
                      <a:gd name="connsiteX1" fmla="*/ 123747 w 151926"/>
                      <a:gd name="connsiteY1" fmla="*/ 1449 h 256402"/>
                      <a:gd name="connsiteX0" fmla="*/ 196421 w 196421"/>
                      <a:gd name="connsiteY0" fmla="*/ 256037 h 256037"/>
                      <a:gd name="connsiteX1" fmla="*/ 168242 w 196421"/>
                      <a:gd name="connsiteY1" fmla="*/ 1084 h 256037"/>
                      <a:gd name="connsiteX0" fmla="*/ 176511 w 176511"/>
                      <a:gd name="connsiteY0" fmla="*/ 255608 h 255608"/>
                      <a:gd name="connsiteX1" fmla="*/ 148332 w 176511"/>
                      <a:gd name="connsiteY1" fmla="*/ 655 h 255608"/>
                      <a:gd name="connsiteX0" fmla="*/ 168152 w 168152"/>
                      <a:gd name="connsiteY0" fmla="*/ 256698 h 256698"/>
                      <a:gd name="connsiteX1" fmla="*/ 139973 w 168152"/>
                      <a:gd name="connsiteY1" fmla="*/ 1745 h 256698"/>
                    </a:gdLst>
                    <a:ahLst/>
                    <a:cxnLst>
                      <a:cxn ang="0">
                        <a:pos x="connsiteX0" y="connsiteY0"/>
                      </a:cxn>
                      <a:cxn ang="0">
                        <a:pos x="connsiteX1" y="connsiteY1"/>
                      </a:cxn>
                    </a:cxnLst>
                    <a:rect l="l" t="t" r="r" b="b"/>
                    <a:pathLst>
                      <a:path w="168152" h="256698">
                        <a:moveTo>
                          <a:pt x="168152" y="256698"/>
                        </a:moveTo>
                        <a:cubicBezTo>
                          <a:pt x="56631" y="122950"/>
                          <a:pt x="-131887" y="-17304"/>
                          <a:pt x="139973" y="1745"/>
                        </a:cubicBezTo>
                      </a:path>
                    </a:pathLst>
                  </a:custGeom>
                  <a:noFill/>
                  <a:ln>
                    <a:solidFill>
                      <a:srgbClr val="0000FF"/>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grpSp>
        <p:grpSp>
          <p:nvGrpSpPr>
            <p:cNvPr id="186" name="Group 185">
              <a:extLst>
                <a:ext uri="{FF2B5EF4-FFF2-40B4-BE49-F238E27FC236}">
                  <a16:creationId xmlns:a16="http://schemas.microsoft.com/office/drawing/2014/main" id="{0944EB40-A87B-4727-8370-DEBA8AE265BC}"/>
                </a:ext>
              </a:extLst>
            </p:cNvPr>
            <p:cNvGrpSpPr/>
            <p:nvPr/>
          </p:nvGrpSpPr>
          <p:grpSpPr>
            <a:xfrm>
              <a:off x="8918395" y="4575150"/>
              <a:ext cx="1082339" cy="1422154"/>
              <a:chOff x="8918395" y="4575150"/>
              <a:chExt cx="1082339" cy="1422154"/>
            </a:xfrm>
          </p:grpSpPr>
          <p:grpSp>
            <p:nvGrpSpPr>
              <p:cNvPr id="166" name="Group 165">
                <a:extLst>
                  <a:ext uri="{FF2B5EF4-FFF2-40B4-BE49-F238E27FC236}">
                    <a16:creationId xmlns:a16="http://schemas.microsoft.com/office/drawing/2014/main" id="{AF6DD1BE-63E5-4B38-8FB4-AFA908DA797F}"/>
                  </a:ext>
                </a:extLst>
              </p:cNvPr>
              <p:cNvGrpSpPr/>
              <p:nvPr/>
            </p:nvGrpSpPr>
            <p:grpSpPr>
              <a:xfrm>
                <a:off x="8940766" y="4575150"/>
                <a:ext cx="1059968" cy="656001"/>
                <a:chOff x="8940766" y="4575150"/>
                <a:chExt cx="1059968" cy="656001"/>
              </a:xfrm>
            </p:grpSpPr>
            <p:sp>
              <p:nvSpPr>
                <p:cNvPr id="697" name="TextBox 696">
                  <a:extLst>
                    <a:ext uri="{FF2B5EF4-FFF2-40B4-BE49-F238E27FC236}">
                      <a16:creationId xmlns:a16="http://schemas.microsoft.com/office/drawing/2014/main" id="{37005E8C-F7B0-4261-B712-504A2F8AFD78}"/>
                    </a:ext>
                  </a:extLst>
                </p:cNvPr>
                <p:cNvSpPr txBox="1"/>
                <p:nvPr/>
              </p:nvSpPr>
              <p:spPr>
                <a:xfrm>
                  <a:off x="8940766" y="4575150"/>
                  <a:ext cx="944489" cy="409023"/>
                </a:xfrm>
                <a:prstGeom prst="rect">
                  <a:avLst/>
                </a:prstGeom>
                <a:noFill/>
              </p:spPr>
              <p:txBody>
                <a:bodyPr wrap="none" rtlCol="0">
                  <a:spAutoFit/>
                </a:bodyPr>
                <a:lstStyle/>
                <a:p>
                  <a:pPr algn="ctr">
                    <a:lnSpc>
                      <a:spcPts val="1200"/>
                    </a:lnSpc>
                  </a:pPr>
                  <a:r>
                    <a:rPr lang="en-US" sz="1400" dirty="0">
                      <a:solidFill>
                        <a:srgbClr val="9900CC"/>
                      </a:solidFill>
                      <a:latin typeface="Candara" panose="020E0502030303020204" pitchFamily="34" charset="0"/>
                    </a:rPr>
                    <a:t>Molecular</a:t>
                  </a:r>
                </a:p>
                <a:p>
                  <a:pPr algn="ctr">
                    <a:lnSpc>
                      <a:spcPts val="1200"/>
                    </a:lnSpc>
                  </a:pPr>
                  <a:r>
                    <a:rPr lang="en-US" sz="1400" dirty="0">
                      <a:solidFill>
                        <a:srgbClr val="9900CC"/>
                      </a:solidFill>
                      <a:latin typeface="Candara" panose="020E0502030303020204" pitchFamily="34" charset="0"/>
                    </a:rPr>
                    <a:t>Layer</a:t>
                  </a:r>
                </a:p>
              </p:txBody>
            </p:sp>
            <p:sp>
              <p:nvSpPr>
                <p:cNvPr id="699" name="Freeform: Shape 698">
                  <a:extLst>
                    <a:ext uri="{FF2B5EF4-FFF2-40B4-BE49-F238E27FC236}">
                      <a16:creationId xmlns:a16="http://schemas.microsoft.com/office/drawing/2014/main" id="{DDFB2A0B-CAAB-40F9-9A3C-AABF2914FD59}"/>
                    </a:ext>
                  </a:extLst>
                </p:cNvPr>
                <p:cNvSpPr/>
                <p:nvPr/>
              </p:nvSpPr>
              <p:spPr>
                <a:xfrm>
                  <a:off x="9641959" y="4794454"/>
                  <a:ext cx="358775" cy="436697"/>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431005"/>
                    <a:gd name="connsiteY0" fmla="*/ 0 h 341367"/>
                    <a:gd name="connsiteX1" fmla="*/ 431005 w 431005"/>
                    <a:gd name="connsiteY1" fmla="*/ 340518 h 341367"/>
                    <a:gd name="connsiteX0" fmla="*/ 0 w 431005"/>
                    <a:gd name="connsiteY0" fmla="*/ 0 h 340518"/>
                    <a:gd name="connsiteX1" fmla="*/ 431005 w 431005"/>
                    <a:gd name="connsiteY1" fmla="*/ 340518 h 340518"/>
                    <a:gd name="connsiteX0" fmla="*/ 0 w 435767"/>
                    <a:gd name="connsiteY0" fmla="*/ 0 h 488156"/>
                    <a:gd name="connsiteX1" fmla="*/ 435767 w 435767"/>
                    <a:gd name="connsiteY1" fmla="*/ 488156 h 488156"/>
                    <a:gd name="connsiteX0" fmla="*/ 0 w 435767"/>
                    <a:gd name="connsiteY0" fmla="*/ 0 h 488156"/>
                    <a:gd name="connsiteX1" fmla="*/ 435767 w 435767"/>
                    <a:gd name="connsiteY1" fmla="*/ 488156 h 488156"/>
                    <a:gd name="connsiteX0" fmla="*/ 0 w 470424"/>
                    <a:gd name="connsiteY0" fmla="*/ 0 h 488156"/>
                    <a:gd name="connsiteX1" fmla="*/ 435767 w 470424"/>
                    <a:gd name="connsiteY1" fmla="*/ 488156 h 488156"/>
                    <a:gd name="connsiteX0" fmla="*/ 0 w 469047"/>
                    <a:gd name="connsiteY0" fmla="*/ 0 h 488156"/>
                    <a:gd name="connsiteX1" fmla="*/ 435767 w 469047"/>
                    <a:gd name="connsiteY1" fmla="*/ 488156 h 488156"/>
                    <a:gd name="connsiteX0" fmla="*/ 0 w 466028"/>
                    <a:gd name="connsiteY0" fmla="*/ 0 h 434181"/>
                    <a:gd name="connsiteX1" fmla="*/ 432592 w 466028"/>
                    <a:gd name="connsiteY1" fmla="*/ 434181 h 434181"/>
                    <a:gd name="connsiteX0" fmla="*/ 0 w 472904"/>
                    <a:gd name="connsiteY0" fmla="*/ 0 h 434181"/>
                    <a:gd name="connsiteX1" fmla="*/ 432592 w 472904"/>
                    <a:gd name="connsiteY1" fmla="*/ 434181 h 434181"/>
                    <a:gd name="connsiteX0" fmla="*/ 0 w 292659"/>
                    <a:gd name="connsiteY0" fmla="*/ 0 h 456803"/>
                    <a:gd name="connsiteX1" fmla="*/ 237330 w 292659"/>
                    <a:gd name="connsiteY1" fmla="*/ 456803 h 456803"/>
                    <a:gd name="connsiteX0" fmla="*/ 0 w 237330"/>
                    <a:gd name="connsiteY0" fmla="*/ 0 h 456803"/>
                    <a:gd name="connsiteX1" fmla="*/ 237330 w 237330"/>
                    <a:gd name="connsiteY1" fmla="*/ 456803 h 456803"/>
                    <a:gd name="connsiteX0" fmla="*/ 0 w 245665"/>
                    <a:gd name="connsiteY0" fmla="*/ 0 h 466328"/>
                    <a:gd name="connsiteX1" fmla="*/ 245665 w 245665"/>
                    <a:gd name="connsiteY1" fmla="*/ 466328 h 466328"/>
                    <a:gd name="connsiteX0" fmla="*/ 0 w 245665"/>
                    <a:gd name="connsiteY0" fmla="*/ 25510 h 491838"/>
                    <a:gd name="connsiteX1" fmla="*/ 245665 w 245665"/>
                    <a:gd name="connsiteY1" fmla="*/ 491838 h 491838"/>
                    <a:gd name="connsiteX0" fmla="*/ 0 w 382587"/>
                    <a:gd name="connsiteY0" fmla="*/ 54371 h 415924"/>
                    <a:gd name="connsiteX1" fmla="*/ 382587 w 382587"/>
                    <a:gd name="connsiteY1" fmla="*/ 415924 h 415924"/>
                    <a:gd name="connsiteX0" fmla="*/ 0 w 382587"/>
                    <a:gd name="connsiteY0" fmla="*/ 60564 h 405449"/>
                    <a:gd name="connsiteX1" fmla="*/ 382587 w 382587"/>
                    <a:gd name="connsiteY1" fmla="*/ 405449 h 405449"/>
                    <a:gd name="connsiteX0" fmla="*/ 0 w 382587"/>
                    <a:gd name="connsiteY0" fmla="*/ 45566 h 390451"/>
                    <a:gd name="connsiteX1" fmla="*/ 382587 w 382587"/>
                    <a:gd name="connsiteY1" fmla="*/ 390451 h 390451"/>
                    <a:gd name="connsiteX0" fmla="*/ 0 w 358775"/>
                    <a:gd name="connsiteY0" fmla="*/ 21565 h 436697"/>
                    <a:gd name="connsiteX1" fmla="*/ 358775 w 358775"/>
                    <a:gd name="connsiteY1" fmla="*/ 436697 h 436697"/>
                  </a:gdLst>
                  <a:ahLst/>
                  <a:cxnLst>
                    <a:cxn ang="0">
                      <a:pos x="connsiteX0" y="connsiteY0"/>
                    </a:cxn>
                    <a:cxn ang="0">
                      <a:pos x="connsiteX1" y="connsiteY1"/>
                    </a:cxn>
                  </a:cxnLst>
                  <a:rect l="l" t="t" r="r" b="b"/>
                  <a:pathLst>
                    <a:path w="358775" h="436697">
                      <a:moveTo>
                        <a:pt x="0" y="21565"/>
                      </a:moveTo>
                      <a:cubicBezTo>
                        <a:pt x="278211" y="13626"/>
                        <a:pt x="331788" y="-128451"/>
                        <a:pt x="358775" y="436697"/>
                      </a:cubicBezTo>
                    </a:path>
                  </a:pathLst>
                </a:custGeom>
                <a:noFill/>
                <a:ln>
                  <a:solidFill>
                    <a:srgbClr val="9900CC"/>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nvGrpSpPr>
              <p:cNvPr id="185" name="Group 184">
                <a:extLst>
                  <a:ext uri="{FF2B5EF4-FFF2-40B4-BE49-F238E27FC236}">
                    <a16:creationId xmlns:a16="http://schemas.microsoft.com/office/drawing/2014/main" id="{7DE8F310-6FCE-4157-A187-F0595DCCDF92}"/>
                  </a:ext>
                </a:extLst>
              </p:cNvPr>
              <p:cNvGrpSpPr/>
              <p:nvPr/>
            </p:nvGrpSpPr>
            <p:grpSpPr>
              <a:xfrm>
                <a:off x="8918395" y="4973311"/>
                <a:ext cx="934871" cy="1023993"/>
                <a:chOff x="8918395" y="4973311"/>
                <a:chExt cx="934871" cy="1023993"/>
              </a:xfrm>
            </p:grpSpPr>
            <p:sp>
              <p:nvSpPr>
                <p:cNvPr id="700" name="TextBox 699">
                  <a:extLst>
                    <a:ext uri="{FF2B5EF4-FFF2-40B4-BE49-F238E27FC236}">
                      <a16:creationId xmlns:a16="http://schemas.microsoft.com/office/drawing/2014/main" id="{2F6A12E5-A2F6-4138-BBDC-9F4A1FE4A4AA}"/>
                    </a:ext>
                  </a:extLst>
                </p:cNvPr>
                <p:cNvSpPr txBox="1"/>
                <p:nvPr/>
              </p:nvSpPr>
              <p:spPr>
                <a:xfrm>
                  <a:off x="8918395" y="4973311"/>
                  <a:ext cx="934871" cy="562911"/>
                </a:xfrm>
                <a:prstGeom prst="rect">
                  <a:avLst/>
                </a:prstGeom>
                <a:noFill/>
              </p:spPr>
              <p:txBody>
                <a:bodyPr wrap="none" rtlCol="0">
                  <a:spAutoFit/>
                </a:bodyPr>
                <a:lstStyle/>
                <a:p>
                  <a:pPr algn="ctr">
                    <a:lnSpc>
                      <a:spcPts val="1200"/>
                    </a:lnSpc>
                  </a:pPr>
                  <a:r>
                    <a:rPr lang="en-US" sz="1400" dirty="0">
                      <a:solidFill>
                        <a:srgbClr val="9900CC"/>
                      </a:solidFill>
                      <a:latin typeface="Candara" panose="020E0502030303020204" pitchFamily="34" charset="0"/>
                    </a:rPr>
                    <a:t>Pyramidal</a:t>
                  </a:r>
                </a:p>
                <a:p>
                  <a:pPr algn="ctr">
                    <a:lnSpc>
                      <a:spcPts val="1200"/>
                    </a:lnSpc>
                  </a:pPr>
                  <a:r>
                    <a:rPr lang="en-US" sz="1400" dirty="0">
                      <a:solidFill>
                        <a:srgbClr val="9900CC"/>
                      </a:solidFill>
                      <a:latin typeface="Candara" panose="020E0502030303020204" pitchFamily="34" charset="0"/>
                    </a:rPr>
                    <a:t>Cell</a:t>
                  </a:r>
                </a:p>
                <a:p>
                  <a:pPr algn="ctr">
                    <a:lnSpc>
                      <a:spcPts val="1200"/>
                    </a:lnSpc>
                  </a:pPr>
                  <a:r>
                    <a:rPr lang="en-US" sz="1400" dirty="0">
                      <a:solidFill>
                        <a:srgbClr val="9900CC"/>
                      </a:solidFill>
                      <a:latin typeface="Candara" panose="020E0502030303020204" pitchFamily="34" charset="0"/>
                    </a:rPr>
                    <a:t>Layer</a:t>
                  </a:r>
                </a:p>
              </p:txBody>
            </p:sp>
            <p:sp>
              <p:nvSpPr>
                <p:cNvPr id="701" name="Freeform: Shape 700">
                  <a:extLst>
                    <a:ext uri="{FF2B5EF4-FFF2-40B4-BE49-F238E27FC236}">
                      <a16:creationId xmlns:a16="http://schemas.microsoft.com/office/drawing/2014/main" id="{962EAF2D-7947-4C23-96DC-7C67F401D2E6}"/>
                    </a:ext>
                  </a:extLst>
                </p:cNvPr>
                <p:cNvSpPr/>
                <p:nvPr/>
              </p:nvSpPr>
              <p:spPr>
                <a:xfrm>
                  <a:off x="9603820" y="5455925"/>
                  <a:ext cx="204786" cy="541379"/>
                </a:xfrm>
                <a:custGeom>
                  <a:avLst/>
                  <a:gdLst>
                    <a:gd name="connsiteX0" fmla="*/ 0 w 202406"/>
                    <a:gd name="connsiteY0" fmla="*/ 0 h 42862"/>
                    <a:gd name="connsiteX1" fmla="*/ 202406 w 202406"/>
                    <a:gd name="connsiteY1" fmla="*/ 42862 h 42862"/>
                    <a:gd name="connsiteX0" fmla="*/ 0 w 202406"/>
                    <a:gd name="connsiteY0" fmla="*/ 0 h 47296"/>
                    <a:gd name="connsiteX1" fmla="*/ 202406 w 202406"/>
                    <a:gd name="connsiteY1" fmla="*/ 42862 h 47296"/>
                    <a:gd name="connsiteX0" fmla="*/ 0 w 204787"/>
                    <a:gd name="connsiteY0" fmla="*/ 0 h 74475"/>
                    <a:gd name="connsiteX1" fmla="*/ 204787 w 204787"/>
                    <a:gd name="connsiteY1" fmla="*/ 71437 h 74475"/>
                    <a:gd name="connsiteX0" fmla="*/ 0 w 204787"/>
                    <a:gd name="connsiteY0" fmla="*/ 0 h 75613"/>
                    <a:gd name="connsiteX1" fmla="*/ 204787 w 204787"/>
                    <a:gd name="connsiteY1" fmla="*/ 71437 h 75613"/>
                    <a:gd name="connsiteX0" fmla="*/ 0 w 204787"/>
                    <a:gd name="connsiteY0" fmla="*/ 0 h 76419"/>
                    <a:gd name="connsiteX1" fmla="*/ 204787 w 204787"/>
                    <a:gd name="connsiteY1" fmla="*/ 71437 h 76419"/>
                    <a:gd name="connsiteX0" fmla="*/ 0 w 242887"/>
                    <a:gd name="connsiteY0" fmla="*/ 0 h 457822"/>
                    <a:gd name="connsiteX1" fmla="*/ 242887 w 242887"/>
                    <a:gd name="connsiteY1" fmla="*/ 457200 h 457822"/>
                    <a:gd name="connsiteX0" fmla="*/ 0 w 242887"/>
                    <a:gd name="connsiteY0" fmla="*/ 1567 h 459288"/>
                    <a:gd name="connsiteX1" fmla="*/ 242887 w 242887"/>
                    <a:gd name="connsiteY1" fmla="*/ 458767 h 459288"/>
                    <a:gd name="connsiteX0" fmla="*/ 0 w 273843"/>
                    <a:gd name="connsiteY0" fmla="*/ 1534 h 471149"/>
                    <a:gd name="connsiteX1" fmla="*/ 273843 w 273843"/>
                    <a:gd name="connsiteY1" fmla="*/ 470640 h 471149"/>
                    <a:gd name="connsiteX0" fmla="*/ 0 w 250031"/>
                    <a:gd name="connsiteY0" fmla="*/ 1565 h 460476"/>
                    <a:gd name="connsiteX1" fmla="*/ 250031 w 250031"/>
                    <a:gd name="connsiteY1" fmla="*/ 459956 h 460476"/>
                    <a:gd name="connsiteX0" fmla="*/ 0 w 250031"/>
                    <a:gd name="connsiteY0" fmla="*/ 0 h 459040"/>
                    <a:gd name="connsiteX1" fmla="*/ 250031 w 250031"/>
                    <a:gd name="connsiteY1" fmla="*/ 458391 h 459040"/>
                    <a:gd name="connsiteX0" fmla="*/ 0 w 216693"/>
                    <a:gd name="connsiteY0" fmla="*/ 0 h 578700"/>
                    <a:gd name="connsiteX1" fmla="*/ 216693 w 216693"/>
                    <a:gd name="connsiteY1" fmla="*/ 578194 h 578700"/>
                    <a:gd name="connsiteX0" fmla="*/ 0 w 216693"/>
                    <a:gd name="connsiteY0" fmla="*/ 0 h 578690"/>
                    <a:gd name="connsiteX1" fmla="*/ 216693 w 216693"/>
                    <a:gd name="connsiteY1" fmla="*/ 578194 h 578690"/>
                    <a:gd name="connsiteX0" fmla="*/ 0 w 216693"/>
                    <a:gd name="connsiteY0" fmla="*/ 0 h 578668"/>
                    <a:gd name="connsiteX1" fmla="*/ 216693 w 216693"/>
                    <a:gd name="connsiteY1" fmla="*/ 578194 h 578668"/>
                    <a:gd name="connsiteX0" fmla="*/ 0 w 204786"/>
                    <a:gd name="connsiteY0" fmla="*/ 0 h 567447"/>
                    <a:gd name="connsiteX1" fmla="*/ 204786 w 204786"/>
                    <a:gd name="connsiteY1" fmla="*/ 566963 h 567447"/>
                  </a:gdLst>
                  <a:ahLst/>
                  <a:cxnLst>
                    <a:cxn ang="0">
                      <a:pos x="connsiteX0" y="connsiteY0"/>
                    </a:cxn>
                    <a:cxn ang="0">
                      <a:pos x="connsiteX1" y="connsiteY1"/>
                    </a:cxn>
                  </a:cxnLst>
                  <a:rect l="l" t="t" r="r" b="b"/>
                  <a:pathLst>
                    <a:path w="204786" h="567447">
                      <a:moveTo>
                        <a:pt x="0" y="0"/>
                      </a:moveTo>
                      <a:cubicBezTo>
                        <a:pt x="128191" y="36492"/>
                        <a:pt x="-6749" y="586014"/>
                        <a:pt x="204786" y="566963"/>
                      </a:cubicBezTo>
                    </a:path>
                  </a:pathLst>
                </a:custGeom>
                <a:noFill/>
                <a:ln>
                  <a:solidFill>
                    <a:srgbClr val="9900CC"/>
                  </a:solidFill>
                  <a:tailEnd type="stealth" w="med" len="sm"/>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FF0000"/>
                    </a:solidFill>
                  </a:endParaRPr>
                </a:p>
              </p:txBody>
            </p:sp>
          </p:grpSp>
        </p:grpSp>
      </p:grpSp>
      <p:grpSp>
        <p:nvGrpSpPr>
          <p:cNvPr id="704" name="Group 703">
            <a:extLst>
              <a:ext uri="{FF2B5EF4-FFF2-40B4-BE49-F238E27FC236}">
                <a16:creationId xmlns:a16="http://schemas.microsoft.com/office/drawing/2014/main" id="{4574BA36-AA5F-4F80-88CC-1299304C4117}"/>
              </a:ext>
            </a:extLst>
          </p:cNvPr>
          <p:cNvGrpSpPr/>
          <p:nvPr/>
        </p:nvGrpSpPr>
        <p:grpSpPr>
          <a:xfrm>
            <a:off x="10026955" y="5898626"/>
            <a:ext cx="755408" cy="171815"/>
            <a:chOff x="7751701" y="5677413"/>
            <a:chExt cx="755408" cy="171815"/>
          </a:xfrm>
          <a:solidFill>
            <a:srgbClr val="9900CC"/>
          </a:solidFill>
        </p:grpSpPr>
        <p:sp>
          <p:nvSpPr>
            <p:cNvPr id="705" name="Freeform: Shape 704">
              <a:extLst>
                <a:ext uri="{FF2B5EF4-FFF2-40B4-BE49-F238E27FC236}">
                  <a16:creationId xmlns:a16="http://schemas.microsoft.com/office/drawing/2014/main" id="{B73579CB-AC0C-484E-B340-F6F0AACCC0E4}"/>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Freeform: Shape 705">
              <a:extLst>
                <a:ext uri="{FF2B5EF4-FFF2-40B4-BE49-F238E27FC236}">
                  <a16:creationId xmlns:a16="http://schemas.microsoft.com/office/drawing/2014/main" id="{9E2CE01F-AC0A-4C53-AA2D-556B60104D2F}"/>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Freeform: Shape 706">
              <a:extLst>
                <a:ext uri="{FF2B5EF4-FFF2-40B4-BE49-F238E27FC236}">
                  <a16:creationId xmlns:a16="http://schemas.microsoft.com/office/drawing/2014/main" id="{6A03BC07-28D2-401F-A4E3-EEA8929617C9}"/>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708">
            <a:extLst>
              <a:ext uri="{FF2B5EF4-FFF2-40B4-BE49-F238E27FC236}">
                <a16:creationId xmlns:a16="http://schemas.microsoft.com/office/drawing/2014/main" id="{9747F77F-D4CE-4AC5-92BE-971A290C1C0A}"/>
              </a:ext>
            </a:extLst>
          </p:cNvPr>
          <p:cNvGrpSpPr/>
          <p:nvPr/>
        </p:nvGrpSpPr>
        <p:grpSpPr>
          <a:xfrm>
            <a:off x="9916834" y="5360580"/>
            <a:ext cx="954674" cy="250936"/>
            <a:chOff x="3064128" y="5259734"/>
            <a:chExt cx="954674" cy="250936"/>
          </a:xfrm>
        </p:grpSpPr>
        <p:sp>
          <p:nvSpPr>
            <p:cNvPr id="710" name="Freeform: Shape 709">
              <a:extLst>
                <a:ext uri="{FF2B5EF4-FFF2-40B4-BE49-F238E27FC236}">
                  <a16:creationId xmlns:a16="http://schemas.microsoft.com/office/drawing/2014/main" id="{84A59884-F711-4637-9192-557F2B89B01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Freeform: Shape 710">
              <a:extLst>
                <a:ext uri="{FF2B5EF4-FFF2-40B4-BE49-F238E27FC236}">
                  <a16:creationId xmlns:a16="http://schemas.microsoft.com/office/drawing/2014/main" id="{44AC2EE3-C5F2-4897-B535-E85A1F3EDA6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Freeform: Shape 711">
              <a:extLst>
                <a:ext uri="{FF2B5EF4-FFF2-40B4-BE49-F238E27FC236}">
                  <a16:creationId xmlns:a16="http://schemas.microsoft.com/office/drawing/2014/main" id="{0D28CBCD-576B-4CD6-9BB0-2B24E294BE28}"/>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Freeform: Shape 712">
              <a:extLst>
                <a:ext uri="{FF2B5EF4-FFF2-40B4-BE49-F238E27FC236}">
                  <a16:creationId xmlns:a16="http://schemas.microsoft.com/office/drawing/2014/main" id="{BC7B05CC-3972-4EA7-828C-333BC1BB1D08}"/>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Freeform: Shape 713">
              <a:extLst>
                <a:ext uri="{FF2B5EF4-FFF2-40B4-BE49-F238E27FC236}">
                  <a16:creationId xmlns:a16="http://schemas.microsoft.com/office/drawing/2014/main" id="{E27B2941-6DB5-4B39-96F3-BDB854FAD63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Freeform: Shape 714">
              <a:extLst>
                <a:ext uri="{FF2B5EF4-FFF2-40B4-BE49-F238E27FC236}">
                  <a16:creationId xmlns:a16="http://schemas.microsoft.com/office/drawing/2014/main" id="{B663952E-334D-4834-B87B-E7E8BC0FFA7B}"/>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Freeform: Shape 715">
              <a:extLst>
                <a:ext uri="{FF2B5EF4-FFF2-40B4-BE49-F238E27FC236}">
                  <a16:creationId xmlns:a16="http://schemas.microsoft.com/office/drawing/2014/main" id="{62D0AEDC-7AD9-48F2-B9D3-BAFD337D706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Freeform: Shape 716">
              <a:extLst>
                <a:ext uri="{FF2B5EF4-FFF2-40B4-BE49-F238E27FC236}">
                  <a16:creationId xmlns:a16="http://schemas.microsoft.com/office/drawing/2014/main" id="{C24A4C2B-0DC5-42CE-93B2-06EE2EDBA0D0}"/>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Freeform: Shape 717">
              <a:extLst>
                <a:ext uri="{FF2B5EF4-FFF2-40B4-BE49-F238E27FC236}">
                  <a16:creationId xmlns:a16="http://schemas.microsoft.com/office/drawing/2014/main" id="{03707722-AFFC-4C20-B95F-45AAC1CAB0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Freeform: Shape 718">
              <a:extLst>
                <a:ext uri="{FF2B5EF4-FFF2-40B4-BE49-F238E27FC236}">
                  <a16:creationId xmlns:a16="http://schemas.microsoft.com/office/drawing/2014/main" id="{85251376-F29E-49B0-8F2B-1429A6CDB21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Freeform: Shape 719">
              <a:extLst>
                <a:ext uri="{FF2B5EF4-FFF2-40B4-BE49-F238E27FC236}">
                  <a16:creationId xmlns:a16="http://schemas.microsoft.com/office/drawing/2014/main" id="{81C2669A-C4F5-4F4B-934A-94D3009098A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a:extLst>
              <a:ext uri="{FF2B5EF4-FFF2-40B4-BE49-F238E27FC236}">
                <a16:creationId xmlns:a16="http://schemas.microsoft.com/office/drawing/2014/main" id="{541C7494-8E22-4AEF-A83A-A60A74621F7C}"/>
              </a:ext>
            </a:extLst>
          </p:cNvPr>
          <p:cNvGrpSpPr/>
          <p:nvPr/>
        </p:nvGrpSpPr>
        <p:grpSpPr>
          <a:xfrm>
            <a:off x="8738323" y="5495779"/>
            <a:ext cx="1052512" cy="267360"/>
            <a:chOff x="8738323" y="5495779"/>
            <a:chExt cx="1052512" cy="267360"/>
          </a:xfrm>
        </p:grpSpPr>
        <p:sp>
          <p:nvSpPr>
            <p:cNvPr id="187" name="Rectangle: Rounded Corners 186">
              <a:extLst>
                <a:ext uri="{FF2B5EF4-FFF2-40B4-BE49-F238E27FC236}">
                  <a16:creationId xmlns:a16="http://schemas.microsoft.com/office/drawing/2014/main" id="{8F1833BD-EC8B-4A1C-9ABB-E586944A0871}"/>
                </a:ext>
              </a:extLst>
            </p:cNvPr>
            <p:cNvSpPr/>
            <p:nvPr/>
          </p:nvSpPr>
          <p:spPr>
            <a:xfrm>
              <a:off x="9603820" y="5495779"/>
              <a:ext cx="112811" cy="17104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Freeform: Shape 728">
              <a:extLst>
                <a:ext uri="{FF2B5EF4-FFF2-40B4-BE49-F238E27FC236}">
                  <a16:creationId xmlns:a16="http://schemas.microsoft.com/office/drawing/2014/main" id="{0D06A027-18D0-44E5-823B-8090B591C7C2}"/>
                </a:ext>
              </a:extLst>
            </p:cNvPr>
            <p:cNvSpPr/>
            <p:nvPr/>
          </p:nvSpPr>
          <p:spPr>
            <a:xfrm>
              <a:off x="8738323" y="5521443"/>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00FF"/>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2" name="Freeform: Shape 731">
            <a:extLst>
              <a:ext uri="{FF2B5EF4-FFF2-40B4-BE49-F238E27FC236}">
                <a16:creationId xmlns:a16="http://schemas.microsoft.com/office/drawing/2014/main" id="{41B57DAB-6C15-4E1A-A729-D0630EAD9971}"/>
              </a:ext>
            </a:extLst>
          </p:cNvPr>
          <p:cNvSpPr/>
          <p:nvPr/>
        </p:nvSpPr>
        <p:spPr>
          <a:xfrm>
            <a:off x="1332198" y="6026737"/>
            <a:ext cx="10285151" cy="707153"/>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 name="connsiteX0" fmla="*/ 9795192 w 9822576"/>
              <a:gd name="connsiteY0" fmla="*/ 810 h 414679"/>
              <a:gd name="connsiteX1" fmla="*/ 18028 w 9822576"/>
              <a:gd name="connsiteY1" fmla="*/ 347510 h 414679"/>
              <a:gd name="connsiteX0" fmla="*/ 9805857 w 9832904"/>
              <a:gd name="connsiteY0" fmla="*/ 392 h 703739"/>
              <a:gd name="connsiteX1" fmla="*/ 28693 w 9832904"/>
              <a:gd name="connsiteY1" fmla="*/ 347092 h 703739"/>
              <a:gd name="connsiteX0" fmla="*/ 9802313 w 10076712"/>
              <a:gd name="connsiteY0" fmla="*/ 0 h 853569"/>
              <a:gd name="connsiteX1" fmla="*/ 25149 w 10076712"/>
              <a:gd name="connsiteY1" fmla="*/ 346700 h 853569"/>
              <a:gd name="connsiteX0" fmla="*/ 9802325 w 9802325"/>
              <a:gd name="connsiteY0" fmla="*/ 0 h 882997"/>
              <a:gd name="connsiteX1" fmla="*/ 8974712 w 9802325"/>
              <a:gd name="connsiteY1" fmla="*/ 493332 h 882997"/>
              <a:gd name="connsiteX2" fmla="*/ 25161 w 9802325"/>
              <a:gd name="connsiteY2" fmla="*/ 346700 h 882997"/>
              <a:gd name="connsiteX0" fmla="*/ 9816290 w 9914104"/>
              <a:gd name="connsiteY0" fmla="*/ 0 h 839132"/>
              <a:gd name="connsiteX1" fmla="*/ 8988677 w 9914104"/>
              <a:gd name="connsiteY1" fmla="*/ 493332 h 839132"/>
              <a:gd name="connsiteX2" fmla="*/ 39126 w 9914104"/>
              <a:gd name="connsiteY2" fmla="*/ 346700 h 839132"/>
              <a:gd name="connsiteX0" fmla="*/ 9816437 w 9896616"/>
              <a:gd name="connsiteY0" fmla="*/ 0 h 872221"/>
              <a:gd name="connsiteX1" fmla="*/ 8957019 w 9896616"/>
              <a:gd name="connsiteY1" fmla="*/ 588747 h 872221"/>
              <a:gd name="connsiteX2" fmla="*/ 39273 w 9896616"/>
              <a:gd name="connsiteY2" fmla="*/ 346700 h 872221"/>
              <a:gd name="connsiteX0" fmla="*/ 10242097 w 10322276"/>
              <a:gd name="connsiteY0" fmla="*/ 0 h 702896"/>
              <a:gd name="connsiteX1" fmla="*/ 9382679 w 10322276"/>
              <a:gd name="connsiteY1" fmla="*/ 588747 h 702896"/>
              <a:gd name="connsiteX2" fmla="*/ 723710 w 10322276"/>
              <a:gd name="connsiteY2" fmla="*/ 684163 h 702896"/>
              <a:gd name="connsiteX3" fmla="*/ 464933 w 10322276"/>
              <a:gd name="connsiteY3" fmla="*/ 346700 h 702896"/>
              <a:gd name="connsiteX0" fmla="*/ 9856055 w 9875122"/>
              <a:gd name="connsiteY0" fmla="*/ 0 h 673263"/>
              <a:gd name="connsiteX1" fmla="*/ 8996637 w 9875122"/>
              <a:gd name="connsiteY1" fmla="*/ 588747 h 673263"/>
              <a:gd name="connsiteX2" fmla="*/ 1021480 w 9875122"/>
              <a:gd name="connsiteY2" fmla="*/ 644406 h 673263"/>
              <a:gd name="connsiteX3" fmla="*/ 78891 w 9875122"/>
              <a:gd name="connsiteY3" fmla="*/ 346700 h 673263"/>
              <a:gd name="connsiteX0" fmla="*/ 9856055 w 10392759"/>
              <a:gd name="connsiteY0" fmla="*/ 0 h 673263"/>
              <a:gd name="connsiteX1" fmla="*/ 8996637 w 10392759"/>
              <a:gd name="connsiteY1" fmla="*/ 588747 h 673263"/>
              <a:gd name="connsiteX2" fmla="*/ 1021480 w 10392759"/>
              <a:gd name="connsiteY2" fmla="*/ 644406 h 673263"/>
              <a:gd name="connsiteX3" fmla="*/ 78891 w 10392759"/>
              <a:gd name="connsiteY3" fmla="*/ 346700 h 673263"/>
              <a:gd name="connsiteX0" fmla="*/ 9856055 w 10413636"/>
              <a:gd name="connsiteY0" fmla="*/ 0 h 707685"/>
              <a:gd name="connsiteX1" fmla="*/ 9060248 w 10413636"/>
              <a:gd name="connsiteY1" fmla="*/ 652357 h 707685"/>
              <a:gd name="connsiteX2" fmla="*/ 1021480 w 10413636"/>
              <a:gd name="connsiteY2" fmla="*/ 644406 h 707685"/>
              <a:gd name="connsiteX3" fmla="*/ 78891 w 10413636"/>
              <a:gd name="connsiteY3" fmla="*/ 346700 h 707685"/>
              <a:gd name="connsiteX0" fmla="*/ 9835170 w 10392751"/>
              <a:gd name="connsiteY0" fmla="*/ 0 h 707685"/>
              <a:gd name="connsiteX1" fmla="*/ 9039363 w 10392751"/>
              <a:gd name="connsiteY1" fmla="*/ 652357 h 707685"/>
              <a:gd name="connsiteX2" fmla="*/ 1000595 w 10392751"/>
              <a:gd name="connsiteY2" fmla="*/ 644406 h 707685"/>
              <a:gd name="connsiteX3" fmla="*/ 58006 w 10392751"/>
              <a:gd name="connsiteY3" fmla="*/ 346700 h 707685"/>
              <a:gd name="connsiteX0" fmla="*/ 9777164 w 10334745"/>
              <a:gd name="connsiteY0" fmla="*/ 0 h 707685"/>
              <a:gd name="connsiteX1" fmla="*/ 8981357 w 10334745"/>
              <a:gd name="connsiteY1" fmla="*/ 652357 h 707685"/>
              <a:gd name="connsiteX2" fmla="*/ 942589 w 10334745"/>
              <a:gd name="connsiteY2" fmla="*/ 644406 h 707685"/>
              <a:gd name="connsiteX3" fmla="*/ 0 w 10334745"/>
              <a:gd name="connsiteY3" fmla="*/ 346700 h 707685"/>
              <a:gd name="connsiteX0" fmla="*/ 9777164 w 10334745"/>
              <a:gd name="connsiteY0" fmla="*/ 0 h 693698"/>
              <a:gd name="connsiteX1" fmla="*/ 8981357 w 10334745"/>
              <a:gd name="connsiteY1" fmla="*/ 652357 h 693698"/>
              <a:gd name="connsiteX2" fmla="*/ 942589 w 10334745"/>
              <a:gd name="connsiteY2" fmla="*/ 644406 h 693698"/>
              <a:gd name="connsiteX3" fmla="*/ 0 w 10334745"/>
              <a:gd name="connsiteY3" fmla="*/ 346700 h 693698"/>
              <a:gd name="connsiteX0" fmla="*/ 9777164 w 10333277"/>
              <a:gd name="connsiteY0" fmla="*/ 0 h 708254"/>
              <a:gd name="connsiteX1" fmla="*/ 8981357 w 10333277"/>
              <a:gd name="connsiteY1" fmla="*/ 652357 h 708254"/>
              <a:gd name="connsiteX2" fmla="*/ 974339 w 10333277"/>
              <a:gd name="connsiteY2" fmla="*/ 688856 h 708254"/>
              <a:gd name="connsiteX3" fmla="*/ 0 w 10333277"/>
              <a:gd name="connsiteY3" fmla="*/ 346700 h 708254"/>
              <a:gd name="connsiteX0" fmla="*/ 9777164 w 10333570"/>
              <a:gd name="connsiteY0" fmla="*/ 0 h 697328"/>
              <a:gd name="connsiteX1" fmla="*/ 8981357 w 10333570"/>
              <a:gd name="connsiteY1" fmla="*/ 652357 h 697328"/>
              <a:gd name="connsiteX2" fmla="*/ 967989 w 10333570"/>
              <a:gd name="connsiteY2" fmla="*/ 657106 h 697328"/>
              <a:gd name="connsiteX3" fmla="*/ 0 w 10333570"/>
              <a:gd name="connsiteY3" fmla="*/ 346700 h 697328"/>
              <a:gd name="connsiteX0" fmla="*/ 9790418 w 10346824"/>
              <a:gd name="connsiteY0" fmla="*/ 0 h 697328"/>
              <a:gd name="connsiteX1" fmla="*/ 8994611 w 10346824"/>
              <a:gd name="connsiteY1" fmla="*/ 652357 h 697328"/>
              <a:gd name="connsiteX2" fmla="*/ 981243 w 10346824"/>
              <a:gd name="connsiteY2" fmla="*/ 657106 h 697328"/>
              <a:gd name="connsiteX3" fmla="*/ 13254 w 10346824"/>
              <a:gd name="connsiteY3" fmla="*/ 346700 h 697328"/>
              <a:gd name="connsiteX0" fmla="*/ 9782804 w 10339210"/>
              <a:gd name="connsiteY0" fmla="*/ 0 h 697328"/>
              <a:gd name="connsiteX1" fmla="*/ 8986997 w 10339210"/>
              <a:gd name="connsiteY1" fmla="*/ 652357 h 697328"/>
              <a:gd name="connsiteX2" fmla="*/ 973629 w 10339210"/>
              <a:gd name="connsiteY2" fmla="*/ 657106 h 697328"/>
              <a:gd name="connsiteX3" fmla="*/ 5640 w 10339210"/>
              <a:gd name="connsiteY3" fmla="*/ 346700 h 697328"/>
              <a:gd name="connsiteX0" fmla="*/ 9780370 w 10336776"/>
              <a:gd name="connsiteY0" fmla="*/ 0 h 697328"/>
              <a:gd name="connsiteX1" fmla="*/ 8984563 w 10336776"/>
              <a:gd name="connsiteY1" fmla="*/ 652357 h 697328"/>
              <a:gd name="connsiteX2" fmla="*/ 971195 w 10336776"/>
              <a:gd name="connsiteY2" fmla="*/ 657106 h 697328"/>
              <a:gd name="connsiteX3" fmla="*/ 3206 w 10336776"/>
              <a:gd name="connsiteY3" fmla="*/ 346700 h 697328"/>
              <a:gd name="connsiteX0" fmla="*/ 9856251 w 10412657"/>
              <a:gd name="connsiteY0" fmla="*/ 0 h 719313"/>
              <a:gd name="connsiteX1" fmla="*/ 9060444 w 10412657"/>
              <a:gd name="connsiteY1" fmla="*/ 652357 h 719313"/>
              <a:gd name="connsiteX2" fmla="*/ 1047076 w 10412657"/>
              <a:gd name="connsiteY2" fmla="*/ 657106 h 719313"/>
              <a:gd name="connsiteX3" fmla="*/ 129887 w 10412657"/>
              <a:gd name="connsiteY3" fmla="*/ 289550 h 719313"/>
              <a:gd name="connsiteX0" fmla="*/ 9821763 w 10378169"/>
              <a:gd name="connsiteY0" fmla="*/ 0 h 719313"/>
              <a:gd name="connsiteX1" fmla="*/ 9025956 w 10378169"/>
              <a:gd name="connsiteY1" fmla="*/ 652357 h 719313"/>
              <a:gd name="connsiteX2" fmla="*/ 1012588 w 10378169"/>
              <a:gd name="connsiteY2" fmla="*/ 657106 h 719313"/>
              <a:gd name="connsiteX3" fmla="*/ 95399 w 10378169"/>
              <a:gd name="connsiteY3" fmla="*/ 289550 h 719313"/>
              <a:gd name="connsiteX0" fmla="*/ 9806031 w 10362437"/>
              <a:gd name="connsiteY0" fmla="*/ 0 h 719313"/>
              <a:gd name="connsiteX1" fmla="*/ 9010224 w 10362437"/>
              <a:gd name="connsiteY1" fmla="*/ 652357 h 719313"/>
              <a:gd name="connsiteX2" fmla="*/ 996856 w 10362437"/>
              <a:gd name="connsiteY2" fmla="*/ 657106 h 719313"/>
              <a:gd name="connsiteX3" fmla="*/ 79667 w 10362437"/>
              <a:gd name="connsiteY3" fmla="*/ 289550 h 719313"/>
              <a:gd name="connsiteX0" fmla="*/ 9726364 w 10282770"/>
              <a:gd name="connsiteY0" fmla="*/ 0 h 709633"/>
              <a:gd name="connsiteX1" fmla="*/ 8930557 w 10282770"/>
              <a:gd name="connsiteY1" fmla="*/ 652357 h 709633"/>
              <a:gd name="connsiteX2" fmla="*/ 917189 w 10282770"/>
              <a:gd name="connsiteY2" fmla="*/ 657106 h 709633"/>
              <a:gd name="connsiteX3" fmla="*/ 0 w 10282770"/>
              <a:gd name="connsiteY3" fmla="*/ 289550 h 709633"/>
              <a:gd name="connsiteX0" fmla="*/ 9807548 w 10363954"/>
              <a:gd name="connsiteY0" fmla="*/ 0 h 720764"/>
              <a:gd name="connsiteX1" fmla="*/ 9011741 w 10363954"/>
              <a:gd name="connsiteY1" fmla="*/ 652357 h 720764"/>
              <a:gd name="connsiteX2" fmla="*/ 998373 w 10363954"/>
              <a:gd name="connsiteY2" fmla="*/ 657106 h 720764"/>
              <a:gd name="connsiteX3" fmla="*/ 78803 w 10363954"/>
              <a:gd name="connsiteY3" fmla="*/ 263356 h 720764"/>
              <a:gd name="connsiteX0" fmla="*/ 9824289 w 10380695"/>
              <a:gd name="connsiteY0" fmla="*/ 0 h 720764"/>
              <a:gd name="connsiteX1" fmla="*/ 9028482 w 10380695"/>
              <a:gd name="connsiteY1" fmla="*/ 652357 h 720764"/>
              <a:gd name="connsiteX2" fmla="*/ 1015114 w 10380695"/>
              <a:gd name="connsiteY2" fmla="*/ 657106 h 720764"/>
              <a:gd name="connsiteX3" fmla="*/ 95544 w 10380695"/>
              <a:gd name="connsiteY3" fmla="*/ 263356 h 720764"/>
              <a:gd name="connsiteX0" fmla="*/ 9817380 w 10373786"/>
              <a:gd name="connsiteY0" fmla="*/ 0 h 720764"/>
              <a:gd name="connsiteX1" fmla="*/ 9021573 w 10373786"/>
              <a:gd name="connsiteY1" fmla="*/ 652357 h 720764"/>
              <a:gd name="connsiteX2" fmla="*/ 1008205 w 10373786"/>
              <a:gd name="connsiteY2" fmla="*/ 657106 h 720764"/>
              <a:gd name="connsiteX3" fmla="*/ 88635 w 10373786"/>
              <a:gd name="connsiteY3" fmla="*/ 263356 h 720764"/>
              <a:gd name="connsiteX0" fmla="*/ 9809511 w 10365917"/>
              <a:gd name="connsiteY0" fmla="*/ 0 h 720764"/>
              <a:gd name="connsiteX1" fmla="*/ 9013704 w 10365917"/>
              <a:gd name="connsiteY1" fmla="*/ 652357 h 720764"/>
              <a:gd name="connsiteX2" fmla="*/ 1000336 w 10365917"/>
              <a:gd name="connsiteY2" fmla="*/ 657106 h 720764"/>
              <a:gd name="connsiteX3" fmla="*/ 80766 w 10365917"/>
              <a:gd name="connsiteY3" fmla="*/ 263356 h 720764"/>
              <a:gd name="connsiteX0" fmla="*/ 9732390 w 10288796"/>
              <a:gd name="connsiteY0" fmla="*/ 0 h 709745"/>
              <a:gd name="connsiteX1" fmla="*/ 8936583 w 10288796"/>
              <a:gd name="connsiteY1" fmla="*/ 652357 h 709745"/>
              <a:gd name="connsiteX2" fmla="*/ 923215 w 10288796"/>
              <a:gd name="connsiteY2" fmla="*/ 657106 h 709745"/>
              <a:gd name="connsiteX3" fmla="*/ 3645 w 10288796"/>
              <a:gd name="connsiteY3" fmla="*/ 263356 h 709745"/>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32118 w 10288524"/>
              <a:gd name="connsiteY0" fmla="*/ 0 h 707153"/>
              <a:gd name="connsiteX1" fmla="*/ 8936311 w 10288524"/>
              <a:gd name="connsiteY1" fmla="*/ 652357 h 707153"/>
              <a:gd name="connsiteX2" fmla="*/ 922943 w 10288524"/>
              <a:gd name="connsiteY2" fmla="*/ 657106 h 707153"/>
              <a:gd name="connsiteX3" fmla="*/ 3373 w 10288524"/>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Lst>
            <a:ahLst/>
            <a:cxnLst>
              <a:cxn ang="0">
                <a:pos x="connsiteX0" y="connsiteY0"/>
              </a:cxn>
              <a:cxn ang="0">
                <a:pos x="connsiteX1" y="connsiteY1"/>
              </a:cxn>
              <a:cxn ang="0">
                <a:pos x="connsiteX2" y="connsiteY2"/>
              </a:cxn>
              <a:cxn ang="0">
                <a:pos x="connsiteX3" y="connsiteY3"/>
              </a:cxn>
            </a:cxnLst>
            <a:rect l="l" t="t" r="r" b="b"/>
            <a:pathLst>
              <a:path w="10285151" h="707153">
                <a:moveTo>
                  <a:pt x="9728745" y="0"/>
                </a:moveTo>
                <a:cubicBezTo>
                  <a:pt x="10685326" y="29272"/>
                  <a:pt x="10401134" y="542839"/>
                  <a:pt x="8932938" y="652357"/>
                </a:cubicBezTo>
                <a:cubicBezTo>
                  <a:pt x="7464742" y="761875"/>
                  <a:pt x="1953575" y="676697"/>
                  <a:pt x="919570" y="657106"/>
                </a:cubicBezTo>
                <a:cubicBezTo>
                  <a:pt x="-114435" y="637515"/>
                  <a:pt x="17729" y="518037"/>
                  <a:pt x="0" y="263356"/>
                </a:cubicBezTo>
              </a:path>
            </a:pathLst>
          </a:custGeom>
          <a:noFill/>
          <a:ln w="47625">
            <a:solidFill>
              <a:srgbClr val="9900CC"/>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1214384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nodeType="withEffect">
                                  <p:stCondLst>
                                    <p:cond delay="0"/>
                                  </p:stCondLst>
                                  <p:childTnLst>
                                    <p:animEffect transition="out" filter="dissolve">
                                      <p:cBhvr>
                                        <p:cTn id="6" dur="2000"/>
                                        <p:tgtEl>
                                          <p:spTgt spid="191"/>
                                        </p:tgtEl>
                                      </p:cBhvr>
                                    </p:animEffect>
                                    <p:set>
                                      <p:cBhvr>
                                        <p:cTn id="7" dur="1" fill="hold">
                                          <p:stCondLst>
                                            <p:cond delay="1999"/>
                                          </p:stCondLst>
                                        </p:cTn>
                                        <p:tgtEl>
                                          <p:spTgt spid="19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6F8E5DA3-C742-4F5F-A627-B4357F864B6E}"/>
              </a:ext>
            </a:extLst>
          </p:cNvPr>
          <p:cNvPicPr>
            <a:picLocks noChangeAspect="1"/>
          </p:cNvPicPr>
          <p:nvPr/>
        </p:nvPicPr>
        <p:blipFill>
          <a:blip r:embed="rId3"/>
          <a:stretch>
            <a:fillRect/>
          </a:stretch>
        </p:blipFill>
        <p:spPr>
          <a:xfrm>
            <a:off x="8650597" y="711206"/>
            <a:ext cx="3108787" cy="3863125"/>
          </a:xfrm>
          <a:prstGeom prst="rect">
            <a:avLst/>
          </a:prstGeom>
        </p:spPr>
      </p:pic>
      <p:grpSp>
        <p:nvGrpSpPr>
          <p:cNvPr id="487" name="Group 486">
            <a:extLst>
              <a:ext uri="{FF2B5EF4-FFF2-40B4-BE49-F238E27FC236}">
                <a16:creationId xmlns:a16="http://schemas.microsoft.com/office/drawing/2014/main" id="{C0EA6C60-C482-472C-AA5A-A91EBEDF6C3C}"/>
              </a:ext>
            </a:extLst>
          </p:cNvPr>
          <p:cNvGrpSpPr/>
          <p:nvPr/>
        </p:nvGrpSpPr>
        <p:grpSpPr>
          <a:xfrm>
            <a:off x="7566204" y="4803107"/>
            <a:ext cx="1127101" cy="1428646"/>
            <a:chOff x="7656305" y="4803107"/>
            <a:chExt cx="1127101" cy="1428646"/>
          </a:xfrm>
        </p:grpSpPr>
        <p:sp>
          <p:nvSpPr>
            <p:cNvPr id="492" name="TextBox 491">
              <a:extLst>
                <a:ext uri="{FF2B5EF4-FFF2-40B4-BE49-F238E27FC236}">
                  <a16:creationId xmlns:a16="http://schemas.microsoft.com/office/drawing/2014/main" id="{46706608-1132-4B32-A6F0-CC8645637A9A}"/>
                </a:ext>
              </a:extLst>
            </p:cNvPr>
            <p:cNvSpPr txBox="1"/>
            <p:nvPr/>
          </p:nvSpPr>
          <p:spPr>
            <a:xfrm>
              <a:off x="7894377" y="4803107"/>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nvGrpSpPr>
            <p:cNvPr id="493" name="Group 492">
              <a:extLst>
                <a:ext uri="{FF2B5EF4-FFF2-40B4-BE49-F238E27FC236}">
                  <a16:creationId xmlns:a16="http://schemas.microsoft.com/office/drawing/2014/main" id="{3A4DDF00-DDF9-4663-BE9C-72CBB6D71F08}"/>
                </a:ext>
              </a:extLst>
            </p:cNvPr>
            <p:cNvGrpSpPr/>
            <p:nvPr/>
          </p:nvGrpSpPr>
          <p:grpSpPr>
            <a:xfrm>
              <a:off x="7656305" y="5242144"/>
              <a:ext cx="1127101" cy="989609"/>
              <a:chOff x="770536" y="5130779"/>
              <a:chExt cx="1127101" cy="989609"/>
            </a:xfrm>
          </p:grpSpPr>
          <p:sp>
            <p:nvSpPr>
              <p:cNvPr id="494" name="Rectangle 493">
                <a:extLst>
                  <a:ext uri="{FF2B5EF4-FFF2-40B4-BE49-F238E27FC236}">
                    <a16:creationId xmlns:a16="http://schemas.microsoft.com/office/drawing/2014/main" id="{0D21F590-1011-492C-84EC-3EAC0F8D4775}"/>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Rectangle 494">
                <a:extLst>
                  <a:ext uri="{FF2B5EF4-FFF2-40B4-BE49-F238E27FC236}">
                    <a16:creationId xmlns:a16="http://schemas.microsoft.com/office/drawing/2014/main" id="{49005618-8FA5-430C-9B7D-FBE11CAD5E87}"/>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Rectangle 495">
                <a:extLst>
                  <a:ext uri="{FF2B5EF4-FFF2-40B4-BE49-F238E27FC236}">
                    <a16:creationId xmlns:a16="http://schemas.microsoft.com/office/drawing/2014/main" id="{D7A384EA-4D75-4690-845B-A76356B31E75}"/>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612" name="Group 611">
            <a:extLst>
              <a:ext uri="{FF2B5EF4-FFF2-40B4-BE49-F238E27FC236}">
                <a16:creationId xmlns:a16="http://schemas.microsoft.com/office/drawing/2014/main" id="{12E0DF6F-4DCC-4C28-A702-6B4EE25F18E5}"/>
              </a:ext>
            </a:extLst>
          </p:cNvPr>
          <p:cNvGrpSpPr/>
          <p:nvPr/>
        </p:nvGrpSpPr>
        <p:grpSpPr>
          <a:xfrm>
            <a:off x="5300982" y="5249996"/>
            <a:ext cx="1127101" cy="296437"/>
            <a:chOff x="5300982" y="5249996"/>
            <a:chExt cx="1127101" cy="296437"/>
          </a:xfrm>
        </p:grpSpPr>
        <p:cxnSp>
          <p:nvCxnSpPr>
            <p:cNvPr id="613" name="Straight Connector 612">
              <a:extLst>
                <a:ext uri="{FF2B5EF4-FFF2-40B4-BE49-F238E27FC236}">
                  <a16:creationId xmlns:a16="http://schemas.microsoft.com/office/drawing/2014/main" id="{F46AF393-DF6A-4F76-89E3-5731F68F5B51}"/>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4283585-007C-4FB1-8719-CC58A01357B3}"/>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15" name="Group 614">
              <a:extLst>
                <a:ext uri="{FF2B5EF4-FFF2-40B4-BE49-F238E27FC236}">
                  <a16:creationId xmlns:a16="http://schemas.microsoft.com/office/drawing/2014/main" id="{4C1648B6-F6CE-41A8-95AB-0B89618E2120}"/>
                </a:ext>
              </a:extLst>
            </p:cNvPr>
            <p:cNvGrpSpPr/>
            <p:nvPr/>
          </p:nvGrpSpPr>
          <p:grpSpPr>
            <a:xfrm>
              <a:off x="5345143" y="5249996"/>
              <a:ext cx="1053459" cy="80526"/>
              <a:chOff x="5357846" y="5249996"/>
              <a:chExt cx="1053459" cy="80526"/>
            </a:xfrm>
          </p:grpSpPr>
          <p:grpSp>
            <p:nvGrpSpPr>
              <p:cNvPr id="666" name="Group 665">
                <a:extLst>
                  <a:ext uri="{FF2B5EF4-FFF2-40B4-BE49-F238E27FC236}">
                    <a16:creationId xmlns:a16="http://schemas.microsoft.com/office/drawing/2014/main" id="{8EF62A62-859F-49E5-BD30-A880380E36DD}"/>
                  </a:ext>
                </a:extLst>
              </p:cNvPr>
              <p:cNvGrpSpPr/>
              <p:nvPr/>
            </p:nvGrpSpPr>
            <p:grpSpPr>
              <a:xfrm>
                <a:off x="5357846" y="5252121"/>
                <a:ext cx="527322" cy="78401"/>
                <a:chOff x="3064128" y="5259734"/>
                <a:chExt cx="954674" cy="250936"/>
              </a:xfrm>
            </p:grpSpPr>
            <p:sp>
              <p:nvSpPr>
                <p:cNvPr id="679" name="Freeform: Shape 678">
                  <a:extLst>
                    <a:ext uri="{FF2B5EF4-FFF2-40B4-BE49-F238E27FC236}">
                      <a16:creationId xmlns:a16="http://schemas.microsoft.com/office/drawing/2014/main" id="{FBE4EB61-0F37-4E8E-872E-C6B27F3B866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Freeform: Shape 679">
                  <a:extLst>
                    <a:ext uri="{FF2B5EF4-FFF2-40B4-BE49-F238E27FC236}">
                      <a16:creationId xmlns:a16="http://schemas.microsoft.com/office/drawing/2014/main" id="{8377D28D-6E4F-4E50-95CF-BF933425016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Freeform: Shape 680">
                  <a:extLst>
                    <a:ext uri="{FF2B5EF4-FFF2-40B4-BE49-F238E27FC236}">
                      <a16:creationId xmlns:a16="http://schemas.microsoft.com/office/drawing/2014/main" id="{FB7B4734-ACF2-492E-A146-FE9FD5F6958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reeform: Shape 681">
                  <a:extLst>
                    <a:ext uri="{FF2B5EF4-FFF2-40B4-BE49-F238E27FC236}">
                      <a16:creationId xmlns:a16="http://schemas.microsoft.com/office/drawing/2014/main" id="{6F5DE732-A18E-48D9-9768-11EDC174F0F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reeform: Shape 682">
                  <a:extLst>
                    <a:ext uri="{FF2B5EF4-FFF2-40B4-BE49-F238E27FC236}">
                      <a16:creationId xmlns:a16="http://schemas.microsoft.com/office/drawing/2014/main" id="{A7F1EE72-6A3D-4E9A-A11C-2CDB011AC5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Freeform: Shape 683">
                  <a:extLst>
                    <a:ext uri="{FF2B5EF4-FFF2-40B4-BE49-F238E27FC236}">
                      <a16:creationId xmlns:a16="http://schemas.microsoft.com/office/drawing/2014/main" id="{8CB8468A-0755-48AA-973C-B6BB823A6F2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Freeform: Shape 684">
                  <a:extLst>
                    <a:ext uri="{FF2B5EF4-FFF2-40B4-BE49-F238E27FC236}">
                      <a16:creationId xmlns:a16="http://schemas.microsoft.com/office/drawing/2014/main" id="{D872BE33-388E-4BF4-89AC-4AACED3DABF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Freeform: Shape 685">
                  <a:extLst>
                    <a:ext uri="{FF2B5EF4-FFF2-40B4-BE49-F238E27FC236}">
                      <a16:creationId xmlns:a16="http://schemas.microsoft.com/office/drawing/2014/main" id="{C6AFBD2C-06D6-46EC-8434-2AF2D27A076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Freeform: Shape 686">
                  <a:extLst>
                    <a:ext uri="{FF2B5EF4-FFF2-40B4-BE49-F238E27FC236}">
                      <a16:creationId xmlns:a16="http://schemas.microsoft.com/office/drawing/2014/main" id="{CE8A9528-1914-4728-90AB-DD7E366CE22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reeform: Shape 687">
                  <a:extLst>
                    <a:ext uri="{FF2B5EF4-FFF2-40B4-BE49-F238E27FC236}">
                      <a16:creationId xmlns:a16="http://schemas.microsoft.com/office/drawing/2014/main" id="{499DB118-13C2-4DC1-A319-CBAC9708636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reeform: Shape 688">
                  <a:extLst>
                    <a:ext uri="{FF2B5EF4-FFF2-40B4-BE49-F238E27FC236}">
                      <a16:creationId xmlns:a16="http://schemas.microsoft.com/office/drawing/2014/main" id="{BC131F21-955F-4A63-A31C-470ED36F9D42}"/>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7" name="Group 666">
                <a:extLst>
                  <a:ext uri="{FF2B5EF4-FFF2-40B4-BE49-F238E27FC236}">
                    <a16:creationId xmlns:a16="http://schemas.microsoft.com/office/drawing/2014/main" id="{1DD74D29-EA4E-4E30-AC29-E9CDB15A974E}"/>
                  </a:ext>
                </a:extLst>
              </p:cNvPr>
              <p:cNvGrpSpPr/>
              <p:nvPr/>
            </p:nvGrpSpPr>
            <p:grpSpPr>
              <a:xfrm>
                <a:off x="5883983" y="5249996"/>
                <a:ext cx="527322" cy="78401"/>
                <a:chOff x="3064128" y="5259734"/>
                <a:chExt cx="954674" cy="250936"/>
              </a:xfrm>
            </p:grpSpPr>
            <p:sp>
              <p:nvSpPr>
                <p:cNvPr id="668" name="Freeform: Shape 667">
                  <a:extLst>
                    <a:ext uri="{FF2B5EF4-FFF2-40B4-BE49-F238E27FC236}">
                      <a16:creationId xmlns:a16="http://schemas.microsoft.com/office/drawing/2014/main" id="{7ED2B3D1-439B-446F-865F-16F06C00B0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Freeform: Shape 668">
                  <a:extLst>
                    <a:ext uri="{FF2B5EF4-FFF2-40B4-BE49-F238E27FC236}">
                      <a16:creationId xmlns:a16="http://schemas.microsoft.com/office/drawing/2014/main" id="{DA34CEE1-DF74-4535-AF65-EC4C9CAF79D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Freeform: Shape 669">
                  <a:extLst>
                    <a:ext uri="{FF2B5EF4-FFF2-40B4-BE49-F238E27FC236}">
                      <a16:creationId xmlns:a16="http://schemas.microsoft.com/office/drawing/2014/main" id="{B0716135-8DE3-42CA-A391-BA23740FA0D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Freeform: Shape 670">
                  <a:extLst>
                    <a:ext uri="{FF2B5EF4-FFF2-40B4-BE49-F238E27FC236}">
                      <a16:creationId xmlns:a16="http://schemas.microsoft.com/office/drawing/2014/main" id="{0BE06586-1D59-4468-B581-4D417F72B48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reeform: Shape 671">
                  <a:extLst>
                    <a:ext uri="{FF2B5EF4-FFF2-40B4-BE49-F238E27FC236}">
                      <a16:creationId xmlns:a16="http://schemas.microsoft.com/office/drawing/2014/main" id="{DC74DAF1-0895-4B44-8E3C-7BF69365F1A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Shape 672">
                  <a:extLst>
                    <a:ext uri="{FF2B5EF4-FFF2-40B4-BE49-F238E27FC236}">
                      <a16:creationId xmlns:a16="http://schemas.microsoft.com/office/drawing/2014/main" id="{FAED9C51-EF5C-4222-9164-5001C56EB65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Shape 673">
                  <a:extLst>
                    <a:ext uri="{FF2B5EF4-FFF2-40B4-BE49-F238E27FC236}">
                      <a16:creationId xmlns:a16="http://schemas.microsoft.com/office/drawing/2014/main" id="{188D35A2-DC00-4990-A8CB-3B6DBB7E473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reeform: Shape 674">
                  <a:extLst>
                    <a:ext uri="{FF2B5EF4-FFF2-40B4-BE49-F238E27FC236}">
                      <a16:creationId xmlns:a16="http://schemas.microsoft.com/office/drawing/2014/main" id="{ED65338D-D92D-49CE-AD65-530ECBE5BB2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Freeform: Shape 675">
                  <a:extLst>
                    <a:ext uri="{FF2B5EF4-FFF2-40B4-BE49-F238E27FC236}">
                      <a16:creationId xmlns:a16="http://schemas.microsoft.com/office/drawing/2014/main" id="{6B9A05E3-B09A-4544-BA32-31EC4B425C9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Freeform: Shape 676">
                  <a:extLst>
                    <a:ext uri="{FF2B5EF4-FFF2-40B4-BE49-F238E27FC236}">
                      <a16:creationId xmlns:a16="http://schemas.microsoft.com/office/drawing/2014/main" id="{0392806E-CC64-4CEB-AEF0-64B5CEFD9CC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Freeform: Shape 677">
                  <a:extLst>
                    <a:ext uri="{FF2B5EF4-FFF2-40B4-BE49-F238E27FC236}">
                      <a16:creationId xmlns:a16="http://schemas.microsoft.com/office/drawing/2014/main" id="{F039F814-1B18-4612-B363-0E475D4845F7}"/>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6" name="Group 615">
              <a:extLst>
                <a:ext uri="{FF2B5EF4-FFF2-40B4-BE49-F238E27FC236}">
                  <a16:creationId xmlns:a16="http://schemas.microsoft.com/office/drawing/2014/main" id="{A8217F1E-E1CB-4AEC-9919-289551017E99}"/>
                </a:ext>
              </a:extLst>
            </p:cNvPr>
            <p:cNvGrpSpPr/>
            <p:nvPr/>
          </p:nvGrpSpPr>
          <p:grpSpPr>
            <a:xfrm>
              <a:off x="5345143" y="5361115"/>
              <a:ext cx="1053459" cy="80526"/>
              <a:chOff x="5435623" y="5361115"/>
              <a:chExt cx="1053459" cy="80526"/>
            </a:xfrm>
          </p:grpSpPr>
          <p:grpSp>
            <p:nvGrpSpPr>
              <p:cNvPr id="642" name="Group 641">
                <a:extLst>
                  <a:ext uri="{FF2B5EF4-FFF2-40B4-BE49-F238E27FC236}">
                    <a16:creationId xmlns:a16="http://schemas.microsoft.com/office/drawing/2014/main" id="{3A357A97-A8D8-4DE2-A588-9B5A5C883E26}"/>
                  </a:ext>
                </a:extLst>
              </p:cNvPr>
              <p:cNvGrpSpPr/>
              <p:nvPr/>
            </p:nvGrpSpPr>
            <p:grpSpPr>
              <a:xfrm>
                <a:off x="5435623" y="5363240"/>
                <a:ext cx="527322" cy="78401"/>
                <a:chOff x="3064128" y="5259734"/>
                <a:chExt cx="954674" cy="250936"/>
              </a:xfrm>
            </p:grpSpPr>
            <p:sp>
              <p:nvSpPr>
                <p:cNvPr id="655" name="Freeform: Shape 654">
                  <a:extLst>
                    <a:ext uri="{FF2B5EF4-FFF2-40B4-BE49-F238E27FC236}">
                      <a16:creationId xmlns:a16="http://schemas.microsoft.com/office/drawing/2014/main" id="{81098C4A-1BCB-4E64-877B-3C1CCA173FB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reeform: Shape 655">
                  <a:extLst>
                    <a:ext uri="{FF2B5EF4-FFF2-40B4-BE49-F238E27FC236}">
                      <a16:creationId xmlns:a16="http://schemas.microsoft.com/office/drawing/2014/main" id="{03EE4808-4F6E-451D-B6EB-EE35B03F928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Freeform: Shape 656">
                  <a:extLst>
                    <a:ext uri="{FF2B5EF4-FFF2-40B4-BE49-F238E27FC236}">
                      <a16:creationId xmlns:a16="http://schemas.microsoft.com/office/drawing/2014/main" id="{B6103AD3-378B-4D50-92F2-5DCE146246D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Freeform: Shape 657">
                  <a:extLst>
                    <a:ext uri="{FF2B5EF4-FFF2-40B4-BE49-F238E27FC236}">
                      <a16:creationId xmlns:a16="http://schemas.microsoft.com/office/drawing/2014/main" id="{C5547F3F-CFD9-4268-AF4E-950A4CA5575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Freeform: Shape 658">
                  <a:extLst>
                    <a:ext uri="{FF2B5EF4-FFF2-40B4-BE49-F238E27FC236}">
                      <a16:creationId xmlns:a16="http://schemas.microsoft.com/office/drawing/2014/main" id="{0233A8B8-AA30-4B6B-AD2E-ACA4731BDBF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Freeform: Shape 659">
                  <a:extLst>
                    <a:ext uri="{FF2B5EF4-FFF2-40B4-BE49-F238E27FC236}">
                      <a16:creationId xmlns:a16="http://schemas.microsoft.com/office/drawing/2014/main" id="{5C592486-2DF7-4498-BA8B-D05B363894A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Freeform: Shape 660">
                  <a:extLst>
                    <a:ext uri="{FF2B5EF4-FFF2-40B4-BE49-F238E27FC236}">
                      <a16:creationId xmlns:a16="http://schemas.microsoft.com/office/drawing/2014/main" id="{22A28C82-6191-46FC-BCE9-37ADC201B59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Freeform: Shape 661">
                  <a:extLst>
                    <a:ext uri="{FF2B5EF4-FFF2-40B4-BE49-F238E27FC236}">
                      <a16:creationId xmlns:a16="http://schemas.microsoft.com/office/drawing/2014/main" id="{A780D52A-5F2B-449D-B7D7-1D9463426A1C}"/>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Freeform: Shape 662">
                  <a:extLst>
                    <a:ext uri="{FF2B5EF4-FFF2-40B4-BE49-F238E27FC236}">
                      <a16:creationId xmlns:a16="http://schemas.microsoft.com/office/drawing/2014/main" id="{1C3454DA-16CC-4A3C-9228-B4B5856D99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Freeform: Shape 663">
                  <a:extLst>
                    <a:ext uri="{FF2B5EF4-FFF2-40B4-BE49-F238E27FC236}">
                      <a16:creationId xmlns:a16="http://schemas.microsoft.com/office/drawing/2014/main" id="{6E7AEC37-19C8-4E28-AD96-55D6453BF0B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Freeform: Shape 664">
                  <a:extLst>
                    <a:ext uri="{FF2B5EF4-FFF2-40B4-BE49-F238E27FC236}">
                      <a16:creationId xmlns:a16="http://schemas.microsoft.com/office/drawing/2014/main" id="{D2944FAB-2984-4AE9-992A-B74C78C9025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642">
                <a:extLst>
                  <a:ext uri="{FF2B5EF4-FFF2-40B4-BE49-F238E27FC236}">
                    <a16:creationId xmlns:a16="http://schemas.microsoft.com/office/drawing/2014/main" id="{37319EB3-5CC1-42B0-BBF0-D81B0FF058A7}"/>
                  </a:ext>
                </a:extLst>
              </p:cNvPr>
              <p:cNvGrpSpPr/>
              <p:nvPr/>
            </p:nvGrpSpPr>
            <p:grpSpPr>
              <a:xfrm>
                <a:off x="5961760" y="5361115"/>
                <a:ext cx="527322" cy="78401"/>
                <a:chOff x="3064128" y="5259734"/>
                <a:chExt cx="954674" cy="250936"/>
              </a:xfrm>
            </p:grpSpPr>
            <p:sp>
              <p:nvSpPr>
                <p:cNvPr id="644" name="Freeform: Shape 643">
                  <a:extLst>
                    <a:ext uri="{FF2B5EF4-FFF2-40B4-BE49-F238E27FC236}">
                      <a16:creationId xmlns:a16="http://schemas.microsoft.com/office/drawing/2014/main" id="{4A5AD22B-3659-4C1F-8D74-7B6C3B26102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Freeform: Shape 644">
                  <a:extLst>
                    <a:ext uri="{FF2B5EF4-FFF2-40B4-BE49-F238E27FC236}">
                      <a16:creationId xmlns:a16="http://schemas.microsoft.com/office/drawing/2014/main" id="{8C978A10-D582-4958-A4AC-15D433FB497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reeform: Shape 645">
                  <a:extLst>
                    <a:ext uri="{FF2B5EF4-FFF2-40B4-BE49-F238E27FC236}">
                      <a16:creationId xmlns:a16="http://schemas.microsoft.com/office/drawing/2014/main" id="{BCEC6C83-FBB8-4068-BB31-6948A566CB0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Freeform: Shape 646">
                  <a:extLst>
                    <a:ext uri="{FF2B5EF4-FFF2-40B4-BE49-F238E27FC236}">
                      <a16:creationId xmlns:a16="http://schemas.microsoft.com/office/drawing/2014/main" id="{B544D883-4DCC-448B-A131-4A7D41A9D04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Shape 647">
                  <a:extLst>
                    <a:ext uri="{FF2B5EF4-FFF2-40B4-BE49-F238E27FC236}">
                      <a16:creationId xmlns:a16="http://schemas.microsoft.com/office/drawing/2014/main" id="{662B103A-A2DE-4E28-91BC-7BFFAA107AB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Shape 648">
                  <a:extLst>
                    <a:ext uri="{FF2B5EF4-FFF2-40B4-BE49-F238E27FC236}">
                      <a16:creationId xmlns:a16="http://schemas.microsoft.com/office/drawing/2014/main" id="{4C23B5A5-CBFA-45F0-BDDA-3C392228BF0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Freeform: Shape 649">
                  <a:extLst>
                    <a:ext uri="{FF2B5EF4-FFF2-40B4-BE49-F238E27FC236}">
                      <a16:creationId xmlns:a16="http://schemas.microsoft.com/office/drawing/2014/main" id="{9AAB6C0D-31A0-4A79-BDFC-7480EA485C5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Freeform: Shape 650">
                  <a:extLst>
                    <a:ext uri="{FF2B5EF4-FFF2-40B4-BE49-F238E27FC236}">
                      <a16:creationId xmlns:a16="http://schemas.microsoft.com/office/drawing/2014/main" id="{F30040E1-ED6C-4F3F-B8C7-E2F59DABCAD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Freeform: Shape 651">
                  <a:extLst>
                    <a:ext uri="{FF2B5EF4-FFF2-40B4-BE49-F238E27FC236}">
                      <a16:creationId xmlns:a16="http://schemas.microsoft.com/office/drawing/2014/main" id="{0694B3D2-4EE7-4DB7-BED1-A8A2F42374A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reeform: Shape 652">
                  <a:extLst>
                    <a:ext uri="{FF2B5EF4-FFF2-40B4-BE49-F238E27FC236}">
                      <a16:creationId xmlns:a16="http://schemas.microsoft.com/office/drawing/2014/main" id="{E2C03C5D-2EC6-4C77-8EBA-D0FC7FD9020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Freeform: Shape 653">
                  <a:extLst>
                    <a:ext uri="{FF2B5EF4-FFF2-40B4-BE49-F238E27FC236}">
                      <a16:creationId xmlns:a16="http://schemas.microsoft.com/office/drawing/2014/main" id="{0F159000-5682-481E-9E9A-D7D4C79CD2E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616">
              <a:extLst>
                <a:ext uri="{FF2B5EF4-FFF2-40B4-BE49-F238E27FC236}">
                  <a16:creationId xmlns:a16="http://schemas.microsoft.com/office/drawing/2014/main" id="{6CB4AE63-69EE-44BD-AC88-E6D573DB4BF6}"/>
                </a:ext>
              </a:extLst>
            </p:cNvPr>
            <p:cNvGrpSpPr/>
            <p:nvPr/>
          </p:nvGrpSpPr>
          <p:grpSpPr>
            <a:xfrm>
              <a:off x="5345143" y="5465907"/>
              <a:ext cx="1053459" cy="80526"/>
              <a:chOff x="5357846" y="5249996"/>
              <a:chExt cx="1053459" cy="80526"/>
            </a:xfrm>
          </p:grpSpPr>
          <p:grpSp>
            <p:nvGrpSpPr>
              <p:cNvPr id="618" name="Group 617">
                <a:extLst>
                  <a:ext uri="{FF2B5EF4-FFF2-40B4-BE49-F238E27FC236}">
                    <a16:creationId xmlns:a16="http://schemas.microsoft.com/office/drawing/2014/main" id="{45B9A95A-A71E-4B57-88E8-67D0C9178EAA}"/>
                  </a:ext>
                </a:extLst>
              </p:cNvPr>
              <p:cNvGrpSpPr/>
              <p:nvPr/>
            </p:nvGrpSpPr>
            <p:grpSpPr>
              <a:xfrm>
                <a:off x="5357846" y="5252121"/>
                <a:ext cx="527322" cy="78401"/>
                <a:chOff x="3064128" y="5259734"/>
                <a:chExt cx="954674" cy="250936"/>
              </a:xfrm>
            </p:grpSpPr>
            <p:sp>
              <p:nvSpPr>
                <p:cNvPr id="631" name="Freeform: Shape 630">
                  <a:extLst>
                    <a:ext uri="{FF2B5EF4-FFF2-40B4-BE49-F238E27FC236}">
                      <a16:creationId xmlns:a16="http://schemas.microsoft.com/office/drawing/2014/main" id="{3FEB456E-F091-49E4-B726-86DDCF7FC8DF}"/>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reeform: Shape 631">
                  <a:extLst>
                    <a:ext uri="{FF2B5EF4-FFF2-40B4-BE49-F238E27FC236}">
                      <a16:creationId xmlns:a16="http://schemas.microsoft.com/office/drawing/2014/main" id="{196C8AE7-6FC5-4F46-8173-7962B4EAF5F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Freeform: Shape 632">
                  <a:extLst>
                    <a:ext uri="{FF2B5EF4-FFF2-40B4-BE49-F238E27FC236}">
                      <a16:creationId xmlns:a16="http://schemas.microsoft.com/office/drawing/2014/main" id="{BE821153-526D-4ABC-8D06-5B719E63C4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Freeform: Shape 633">
                  <a:extLst>
                    <a:ext uri="{FF2B5EF4-FFF2-40B4-BE49-F238E27FC236}">
                      <a16:creationId xmlns:a16="http://schemas.microsoft.com/office/drawing/2014/main" id="{E8628144-0698-45D8-A74F-8324B2EECAB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reeform: Shape 634">
                  <a:extLst>
                    <a:ext uri="{FF2B5EF4-FFF2-40B4-BE49-F238E27FC236}">
                      <a16:creationId xmlns:a16="http://schemas.microsoft.com/office/drawing/2014/main" id="{AF60FD6F-EFCD-4E76-A6A3-8FDE694C408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reeform: Shape 635">
                  <a:extLst>
                    <a:ext uri="{FF2B5EF4-FFF2-40B4-BE49-F238E27FC236}">
                      <a16:creationId xmlns:a16="http://schemas.microsoft.com/office/drawing/2014/main" id="{18817E01-7E23-4052-82FB-7DDE021021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reeform: Shape 636">
                  <a:extLst>
                    <a:ext uri="{FF2B5EF4-FFF2-40B4-BE49-F238E27FC236}">
                      <a16:creationId xmlns:a16="http://schemas.microsoft.com/office/drawing/2014/main" id="{0CF09443-49A8-4BE7-83EA-D59CEF18EBB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EA50291E-1945-4DBC-A6E3-2EE311ACA68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reeform: Shape 638">
                  <a:extLst>
                    <a:ext uri="{FF2B5EF4-FFF2-40B4-BE49-F238E27FC236}">
                      <a16:creationId xmlns:a16="http://schemas.microsoft.com/office/drawing/2014/main" id="{E13FB47D-BD2E-40F6-8FAF-1E5361AE390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reeform: Shape 639">
                  <a:extLst>
                    <a:ext uri="{FF2B5EF4-FFF2-40B4-BE49-F238E27FC236}">
                      <a16:creationId xmlns:a16="http://schemas.microsoft.com/office/drawing/2014/main" id="{B815D381-CC7A-476F-9391-EBDB102C6C4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Freeform: Shape 640">
                  <a:extLst>
                    <a:ext uri="{FF2B5EF4-FFF2-40B4-BE49-F238E27FC236}">
                      <a16:creationId xmlns:a16="http://schemas.microsoft.com/office/drawing/2014/main" id="{35993C53-04B1-43B5-BA46-F6B211D9A03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a:extLst>
                  <a:ext uri="{FF2B5EF4-FFF2-40B4-BE49-F238E27FC236}">
                    <a16:creationId xmlns:a16="http://schemas.microsoft.com/office/drawing/2014/main" id="{EDE12571-EFD5-4F0D-93A5-5E38280A93DA}"/>
                  </a:ext>
                </a:extLst>
              </p:cNvPr>
              <p:cNvGrpSpPr/>
              <p:nvPr/>
            </p:nvGrpSpPr>
            <p:grpSpPr>
              <a:xfrm>
                <a:off x="5883983" y="5249996"/>
                <a:ext cx="527322" cy="78401"/>
                <a:chOff x="3064128" y="5259734"/>
                <a:chExt cx="954674" cy="250936"/>
              </a:xfrm>
            </p:grpSpPr>
            <p:sp>
              <p:nvSpPr>
                <p:cNvPr id="620" name="Freeform: Shape 619">
                  <a:extLst>
                    <a:ext uri="{FF2B5EF4-FFF2-40B4-BE49-F238E27FC236}">
                      <a16:creationId xmlns:a16="http://schemas.microsoft.com/office/drawing/2014/main" id="{EA886201-265E-42B3-A0FE-49AB14CEB9C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Shape 620">
                  <a:extLst>
                    <a:ext uri="{FF2B5EF4-FFF2-40B4-BE49-F238E27FC236}">
                      <a16:creationId xmlns:a16="http://schemas.microsoft.com/office/drawing/2014/main" id="{EA212FE1-EFE3-470E-8C2E-2D51A2858DC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Shape 621">
                  <a:extLst>
                    <a:ext uri="{FF2B5EF4-FFF2-40B4-BE49-F238E27FC236}">
                      <a16:creationId xmlns:a16="http://schemas.microsoft.com/office/drawing/2014/main" id="{4F32E342-3B8A-48F4-8D4A-186F2F4624A7}"/>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Shape 622">
                  <a:extLst>
                    <a:ext uri="{FF2B5EF4-FFF2-40B4-BE49-F238E27FC236}">
                      <a16:creationId xmlns:a16="http://schemas.microsoft.com/office/drawing/2014/main" id="{C5DA39A4-0698-4781-B63E-A5CF0746702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Shape 623">
                  <a:extLst>
                    <a:ext uri="{FF2B5EF4-FFF2-40B4-BE49-F238E27FC236}">
                      <a16:creationId xmlns:a16="http://schemas.microsoft.com/office/drawing/2014/main" id="{CBEC52BE-4D99-43CB-8B53-B3F8D1C93009}"/>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Shape 624">
                  <a:extLst>
                    <a:ext uri="{FF2B5EF4-FFF2-40B4-BE49-F238E27FC236}">
                      <a16:creationId xmlns:a16="http://schemas.microsoft.com/office/drawing/2014/main" id="{84E57707-28D9-4F15-84D2-FAABE3F43C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Freeform: Shape 625">
                  <a:extLst>
                    <a:ext uri="{FF2B5EF4-FFF2-40B4-BE49-F238E27FC236}">
                      <a16:creationId xmlns:a16="http://schemas.microsoft.com/office/drawing/2014/main" id="{CD4D2BA9-F4C5-4A99-9B2F-DBEA7765369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Freeform: Shape 626">
                  <a:extLst>
                    <a:ext uri="{FF2B5EF4-FFF2-40B4-BE49-F238E27FC236}">
                      <a16:creationId xmlns:a16="http://schemas.microsoft.com/office/drawing/2014/main" id="{E9F7F8D5-C446-479B-B222-1F218D42C3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Shape 627">
                  <a:extLst>
                    <a:ext uri="{FF2B5EF4-FFF2-40B4-BE49-F238E27FC236}">
                      <a16:creationId xmlns:a16="http://schemas.microsoft.com/office/drawing/2014/main" id="{4AC1F7A6-9B68-4C5A-B267-66DE271AB33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Shape 628">
                  <a:extLst>
                    <a:ext uri="{FF2B5EF4-FFF2-40B4-BE49-F238E27FC236}">
                      <a16:creationId xmlns:a16="http://schemas.microsoft.com/office/drawing/2014/main" id="{7B76543A-BD5C-48C4-8B0F-364FC280BCA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Shape 629">
                  <a:extLst>
                    <a:ext uri="{FF2B5EF4-FFF2-40B4-BE49-F238E27FC236}">
                      <a16:creationId xmlns:a16="http://schemas.microsoft.com/office/drawing/2014/main" id="{D3342174-3A45-4C54-9588-26CAFAECE6F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3" name="TextBox 242">
            <a:extLst>
              <a:ext uri="{FF2B5EF4-FFF2-40B4-BE49-F238E27FC236}">
                <a16:creationId xmlns:a16="http://schemas.microsoft.com/office/drawing/2014/main" id="{8A454FFA-C046-49BC-BCFE-B94D147D7E5A}"/>
              </a:ext>
            </a:extLst>
          </p:cNvPr>
          <p:cNvSpPr txBox="1"/>
          <p:nvPr/>
        </p:nvSpPr>
        <p:spPr>
          <a:xfrm>
            <a:off x="2003401" y="204980"/>
            <a:ext cx="7755649" cy="707886"/>
          </a:xfrm>
          <a:prstGeom prst="rect">
            <a:avLst/>
          </a:prstGeom>
          <a:noFill/>
        </p:spPr>
        <p:txBody>
          <a:bodyPr wrap="none" rtlCol="0">
            <a:spAutoFit/>
          </a:bodyPr>
          <a:lstStyle/>
          <a:p>
            <a:r>
              <a:rPr lang="en-US" sz="4000" dirty="0">
                <a:latin typeface="Century Gothic" panose="020B0502020202020204" pitchFamily="34" charset="0"/>
              </a:rPr>
              <a:t>Hippocampus: Main Pathways</a:t>
            </a:r>
          </a:p>
        </p:txBody>
      </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02" name="Straight Connector 501">
            <a:extLst>
              <a:ext uri="{FF2B5EF4-FFF2-40B4-BE49-F238E27FC236}">
                <a16:creationId xmlns:a16="http://schemas.microsoft.com/office/drawing/2014/main" id="{67FA5AC5-2E85-457A-B37D-9766C1DDD3F3}"/>
              </a:ext>
            </a:extLst>
          </p:cNvPr>
          <p:cNvCxnSpPr>
            <a:cxnSpLocks/>
          </p:cNvCxnSpPr>
          <p:nvPr/>
        </p:nvCxnSpPr>
        <p:spPr>
          <a:xfrm>
            <a:off x="7566078" y="5411078"/>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86" name="TextBox 585">
            <a:extLst>
              <a:ext uri="{FF2B5EF4-FFF2-40B4-BE49-F238E27FC236}">
                <a16:creationId xmlns:a16="http://schemas.microsoft.com/office/drawing/2014/main" id="{69480B1A-5FE4-4D26-B49E-A30AC7284FEB}"/>
              </a:ext>
            </a:extLst>
          </p:cNvPr>
          <p:cNvSpPr txBox="1"/>
          <p:nvPr/>
        </p:nvSpPr>
        <p:spPr>
          <a:xfrm>
            <a:off x="10014904" y="4803107"/>
            <a:ext cx="760144" cy="523220"/>
          </a:xfrm>
          <a:prstGeom prst="rect">
            <a:avLst/>
          </a:prstGeom>
          <a:noFill/>
        </p:spPr>
        <p:txBody>
          <a:bodyPr wrap="none" rtlCol="0">
            <a:spAutoFit/>
          </a:bodyPr>
          <a:lstStyle/>
          <a:p>
            <a:r>
              <a:rPr lang="en-US" sz="2800" dirty="0">
                <a:solidFill>
                  <a:srgbClr val="9900CC"/>
                </a:solidFill>
                <a:latin typeface="Candara" panose="020E0502030303020204" pitchFamily="34" charset="0"/>
              </a:rPr>
              <a:t>Sub</a:t>
            </a:r>
          </a:p>
        </p:txBody>
      </p:sp>
      <p:sp>
        <p:nvSpPr>
          <p:cNvPr id="588" name="Rectangle 587">
            <a:extLst>
              <a:ext uri="{FF2B5EF4-FFF2-40B4-BE49-F238E27FC236}">
                <a16:creationId xmlns:a16="http://schemas.microsoft.com/office/drawing/2014/main" id="{4CCA1B17-69DC-4491-9CEC-5DDFA3899395}"/>
              </a:ext>
            </a:extLst>
          </p:cNvPr>
          <p:cNvSpPr/>
          <p:nvPr/>
        </p:nvSpPr>
        <p:spPr>
          <a:xfrm>
            <a:off x="9831426" y="5499889"/>
            <a:ext cx="1127101" cy="73186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Rectangle 589">
            <a:extLst>
              <a:ext uri="{FF2B5EF4-FFF2-40B4-BE49-F238E27FC236}">
                <a16:creationId xmlns:a16="http://schemas.microsoft.com/office/drawing/2014/main" id="{C9E4F3E5-C8BF-4331-84AD-624CA039E97B}"/>
              </a:ext>
            </a:extLst>
          </p:cNvPr>
          <p:cNvSpPr/>
          <p:nvPr/>
        </p:nvSpPr>
        <p:spPr>
          <a:xfrm>
            <a:off x="9831426" y="5242143"/>
            <a:ext cx="1127101" cy="50727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4" name="Group 503">
            <a:extLst>
              <a:ext uri="{FF2B5EF4-FFF2-40B4-BE49-F238E27FC236}">
                <a16:creationId xmlns:a16="http://schemas.microsoft.com/office/drawing/2014/main" id="{8DCC0DA1-7A4E-47FB-9BCF-0F6626D5FB08}"/>
              </a:ext>
            </a:extLst>
          </p:cNvPr>
          <p:cNvGrpSpPr/>
          <p:nvPr/>
        </p:nvGrpSpPr>
        <p:grpSpPr>
          <a:xfrm>
            <a:off x="7597138" y="5292438"/>
            <a:ext cx="1053459" cy="80526"/>
            <a:chOff x="5357846" y="5249996"/>
            <a:chExt cx="1053459" cy="80526"/>
          </a:xfrm>
        </p:grpSpPr>
        <p:grpSp>
          <p:nvGrpSpPr>
            <p:cNvPr id="555" name="Group 554">
              <a:extLst>
                <a:ext uri="{FF2B5EF4-FFF2-40B4-BE49-F238E27FC236}">
                  <a16:creationId xmlns:a16="http://schemas.microsoft.com/office/drawing/2014/main" id="{84ACCEF5-E0BA-405D-A28A-1DC46D928BAA}"/>
                </a:ext>
              </a:extLst>
            </p:cNvPr>
            <p:cNvGrpSpPr/>
            <p:nvPr/>
          </p:nvGrpSpPr>
          <p:grpSpPr>
            <a:xfrm>
              <a:off x="5357846" y="5252121"/>
              <a:ext cx="527322" cy="78401"/>
              <a:chOff x="3064128" y="5259734"/>
              <a:chExt cx="954674" cy="250936"/>
            </a:xfrm>
          </p:grpSpPr>
          <p:sp>
            <p:nvSpPr>
              <p:cNvPr id="568" name="Freeform: Shape 567">
                <a:extLst>
                  <a:ext uri="{FF2B5EF4-FFF2-40B4-BE49-F238E27FC236}">
                    <a16:creationId xmlns:a16="http://schemas.microsoft.com/office/drawing/2014/main" id="{F3C6F402-1DBA-4074-8507-AC0CDC13529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C7CD543E-9846-4AE5-B644-0ADE2A45D5A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6BA3C69-2732-4B1D-B386-46E36FFD627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Freeform: Shape 570">
                <a:extLst>
                  <a:ext uri="{FF2B5EF4-FFF2-40B4-BE49-F238E27FC236}">
                    <a16:creationId xmlns:a16="http://schemas.microsoft.com/office/drawing/2014/main" id="{F26BF069-B0BA-4C80-A56F-213BF2441FA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398D54C7-5901-4E2B-8927-FC3AC5D3A61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6008597B-4D66-415B-A2B7-85411668670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1F2EF07-2746-409A-AFB1-3EF2FD3C31D4}"/>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B8564401-1FDA-4A65-BFDF-2CE564E8C4C8}"/>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0839D9B7-0444-460B-A9C8-D03812DEC9C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49FA6909-D6CF-4C36-BAC6-D8CEDAA8FBC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7421BF2B-7F53-4D7E-9D8A-B08808A27246}"/>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6" name="Group 555">
              <a:extLst>
                <a:ext uri="{FF2B5EF4-FFF2-40B4-BE49-F238E27FC236}">
                  <a16:creationId xmlns:a16="http://schemas.microsoft.com/office/drawing/2014/main" id="{E10AE987-B00B-4A0C-B180-FFFF53BD00FB}"/>
                </a:ext>
              </a:extLst>
            </p:cNvPr>
            <p:cNvGrpSpPr/>
            <p:nvPr/>
          </p:nvGrpSpPr>
          <p:grpSpPr>
            <a:xfrm>
              <a:off x="5883983" y="5249996"/>
              <a:ext cx="527322" cy="78401"/>
              <a:chOff x="3064128" y="5259734"/>
              <a:chExt cx="954674" cy="250936"/>
            </a:xfrm>
          </p:grpSpPr>
          <p:sp>
            <p:nvSpPr>
              <p:cNvPr id="557" name="Freeform: Shape 556">
                <a:extLst>
                  <a:ext uri="{FF2B5EF4-FFF2-40B4-BE49-F238E27FC236}">
                    <a16:creationId xmlns:a16="http://schemas.microsoft.com/office/drawing/2014/main" id="{860EABBF-E812-47EF-9E86-DA86A771E3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Freeform: Shape 557">
                <a:extLst>
                  <a:ext uri="{FF2B5EF4-FFF2-40B4-BE49-F238E27FC236}">
                    <a16:creationId xmlns:a16="http://schemas.microsoft.com/office/drawing/2014/main" id="{20184A3F-88CA-4A6A-A32A-66CCE7B02A6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Shape 558">
                <a:extLst>
                  <a:ext uri="{FF2B5EF4-FFF2-40B4-BE49-F238E27FC236}">
                    <a16:creationId xmlns:a16="http://schemas.microsoft.com/office/drawing/2014/main" id="{F7771EAA-EE9A-4E8B-90F2-368FB188F41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Shape 559">
                <a:extLst>
                  <a:ext uri="{FF2B5EF4-FFF2-40B4-BE49-F238E27FC236}">
                    <a16:creationId xmlns:a16="http://schemas.microsoft.com/office/drawing/2014/main" id="{92F7952C-813A-4D6F-A700-EB2F54E25A9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535B9675-8FA4-47D8-84F4-27A6FE0876A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66F7B34-8D25-4D17-84B7-A0244DB7291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5215F1A9-FBEF-48F8-B25D-F027546A8881}"/>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B0F45B8B-E20A-465C-930C-0A8D9517334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BA290C23-ABEA-4023-954C-8C24B96957B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2234E065-5F9A-498D-A3CA-AE798732132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95C7E91F-D27A-435D-A77E-215E579ACB1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5" name="Group 504">
            <a:extLst>
              <a:ext uri="{FF2B5EF4-FFF2-40B4-BE49-F238E27FC236}">
                <a16:creationId xmlns:a16="http://schemas.microsoft.com/office/drawing/2014/main" id="{12BFB677-8BBD-4566-956D-CE0FD5CF163C}"/>
              </a:ext>
            </a:extLst>
          </p:cNvPr>
          <p:cNvGrpSpPr/>
          <p:nvPr/>
        </p:nvGrpSpPr>
        <p:grpSpPr>
          <a:xfrm>
            <a:off x="7597138" y="5450006"/>
            <a:ext cx="1053459" cy="80526"/>
            <a:chOff x="5435623" y="5361115"/>
            <a:chExt cx="1053459" cy="80526"/>
          </a:xfrm>
        </p:grpSpPr>
        <p:grpSp>
          <p:nvGrpSpPr>
            <p:cNvPr id="531" name="Group 530">
              <a:extLst>
                <a:ext uri="{FF2B5EF4-FFF2-40B4-BE49-F238E27FC236}">
                  <a16:creationId xmlns:a16="http://schemas.microsoft.com/office/drawing/2014/main" id="{B1CA8DCB-5326-4F94-80CD-A6DF2839473E}"/>
                </a:ext>
              </a:extLst>
            </p:cNvPr>
            <p:cNvGrpSpPr/>
            <p:nvPr/>
          </p:nvGrpSpPr>
          <p:grpSpPr>
            <a:xfrm>
              <a:off x="5435623" y="5363240"/>
              <a:ext cx="527322" cy="78401"/>
              <a:chOff x="3064128" y="5259734"/>
              <a:chExt cx="954674" cy="250936"/>
            </a:xfrm>
          </p:grpSpPr>
          <p:sp>
            <p:nvSpPr>
              <p:cNvPr id="544" name="Freeform: Shape 543">
                <a:extLst>
                  <a:ext uri="{FF2B5EF4-FFF2-40B4-BE49-F238E27FC236}">
                    <a16:creationId xmlns:a16="http://schemas.microsoft.com/office/drawing/2014/main" id="{9FFE8602-1DF8-49A4-A864-9DDC517A9F9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3CED8BD8-8708-4556-99E0-ABD90057DE4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F86F6B26-39F0-42B5-A104-7E5E3664BB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Freeform: Shape 546">
                <a:extLst>
                  <a:ext uri="{FF2B5EF4-FFF2-40B4-BE49-F238E27FC236}">
                    <a16:creationId xmlns:a16="http://schemas.microsoft.com/office/drawing/2014/main" id="{129FA905-06F5-46E1-B412-52D35091014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89B6B628-6915-47FE-AD1F-63F43DF201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AE1E18C5-5614-44F7-BC16-A4C2DAEB34A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A080F99D-C8DD-4E8E-9EC2-81F30DD5B59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4797BEAC-F93B-4B74-BAE9-D44E9037FC2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93FCBC2F-F0F5-4337-8B68-515CA341CE82}"/>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3D444828-4A1B-4C4C-B7D4-77C9C362EA7C}"/>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A6347DB4-9E35-41F8-A065-A3601EE3BFD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531">
              <a:extLst>
                <a:ext uri="{FF2B5EF4-FFF2-40B4-BE49-F238E27FC236}">
                  <a16:creationId xmlns:a16="http://schemas.microsoft.com/office/drawing/2014/main" id="{1DB145FE-93C7-4D68-A5C4-8416F5F4DBCC}"/>
                </a:ext>
              </a:extLst>
            </p:cNvPr>
            <p:cNvGrpSpPr/>
            <p:nvPr/>
          </p:nvGrpSpPr>
          <p:grpSpPr>
            <a:xfrm>
              <a:off x="5961760" y="5361115"/>
              <a:ext cx="527322" cy="78401"/>
              <a:chOff x="3064128" y="5259734"/>
              <a:chExt cx="954674" cy="250936"/>
            </a:xfrm>
          </p:grpSpPr>
          <p:sp>
            <p:nvSpPr>
              <p:cNvPr id="533" name="Freeform: Shape 532">
                <a:extLst>
                  <a:ext uri="{FF2B5EF4-FFF2-40B4-BE49-F238E27FC236}">
                    <a16:creationId xmlns:a16="http://schemas.microsoft.com/office/drawing/2014/main" id="{3331C530-6487-43B3-858D-1EB3A7FBA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Shape 533">
                <a:extLst>
                  <a:ext uri="{FF2B5EF4-FFF2-40B4-BE49-F238E27FC236}">
                    <a16:creationId xmlns:a16="http://schemas.microsoft.com/office/drawing/2014/main" id="{D3F6D62B-BB7C-4FDD-A106-3F3659E412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Shape 534">
                <a:extLst>
                  <a:ext uri="{FF2B5EF4-FFF2-40B4-BE49-F238E27FC236}">
                    <a16:creationId xmlns:a16="http://schemas.microsoft.com/office/drawing/2014/main" id="{5FE930F6-8493-42E4-BE9C-A7D9D9DBEE1A}"/>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Shape 535">
                <a:extLst>
                  <a:ext uri="{FF2B5EF4-FFF2-40B4-BE49-F238E27FC236}">
                    <a16:creationId xmlns:a16="http://schemas.microsoft.com/office/drawing/2014/main" id="{2618E441-5AE2-42B1-9B47-20175F16A5C1}"/>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FA40196A-C3EF-4750-9EB4-4C079EF6F0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11BA7C4-67AC-492C-B4D8-64C426506C7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6915A973-8147-4FF0-B93A-B926F6BE1E7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7E9C79E5-EC0D-40D9-A07B-16B73460B38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22683571-C41C-4B40-8AB4-2CB4CB80AB2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8C9A5A5-7531-49B3-A05D-9FADB6CDED3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C92DE09C-33E5-4FEE-B8A9-806532CD624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 name="Group 47">
            <a:extLst>
              <a:ext uri="{FF2B5EF4-FFF2-40B4-BE49-F238E27FC236}">
                <a16:creationId xmlns:a16="http://schemas.microsoft.com/office/drawing/2014/main" id="{54E09A22-EA10-4E34-86CA-E2A21BA7B96C}"/>
              </a:ext>
            </a:extLst>
          </p:cNvPr>
          <p:cNvGrpSpPr/>
          <p:nvPr/>
        </p:nvGrpSpPr>
        <p:grpSpPr>
          <a:xfrm>
            <a:off x="7751701" y="5677413"/>
            <a:ext cx="755408" cy="171815"/>
            <a:chOff x="7751701" y="5677413"/>
            <a:chExt cx="755408" cy="171815"/>
          </a:xfrm>
        </p:grpSpPr>
        <p:sp>
          <p:nvSpPr>
            <p:cNvPr id="599" name="Freeform: Shape 598">
              <a:extLst>
                <a:ext uri="{FF2B5EF4-FFF2-40B4-BE49-F238E27FC236}">
                  <a16:creationId xmlns:a16="http://schemas.microsoft.com/office/drawing/2014/main" id="{8B89BF41-0C97-4CE8-866F-3E893B9E565C}"/>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Shape 599">
              <a:extLst>
                <a:ext uri="{FF2B5EF4-FFF2-40B4-BE49-F238E27FC236}">
                  <a16:creationId xmlns:a16="http://schemas.microsoft.com/office/drawing/2014/main" id="{B3559290-937F-4856-87DB-88FD3170DF90}"/>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reeform: Shape 600">
              <a:extLst>
                <a:ext uri="{FF2B5EF4-FFF2-40B4-BE49-F238E27FC236}">
                  <a16:creationId xmlns:a16="http://schemas.microsoft.com/office/drawing/2014/main" id="{775BC5FC-DEDB-48E3-86EC-8F479ABBDCBB}"/>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9">
            <a:extLst>
              <a:ext uri="{FF2B5EF4-FFF2-40B4-BE49-F238E27FC236}">
                <a16:creationId xmlns:a16="http://schemas.microsoft.com/office/drawing/2014/main" id="{E64B9FE5-0836-4BE7-BD67-21CA26B10FC9}"/>
              </a:ext>
            </a:extLst>
          </p:cNvPr>
          <p:cNvGrpSpPr/>
          <p:nvPr/>
        </p:nvGrpSpPr>
        <p:grpSpPr>
          <a:xfrm>
            <a:off x="7623574" y="6017027"/>
            <a:ext cx="1031977" cy="114824"/>
            <a:chOff x="7623574" y="6017027"/>
            <a:chExt cx="1031977" cy="114824"/>
          </a:xfrm>
          <a:solidFill>
            <a:srgbClr val="0000FF"/>
          </a:solidFill>
        </p:grpSpPr>
        <p:sp>
          <p:nvSpPr>
            <p:cNvPr id="603" name="Oval 602">
              <a:extLst>
                <a:ext uri="{FF2B5EF4-FFF2-40B4-BE49-F238E27FC236}">
                  <a16:creationId xmlns:a16="http://schemas.microsoft.com/office/drawing/2014/main" id="{B91BF654-9ED5-483D-83A5-52DA71535679}"/>
                </a:ext>
              </a:extLst>
            </p:cNvPr>
            <p:cNvSpPr/>
            <p:nvPr/>
          </p:nvSpPr>
          <p:spPr>
            <a:xfrm>
              <a:off x="8392644" y="6037863"/>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94B1EA2C-6C5D-409C-8153-7E110109EBE1}"/>
                </a:ext>
              </a:extLst>
            </p:cNvPr>
            <p:cNvSpPr/>
            <p:nvPr/>
          </p:nvSpPr>
          <p:spPr>
            <a:xfrm>
              <a:off x="7956051"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E618B750-059F-4799-B46C-CF9933BFF72A}"/>
                </a:ext>
              </a:extLst>
            </p:cNvPr>
            <p:cNvSpPr/>
            <p:nvPr/>
          </p:nvSpPr>
          <p:spPr>
            <a:xfrm rot="5400000">
              <a:off x="8561433"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Isosceles Triangle 605">
              <a:extLst>
                <a:ext uri="{FF2B5EF4-FFF2-40B4-BE49-F238E27FC236}">
                  <a16:creationId xmlns:a16="http://schemas.microsoft.com/office/drawing/2014/main" id="{112612FD-EB3C-4476-87CF-3B81E812130B}"/>
                </a:ext>
              </a:extLst>
            </p:cNvPr>
            <p:cNvSpPr/>
            <p:nvPr/>
          </p:nvSpPr>
          <p:spPr>
            <a:xfrm>
              <a:off x="8247113"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Isosceles Triangle 606">
              <a:extLst>
                <a:ext uri="{FF2B5EF4-FFF2-40B4-BE49-F238E27FC236}">
                  <a16:creationId xmlns:a16="http://schemas.microsoft.com/office/drawing/2014/main" id="{03969A4F-AD17-44F6-A8F0-1095B3B8B37F}"/>
                </a:ext>
              </a:extLst>
            </p:cNvPr>
            <p:cNvSpPr/>
            <p:nvPr/>
          </p:nvSpPr>
          <p:spPr>
            <a:xfrm>
              <a:off x="7623574"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a:extLst>
                <a:ext uri="{FF2B5EF4-FFF2-40B4-BE49-F238E27FC236}">
                  <a16:creationId xmlns:a16="http://schemas.microsoft.com/office/drawing/2014/main" id="{8E350BC1-EC80-484B-8493-E63ECC0CE567}"/>
                </a:ext>
              </a:extLst>
            </p:cNvPr>
            <p:cNvSpPr/>
            <p:nvPr/>
          </p:nvSpPr>
          <p:spPr>
            <a:xfrm>
              <a:off x="8101582"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Rectangle: Rounded Corners 608">
              <a:extLst>
                <a:ext uri="{FF2B5EF4-FFF2-40B4-BE49-F238E27FC236}">
                  <a16:creationId xmlns:a16="http://schemas.microsoft.com/office/drawing/2014/main" id="{036B8AD0-4592-4399-A701-AE5A5107B36A}"/>
                </a:ext>
              </a:extLst>
            </p:cNvPr>
            <p:cNvSpPr/>
            <p:nvPr/>
          </p:nvSpPr>
          <p:spPr>
            <a:xfrm>
              <a:off x="7769105" y="6037863"/>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98" name="Freeform: Shape 697">
            <a:extLst>
              <a:ext uri="{FF2B5EF4-FFF2-40B4-BE49-F238E27FC236}">
                <a16:creationId xmlns:a16="http://schemas.microsoft.com/office/drawing/2014/main" id="{6B388FF9-807D-46AB-985F-677CF875146D}"/>
              </a:ext>
            </a:extLst>
          </p:cNvPr>
          <p:cNvSpPr/>
          <p:nvPr/>
        </p:nvSpPr>
        <p:spPr>
          <a:xfrm>
            <a:off x="6475212" y="5511259"/>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8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4" name="Group 703">
            <a:extLst>
              <a:ext uri="{FF2B5EF4-FFF2-40B4-BE49-F238E27FC236}">
                <a16:creationId xmlns:a16="http://schemas.microsoft.com/office/drawing/2014/main" id="{4574BA36-AA5F-4F80-88CC-1299304C4117}"/>
              </a:ext>
            </a:extLst>
          </p:cNvPr>
          <p:cNvGrpSpPr/>
          <p:nvPr/>
        </p:nvGrpSpPr>
        <p:grpSpPr>
          <a:xfrm>
            <a:off x="10026955" y="5898626"/>
            <a:ext cx="755408" cy="171815"/>
            <a:chOff x="7751701" y="5677413"/>
            <a:chExt cx="755408" cy="171815"/>
          </a:xfrm>
          <a:solidFill>
            <a:srgbClr val="9900CC"/>
          </a:solidFill>
        </p:grpSpPr>
        <p:sp>
          <p:nvSpPr>
            <p:cNvPr id="705" name="Freeform: Shape 704">
              <a:extLst>
                <a:ext uri="{FF2B5EF4-FFF2-40B4-BE49-F238E27FC236}">
                  <a16:creationId xmlns:a16="http://schemas.microsoft.com/office/drawing/2014/main" id="{B73579CB-AC0C-484E-B340-F6F0AACCC0E4}"/>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Freeform: Shape 705">
              <a:extLst>
                <a:ext uri="{FF2B5EF4-FFF2-40B4-BE49-F238E27FC236}">
                  <a16:creationId xmlns:a16="http://schemas.microsoft.com/office/drawing/2014/main" id="{9E2CE01F-AC0A-4C53-AA2D-556B60104D2F}"/>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Freeform: Shape 706">
              <a:extLst>
                <a:ext uri="{FF2B5EF4-FFF2-40B4-BE49-F238E27FC236}">
                  <a16:creationId xmlns:a16="http://schemas.microsoft.com/office/drawing/2014/main" id="{6A03BC07-28D2-401F-A4E3-EEA8929617C9}"/>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708">
            <a:extLst>
              <a:ext uri="{FF2B5EF4-FFF2-40B4-BE49-F238E27FC236}">
                <a16:creationId xmlns:a16="http://schemas.microsoft.com/office/drawing/2014/main" id="{9747F77F-D4CE-4AC5-92BE-971A290C1C0A}"/>
              </a:ext>
            </a:extLst>
          </p:cNvPr>
          <p:cNvGrpSpPr/>
          <p:nvPr/>
        </p:nvGrpSpPr>
        <p:grpSpPr>
          <a:xfrm>
            <a:off x="9916834" y="5360580"/>
            <a:ext cx="954674" cy="250936"/>
            <a:chOff x="3064128" y="5259734"/>
            <a:chExt cx="954674" cy="250936"/>
          </a:xfrm>
        </p:grpSpPr>
        <p:sp>
          <p:nvSpPr>
            <p:cNvPr id="710" name="Freeform: Shape 709">
              <a:extLst>
                <a:ext uri="{FF2B5EF4-FFF2-40B4-BE49-F238E27FC236}">
                  <a16:creationId xmlns:a16="http://schemas.microsoft.com/office/drawing/2014/main" id="{84A59884-F711-4637-9192-557F2B89B01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Freeform: Shape 710">
              <a:extLst>
                <a:ext uri="{FF2B5EF4-FFF2-40B4-BE49-F238E27FC236}">
                  <a16:creationId xmlns:a16="http://schemas.microsoft.com/office/drawing/2014/main" id="{44AC2EE3-C5F2-4897-B535-E85A1F3EDA6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Freeform: Shape 711">
              <a:extLst>
                <a:ext uri="{FF2B5EF4-FFF2-40B4-BE49-F238E27FC236}">
                  <a16:creationId xmlns:a16="http://schemas.microsoft.com/office/drawing/2014/main" id="{0D28CBCD-576B-4CD6-9BB0-2B24E294BE28}"/>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Freeform: Shape 712">
              <a:extLst>
                <a:ext uri="{FF2B5EF4-FFF2-40B4-BE49-F238E27FC236}">
                  <a16:creationId xmlns:a16="http://schemas.microsoft.com/office/drawing/2014/main" id="{BC7B05CC-3972-4EA7-828C-333BC1BB1D08}"/>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Freeform: Shape 713">
              <a:extLst>
                <a:ext uri="{FF2B5EF4-FFF2-40B4-BE49-F238E27FC236}">
                  <a16:creationId xmlns:a16="http://schemas.microsoft.com/office/drawing/2014/main" id="{E27B2941-6DB5-4B39-96F3-BDB854FAD63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Freeform: Shape 714">
              <a:extLst>
                <a:ext uri="{FF2B5EF4-FFF2-40B4-BE49-F238E27FC236}">
                  <a16:creationId xmlns:a16="http://schemas.microsoft.com/office/drawing/2014/main" id="{B663952E-334D-4834-B87B-E7E8BC0FFA7B}"/>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Freeform: Shape 715">
              <a:extLst>
                <a:ext uri="{FF2B5EF4-FFF2-40B4-BE49-F238E27FC236}">
                  <a16:creationId xmlns:a16="http://schemas.microsoft.com/office/drawing/2014/main" id="{62D0AEDC-7AD9-48F2-B9D3-BAFD337D706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Freeform: Shape 716">
              <a:extLst>
                <a:ext uri="{FF2B5EF4-FFF2-40B4-BE49-F238E27FC236}">
                  <a16:creationId xmlns:a16="http://schemas.microsoft.com/office/drawing/2014/main" id="{C24A4C2B-0DC5-42CE-93B2-06EE2EDBA0D0}"/>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Freeform: Shape 717">
              <a:extLst>
                <a:ext uri="{FF2B5EF4-FFF2-40B4-BE49-F238E27FC236}">
                  <a16:creationId xmlns:a16="http://schemas.microsoft.com/office/drawing/2014/main" id="{03707722-AFFC-4C20-B95F-45AAC1CAB0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Freeform: Shape 718">
              <a:extLst>
                <a:ext uri="{FF2B5EF4-FFF2-40B4-BE49-F238E27FC236}">
                  <a16:creationId xmlns:a16="http://schemas.microsoft.com/office/drawing/2014/main" id="{85251376-F29E-49B0-8F2B-1429A6CDB21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Freeform: Shape 719">
              <a:extLst>
                <a:ext uri="{FF2B5EF4-FFF2-40B4-BE49-F238E27FC236}">
                  <a16:creationId xmlns:a16="http://schemas.microsoft.com/office/drawing/2014/main" id="{81C2669A-C4F5-4F4B-934A-94D3009098A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a:extLst>
              <a:ext uri="{FF2B5EF4-FFF2-40B4-BE49-F238E27FC236}">
                <a16:creationId xmlns:a16="http://schemas.microsoft.com/office/drawing/2014/main" id="{541C7494-8E22-4AEF-A83A-A60A74621F7C}"/>
              </a:ext>
            </a:extLst>
          </p:cNvPr>
          <p:cNvGrpSpPr/>
          <p:nvPr/>
        </p:nvGrpSpPr>
        <p:grpSpPr>
          <a:xfrm>
            <a:off x="8738323" y="5495779"/>
            <a:ext cx="1052512" cy="267360"/>
            <a:chOff x="8738323" y="5495779"/>
            <a:chExt cx="1052512" cy="267360"/>
          </a:xfrm>
        </p:grpSpPr>
        <p:sp>
          <p:nvSpPr>
            <p:cNvPr id="187" name="Rectangle: Rounded Corners 186">
              <a:extLst>
                <a:ext uri="{FF2B5EF4-FFF2-40B4-BE49-F238E27FC236}">
                  <a16:creationId xmlns:a16="http://schemas.microsoft.com/office/drawing/2014/main" id="{8F1833BD-EC8B-4A1C-9ABB-E586944A0871}"/>
                </a:ext>
              </a:extLst>
            </p:cNvPr>
            <p:cNvSpPr/>
            <p:nvPr/>
          </p:nvSpPr>
          <p:spPr>
            <a:xfrm>
              <a:off x="9603820" y="5495779"/>
              <a:ext cx="112811" cy="17104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Freeform: Shape 728">
              <a:extLst>
                <a:ext uri="{FF2B5EF4-FFF2-40B4-BE49-F238E27FC236}">
                  <a16:creationId xmlns:a16="http://schemas.microsoft.com/office/drawing/2014/main" id="{0D06A027-18D0-44E5-823B-8090B591C7C2}"/>
                </a:ext>
              </a:extLst>
            </p:cNvPr>
            <p:cNvSpPr/>
            <p:nvPr/>
          </p:nvSpPr>
          <p:spPr>
            <a:xfrm>
              <a:off x="8738323" y="5521443"/>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00FF"/>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2" name="Freeform: Shape 731">
            <a:extLst>
              <a:ext uri="{FF2B5EF4-FFF2-40B4-BE49-F238E27FC236}">
                <a16:creationId xmlns:a16="http://schemas.microsoft.com/office/drawing/2014/main" id="{41B57DAB-6C15-4E1A-A729-D0630EAD9971}"/>
              </a:ext>
            </a:extLst>
          </p:cNvPr>
          <p:cNvSpPr/>
          <p:nvPr/>
        </p:nvSpPr>
        <p:spPr>
          <a:xfrm>
            <a:off x="1332198" y="6026737"/>
            <a:ext cx="10285151" cy="707153"/>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 name="connsiteX0" fmla="*/ 9795192 w 9822576"/>
              <a:gd name="connsiteY0" fmla="*/ 810 h 414679"/>
              <a:gd name="connsiteX1" fmla="*/ 18028 w 9822576"/>
              <a:gd name="connsiteY1" fmla="*/ 347510 h 414679"/>
              <a:gd name="connsiteX0" fmla="*/ 9805857 w 9832904"/>
              <a:gd name="connsiteY0" fmla="*/ 392 h 703739"/>
              <a:gd name="connsiteX1" fmla="*/ 28693 w 9832904"/>
              <a:gd name="connsiteY1" fmla="*/ 347092 h 703739"/>
              <a:gd name="connsiteX0" fmla="*/ 9802313 w 10076712"/>
              <a:gd name="connsiteY0" fmla="*/ 0 h 853569"/>
              <a:gd name="connsiteX1" fmla="*/ 25149 w 10076712"/>
              <a:gd name="connsiteY1" fmla="*/ 346700 h 853569"/>
              <a:gd name="connsiteX0" fmla="*/ 9802325 w 9802325"/>
              <a:gd name="connsiteY0" fmla="*/ 0 h 882997"/>
              <a:gd name="connsiteX1" fmla="*/ 8974712 w 9802325"/>
              <a:gd name="connsiteY1" fmla="*/ 493332 h 882997"/>
              <a:gd name="connsiteX2" fmla="*/ 25161 w 9802325"/>
              <a:gd name="connsiteY2" fmla="*/ 346700 h 882997"/>
              <a:gd name="connsiteX0" fmla="*/ 9816290 w 9914104"/>
              <a:gd name="connsiteY0" fmla="*/ 0 h 839132"/>
              <a:gd name="connsiteX1" fmla="*/ 8988677 w 9914104"/>
              <a:gd name="connsiteY1" fmla="*/ 493332 h 839132"/>
              <a:gd name="connsiteX2" fmla="*/ 39126 w 9914104"/>
              <a:gd name="connsiteY2" fmla="*/ 346700 h 839132"/>
              <a:gd name="connsiteX0" fmla="*/ 9816437 w 9896616"/>
              <a:gd name="connsiteY0" fmla="*/ 0 h 872221"/>
              <a:gd name="connsiteX1" fmla="*/ 8957019 w 9896616"/>
              <a:gd name="connsiteY1" fmla="*/ 588747 h 872221"/>
              <a:gd name="connsiteX2" fmla="*/ 39273 w 9896616"/>
              <a:gd name="connsiteY2" fmla="*/ 346700 h 872221"/>
              <a:gd name="connsiteX0" fmla="*/ 10242097 w 10322276"/>
              <a:gd name="connsiteY0" fmla="*/ 0 h 702896"/>
              <a:gd name="connsiteX1" fmla="*/ 9382679 w 10322276"/>
              <a:gd name="connsiteY1" fmla="*/ 588747 h 702896"/>
              <a:gd name="connsiteX2" fmla="*/ 723710 w 10322276"/>
              <a:gd name="connsiteY2" fmla="*/ 684163 h 702896"/>
              <a:gd name="connsiteX3" fmla="*/ 464933 w 10322276"/>
              <a:gd name="connsiteY3" fmla="*/ 346700 h 702896"/>
              <a:gd name="connsiteX0" fmla="*/ 9856055 w 9875122"/>
              <a:gd name="connsiteY0" fmla="*/ 0 h 673263"/>
              <a:gd name="connsiteX1" fmla="*/ 8996637 w 9875122"/>
              <a:gd name="connsiteY1" fmla="*/ 588747 h 673263"/>
              <a:gd name="connsiteX2" fmla="*/ 1021480 w 9875122"/>
              <a:gd name="connsiteY2" fmla="*/ 644406 h 673263"/>
              <a:gd name="connsiteX3" fmla="*/ 78891 w 9875122"/>
              <a:gd name="connsiteY3" fmla="*/ 346700 h 673263"/>
              <a:gd name="connsiteX0" fmla="*/ 9856055 w 10392759"/>
              <a:gd name="connsiteY0" fmla="*/ 0 h 673263"/>
              <a:gd name="connsiteX1" fmla="*/ 8996637 w 10392759"/>
              <a:gd name="connsiteY1" fmla="*/ 588747 h 673263"/>
              <a:gd name="connsiteX2" fmla="*/ 1021480 w 10392759"/>
              <a:gd name="connsiteY2" fmla="*/ 644406 h 673263"/>
              <a:gd name="connsiteX3" fmla="*/ 78891 w 10392759"/>
              <a:gd name="connsiteY3" fmla="*/ 346700 h 673263"/>
              <a:gd name="connsiteX0" fmla="*/ 9856055 w 10413636"/>
              <a:gd name="connsiteY0" fmla="*/ 0 h 707685"/>
              <a:gd name="connsiteX1" fmla="*/ 9060248 w 10413636"/>
              <a:gd name="connsiteY1" fmla="*/ 652357 h 707685"/>
              <a:gd name="connsiteX2" fmla="*/ 1021480 w 10413636"/>
              <a:gd name="connsiteY2" fmla="*/ 644406 h 707685"/>
              <a:gd name="connsiteX3" fmla="*/ 78891 w 10413636"/>
              <a:gd name="connsiteY3" fmla="*/ 346700 h 707685"/>
              <a:gd name="connsiteX0" fmla="*/ 9835170 w 10392751"/>
              <a:gd name="connsiteY0" fmla="*/ 0 h 707685"/>
              <a:gd name="connsiteX1" fmla="*/ 9039363 w 10392751"/>
              <a:gd name="connsiteY1" fmla="*/ 652357 h 707685"/>
              <a:gd name="connsiteX2" fmla="*/ 1000595 w 10392751"/>
              <a:gd name="connsiteY2" fmla="*/ 644406 h 707685"/>
              <a:gd name="connsiteX3" fmla="*/ 58006 w 10392751"/>
              <a:gd name="connsiteY3" fmla="*/ 346700 h 707685"/>
              <a:gd name="connsiteX0" fmla="*/ 9777164 w 10334745"/>
              <a:gd name="connsiteY0" fmla="*/ 0 h 707685"/>
              <a:gd name="connsiteX1" fmla="*/ 8981357 w 10334745"/>
              <a:gd name="connsiteY1" fmla="*/ 652357 h 707685"/>
              <a:gd name="connsiteX2" fmla="*/ 942589 w 10334745"/>
              <a:gd name="connsiteY2" fmla="*/ 644406 h 707685"/>
              <a:gd name="connsiteX3" fmla="*/ 0 w 10334745"/>
              <a:gd name="connsiteY3" fmla="*/ 346700 h 707685"/>
              <a:gd name="connsiteX0" fmla="*/ 9777164 w 10334745"/>
              <a:gd name="connsiteY0" fmla="*/ 0 h 693698"/>
              <a:gd name="connsiteX1" fmla="*/ 8981357 w 10334745"/>
              <a:gd name="connsiteY1" fmla="*/ 652357 h 693698"/>
              <a:gd name="connsiteX2" fmla="*/ 942589 w 10334745"/>
              <a:gd name="connsiteY2" fmla="*/ 644406 h 693698"/>
              <a:gd name="connsiteX3" fmla="*/ 0 w 10334745"/>
              <a:gd name="connsiteY3" fmla="*/ 346700 h 693698"/>
              <a:gd name="connsiteX0" fmla="*/ 9777164 w 10333277"/>
              <a:gd name="connsiteY0" fmla="*/ 0 h 708254"/>
              <a:gd name="connsiteX1" fmla="*/ 8981357 w 10333277"/>
              <a:gd name="connsiteY1" fmla="*/ 652357 h 708254"/>
              <a:gd name="connsiteX2" fmla="*/ 974339 w 10333277"/>
              <a:gd name="connsiteY2" fmla="*/ 688856 h 708254"/>
              <a:gd name="connsiteX3" fmla="*/ 0 w 10333277"/>
              <a:gd name="connsiteY3" fmla="*/ 346700 h 708254"/>
              <a:gd name="connsiteX0" fmla="*/ 9777164 w 10333570"/>
              <a:gd name="connsiteY0" fmla="*/ 0 h 697328"/>
              <a:gd name="connsiteX1" fmla="*/ 8981357 w 10333570"/>
              <a:gd name="connsiteY1" fmla="*/ 652357 h 697328"/>
              <a:gd name="connsiteX2" fmla="*/ 967989 w 10333570"/>
              <a:gd name="connsiteY2" fmla="*/ 657106 h 697328"/>
              <a:gd name="connsiteX3" fmla="*/ 0 w 10333570"/>
              <a:gd name="connsiteY3" fmla="*/ 346700 h 697328"/>
              <a:gd name="connsiteX0" fmla="*/ 9790418 w 10346824"/>
              <a:gd name="connsiteY0" fmla="*/ 0 h 697328"/>
              <a:gd name="connsiteX1" fmla="*/ 8994611 w 10346824"/>
              <a:gd name="connsiteY1" fmla="*/ 652357 h 697328"/>
              <a:gd name="connsiteX2" fmla="*/ 981243 w 10346824"/>
              <a:gd name="connsiteY2" fmla="*/ 657106 h 697328"/>
              <a:gd name="connsiteX3" fmla="*/ 13254 w 10346824"/>
              <a:gd name="connsiteY3" fmla="*/ 346700 h 697328"/>
              <a:gd name="connsiteX0" fmla="*/ 9782804 w 10339210"/>
              <a:gd name="connsiteY0" fmla="*/ 0 h 697328"/>
              <a:gd name="connsiteX1" fmla="*/ 8986997 w 10339210"/>
              <a:gd name="connsiteY1" fmla="*/ 652357 h 697328"/>
              <a:gd name="connsiteX2" fmla="*/ 973629 w 10339210"/>
              <a:gd name="connsiteY2" fmla="*/ 657106 h 697328"/>
              <a:gd name="connsiteX3" fmla="*/ 5640 w 10339210"/>
              <a:gd name="connsiteY3" fmla="*/ 346700 h 697328"/>
              <a:gd name="connsiteX0" fmla="*/ 9780370 w 10336776"/>
              <a:gd name="connsiteY0" fmla="*/ 0 h 697328"/>
              <a:gd name="connsiteX1" fmla="*/ 8984563 w 10336776"/>
              <a:gd name="connsiteY1" fmla="*/ 652357 h 697328"/>
              <a:gd name="connsiteX2" fmla="*/ 971195 w 10336776"/>
              <a:gd name="connsiteY2" fmla="*/ 657106 h 697328"/>
              <a:gd name="connsiteX3" fmla="*/ 3206 w 10336776"/>
              <a:gd name="connsiteY3" fmla="*/ 346700 h 697328"/>
              <a:gd name="connsiteX0" fmla="*/ 9856251 w 10412657"/>
              <a:gd name="connsiteY0" fmla="*/ 0 h 719313"/>
              <a:gd name="connsiteX1" fmla="*/ 9060444 w 10412657"/>
              <a:gd name="connsiteY1" fmla="*/ 652357 h 719313"/>
              <a:gd name="connsiteX2" fmla="*/ 1047076 w 10412657"/>
              <a:gd name="connsiteY2" fmla="*/ 657106 h 719313"/>
              <a:gd name="connsiteX3" fmla="*/ 129887 w 10412657"/>
              <a:gd name="connsiteY3" fmla="*/ 289550 h 719313"/>
              <a:gd name="connsiteX0" fmla="*/ 9821763 w 10378169"/>
              <a:gd name="connsiteY0" fmla="*/ 0 h 719313"/>
              <a:gd name="connsiteX1" fmla="*/ 9025956 w 10378169"/>
              <a:gd name="connsiteY1" fmla="*/ 652357 h 719313"/>
              <a:gd name="connsiteX2" fmla="*/ 1012588 w 10378169"/>
              <a:gd name="connsiteY2" fmla="*/ 657106 h 719313"/>
              <a:gd name="connsiteX3" fmla="*/ 95399 w 10378169"/>
              <a:gd name="connsiteY3" fmla="*/ 289550 h 719313"/>
              <a:gd name="connsiteX0" fmla="*/ 9806031 w 10362437"/>
              <a:gd name="connsiteY0" fmla="*/ 0 h 719313"/>
              <a:gd name="connsiteX1" fmla="*/ 9010224 w 10362437"/>
              <a:gd name="connsiteY1" fmla="*/ 652357 h 719313"/>
              <a:gd name="connsiteX2" fmla="*/ 996856 w 10362437"/>
              <a:gd name="connsiteY2" fmla="*/ 657106 h 719313"/>
              <a:gd name="connsiteX3" fmla="*/ 79667 w 10362437"/>
              <a:gd name="connsiteY3" fmla="*/ 289550 h 719313"/>
              <a:gd name="connsiteX0" fmla="*/ 9726364 w 10282770"/>
              <a:gd name="connsiteY0" fmla="*/ 0 h 709633"/>
              <a:gd name="connsiteX1" fmla="*/ 8930557 w 10282770"/>
              <a:gd name="connsiteY1" fmla="*/ 652357 h 709633"/>
              <a:gd name="connsiteX2" fmla="*/ 917189 w 10282770"/>
              <a:gd name="connsiteY2" fmla="*/ 657106 h 709633"/>
              <a:gd name="connsiteX3" fmla="*/ 0 w 10282770"/>
              <a:gd name="connsiteY3" fmla="*/ 289550 h 709633"/>
              <a:gd name="connsiteX0" fmla="*/ 9807548 w 10363954"/>
              <a:gd name="connsiteY0" fmla="*/ 0 h 720764"/>
              <a:gd name="connsiteX1" fmla="*/ 9011741 w 10363954"/>
              <a:gd name="connsiteY1" fmla="*/ 652357 h 720764"/>
              <a:gd name="connsiteX2" fmla="*/ 998373 w 10363954"/>
              <a:gd name="connsiteY2" fmla="*/ 657106 h 720764"/>
              <a:gd name="connsiteX3" fmla="*/ 78803 w 10363954"/>
              <a:gd name="connsiteY3" fmla="*/ 263356 h 720764"/>
              <a:gd name="connsiteX0" fmla="*/ 9824289 w 10380695"/>
              <a:gd name="connsiteY0" fmla="*/ 0 h 720764"/>
              <a:gd name="connsiteX1" fmla="*/ 9028482 w 10380695"/>
              <a:gd name="connsiteY1" fmla="*/ 652357 h 720764"/>
              <a:gd name="connsiteX2" fmla="*/ 1015114 w 10380695"/>
              <a:gd name="connsiteY2" fmla="*/ 657106 h 720764"/>
              <a:gd name="connsiteX3" fmla="*/ 95544 w 10380695"/>
              <a:gd name="connsiteY3" fmla="*/ 263356 h 720764"/>
              <a:gd name="connsiteX0" fmla="*/ 9817380 w 10373786"/>
              <a:gd name="connsiteY0" fmla="*/ 0 h 720764"/>
              <a:gd name="connsiteX1" fmla="*/ 9021573 w 10373786"/>
              <a:gd name="connsiteY1" fmla="*/ 652357 h 720764"/>
              <a:gd name="connsiteX2" fmla="*/ 1008205 w 10373786"/>
              <a:gd name="connsiteY2" fmla="*/ 657106 h 720764"/>
              <a:gd name="connsiteX3" fmla="*/ 88635 w 10373786"/>
              <a:gd name="connsiteY3" fmla="*/ 263356 h 720764"/>
              <a:gd name="connsiteX0" fmla="*/ 9809511 w 10365917"/>
              <a:gd name="connsiteY0" fmla="*/ 0 h 720764"/>
              <a:gd name="connsiteX1" fmla="*/ 9013704 w 10365917"/>
              <a:gd name="connsiteY1" fmla="*/ 652357 h 720764"/>
              <a:gd name="connsiteX2" fmla="*/ 1000336 w 10365917"/>
              <a:gd name="connsiteY2" fmla="*/ 657106 h 720764"/>
              <a:gd name="connsiteX3" fmla="*/ 80766 w 10365917"/>
              <a:gd name="connsiteY3" fmla="*/ 263356 h 720764"/>
              <a:gd name="connsiteX0" fmla="*/ 9732390 w 10288796"/>
              <a:gd name="connsiteY0" fmla="*/ 0 h 709745"/>
              <a:gd name="connsiteX1" fmla="*/ 8936583 w 10288796"/>
              <a:gd name="connsiteY1" fmla="*/ 652357 h 709745"/>
              <a:gd name="connsiteX2" fmla="*/ 923215 w 10288796"/>
              <a:gd name="connsiteY2" fmla="*/ 657106 h 709745"/>
              <a:gd name="connsiteX3" fmla="*/ 3645 w 10288796"/>
              <a:gd name="connsiteY3" fmla="*/ 263356 h 709745"/>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32118 w 10288524"/>
              <a:gd name="connsiteY0" fmla="*/ 0 h 707153"/>
              <a:gd name="connsiteX1" fmla="*/ 8936311 w 10288524"/>
              <a:gd name="connsiteY1" fmla="*/ 652357 h 707153"/>
              <a:gd name="connsiteX2" fmla="*/ 922943 w 10288524"/>
              <a:gd name="connsiteY2" fmla="*/ 657106 h 707153"/>
              <a:gd name="connsiteX3" fmla="*/ 3373 w 10288524"/>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Lst>
            <a:ahLst/>
            <a:cxnLst>
              <a:cxn ang="0">
                <a:pos x="connsiteX0" y="connsiteY0"/>
              </a:cxn>
              <a:cxn ang="0">
                <a:pos x="connsiteX1" y="connsiteY1"/>
              </a:cxn>
              <a:cxn ang="0">
                <a:pos x="connsiteX2" y="connsiteY2"/>
              </a:cxn>
              <a:cxn ang="0">
                <a:pos x="connsiteX3" y="connsiteY3"/>
              </a:cxn>
            </a:cxnLst>
            <a:rect l="l" t="t" r="r" b="b"/>
            <a:pathLst>
              <a:path w="10285151" h="707153">
                <a:moveTo>
                  <a:pt x="9728745" y="0"/>
                </a:moveTo>
                <a:cubicBezTo>
                  <a:pt x="10685326" y="29272"/>
                  <a:pt x="10401134" y="542839"/>
                  <a:pt x="8932938" y="652357"/>
                </a:cubicBezTo>
                <a:cubicBezTo>
                  <a:pt x="7464742" y="761875"/>
                  <a:pt x="1953575" y="676697"/>
                  <a:pt x="919570" y="657106"/>
                </a:cubicBezTo>
                <a:cubicBezTo>
                  <a:pt x="-114435" y="637515"/>
                  <a:pt x="17729" y="518037"/>
                  <a:pt x="0" y="263356"/>
                </a:cubicBezTo>
              </a:path>
            </a:pathLst>
          </a:custGeom>
          <a:noFill/>
          <a:ln w="47625">
            <a:solidFill>
              <a:srgbClr val="9900CC"/>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pic>
        <p:nvPicPr>
          <p:cNvPr id="3" name="Picture 2">
            <a:extLst>
              <a:ext uri="{FF2B5EF4-FFF2-40B4-BE49-F238E27FC236}">
                <a16:creationId xmlns:a16="http://schemas.microsoft.com/office/drawing/2014/main" id="{63B8E0BD-4653-4130-A6D5-7F0AFEA1793F}"/>
              </a:ext>
            </a:extLst>
          </p:cNvPr>
          <p:cNvPicPr>
            <a:picLocks noChangeAspect="1"/>
          </p:cNvPicPr>
          <p:nvPr/>
        </p:nvPicPr>
        <p:blipFill rotWithShape="1">
          <a:blip r:embed="rId4"/>
          <a:srcRect r="58748"/>
          <a:stretch/>
        </p:blipFill>
        <p:spPr>
          <a:xfrm>
            <a:off x="6027714" y="1042707"/>
            <a:ext cx="1704108" cy="1949735"/>
          </a:xfrm>
          <a:prstGeom prst="rect">
            <a:avLst/>
          </a:prstGeom>
        </p:spPr>
      </p:pic>
      <p:pic>
        <p:nvPicPr>
          <p:cNvPr id="405" name="Picture 404">
            <a:extLst>
              <a:ext uri="{FF2B5EF4-FFF2-40B4-BE49-F238E27FC236}">
                <a16:creationId xmlns:a16="http://schemas.microsoft.com/office/drawing/2014/main" id="{62701C30-CE68-4A67-9DBB-0DB01C3279DC}"/>
              </a:ext>
            </a:extLst>
          </p:cNvPr>
          <p:cNvPicPr>
            <a:picLocks noChangeAspect="1"/>
          </p:cNvPicPr>
          <p:nvPr/>
        </p:nvPicPr>
        <p:blipFill rotWithShape="1">
          <a:blip r:embed="rId4"/>
          <a:srcRect l="41722"/>
          <a:stretch/>
        </p:blipFill>
        <p:spPr>
          <a:xfrm>
            <a:off x="6108422" y="2806810"/>
            <a:ext cx="2105527" cy="1705227"/>
          </a:xfrm>
          <a:prstGeom prst="rect">
            <a:avLst/>
          </a:prstGeom>
        </p:spPr>
      </p:pic>
      <p:grpSp>
        <p:nvGrpSpPr>
          <p:cNvPr id="5" name="Group 4">
            <a:extLst>
              <a:ext uri="{FF2B5EF4-FFF2-40B4-BE49-F238E27FC236}">
                <a16:creationId xmlns:a16="http://schemas.microsoft.com/office/drawing/2014/main" id="{A54D95B5-2350-490B-B64E-A2230A150059}"/>
              </a:ext>
            </a:extLst>
          </p:cNvPr>
          <p:cNvGrpSpPr/>
          <p:nvPr/>
        </p:nvGrpSpPr>
        <p:grpSpPr>
          <a:xfrm>
            <a:off x="220163" y="1313689"/>
            <a:ext cx="4953130" cy="2960630"/>
            <a:chOff x="220163" y="1313689"/>
            <a:chExt cx="4953130" cy="2960630"/>
          </a:xfrm>
        </p:grpSpPr>
        <p:pic>
          <p:nvPicPr>
            <p:cNvPr id="2" name="Picture 1">
              <a:extLst>
                <a:ext uri="{FF2B5EF4-FFF2-40B4-BE49-F238E27FC236}">
                  <a16:creationId xmlns:a16="http://schemas.microsoft.com/office/drawing/2014/main" id="{0F203F2A-14F8-4DCA-AD66-E0A0B2870E20}"/>
                </a:ext>
              </a:extLst>
            </p:cNvPr>
            <p:cNvPicPr>
              <a:picLocks noChangeAspect="1"/>
            </p:cNvPicPr>
            <p:nvPr/>
          </p:nvPicPr>
          <p:blipFill>
            <a:blip r:embed="rId5"/>
            <a:stretch>
              <a:fillRect/>
            </a:stretch>
          </p:blipFill>
          <p:spPr>
            <a:xfrm>
              <a:off x="220163" y="1313689"/>
              <a:ext cx="4953130" cy="2960630"/>
            </a:xfrm>
            <a:prstGeom prst="rect">
              <a:avLst/>
            </a:prstGeom>
          </p:spPr>
        </p:pic>
        <p:sp>
          <p:nvSpPr>
            <p:cNvPr id="499" name="TextBox 498">
              <a:extLst>
                <a:ext uri="{FF2B5EF4-FFF2-40B4-BE49-F238E27FC236}">
                  <a16:creationId xmlns:a16="http://schemas.microsoft.com/office/drawing/2014/main" id="{DA65EB67-8C8E-45EE-B3B5-D612F6952D42}"/>
                </a:ext>
              </a:extLst>
            </p:cNvPr>
            <p:cNvSpPr txBox="1"/>
            <p:nvPr/>
          </p:nvSpPr>
          <p:spPr>
            <a:xfrm>
              <a:off x="1870939" y="3943857"/>
              <a:ext cx="2015295" cy="307777"/>
            </a:xfrm>
            <a:prstGeom prst="rect">
              <a:avLst/>
            </a:prstGeom>
            <a:noFill/>
          </p:spPr>
          <p:txBody>
            <a:bodyPr wrap="none" rtlCol="0">
              <a:spAutoFit/>
            </a:bodyPr>
            <a:lstStyle/>
            <a:p>
              <a:r>
                <a:rPr lang="en-US" sz="1400" dirty="0">
                  <a:latin typeface="Century Gothic" panose="020B0502020202020204" pitchFamily="34" charset="0"/>
                </a:rPr>
                <a:t>van </a:t>
              </a:r>
              <a:r>
                <a:rPr lang="en-US" sz="1400" dirty="0" err="1">
                  <a:latin typeface="Century Gothic" panose="020B0502020202020204" pitchFamily="34" charset="0"/>
                </a:rPr>
                <a:t>Strien</a:t>
              </a:r>
              <a:r>
                <a:rPr lang="en-US" sz="1400" dirty="0">
                  <a:latin typeface="Century Gothic" panose="020B0502020202020204" pitchFamily="34" charset="0"/>
                </a:rPr>
                <a:t> et al., 2009</a:t>
              </a:r>
            </a:p>
          </p:txBody>
        </p:sp>
      </p:grpSp>
    </p:spTree>
    <p:extLst>
      <p:ext uri="{BB962C8B-B14F-4D97-AF65-F5344CB8AC3E}">
        <p14:creationId xmlns:p14="http://schemas.microsoft.com/office/powerpoint/2010/main" val="3993061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05"/>
                                        </p:tgtEl>
                                        <p:attrNameLst>
                                          <p:attrName>style.visibility</p:attrName>
                                        </p:attrNameLst>
                                      </p:cBhvr>
                                      <p:to>
                                        <p:strVal val="visible"/>
                                      </p:to>
                                    </p:set>
                                    <p:animEffect transition="in" filter="dissolve">
                                      <p:cBhvr>
                                        <p:cTn id="17" dur="500"/>
                                        <p:tgtEl>
                                          <p:spTgt spid="40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dissolve">
                                      <p:cBhvr>
                                        <p:cTn id="22" dur="500"/>
                                        <p:tgtEl>
                                          <p:spTgt spid="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3"/>
                                        </p:tgtEl>
                                      </p:cBhvr>
                                    </p:animEffect>
                                    <p:set>
                                      <p:cBhvr>
                                        <p:cTn id="27" dur="1" fill="hold">
                                          <p:stCondLst>
                                            <p:cond delay="499"/>
                                          </p:stCondLst>
                                        </p:cTn>
                                        <p:tgtEl>
                                          <p:spTgt spid="3"/>
                                        </p:tgtEl>
                                        <p:attrNameLst>
                                          <p:attrName>style.visibility</p:attrName>
                                        </p:attrNameLst>
                                      </p:cBhvr>
                                      <p:to>
                                        <p:strVal val="hidden"/>
                                      </p:to>
                                    </p:set>
                                  </p:childTnLst>
                                </p:cTn>
                              </p:par>
                              <p:par>
                                <p:cTn id="28" presetID="9" presetClass="exit" presetSubtype="0" fill="hold" nodeType="withEffect">
                                  <p:stCondLst>
                                    <p:cond delay="0"/>
                                  </p:stCondLst>
                                  <p:childTnLst>
                                    <p:animEffect transition="out" filter="dissolve">
                                      <p:cBhvr>
                                        <p:cTn id="29" dur="500"/>
                                        <p:tgtEl>
                                          <p:spTgt spid="405"/>
                                        </p:tgtEl>
                                      </p:cBhvr>
                                    </p:animEffect>
                                    <p:set>
                                      <p:cBhvr>
                                        <p:cTn id="30" dur="1" fill="hold">
                                          <p:stCondLst>
                                            <p:cond delay="499"/>
                                          </p:stCondLst>
                                        </p:cTn>
                                        <p:tgtEl>
                                          <p:spTgt spid="405"/>
                                        </p:tgtEl>
                                        <p:attrNameLst>
                                          <p:attrName>style.visibility</p:attrName>
                                        </p:attrNameLst>
                                      </p:cBhvr>
                                      <p:to>
                                        <p:strVal val="hidden"/>
                                      </p:to>
                                    </p:set>
                                  </p:childTnLst>
                                </p:cTn>
                              </p:par>
                              <p:par>
                                <p:cTn id="31" presetID="9" presetClass="exit" presetSubtype="0" fill="hold" nodeType="withEffect">
                                  <p:stCondLst>
                                    <p:cond delay="0"/>
                                  </p:stCondLst>
                                  <p:childTnLst>
                                    <p:animEffect transition="out" filter="dissolve">
                                      <p:cBhvr>
                                        <p:cTn id="32" dur="500"/>
                                        <p:tgtEl>
                                          <p:spTgt spid="4"/>
                                        </p:tgtEl>
                                      </p:cBhvr>
                                    </p:animEffect>
                                    <p:set>
                                      <p:cBhvr>
                                        <p:cTn id="33" dur="1" fill="hold">
                                          <p:stCondLst>
                                            <p:cond delay="499"/>
                                          </p:stCondLst>
                                        </p:cTn>
                                        <p:tgtEl>
                                          <p:spTgt spid="4"/>
                                        </p:tgtEl>
                                        <p:attrNameLst>
                                          <p:attrName>style.visibility</p:attrName>
                                        </p:attrNameLst>
                                      </p:cBhvr>
                                      <p:to>
                                        <p:strVal val="hidden"/>
                                      </p:to>
                                    </p:set>
                                  </p:childTnLst>
                                </p:cTn>
                              </p:par>
                              <p:par>
                                <p:cTn id="34" presetID="9" presetClass="exit" presetSubtype="0" fill="hold" nodeType="withEffect">
                                  <p:stCondLst>
                                    <p:cond delay="0"/>
                                  </p:stCondLst>
                                  <p:childTnLst>
                                    <p:animEffect transition="out" filter="dissolve">
                                      <p:cBhvr>
                                        <p:cTn id="35" dur="500"/>
                                        <p:tgtEl>
                                          <p:spTgt spid="5"/>
                                        </p:tgtEl>
                                      </p:cBhvr>
                                    </p:animEffect>
                                    <p:set>
                                      <p:cBhvr>
                                        <p:cTn id="36"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C8F9E24A-6764-4D98-9E04-8827223B7B07}"/>
              </a:ext>
            </a:extLst>
          </p:cNvPr>
          <p:cNvSpPr txBox="1"/>
          <p:nvPr/>
        </p:nvSpPr>
        <p:spPr>
          <a:xfrm>
            <a:off x="3609582" y="589123"/>
            <a:ext cx="4972836" cy="707886"/>
          </a:xfrm>
          <a:prstGeom prst="rect">
            <a:avLst/>
          </a:prstGeom>
          <a:noFill/>
        </p:spPr>
        <p:txBody>
          <a:bodyPr wrap="none" rtlCol="0">
            <a:spAutoFit/>
          </a:bodyPr>
          <a:lstStyle/>
          <a:p>
            <a:r>
              <a:rPr lang="en-US" sz="4000" dirty="0">
                <a:latin typeface="Century Gothic" panose="020B0502020202020204" pitchFamily="34" charset="0"/>
              </a:rPr>
              <a:t>The Plastic Synapse</a:t>
            </a:r>
          </a:p>
        </p:txBody>
      </p:sp>
      <p:pic>
        <p:nvPicPr>
          <p:cNvPr id="1026" name="Picture 2" descr="Image result for brain">
            <a:extLst>
              <a:ext uri="{FF2B5EF4-FFF2-40B4-BE49-F238E27FC236}">
                <a16:creationId xmlns:a16="http://schemas.microsoft.com/office/drawing/2014/main" id="{776166AA-92DF-49C1-9E68-1142BCEB2BA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64097" y="1772837"/>
            <a:ext cx="6740769" cy="44960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087578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Picture 28" descr="A picture containing text, map&#10;&#10;Description generated with very high confidence">
            <a:extLst>
              <a:ext uri="{FF2B5EF4-FFF2-40B4-BE49-F238E27FC236}">
                <a16:creationId xmlns:a16="http://schemas.microsoft.com/office/drawing/2014/main" id="{7DFE981B-08B8-42F2-BEEE-4295E51B829C}"/>
              </a:ext>
            </a:extLst>
          </p:cNvPr>
          <p:cNvPicPr>
            <a:picLocks noChangeAspect="1"/>
          </p:cNvPicPr>
          <p:nvPr/>
        </p:nvPicPr>
        <p:blipFill rotWithShape="1">
          <a:blip r:embed="rId3">
            <a:extLst>
              <a:ext uri="{28A0092B-C50C-407E-A947-70E740481C1C}">
                <a14:useLocalDpi xmlns:a14="http://schemas.microsoft.com/office/drawing/2010/main" val="0"/>
              </a:ext>
            </a:extLst>
          </a:blip>
          <a:srcRect t="27016" r="25602" b="22402"/>
          <a:stretch/>
        </p:blipFill>
        <p:spPr>
          <a:xfrm>
            <a:off x="5264504" y="1651816"/>
            <a:ext cx="6806246" cy="3468915"/>
          </a:xfrm>
          <a:prstGeom prst="rect">
            <a:avLst/>
          </a:prstGeom>
        </p:spPr>
      </p:pic>
      <p:pic>
        <p:nvPicPr>
          <p:cNvPr id="31" name="Picture 30" descr="A picture containing text&#10;&#10;Description generated with very high confidence">
            <a:extLst>
              <a:ext uri="{FF2B5EF4-FFF2-40B4-BE49-F238E27FC236}">
                <a16:creationId xmlns:a16="http://schemas.microsoft.com/office/drawing/2014/main" id="{301254CF-4B5A-452B-909A-995E7A76F020}"/>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7762" t="61371" r="61496"/>
          <a:stretch/>
        </p:blipFill>
        <p:spPr>
          <a:xfrm>
            <a:off x="505889" y="3979729"/>
            <a:ext cx="1105197" cy="1542896"/>
          </a:xfrm>
          <a:prstGeom prst="rect">
            <a:avLst/>
          </a:prstGeom>
        </p:spPr>
      </p:pic>
      <p:sp>
        <p:nvSpPr>
          <p:cNvPr id="32" name="TextBox 31">
            <a:extLst>
              <a:ext uri="{FF2B5EF4-FFF2-40B4-BE49-F238E27FC236}">
                <a16:creationId xmlns:a16="http://schemas.microsoft.com/office/drawing/2014/main" id="{5F3EF72A-122C-44FD-AE0B-F516A29A10EC}"/>
              </a:ext>
            </a:extLst>
          </p:cNvPr>
          <p:cNvSpPr txBox="1"/>
          <p:nvPr/>
        </p:nvSpPr>
        <p:spPr>
          <a:xfrm>
            <a:off x="2358438" y="300107"/>
            <a:ext cx="7475123" cy="707886"/>
          </a:xfrm>
          <a:prstGeom prst="rect">
            <a:avLst/>
          </a:prstGeom>
          <a:noFill/>
        </p:spPr>
        <p:txBody>
          <a:bodyPr wrap="none" rtlCol="0">
            <a:spAutoFit/>
          </a:bodyPr>
          <a:lstStyle/>
          <a:p>
            <a:r>
              <a:rPr lang="en-US" sz="4000" dirty="0">
                <a:latin typeface="Century Gothic" panose="020B0502020202020204" pitchFamily="34" charset="0"/>
              </a:rPr>
              <a:t>Plasticity in the Hippocampus</a:t>
            </a:r>
          </a:p>
        </p:txBody>
      </p:sp>
      <p:pic>
        <p:nvPicPr>
          <p:cNvPr id="6" name="Picture 5" descr="A picture containing text&#10;&#10;Description generated with very high confidence">
            <a:extLst>
              <a:ext uri="{FF2B5EF4-FFF2-40B4-BE49-F238E27FC236}">
                <a16:creationId xmlns:a16="http://schemas.microsoft.com/office/drawing/2014/main" id="{22A16160-0490-456A-B7B7-1C9358CB324A}"/>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38504" t="30686"/>
          <a:stretch/>
        </p:blipFill>
        <p:spPr>
          <a:xfrm>
            <a:off x="1611086" y="2754087"/>
            <a:ext cx="3276600" cy="2768538"/>
          </a:xfrm>
          <a:prstGeom prst="rect">
            <a:avLst/>
          </a:prstGeom>
        </p:spPr>
      </p:pic>
      <p:pic>
        <p:nvPicPr>
          <p:cNvPr id="7" name="Picture 6" descr="A picture containing text&#10;&#10;Description generated with very high confidence">
            <a:extLst>
              <a:ext uri="{FF2B5EF4-FFF2-40B4-BE49-F238E27FC236}">
                <a16:creationId xmlns:a16="http://schemas.microsoft.com/office/drawing/2014/main" id="{AE8EEF4E-F197-4B41-9F01-FB8BA1CC7A95}"/>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17762" b="69314"/>
          <a:stretch/>
        </p:blipFill>
        <p:spPr>
          <a:xfrm>
            <a:off x="505889" y="1528445"/>
            <a:ext cx="4381797" cy="1225642"/>
          </a:xfrm>
          <a:prstGeom prst="rect">
            <a:avLst/>
          </a:prstGeom>
        </p:spPr>
      </p:pic>
    </p:spTree>
    <p:extLst>
      <p:ext uri="{BB962C8B-B14F-4D97-AF65-F5344CB8AC3E}">
        <p14:creationId xmlns:p14="http://schemas.microsoft.com/office/powerpoint/2010/main" val="36236141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1"/>
                                        </p:tgtEl>
                                        <p:attrNameLst>
                                          <p:attrName>style.visibility</p:attrName>
                                        </p:attrNameLst>
                                      </p:cBhvr>
                                      <p:to>
                                        <p:strVal val="visible"/>
                                      </p:to>
                                    </p:set>
                                    <p:animEffect transition="in" filter="dissolve">
                                      <p:cBhvr>
                                        <p:cTn id="12" dur="500"/>
                                        <p:tgtEl>
                                          <p:spTgt spid="3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dissolve">
                                      <p:cBhvr>
                                        <p:cTn id="1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 name="Group 21">
            <a:extLst>
              <a:ext uri="{FF2B5EF4-FFF2-40B4-BE49-F238E27FC236}">
                <a16:creationId xmlns:a16="http://schemas.microsoft.com/office/drawing/2014/main" id="{6AB92FFA-B9D3-4904-B22F-72C6A9DB6E8D}"/>
              </a:ext>
            </a:extLst>
          </p:cNvPr>
          <p:cNvGrpSpPr/>
          <p:nvPr/>
        </p:nvGrpSpPr>
        <p:grpSpPr>
          <a:xfrm>
            <a:off x="345931" y="1306286"/>
            <a:ext cx="4447864" cy="2033784"/>
            <a:chOff x="-1715097" y="885371"/>
            <a:chExt cx="4447864" cy="2033784"/>
          </a:xfrm>
        </p:grpSpPr>
        <p:grpSp>
          <p:nvGrpSpPr>
            <p:cNvPr id="6" name="Group 5">
              <a:extLst>
                <a:ext uri="{FF2B5EF4-FFF2-40B4-BE49-F238E27FC236}">
                  <a16:creationId xmlns:a16="http://schemas.microsoft.com/office/drawing/2014/main" id="{0875BDD2-ACC9-4CB8-AE24-7547F371C836}"/>
                </a:ext>
              </a:extLst>
            </p:cNvPr>
            <p:cNvGrpSpPr/>
            <p:nvPr/>
          </p:nvGrpSpPr>
          <p:grpSpPr>
            <a:xfrm>
              <a:off x="-1715097" y="891785"/>
              <a:ext cx="4332303" cy="2027370"/>
              <a:chOff x="2097526" y="411030"/>
              <a:chExt cx="11199514" cy="4860660"/>
            </a:xfrm>
          </p:grpSpPr>
          <p:pic>
            <p:nvPicPr>
              <p:cNvPr id="4" name="Picture 3">
                <a:extLst>
                  <a:ext uri="{FF2B5EF4-FFF2-40B4-BE49-F238E27FC236}">
                    <a16:creationId xmlns:a16="http://schemas.microsoft.com/office/drawing/2014/main" id="{A1EF4CFE-EC8D-4591-8F03-C64C2E6A423E}"/>
                  </a:ext>
                </a:extLst>
              </p:cNvPr>
              <p:cNvPicPr>
                <a:picLocks noChangeAspect="1"/>
              </p:cNvPicPr>
              <p:nvPr/>
            </p:nvPicPr>
            <p:blipFill>
              <a:blip r:embed="rId4"/>
              <a:stretch>
                <a:fillRect/>
              </a:stretch>
            </p:blipFill>
            <p:spPr>
              <a:xfrm>
                <a:off x="2097526" y="411030"/>
                <a:ext cx="2850902" cy="4860660"/>
              </a:xfrm>
              <a:prstGeom prst="rect">
                <a:avLst/>
              </a:prstGeom>
            </p:spPr>
          </p:pic>
          <p:pic>
            <p:nvPicPr>
              <p:cNvPr id="5" name="Picture 4">
                <a:extLst>
                  <a:ext uri="{FF2B5EF4-FFF2-40B4-BE49-F238E27FC236}">
                    <a16:creationId xmlns:a16="http://schemas.microsoft.com/office/drawing/2014/main" id="{CD1BC3CA-E3C8-49FF-9ADB-30163509D9A7}"/>
                  </a:ext>
                </a:extLst>
              </p:cNvPr>
              <p:cNvPicPr>
                <a:picLocks noChangeAspect="1"/>
              </p:cNvPicPr>
              <p:nvPr/>
            </p:nvPicPr>
            <p:blipFill>
              <a:blip r:embed="rId5"/>
              <a:stretch>
                <a:fillRect/>
              </a:stretch>
            </p:blipFill>
            <p:spPr>
              <a:xfrm>
                <a:off x="4948428" y="506898"/>
                <a:ext cx="8348612" cy="4668924"/>
              </a:xfrm>
              <a:prstGeom prst="rect">
                <a:avLst/>
              </a:prstGeom>
            </p:spPr>
          </p:pic>
        </p:grpSp>
        <p:sp>
          <p:nvSpPr>
            <p:cNvPr id="12" name="Rectangle 11">
              <a:extLst>
                <a:ext uri="{FF2B5EF4-FFF2-40B4-BE49-F238E27FC236}">
                  <a16:creationId xmlns:a16="http://schemas.microsoft.com/office/drawing/2014/main" id="{2BCA1AC1-D6B6-4AD8-A250-E2EFC9BEB7C0}"/>
                </a:ext>
              </a:extLst>
            </p:cNvPr>
            <p:cNvSpPr/>
            <p:nvPr/>
          </p:nvSpPr>
          <p:spPr>
            <a:xfrm>
              <a:off x="-1715097" y="885371"/>
              <a:ext cx="4447864" cy="2027370"/>
            </a:xfrm>
            <a:prstGeom prst="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4" name="Rectangle 13">
            <a:extLst>
              <a:ext uri="{FF2B5EF4-FFF2-40B4-BE49-F238E27FC236}">
                <a16:creationId xmlns:a16="http://schemas.microsoft.com/office/drawing/2014/main" id="{AE606B3D-9720-4456-B9A5-A5ABAFD14584}"/>
              </a:ext>
            </a:extLst>
          </p:cNvPr>
          <p:cNvSpPr/>
          <p:nvPr/>
        </p:nvSpPr>
        <p:spPr>
          <a:xfrm>
            <a:off x="1320651" y="1867973"/>
            <a:ext cx="4447864" cy="2027370"/>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 name="sm03">
            <a:hlinkClick r:id="" action="ppaction://media"/>
            <a:extLst>
              <a:ext uri="{FF2B5EF4-FFF2-40B4-BE49-F238E27FC236}">
                <a16:creationId xmlns:a16="http://schemas.microsoft.com/office/drawing/2014/main" id="{B351BE48-63C7-4D1A-A6DF-B20BC73DE3A9}"/>
              </a:ext>
            </a:extLst>
          </p:cNvPr>
          <p:cNvPicPr>
            <a:picLocks noChangeAspect="1"/>
          </p:cNvPicPr>
          <p:nvPr>
            <a:videoFile r:link="rId2"/>
            <p:extLst>
              <p:ext uri="{DAA4B4D4-6D71-4841-9C94-3DE7FCFB9230}">
                <p14:media xmlns:p14="http://schemas.microsoft.com/office/powerpoint/2010/main" r:embed="rId1"/>
              </p:ext>
            </p:extLst>
          </p:nvPr>
        </p:nvPicPr>
        <p:blipFill>
          <a:blip r:embed="rId6"/>
          <a:stretch>
            <a:fillRect/>
          </a:stretch>
        </p:blipFill>
        <p:spPr>
          <a:xfrm>
            <a:off x="2415309" y="2049910"/>
            <a:ext cx="2085559" cy="1606177"/>
          </a:xfrm>
          <a:prstGeom prst="rect">
            <a:avLst/>
          </a:prstGeom>
        </p:spPr>
      </p:pic>
      <p:sp>
        <p:nvSpPr>
          <p:cNvPr id="23" name="TextBox 22">
            <a:extLst>
              <a:ext uri="{FF2B5EF4-FFF2-40B4-BE49-F238E27FC236}">
                <a16:creationId xmlns:a16="http://schemas.microsoft.com/office/drawing/2014/main" id="{C7D9234D-A0DA-4196-949B-7577280525A6}"/>
              </a:ext>
            </a:extLst>
          </p:cNvPr>
          <p:cNvSpPr txBox="1"/>
          <p:nvPr/>
        </p:nvSpPr>
        <p:spPr>
          <a:xfrm>
            <a:off x="4048586" y="338469"/>
            <a:ext cx="4447864" cy="707886"/>
          </a:xfrm>
          <a:prstGeom prst="rect">
            <a:avLst/>
          </a:prstGeom>
          <a:noFill/>
        </p:spPr>
        <p:txBody>
          <a:bodyPr wrap="square" rtlCol="0">
            <a:spAutoFit/>
          </a:bodyPr>
          <a:lstStyle/>
          <a:p>
            <a:r>
              <a:rPr lang="en-US" sz="4000" dirty="0">
                <a:latin typeface="Century Gothic" panose="020B0502020202020204" pitchFamily="34" charset="0"/>
              </a:rPr>
              <a:t>Mid-Term Exam</a:t>
            </a:r>
          </a:p>
        </p:txBody>
      </p:sp>
      <p:grpSp>
        <p:nvGrpSpPr>
          <p:cNvPr id="24" name="Group 23">
            <a:extLst>
              <a:ext uri="{FF2B5EF4-FFF2-40B4-BE49-F238E27FC236}">
                <a16:creationId xmlns:a16="http://schemas.microsoft.com/office/drawing/2014/main" id="{FB8A2F86-472A-498C-B24D-32BB1922BE26}"/>
              </a:ext>
            </a:extLst>
          </p:cNvPr>
          <p:cNvGrpSpPr/>
          <p:nvPr/>
        </p:nvGrpSpPr>
        <p:grpSpPr>
          <a:xfrm>
            <a:off x="439056" y="4124601"/>
            <a:ext cx="4528910" cy="2583712"/>
            <a:chOff x="3510190" y="3266295"/>
            <a:chExt cx="4528910" cy="2583712"/>
          </a:xfrm>
        </p:grpSpPr>
        <p:sp>
          <p:nvSpPr>
            <p:cNvPr id="25" name="Explosion: 8 Points 24">
              <a:extLst>
                <a:ext uri="{FF2B5EF4-FFF2-40B4-BE49-F238E27FC236}">
                  <a16:creationId xmlns:a16="http://schemas.microsoft.com/office/drawing/2014/main" id="{3394F99D-5670-4A4F-B71F-4B916B4F2EA4}"/>
                </a:ext>
              </a:extLst>
            </p:cNvPr>
            <p:cNvSpPr/>
            <p:nvPr/>
          </p:nvSpPr>
          <p:spPr>
            <a:xfrm>
              <a:off x="3510190" y="3266295"/>
              <a:ext cx="4528910" cy="2583712"/>
            </a:xfrm>
            <a:prstGeom prst="irregularSeal1">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7496E065-D511-4E12-A465-E96F06B2C264}"/>
                </a:ext>
              </a:extLst>
            </p:cNvPr>
            <p:cNvSpPr/>
            <p:nvPr/>
          </p:nvSpPr>
          <p:spPr>
            <a:xfrm>
              <a:off x="4057354" y="3702532"/>
              <a:ext cx="2997936" cy="1754326"/>
            </a:xfrm>
            <a:prstGeom prst="rect">
              <a:avLst/>
            </a:prstGeom>
            <a:noFill/>
          </p:spPr>
          <p:txBody>
            <a:bodyPr wrap="none" lIns="91440" tIns="45720" rIns="91440" bIns="45720">
              <a:spAutoFit/>
            </a:bodyPr>
            <a:lstStyle/>
            <a:p>
              <a:pPr algn="ctr"/>
              <a:r>
                <a:rPr lang="en-US" sz="5400" b="1" cap="none" spc="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rPr>
                <a:t>1,000,000</a:t>
              </a:r>
            </a:p>
            <a:p>
              <a:pPr algn="ctr"/>
              <a:r>
                <a:rPr lang="en-US" sz="5400" b="1"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rPr>
                <a:t>Points</a:t>
              </a:r>
              <a:endParaRPr lang="en-US" sz="5400" b="1" cap="none" spc="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endParaRPr>
            </a:p>
          </p:txBody>
        </p:sp>
      </p:grpSp>
      <p:grpSp>
        <p:nvGrpSpPr>
          <p:cNvPr id="20" name="Group 19">
            <a:extLst>
              <a:ext uri="{FF2B5EF4-FFF2-40B4-BE49-F238E27FC236}">
                <a16:creationId xmlns:a16="http://schemas.microsoft.com/office/drawing/2014/main" id="{81D608B2-E2A2-450E-BDC7-7BBCC8F7706F}"/>
              </a:ext>
            </a:extLst>
          </p:cNvPr>
          <p:cNvGrpSpPr/>
          <p:nvPr/>
        </p:nvGrpSpPr>
        <p:grpSpPr>
          <a:xfrm>
            <a:off x="2526630" y="2326384"/>
            <a:ext cx="4447864" cy="2027370"/>
            <a:chOff x="4844314" y="-421656"/>
            <a:chExt cx="4447864" cy="2027370"/>
          </a:xfrm>
        </p:grpSpPr>
        <p:sp>
          <p:nvSpPr>
            <p:cNvPr id="15" name="Rectangle 14">
              <a:extLst>
                <a:ext uri="{FF2B5EF4-FFF2-40B4-BE49-F238E27FC236}">
                  <a16:creationId xmlns:a16="http://schemas.microsoft.com/office/drawing/2014/main" id="{66BCB4DD-8ED5-4ACF-80C1-D4EAB789FDAF}"/>
                </a:ext>
              </a:extLst>
            </p:cNvPr>
            <p:cNvSpPr/>
            <p:nvPr/>
          </p:nvSpPr>
          <p:spPr>
            <a:xfrm>
              <a:off x="4844314" y="-421656"/>
              <a:ext cx="4447864" cy="2027370"/>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a:extLst>
                <a:ext uri="{FF2B5EF4-FFF2-40B4-BE49-F238E27FC236}">
                  <a16:creationId xmlns:a16="http://schemas.microsoft.com/office/drawing/2014/main" id="{9DD7B308-432C-467B-AC84-4BAFF316E053}"/>
                </a:ext>
              </a:extLst>
            </p:cNvPr>
            <p:cNvPicPr>
              <a:picLocks noChangeAspect="1"/>
            </p:cNvPicPr>
            <p:nvPr/>
          </p:nvPicPr>
          <p:blipFill>
            <a:blip r:embed="rId7"/>
            <a:stretch>
              <a:fillRect/>
            </a:stretch>
          </p:blipFill>
          <p:spPr>
            <a:xfrm>
              <a:off x="5665228" y="-365978"/>
              <a:ext cx="2806035" cy="1886858"/>
            </a:xfrm>
            <a:prstGeom prst="rect">
              <a:avLst/>
            </a:prstGeom>
          </p:spPr>
        </p:pic>
      </p:grpSp>
      <p:grpSp>
        <p:nvGrpSpPr>
          <p:cNvPr id="18" name="Group 17">
            <a:extLst>
              <a:ext uri="{FF2B5EF4-FFF2-40B4-BE49-F238E27FC236}">
                <a16:creationId xmlns:a16="http://schemas.microsoft.com/office/drawing/2014/main" id="{5638EF63-6E1C-4932-B297-027E14075BA4}"/>
              </a:ext>
            </a:extLst>
          </p:cNvPr>
          <p:cNvGrpSpPr/>
          <p:nvPr/>
        </p:nvGrpSpPr>
        <p:grpSpPr>
          <a:xfrm>
            <a:off x="4181451" y="2841671"/>
            <a:ext cx="4447864" cy="2027370"/>
            <a:chOff x="10281361" y="373593"/>
            <a:chExt cx="4447864" cy="2027370"/>
          </a:xfrm>
        </p:grpSpPr>
        <p:sp>
          <p:nvSpPr>
            <p:cNvPr id="17" name="Rectangle 16">
              <a:extLst>
                <a:ext uri="{FF2B5EF4-FFF2-40B4-BE49-F238E27FC236}">
                  <a16:creationId xmlns:a16="http://schemas.microsoft.com/office/drawing/2014/main" id="{E746BAC9-1307-451E-BD90-437E23CC4873}"/>
                </a:ext>
              </a:extLst>
            </p:cNvPr>
            <p:cNvSpPr/>
            <p:nvPr/>
          </p:nvSpPr>
          <p:spPr>
            <a:xfrm>
              <a:off x="10281361" y="373593"/>
              <a:ext cx="4447864" cy="2027370"/>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2" descr="Image result for synaptotagmin">
              <a:extLst>
                <a:ext uri="{FF2B5EF4-FFF2-40B4-BE49-F238E27FC236}">
                  <a16:creationId xmlns:a16="http://schemas.microsoft.com/office/drawing/2014/main" id="{6530D6E9-BFF2-4C03-A43F-E73BC2A56BE5}"/>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b="31300"/>
            <a:stretch/>
          </p:blipFill>
          <p:spPr bwMode="auto">
            <a:xfrm>
              <a:off x="11403725" y="436376"/>
              <a:ext cx="2404542" cy="190180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8DC63BB7-CA34-4AAA-8CC1-E7B6D5C59A97}"/>
              </a:ext>
            </a:extLst>
          </p:cNvPr>
          <p:cNvGrpSpPr/>
          <p:nvPr/>
        </p:nvGrpSpPr>
        <p:grpSpPr>
          <a:xfrm>
            <a:off x="5879836" y="3361689"/>
            <a:ext cx="4447864" cy="2027370"/>
            <a:chOff x="-1562697" y="3675702"/>
            <a:chExt cx="4447864" cy="2027370"/>
          </a:xfrm>
        </p:grpSpPr>
        <p:sp>
          <p:nvSpPr>
            <p:cNvPr id="13" name="Rectangle 12">
              <a:extLst>
                <a:ext uri="{FF2B5EF4-FFF2-40B4-BE49-F238E27FC236}">
                  <a16:creationId xmlns:a16="http://schemas.microsoft.com/office/drawing/2014/main" id="{2C7257C0-F79B-43DF-9A58-CAB2922E48BA}"/>
                </a:ext>
              </a:extLst>
            </p:cNvPr>
            <p:cNvSpPr/>
            <p:nvPr/>
          </p:nvSpPr>
          <p:spPr>
            <a:xfrm>
              <a:off x="-1562697" y="3675702"/>
              <a:ext cx="4447864" cy="2027370"/>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a:extLst>
                <a:ext uri="{FF2B5EF4-FFF2-40B4-BE49-F238E27FC236}">
                  <a16:creationId xmlns:a16="http://schemas.microsoft.com/office/drawing/2014/main" id="{501193C8-92B2-4728-AC37-7F8AE5AF136E}"/>
                </a:ext>
              </a:extLst>
            </p:cNvPr>
            <p:cNvPicPr>
              <a:picLocks noChangeAspect="1"/>
            </p:cNvPicPr>
            <p:nvPr/>
          </p:nvPicPr>
          <p:blipFill>
            <a:blip r:embed="rId9"/>
            <a:stretch>
              <a:fillRect/>
            </a:stretch>
          </p:blipFill>
          <p:spPr>
            <a:xfrm>
              <a:off x="-1258661" y="3705178"/>
              <a:ext cx="3562774" cy="1968417"/>
            </a:xfrm>
            <a:prstGeom prst="rect">
              <a:avLst/>
            </a:prstGeom>
          </p:spPr>
        </p:pic>
      </p:grpSp>
      <p:grpSp>
        <p:nvGrpSpPr>
          <p:cNvPr id="19" name="Group 18">
            <a:extLst>
              <a:ext uri="{FF2B5EF4-FFF2-40B4-BE49-F238E27FC236}">
                <a16:creationId xmlns:a16="http://schemas.microsoft.com/office/drawing/2014/main" id="{B3EA0925-41E7-47CD-882C-20141AA94252}"/>
              </a:ext>
            </a:extLst>
          </p:cNvPr>
          <p:cNvGrpSpPr/>
          <p:nvPr/>
        </p:nvGrpSpPr>
        <p:grpSpPr>
          <a:xfrm>
            <a:off x="7331946" y="3895343"/>
            <a:ext cx="4447864" cy="2027370"/>
            <a:chOff x="7029609" y="5347773"/>
            <a:chExt cx="4447864" cy="2027370"/>
          </a:xfrm>
        </p:grpSpPr>
        <p:sp>
          <p:nvSpPr>
            <p:cNvPr id="16" name="Rectangle 15">
              <a:extLst>
                <a:ext uri="{FF2B5EF4-FFF2-40B4-BE49-F238E27FC236}">
                  <a16:creationId xmlns:a16="http://schemas.microsoft.com/office/drawing/2014/main" id="{FD1F386F-EA58-4942-94DB-5AD1D1855B61}"/>
                </a:ext>
              </a:extLst>
            </p:cNvPr>
            <p:cNvSpPr/>
            <p:nvPr/>
          </p:nvSpPr>
          <p:spPr>
            <a:xfrm>
              <a:off x="7029609" y="5347773"/>
              <a:ext cx="4447864" cy="2027370"/>
            </a:xfrm>
            <a:prstGeom prst="rect">
              <a:avLst/>
            </a:prstGeom>
            <a:solidFill>
              <a:schemeClr val="bg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extLst>
                <a:ext uri="{FF2B5EF4-FFF2-40B4-BE49-F238E27FC236}">
                  <a16:creationId xmlns:a16="http://schemas.microsoft.com/office/drawing/2014/main" id="{3280B147-E7A8-40F9-8105-D30AB549F3A4}"/>
                </a:ext>
              </a:extLst>
            </p:cNvPr>
            <p:cNvPicPr>
              <a:picLocks noChangeAspect="1"/>
            </p:cNvPicPr>
            <p:nvPr/>
          </p:nvPicPr>
          <p:blipFill>
            <a:blip r:embed="rId10"/>
            <a:stretch>
              <a:fillRect/>
            </a:stretch>
          </p:blipFill>
          <p:spPr>
            <a:xfrm>
              <a:off x="7666477" y="5491726"/>
              <a:ext cx="3174127" cy="1739464"/>
            </a:xfrm>
            <a:prstGeom prst="rect">
              <a:avLst/>
            </a:prstGeom>
          </p:spPr>
        </p:pic>
      </p:grpSp>
    </p:spTree>
    <p:extLst>
      <p:ext uri="{BB962C8B-B14F-4D97-AF65-F5344CB8AC3E}">
        <p14:creationId xmlns:p14="http://schemas.microsoft.com/office/powerpoint/2010/main" val="9180179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4" presetClass="emph" presetSubtype="0" repeatCount="indefinite" fill="hold" grpId="0" nodeType="clickEffect">
                                  <p:stCondLst>
                                    <p:cond delay="0"/>
                                  </p:stCondLst>
                                  <p:endCondLst>
                                    <p:cond evt="onNext" delay="0">
                                      <p:tgtEl>
                                        <p:sldTgt/>
                                      </p:tgtEl>
                                    </p:cond>
                                  </p:endCondLst>
                                  <p:iterate type="lt">
                                    <p:tmPct val="10000"/>
                                  </p:iterate>
                                  <p:childTnLst>
                                    <p:animMotion origin="layout" path="M 0.0 0.0 L 0.0 -0.07213" pathEditMode="relative" ptsTypes="">
                                      <p:cBhvr>
                                        <p:cTn id="6" dur="1000" accel="50000" decel="50000" autoRev="1" fill="hold">
                                          <p:stCondLst>
                                            <p:cond delay="0"/>
                                          </p:stCondLst>
                                        </p:cTn>
                                        <p:tgtEl>
                                          <p:spTgt spid="23"/>
                                        </p:tgtEl>
                                        <p:attrNameLst>
                                          <p:attrName>ppt_x</p:attrName>
                                          <p:attrName>ppt_y</p:attrName>
                                        </p:attrNameLst>
                                      </p:cBhvr>
                                    </p:animMotion>
                                    <p:animRot by="1500000">
                                      <p:cBhvr>
                                        <p:cTn id="7" dur="500" fill="hold">
                                          <p:stCondLst>
                                            <p:cond delay="0"/>
                                          </p:stCondLst>
                                        </p:cTn>
                                        <p:tgtEl>
                                          <p:spTgt spid="23"/>
                                        </p:tgtEl>
                                        <p:attrNameLst>
                                          <p:attrName>r</p:attrName>
                                        </p:attrNameLst>
                                      </p:cBhvr>
                                    </p:animRot>
                                    <p:animRot by="-1500000">
                                      <p:cBhvr>
                                        <p:cTn id="8" dur="500" fill="hold">
                                          <p:stCondLst>
                                            <p:cond delay="500"/>
                                          </p:stCondLst>
                                        </p:cTn>
                                        <p:tgtEl>
                                          <p:spTgt spid="23"/>
                                        </p:tgtEl>
                                        <p:attrNameLst>
                                          <p:attrName>r</p:attrName>
                                        </p:attrNameLst>
                                      </p:cBhvr>
                                    </p:animRot>
                                    <p:animRot by="-1500000">
                                      <p:cBhvr>
                                        <p:cTn id="9" dur="500" fill="hold">
                                          <p:stCondLst>
                                            <p:cond delay="1000"/>
                                          </p:stCondLst>
                                        </p:cTn>
                                        <p:tgtEl>
                                          <p:spTgt spid="23"/>
                                        </p:tgtEl>
                                        <p:attrNameLst>
                                          <p:attrName>r</p:attrName>
                                        </p:attrNameLst>
                                      </p:cBhvr>
                                    </p:animRot>
                                    <p:animRot by="1500000">
                                      <p:cBhvr>
                                        <p:cTn id="10" dur="500" fill="hold">
                                          <p:stCondLst>
                                            <p:cond delay="1500"/>
                                          </p:stCondLst>
                                        </p:cTn>
                                        <p:tgtEl>
                                          <p:spTgt spid="23"/>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35" presetClass="entr" presetSubtype="0" fill="hold" nodeType="click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500"/>
                                        <p:tgtEl>
                                          <p:spTgt spid="24"/>
                                        </p:tgtEl>
                                      </p:cBhvr>
                                    </p:animEffect>
                                    <p:anim calcmode="lin" valueType="num">
                                      <p:cBhvr>
                                        <p:cTn id="16" dur="500" fill="hold"/>
                                        <p:tgtEl>
                                          <p:spTgt spid="24"/>
                                        </p:tgtEl>
                                        <p:attrNameLst>
                                          <p:attrName>style.rotation</p:attrName>
                                        </p:attrNameLst>
                                      </p:cBhvr>
                                      <p:tavLst>
                                        <p:tav tm="0">
                                          <p:val>
                                            <p:fltVal val="720"/>
                                          </p:val>
                                        </p:tav>
                                        <p:tav tm="100000">
                                          <p:val>
                                            <p:fltVal val="0"/>
                                          </p:val>
                                        </p:tav>
                                      </p:tavLst>
                                    </p:anim>
                                    <p:anim calcmode="lin" valueType="num">
                                      <p:cBhvr>
                                        <p:cTn id="17" dur="500" fill="hold"/>
                                        <p:tgtEl>
                                          <p:spTgt spid="24"/>
                                        </p:tgtEl>
                                        <p:attrNameLst>
                                          <p:attrName>ppt_h</p:attrName>
                                        </p:attrNameLst>
                                      </p:cBhvr>
                                      <p:tavLst>
                                        <p:tav tm="0">
                                          <p:val>
                                            <p:fltVal val="0"/>
                                          </p:val>
                                        </p:tav>
                                        <p:tav tm="100000">
                                          <p:val>
                                            <p:strVal val="#ppt_h"/>
                                          </p:val>
                                        </p:tav>
                                      </p:tavLst>
                                    </p:anim>
                                    <p:anim calcmode="lin" valueType="num">
                                      <p:cBhvr>
                                        <p:cTn id="18" dur="500" fill="hold"/>
                                        <p:tgtEl>
                                          <p:spTgt spid="24"/>
                                        </p:tgtEl>
                                        <p:attrNameLst>
                                          <p:attrName>ppt_w</p:attrName>
                                        </p:attrNameLst>
                                      </p:cBhvr>
                                      <p:tavLst>
                                        <p:tav tm="0">
                                          <p:val>
                                            <p:fltVal val="0"/>
                                          </p:val>
                                        </p:tav>
                                        <p:tav tm="100000">
                                          <p:val>
                                            <p:strVal val="#ppt_w"/>
                                          </p:val>
                                        </p:tav>
                                      </p:tavLst>
                                    </p:anim>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dissolve">
                                      <p:cBhvr>
                                        <p:cTn id="23" dur="500"/>
                                        <p:tgtEl>
                                          <p:spTgt spid="22"/>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dissolve">
                                      <p:cBhvr>
                                        <p:cTn id="28" dur="500"/>
                                        <p:tgtEl>
                                          <p:spTgt spid="14"/>
                                        </p:tgtEl>
                                      </p:cBhvr>
                                    </p:animEffect>
                                  </p:childTnLst>
                                </p:cTn>
                              </p:par>
                              <p:par>
                                <p:cTn id="29" presetID="9" presetClass="entr" presetSubtype="0" fill="hold" nodeType="withEffect">
                                  <p:stCondLst>
                                    <p:cond delay="0"/>
                                  </p:stCondLst>
                                  <p:childTnLst>
                                    <p:set>
                                      <p:cBhvr>
                                        <p:cTn id="30" dur="1" fill="hold">
                                          <p:stCondLst>
                                            <p:cond delay="0"/>
                                          </p:stCondLst>
                                        </p:cTn>
                                        <p:tgtEl>
                                          <p:spTgt spid="7"/>
                                        </p:tgtEl>
                                        <p:attrNameLst>
                                          <p:attrName>style.visibility</p:attrName>
                                        </p:attrNameLst>
                                      </p:cBhvr>
                                      <p:to>
                                        <p:strVal val="visible"/>
                                      </p:to>
                                    </p:set>
                                    <p:animEffect transition="in" filter="dissolve">
                                      <p:cBhvr>
                                        <p:cTn id="31" dur="500"/>
                                        <p:tgtEl>
                                          <p:spTgt spid="7"/>
                                        </p:tgtEl>
                                      </p:cBhvr>
                                    </p:animEffect>
                                  </p:childTnLst>
                                </p:cTn>
                              </p:par>
                            </p:childTnLst>
                          </p:cTn>
                        </p:par>
                      </p:childTnLst>
                    </p:cTn>
                  </p:par>
                  <p:par>
                    <p:cTn id="32" fill="hold">
                      <p:stCondLst>
                        <p:cond delay="indefinite"/>
                      </p:stCondLst>
                      <p:childTnLst>
                        <p:par>
                          <p:cTn id="33" fill="hold">
                            <p:stCondLst>
                              <p:cond delay="0"/>
                            </p:stCondLst>
                            <p:childTnLst>
                              <p:par>
                                <p:cTn id="34" presetID="1" presetClass="mediacall" presetSubtype="0" fill="hold" nodeType="clickEffect">
                                  <p:stCondLst>
                                    <p:cond delay="0"/>
                                  </p:stCondLst>
                                  <p:childTnLst>
                                    <p:cmd type="call" cmd="playFrom(0.0)">
                                      <p:cBhvr>
                                        <p:cTn id="35" dur="2440" fill="hold"/>
                                        <p:tgtEl>
                                          <p:spTgt spid="7"/>
                                        </p:tgtEl>
                                      </p:cBhvr>
                                    </p:cmd>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20"/>
                                        </p:tgtEl>
                                        <p:attrNameLst>
                                          <p:attrName>style.visibility</p:attrName>
                                        </p:attrNameLst>
                                      </p:cBhvr>
                                      <p:to>
                                        <p:strVal val="visible"/>
                                      </p:to>
                                    </p:set>
                                    <p:animEffect transition="in" filter="dissolve">
                                      <p:cBhvr>
                                        <p:cTn id="40" dur="500"/>
                                        <p:tgtEl>
                                          <p:spTgt spid="20"/>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18"/>
                                        </p:tgtEl>
                                        <p:attrNameLst>
                                          <p:attrName>style.visibility</p:attrName>
                                        </p:attrNameLst>
                                      </p:cBhvr>
                                      <p:to>
                                        <p:strVal val="visible"/>
                                      </p:to>
                                    </p:set>
                                    <p:animEffect transition="in" filter="dissolve">
                                      <p:cBhvr>
                                        <p:cTn id="45" dur="500"/>
                                        <p:tgtEl>
                                          <p:spTgt spid="18"/>
                                        </p:tgtEl>
                                      </p:cBhvr>
                                    </p:animEffec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dissolve">
                                      <p:cBhvr>
                                        <p:cTn id="50" dur="500"/>
                                        <p:tgtEl>
                                          <p:spTgt spid="21"/>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dissolve">
                                      <p:cBhvr>
                                        <p:cTn id="55"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seq concurrent="1" nextAc="seek">
              <p:cTn id="56" restart="whenNotActive" fill="hold" evtFilter="cancelBubble" nodeType="interactiveSeq">
                <p:stCondLst>
                  <p:cond evt="onClick" delay="0">
                    <p:tgtEl>
                      <p:spTgt spid="7"/>
                    </p:tgtEl>
                  </p:cond>
                </p:stCondLst>
                <p:endSync evt="end" delay="0">
                  <p:rtn val="all"/>
                </p:endSync>
                <p:childTnLst>
                  <p:par>
                    <p:cTn id="57" fill="hold">
                      <p:stCondLst>
                        <p:cond delay="0"/>
                      </p:stCondLst>
                      <p:childTnLst>
                        <p:par>
                          <p:cTn id="58" fill="hold">
                            <p:stCondLst>
                              <p:cond delay="0"/>
                            </p:stCondLst>
                            <p:childTnLst>
                              <p:par>
                                <p:cTn id="59" presetID="2" presetClass="mediacall" presetSubtype="0" fill="hold" nodeType="clickEffect">
                                  <p:stCondLst>
                                    <p:cond delay="0"/>
                                  </p:stCondLst>
                                  <p:childTnLst>
                                    <p:cmd type="call" cmd="togglePause">
                                      <p:cBhvr>
                                        <p:cTn id="60" dur="1" fill="hold"/>
                                        <p:tgtEl>
                                          <p:spTgt spid="7"/>
                                        </p:tgtEl>
                                      </p:cBhvr>
                                    </p:cmd>
                                  </p:childTnLst>
                                </p:cTn>
                              </p:par>
                            </p:childTnLst>
                          </p:cTn>
                        </p:par>
                      </p:childTnLst>
                    </p:cTn>
                  </p:par>
                </p:childTnLst>
              </p:cTn>
              <p:nextCondLst>
                <p:cond evt="onClick" delay="0">
                  <p:tgtEl>
                    <p:spTgt spid="7"/>
                  </p:tgtEl>
                </p:cond>
              </p:nextCondLst>
            </p:seq>
            <p:video>
              <p:cMediaNode vol="80000">
                <p:cTn id="61" repeatCount="indefinite" fill="hold" display="0">
                  <p:stCondLst>
                    <p:cond delay="indefinite"/>
                  </p:stCondLst>
                </p:cTn>
                <p:tgtEl>
                  <p:spTgt spid="7"/>
                </p:tgtEl>
              </p:cMediaNode>
            </p:video>
          </p:childTnLst>
        </p:cTn>
      </p:par>
    </p:tnLst>
    <p:bldLst>
      <p:bldP spid="14" grpId="0" animBg="1"/>
      <p:bldP spid="23"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564FE523-1B81-4B92-A403-AEE7D07020F3}"/>
              </a:ext>
            </a:extLst>
          </p:cNvPr>
          <p:cNvSpPr txBox="1"/>
          <p:nvPr/>
        </p:nvSpPr>
        <p:spPr>
          <a:xfrm>
            <a:off x="2358438" y="300107"/>
            <a:ext cx="7475123" cy="707886"/>
          </a:xfrm>
          <a:prstGeom prst="rect">
            <a:avLst/>
          </a:prstGeom>
          <a:noFill/>
        </p:spPr>
        <p:txBody>
          <a:bodyPr wrap="none" rtlCol="0">
            <a:spAutoFit/>
          </a:bodyPr>
          <a:lstStyle/>
          <a:p>
            <a:r>
              <a:rPr lang="en-US" sz="4000">
                <a:latin typeface="Century Gothic" panose="020B0502020202020204" pitchFamily="34" charset="0"/>
              </a:rPr>
              <a:t>Plasticity in the Hippocampus</a:t>
            </a:r>
            <a:endParaRPr lang="en-US" sz="4000" dirty="0">
              <a:latin typeface="Century Gothic" panose="020B0502020202020204" pitchFamily="34" charset="0"/>
            </a:endParaRPr>
          </a:p>
        </p:txBody>
      </p:sp>
      <p:pic>
        <p:nvPicPr>
          <p:cNvPr id="2050" name="Picture 2" descr="Tim Bliss, Per Andersen, Terje LÃ¸mo.">
            <a:extLst>
              <a:ext uri="{FF2B5EF4-FFF2-40B4-BE49-F238E27FC236}">
                <a16:creationId xmlns:a16="http://schemas.microsoft.com/office/drawing/2014/main" id="{A5C29EF3-45F2-43CB-9C06-E39C5D1504C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3749" y="2147334"/>
            <a:ext cx="4027326" cy="3335128"/>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6" descr="A picture containing text, map&#10;&#10;Description generated with very high confidence">
            <a:extLst>
              <a:ext uri="{FF2B5EF4-FFF2-40B4-BE49-F238E27FC236}">
                <a16:creationId xmlns:a16="http://schemas.microsoft.com/office/drawing/2014/main" id="{26C84CCC-E7D3-418E-B0E8-383674ECD9F2}"/>
              </a:ext>
            </a:extLst>
          </p:cNvPr>
          <p:cNvPicPr>
            <a:picLocks noChangeAspect="1"/>
          </p:cNvPicPr>
          <p:nvPr/>
        </p:nvPicPr>
        <p:blipFill rotWithShape="1">
          <a:blip r:embed="rId4">
            <a:extLst>
              <a:ext uri="{28A0092B-C50C-407E-A947-70E740481C1C}">
                <a14:useLocalDpi xmlns:a14="http://schemas.microsoft.com/office/drawing/2010/main" val="0"/>
              </a:ext>
            </a:extLst>
          </a:blip>
          <a:srcRect t="27016" r="25602" b="22402"/>
          <a:stretch/>
        </p:blipFill>
        <p:spPr>
          <a:xfrm>
            <a:off x="5245454" y="1861366"/>
            <a:ext cx="6806246" cy="3468915"/>
          </a:xfrm>
          <a:prstGeom prst="rect">
            <a:avLst/>
          </a:prstGeom>
        </p:spPr>
      </p:pic>
    </p:spTree>
    <p:extLst>
      <p:ext uri="{BB962C8B-B14F-4D97-AF65-F5344CB8AC3E}">
        <p14:creationId xmlns:p14="http://schemas.microsoft.com/office/powerpoint/2010/main" val="33741723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dissolve">
                                      <p:cBhvr>
                                        <p:cTn id="7" dur="500"/>
                                        <p:tgtEl>
                                          <p:spTgt spid="20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descr="A close up of a map&#10;&#10;Description generated with high confidence">
            <a:extLst>
              <a:ext uri="{FF2B5EF4-FFF2-40B4-BE49-F238E27FC236}">
                <a16:creationId xmlns:a16="http://schemas.microsoft.com/office/drawing/2014/main" id="{FD3781F0-3B16-428D-B798-8A652745894C}"/>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70654" t="23771" b="24588"/>
          <a:stretch/>
        </p:blipFill>
        <p:spPr>
          <a:xfrm>
            <a:off x="6181724" y="2694417"/>
            <a:ext cx="1857375" cy="2055576"/>
          </a:xfrm>
          <a:prstGeom prst="rect">
            <a:avLst/>
          </a:prstGeom>
        </p:spPr>
      </p:pic>
      <p:pic>
        <p:nvPicPr>
          <p:cNvPr id="14" name="Picture 13" descr="A picture containing text, map&#10;&#10;Description generated with very high confidence">
            <a:extLst>
              <a:ext uri="{FF2B5EF4-FFF2-40B4-BE49-F238E27FC236}">
                <a16:creationId xmlns:a16="http://schemas.microsoft.com/office/drawing/2014/main" id="{5E376811-D0E2-45BC-9DAC-12FD3A677FCE}"/>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70654" t="28769" b="31020"/>
          <a:stretch/>
        </p:blipFill>
        <p:spPr>
          <a:xfrm>
            <a:off x="6181725" y="1007993"/>
            <a:ext cx="1857375" cy="1600654"/>
          </a:xfrm>
          <a:prstGeom prst="rect">
            <a:avLst/>
          </a:prstGeom>
        </p:spPr>
      </p:pic>
      <p:pic>
        <p:nvPicPr>
          <p:cNvPr id="15" name="Picture 14" descr="A picture containing text, map&#10;&#10;Description generated with very high confidence">
            <a:extLst>
              <a:ext uri="{FF2B5EF4-FFF2-40B4-BE49-F238E27FC236}">
                <a16:creationId xmlns:a16="http://schemas.microsoft.com/office/drawing/2014/main" id="{1B6A4087-FCD4-47C7-A74A-B1AA0FCF9D8A}"/>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l="70653" t="26170" b="25364"/>
          <a:stretch/>
        </p:blipFill>
        <p:spPr>
          <a:xfrm>
            <a:off x="6181724" y="4749991"/>
            <a:ext cx="1857376" cy="1929209"/>
          </a:xfrm>
          <a:prstGeom prst="rect">
            <a:avLst/>
          </a:prstGeom>
        </p:spPr>
      </p:pic>
      <p:sp>
        <p:nvSpPr>
          <p:cNvPr id="17" name="TextBox 16">
            <a:extLst>
              <a:ext uri="{FF2B5EF4-FFF2-40B4-BE49-F238E27FC236}">
                <a16:creationId xmlns:a16="http://schemas.microsoft.com/office/drawing/2014/main" id="{564FE523-1B81-4B92-A403-AEE7D07020F3}"/>
              </a:ext>
            </a:extLst>
          </p:cNvPr>
          <p:cNvSpPr txBox="1"/>
          <p:nvPr/>
        </p:nvSpPr>
        <p:spPr>
          <a:xfrm>
            <a:off x="3247303" y="119475"/>
            <a:ext cx="5697394" cy="707886"/>
          </a:xfrm>
          <a:prstGeom prst="rect">
            <a:avLst/>
          </a:prstGeom>
          <a:noFill/>
        </p:spPr>
        <p:txBody>
          <a:bodyPr wrap="none" rtlCol="0">
            <a:spAutoFit/>
          </a:bodyPr>
          <a:lstStyle/>
          <a:p>
            <a:r>
              <a:rPr lang="en-US" sz="4000" dirty="0">
                <a:latin typeface="Century Gothic" panose="020B0502020202020204" pitchFamily="34" charset="0"/>
              </a:rPr>
              <a:t>LTP is Not LTP is Not LTP</a:t>
            </a:r>
          </a:p>
        </p:txBody>
      </p:sp>
      <p:pic>
        <p:nvPicPr>
          <p:cNvPr id="29" name="Picture 28" descr="A picture containing text, map&#10;&#10;Description generated with very high confidence">
            <a:extLst>
              <a:ext uri="{FF2B5EF4-FFF2-40B4-BE49-F238E27FC236}">
                <a16:creationId xmlns:a16="http://schemas.microsoft.com/office/drawing/2014/main" id="{1CD1CC82-E5B2-4F2D-B475-F93158A1F2D0}"/>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28769" r="28444" b="31020"/>
          <a:stretch/>
        </p:blipFill>
        <p:spPr>
          <a:xfrm>
            <a:off x="1709966" y="1007993"/>
            <a:ext cx="4528910" cy="1600654"/>
          </a:xfrm>
          <a:prstGeom prst="rect">
            <a:avLst/>
          </a:prstGeom>
        </p:spPr>
      </p:pic>
      <p:pic>
        <p:nvPicPr>
          <p:cNvPr id="30" name="Picture 29" descr="A close up of a map&#10;&#10;Description generated with high confidence">
            <a:extLst>
              <a:ext uri="{FF2B5EF4-FFF2-40B4-BE49-F238E27FC236}">
                <a16:creationId xmlns:a16="http://schemas.microsoft.com/office/drawing/2014/main" id="{62B4BABC-9292-4740-8DD5-E6952CFE3A02}"/>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t="23771" r="29347" b="24588"/>
          <a:stretch/>
        </p:blipFill>
        <p:spPr>
          <a:xfrm>
            <a:off x="1709964" y="2694417"/>
            <a:ext cx="4471761" cy="2055576"/>
          </a:xfrm>
          <a:prstGeom prst="rect">
            <a:avLst/>
          </a:prstGeom>
        </p:spPr>
      </p:pic>
      <p:pic>
        <p:nvPicPr>
          <p:cNvPr id="31" name="Picture 30" descr="A picture containing text, map&#10;&#10;Description generated with very high confidence">
            <a:extLst>
              <a:ext uri="{FF2B5EF4-FFF2-40B4-BE49-F238E27FC236}">
                <a16:creationId xmlns:a16="http://schemas.microsoft.com/office/drawing/2014/main" id="{C9EAC453-8B82-4FC1-9967-2A5B012FC37C}"/>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26170" r="29347" b="25364"/>
          <a:stretch/>
        </p:blipFill>
        <p:spPr>
          <a:xfrm>
            <a:off x="1709965" y="4749991"/>
            <a:ext cx="4471759" cy="1929209"/>
          </a:xfrm>
          <a:prstGeom prst="rect">
            <a:avLst/>
          </a:prstGeom>
        </p:spPr>
      </p:pic>
      <p:grpSp>
        <p:nvGrpSpPr>
          <p:cNvPr id="2048" name="Group 2047">
            <a:extLst>
              <a:ext uri="{FF2B5EF4-FFF2-40B4-BE49-F238E27FC236}">
                <a16:creationId xmlns:a16="http://schemas.microsoft.com/office/drawing/2014/main" id="{9802A5E9-A1FA-413F-AA28-5FDD206F1693}"/>
              </a:ext>
            </a:extLst>
          </p:cNvPr>
          <p:cNvGrpSpPr/>
          <p:nvPr/>
        </p:nvGrpSpPr>
        <p:grpSpPr>
          <a:xfrm>
            <a:off x="8101012" y="1702594"/>
            <a:ext cx="1894252" cy="683419"/>
            <a:chOff x="7443787" y="1702594"/>
            <a:chExt cx="1894252" cy="683419"/>
          </a:xfrm>
        </p:grpSpPr>
        <p:grpSp>
          <p:nvGrpSpPr>
            <p:cNvPr id="20" name="Group 19">
              <a:extLst>
                <a:ext uri="{FF2B5EF4-FFF2-40B4-BE49-F238E27FC236}">
                  <a16:creationId xmlns:a16="http://schemas.microsoft.com/office/drawing/2014/main" id="{17352C91-9894-4C26-9833-4794614A832F}"/>
                </a:ext>
              </a:extLst>
            </p:cNvPr>
            <p:cNvGrpSpPr/>
            <p:nvPr/>
          </p:nvGrpSpPr>
          <p:grpSpPr>
            <a:xfrm>
              <a:off x="7443787" y="1702594"/>
              <a:ext cx="145257" cy="683419"/>
              <a:chOff x="7586664" y="1493044"/>
              <a:chExt cx="111918" cy="916781"/>
            </a:xfrm>
          </p:grpSpPr>
          <p:sp>
            <p:nvSpPr>
              <p:cNvPr id="19" name="Freeform: Shape 18">
                <a:extLst>
                  <a:ext uri="{FF2B5EF4-FFF2-40B4-BE49-F238E27FC236}">
                    <a16:creationId xmlns:a16="http://schemas.microsoft.com/office/drawing/2014/main" id="{674ECB71-E085-418C-B8AF-E82BCE54ED18}"/>
                  </a:ext>
                </a:extLst>
              </p:cNvPr>
              <p:cNvSpPr/>
              <p:nvPr/>
            </p:nvSpPr>
            <p:spPr>
              <a:xfrm>
                <a:off x="7586664" y="1493044"/>
                <a:ext cx="111918" cy="461962"/>
              </a:xfrm>
              <a:custGeom>
                <a:avLst/>
                <a:gdLst>
                  <a:gd name="connsiteX0" fmla="*/ 5314 w 349929"/>
                  <a:gd name="connsiteY0" fmla="*/ 0 h 447675"/>
                  <a:gd name="connsiteX1" fmla="*/ 43414 w 349929"/>
                  <a:gd name="connsiteY1" fmla="*/ 266700 h 447675"/>
                  <a:gd name="connsiteX2" fmla="*/ 324401 w 349929"/>
                  <a:gd name="connsiteY2" fmla="*/ 338138 h 447675"/>
                  <a:gd name="connsiteX3" fmla="*/ 319639 w 349929"/>
                  <a:gd name="connsiteY3" fmla="*/ 447675 h 447675"/>
                  <a:gd name="connsiteX0" fmla="*/ 5314 w 324401"/>
                  <a:gd name="connsiteY0" fmla="*/ 0 h 338138"/>
                  <a:gd name="connsiteX1" fmla="*/ 43414 w 324401"/>
                  <a:gd name="connsiteY1" fmla="*/ 266700 h 338138"/>
                  <a:gd name="connsiteX2" fmla="*/ 324401 w 324401"/>
                  <a:gd name="connsiteY2" fmla="*/ 338138 h 338138"/>
                  <a:gd name="connsiteX0" fmla="*/ 5607 w 331838"/>
                  <a:gd name="connsiteY0" fmla="*/ 0 h 414338"/>
                  <a:gd name="connsiteX1" fmla="*/ 43707 w 331838"/>
                  <a:gd name="connsiteY1" fmla="*/ 266700 h 414338"/>
                  <a:gd name="connsiteX2" fmla="*/ 331838 w 331838"/>
                  <a:gd name="connsiteY2" fmla="*/ 414338 h 414338"/>
                  <a:gd name="connsiteX0" fmla="*/ 5607 w 331838"/>
                  <a:gd name="connsiteY0" fmla="*/ 0 h 445294"/>
                  <a:gd name="connsiteX1" fmla="*/ 43707 w 331838"/>
                  <a:gd name="connsiteY1" fmla="*/ 297656 h 445294"/>
                  <a:gd name="connsiteX2" fmla="*/ 331838 w 331838"/>
                  <a:gd name="connsiteY2" fmla="*/ 445294 h 445294"/>
                  <a:gd name="connsiteX0" fmla="*/ 0 w 326231"/>
                  <a:gd name="connsiteY0" fmla="*/ 0 h 445294"/>
                  <a:gd name="connsiteX1" fmla="*/ 38100 w 326231"/>
                  <a:gd name="connsiteY1" fmla="*/ 297656 h 445294"/>
                  <a:gd name="connsiteX2" fmla="*/ 326231 w 326231"/>
                  <a:gd name="connsiteY2" fmla="*/ 445294 h 445294"/>
                  <a:gd name="connsiteX0" fmla="*/ 0 w 326231"/>
                  <a:gd name="connsiteY0" fmla="*/ 0 h 445294"/>
                  <a:gd name="connsiteX1" fmla="*/ 66675 w 326231"/>
                  <a:gd name="connsiteY1" fmla="*/ 388144 h 445294"/>
                  <a:gd name="connsiteX2" fmla="*/ 326231 w 326231"/>
                  <a:gd name="connsiteY2" fmla="*/ 445294 h 445294"/>
                  <a:gd name="connsiteX0" fmla="*/ 0 w 211931"/>
                  <a:gd name="connsiteY0" fmla="*/ 0 h 461962"/>
                  <a:gd name="connsiteX1" fmla="*/ 66675 w 211931"/>
                  <a:gd name="connsiteY1" fmla="*/ 388144 h 461962"/>
                  <a:gd name="connsiteX2" fmla="*/ 211931 w 211931"/>
                  <a:gd name="connsiteY2" fmla="*/ 461962 h 461962"/>
                </a:gdLst>
                <a:ahLst/>
                <a:cxnLst>
                  <a:cxn ang="0">
                    <a:pos x="connsiteX0" y="connsiteY0"/>
                  </a:cxn>
                  <a:cxn ang="0">
                    <a:pos x="connsiteX1" y="connsiteY1"/>
                  </a:cxn>
                  <a:cxn ang="0">
                    <a:pos x="connsiteX2" y="connsiteY2"/>
                  </a:cxn>
                </a:cxnLst>
                <a:rect l="l" t="t" r="r" b="b"/>
                <a:pathLst>
                  <a:path w="211931" h="461962">
                    <a:moveTo>
                      <a:pt x="0" y="0"/>
                    </a:moveTo>
                    <a:cubicBezTo>
                      <a:pt x="111521" y="81359"/>
                      <a:pt x="31353" y="311150"/>
                      <a:pt x="66675" y="388144"/>
                    </a:cubicBezTo>
                    <a:cubicBezTo>
                      <a:pt x="101997" y="465138"/>
                      <a:pt x="165894" y="431800"/>
                      <a:pt x="211931" y="46196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0203FEDF-DD63-4535-9FF8-2D4EE0E8350D}"/>
                  </a:ext>
                </a:extLst>
              </p:cNvPr>
              <p:cNvSpPr/>
              <p:nvPr/>
            </p:nvSpPr>
            <p:spPr>
              <a:xfrm rot="10800000" flipH="1">
                <a:off x="7586664" y="1947863"/>
                <a:ext cx="111918" cy="461962"/>
              </a:xfrm>
              <a:custGeom>
                <a:avLst/>
                <a:gdLst>
                  <a:gd name="connsiteX0" fmla="*/ 5314 w 349929"/>
                  <a:gd name="connsiteY0" fmla="*/ 0 h 447675"/>
                  <a:gd name="connsiteX1" fmla="*/ 43414 w 349929"/>
                  <a:gd name="connsiteY1" fmla="*/ 266700 h 447675"/>
                  <a:gd name="connsiteX2" fmla="*/ 324401 w 349929"/>
                  <a:gd name="connsiteY2" fmla="*/ 338138 h 447675"/>
                  <a:gd name="connsiteX3" fmla="*/ 319639 w 349929"/>
                  <a:gd name="connsiteY3" fmla="*/ 447675 h 447675"/>
                  <a:gd name="connsiteX0" fmla="*/ 5314 w 324401"/>
                  <a:gd name="connsiteY0" fmla="*/ 0 h 338138"/>
                  <a:gd name="connsiteX1" fmla="*/ 43414 w 324401"/>
                  <a:gd name="connsiteY1" fmla="*/ 266700 h 338138"/>
                  <a:gd name="connsiteX2" fmla="*/ 324401 w 324401"/>
                  <a:gd name="connsiteY2" fmla="*/ 338138 h 338138"/>
                  <a:gd name="connsiteX0" fmla="*/ 5607 w 331838"/>
                  <a:gd name="connsiteY0" fmla="*/ 0 h 414338"/>
                  <a:gd name="connsiteX1" fmla="*/ 43707 w 331838"/>
                  <a:gd name="connsiteY1" fmla="*/ 266700 h 414338"/>
                  <a:gd name="connsiteX2" fmla="*/ 331838 w 331838"/>
                  <a:gd name="connsiteY2" fmla="*/ 414338 h 414338"/>
                  <a:gd name="connsiteX0" fmla="*/ 5607 w 331838"/>
                  <a:gd name="connsiteY0" fmla="*/ 0 h 445294"/>
                  <a:gd name="connsiteX1" fmla="*/ 43707 w 331838"/>
                  <a:gd name="connsiteY1" fmla="*/ 297656 h 445294"/>
                  <a:gd name="connsiteX2" fmla="*/ 331838 w 331838"/>
                  <a:gd name="connsiteY2" fmla="*/ 445294 h 445294"/>
                  <a:gd name="connsiteX0" fmla="*/ 0 w 326231"/>
                  <a:gd name="connsiteY0" fmla="*/ 0 h 445294"/>
                  <a:gd name="connsiteX1" fmla="*/ 38100 w 326231"/>
                  <a:gd name="connsiteY1" fmla="*/ 297656 h 445294"/>
                  <a:gd name="connsiteX2" fmla="*/ 326231 w 326231"/>
                  <a:gd name="connsiteY2" fmla="*/ 445294 h 445294"/>
                  <a:gd name="connsiteX0" fmla="*/ 0 w 326231"/>
                  <a:gd name="connsiteY0" fmla="*/ 0 h 445294"/>
                  <a:gd name="connsiteX1" fmla="*/ 66675 w 326231"/>
                  <a:gd name="connsiteY1" fmla="*/ 388144 h 445294"/>
                  <a:gd name="connsiteX2" fmla="*/ 326231 w 326231"/>
                  <a:gd name="connsiteY2" fmla="*/ 445294 h 445294"/>
                  <a:gd name="connsiteX0" fmla="*/ 0 w 211931"/>
                  <a:gd name="connsiteY0" fmla="*/ 0 h 461962"/>
                  <a:gd name="connsiteX1" fmla="*/ 66675 w 211931"/>
                  <a:gd name="connsiteY1" fmla="*/ 388144 h 461962"/>
                  <a:gd name="connsiteX2" fmla="*/ 211931 w 211931"/>
                  <a:gd name="connsiteY2" fmla="*/ 461962 h 461962"/>
                </a:gdLst>
                <a:ahLst/>
                <a:cxnLst>
                  <a:cxn ang="0">
                    <a:pos x="connsiteX0" y="connsiteY0"/>
                  </a:cxn>
                  <a:cxn ang="0">
                    <a:pos x="connsiteX1" y="connsiteY1"/>
                  </a:cxn>
                  <a:cxn ang="0">
                    <a:pos x="connsiteX2" y="connsiteY2"/>
                  </a:cxn>
                </a:cxnLst>
                <a:rect l="l" t="t" r="r" b="b"/>
                <a:pathLst>
                  <a:path w="211931" h="461962">
                    <a:moveTo>
                      <a:pt x="0" y="0"/>
                    </a:moveTo>
                    <a:cubicBezTo>
                      <a:pt x="111521" y="81359"/>
                      <a:pt x="31353" y="311150"/>
                      <a:pt x="66675" y="388144"/>
                    </a:cubicBezTo>
                    <a:cubicBezTo>
                      <a:pt x="101997" y="465138"/>
                      <a:pt x="165894" y="431800"/>
                      <a:pt x="211931" y="46196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Box 32">
              <a:extLst>
                <a:ext uri="{FF2B5EF4-FFF2-40B4-BE49-F238E27FC236}">
                  <a16:creationId xmlns:a16="http://schemas.microsoft.com/office/drawing/2014/main" id="{5B78B209-655A-485F-8299-F437BB67C738}"/>
                </a:ext>
              </a:extLst>
            </p:cNvPr>
            <p:cNvSpPr txBox="1"/>
            <p:nvPr/>
          </p:nvSpPr>
          <p:spPr>
            <a:xfrm>
              <a:off x="7757157" y="1808320"/>
              <a:ext cx="1580882" cy="400110"/>
            </a:xfrm>
            <a:prstGeom prst="rect">
              <a:avLst/>
            </a:prstGeom>
            <a:noFill/>
          </p:spPr>
          <p:txBody>
            <a:bodyPr wrap="none" rtlCol="0">
              <a:spAutoFit/>
            </a:bodyPr>
            <a:lstStyle/>
            <a:p>
              <a:r>
                <a:rPr lang="en-US" sz="2000" dirty="0">
                  <a:latin typeface="Century Gothic" panose="020B0502020202020204" pitchFamily="34" charset="0"/>
                </a:rPr>
                <a:t>Associative</a:t>
              </a:r>
            </a:p>
          </p:txBody>
        </p:sp>
      </p:grpSp>
      <p:grpSp>
        <p:nvGrpSpPr>
          <p:cNvPr id="2049" name="Group 2048">
            <a:extLst>
              <a:ext uri="{FF2B5EF4-FFF2-40B4-BE49-F238E27FC236}">
                <a16:creationId xmlns:a16="http://schemas.microsoft.com/office/drawing/2014/main" id="{FFCDDB34-DDB4-4C25-BBF1-1AAF391F30D5}"/>
              </a:ext>
            </a:extLst>
          </p:cNvPr>
          <p:cNvGrpSpPr/>
          <p:nvPr/>
        </p:nvGrpSpPr>
        <p:grpSpPr>
          <a:xfrm>
            <a:off x="8101012" y="3493294"/>
            <a:ext cx="1894252" cy="683419"/>
            <a:chOff x="7443787" y="3493294"/>
            <a:chExt cx="1894252" cy="683419"/>
          </a:xfrm>
        </p:grpSpPr>
        <p:grpSp>
          <p:nvGrpSpPr>
            <p:cNvPr id="23" name="Group 22">
              <a:extLst>
                <a:ext uri="{FF2B5EF4-FFF2-40B4-BE49-F238E27FC236}">
                  <a16:creationId xmlns:a16="http://schemas.microsoft.com/office/drawing/2014/main" id="{7589E7EB-30B6-44D2-A204-F46E9E9B54CC}"/>
                </a:ext>
              </a:extLst>
            </p:cNvPr>
            <p:cNvGrpSpPr/>
            <p:nvPr/>
          </p:nvGrpSpPr>
          <p:grpSpPr>
            <a:xfrm>
              <a:off x="7443787" y="3493294"/>
              <a:ext cx="145257" cy="683419"/>
              <a:chOff x="7586664" y="1493044"/>
              <a:chExt cx="111918" cy="916781"/>
            </a:xfrm>
          </p:grpSpPr>
          <p:sp>
            <p:nvSpPr>
              <p:cNvPr id="24" name="Freeform: Shape 23">
                <a:extLst>
                  <a:ext uri="{FF2B5EF4-FFF2-40B4-BE49-F238E27FC236}">
                    <a16:creationId xmlns:a16="http://schemas.microsoft.com/office/drawing/2014/main" id="{41F6D286-1F65-471D-B5D1-CB410C37BE55}"/>
                  </a:ext>
                </a:extLst>
              </p:cNvPr>
              <p:cNvSpPr/>
              <p:nvPr/>
            </p:nvSpPr>
            <p:spPr>
              <a:xfrm>
                <a:off x="7586664" y="1493044"/>
                <a:ext cx="111918" cy="461962"/>
              </a:xfrm>
              <a:custGeom>
                <a:avLst/>
                <a:gdLst>
                  <a:gd name="connsiteX0" fmla="*/ 5314 w 349929"/>
                  <a:gd name="connsiteY0" fmla="*/ 0 h 447675"/>
                  <a:gd name="connsiteX1" fmla="*/ 43414 w 349929"/>
                  <a:gd name="connsiteY1" fmla="*/ 266700 h 447675"/>
                  <a:gd name="connsiteX2" fmla="*/ 324401 w 349929"/>
                  <a:gd name="connsiteY2" fmla="*/ 338138 h 447675"/>
                  <a:gd name="connsiteX3" fmla="*/ 319639 w 349929"/>
                  <a:gd name="connsiteY3" fmla="*/ 447675 h 447675"/>
                  <a:gd name="connsiteX0" fmla="*/ 5314 w 324401"/>
                  <a:gd name="connsiteY0" fmla="*/ 0 h 338138"/>
                  <a:gd name="connsiteX1" fmla="*/ 43414 w 324401"/>
                  <a:gd name="connsiteY1" fmla="*/ 266700 h 338138"/>
                  <a:gd name="connsiteX2" fmla="*/ 324401 w 324401"/>
                  <a:gd name="connsiteY2" fmla="*/ 338138 h 338138"/>
                  <a:gd name="connsiteX0" fmla="*/ 5607 w 331838"/>
                  <a:gd name="connsiteY0" fmla="*/ 0 h 414338"/>
                  <a:gd name="connsiteX1" fmla="*/ 43707 w 331838"/>
                  <a:gd name="connsiteY1" fmla="*/ 266700 h 414338"/>
                  <a:gd name="connsiteX2" fmla="*/ 331838 w 331838"/>
                  <a:gd name="connsiteY2" fmla="*/ 414338 h 414338"/>
                  <a:gd name="connsiteX0" fmla="*/ 5607 w 331838"/>
                  <a:gd name="connsiteY0" fmla="*/ 0 h 445294"/>
                  <a:gd name="connsiteX1" fmla="*/ 43707 w 331838"/>
                  <a:gd name="connsiteY1" fmla="*/ 297656 h 445294"/>
                  <a:gd name="connsiteX2" fmla="*/ 331838 w 331838"/>
                  <a:gd name="connsiteY2" fmla="*/ 445294 h 445294"/>
                  <a:gd name="connsiteX0" fmla="*/ 0 w 326231"/>
                  <a:gd name="connsiteY0" fmla="*/ 0 h 445294"/>
                  <a:gd name="connsiteX1" fmla="*/ 38100 w 326231"/>
                  <a:gd name="connsiteY1" fmla="*/ 297656 h 445294"/>
                  <a:gd name="connsiteX2" fmla="*/ 326231 w 326231"/>
                  <a:gd name="connsiteY2" fmla="*/ 445294 h 445294"/>
                  <a:gd name="connsiteX0" fmla="*/ 0 w 326231"/>
                  <a:gd name="connsiteY0" fmla="*/ 0 h 445294"/>
                  <a:gd name="connsiteX1" fmla="*/ 66675 w 326231"/>
                  <a:gd name="connsiteY1" fmla="*/ 388144 h 445294"/>
                  <a:gd name="connsiteX2" fmla="*/ 326231 w 326231"/>
                  <a:gd name="connsiteY2" fmla="*/ 445294 h 445294"/>
                  <a:gd name="connsiteX0" fmla="*/ 0 w 211931"/>
                  <a:gd name="connsiteY0" fmla="*/ 0 h 461962"/>
                  <a:gd name="connsiteX1" fmla="*/ 66675 w 211931"/>
                  <a:gd name="connsiteY1" fmla="*/ 388144 h 461962"/>
                  <a:gd name="connsiteX2" fmla="*/ 211931 w 211931"/>
                  <a:gd name="connsiteY2" fmla="*/ 461962 h 461962"/>
                </a:gdLst>
                <a:ahLst/>
                <a:cxnLst>
                  <a:cxn ang="0">
                    <a:pos x="connsiteX0" y="connsiteY0"/>
                  </a:cxn>
                  <a:cxn ang="0">
                    <a:pos x="connsiteX1" y="connsiteY1"/>
                  </a:cxn>
                  <a:cxn ang="0">
                    <a:pos x="connsiteX2" y="connsiteY2"/>
                  </a:cxn>
                </a:cxnLst>
                <a:rect l="l" t="t" r="r" b="b"/>
                <a:pathLst>
                  <a:path w="211931" h="461962">
                    <a:moveTo>
                      <a:pt x="0" y="0"/>
                    </a:moveTo>
                    <a:cubicBezTo>
                      <a:pt x="111521" y="81359"/>
                      <a:pt x="31353" y="311150"/>
                      <a:pt x="66675" y="388144"/>
                    </a:cubicBezTo>
                    <a:cubicBezTo>
                      <a:pt x="101997" y="465138"/>
                      <a:pt x="165894" y="431800"/>
                      <a:pt x="211931" y="46196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C8F3E277-88D0-4E5F-9BE1-24DD12CA0912}"/>
                  </a:ext>
                </a:extLst>
              </p:cNvPr>
              <p:cNvSpPr/>
              <p:nvPr/>
            </p:nvSpPr>
            <p:spPr>
              <a:xfrm rot="10800000" flipH="1">
                <a:off x="7586664" y="1947863"/>
                <a:ext cx="111918" cy="461962"/>
              </a:xfrm>
              <a:custGeom>
                <a:avLst/>
                <a:gdLst>
                  <a:gd name="connsiteX0" fmla="*/ 5314 w 349929"/>
                  <a:gd name="connsiteY0" fmla="*/ 0 h 447675"/>
                  <a:gd name="connsiteX1" fmla="*/ 43414 w 349929"/>
                  <a:gd name="connsiteY1" fmla="*/ 266700 h 447675"/>
                  <a:gd name="connsiteX2" fmla="*/ 324401 w 349929"/>
                  <a:gd name="connsiteY2" fmla="*/ 338138 h 447675"/>
                  <a:gd name="connsiteX3" fmla="*/ 319639 w 349929"/>
                  <a:gd name="connsiteY3" fmla="*/ 447675 h 447675"/>
                  <a:gd name="connsiteX0" fmla="*/ 5314 w 324401"/>
                  <a:gd name="connsiteY0" fmla="*/ 0 h 338138"/>
                  <a:gd name="connsiteX1" fmla="*/ 43414 w 324401"/>
                  <a:gd name="connsiteY1" fmla="*/ 266700 h 338138"/>
                  <a:gd name="connsiteX2" fmla="*/ 324401 w 324401"/>
                  <a:gd name="connsiteY2" fmla="*/ 338138 h 338138"/>
                  <a:gd name="connsiteX0" fmla="*/ 5607 w 331838"/>
                  <a:gd name="connsiteY0" fmla="*/ 0 h 414338"/>
                  <a:gd name="connsiteX1" fmla="*/ 43707 w 331838"/>
                  <a:gd name="connsiteY1" fmla="*/ 266700 h 414338"/>
                  <a:gd name="connsiteX2" fmla="*/ 331838 w 331838"/>
                  <a:gd name="connsiteY2" fmla="*/ 414338 h 414338"/>
                  <a:gd name="connsiteX0" fmla="*/ 5607 w 331838"/>
                  <a:gd name="connsiteY0" fmla="*/ 0 h 445294"/>
                  <a:gd name="connsiteX1" fmla="*/ 43707 w 331838"/>
                  <a:gd name="connsiteY1" fmla="*/ 297656 h 445294"/>
                  <a:gd name="connsiteX2" fmla="*/ 331838 w 331838"/>
                  <a:gd name="connsiteY2" fmla="*/ 445294 h 445294"/>
                  <a:gd name="connsiteX0" fmla="*/ 0 w 326231"/>
                  <a:gd name="connsiteY0" fmla="*/ 0 h 445294"/>
                  <a:gd name="connsiteX1" fmla="*/ 38100 w 326231"/>
                  <a:gd name="connsiteY1" fmla="*/ 297656 h 445294"/>
                  <a:gd name="connsiteX2" fmla="*/ 326231 w 326231"/>
                  <a:gd name="connsiteY2" fmla="*/ 445294 h 445294"/>
                  <a:gd name="connsiteX0" fmla="*/ 0 w 326231"/>
                  <a:gd name="connsiteY0" fmla="*/ 0 h 445294"/>
                  <a:gd name="connsiteX1" fmla="*/ 66675 w 326231"/>
                  <a:gd name="connsiteY1" fmla="*/ 388144 h 445294"/>
                  <a:gd name="connsiteX2" fmla="*/ 326231 w 326231"/>
                  <a:gd name="connsiteY2" fmla="*/ 445294 h 445294"/>
                  <a:gd name="connsiteX0" fmla="*/ 0 w 211931"/>
                  <a:gd name="connsiteY0" fmla="*/ 0 h 461962"/>
                  <a:gd name="connsiteX1" fmla="*/ 66675 w 211931"/>
                  <a:gd name="connsiteY1" fmla="*/ 388144 h 461962"/>
                  <a:gd name="connsiteX2" fmla="*/ 211931 w 211931"/>
                  <a:gd name="connsiteY2" fmla="*/ 461962 h 461962"/>
                </a:gdLst>
                <a:ahLst/>
                <a:cxnLst>
                  <a:cxn ang="0">
                    <a:pos x="connsiteX0" y="connsiteY0"/>
                  </a:cxn>
                  <a:cxn ang="0">
                    <a:pos x="connsiteX1" y="connsiteY1"/>
                  </a:cxn>
                  <a:cxn ang="0">
                    <a:pos x="connsiteX2" y="connsiteY2"/>
                  </a:cxn>
                </a:cxnLst>
                <a:rect l="l" t="t" r="r" b="b"/>
                <a:pathLst>
                  <a:path w="211931" h="461962">
                    <a:moveTo>
                      <a:pt x="0" y="0"/>
                    </a:moveTo>
                    <a:cubicBezTo>
                      <a:pt x="111521" y="81359"/>
                      <a:pt x="31353" y="311150"/>
                      <a:pt x="66675" y="388144"/>
                    </a:cubicBezTo>
                    <a:cubicBezTo>
                      <a:pt x="101997" y="465138"/>
                      <a:pt x="165894" y="431800"/>
                      <a:pt x="211931" y="46196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 name="TextBox 33">
              <a:extLst>
                <a:ext uri="{FF2B5EF4-FFF2-40B4-BE49-F238E27FC236}">
                  <a16:creationId xmlns:a16="http://schemas.microsoft.com/office/drawing/2014/main" id="{C0EDC573-C818-4FE9-813D-49FD85916592}"/>
                </a:ext>
              </a:extLst>
            </p:cNvPr>
            <p:cNvSpPr txBox="1"/>
            <p:nvPr/>
          </p:nvSpPr>
          <p:spPr>
            <a:xfrm>
              <a:off x="7757157" y="3604417"/>
              <a:ext cx="1580882" cy="400110"/>
            </a:xfrm>
            <a:prstGeom prst="rect">
              <a:avLst/>
            </a:prstGeom>
            <a:noFill/>
          </p:spPr>
          <p:txBody>
            <a:bodyPr wrap="none" rtlCol="0">
              <a:spAutoFit/>
            </a:bodyPr>
            <a:lstStyle/>
            <a:p>
              <a:r>
                <a:rPr lang="en-US" sz="2000" dirty="0">
                  <a:latin typeface="Century Gothic" panose="020B0502020202020204" pitchFamily="34" charset="0"/>
                </a:rPr>
                <a:t>Associative</a:t>
              </a:r>
            </a:p>
          </p:txBody>
        </p:sp>
      </p:grpSp>
      <p:grpSp>
        <p:nvGrpSpPr>
          <p:cNvPr id="2051" name="Group 2050">
            <a:extLst>
              <a:ext uri="{FF2B5EF4-FFF2-40B4-BE49-F238E27FC236}">
                <a16:creationId xmlns:a16="http://schemas.microsoft.com/office/drawing/2014/main" id="{1928839C-A32D-48F0-88A8-307974AE0024}"/>
              </a:ext>
            </a:extLst>
          </p:cNvPr>
          <p:cNvGrpSpPr/>
          <p:nvPr/>
        </p:nvGrpSpPr>
        <p:grpSpPr>
          <a:xfrm>
            <a:off x="8147446" y="5372885"/>
            <a:ext cx="2447341" cy="683419"/>
            <a:chOff x="7490221" y="5372885"/>
            <a:chExt cx="2447341" cy="683419"/>
          </a:xfrm>
        </p:grpSpPr>
        <p:grpSp>
          <p:nvGrpSpPr>
            <p:cNvPr id="26" name="Group 25">
              <a:extLst>
                <a:ext uri="{FF2B5EF4-FFF2-40B4-BE49-F238E27FC236}">
                  <a16:creationId xmlns:a16="http://schemas.microsoft.com/office/drawing/2014/main" id="{84A464F3-AAB8-4C5F-BDFB-0B59F3F1CB71}"/>
                </a:ext>
              </a:extLst>
            </p:cNvPr>
            <p:cNvGrpSpPr/>
            <p:nvPr/>
          </p:nvGrpSpPr>
          <p:grpSpPr>
            <a:xfrm>
              <a:off x="7490221" y="5372885"/>
              <a:ext cx="145257" cy="683419"/>
              <a:chOff x="7586664" y="1493044"/>
              <a:chExt cx="111918" cy="916781"/>
            </a:xfrm>
          </p:grpSpPr>
          <p:sp>
            <p:nvSpPr>
              <p:cNvPr id="27" name="Freeform: Shape 26">
                <a:extLst>
                  <a:ext uri="{FF2B5EF4-FFF2-40B4-BE49-F238E27FC236}">
                    <a16:creationId xmlns:a16="http://schemas.microsoft.com/office/drawing/2014/main" id="{5158D3B1-C56C-4068-8201-217D91DBC061}"/>
                  </a:ext>
                </a:extLst>
              </p:cNvPr>
              <p:cNvSpPr/>
              <p:nvPr/>
            </p:nvSpPr>
            <p:spPr>
              <a:xfrm>
                <a:off x="7586664" y="1493044"/>
                <a:ext cx="111918" cy="461962"/>
              </a:xfrm>
              <a:custGeom>
                <a:avLst/>
                <a:gdLst>
                  <a:gd name="connsiteX0" fmla="*/ 5314 w 349929"/>
                  <a:gd name="connsiteY0" fmla="*/ 0 h 447675"/>
                  <a:gd name="connsiteX1" fmla="*/ 43414 w 349929"/>
                  <a:gd name="connsiteY1" fmla="*/ 266700 h 447675"/>
                  <a:gd name="connsiteX2" fmla="*/ 324401 w 349929"/>
                  <a:gd name="connsiteY2" fmla="*/ 338138 h 447675"/>
                  <a:gd name="connsiteX3" fmla="*/ 319639 w 349929"/>
                  <a:gd name="connsiteY3" fmla="*/ 447675 h 447675"/>
                  <a:gd name="connsiteX0" fmla="*/ 5314 w 324401"/>
                  <a:gd name="connsiteY0" fmla="*/ 0 h 338138"/>
                  <a:gd name="connsiteX1" fmla="*/ 43414 w 324401"/>
                  <a:gd name="connsiteY1" fmla="*/ 266700 h 338138"/>
                  <a:gd name="connsiteX2" fmla="*/ 324401 w 324401"/>
                  <a:gd name="connsiteY2" fmla="*/ 338138 h 338138"/>
                  <a:gd name="connsiteX0" fmla="*/ 5607 w 331838"/>
                  <a:gd name="connsiteY0" fmla="*/ 0 h 414338"/>
                  <a:gd name="connsiteX1" fmla="*/ 43707 w 331838"/>
                  <a:gd name="connsiteY1" fmla="*/ 266700 h 414338"/>
                  <a:gd name="connsiteX2" fmla="*/ 331838 w 331838"/>
                  <a:gd name="connsiteY2" fmla="*/ 414338 h 414338"/>
                  <a:gd name="connsiteX0" fmla="*/ 5607 w 331838"/>
                  <a:gd name="connsiteY0" fmla="*/ 0 h 445294"/>
                  <a:gd name="connsiteX1" fmla="*/ 43707 w 331838"/>
                  <a:gd name="connsiteY1" fmla="*/ 297656 h 445294"/>
                  <a:gd name="connsiteX2" fmla="*/ 331838 w 331838"/>
                  <a:gd name="connsiteY2" fmla="*/ 445294 h 445294"/>
                  <a:gd name="connsiteX0" fmla="*/ 0 w 326231"/>
                  <a:gd name="connsiteY0" fmla="*/ 0 h 445294"/>
                  <a:gd name="connsiteX1" fmla="*/ 38100 w 326231"/>
                  <a:gd name="connsiteY1" fmla="*/ 297656 h 445294"/>
                  <a:gd name="connsiteX2" fmla="*/ 326231 w 326231"/>
                  <a:gd name="connsiteY2" fmla="*/ 445294 h 445294"/>
                  <a:gd name="connsiteX0" fmla="*/ 0 w 326231"/>
                  <a:gd name="connsiteY0" fmla="*/ 0 h 445294"/>
                  <a:gd name="connsiteX1" fmla="*/ 66675 w 326231"/>
                  <a:gd name="connsiteY1" fmla="*/ 388144 h 445294"/>
                  <a:gd name="connsiteX2" fmla="*/ 326231 w 326231"/>
                  <a:gd name="connsiteY2" fmla="*/ 445294 h 445294"/>
                  <a:gd name="connsiteX0" fmla="*/ 0 w 211931"/>
                  <a:gd name="connsiteY0" fmla="*/ 0 h 461962"/>
                  <a:gd name="connsiteX1" fmla="*/ 66675 w 211931"/>
                  <a:gd name="connsiteY1" fmla="*/ 388144 h 461962"/>
                  <a:gd name="connsiteX2" fmla="*/ 211931 w 211931"/>
                  <a:gd name="connsiteY2" fmla="*/ 461962 h 461962"/>
                </a:gdLst>
                <a:ahLst/>
                <a:cxnLst>
                  <a:cxn ang="0">
                    <a:pos x="connsiteX0" y="connsiteY0"/>
                  </a:cxn>
                  <a:cxn ang="0">
                    <a:pos x="connsiteX1" y="connsiteY1"/>
                  </a:cxn>
                  <a:cxn ang="0">
                    <a:pos x="connsiteX2" y="connsiteY2"/>
                  </a:cxn>
                </a:cxnLst>
                <a:rect l="l" t="t" r="r" b="b"/>
                <a:pathLst>
                  <a:path w="211931" h="461962">
                    <a:moveTo>
                      <a:pt x="0" y="0"/>
                    </a:moveTo>
                    <a:cubicBezTo>
                      <a:pt x="111521" y="81359"/>
                      <a:pt x="31353" y="311150"/>
                      <a:pt x="66675" y="388144"/>
                    </a:cubicBezTo>
                    <a:cubicBezTo>
                      <a:pt x="101997" y="465138"/>
                      <a:pt x="165894" y="431800"/>
                      <a:pt x="211931" y="46196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885103C0-5836-448E-98C3-EBB8C87DC5E6}"/>
                  </a:ext>
                </a:extLst>
              </p:cNvPr>
              <p:cNvSpPr/>
              <p:nvPr/>
            </p:nvSpPr>
            <p:spPr>
              <a:xfrm rot="10800000" flipH="1">
                <a:off x="7586664" y="1947863"/>
                <a:ext cx="111918" cy="461962"/>
              </a:xfrm>
              <a:custGeom>
                <a:avLst/>
                <a:gdLst>
                  <a:gd name="connsiteX0" fmla="*/ 5314 w 349929"/>
                  <a:gd name="connsiteY0" fmla="*/ 0 h 447675"/>
                  <a:gd name="connsiteX1" fmla="*/ 43414 w 349929"/>
                  <a:gd name="connsiteY1" fmla="*/ 266700 h 447675"/>
                  <a:gd name="connsiteX2" fmla="*/ 324401 w 349929"/>
                  <a:gd name="connsiteY2" fmla="*/ 338138 h 447675"/>
                  <a:gd name="connsiteX3" fmla="*/ 319639 w 349929"/>
                  <a:gd name="connsiteY3" fmla="*/ 447675 h 447675"/>
                  <a:gd name="connsiteX0" fmla="*/ 5314 w 324401"/>
                  <a:gd name="connsiteY0" fmla="*/ 0 h 338138"/>
                  <a:gd name="connsiteX1" fmla="*/ 43414 w 324401"/>
                  <a:gd name="connsiteY1" fmla="*/ 266700 h 338138"/>
                  <a:gd name="connsiteX2" fmla="*/ 324401 w 324401"/>
                  <a:gd name="connsiteY2" fmla="*/ 338138 h 338138"/>
                  <a:gd name="connsiteX0" fmla="*/ 5607 w 331838"/>
                  <a:gd name="connsiteY0" fmla="*/ 0 h 414338"/>
                  <a:gd name="connsiteX1" fmla="*/ 43707 w 331838"/>
                  <a:gd name="connsiteY1" fmla="*/ 266700 h 414338"/>
                  <a:gd name="connsiteX2" fmla="*/ 331838 w 331838"/>
                  <a:gd name="connsiteY2" fmla="*/ 414338 h 414338"/>
                  <a:gd name="connsiteX0" fmla="*/ 5607 w 331838"/>
                  <a:gd name="connsiteY0" fmla="*/ 0 h 445294"/>
                  <a:gd name="connsiteX1" fmla="*/ 43707 w 331838"/>
                  <a:gd name="connsiteY1" fmla="*/ 297656 h 445294"/>
                  <a:gd name="connsiteX2" fmla="*/ 331838 w 331838"/>
                  <a:gd name="connsiteY2" fmla="*/ 445294 h 445294"/>
                  <a:gd name="connsiteX0" fmla="*/ 0 w 326231"/>
                  <a:gd name="connsiteY0" fmla="*/ 0 h 445294"/>
                  <a:gd name="connsiteX1" fmla="*/ 38100 w 326231"/>
                  <a:gd name="connsiteY1" fmla="*/ 297656 h 445294"/>
                  <a:gd name="connsiteX2" fmla="*/ 326231 w 326231"/>
                  <a:gd name="connsiteY2" fmla="*/ 445294 h 445294"/>
                  <a:gd name="connsiteX0" fmla="*/ 0 w 326231"/>
                  <a:gd name="connsiteY0" fmla="*/ 0 h 445294"/>
                  <a:gd name="connsiteX1" fmla="*/ 66675 w 326231"/>
                  <a:gd name="connsiteY1" fmla="*/ 388144 h 445294"/>
                  <a:gd name="connsiteX2" fmla="*/ 326231 w 326231"/>
                  <a:gd name="connsiteY2" fmla="*/ 445294 h 445294"/>
                  <a:gd name="connsiteX0" fmla="*/ 0 w 211931"/>
                  <a:gd name="connsiteY0" fmla="*/ 0 h 461962"/>
                  <a:gd name="connsiteX1" fmla="*/ 66675 w 211931"/>
                  <a:gd name="connsiteY1" fmla="*/ 388144 h 461962"/>
                  <a:gd name="connsiteX2" fmla="*/ 211931 w 211931"/>
                  <a:gd name="connsiteY2" fmla="*/ 461962 h 461962"/>
                </a:gdLst>
                <a:ahLst/>
                <a:cxnLst>
                  <a:cxn ang="0">
                    <a:pos x="connsiteX0" y="connsiteY0"/>
                  </a:cxn>
                  <a:cxn ang="0">
                    <a:pos x="connsiteX1" y="connsiteY1"/>
                  </a:cxn>
                  <a:cxn ang="0">
                    <a:pos x="connsiteX2" y="connsiteY2"/>
                  </a:cxn>
                </a:cxnLst>
                <a:rect l="l" t="t" r="r" b="b"/>
                <a:pathLst>
                  <a:path w="211931" h="461962">
                    <a:moveTo>
                      <a:pt x="0" y="0"/>
                    </a:moveTo>
                    <a:cubicBezTo>
                      <a:pt x="111521" y="81359"/>
                      <a:pt x="31353" y="311150"/>
                      <a:pt x="66675" y="388144"/>
                    </a:cubicBezTo>
                    <a:cubicBezTo>
                      <a:pt x="101997" y="465138"/>
                      <a:pt x="165894" y="431800"/>
                      <a:pt x="211931" y="46196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 name="TextBox 34">
              <a:extLst>
                <a:ext uri="{FF2B5EF4-FFF2-40B4-BE49-F238E27FC236}">
                  <a16:creationId xmlns:a16="http://schemas.microsoft.com/office/drawing/2014/main" id="{3D41ECDD-02E5-4F88-BF89-6D2D6BCC1C84}"/>
                </a:ext>
              </a:extLst>
            </p:cNvPr>
            <p:cNvSpPr txBox="1"/>
            <p:nvPr/>
          </p:nvSpPr>
          <p:spPr>
            <a:xfrm>
              <a:off x="7757157" y="5494855"/>
              <a:ext cx="2180405" cy="400110"/>
            </a:xfrm>
            <a:prstGeom prst="rect">
              <a:avLst/>
            </a:prstGeom>
            <a:noFill/>
          </p:spPr>
          <p:txBody>
            <a:bodyPr wrap="none" rtlCol="0">
              <a:spAutoFit/>
            </a:bodyPr>
            <a:lstStyle/>
            <a:p>
              <a:r>
                <a:rPr lang="en-US" sz="2000" dirty="0">
                  <a:latin typeface="Century Gothic" panose="020B0502020202020204" pitchFamily="34" charset="0"/>
                </a:rPr>
                <a:t>Non-Associative</a:t>
              </a:r>
            </a:p>
          </p:txBody>
        </p:sp>
      </p:grpSp>
      <p:pic>
        <p:nvPicPr>
          <p:cNvPr id="40" name="Picture 39" descr="A picture containing map, text&#10;&#10;Description generated with very high confidence">
            <a:extLst>
              <a:ext uri="{FF2B5EF4-FFF2-40B4-BE49-F238E27FC236}">
                <a16:creationId xmlns:a16="http://schemas.microsoft.com/office/drawing/2014/main" id="{0F2F35C9-74B3-4949-83C2-8A090240CE69}"/>
              </a:ext>
            </a:extLst>
          </p:cNvPr>
          <p:cNvPicPr>
            <a:picLocks noChangeAspect="1"/>
          </p:cNvPicPr>
          <p:nvPr/>
        </p:nvPicPr>
        <p:blipFill rotWithShape="1">
          <a:blip r:embed="rId6" cstate="hqprint">
            <a:extLst>
              <a:ext uri="{28A0092B-C50C-407E-A947-70E740481C1C}">
                <a14:useLocalDpi xmlns:a14="http://schemas.microsoft.com/office/drawing/2010/main" val="0"/>
              </a:ext>
            </a:extLst>
          </a:blip>
          <a:srcRect t="17399" b="11768"/>
          <a:stretch/>
        </p:blipFill>
        <p:spPr>
          <a:xfrm>
            <a:off x="8019712" y="3375270"/>
            <a:ext cx="3748547" cy="2134577"/>
          </a:xfrm>
          <a:prstGeom prst="rect">
            <a:avLst/>
          </a:prstGeom>
        </p:spPr>
      </p:pic>
      <p:pic>
        <p:nvPicPr>
          <p:cNvPr id="41" name="Picture 40" descr="A picture containing text, map&#10;&#10;Description generated with very high confidence">
            <a:extLst>
              <a:ext uri="{FF2B5EF4-FFF2-40B4-BE49-F238E27FC236}">
                <a16:creationId xmlns:a16="http://schemas.microsoft.com/office/drawing/2014/main" id="{F9F8EC6F-99C6-4BD6-9FDD-95563FD9CAB4}"/>
              </a:ext>
            </a:extLst>
          </p:cNvPr>
          <p:cNvPicPr>
            <a:picLocks noChangeAspect="1"/>
          </p:cNvPicPr>
          <p:nvPr/>
        </p:nvPicPr>
        <p:blipFill rotWithShape="1">
          <a:blip r:embed="rId7" cstate="hqprint">
            <a:extLst>
              <a:ext uri="{28A0092B-C50C-407E-A947-70E740481C1C}">
                <a14:useLocalDpi xmlns:a14="http://schemas.microsoft.com/office/drawing/2010/main" val="0"/>
              </a:ext>
            </a:extLst>
          </a:blip>
          <a:srcRect t="17399" b="18435"/>
          <a:stretch/>
        </p:blipFill>
        <p:spPr>
          <a:xfrm>
            <a:off x="4211003" y="3375270"/>
            <a:ext cx="3748547" cy="1933676"/>
          </a:xfrm>
          <a:prstGeom prst="rect">
            <a:avLst/>
          </a:prstGeom>
        </p:spPr>
      </p:pic>
      <p:pic>
        <p:nvPicPr>
          <p:cNvPr id="42" name="Picture 41" descr="A picture containing map, text&#10;&#10;Description generated with very high confidence">
            <a:extLst>
              <a:ext uri="{FF2B5EF4-FFF2-40B4-BE49-F238E27FC236}">
                <a16:creationId xmlns:a16="http://schemas.microsoft.com/office/drawing/2014/main" id="{621985FD-9F43-4652-9E0B-817BAF8AED44}"/>
              </a:ext>
            </a:extLst>
          </p:cNvPr>
          <p:cNvPicPr>
            <a:picLocks noChangeAspect="1"/>
          </p:cNvPicPr>
          <p:nvPr/>
        </p:nvPicPr>
        <p:blipFill rotWithShape="1">
          <a:blip r:embed="rId8" cstate="hqprint">
            <a:extLst>
              <a:ext uri="{28A0092B-C50C-407E-A947-70E740481C1C}">
                <a14:useLocalDpi xmlns:a14="http://schemas.microsoft.com/office/drawing/2010/main" val="0"/>
              </a:ext>
            </a:extLst>
          </a:blip>
          <a:srcRect t="17399" b="18435"/>
          <a:stretch/>
        </p:blipFill>
        <p:spPr>
          <a:xfrm>
            <a:off x="423741" y="3375270"/>
            <a:ext cx="3748547" cy="1933676"/>
          </a:xfrm>
          <a:prstGeom prst="rect">
            <a:avLst/>
          </a:prstGeom>
        </p:spPr>
      </p:pic>
    </p:spTree>
    <p:extLst>
      <p:ext uri="{BB962C8B-B14F-4D97-AF65-F5344CB8AC3E}">
        <p14:creationId xmlns:p14="http://schemas.microsoft.com/office/powerpoint/2010/main" val="2770857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dissolve">
                                      <p:cBhvr>
                                        <p:cTn id="7" dur="5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dissolve">
                                      <p:cBhvr>
                                        <p:cTn id="17" dur="500"/>
                                        <p:tgtEl>
                                          <p:spTgt spid="30"/>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dissolve">
                                      <p:cBhvr>
                                        <p:cTn id="22" dur="5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dissolve">
                                      <p:cBhvr>
                                        <p:cTn id="27" dur="500"/>
                                        <p:tgtEl>
                                          <p:spTgt spid="31"/>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048"/>
                                        </p:tgtEl>
                                        <p:attrNameLst>
                                          <p:attrName>style.visibility</p:attrName>
                                        </p:attrNameLst>
                                      </p:cBhvr>
                                      <p:to>
                                        <p:strVal val="visible"/>
                                      </p:to>
                                    </p:set>
                                    <p:animEffect transition="in" filter="dissolve">
                                      <p:cBhvr>
                                        <p:cTn id="37" dur="500"/>
                                        <p:tgtEl>
                                          <p:spTgt spid="2048"/>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2049"/>
                                        </p:tgtEl>
                                        <p:attrNameLst>
                                          <p:attrName>style.visibility</p:attrName>
                                        </p:attrNameLst>
                                      </p:cBhvr>
                                      <p:to>
                                        <p:strVal val="visible"/>
                                      </p:to>
                                    </p:set>
                                    <p:animEffect transition="in" filter="dissolve">
                                      <p:cBhvr>
                                        <p:cTn id="42" dur="500"/>
                                        <p:tgtEl>
                                          <p:spTgt spid="2049"/>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2051"/>
                                        </p:tgtEl>
                                        <p:attrNameLst>
                                          <p:attrName>style.visibility</p:attrName>
                                        </p:attrNameLst>
                                      </p:cBhvr>
                                      <p:to>
                                        <p:strVal val="visible"/>
                                      </p:to>
                                    </p:set>
                                    <p:animEffect transition="in" filter="dissolve">
                                      <p:cBhvr>
                                        <p:cTn id="47" dur="500"/>
                                        <p:tgtEl>
                                          <p:spTgt spid="2051"/>
                                        </p:tgtEl>
                                      </p:cBhvr>
                                    </p:animEffect>
                                  </p:childTnLst>
                                </p:cTn>
                              </p:par>
                            </p:childTnLst>
                          </p:cTn>
                        </p:par>
                      </p:childTnLst>
                    </p:cTn>
                  </p:par>
                  <p:par>
                    <p:cTn id="48" fill="hold">
                      <p:stCondLst>
                        <p:cond delay="indefinite"/>
                      </p:stCondLst>
                      <p:childTnLst>
                        <p:par>
                          <p:cTn id="49" fill="hold">
                            <p:stCondLst>
                              <p:cond delay="0"/>
                            </p:stCondLst>
                            <p:childTnLst>
                              <p:par>
                                <p:cTn id="50" presetID="35" presetClass="exit" presetSubtype="0" fill="hold" nodeType="clickEffect">
                                  <p:stCondLst>
                                    <p:cond delay="0"/>
                                  </p:stCondLst>
                                  <p:childTnLst>
                                    <p:animEffect transition="out" filter="fade">
                                      <p:cBhvr>
                                        <p:cTn id="51" dur="3000"/>
                                        <p:tgtEl>
                                          <p:spTgt spid="30"/>
                                        </p:tgtEl>
                                      </p:cBhvr>
                                    </p:animEffect>
                                    <p:anim calcmode="lin" valueType="num">
                                      <p:cBhvr>
                                        <p:cTn id="52" dur="3000"/>
                                        <p:tgtEl>
                                          <p:spTgt spid="30"/>
                                        </p:tgtEl>
                                        <p:attrNameLst>
                                          <p:attrName>style.rotation</p:attrName>
                                        </p:attrNameLst>
                                      </p:cBhvr>
                                      <p:tavLst>
                                        <p:tav tm="0">
                                          <p:val>
                                            <p:fltVal val="0"/>
                                          </p:val>
                                        </p:tav>
                                        <p:tav tm="100000">
                                          <p:val>
                                            <p:fltVal val="720"/>
                                          </p:val>
                                        </p:tav>
                                      </p:tavLst>
                                    </p:anim>
                                    <p:anim calcmode="lin" valueType="num">
                                      <p:cBhvr>
                                        <p:cTn id="53" dur="3000"/>
                                        <p:tgtEl>
                                          <p:spTgt spid="30"/>
                                        </p:tgtEl>
                                        <p:attrNameLst>
                                          <p:attrName>ppt_h</p:attrName>
                                        </p:attrNameLst>
                                      </p:cBhvr>
                                      <p:tavLst>
                                        <p:tav tm="0">
                                          <p:val>
                                            <p:strVal val="ppt_h"/>
                                          </p:val>
                                        </p:tav>
                                        <p:tav tm="100000">
                                          <p:val>
                                            <p:fltVal val="0"/>
                                          </p:val>
                                        </p:tav>
                                      </p:tavLst>
                                    </p:anim>
                                    <p:anim calcmode="lin" valueType="num">
                                      <p:cBhvr>
                                        <p:cTn id="54" dur="3000"/>
                                        <p:tgtEl>
                                          <p:spTgt spid="30"/>
                                        </p:tgtEl>
                                        <p:attrNameLst>
                                          <p:attrName>ppt_w</p:attrName>
                                        </p:attrNameLst>
                                      </p:cBhvr>
                                      <p:tavLst>
                                        <p:tav tm="0">
                                          <p:val>
                                            <p:strVal val="ppt_w"/>
                                          </p:val>
                                        </p:tav>
                                        <p:tav tm="100000">
                                          <p:val>
                                            <p:fltVal val="0"/>
                                          </p:val>
                                        </p:tav>
                                      </p:tavLst>
                                    </p:anim>
                                    <p:set>
                                      <p:cBhvr>
                                        <p:cTn id="55" dur="1" fill="hold">
                                          <p:stCondLst>
                                            <p:cond delay="2999"/>
                                          </p:stCondLst>
                                        </p:cTn>
                                        <p:tgtEl>
                                          <p:spTgt spid="30"/>
                                        </p:tgtEl>
                                        <p:attrNameLst>
                                          <p:attrName>style.visibility</p:attrName>
                                        </p:attrNameLst>
                                      </p:cBhvr>
                                      <p:to>
                                        <p:strVal val="hidden"/>
                                      </p:to>
                                    </p:set>
                                  </p:childTnLst>
                                </p:cTn>
                              </p:par>
                              <p:par>
                                <p:cTn id="56" presetID="35" presetClass="exit" presetSubtype="0" fill="hold" nodeType="withEffect">
                                  <p:stCondLst>
                                    <p:cond delay="0"/>
                                  </p:stCondLst>
                                  <p:childTnLst>
                                    <p:animEffect transition="out" filter="fade">
                                      <p:cBhvr>
                                        <p:cTn id="57" dur="3000"/>
                                        <p:tgtEl>
                                          <p:spTgt spid="13"/>
                                        </p:tgtEl>
                                      </p:cBhvr>
                                    </p:animEffect>
                                    <p:anim calcmode="lin" valueType="num">
                                      <p:cBhvr>
                                        <p:cTn id="58" dur="3000"/>
                                        <p:tgtEl>
                                          <p:spTgt spid="13"/>
                                        </p:tgtEl>
                                        <p:attrNameLst>
                                          <p:attrName>style.rotation</p:attrName>
                                        </p:attrNameLst>
                                      </p:cBhvr>
                                      <p:tavLst>
                                        <p:tav tm="0">
                                          <p:val>
                                            <p:fltVal val="0"/>
                                          </p:val>
                                        </p:tav>
                                        <p:tav tm="100000">
                                          <p:val>
                                            <p:fltVal val="720"/>
                                          </p:val>
                                        </p:tav>
                                      </p:tavLst>
                                    </p:anim>
                                    <p:anim calcmode="lin" valueType="num">
                                      <p:cBhvr>
                                        <p:cTn id="59" dur="3000"/>
                                        <p:tgtEl>
                                          <p:spTgt spid="13"/>
                                        </p:tgtEl>
                                        <p:attrNameLst>
                                          <p:attrName>ppt_h</p:attrName>
                                        </p:attrNameLst>
                                      </p:cBhvr>
                                      <p:tavLst>
                                        <p:tav tm="0">
                                          <p:val>
                                            <p:strVal val="ppt_h"/>
                                          </p:val>
                                        </p:tav>
                                        <p:tav tm="100000">
                                          <p:val>
                                            <p:fltVal val="0"/>
                                          </p:val>
                                        </p:tav>
                                      </p:tavLst>
                                    </p:anim>
                                    <p:anim calcmode="lin" valueType="num">
                                      <p:cBhvr>
                                        <p:cTn id="60" dur="3000"/>
                                        <p:tgtEl>
                                          <p:spTgt spid="13"/>
                                        </p:tgtEl>
                                        <p:attrNameLst>
                                          <p:attrName>ppt_w</p:attrName>
                                        </p:attrNameLst>
                                      </p:cBhvr>
                                      <p:tavLst>
                                        <p:tav tm="0">
                                          <p:val>
                                            <p:strVal val="ppt_w"/>
                                          </p:val>
                                        </p:tav>
                                        <p:tav tm="100000">
                                          <p:val>
                                            <p:fltVal val="0"/>
                                          </p:val>
                                        </p:tav>
                                      </p:tavLst>
                                    </p:anim>
                                    <p:set>
                                      <p:cBhvr>
                                        <p:cTn id="61" dur="1" fill="hold">
                                          <p:stCondLst>
                                            <p:cond delay="2999"/>
                                          </p:stCondLst>
                                        </p:cTn>
                                        <p:tgtEl>
                                          <p:spTgt spid="13"/>
                                        </p:tgtEl>
                                        <p:attrNameLst>
                                          <p:attrName>style.visibility</p:attrName>
                                        </p:attrNameLst>
                                      </p:cBhvr>
                                      <p:to>
                                        <p:strVal val="hidden"/>
                                      </p:to>
                                    </p:set>
                                  </p:childTnLst>
                                </p:cTn>
                              </p:par>
                              <p:par>
                                <p:cTn id="62" presetID="35" presetClass="exit" presetSubtype="0" fill="hold" nodeType="withEffect">
                                  <p:stCondLst>
                                    <p:cond delay="0"/>
                                  </p:stCondLst>
                                  <p:childTnLst>
                                    <p:animEffect transition="out" filter="fade">
                                      <p:cBhvr>
                                        <p:cTn id="63" dur="3000"/>
                                        <p:tgtEl>
                                          <p:spTgt spid="31"/>
                                        </p:tgtEl>
                                      </p:cBhvr>
                                    </p:animEffect>
                                    <p:anim calcmode="lin" valueType="num">
                                      <p:cBhvr>
                                        <p:cTn id="64" dur="3000"/>
                                        <p:tgtEl>
                                          <p:spTgt spid="31"/>
                                        </p:tgtEl>
                                        <p:attrNameLst>
                                          <p:attrName>style.rotation</p:attrName>
                                        </p:attrNameLst>
                                      </p:cBhvr>
                                      <p:tavLst>
                                        <p:tav tm="0">
                                          <p:val>
                                            <p:fltVal val="0"/>
                                          </p:val>
                                        </p:tav>
                                        <p:tav tm="100000">
                                          <p:val>
                                            <p:fltVal val="720"/>
                                          </p:val>
                                        </p:tav>
                                      </p:tavLst>
                                    </p:anim>
                                    <p:anim calcmode="lin" valueType="num">
                                      <p:cBhvr>
                                        <p:cTn id="65" dur="3000"/>
                                        <p:tgtEl>
                                          <p:spTgt spid="31"/>
                                        </p:tgtEl>
                                        <p:attrNameLst>
                                          <p:attrName>ppt_h</p:attrName>
                                        </p:attrNameLst>
                                      </p:cBhvr>
                                      <p:tavLst>
                                        <p:tav tm="0">
                                          <p:val>
                                            <p:strVal val="ppt_h"/>
                                          </p:val>
                                        </p:tav>
                                        <p:tav tm="100000">
                                          <p:val>
                                            <p:fltVal val="0"/>
                                          </p:val>
                                        </p:tav>
                                      </p:tavLst>
                                    </p:anim>
                                    <p:anim calcmode="lin" valueType="num">
                                      <p:cBhvr>
                                        <p:cTn id="66" dur="3000"/>
                                        <p:tgtEl>
                                          <p:spTgt spid="31"/>
                                        </p:tgtEl>
                                        <p:attrNameLst>
                                          <p:attrName>ppt_w</p:attrName>
                                        </p:attrNameLst>
                                      </p:cBhvr>
                                      <p:tavLst>
                                        <p:tav tm="0">
                                          <p:val>
                                            <p:strVal val="ppt_w"/>
                                          </p:val>
                                        </p:tav>
                                        <p:tav tm="100000">
                                          <p:val>
                                            <p:fltVal val="0"/>
                                          </p:val>
                                        </p:tav>
                                      </p:tavLst>
                                    </p:anim>
                                    <p:set>
                                      <p:cBhvr>
                                        <p:cTn id="67" dur="1" fill="hold">
                                          <p:stCondLst>
                                            <p:cond delay="2999"/>
                                          </p:stCondLst>
                                        </p:cTn>
                                        <p:tgtEl>
                                          <p:spTgt spid="31"/>
                                        </p:tgtEl>
                                        <p:attrNameLst>
                                          <p:attrName>style.visibility</p:attrName>
                                        </p:attrNameLst>
                                      </p:cBhvr>
                                      <p:to>
                                        <p:strVal val="hidden"/>
                                      </p:to>
                                    </p:set>
                                  </p:childTnLst>
                                </p:cTn>
                              </p:par>
                              <p:par>
                                <p:cTn id="68" presetID="35" presetClass="exit" presetSubtype="0" fill="hold" nodeType="withEffect">
                                  <p:stCondLst>
                                    <p:cond delay="0"/>
                                  </p:stCondLst>
                                  <p:childTnLst>
                                    <p:animEffect transition="out" filter="fade">
                                      <p:cBhvr>
                                        <p:cTn id="69" dur="3000"/>
                                        <p:tgtEl>
                                          <p:spTgt spid="15"/>
                                        </p:tgtEl>
                                      </p:cBhvr>
                                    </p:animEffect>
                                    <p:anim calcmode="lin" valueType="num">
                                      <p:cBhvr>
                                        <p:cTn id="70" dur="3000"/>
                                        <p:tgtEl>
                                          <p:spTgt spid="15"/>
                                        </p:tgtEl>
                                        <p:attrNameLst>
                                          <p:attrName>style.rotation</p:attrName>
                                        </p:attrNameLst>
                                      </p:cBhvr>
                                      <p:tavLst>
                                        <p:tav tm="0">
                                          <p:val>
                                            <p:fltVal val="0"/>
                                          </p:val>
                                        </p:tav>
                                        <p:tav tm="100000">
                                          <p:val>
                                            <p:fltVal val="720"/>
                                          </p:val>
                                        </p:tav>
                                      </p:tavLst>
                                    </p:anim>
                                    <p:anim calcmode="lin" valueType="num">
                                      <p:cBhvr>
                                        <p:cTn id="71" dur="3000"/>
                                        <p:tgtEl>
                                          <p:spTgt spid="15"/>
                                        </p:tgtEl>
                                        <p:attrNameLst>
                                          <p:attrName>ppt_h</p:attrName>
                                        </p:attrNameLst>
                                      </p:cBhvr>
                                      <p:tavLst>
                                        <p:tav tm="0">
                                          <p:val>
                                            <p:strVal val="ppt_h"/>
                                          </p:val>
                                        </p:tav>
                                        <p:tav tm="100000">
                                          <p:val>
                                            <p:fltVal val="0"/>
                                          </p:val>
                                        </p:tav>
                                      </p:tavLst>
                                    </p:anim>
                                    <p:anim calcmode="lin" valueType="num">
                                      <p:cBhvr>
                                        <p:cTn id="72" dur="3000"/>
                                        <p:tgtEl>
                                          <p:spTgt spid="15"/>
                                        </p:tgtEl>
                                        <p:attrNameLst>
                                          <p:attrName>ppt_w</p:attrName>
                                        </p:attrNameLst>
                                      </p:cBhvr>
                                      <p:tavLst>
                                        <p:tav tm="0">
                                          <p:val>
                                            <p:strVal val="ppt_w"/>
                                          </p:val>
                                        </p:tav>
                                        <p:tav tm="100000">
                                          <p:val>
                                            <p:fltVal val="0"/>
                                          </p:val>
                                        </p:tav>
                                      </p:tavLst>
                                    </p:anim>
                                    <p:set>
                                      <p:cBhvr>
                                        <p:cTn id="73" dur="1" fill="hold">
                                          <p:stCondLst>
                                            <p:cond delay="2999"/>
                                          </p:stCondLst>
                                        </p:cTn>
                                        <p:tgtEl>
                                          <p:spTgt spid="15"/>
                                        </p:tgtEl>
                                        <p:attrNameLst>
                                          <p:attrName>style.visibility</p:attrName>
                                        </p:attrNameLst>
                                      </p:cBhvr>
                                      <p:to>
                                        <p:strVal val="hidden"/>
                                      </p:to>
                                    </p:set>
                                  </p:childTnLst>
                                </p:cTn>
                              </p:par>
                              <p:par>
                                <p:cTn id="74" presetID="35" presetClass="exit" presetSubtype="0" fill="hold" nodeType="withEffect">
                                  <p:stCondLst>
                                    <p:cond delay="0"/>
                                  </p:stCondLst>
                                  <p:childTnLst>
                                    <p:animEffect transition="out" filter="fade">
                                      <p:cBhvr>
                                        <p:cTn id="75" dur="3000"/>
                                        <p:tgtEl>
                                          <p:spTgt spid="2049"/>
                                        </p:tgtEl>
                                      </p:cBhvr>
                                    </p:animEffect>
                                    <p:anim calcmode="lin" valueType="num">
                                      <p:cBhvr>
                                        <p:cTn id="76" dur="3000"/>
                                        <p:tgtEl>
                                          <p:spTgt spid="2049"/>
                                        </p:tgtEl>
                                        <p:attrNameLst>
                                          <p:attrName>style.rotation</p:attrName>
                                        </p:attrNameLst>
                                      </p:cBhvr>
                                      <p:tavLst>
                                        <p:tav tm="0">
                                          <p:val>
                                            <p:fltVal val="0"/>
                                          </p:val>
                                        </p:tav>
                                        <p:tav tm="100000">
                                          <p:val>
                                            <p:fltVal val="720"/>
                                          </p:val>
                                        </p:tav>
                                      </p:tavLst>
                                    </p:anim>
                                    <p:anim calcmode="lin" valueType="num">
                                      <p:cBhvr>
                                        <p:cTn id="77" dur="3000"/>
                                        <p:tgtEl>
                                          <p:spTgt spid="2049"/>
                                        </p:tgtEl>
                                        <p:attrNameLst>
                                          <p:attrName>ppt_h</p:attrName>
                                        </p:attrNameLst>
                                      </p:cBhvr>
                                      <p:tavLst>
                                        <p:tav tm="0">
                                          <p:val>
                                            <p:strVal val="ppt_h"/>
                                          </p:val>
                                        </p:tav>
                                        <p:tav tm="100000">
                                          <p:val>
                                            <p:fltVal val="0"/>
                                          </p:val>
                                        </p:tav>
                                      </p:tavLst>
                                    </p:anim>
                                    <p:anim calcmode="lin" valueType="num">
                                      <p:cBhvr>
                                        <p:cTn id="78" dur="3000"/>
                                        <p:tgtEl>
                                          <p:spTgt spid="2049"/>
                                        </p:tgtEl>
                                        <p:attrNameLst>
                                          <p:attrName>ppt_w</p:attrName>
                                        </p:attrNameLst>
                                      </p:cBhvr>
                                      <p:tavLst>
                                        <p:tav tm="0">
                                          <p:val>
                                            <p:strVal val="ppt_w"/>
                                          </p:val>
                                        </p:tav>
                                        <p:tav tm="100000">
                                          <p:val>
                                            <p:fltVal val="0"/>
                                          </p:val>
                                        </p:tav>
                                      </p:tavLst>
                                    </p:anim>
                                    <p:set>
                                      <p:cBhvr>
                                        <p:cTn id="79" dur="1" fill="hold">
                                          <p:stCondLst>
                                            <p:cond delay="2999"/>
                                          </p:stCondLst>
                                        </p:cTn>
                                        <p:tgtEl>
                                          <p:spTgt spid="2049"/>
                                        </p:tgtEl>
                                        <p:attrNameLst>
                                          <p:attrName>style.visibility</p:attrName>
                                        </p:attrNameLst>
                                      </p:cBhvr>
                                      <p:to>
                                        <p:strVal val="hidden"/>
                                      </p:to>
                                    </p:set>
                                  </p:childTnLst>
                                </p:cTn>
                              </p:par>
                              <p:par>
                                <p:cTn id="80" presetID="35" presetClass="exit" presetSubtype="0" fill="hold" nodeType="withEffect">
                                  <p:stCondLst>
                                    <p:cond delay="0"/>
                                  </p:stCondLst>
                                  <p:childTnLst>
                                    <p:animEffect transition="out" filter="fade">
                                      <p:cBhvr>
                                        <p:cTn id="81" dur="3000"/>
                                        <p:tgtEl>
                                          <p:spTgt spid="2051"/>
                                        </p:tgtEl>
                                      </p:cBhvr>
                                    </p:animEffect>
                                    <p:anim calcmode="lin" valueType="num">
                                      <p:cBhvr>
                                        <p:cTn id="82" dur="3000"/>
                                        <p:tgtEl>
                                          <p:spTgt spid="2051"/>
                                        </p:tgtEl>
                                        <p:attrNameLst>
                                          <p:attrName>style.rotation</p:attrName>
                                        </p:attrNameLst>
                                      </p:cBhvr>
                                      <p:tavLst>
                                        <p:tav tm="0">
                                          <p:val>
                                            <p:fltVal val="0"/>
                                          </p:val>
                                        </p:tav>
                                        <p:tav tm="100000">
                                          <p:val>
                                            <p:fltVal val="720"/>
                                          </p:val>
                                        </p:tav>
                                      </p:tavLst>
                                    </p:anim>
                                    <p:anim calcmode="lin" valueType="num">
                                      <p:cBhvr>
                                        <p:cTn id="83" dur="3000"/>
                                        <p:tgtEl>
                                          <p:spTgt spid="2051"/>
                                        </p:tgtEl>
                                        <p:attrNameLst>
                                          <p:attrName>ppt_h</p:attrName>
                                        </p:attrNameLst>
                                      </p:cBhvr>
                                      <p:tavLst>
                                        <p:tav tm="0">
                                          <p:val>
                                            <p:strVal val="ppt_h"/>
                                          </p:val>
                                        </p:tav>
                                        <p:tav tm="100000">
                                          <p:val>
                                            <p:fltVal val="0"/>
                                          </p:val>
                                        </p:tav>
                                      </p:tavLst>
                                    </p:anim>
                                    <p:anim calcmode="lin" valueType="num">
                                      <p:cBhvr>
                                        <p:cTn id="84" dur="3000"/>
                                        <p:tgtEl>
                                          <p:spTgt spid="2051"/>
                                        </p:tgtEl>
                                        <p:attrNameLst>
                                          <p:attrName>ppt_w</p:attrName>
                                        </p:attrNameLst>
                                      </p:cBhvr>
                                      <p:tavLst>
                                        <p:tav tm="0">
                                          <p:val>
                                            <p:strVal val="ppt_w"/>
                                          </p:val>
                                        </p:tav>
                                        <p:tav tm="100000">
                                          <p:val>
                                            <p:fltVal val="0"/>
                                          </p:val>
                                        </p:tav>
                                      </p:tavLst>
                                    </p:anim>
                                    <p:set>
                                      <p:cBhvr>
                                        <p:cTn id="85" dur="1" fill="hold">
                                          <p:stCondLst>
                                            <p:cond delay="2999"/>
                                          </p:stCondLst>
                                        </p:cTn>
                                        <p:tgtEl>
                                          <p:spTgt spid="2051"/>
                                        </p:tgtEl>
                                        <p:attrNameLst>
                                          <p:attrName>style.visibility</p:attrName>
                                        </p:attrNameLst>
                                      </p:cBhvr>
                                      <p:to>
                                        <p:strVal val="hidden"/>
                                      </p:to>
                                    </p:set>
                                  </p:childTnLst>
                                </p:cTn>
                              </p:par>
                              <p:par>
                                <p:cTn id="86" presetID="35" presetClass="entr" presetSubtype="0" fill="hold" nodeType="withEffect">
                                  <p:stCondLst>
                                    <p:cond delay="1400"/>
                                  </p:stCondLst>
                                  <p:childTnLst>
                                    <p:set>
                                      <p:cBhvr>
                                        <p:cTn id="87" dur="1" fill="hold">
                                          <p:stCondLst>
                                            <p:cond delay="0"/>
                                          </p:stCondLst>
                                        </p:cTn>
                                        <p:tgtEl>
                                          <p:spTgt spid="42"/>
                                        </p:tgtEl>
                                        <p:attrNameLst>
                                          <p:attrName>style.visibility</p:attrName>
                                        </p:attrNameLst>
                                      </p:cBhvr>
                                      <p:to>
                                        <p:strVal val="visible"/>
                                      </p:to>
                                    </p:set>
                                    <p:animEffect transition="in" filter="fade">
                                      <p:cBhvr>
                                        <p:cTn id="88" dur="3000"/>
                                        <p:tgtEl>
                                          <p:spTgt spid="42"/>
                                        </p:tgtEl>
                                      </p:cBhvr>
                                    </p:animEffect>
                                    <p:anim calcmode="lin" valueType="num">
                                      <p:cBhvr>
                                        <p:cTn id="89" dur="3000" fill="hold"/>
                                        <p:tgtEl>
                                          <p:spTgt spid="42"/>
                                        </p:tgtEl>
                                        <p:attrNameLst>
                                          <p:attrName>style.rotation</p:attrName>
                                        </p:attrNameLst>
                                      </p:cBhvr>
                                      <p:tavLst>
                                        <p:tav tm="0">
                                          <p:val>
                                            <p:fltVal val="720"/>
                                          </p:val>
                                        </p:tav>
                                        <p:tav tm="100000">
                                          <p:val>
                                            <p:fltVal val="0"/>
                                          </p:val>
                                        </p:tav>
                                      </p:tavLst>
                                    </p:anim>
                                    <p:anim calcmode="lin" valueType="num">
                                      <p:cBhvr>
                                        <p:cTn id="90" dur="3000" fill="hold"/>
                                        <p:tgtEl>
                                          <p:spTgt spid="42"/>
                                        </p:tgtEl>
                                        <p:attrNameLst>
                                          <p:attrName>ppt_h</p:attrName>
                                        </p:attrNameLst>
                                      </p:cBhvr>
                                      <p:tavLst>
                                        <p:tav tm="0">
                                          <p:val>
                                            <p:fltVal val="0"/>
                                          </p:val>
                                        </p:tav>
                                        <p:tav tm="100000">
                                          <p:val>
                                            <p:strVal val="#ppt_h"/>
                                          </p:val>
                                        </p:tav>
                                      </p:tavLst>
                                    </p:anim>
                                    <p:anim calcmode="lin" valueType="num">
                                      <p:cBhvr>
                                        <p:cTn id="91" dur="3000" fill="hold"/>
                                        <p:tgtEl>
                                          <p:spTgt spid="42"/>
                                        </p:tgtEl>
                                        <p:attrNameLst>
                                          <p:attrName>ppt_w</p:attrName>
                                        </p:attrNameLst>
                                      </p:cBhvr>
                                      <p:tavLst>
                                        <p:tav tm="0">
                                          <p:val>
                                            <p:fltVal val="0"/>
                                          </p:val>
                                        </p:tav>
                                        <p:tav tm="100000">
                                          <p:val>
                                            <p:strVal val="#ppt_w"/>
                                          </p:val>
                                        </p:tav>
                                      </p:tavLst>
                                    </p:anim>
                                  </p:childTnLst>
                                </p:cTn>
                              </p:par>
                            </p:childTnLst>
                          </p:cTn>
                        </p:par>
                      </p:childTnLst>
                    </p:cTn>
                  </p:par>
                  <p:par>
                    <p:cTn id="92" fill="hold">
                      <p:stCondLst>
                        <p:cond delay="indefinite"/>
                      </p:stCondLst>
                      <p:childTnLst>
                        <p:par>
                          <p:cTn id="93" fill="hold">
                            <p:stCondLst>
                              <p:cond delay="0"/>
                            </p:stCondLst>
                            <p:childTnLst>
                              <p:par>
                                <p:cTn id="94" presetID="9" presetClass="entr" presetSubtype="0" fill="hold" nodeType="clickEffect">
                                  <p:stCondLst>
                                    <p:cond delay="0"/>
                                  </p:stCondLst>
                                  <p:childTnLst>
                                    <p:set>
                                      <p:cBhvr>
                                        <p:cTn id="95" dur="1" fill="hold">
                                          <p:stCondLst>
                                            <p:cond delay="0"/>
                                          </p:stCondLst>
                                        </p:cTn>
                                        <p:tgtEl>
                                          <p:spTgt spid="41"/>
                                        </p:tgtEl>
                                        <p:attrNameLst>
                                          <p:attrName>style.visibility</p:attrName>
                                        </p:attrNameLst>
                                      </p:cBhvr>
                                      <p:to>
                                        <p:strVal val="visible"/>
                                      </p:to>
                                    </p:set>
                                    <p:animEffect transition="in" filter="dissolve">
                                      <p:cBhvr>
                                        <p:cTn id="96" dur="500"/>
                                        <p:tgtEl>
                                          <p:spTgt spid="41"/>
                                        </p:tgtEl>
                                      </p:cBhvr>
                                    </p:animEffect>
                                  </p:childTnLst>
                                </p:cTn>
                              </p:par>
                            </p:childTnLst>
                          </p:cTn>
                        </p:par>
                      </p:childTnLst>
                    </p:cTn>
                  </p:par>
                  <p:par>
                    <p:cTn id="97" fill="hold">
                      <p:stCondLst>
                        <p:cond delay="indefinite"/>
                      </p:stCondLst>
                      <p:childTnLst>
                        <p:par>
                          <p:cTn id="98" fill="hold">
                            <p:stCondLst>
                              <p:cond delay="0"/>
                            </p:stCondLst>
                            <p:childTnLst>
                              <p:par>
                                <p:cTn id="99" presetID="9" presetClass="entr" presetSubtype="0" fill="hold" nodeType="clickEffect">
                                  <p:stCondLst>
                                    <p:cond delay="0"/>
                                  </p:stCondLst>
                                  <p:childTnLst>
                                    <p:set>
                                      <p:cBhvr>
                                        <p:cTn id="100" dur="1" fill="hold">
                                          <p:stCondLst>
                                            <p:cond delay="0"/>
                                          </p:stCondLst>
                                        </p:cTn>
                                        <p:tgtEl>
                                          <p:spTgt spid="40"/>
                                        </p:tgtEl>
                                        <p:attrNameLst>
                                          <p:attrName>style.visibility</p:attrName>
                                        </p:attrNameLst>
                                      </p:cBhvr>
                                      <p:to>
                                        <p:strVal val="visible"/>
                                      </p:to>
                                    </p:set>
                                    <p:animEffect transition="in" filter="dissolve">
                                      <p:cBhvr>
                                        <p:cTn id="101" dur="500"/>
                                        <p:tgtEl>
                                          <p:spTgt spid="40"/>
                                        </p:tgtEl>
                                      </p:cBhvr>
                                    </p:animEffect>
                                  </p:childTnLst>
                                </p:cTn>
                              </p:par>
                            </p:childTnLst>
                          </p:cTn>
                        </p:par>
                      </p:childTnLst>
                    </p:cTn>
                  </p:par>
                  <p:par>
                    <p:cTn id="102" fill="hold">
                      <p:stCondLst>
                        <p:cond delay="indefinite"/>
                      </p:stCondLst>
                      <p:childTnLst>
                        <p:par>
                          <p:cTn id="103" fill="hold">
                            <p:stCondLst>
                              <p:cond delay="0"/>
                            </p:stCondLst>
                            <p:childTnLst>
                              <p:par>
                                <p:cTn id="104" presetID="35" presetClass="exit" presetSubtype="0" fill="hold" nodeType="clickEffect">
                                  <p:stCondLst>
                                    <p:cond delay="0"/>
                                  </p:stCondLst>
                                  <p:childTnLst>
                                    <p:animEffect transition="out" filter="fade">
                                      <p:cBhvr>
                                        <p:cTn id="105" dur="3000"/>
                                        <p:tgtEl>
                                          <p:spTgt spid="42"/>
                                        </p:tgtEl>
                                      </p:cBhvr>
                                    </p:animEffect>
                                    <p:anim calcmode="lin" valueType="num">
                                      <p:cBhvr>
                                        <p:cTn id="106" dur="3000"/>
                                        <p:tgtEl>
                                          <p:spTgt spid="42"/>
                                        </p:tgtEl>
                                        <p:attrNameLst>
                                          <p:attrName>style.rotation</p:attrName>
                                        </p:attrNameLst>
                                      </p:cBhvr>
                                      <p:tavLst>
                                        <p:tav tm="0">
                                          <p:val>
                                            <p:fltVal val="0"/>
                                          </p:val>
                                        </p:tav>
                                        <p:tav tm="100000">
                                          <p:val>
                                            <p:fltVal val="720"/>
                                          </p:val>
                                        </p:tav>
                                      </p:tavLst>
                                    </p:anim>
                                    <p:anim calcmode="lin" valueType="num">
                                      <p:cBhvr>
                                        <p:cTn id="107" dur="3000"/>
                                        <p:tgtEl>
                                          <p:spTgt spid="42"/>
                                        </p:tgtEl>
                                        <p:attrNameLst>
                                          <p:attrName>ppt_h</p:attrName>
                                        </p:attrNameLst>
                                      </p:cBhvr>
                                      <p:tavLst>
                                        <p:tav tm="0">
                                          <p:val>
                                            <p:strVal val="ppt_h"/>
                                          </p:val>
                                        </p:tav>
                                        <p:tav tm="100000">
                                          <p:val>
                                            <p:fltVal val="0"/>
                                          </p:val>
                                        </p:tav>
                                      </p:tavLst>
                                    </p:anim>
                                    <p:anim calcmode="lin" valueType="num">
                                      <p:cBhvr>
                                        <p:cTn id="108" dur="3000"/>
                                        <p:tgtEl>
                                          <p:spTgt spid="42"/>
                                        </p:tgtEl>
                                        <p:attrNameLst>
                                          <p:attrName>ppt_w</p:attrName>
                                        </p:attrNameLst>
                                      </p:cBhvr>
                                      <p:tavLst>
                                        <p:tav tm="0">
                                          <p:val>
                                            <p:strVal val="ppt_w"/>
                                          </p:val>
                                        </p:tav>
                                        <p:tav tm="100000">
                                          <p:val>
                                            <p:fltVal val="0"/>
                                          </p:val>
                                        </p:tav>
                                      </p:tavLst>
                                    </p:anim>
                                    <p:set>
                                      <p:cBhvr>
                                        <p:cTn id="109" dur="1" fill="hold">
                                          <p:stCondLst>
                                            <p:cond delay="2999"/>
                                          </p:stCondLst>
                                        </p:cTn>
                                        <p:tgtEl>
                                          <p:spTgt spid="42"/>
                                        </p:tgtEl>
                                        <p:attrNameLst>
                                          <p:attrName>style.visibility</p:attrName>
                                        </p:attrNameLst>
                                      </p:cBhvr>
                                      <p:to>
                                        <p:strVal val="hidden"/>
                                      </p:to>
                                    </p:set>
                                  </p:childTnLst>
                                </p:cTn>
                              </p:par>
                              <p:par>
                                <p:cTn id="110" presetID="35" presetClass="exit" presetSubtype="0" fill="hold" nodeType="withEffect">
                                  <p:stCondLst>
                                    <p:cond delay="0"/>
                                  </p:stCondLst>
                                  <p:childTnLst>
                                    <p:animEffect transition="out" filter="fade">
                                      <p:cBhvr>
                                        <p:cTn id="111" dur="3000"/>
                                        <p:tgtEl>
                                          <p:spTgt spid="41"/>
                                        </p:tgtEl>
                                      </p:cBhvr>
                                    </p:animEffect>
                                    <p:anim calcmode="lin" valueType="num">
                                      <p:cBhvr>
                                        <p:cTn id="112" dur="3000"/>
                                        <p:tgtEl>
                                          <p:spTgt spid="41"/>
                                        </p:tgtEl>
                                        <p:attrNameLst>
                                          <p:attrName>style.rotation</p:attrName>
                                        </p:attrNameLst>
                                      </p:cBhvr>
                                      <p:tavLst>
                                        <p:tav tm="0">
                                          <p:val>
                                            <p:fltVal val="0"/>
                                          </p:val>
                                        </p:tav>
                                        <p:tav tm="100000">
                                          <p:val>
                                            <p:fltVal val="720"/>
                                          </p:val>
                                        </p:tav>
                                      </p:tavLst>
                                    </p:anim>
                                    <p:anim calcmode="lin" valueType="num">
                                      <p:cBhvr>
                                        <p:cTn id="113" dur="3000"/>
                                        <p:tgtEl>
                                          <p:spTgt spid="41"/>
                                        </p:tgtEl>
                                        <p:attrNameLst>
                                          <p:attrName>ppt_h</p:attrName>
                                        </p:attrNameLst>
                                      </p:cBhvr>
                                      <p:tavLst>
                                        <p:tav tm="0">
                                          <p:val>
                                            <p:strVal val="ppt_h"/>
                                          </p:val>
                                        </p:tav>
                                        <p:tav tm="100000">
                                          <p:val>
                                            <p:fltVal val="0"/>
                                          </p:val>
                                        </p:tav>
                                      </p:tavLst>
                                    </p:anim>
                                    <p:anim calcmode="lin" valueType="num">
                                      <p:cBhvr>
                                        <p:cTn id="114" dur="3000"/>
                                        <p:tgtEl>
                                          <p:spTgt spid="41"/>
                                        </p:tgtEl>
                                        <p:attrNameLst>
                                          <p:attrName>ppt_w</p:attrName>
                                        </p:attrNameLst>
                                      </p:cBhvr>
                                      <p:tavLst>
                                        <p:tav tm="0">
                                          <p:val>
                                            <p:strVal val="ppt_w"/>
                                          </p:val>
                                        </p:tav>
                                        <p:tav tm="100000">
                                          <p:val>
                                            <p:fltVal val="0"/>
                                          </p:val>
                                        </p:tav>
                                      </p:tavLst>
                                    </p:anim>
                                    <p:set>
                                      <p:cBhvr>
                                        <p:cTn id="115" dur="1" fill="hold">
                                          <p:stCondLst>
                                            <p:cond delay="2999"/>
                                          </p:stCondLst>
                                        </p:cTn>
                                        <p:tgtEl>
                                          <p:spTgt spid="41"/>
                                        </p:tgtEl>
                                        <p:attrNameLst>
                                          <p:attrName>style.visibility</p:attrName>
                                        </p:attrNameLst>
                                      </p:cBhvr>
                                      <p:to>
                                        <p:strVal val="hidden"/>
                                      </p:to>
                                    </p:set>
                                  </p:childTnLst>
                                </p:cTn>
                              </p:par>
                              <p:par>
                                <p:cTn id="116" presetID="35" presetClass="exit" presetSubtype="0" fill="hold" nodeType="withEffect">
                                  <p:stCondLst>
                                    <p:cond delay="0"/>
                                  </p:stCondLst>
                                  <p:childTnLst>
                                    <p:animEffect transition="out" filter="fade">
                                      <p:cBhvr>
                                        <p:cTn id="117" dur="3000"/>
                                        <p:tgtEl>
                                          <p:spTgt spid="40"/>
                                        </p:tgtEl>
                                      </p:cBhvr>
                                    </p:animEffect>
                                    <p:anim calcmode="lin" valueType="num">
                                      <p:cBhvr>
                                        <p:cTn id="118" dur="3000"/>
                                        <p:tgtEl>
                                          <p:spTgt spid="40"/>
                                        </p:tgtEl>
                                        <p:attrNameLst>
                                          <p:attrName>style.rotation</p:attrName>
                                        </p:attrNameLst>
                                      </p:cBhvr>
                                      <p:tavLst>
                                        <p:tav tm="0">
                                          <p:val>
                                            <p:fltVal val="0"/>
                                          </p:val>
                                        </p:tav>
                                        <p:tav tm="100000">
                                          <p:val>
                                            <p:fltVal val="720"/>
                                          </p:val>
                                        </p:tav>
                                      </p:tavLst>
                                    </p:anim>
                                    <p:anim calcmode="lin" valueType="num">
                                      <p:cBhvr>
                                        <p:cTn id="119" dur="3000"/>
                                        <p:tgtEl>
                                          <p:spTgt spid="40"/>
                                        </p:tgtEl>
                                        <p:attrNameLst>
                                          <p:attrName>ppt_h</p:attrName>
                                        </p:attrNameLst>
                                      </p:cBhvr>
                                      <p:tavLst>
                                        <p:tav tm="0">
                                          <p:val>
                                            <p:strVal val="ppt_h"/>
                                          </p:val>
                                        </p:tav>
                                        <p:tav tm="100000">
                                          <p:val>
                                            <p:fltVal val="0"/>
                                          </p:val>
                                        </p:tav>
                                      </p:tavLst>
                                    </p:anim>
                                    <p:anim calcmode="lin" valueType="num">
                                      <p:cBhvr>
                                        <p:cTn id="120" dur="3000"/>
                                        <p:tgtEl>
                                          <p:spTgt spid="40"/>
                                        </p:tgtEl>
                                        <p:attrNameLst>
                                          <p:attrName>ppt_w</p:attrName>
                                        </p:attrNameLst>
                                      </p:cBhvr>
                                      <p:tavLst>
                                        <p:tav tm="0">
                                          <p:val>
                                            <p:strVal val="ppt_w"/>
                                          </p:val>
                                        </p:tav>
                                        <p:tav tm="100000">
                                          <p:val>
                                            <p:fltVal val="0"/>
                                          </p:val>
                                        </p:tav>
                                      </p:tavLst>
                                    </p:anim>
                                    <p:set>
                                      <p:cBhvr>
                                        <p:cTn id="121" dur="1" fill="hold">
                                          <p:stCondLst>
                                            <p:cond delay="2999"/>
                                          </p:stCondLst>
                                        </p:cTn>
                                        <p:tgtEl>
                                          <p:spTgt spid="4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picture containing text, map&#10;&#10;Description generated with very high confidence">
            <a:extLst>
              <a:ext uri="{FF2B5EF4-FFF2-40B4-BE49-F238E27FC236}">
                <a16:creationId xmlns:a16="http://schemas.microsoft.com/office/drawing/2014/main" id="{5E376811-D0E2-45BC-9DAC-12FD3A677FCE}"/>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70654" t="28769" b="31020"/>
          <a:stretch/>
        </p:blipFill>
        <p:spPr>
          <a:xfrm>
            <a:off x="6181725" y="1007993"/>
            <a:ext cx="1857375" cy="1600654"/>
          </a:xfrm>
          <a:prstGeom prst="rect">
            <a:avLst/>
          </a:prstGeom>
        </p:spPr>
      </p:pic>
      <p:pic>
        <p:nvPicPr>
          <p:cNvPr id="15" name="Picture 14" descr="A picture containing text, map&#10;&#10;Description generated with very high confidence">
            <a:extLst>
              <a:ext uri="{FF2B5EF4-FFF2-40B4-BE49-F238E27FC236}">
                <a16:creationId xmlns:a16="http://schemas.microsoft.com/office/drawing/2014/main" id="{1B6A4087-FCD4-47C7-A74A-B1AA0FCF9D8A}"/>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70653" t="26170" b="25364"/>
          <a:stretch/>
        </p:blipFill>
        <p:spPr>
          <a:xfrm>
            <a:off x="6181724" y="4749991"/>
            <a:ext cx="1857376" cy="1929209"/>
          </a:xfrm>
          <a:prstGeom prst="rect">
            <a:avLst/>
          </a:prstGeom>
        </p:spPr>
      </p:pic>
      <p:sp>
        <p:nvSpPr>
          <p:cNvPr id="17" name="TextBox 16">
            <a:extLst>
              <a:ext uri="{FF2B5EF4-FFF2-40B4-BE49-F238E27FC236}">
                <a16:creationId xmlns:a16="http://schemas.microsoft.com/office/drawing/2014/main" id="{564FE523-1B81-4B92-A403-AEE7D07020F3}"/>
              </a:ext>
            </a:extLst>
          </p:cNvPr>
          <p:cNvSpPr txBox="1"/>
          <p:nvPr/>
        </p:nvSpPr>
        <p:spPr>
          <a:xfrm>
            <a:off x="3247303" y="119475"/>
            <a:ext cx="5697394" cy="707886"/>
          </a:xfrm>
          <a:prstGeom prst="rect">
            <a:avLst/>
          </a:prstGeom>
          <a:noFill/>
        </p:spPr>
        <p:txBody>
          <a:bodyPr wrap="none" rtlCol="0">
            <a:spAutoFit/>
          </a:bodyPr>
          <a:lstStyle/>
          <a:p>
            <a:r>
              <a:rPr lang="en-US" sz="4000" dirty="0">
                <a:latin typeface="Century Gothic" panose="020B0502020202020204" pitchFamily="34" charset="0"/>
              </a:rPr>
              <a:t>LTP is Not LTP is Not LTP</a:t>
            </a:r>
          </a:p>
        </p:txBody>
      </p:sp>
      <p:pic>
        <p:nvPicPr>
          <p:cNvPr id="29" name="Picture 28" descr="A picture containing text, map&#10;&#10;Description generated with very high confidence">
            <a:extLst>
              <a:ext uri="{FF2B5EF4-FFF2-40B4-BE49-F238E27FC236}">
                <a16:creationId xmlns:a16="http://schemas.microsoft.com/office/drawing/2014/main" id="{1CD1CC82-E5B2-4F2D-B475-F93158A1F2D0}"/>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t="28769" r="28444" b="31020"/>
          <a:stretch/>
        </p:blipFill>
        <p:spPr>
          <a:xfrm>
            <a:off x="1709966" y="1007993"/>
            <a:ext cx="4528910" cy="1600654"/>
          </a:xfrm>
          <a:prstGeom prst="rect">
            <a:avLst/>
          </a:prstGeom>
        </p:spPr>
      </p:pic>
      <p:pic>
        <p:nvPicPr>
          <p:cNvPr id="31" name="Picture 30" descr="A picture containing text, map&#10;&#10;Description generated with very high confidence">
            <a:extLst>
              <a:ext uri="{FF2B5EF4-FFF2-40B4-BE49-F238E27FC236}">
                <a16:creationId xmlns:a16="http://schemas.microsoft.com/office/drawing/2014/main" id="{C9EAC453-8B82-4FC1-9967-2A5B012FC37C}"/>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26170" r="29347" b="25364"/>
          <a:stretch/>
        </p:blipFill>
        <p:spPr>
          <a:xfrm>
            <a:off x="1709965" y="4749991"/>
            <a:ext cx="4471759" cy="1929209"/>
          </a:xfrm>
          <a:prstGeom prst="rect">
            <a:avLst/>
          </a:prstGeom>
        </p:spPr>
      </p:pic>
      <p:grpSp>
        <p:nvGrpSpPr>
          <p:cNvPr id="2048" name="Group 2047">
            <a:extLst>
              <a:ext uri="{FF2B5EF4-FFF2-40B4-BE49-F238E27FC236}">
                <a16:creationId xmlns:a16="http://schemas.microsoft.com/office/drawing/2014/main" id="{9802A5E9-A1FA-413F-AA28-5FDD206F1693}"/>
              </a:ext>
            </a:extLst>
          </p:cNvPr>
          <p:cNvGrpSpPr/>
          <p:nvPr/>
        </p:nvGrpSpPr>
        <p:grpSpPr>
          <a:xfrm>
            <a:off x="8101012" y="1702594"/>
            <a:ext cx="1894252" cy="683419"/>
            <a:chOff x="7443787" y="1702594"/>
            <a:chExt cx="1894252" cy="683419"/>
          </a:xfrm>
        </p:grpSpPr>
        <p:grpSp>
          <p:nvGrpSpPr>
            <p:cNvPr id="20" name="Group 19">
              <a:extLst>
                <a:ext uri="{FF2B5EF4-FFF2-40B4-BE49-F238E27FC236}">
                  <a16:creationId xmlns:a16="http://schemas.microsoft.com/office/drawing/2014/main" id="{17352C91-9894-4C26-9833-4794614A832F}"/>
                </a:ext>
              </a:extLst>
            </p:cNvPr>
            <p:cNvGrpSpPr/>
            <p:nvPr/>
          </p:nvGrpSpPr>
          <p:grpSpPr>
            <a:xfrm>
              <a:off x="7443787" y="1702594"/>
              <a:ext cx="145257" cy="683419"/>
              <a:chOff x="7586664" y="1493044"/>
              <a:chExt cx="111918" cy="916781"/>
            </a:xfrm>
          </p:grpSpPr>
          <p:sp>
            <p:nvSpPr>
              <p:cNvPr id="19" name="Freeform: Shape 18">
                <a:extLst>
                  <a:ext uri="{FF2B5EF4-FFF2-40B4-BE49-F238E27FC236}">
                    <a16:creationId xmlns:a16="http://schemas.microsoft.com/office/drawing/2014/main" id="{674ECB71-E085-418C-B8AF-E82BCE54ED18}"/>
                  </a:ext>
                </a:extLst>
              </p:cNvPr>
              <p:cNvSpPr/>
              <p:nvPr/>
            </p:nvSpPr>
            <p:spPr>
              <a:xfrm>
                <a:off x="7586664" y="1493044"/>
                <a:ext cx="111918" cy="461962"/>
              </a:xfrm>
              <a:custGeom>
                <a:avLst/>
                <a:gdLst>
                  <a:gd name="connsiteX0" fmla="*/ 5314 w 349929"/>
                  <a:gd name="connsiteY0" fmla="*/ 0 h 447675"/>
                  <a:gd name="connsiteX1" fmla="*/ 43414 w 349929"/>
                  <a:gd name="connsiteY1" fmla="*/ 266700 h 447675"/>
                  <a:gd name="connsiteX2" fmla="*/ 324401 w 349929"/>
                  <a:gd name="connsiteY2" fmla="*/ 338138 h 447675"/>
                  <a:gd name="connsiteX3" fmla="*/ 319639 w 349929"/>
                  <a:gd name="connsiteY3" fmla="*/ 447675 h 447675"/>
                  <a:gd name="connsiteX0" fmla="*/ 5314 w 324401"/>
                  <a:gd name="connsiteY0" fmla="*/ 0 h 338138"/>
                  <a:gd name="connsiteX1" fmla="*/ 43414 w 324401"/>
                  <a:gd name="connsiteY1" fmla="*/ 266700 h 338138"/>
                  <a:gd name="connsiteX2" fmla="*/ 324401 w 324401"/>
                  <a:gd name="connsiteY2" fmla="*/ 338138 h 338138"/>
                  <a:gd name="connsiteX0" fmla="*/ 5607 w 331838"/>
                  <a:gd name="connsiteY0" fmla="*/ 0 h 414338"/>
                  <a:gd name="connsiteX1" fmla="*/ 43707 w 331838"/>
                  <a:gd name="connsiteY1" fmla="*/ 266700 h 414338"/>
                  <a:gd name="connsiteX2" fmla="*/ 331838 w 331838"/>
                  <a:gd name="connsiteY2" fmla="*/ 414338 h 414338"/>
                  <a:gd name="connsiteX0" fmla="*/ 5607 w 331838"/>
                  <a:gd name="connsiteY0" fmla="*/ 0 h 445294"/>
                  <a:gd name="connsiteX1" fmla="*/ 43707 w 331838"/>
                  <a:gd name="connsiteY1" fmla="*/ 297656 h 445294"/>
                  <a:gd name="connsiteX2" fmla="*/ 331838 w 331838"/>
                  <a:gd name="connsiteY2" fmla="*/ 445294 h 445294"/>
                  <a:gd name="connsiteX0" fmla="*/ 0 w 326231"/>
                  <a:gd name="connsiteY0" fmla="*/ 0 h 445294"/>
                  <a:gd name="connsiteX1" fmla="*/ 38100 w 326231"/>
                  <a:gd name="connsiteY1" fmla="*/ 297656 h 445294"/>
                  <a:gd name="connsiteX2" fmla="*/ 326231 w 326231"/>
                  <a:gd name="connsiteY2" fmla="*/ 445294 h 445294"/>
                  <a:gd name="connsiteX0" fmla="*/ 0 w 326231"/>
                  <a:gd name="connsiteY0" fmla="*/ 0 h 445294"/>
                  <a:gd name="connsiteX1" fmla="*/ 66675 w 326231"/>
                  <a:gd name="connsiteY1" fmla="*/ 388144 h 445294"/>
                  <a:gd name="connsiteX2" fmla="*/ 326231 w 326231"/>
                  <a:gd name="connsiteY2" fmla="*/ 445294 h 445294"/>
                  <a:gd name="connsiteX0" fmla="*/ 0 w 211931"/>
                  <a:gd name="connsiteY0" fmla="*/ 0 h 461962"/>
                  <a:gd name="connsiteX1" fmla="*/ 66675 w 211931"/>
                  <a:gd name="connsiteY1" fmla="*/ 388144 h 461962"/>
                  <a:gd name="connsiteX2" fmla="*/ 211931 w 211931"/>
                  <a:gd name="connsiteY2" fmla="*/ 461962 h 461962"/>
                </a:gdLst>
                <a:ahLst/>
                <a:cxnLst>
                  <a:cxn ang="0">
                    <a:pos x="connsiteX0" y="connsiteY0"/>
                  </a:cxn>
                  <a:cxn ang="0">
                    <a:pos x="connsiteX1" y="connsiteY1"/>
                  </a:cxn>
                  <a:cxn ang="0">
                    <a:pos x="connsiteX2" y="connsiteY2"/>
                  </a:cxn>
                </a:cxnLst>
                <a:rect l="l" t="t" r="r" b="b"/>
                <a:pathLst>
                  <a:path w="211931" h="461962">
                    <a:moveTo>
                      <a:pt x="0" y="0"/>
                    </a:moveTo>
                    <a:cubicBezTo>
                      <a:pt x="111521" y="81359"/>
                      <a:pt x="31353" y="311150"/>
                      <a:pt x="66675" y="388144"/>
                    </a:cubicBezTo>
                    <a:cubicBezTo>
                      <a:pt x="101997" y="465138"/>
                      <a:pt x="165894" y="431800"/>
                      <a:pt x="211931" y="46196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0203FEDF-DD63-4535-9FF8-2D4EE0E8350D}"/>
                  </a:ext>
                </a:extLst>
              </p:cNvPr>
              <p:cNvSpPr/>
              <p:nvPr/>
            </p:nvSpPr>
            <p:spPr>
              <a:xfrm rot="10800000" flipH="1">
                <a:off x="7586664" y="1947863"/>
                <a:ext cx="111918" cy="461962"/>
              </a:xfrm>
              <a:custGeom>
                <a:avLst/>
                <a:gdLst>
                  <a:gd name="connsiteX0" fmla="*/ 5314 w 349929"/>
                  <a:gd name="connsiteY0" fmla="*/ 0 h 447675"/>
                  <a:gd name="connsiteX1" fmla="*/ 43414 w 349929"/>
                  <a:gd name="connsiteY1" fmla="*/ 266700 h 447675"/>
                  <a:gd name="connsiteX2" fmla="*/ 324401 w 349929"/>
                  <a:gd name="connsiteY2" fmla="*/ 338138 h 447675"/>
                  <a:gd name="connsiteX3" fmla="*/ 319639 w 349929"/>
                  <a:gd name="connsiteY3" fmla="*/ 447675 h 447675"/>
                  <a:gd name="connsiteX0" fmla="*/ 5314 w 324401"/>
                  <a:gd name="connsiteY0" fmla="*/ 0 h 338138"/>
                  <a:gd name="connsiteX1" fmla="*/ 43414 w 324401"/>
                  <a:gd name="connsiteY1" fmla="*/ 266700 h 338138"/>
                  <a:gd name="connsiteX2" fmla="*/ 324401 w 324401"/>
                  <a:gd name="connsiteY2" fmla="*/ 338138 h 338138"/>
                  <a:gd name="connsiteX0" fmla="*/ 5607 w 331838"/>
                  <a:gd name="connsiteY0" fmla="*/ 0 h 414338"/>
                  <a:gd name="connsiteX1" fmla="*/ 43707 w 331838"/>
                  <a:gd name="connsiteY1" fmla="*/ 266700 h 414338"/>
                  <a:gd name="connsiteX2" fmla="*/ 331838 w 331838"/>
                  <a:gd name="connsiteY2" fmla="*/ 414338 h 414338"/>
                  <a:gd name="connsiteX0" fmla="*/ 5607 w 331838"/>
                  <a:gd name="connsiteY0" fmla="*/ 0 h 445294"/>
                  <a:gd name="connsiteX1" fmla="*/ 43707 w 331838"/>
                  <a:gd name="connsiteY1" fmla="*/ 297656 h 445294"/>
                  <a:gd name="connsiteX2" fmla="*/ 331838 w 331838"/>
                  <a:gd name="connsiteY2" fmla="*/ 445294 h 445294"/>
                  <a:gd name="connsiteX0" fmla="*/ 0 w 326231"/>
                  <a:gd name="connsiteY0" fmla="*/ 0 h 445294"/>
                  <a:gd name="connsiteX1" fmla="*/ 38100 w 326231"/>
                  <a:gd name="connsiteY1" fmla="*/ 297656 h 445294"/>
                  <a:gd name="connsiteX2" fmla="*/ 326231 w 326231"/>
                  <a:gd name="connsiteY2" fmla="*/ 445294 h 445294"/>
                  <a:gd name="connsiteX0" fmla="*/ 0 w 326231"/>
                  <a:gd name="connsiteY0" fmla="*/ 0 h 445294"/>
                  <a:gd name="connsiteX1" fmla="*/ 66675 w 326231"/>
                  <a:gd name="connsiteY1" fmla="*/ 388144 h 445294"/>
                  <a:gd name="connsiteX2" fmla="*/ 326231 w 326231"/>
                  <a:gd name="connsiteY2" fmla="*/ 445294 h 445294"/>
                  <a:gd name="connsiteX0" fmla="*/ 0 w 211931"/>
                  <a:gd name="connsiteY0" fmla="*/ 0 h 461962"/>
                  <a:gd name="connsiteX1" fmla="*/ 66675 w 211931"/>
                  <a:gd name="connsiteY1" fmla="*/ 388144 h 461962"/>
                  <a:gd name="connsiteX2" fmla="*/ 211931 w 211931"/>
                  <a:gd name="connsiteY2" fmla="*/ 461962 h 461962"/>
                </a:gdLst>
                <a:ahLst/>
                <a:cxnLst>
                  <a:cxn ang="0">
                    <a:pos x="connsiteX0" y="connsiteY0"/>
                  </a:cxn>
                  <a:cxn ang="0">
                    <a:pos x="connsiteX1" y="connsiteY1"/>
                  </a:cxn>
                  <a:cxn ang="0">
                    <a:pos x="connsiteX2" y="connsiteY2"/>
                  </a:cxn>
                </a:cxnLst>
                <a:rect l="l" t="t" r="r" b="b"/>
                <a:pathLst>
                  <a:path w="211931" h="461962">
                    <a:moveTo>
                      <a:pt x="0" y="0"/>
                    </a:moveTo>
                    <a:cubicBezTo>
                      <a:pt x="111521" y="81359"/>
                      <a:pt x="31353" y="311150"/>
                      <a:pt x="66675" y="388144"/>
                    </a:cubicBezTo>
                    <a:cubicBezTo>
                      <a:pt x="101997" y="465138"/>
                      <a:pt x="165894" y="431800"/>
                      <a:pt x="211931" y="46196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Box 32">
              <a:extLst>
                <a:ext uri="{FF2B5EF4-FFF2-40B4-BE49-F238E27FC236}">
                  <a16:creationId xmlns:a16="http://schemas.microsoft.com/office/drawing/2014/main" id="{5B78B209-655A-485F-8299-F437BB67C738}"/>
                </a:ext>
              </a:extLst>
            </p:cNvPr>
            <p:cNvSpPr txBox="1"/>
            <p:nvPr/>
          </p:nvSpPr>
          <p:spPr>
            <a:xfrm>
              <a:off x="7757157" y="1808320"/>
              <a:ext cx="1580882" cy="400110"/>
            </a:xfrm>
            <a:prstGeom prst="rect">
              <a:avLst/>
            </a:prstGeom>
            <a:noFill/>
          </p:spPr>
          <p:txBody>
            <a:bodyPr wrap="none" rtlCol="0">
              <a:spAutoFit/>
            </a:bodyPr>
            <a:lstStyle/>
            <a:p>
              <a:r>
                <a:rPr lang="en-US" sz="2000" dirty="0">
                  <a:latin typeface="Century Gothic" panose="020B0502020202020204" pitchFamily="34" charset="0"/>
                </a:rPr>
                <a:t>Associative</a:t>
              </a:r>
            </a:p>
          </p:txBody>
        </p:sp>
      </p:grpSp>
      <p:grpSp>
        <p:nvGrpSpPr>
          <p:cNvPr id="2051" name="Group 2050">
            <a:extLst>
              <a:ext uri="{FF2B5EF4-FFF2-40B4-BE49-F238E27FC236}">
                <a16:creationId xmlns:a16="http://schemas.microsoft.com/office/drawing/2014/main" id="{1928839C-A32D-48F0-88A8-307974AE0024}"/>
              </a:ext>
            </a:extLst>
          </p:cNvPr>
          <p:cNvGrpSpPr/>
          <p:nvPr/>
        </p:nvGrpSpPr>
        <p:grpSpPr>
          <a:xfrm>
            <a:off x="8147446" y="5372885"/>
            <a:ext cx="2447341" cy="683419"/>
            <a:chOff x="7490221" y="5372885"/>
            <a:chExt cx="2447341" cy="683419"/>
          </a:xfrm>
        </p:grpSpPr>
        <p:grpSp>
          <p:nvGrpSpPr>
            <p:cNvPr id="26" name="Group 25">
              <a:extLst>
                <a:ext uri="{FF2B5EF4-FFF2-40B4-BE49-F238E27FC236}">
                  <a16:creationId xmlns:a16="http://schemas.microsoft.com/office/drawing/2014/main" id="{84A464F3-AAB8-4C5F-BDFB-0B59F3F1CB71}"/>
                </a:ext>
              </a:extLst>
            </p:cNvPr>
            <p:cNvGrpSpPr/>
            <p:nvPr/>
          </p:nvGrpSpPr>
          <p:grpSpPr>
            <a:xfrm>
              <a:off x="7490221" y="5372885"/>
              <a:ext cx="145257" cy="683419"/>
              <a:chOff x="7586664" y="1493044"/>
              <a:chExt cx="111918" cy="916781"/>
            </a:xfrm>
          </p:grpSpPr>
          <p:sp>
            <p:nvSpPr>
              <p:cNvPr id="27" name="Freeform: Shape 26">
                <a:extLst>
                  <a:ext uri="{FF2B5EF4-FFF2-40B4-BE49-F238E27FC236}">
                    <a16:creationId xmlns:a16="http://schemas.microsoft.com/office/drawing/2014/main" id="{5158D3B1-C56C-4068-8201-217D91DBC061}"/>
                  </a:ext>
                </a:extLst>
              </p:cNvPr>
              <p:cNvSpPr/>
              <p:nvPr/>
            </p:nvSpPr>
            <p:spPr>
              <a:xfrm>
                <a:off x="7586664" y="1493044"/>
                <a:ext cx="111918" cy="461962"/>
              </a:xfrm>
              <a:custGeom>
                <a:avLst/>
                <a:gdLst>
                  <a:gd name="connsiteX0" fmla="*/ 5314 w 349929"/>
                  <a:gd name="connsiteY0" fmla="*/ 0 h 447675"/>
                  <a:gd name="connsiteX1" fmla="*/ 43414 w 349929"/>
                  <a:gd name="connsiteY1" fmla="*/ 266700 h 447675"/>
                  <a:gd name="connsiteX2" fmla="*/ 324401 w 349929"/>
                  <a:gd name="connsiteY2" fmla="*/ 338138 h 447675"/>
                  <a:gd name="connsiteX3" fmla="*/ 319639 w 349929"/>
                  <a:gd name="connsiteY3" fmla="*/ 447675 h 447675"/>
                  <a:gd name="connsiteX0" fmla="*/ 5314 w 324401"/>
                  <a:gd name="connsiteY0" fmla="*/ 0 h 338138"/>
                  <a:gd name="connsiteX1" fmla="*/ 43414 w 324401"/>
                  <a:gd name="connsiteY1" fmla="*/ 266700 h 338138"/>
                  <a:gd name="connsiteX2" fmla="*/ 324401 w 324401"/>
                  <a:gd name="connsiteY2" fmla="*/ 338138 h 338138"/>
                  <a:gd name="connsiteX0" fmla="*/ 5607 w 331838"/>
                  <a:gd name="connsiteY0" fmla="*/ 0 h 414338"/>
                  <a:gd name="connsiteX1" fmla="*/ 43707 w 331838"/>
                  <a:gd name="connsiteY1" fmla="*/ 266700 h 414338"/>
                  <a:gd name="connsiteX2" fmla="*/ 331838 w 331838"/>
                  <a:gd name="connsiteY2" fmla="*/ 414338 h 414338"/>
                  <a:gd name="connsiteX0" fmla="*/ 5607 w 331838"/>
                  <a:gd name="connsiteY0" fmla="*/ 0 h 445294"/>
                  <a:gd name="connsiteX1" fmla="*/ 43707 w 331838"/>
                  <a:gd name="connsiteY1" fmla="*/ 297656 h 445294"/>
                  <a:gd name="connsiteX2" fmla="*/ 331838 w 331838"/>
                  <a:gd name="connsiteY2" fmla="*/ 445294 h 445294"/>
                  <a:gd name="connsiteX0" fmla="*/ 0 w 326231"/>
                  <a:gd name="connsiteY0" fmla="*/ 0 h 445294"/>
                  <a:gd name="connsiteX1" fmla="*/ 38100 w 326231"/>
                  <a:gd name="connsiteY1" fmla="*/ 297656 h 445294"/>
                  <a:gd name="connsiteX2" fmla="*/ 326231 w 326231"/>
                  <a:gd name="connsiteY2" fmla="*/ 445294 h 445294"/>
                  <a:gd name="connsiteX0" fmla="*/ 0 w 326231"/>
                  <a:gd name="connsiteY0" fmla="*/ 0 h 445294"/>
                  <a:gd name="connsiteX1" fmla="*/ 66675 w 326231"/>
                  <a:gd name="connsiteY1" fmla="*/ 388144 h 445294"/>
                  <a:gd name="connsiteX2" fmla="*/ 326231 w 326231"/>
                  <a:gd name="connsiteY2" fmla="*/ 445294 h 445294"/>
                  <a:gd name="connsiteX0" fmla="*/ 0 w 211931"/>
                  <a:gd name="connsiteY0" fmla="*/ 0 h 461962"/>
                  <a:gd name="connsiteX1" fmla="*/ 66675 w 211931"/>
                  <a:gd name="connsiteY1" fmla="*/ 388144 h 461962"/>
                  <a:gd name="connsiteX2" fmla="*/ 211931 w 211931"/>
                  <a:gd name="connsiteY2" fmla="*/ 461962 h 461962"/>
                </a:gdLst>
                <a:ahLst/>
                <a:cxnLst>
                  <a:cxn ang="0">
                    <a:pos x="connsiteX0" y="connsiteY0"/>
                  </a:cxn>
                  <a:cxn ang="0">
                    <a:pos x="connsiteX1" y="connsiteY1"/>
                  </a:cxn>
                  <a:cxn ang="0">
                    <a:pos x="connsiteX2" y="connsiteY2"/>
                  </a:cxn>
                </a:cxnLst>
                <a:rect l="l" t="t" r="r" b="b"/>
                <a:pathLst>
                  <a:path w="211931" h="461962">
                    <a:moveTo>
                      <a:pt x="0" y="0"/>
                    </a:moveTo>
                    <a:cubicBezTo>
                      <a:pt x="111521" y="81359"/>
                      <a:pt x="31353" y="311150"/>
                      <a:pt x="66675" y="388144"/>
                    </a:cubicBezTo>
                    <a:cubicBezTo>
                      <a:pt x="101997" y="465138"/>
                      <a:pt x="165894" y="431800"/>
                      <a:pt x="211931" y="46196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885103C0-5836-448E-98C3-EBB8C87DC5E6}"/>
                  </a:ext>
                </a:extLst>
              </p:cNvPr>
              <p:cNvSpPr/>
              <p:nvPr/>
            </p:nvSpPr>
            <p:spPr>
              <a:xfrm rot="10800000" flipH="1">
                <a:off x="7586664" y="1947863"/>
                <a:ext cx="111918" cy="461962"/>
              </a:xfrm>
              <a:custGeom>
                <a:avLst/>
                <a:gdLst>
                  <a:gd name="connsiteX0" fmla="*/ 5314 w 349929"/>
                  <a:gd name="connsiteY0" fmla="*/ 0 h 447675"/>
                  <a:gd name="connsiteX1" fmla="*/ 43414 w 349929"/>
                  <a:gd name="connsiteY1" fmla="*/ 266700 h 447675"/>
                  <a:gd name="connsiteX2" fmla="*/ 324401 w 349929"/>
                  <a:gd name="connsiteY2" fmla="*/ 338138 h 447675"/>
                  <a:gd name="connsiteX3" fmla="*/ 319639 w 349929"/>
                  <a:gd name="connsiteY3" fmla="*/ 447675 h 447675"/>
                  <a:gd name="connsiteX0" fmla="*/ 5314 w 324401"/>
                  <a:gd name="connsiteY0" fmla="*/ 0 h 338138"/>
                  <a:gd name="connsiteX1" fmla="*/ 43414 w 324401"/>
                  <a:gd name="connsiteY1" fmla="*/ 266700 h 338138"/>
                  <a:gd name="connsiteX2" fmla="*/ 324401 w 324401"/>
                  <a:gd name="connsiteY2" fmla="*/ 338138 h 338138"/>
                  <a:gd name="connsiteX0" fmla="*/ 5607 w 331838"/>
                  <a:gd name="connsiteY0" fmla="*/ 0 h 414338"/>
                  <a:gd name="connsiteX1" fmla="*/ 43707 w 331838"/>
                  <a:gd name="connsiteY1" fmla="*/ 266700 h 414338"/>
                  <a:gd name="connsiteX2" fmla="*/ 331838 w 331838"/>
                  <a:gd name="connsiteY2" fmla="*/ 414338 h 414338"/>
                  <a:gd name="connsiteX0" fmla="*/ 5607 w 331838"/>
                  <a:gd name="connsiteY0" fmla="*/ 0 h 445294"/>
                  <a:gd name="connsiteX1" fmla="*/ 43707 w 331838"/>
                  <a:gd name="connsiteY1" fmla="*/ 297656 h 445294"/>
                  <a:gd name="connsiteX2" fmla="*/ 331838 w 331838"/>
                  <a:gd name="connsiteY2" fmla="*/ 445294 h 445294"/>
                  <a:gd name="connsiteX0" fmla="*/ 0 w 326231"/>
                  <a:gd name="connsiteY0" fmla="*/ 0 h 445294"/>
                  <a:gd name="connsiteX1" fmla="*/ 38100 w 326231"/>
                  <a:gd name="connsiteY1" fmla="*/ 297656 h 445294"/>
                  <a:gd name="connsiteX2" fmla="*/ 326231 w 326231"/>
                  <a:gd name="connsiteY2" fmla="*/ 445294 h 445294"/>
                  <a:gd name="connsiteX0" fmla="*/ 0 w 326231"/>
                  <a:gd name="connsiteY0" fmla="*/ 0 h 445294"/>
                  <a:gd name="connsiteX1" fmla="*/ 66675 w 326231"/>
                  <a:gd name="connsiteY1" fmla="*/ 388144 h 445294"/>
                  <a:gd name="connsiteX2" fmla="*/ 326231 w 326231"/>
                  <a:gd name="connsiteY2" fmla="*/ 445294 h 445294"/>
                  <a:gd name="connsiteX0" fmla="*/ 0 w 211931"/>
                  <a:gd name="connsiteY0" fmla="*/ 0 h 461962"/>
                  <a:gd name="connsiteX1" fmla="*/ 66675 w 211931"/>
                  <a:gd name="connsiteY1" fmla="*/ 388144 h 461962"/>
                  <a:gd name="connsiteX2" fmla="*/ 211931 w 211931"/>
                  <a:gd name="connsiteY2" fmla="*/ 461962 h 461962"/>
                </a:gdLst>
                <a:ahLst/>
                <a:cxnLst>
                  <a:cxn ang="0">
                    <a:pos x="connsiteX0" y="connsiteY0"/>
                  </a:cxn>
                  <a:cxn ang="0">
                    <a:pos x="connsiteX1" y="connsiteY1"/>
                  </a:cxn>
                  <a:cxn ang="0">
                    <a:pos x="connsiteX2" y="connsiteY2"/>
                  </a:cxn>
                </a:cxnLst>
                <a:rect l="l" t="t" r="r" b="b"/>
                <a:pathLst>
                  <a:path w="211931" h="461962">
                    <a:moveTo>
                      <a:pt x="0" y="0"/>
                    </a:moveTo>
                    <a:cubicBezTo>
                      <a:pt x="111521" y="81359"/>
                      <a:pt x="31353" y="311150"/>
                      <a:pt x="66675" y="388144"/>
                    </a:cubicBezTo>
                    <a:cubicBezTo>
                      <a:pt x="101997" y="465138"/>
                      <a:pt x="165894" y="431800"/>
                      <a:pt x="211931" y="46196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 name="TextBox 34">
              <a:extLst>
                <a:ext uri="{FF2B5EF4-FFF2-40B4-BE49-F238E27FC236}">
                  <a16:creationId xmlns:a16="http://schemas.microsoft.com/office/drawing/2014/main" id="{3D41ECDD-02E5-4F88-BF89-6D2D6BCC1C84}"/>
                </a:ext>
              </a:extLst>
            </p:cNvPr>
            <p:cNvSpPr txBox="1"/>
            <p:nvPr/>
          </p:nvSpPr>
          <p:spPr>
            <a:xfrm>
              <a:off x="7757157" y="5494855"/>
              <a:ext cx="2180405" cy="400110"/>
            </a:xfrm>
            <a:prstGeom prst="rect">
              <a:avLst/>
            </a:prstGeom>
            <a:noFill/>
          </p:spPr>
          <p:txBody>
            <a:bodyPr wrap="none" rtlCol="0">
              <a:spAutoFit/>
            </a:bodyPr>
            <a:lstStyle/>
            <a:p>
              <a:r>
                <a:rPr lang="en-US" sz="2000" dirty="0">
                  <a:latin typeface="Century Gothic" panose="020B0502020202020204" pitchFamily="34" charset="0"/>
                </a:rPr>
                <a:t>Non-Associative</a:t>
              </a:r>
            </a:p>
          </p:txBody>
        </p:sp>
      </p:grpSp>
      <p:pic>
        <p:nvPicPr>
          <p:cNvPr id="3" name="Picture 2" descr="A picture containing text, map&#10;&#10;Description generated with very high confidence">
            <a:extLst>
              <a:ext uri="{FF2B5EF4-FFF2-40B4-BE49-F238E27FC236}">
                <a16:creationId xmlns:a16="http://schemas.microsoft.com/office/drawing/2014/main" id="{CB567632-595D-41D2-BC06-0D74CD1FBC2A}"/>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3713260" y="963035"/>
            <a:ext cx="4936927" cy="3700888"/>
          </a:xfrm>
          <a:prstGeom prst="rect">
            <a:avLst/>
          </a:prstGeom>
        </p:spPr>
      </p:pic>
    </p:spTree>
    <p:extLst>
      <p:ext uri="{BB962C8B-B14F-4D97-AF65-F5344CB8AC3E}">
        <p14:creationId xmlns:p14="http://schemas.microsoft.com/office/powerpoint/2010/main" val="1587478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nodeType="withEffect">
                                  <p:stCondLst>
                                    <p:cond delay="0"/>
                                  </p:stCondLst>
                                  <p:childTnLst>
                                    <p:animEffect transition="out" filter="dissolve">
                                      <p:cBhvr>
                                        <p:cTn id="6" dur="3000"/>
                                        <p:tgtEl>
                                          <p:spTgt spid="29"/>
                                        </p:tgtEl>
                                      </p:cBhvr>
                                    </p:animEffect>
                                    <p:set>
                                      <p:cBhvr>
                                        <p:cTn id="7" dur="1" fill="hold">
                                          <p:stCondLst>
                                            <p:cond delay="2999"/>
                                          </p:stCondLst>
                                        </p:cTn>
                                        <p:tgtEl>
                                          <p:spTgt spid="29"/>
                                        </p:tgtEl>
                                        <p:attrNameLst>
                                          <p:attrName>style.visibility</p:attrName>
                                        </p:attrNameLst>
                                      </p:cBhvr>
                                      <p:to>
                                        <p:strVal val="hidden"/>
                                      </p:to>
                                    </p:set>
                                  </p:childTnLst>
                                </p:cTn>
                              </p:par>
                              <p:par>
                                <p:cTn id="8" presetID="9" presetClass="exit" presetSubtype="0" fill="hold" nodeType="withEffect">
                                  <p:stCondLst>
                                    <p:cond delay="0"/>
                                  </p:stCondLst>
                                  <p:childTnLst>
                                    <p:animEffect transition="out" filter="dissolve">
                                      <p:cBhvr>
                                        <p:cTn id="9" dur="3000"/>
                                        <p:tgtEl>
                                          <p:spTgt spid="14"/>
                                        </p:tgtEl>
                                      </p:cBhvr>
                                    </p:animEffect>
                                    <p:set>
                                      <p:cBhvr>
                                        <p:cTn id="10" dur="1" fill="hold">
                                          <p:stCondLst>
                                            <p:cond delay="2999"/>
                                          </p:stCondLst>
                                        </p:cTn>
                                        <p:tgtEl>
                                          <p:spTgt spid="14"/>
                                        </p:tgtEl>
                                        <p:attrNameLst>
                                          <p:attrName>style.visibility</p:attrName>
                                        </p:attrNameLst>
                                      </p:cBhvr>
                                      <p:to>
                                        <p:strVal val="hidden"/>
                                      </p:to>
                                    </p:set>
                                  </p:childTnLst>
                                </p:cTn>
                              </p:par>
                              <p:par>
                                <p:cTn id="11" presetID="9" presetClass="exit" presetSubtype="0" fill="hold" nodeType="withEffect">
                                  <p:stCondLst>
                                    <p:cond delay="0"/>
                                  </p:stCondLst>
                                  <p:childTnLst>
                                    <p:animEffect transition="out" filter="dissolve">
                                      <p:cBhvr>
                                        <p:cTn id="12" dur="3000"/>
                                        <p:tgtEl>
                                          <p:spTgt spid="2048"/>
                                        </p:tgtEl>
                                      </p:cBhvr>
                                    </p:animEffect>
                                    <p:set>
                                      <p:cBhvr>
                                        <p:cTn id="13" dur="1" fill="hold">
                                          <p:stCondLst>
                                            <p:cond delay="2999"/>
                                          </p:stCondLst>
                                        </p:cTn>
                                        <p:tgtEl>
                                          <p:spTgt spid="2048"/>
                                        </p:tgtEl>
                                        <p:attrNameLst>
                                          <p:attrName>style.visibility</p:attrName>
                                        </p:attrNameLst>
                                      </p:cBhvr>
                                      <p:to>
                                        <p:strVal val="hidden"/>
                                      </p:to>
                                    </p:set>
                                  </p:childTnLst>
                                </p:cTn>
                              </p:par>
                              <p:par>
                                <p:cTn id="14" presetID="35" presetClass="entr" presetSubtype="0"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Effect transition="in" filter="fade">
                                      <p:cBhvr>
                                        <p:cTn id="16" dur="2000"/>
                                        <p:tgtEl>
                                          <p:spTgt spid="31"/>
                                        </p:tgtEl>
                                      </p:cBhvr>
                                    </p:animEffect>
                                    <p:anim calcmode="lin" valueType="num">
                                      <p:cBhvr>
                                        <p:cTn id="17" dur="2000" fill="hold"/>
                                        <p:tgtEl>
                                          <p:spTgt spid="31"/>
                                        </p:tgtEl>
                                        <p:attrNameLst>
                                          <p:attrName>style.rotation</p:attrName>
                                        </p:attrNameLst>
                                      </p:cBhvr>
                                      <p:tavLst>
                                        <p:tav tm="0">
                                          <p:val>
                                            <p:fltVal val="720"/>
                                          </p:val>
                                        </p:tav>
                                        <p:tav tm="100000">
                                          <p:val>
                                            <p:fltVal val="0"/>
                                          </p:val>
                                        </p:tav>
                                      </p:tavLst>
                                    </p:anim>
                                    <p:anim calcmode="lin" valueType="num">
                                      <p:cBhvr>
                                        <p:cTn id="18" dur="2000" fill="hold"/>
                                        <p:tgtEl>
                                          <p:spTgt spid="31"/>
                                        </p:tgtEl>
                                        <p:attrNameLst>
                                          <p:attrName>ppt_h</p:attrName>
                                        </p:attrNameLst>
                                      </p:cBhvr>
                                      <p:tavLst>
                                        <p:tav tm="0">
                                          <p:val>
                                            <p:fltVal val="0"/>
                                          </p:val>
                                        </p:tav>
                                        <p:tav tm="100000">
                                          <p:val>
                                            <p:strVal val="#ppt_h"/>
                                          </p:val>
                                        </p:tav>
                                      </p:tavLst>
                                    </p:anim>
                                    <p:anim calcmode="lin" valueType="num">
                                      <p:cBhvr>
                                        <p:cTn id="19" dur="2000" fill="hold"/>
                                        <p:tgtEl>
                                          <p:spTgt spid="31"/>
                                        </p:tgtEl>
                                        <p:attrNameLst>
                                          <p:attrName>ppt_w</p:attrName>
                                        </p:attrNameLst>
                                      </p:cBhvr>
                                      <p:tavLst>
                                        <p:tav tm="0">
                                          <p:val>
                                            <p:fltVal val="0"/>
                                          </p:val>
                                        </p:tav>
                                        <p:tav tm="100000">
                                          <p:val>
                                            <p:strVal val="#ppt_w"/>
                                          </p:val>
                                        </p:tav>
                                      </p:tavLst>
                                    </p:anim>
                                  </p:childTnLst>
                                </p:cTn>
                              </p:par>
                              <p:par>
                                <p:cTn id="20" presetID="35" presetClass="entr" presetSubtype="0" fill="hold"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2000"/>
                                        <p:tgtEl>
                                          <p:spTgt spid="15"/>
                                        </p:tgtEl>
                                      </p:cBhvr>
                                    </p:animEffect>
                                    <p:anim calcmode="lin" valueType="num">
                                      <p:cBhvr>
                                        <p:cTn id="23" dur="2000" fill="hold"/>
                                        <p:tgtEl>
                                          <p:spTgt spid="15"/>
                                        </p:tgtEl>
                                        <p:attrNameLst>
                                          <p:attrName>style.rotation</p:attrName>
                                        </p:attrNameLst>
                                      </p:cBhvr>
                                      <p:tavLst>
                                        <p:tav tm="0">
                                          <p:val>
                                            <p:fltVal val="720"/>
                                          </p:val>
                                        </p:tav>
                                        <p:tav tm="100000">
                                          <p:val>
                                            <p:fltVal val="0"/>
                                          </p:val>
                                        </p:tav>
                                      </p:tavLst>
                                    </p:anim>
                                    <p:anim calcmode="lin" valueType="num">
                                      <p:cBhvr>
                                        <p:cTn id="24" dur="2000" fill="hold"/>
                                        <p:tgtEl>
                                          <p:spTgt spid="15"/>
                                        </p:tgtEl>
                                        <p:attrNameLst>
                                          <p:attrName>ppt_h</p:attrName>
                                        </p:attrNameLst>
                                      </p:cBhvr>
                                      <p:tavLst>
                                        <p:tav tm="0">
                                          <p:val>
                                            <p:fltVal val="0"/>
                                          </p:val>
                                        </p:tav>
                                        <p:tav tm="100000">
                                          <p:val>
                                            <p:strVal val="#ppt_h"/>
                                          </p:val>
                                        </p:tav>
                                      </p:tavLst>
                                    </p:anim>
                                    <p:anim calcmode="lin" valueType="num">
                                      <p:cBhvr>
                                        <p:cTn id="25" dur="2000" fill="hold"/>
                                        <p:tgtEl>
                                          <p:spTgt spid="15"/>
                                        </p:tgtEl>
                                        <p:attrNameLst>
                                          <p:attrName>ppt_w</p:attrName>
                                        </p:attrNameLst>
                                      </p:cBhvr>
                                      <p:tavLst>
                                        <p:tav tm="0">
                                          <p:val>
                                            <p:fltVal val="0"/>
                                          </p:val>
                                        </p:tav>
                                        <p:tav tm="100000">
                                          <p:val>
                                            <p:strVal val="#ppt_w"/>
                                          </p:val>
                                        </p:tav>
                                      </p:tavLst>
                                    </p:anim>
                                  </p:childTnLst>
                                </p:cTn>
                              </p:par>
                              <p:par>
                                <p:cTn id="26" presetID="35" presetClass="entr" presetSubtype="0" fill="hold" nodeType="withEffect">
                                  <p:stCondLst>
                                    <p:cond delay="0"/>
                                  </p:stCondLst>
                                  <p:childTnLst>
                                    <p:set>
                                      <p:cBhvr>
                                        <p:cTn id="27" dur="1" fill="hold">
                                          <p:stCondLst>
                                            <p:cond delay="0"/>
                                          </p:stCondLst>
                                        </p:cTn>
                                        <p:tgtEl>
                                          <p:spTgt spid="2051"/>
                                        </p:tgtEl>
                                        <p:attrNameLst>
                                          <p:attrName>style.visibility</p:attrName>
                                        </p:attrNameLst>
                                      </p:cBhvr>
                                      <p:to>
                                        <p:strVal val="visible"/>
                                      </p:to>
                                    </p:set>
                                    <p:animEffect transition="in" filter="fade">
                                      <p:cBhvr>
                                        <p:cTn id="28" dur="2000"/>
                                        <p:tgtEl>
                                          <p:spTgt spid="2051"/>
                                        </p:tgtEl>
                                      </p:cBhvr>
                                    </p:animEffect>
                                    <p:anim calcmode="lin" valueType="num">
                                      <p:cBhvr>
                                        <p:cTn id="29" dur="2000" fill="hold"/>
                                        <p:tgtEl>
                                          <p:spTgt spid="2051"/>
                                        </p:tgtEl>
                                        <p:attrNameLst>
                                          <p:attrName>style.rotation</p:attrName>
                                        </p:attrNameLst>
                                      </p:cBhvr>
                                      <p:tavLst>
                                        <p:tav tm="0">
                                          <p:val>
                                            <p:fltVal val="720"/>
                                          </p:val>
                                        </p:tav>
                                        <p:tav tm="100000">
                                          <p:val>
                                            <p:fltVal val="0"/>
                                          </p:val>
                                        </p:tav>
                                      </p:tavLst>
                                    </p:anim>
                                    <p:anim calcmode="lin" valueType="num">
                                      <p:cBhvr>
                                        <p:cTn id="30" dur="2000" fill="hold"/>
                                        <p:tgtEl>
                                          <p:spTgt spid="2051"/>
                                        </p:tgtEl>
                                        <p:attrNameLst>
                                          <p:attrName>ppt_h</p:attrName>
                                        </p:attrNameLst>
                                      </p:cBhvr>
                                      <p:tavLst>
                                        <p:tav tm="0">
                                          <p:val>
                                            <p:fltVal val="0"/>
                                          </p:val>
                                        </p:tav>
                                        <p:tav tm="100000">
                                          <p:val>
                                            <p:strVal val="#ppt_h"/>
                                          </p:val>
                                        </p:tav>
                                      </p:tavLst>
                                    </p:anim>
                                    <p:anim calcmode="lin" valueType="num">
                                      <p:cBhvr>
                                        <p:cTn id="31" dur="2000" fill="hold"/>
                                        <p:tgtEl>
                                          <p:spTgt spid="2051"/>
                                        </p:tgtEl>
                                        <p:attrNameLst>
                                          <p:attrName>ppt_w</p:attrName>
                                        </p:attrNameLst>
                                      </p:cBhvr>
                                      <p:tavLst>
                                        <p:tav tm="0">
                                          <p:val>
                                            <p:fltVal val="0"/>
                                          </p:val>
                                        </p:tav>
                                        <p:tav tm="100000">
                                          <p:val>
                                            <p:strVal val="#ppt_w"/>
                                          </p:val>
                                        </p:tav>
                                      </p:tavLst>
                                    </p:anim>
                                  </p:childTnLst>
                                </p:cTn>
                              </p:par>
                            </p:childTnLst>
                          </p:cTn>
                        </p:par>
                      </p:childTnLst>
                    </p:cTn>
                  </p:par>
                  <p:par>
                    <p:cTn id="32" fill="hold">
                      <p:stCondLst>
                        <p:cond delay="indefinite"/>
                      </p:stCondLst>
                      <p:childTnLst>
                        <p:par>
                          <p:cTn id="33" fill="hold">
                            <p:stCondLst>
                              <p:cond delay="0"/>
                            </p:stCondLst>
                            <p:childTnLst>
                              <p:par>
                                <p:cTn id="34" presetID="20" presetClass="entr" presetSubtype="0" fill="hold" nodeType="clickEffect">
                                  <p:stCondLst>
                                    <p:cond delay="0"/>
                                  </p:stCondLst>
                                  <p:childTnLst>
                                    <p:set>
                                      <p:cBhvr>
                                        <p:cTn id="35" dur="1" fill="hold">
                                          <p:stCondLst>
                                            <p:cond delay="0"/>
                                          </p:stCondLst>
                                        </p:cTn>
                                        <p:tgtEl>
                                          <p:spTgt spid="3"/>
                                        </p:tgtEl>
                                        <p:attrNameLst>
                                          <p:attrName>style.visibility</p:attrName>
                                        </p:attrNameLst>
                                      </p:cBhvr>
                                      <p:to>
                                        <p:strVal val="visible"/>
                                      </p:to>
                                    </p:set>
                                    <p:animEffect transition="in" filter="wedge">
                                      <p:cBhvr>
                                        <p:cTn id="36"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A picture containing text, map&#10;&#10;Description generated with very high confidence">
            <a:extLst>
              <a:ext uri="{FF2B5EF4-FFF2-40B4-BE49-F238E27FC236}">
                <a16:creationId xmlns:a16="http://schemas.microsoft.com/office/drawing/2014/main" id="{5E376811-D0E2-45BC-9DAC-12FD3A677FCE}"/>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70654" t="28769" b="31020"/>
          <a:stretch/>
        </p:blipFill>
        <p:spPr>
          <a:xfrm>
            <a:off x="6181725" y="1007993"/>
            <a:ext cx="1857375" cy="1600654"/>
          </a:xfrm>
          <a:prstGeom prst="rect">
            <a:avLst/>
          </a:prstGeom>
        </p:spPr>
      </p:pic>
      <p:pic>
        <p:nvPicPr>
          <p:cNvPr id="15" name="Picture 14" descr="A picture containing text, map&#10;&#10;Description generated with very high confidence">
            <a:extLst>
              <a:ext uri="{FF2B5EF4-FFF2-40B4-BE49-F238E27FC236}">
                <a16:creationId xmlns:a16="http://schemas.microsoft.com/office/drawing/2014/main" id="{1B6A4087-FCD4-47C7-A74A-B1AA0FCF9D8A}"/>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70653" t="26170" b="25364"/>
          <a:stretch/>
        </p:blipFill>
        <p:spPr>
          <a:xfrm>
            <a:off x="6181724" y="4749991"/>
            <a:ext cx="1857376" cy="1929209"/>
          </a:xfrm>
          <a:prstGeom prst="rect">
            <a:avLst/>
          </a:prstGeom>
        </p:spPr>
      </p:pic>
      <p:sp>
        <p:nvSpPr>
          <p:cNvPr id="17" name="TextBox 16">
            <a:extLst>
              <a:ext uri="{FF2B5EF4-FFF2-40B4-BE49-F238E27FC236}">
                <a16:creationId xmlns:a16="http://schemas.microsoft.com/office/drawing/2014/main" id="{564FE523-1B81-4B92-A403-AEE7D07020F3}"/>
              </a:ext>
            </a:extLst>
          </p:cNvPr>
          <p:cNvSpPr txBox="1"/>
          <p:nvPr/>
        </p:nvSpPr>
        <p:spPr>
          <a:xfrm>
            <a:off x="3247303" y="119475"/>
            <a:ext cx="5697394" cy="707886"/>
          </a:xfrm>
          <a:prstGeom prst="rect">
            <a:avLst/>
          </a:prstGeom>
          <a:noFill/>
        </p:spPr>
        <p:txBody>
          <a:bodyPr wrap="none" rtlCol="0">
            <a:spAutoFit/>
          </a:bodyPr>
          <a:lstStyle/>
          <a:p>
            <a:r>
              <a:rPr lang="en-US" sz="4000" dirty="0">
                <a:latin typeface="Century Gothic" panose="020B0502020202020204" pitchFamily="34" charset="0"/>
              </a:rPr>
              <a:t>LTP is Not LTP is Not LTP</a:t>
            </a:r>
          </a:p>
        </p:txBody>
      </p:sp>
      <p:pic>
        <p:nvPicPr>
          <p:cNvPr id="29" name="Picture 28" descr="A picture containing text, map&#10;&#10;Description generated with very high confidence">
            <a:extLst>
              <a:ext uri="{FF2B5EF4-FFF2-40B4-BE49-F238E27FC236}">
                <a16:creationId xmlns:a16="http://schemas.microsoft.com/office/drawing/2014/main" id="{1CD1CC82-E5B2-4F2D-B475-F93158A1F2D0}"/>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t="28769" r="28444" b="31020"/>
          <a:stretch/>
        </p:blipFill>
        <p:spPr>
          <a:xfrm>
            <a:off x="1709966" y="1007993"/>
            <a:ext cx="4528910" cy="1600654"/>
          </a:xfrm>
          <a:prstGeom prst="rect">
            <a:avLst/>
          </a:prstGeom>
        </p:spPr>
      </p:pic>
      <p:pic>
        <p:nvPicPr>
          <p:cNvPr id="31" name="Picture 30" descr="A picture containing text, map&#10;&#10;Description generated with very high confidence">
            <a:extLst>
              <a:ext uri="{FF2B5EF4-FFF2-40B4-BE49-F238E27FC236}">
                <a16:creationId xmlns:a16="http://schemas.microsoft.com/office/drawing/2014/main" id="{C9EAC453-8B82-4FC1-9967-2A5B012FC37C}"/>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26170" r="29347" b="25364"/>
          <a:stretch/>
        </p:blipFill>
        <p:spPr>
          <a:xfrm>
            <a:off x="1709965" y="4749991"/>
            <a:ext cx="4471759" cy="1929209"/>
          </a:xfrm>
          <a:prstGeom prst="rect">
            <a:avLst/>
          </a:prstGeom>
        </p:spPr>
      </p:pic>
      <p:grpSp>
        <p:nvGrpSpPr>
          <p:cNvPr id="2048" name="Group 2047">
            <a:extLst>
              <a:ext uri="{FF2B5EF4-FFF2-40B4-BE49-F238E27FC236}">
                <a16:creationId xmlns:a16="http://schemas.microsoft.com/office/drawing/2014/main" id="{9802A5E9-A1FA-413F-AA28-5FDD206F1693}"/>
              </a:ext>
            </a:extLst>
          </p:cNvPr>
          <p:cNvGrpSpPr/>
          <p:nvPr/>
        </p:nvGrpSpPr>
        <p:grpSpPr>
          <a:xfrm>
            <a:off x="8101012" y="1702594"/>
            <a:ext cx="1894252" cy="683419"/>
            <a:chOff x="7443787" y="1702594"/>
            <a:chExt cx="1894252" cy="683419"/>
          </a:xfrm>
        </p:grpSpPr>
        <p:grpSp>
          <p:nvGrpSpPr>
            <p:cNvPr id="20" name="Group 19">
              <a:extLst>
                <a:ext uri="{FF2B5EF4-FFF2-40B4-BE49-F238E27FC236}">
                  <a16:creationId xmlns:a16="http://schemas.microsoft.com/office/drawing/2014/main" id="{17352C91-9894-4C26-9833-4794614A832F}"/>
                </a:ext>
              </a:extLst>
            </p:cNvPr>
            <p:cNvGrpSpPr/>
            <p:nvPr/>
          </p:nvGrpSpPr>
          <p:grpSpPr>
            <a:xfrm>
              <a:off x="7443787" y="1702594"/>
              <a:ext cx="145257" cy="683419"/>
              <a:chOff x="7586664" y="1493044"/>
              <a:chExt cx="111918" cy="916781"/>
            </a:xfrm>
          </p:grpSpPr>
          <p:sp>
            <p:nvSpPr>
              <p:cNvPr id="19" name="Freeform: Shape 18">
                <a:extLst>
                  <a:ext uri="{FF2B5EF4-FFF2-40B4-BE49-F238E27FC236}">
                    <a16:creationId xmlns:a16="http://schemas.microsoft.com/office/drawing/2014/main" id="{674ECB71-E085-418C-B8AF-E82BCE54ED18}"/>
                  </a:ext>
                </a:extLst>
              </p:cNvPr>
              <p:cNvSpPr/>
              <p:nvPr/>
            </p:nvSpPr>
            <p:spPr>
              <a:xfrm>
                <a:off x="7586664" y="1493044"/>
                <a:ext cx="111918" cy="461962"/>
              </a:xfrm>
              <a:custGeom>
                <a:avLst/>
                <a:gdLst>
                  <a:gd name="connsiteX0" fmla="*/ 5314 w 349929"/>
                  <a:gd name="connsiteY0" fmla="*/ 0 h 447675"/>
                  <a:gd name="connsiteX1" fmla="*/ 43414 w 349929"/>
                  <a:gd name="connsiteY1" fmla="*/ 266700 h 447675"/>
                  <a:gd name="connsiteX2" fmla="*/ 324401 w 349929"/>
                  <a:gd name="connsiteY2" fmla="*/ 338138 h 447675"/>
                  <a:gd name="connsiteX3" fmla="*/ 319639 w 349929"/>
                  <a:gd name="connsiteY3" fmla="*/ 447675 h 447675"/>
                  <a:gd name="connsiteX0" fmla="*/ 5314 w 324401"/>
                  <a:gd name="connsiteY0" fmla="*/ 0 h 338138"/>
                  <a:gd name="connsiteX1" fmla="*/ 43414 w 324401"/>
                  <a:gd name="connsiteY1" fmla="*/ 266700 h 338138"/>
                  <a:gd name="connsiteX2" fmla="*/ 324401 w 324401"/>
                  <a:gd name="connsiteY2" fmla="*/ 338138 h 338138"/>
                  <a:gd name="connsiteX0" fmla="*/ 5607 w 331838"/>
                  <a:gd name="connsiteY0" fmla="*/ 0 h 414338"/>
                  <a:gd name="connsiteX1" fmla="*/ 43707 w 331838"/>
                  <a:gd name="connsiteY1" fmla="*/ 266700 h 414338"/>
                  <a:gd name="connsiteX2" fmla="*/ 331838 w 331838"/>
                  <a:gd name="connsiteY2" fmla="*/ 414338 h 414338"/>
                  <a:gd name="connsiteX0" fmla="*/ 5607 w 331838"/>
                  <a:gd name="connsiteY0" fmla="*/ 0 h 445294"/>
                  <a:gd name="connsiteX1" fmla="*/ 43707 w 331838"/>
                  <a:gd name="connsiteY1" fmla="*/ 297656 h 445294"/>
                  <a:gd name="connsiteX2" fmla="*/ 331838 w 331838"/>
                  <a:gd name="connsiteY2" fmla="*/ 445294 h 445294"/>
                  <a:gd name="connsiteX0" fmla="*/ 0 w 326231"/>
                  <a:gd name="connsiteY0" fmla="*/ 0 h 445294"/>
                  <a:gd name="connsiteX1" fmla="*/ 38100 w 326231"/>
                  <a:gd name="connsiteY1" fmla="*/ 297656 h 445294"/>
                  <a:gd name="connsiteX2" fmla="*/ 326231 w 326231"/>
                  <a:gd name="connsiteY2" fmla="*/ 445294 h 445294"/>
                  <a:gd name="connsiteX0" fmla="*/ 0 w 326231"/>
                  <a:gd name="connsiteY0" fmla="*/ 0 h 445294"/>
                  <a:gd name="connsiteX1" fmla="*/ 66675 w 326231"/>
                  <a:gd name="connsiteY1" fmla="*/ 388144 h 445294"/>
                  <a:gd name="connsiteX2" fmla="*/ 326231 w 326231"/>
                  <a:gd name="connsiteY2" fmla="*/ 445294 h 445294"/>
                  <a:gd name="connsiteX0" fmla="*/ 0 w 211931"/>
                  <a:gd name="connsiteY0" fmla="*/ 0 h 461962"/>
                  <a:gd name="connsiteX1" fmla="*/ 66675 w 211931"/>
                  <a:gd name="connsiteY1" fmla="*/ 388144 h 461962"/>
                  <a:gd name="connsiteX2" fmla="*/ 211931 w 211931"/>
                  <a:gd name="connsiteY2" fmla="*/ 461962 h 461962"/>
                </a:gdLst>
                <a:ahLst/>
                <a:cxnLst>
                  <a:cxn ang="0">
                    <a:pos x="connsiteX0" y="connsiteY0"/>
                  </a:cxn>
                  <a:cxn ang="0">
                    <a:pos x="connsiteX1" y="connsiteY1"/>
                  </a:cxn>
                  <a:cxn ang="0">
                    <a:pos x="connsiteX2" y="connsiteY2"/>
                  </a:cxn>
                </a:cxnLst>
                <a:rect l="l" t="t" r="r" b="b"/>
                <a:pathLst>
                  <a:path w="211931" h="461962">
                    <a:moveTo>
                      <a:pt x="0" y="0"/>
                    </a:moveTo>
                    <a:cubicBezTo>
                      <a:pt x="111521" y="81359"/>
                      <a:pt x="31353" y="311150"/>
                      <a:pt x="66675" y="388144"/>
                    </a:cubicBezTo>
                    <a:cubicBezTo>
                      <a:pt x="101997" y="465138"/>
                      <a:pt x="165894" y="431800"/>
                      <a:pt x="211931" y="46196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0203FEDF-DD63-4535-9FF8-2D4EE0E8350D}"/>
                  </a:ext>
                </a:extLst>
              </p:cNvPr>
              <p:cNvSpPr/>
              <p:nvPr/>
            </p:nvSpPr>
            <p:spPr>
              <a:xfrm rot="10800000" flipH="1">
                <a:off x="7586664" y="1947863"/>
                <a:ext cx="111918" cy="461962"/>
              </a:xfrm>
              <a:custGeom>
                <a:avLst/>
                <a:gdLst>
                  <a:gd name="connsiteX0" fmla="*/ 5314 w 349929"/>
                  <a:gd name="connsiteY0" fmla="*/ 0 h 447675"/>
                  <a:gd name="connsiteX1" fmla="*/ 43414 w 349929"/>
                  <a:gd name="connsiteY1" fmla="*/ 266700 h 447675"/>
                  <a:gd name="connsiteX2" fmla="*/ 324401 w 349929"/>
                  <a:gd name="connsiteY2" fmla="*/ 338138 h 447675"/>
                  <a:gd name="connsiteX3" fmla="*/ 319639 w 349929"/>
                  <a:gd name="connsiteY3" fmla="*/ 447675 h 447675"/>
                  <a:gd name="connsiteX0" fmla="*/ 5314 w 324401"/>
                  <a:gd name="connsiteY0" fmla="*/ 0 h 338138"/>
                  <a:gd name="connsiteX1" fmla="*/ 43414 w 324401"/>
                  <a:gd name="connsiteY1" fmla="*/ 266700 h 338138"/>
                  <a:gd name="connsiteX2" fmla="*/ 324401 w 324401"/>
                  <a:gd name="connsiteY2" fmla="*/ 338138 h 338138"/>
                  <a:gd name="connsiteX0" fmla="*/ 5607 w 331838"/>
                  <a:gd name="connsiteY0" fmla="*/ 0 h 414338"/>
                  <a:gd name="connsiteX1" fmla="*/ 43707 w 331838"/>
                  <a:gd name="connsiteY1" fmla="*/ 266700 h 414338"/>
                  <a:gd name="connsiteX2" fmla="*/ 331838 w 331838"/>
                  <a:gd name="connsiteY2" fmla="*/ 414338 h 414338"/>
                  <a:gd name="connsiteX0" fmla="*/ 5607 w 331838"/>
                  <a:gd name="connsiteY0" fmla="*/ 0 h 445294"/>
                  <a:gd name="connsiteX1" fmla="*/ 43707 w 331838"/>
                  <a:gd name="connsiteY1" fmla="*/ 297656 h 445294"/>
                  <a:gd name="connsiteX2" fmla="*/ 331838 w 331838"/>
                  <a:gd name="connsiteY2" fmla="*/ 445294 h 445294"/>
                  <a:gd name="connsiteX0" fmla="*/ 0 w 326231"/>
                  <a:gd name="connsiteY0" fmla="*/ 0 h 445294"/>
                  <a:gd name="connsiteX1" fmla="*/ 38100 w 326231"/>
                  <a:gd name="connsiteY1" fmla="*/ 297656 h 445294"/>
                  <a:gd name="connsiteX2" fmla="*/ 326231 w 326231"/>
                  <a:gd name="connsiteY2" fmla="*/ 445294 h 445294"/>
                  <a:gd name="connsiteX0" fmla="*/ 0 w 326231"/>
                  <a:gd name="connsiteY0" fmla="*/ 0 h 445294"/>
                  <a:gd name="connsiteX1" fmla="*/ 66675 w 326231"/>
                  <a:gd name="connsiteY1" fmla="*/ 388144 h 445294"/>
                  <a:gd name="connsiteX2" fmla="*/ 326231 w 326231"/>
                  <a:gd name="connsiteY2" fmla="*/ 445294 h 445294"/>
                  <a:gd name="connsiteX0" fmla="*/ 0 w 211931"/>
                  <a:gd name="connsiteY0" fmla="*/ 0 h 461962"/>
                  <a:gd name="connsiteX1" fmla="*/ 66675 w 211931"/>
                  <a:gd name="connsiteY1" fmla="*/ 388144 h 461962"/>
                  <a:gd name="connsiteX2" fmla="*/ 211931 w 211931"/>
                  <a:gd name="connsiteY2" fmla="*/ 461962 h 461962"/>
                </a:gdLst>
                <a:ahLst/>
                <a:cxnLst>
                  <a:cxn ang="0">
                    <a:pos x="connsiteX0" y="connsiteY0"/>
                  </a:cxn>
                  <a:cxn ang="0">
                    <a:pos x="connsiteX1" y="connsiteY1"/>
                  </a:cxn>
                  <a:cxn ang="0">
                    <a:pos x="connsiteX2" y="connsiteY2"/>
                  </a:cxn>
                </a:cxnLst>
                <a:rect l="l" t="t" r="r" b="b"/>
                <a:pathLst>
                  <a:path w="211931" h="461962">
                    <a:moveTo>
                      <a:pt x="0" y="0"/>
                    </a:moveTo>
                    <a:cubicBezTo>
                      <a:pt x="111521" y="81359"/>
                      <a:pt x="31353" y="311150"/>
                      <a:pt x="66675" y="388144"/>
                    </a:cubicBezTo>
                    <a:cubicBezTo>
                      <a:pt x="101997" y="465138"/>
                      <a:pt x="165894" y="431800"/>
                      <a:pt x="211931" y="46196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TextBox 32">
              <a:extLst>
                <a:ext uri="{FF2B5EF4-FFF2-40B4-BE49-F238E27FC236}">
                  <a16:creationId xmlns:a16="http://schemas.microsoft.com/office/drawing/2014/main" id="{5B78B209-655A-485F-8299-F437BB67C738}"/>
                </a:ext>
              </a:extLst>
            </p:cNvPr>
            <p:cNvSpPr txBox="1"/>
            <p:nvPr/>
          </p:nvSpPr>
          <p:spPr>
            <a:xfrm>
              <a:off x="7757157" y="1808320"/>
              <a:ext cx="1580882" cy="400110"/>
            </a:xfrm>
            <a:prstGeom prst="rect">
              <a:avLst/>
            </a:prstGeom>
            <a:noFill/>
          </p:spPr>
          <p:txBody>
            <a:bodyPr wrap="none" rtlCol="0">
              <a:spAutoFit/>
            </a:bodyPr>
            <a:lstStyle/>
            <a:p>
              <a:r>
                <a:rPr lang="en-US" sz="2000" dirty="0">
                  <a:latin typeface="Century Gothic" panose="020B0502020202020204" pitchFamily="34" charset="0"/>
                </a:rPr>
                <a:t>Associative</a:t>
              </a:r>
            </a:p>
          </p:txBody>
        </p:sp>
      </p:grpSp>
      <p:grpSp>
        <p:nvGrpSpPr>
          <p:cNvPr id="2051" name="Group 2050">
            <a:extLst>
              <a:ext uri="{FF2B5EF4-FFF2-40B4-BE49-F238E27FC236}">
                <a16:creationId xmlns:a16="http://schemas.microsoft.com/office/drawing/2014/main" id="{1928839C-A32D-48F0-88A8-307974AE0024}"/>
              </a:ext>
            </a:extLst>
          </p:cNvPr>
          <p:cNvGrpSpPr/>
          <p:nvPr/>
        </p:nvGrpSpPr>
        <p:grpSpPr>
          <a:xfrm>
            <a:off x="8147446" y="5372885"/>
            <a:ext cx="2447341" cy="683419"/>
            <a:chOff x="7490221" y="5372885"/>
            <a:chExt cx="2447341" cy="683419"/>
          </a:xfrm>
        </p:grpSpPr>
        <p:grpSp>
          <p:nvGrpSpPr>
            <p:cNvPr id="26" name="Group 25">
              <a:extLst>
                <a:ext uri="{FF2B5EF4-FFF2-40B4-BE49-F238E27FC236}">
                  <a16:creationId xmlns:a16="http://schemas.microsoft.com/office/drawing/2014/main" id="{84A464F3-AAB8-4C5F-BDFB-0B59F3F1CB71}"/>
                </a:ext>
              </a:extLst>
            </p:cNvPr>
            <p:cNvGrpSpPr/>
            <p:nvPr/>
          </p:nvGrpSpPr>
          <p:grpSpPr>
            <a:xfrm>
              <a:off x="7490221" y="5372885"/>
              <a:ext cx="145257" cy="683419"/>
              <a:chOff x="7586664" y="1493044"/>
              <a:chExt cx="111918" cy="916781"/>
            </a:xfrm>
          </p:grpSpPr>
          <p:sp>
            <p:nvSpPr>
              <p:cNvPr id="27" name="Freeform: Shape 26">
                <a:extLst>
                  <a:ext uri="{FF2B5EF4-FFF2-40B4-BE49-F238E27FC236}">
                    <a16:creationId xmlns:a16="http://schemas.microsoft.com/office/drawing/2014/main" id="{5158D3B1-C56C-4068-8201-217D91DBC061}"/>
                  </a:ext>
                </a:extLst>
              </p:cNvPr>
              <p:cNvSpPr/>
              <p:nvPr/>
            </p:nvSpPr>
            <p:spPr>
              <a:xfrm>
                <a:off x="7586664" y="1493044"/>
                <a:ext cx="111918" cy="461962"/>
              </a:xfrm>
              <a:custGeom>
                <a:avLst/>
                <a:gdLst>
                  <a:gd name="connsiteX0" fmla="*/ 5314 w 349929"/>
                  <a:gd name="connsiteY0" fmla="*/ 0 h 447675"/>
                  <a:gd name="connsiteX1" fmla="*/ 43414 w 349929"/>
                  <a:gd name="connsiteY1" fmla="*/ 266700 h 447675"/>
                  <a:gd name="connsiteX2" fmla="*/ 324401 w 349929"/>
                  <a:gd name="connsiteY2" fmla="*/ 338138 h 447675"/>
                  <a:gd name="connsiteX3" fmla="*/ 319639 w 349929"/>
                  <a:gd name="connsiteY3" fmla="*/ 447675 h 447675"/>
                  <a:gd name="connsiteX0" fmla="*/ 5314 w 324401"/>
                  <a:gd name="connsiteY0" fmla="*/ 0 h 338138"/>
                  <a:gd name="connsiteX1" fmla="*/ 43414 w 324401"/>
                  <a:gd name="connsiteY1" fmla="*/ 266700 h 338138"/>
                  <a:gd name="connsiteX2" fmla="*/ 324401 w 324401"/>
                  <a:gd name="connsiteY2" fmla="*/ 338138 h 338138"/>
                  <a:gd name="connsiteX0" fmla="*/ 5607 w 331838"/>
                  <a:gd name="connsiteY0" fmla="*/ 0 h 414338"/>
                  <a:gd name="connsiteX1" fmla="*/ 43707 w 331838"/>
                  <a:gd name="connsiteY1" fmla="*/ 266700 h 414338"/>
                  <a:gd name="connsiteX2" fmla="*/ 331838 w 331838"/>
                  <a:gd name="connsiteY2" fmla="*/ 414338 h 414338"/>
                  <a:gd name="connsiteX0" fmla="*/ 5607 w 331838"/>
                  <a:gd name="connsiteY0" fmla="*/ 0 h 445294"/>
                  <a:gd name="connsiteX1" fmla="*/ 43707 w 331838"/>
                  <a:gd name="connsiteY1" fmla="*/ 297656 h 445294"/>
                  <a:gd name="connsiteX2" fmla="*/ 331838 w 331838"/>
                  <a:gd name="connsiteY2" fmla="*/ 445294 h 445294"/>
                  <a:gd name="connsiteX0" fmla="*/ 0 w 326231"/>
                  <a:gd name="connsiteY0" fmla="*/ 0 h 445294"/>
                  <a:gd name="connsiteX1" fmla="*/ 38100 w 326231"/>
                  <a:gd name="connsiteY1" fmla="*/ 297656 h 445294"/>
                  <a:gd name="connsiteX2" fmla="*/ 326231 w 326231"/>
                  <a:gd name="connsiteY2" fmla="*/ 445294 h 445294"/>
                  <a:gd name="connsiteX0" fmla="*/ 0 w 326231"/>
                  <a:gd name="connsiteY0" fmla="*/ 0 h 445294"/>
                  <a:gd name="connsiteX1" fmla="*/ 66675 w 326231"/>
                  <a:gd name="connsiteY1" fmla="*/ 388144 h 445294"/>
                  <a:gd name="connsiteX2" fmla="*/ 326231 w 326231"/>
                  <a:gd name="connsiteY2" fmla="*/ 445294 h 445294"/>
                  <a:gd name="connsiteX0" fmla="*/ 0 w 211931"/>
                  <a:gd name="connsiteY0" fmla="*/ 0 h 461962"/>
                  <a:gd name="connsiteX1" fmla="*/ 66675 w 211931"/>
                  <a:gd name="connsiteY1" fmla="*/ 388144 h 461962"/>
                  <a:gd name="connsiteX2" fmla="*/ 211931 w 211931"/>
                  <a:gd name="connsiteY2" fmla="*/ 461962 h 461962"/>
                </a:gdLst>
                <a:ahLst/>
                <a:cxnLst>
                  <a:cxn ang="0">
                    <a:pos x="connsiteX0" y="connsiteY0"/>
                  </a:cxn>
                  <a:cxn ang="0">
                    <a:pos x="connsiteX1" y="connsiteY1"/>
                  </a:cxn>
                  <a:cxn ang="0">
                    <a:pos x="connsiteX2" y="connsiteY2"/>
                  </a:cxn>
                </a:cxnLst>
                <a:rect l="l" t="t" r="r" b="b"/>
                <a:pathLst>
                  <a:path w="211931" h="461962">
                    <a:moveTo>
                      <a:pt x="0" y="0"/>
                    </a:moveTo>
                    <a:cubicBezTo>
                      <a:pt x="111521" y="81359"/>
                      <a:pt x="31353" y="311150"/>
                      <a:pt x="66675" y="388144"/>
                    </a:cubicBezTo>
                    <a:cubicBezTo>
                      <a:pt x="101997" y="465138"/>
                      <a:pt x="165894" y="431800"/>
                      <a:pt x="211931" y="46196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885103C0-5836-448E-98C3-EBB8C87DC5E6}"/>
                  </a:ext>
                </a:extLst>
              </p:cNvPr>
              <p:cNvSpPr/>
              <p:nvPr/>
            </p:nvSpPr>
            <p:spPr>
              <a:xfrm rot="10800000" flipH="1">
                <a:off x="7586664" y="1947863"/>
                <a:ext cx="111918" cy="461962"/>
              </a:xfrm>
              <a:custGeom>
                <a:avLst/>
                <a:gdLst>
                  <a:gd name="connsiteX0" fmla="*/ 5314 w 349929"/>
                  <a:gd name="connsiteY0" fmla="*/ 0 h 447675"/>
                  <a:gd name="connsiteX1" fmla="*/ 43414 w 349929"/>
                  <a:gd name="connsiteY1" fmla="*/ 266700 h 447675"/>
                  <a:gd name="connsiteX2" fmla="*/ 324401 w 349929"/>
                  <a:gd name="connsiteY2" fmla="*/ 338138 h 447675"/>
                  <a:gd name="connsiteX3" fmla="*/ 319639 w 349929"/>
                  <a:gd name="connsiteY3" fmla="*/ 447675 h 447675"/>
                  <a:gd name="connsiteX0" fmla="*/ 5314 w 324401"/>
                  <a:gd name="connsiteY0" fmla="*/ 0 h 338138"/>
                  <a:gd name="connsiteX1" fmla="*/ 43414 w 324401"/>
                  <a:gd name="connsiteY1" fmla="*/ 266700 h 338138"/>
                  <a:gd name="connsiteX2" fmla="*/ 324401 w 324401"/>
                  <a:gd name="connsiteY2" fmla="*/ 338138 h 338138"/>
                  <a:gd name="connsiteX0" fmla="*/ 5607 w 331838"/>
                  <a:gd name="connsiteY0" fmla="*/ 0 h 414338"/>
                  <a:gd name="connsiteX1" fmla="*/ 43707 w 331838"/>
                  <a:gd name="connsiteY1" fmla="*/ 266700 h 414338"/>
                  <a:gd name="connsiteX2" fmla="*/ 331838 w 331838"/>
                  <a:gd name="connsiteY2" fmla="*/ 414338 h 414338"/>
                  <a:gd name="connsiteX0" fmla="*/ 5607 w 331838"/>
                  <a:gd name="connsiteY0" fmla="*/ 0 h 445294"/>
                  <a:gd name="connsiteX1" fmla="*/ 43707 w 331838"/>
                  <a:gd name="connsiteY1" fmla="*/ 297656 h 445294"/>
                  <a:gd name="connsiteX2" fmla="*/ 331838 w 331838"/>
                  <a:gd name="connsiteY2" fmla="*/ 445294 h 445294"/>
                  <a:gd name="connsiteX0" fmla="*/ 0 w 326231"/>
                  <a:gd name="connsiteY0" fmla="*/ 0 h 445294"/>
                  <a:gd name="connsiteX1" fmla="*/ 38100 w 326231"/>
                  <a:gd name="connsiteY1" fmla="*/ 297656 h 445294"/>
                  <a:gd name="connsiteX2" fmla="*/ 326231 w 326231"/>
                  <a:gd name="connsiteY2" fmla="*/ 445294 h 445294"/>
                  <a:gd name="connsiteX0" fmla="*/ 0 w 326231"/>
                  <a:gd name="connsiteY0" fmla="*/ 0 h 445294"/>
                  <a:gd name="connsiteX1" fmla="*/ 66675 w 326231"/>
                  <a:gd name="connsiteY1" fmla="*/ 388144 h 445294"/>
                  <a:gd name="connsiteX2" fmla="*/ 326231 w 326231"/>
                  <a:gd name="connsiteY2" fmla="*/ 445294 h 445294"/>
                  <a:gd name="connsiteX0" fmla="*/ 0 w 211931"/>
                  <a:gd name="connsiteY0" fmla="*/ 0 h 461962"/>
                  <a:gd name="connsiteX1" fmla="*/ 66675 w 211931"/>
                  <a:gd name="connsiteY1" fmla="*/ 388144 h 461962"/>
                  <a:gd name="connsiteX2" fmla="*/ 211931 w 211931"/>
                  <a:gd name="connsiteY2" fmla="*/ 461962 h 461962"/>
                </a:gdLst>
                <a:ahLst/>
                <a:cxnLst>
                  <a:cxn ang="0">
                    <a:pos x="connsiteX0" y="connsiteY0"/>
                  </a:cxn>
                  <a:cxn ang="0">
                    <a:pos x="connsiteX1" y="connsiteY1"/>
                  </a:cxn>
                  <a:cxn ang="0">
                    <a:pos x="connsiteX2" y="connsiteY2"/>
                  </a:cxn>
                </a:cxnLst>
                <a:rect l="l" t="t" r="r" b="b"/>
                <a:pathLst>
                  <a:path w="211931" h="461962">
                    <a:moveTo>
                      <a:pt x="0" y="0"/>
                    </a:moveTo>
                    <a:cubicBezTo>
                      <a:pt x="111521" y="81359"/>
                      <a:pt x="31353" y="311150"/>
                      <a:pt x="66675" y="388144"/>
                    </a:cubicBezTo>
                    <a:cubicBezTo>
                      <a:pt x="101997" y="465138"/>
                      <a:pt x="165894" y="431800"/>
                      <a:pt x="211931" y="46196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5" name="TextBox 34">
              <a:extLst>
                <a:ext uri="{FF2B5EF4-FFF2-40B4-BE49-F238E27FC236}">
                  <a16:creationId xmlns:a16="http://schemas.microsoft.com/office/drawing/2014/main" id="{3D41ECDD-02E5-4F88-BF89-6D2D6BCC1C84}"/>
                </a:ext>
              </a:extLst>
            </p:cNvPr>
            <p:cNvSpPr txBox="1"/>
            <p:nvPr/>
          </p:nvSpPr>
          <p:spPr>
            <a:xfrm>
              <a:off x="7757157" y="5494855"/>
              <a:ext cx="2180405" cy="400110"/>
            </a:xfrm>
            <a:prstGeom prst="rect">
              <a:avLst/>
            </a:prstGeom>
            <a:noFill/>
          </p:spPr>
          <p:txBody>
            <a:bodyPr wrap="none" rtlCol="0">
              <a:spAutoFit/>
            </a:bodyPr>
            <a:lstStyle/>
            <a:p>
              <a:r>
                <a:rPr lang="en-US" sz="2000" dirty="0">
                  <a:latin typeface="Century Gothic" panose="020B0502020202020204" pitchFamily="34" charset="0"/>
                </a:rPr>
                <a:t>Non-Associative</a:t>
              </a:r>
            </a:p>
          </p:txBody>
        </p:sp>
      </p:grpSp>
    </p:spTree>
    <p:extLst>
      <p:ext uri="{BB962C8B-B14F-4D97-AF65-F5344CB8AC3E}">
        <p14:creationId xmlns:p14="http://schemas.microsoft.com/office/powerpoint/2010/main" val="1708039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nodeType="withEffect">
                                  <p:stCondLst>
                                    <p:cond delay="0"/>
                                  </p:stCondLst>
                                  <p:childTnLst>
                                    <p:animEffect transition="out" filter="dissolve">
                                      <p:cBhvr>
                                        <p:cTn id="6" dur="3000"/>
                                        <p:tgtEl>
                                          <p:spTgt spid="15"/>
                                        </p:tgtEl>
                                      </p:cBhvr>
                                    </p:animEffect>
                                    <p:set>
                                      <p:cBhvr>
                                        <p:cTn id="7" dur="1" fill="hold">
                                          <p:stCondLst>
                                            <p:cond delay="2999"/>
                                          </p:stCondLst>
                                        </p:cTn>
                                        <p:tgtEl>
                                          <p:spTgt spid="15"/>
                                        </p:tgtEl>
                                        <p:attrNameLst>
                                          <p:attrName>style.visibility</p:attrName>
                                        </p:attrNameLst>
                                      </p:cBhvr>
                                      <p:to>
                                        <p:strVal val="hidden"/>
                                      </p:to>
                                    </p:set>
                                  </p:childTnLst>
                                </p:cTn>
                              </p:par>
                              <p:par>
                                <p:cTn id="8" presetID="9" presetClass="exit" presetSubtype="0" fill="hold" nodeType="withEffect">
                                  <p:stCondLst>
                                    <p:cond delay="0"/>
                                  </p:stCondLst>
                                  <p:childTnLst>
                                    <p:animEffect transition="out" filter="dissolve">
                                      <p:cBhvr>
                                        <p:cTn id="9" dur="3000"/>
                                        <p:tgtEl>
                                          <p:spTgt spid="31"/>
                                        </p:tgtEl>
                                      </p:cBhvr>
                                    </p:animEffect>
                                    <p:set>
                                      <p:cBhvr>
                                        <p:cTn id="10" dur="1" fill="hold">
                                          <p:stCondLst>
                                            <p:cond delay="2999"/>
                                          </p:stCondLst>
                                        </p:cTn>
                                        <p:tgtEl>
                                          <p:spTgt spid="31"/>
                                        </p:tgtEl>
                                        <p:attrNameLst>
                                          <p:attrName>style.visibility</p:attrName>
                                        </p:attrNameLst>
                                      </p:cBhvr>
                                      <p:to>
                                        <p:strVal val="hidden"/>
                                      </p:to>
                                    </p:set>
                                  </p:childTnLst>
                                </p:cTn>
                              </p:par>
                              <p:par>
                                <p:cTn id="11" presetID="9" presetClass="exit" presetSubtype="0" fill="hold" nodeType="withEffect">
                                  <p:stCondLst>
                                    <p:cond delay="0"/>
                                  </p:stCondLst>
                                  <p:childTnLst>
                                    <p:animEffect transition="out" filter="dissolve">
                                      <p:cBhvr>
                                        <p:cTn id="12" dur="3000"/>
                                        <p:tgtEl>
                                          <p:spTgt spid="2051"/>
                                        </p:tgtEl>
                                      </p:cBhvr>
                                    </p:animEffect>
                                    <p:set>
                                      <p:cBhvr>
                                        <p:cTn id="13" dur="1" fill="hold">
                                          <p:stCondLst>
                                            <p:cond delay="2999"/>
                                          </p:stCondLst>
                                        </p:cTn>
                                        <p:tgtEl>
                                          <p:spTgt spid="2051"/>
                                        </p:tgtEl>
                                        <p:attrNameLst>
                                          <p:attrName>style.visibility</p:attrName>
                                        </p:attrNameLst>
                                      </p:cBhvr>
                                      <p:to>
                                        <p:strVal val="hidden"/>
                                      </p:to>
                                    </p:set>
                                  </p:childTnLst>
                                </p:cTn>
                              </p:par>
                              <p:par>
                                <p:cTn id="14" presetID="35" presetClass="entr" presetSubtype="0" fill="hold"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fade">
                                      <p:cBhvr>
                                        <p:cTn id="16" dur="3000"/>
                                        <p:tgtEl>
                                          <p:spTgt spid="14"/>
                                        </p:tgtEl>
                                      </p:cBhvr>
                                    </p:animEffect>
                                    <p:anim calcmode="lin" valueType="num">
                                      <p:cBhvr>
                                        <p:cTn id="17" dur="3000" fill="hold"/>
                                        <p:tgtEl>
                                          <p:spTgt spid="14"/>
                                        </p:tgtEl>
                                        <p:attrNameLst>
                                          <p:attrName>style.rotation</p:attrName>
                                        </p:attrNameLst>
                                      </p:cBhvr>
                                      <p:tavLst>
                                        <p:tav tm="0">
                                          <p:val>
                                            <p:fltVal val="720"/>
                                          </p:val>
                                        </p:tav>
                                        <p:tav tm="100000">
                                          <p:val>
                                            <p:fltVal val="0"/>
                                          </p:val>
                                        </p:tav>
                                      </p:tavLst>
                                    </p:anim>
                                    <p:anim calcmode="lin" valueType="num">
                                      <p:cBhvr>
                                        <p:cTn id="18" dur="3000" fill="hold"/>
                                        <p:tgtEl>
                                          <p:spTgt spid="14"/>
                                        </p:tgtEl>
                                        <p:attrNameLst>
                                          <p:attrName>ppt_h</p:attrName>
                                        </p:attrNameLst>
                                      </p:cBhvr>
                                      <p:tavLst>
                                        <p:tav tm="0">
                                          <p:val>
                                            <p:fltVal val="0"/>
                                          </p:val>
                                        </p:tav>
                                        <p:tav tm="100000">
                                          <p:val>
                                            <p:strVal val="#ppt_h"/>
                                          </p:val>
                                        </p:tav>
                                      </p:tavLst>
                                    </p:anim>
                                    <p:anim calcmode="lin" valueType="num">
                                      <p:cBhvr>
                                        <p:cTn id="19" dur="3000" fill="hold"/>
                                        <p:tgtEl>
                                          <p:spTgt spid="14"/>
                                        </p:tgtEl>
                                        <p:attrNameLst>
                                          <p:attrName>ppt_w</p:attrName>
                                        </p:attrNameLst>
                                      </p:cBhvr>
                                      <p:tavLst>
                                        <p:tav tm="0">
                                          <p:val>
                                            <p:fltVal val="0"/>
                                          </p:val>
                                        </p:tav>
                                        <p:tav tm="100000">
                                          <p:val>
                                            <p:strVal val="#ppt_w"/>
                                          </p:val>
                                        </p:tav>
                                      </p:tavLst>
                                    </p:anim>
                                  </p:childTnLst>
                                </p:cTn>
                              </p:par>
                              <p:par>
                                <p:cTn id="20" presetID="35" presetClass="entr" presetSubtype="0" fill="hold" nodeType="with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fade">
                                      <p:cBhvr>
                                        <p:cTn id="22" dur="3000"/>
                                        <p:tgtEl>
                                          <p:spTgt spid="29"/>
                                        </p:tgtEl>
                                      </p:cBhvr>
                                    </p:animEffect>
                                    <p:anim calcmode="lin" valueType="num">
                                      <p:cBhvr>
                                        <p:cTn id="23" dur="3000" fill="hold"/>
                                        <p:tgtEl>
                                          <p:spTgt spid="29"/>
                                        </p:tgtEl>
                                        <p:attrNameLst>
                                          <p:attrName>style.rotation</p:attrName>
                                        </p:attrNameLst>
                                      </p:cBhvr>
                                      <p:tavLst>
                                        <p:tav tm="0">
                                          <p:val>
                                            <p:fltVal val="720"/>
                                          </p:val>
                                        </p:tav>
                                        <p:tav tm="100000">
                                          <p:val>
                                            <p:fltVal val="0"/>
                                          </p:val>
                                        </p:tav>
                                      </p:tavLst>
                                    </p:anim>
                                    <p:anim calcmode="lin" valueType="num">
                                      <p:cBhvr>
                                        <p:cTn id="24" dur="3000" fill="hold"/>
                                        <p:tgtEl>
                                          <p:spTgt spid="29"/>
                                        </p:tgtEl>
                                        <p:attrNameLst>
                                          <p:attrName>ppt_h</p:attrName>
                                        </p:attrNameLst>
                                      </p:cBhvr>
                                      <p:tavLst>
                                        <p:tav tm="0">
                                          <p:val>
                                            <p:fltVal val="0"/>
                                          </p:val>
                                        </p:tav>
                                        <p:tav tm="100000">
                                          <p:val>
                                            <p:strVal val="#ppt_h"/>
                                          </p:val>
                                        </p:tav>
                                      </p:tavLst>
                                    </p:anim>
                                    <p:anim calcmode="lin" valueType="num">
                                      <p:cBhvr>
                                        <p:cTn id="25" dur="3000" fill="hold"/>
                                        <p:tgtEl>
                                          <p:spTgt spid="29"/>
                                        </p:tgtEl>
                                        <p:attrNameLst>
                                          <p:attrName>ppt_w</p:attrName>
                                        </p:attrNameLst>
                                      </p:cBhvr>
                                      <p:tavLst>
                                        <p:tav tm="0">
                                          <p:val>
                                            <p:fltVal val="0"/>
                                          </p:val>
                                        </p:tav>
                                        <p:tav tm="100000">
                                          <p:val>
                                            <p:strVal val="#ppt_w"/>
                                          </p:val>
                                        </p:tav>
                                      </p:tavLst>
                                    </p:anim>
                                  </p:childTnLst>
                                </p:cTn>
                              </p:par>
                              <p:par>
                                <p:cTn id="26" presetID="35" presetClass="entr" presetSubtype="0" fill="hold" nodeType="withEffect">
                                  <p:stCondLst>
                                    <p:cond delay="0"/>
                                  </p:stCondLst>
                                  <p:childTnLst>
                                    <p:set>
                                      <p:cBhvr>
                                        <p:cTn id="27" dur="1" fill="hold">
                                          <p:stCondLst>
                                            <p:cond delay="0"/>
                                          </p:stCondLst>
                                        </p:cTn>
                                        <p:tgtEl>
                                          <p:spTgt spid="2048"/>
                                        </p:tgtEl>
                                        <p:attrNameLst>
                                          <p:attrName>style.visibility</p:attrName>
                                        </p:attrNameLst>
                                      </p:cBhvr>
                                      <p:to>
                                        <p:strVal val="visible"/>
                                      </p:to>
                                    </p:set>
                                    <p:animEffect transition="in" filter="fade">
                                      <p:cBhvr>
                                        <p:cTn id="28" dur="3000"/>
                                        <p:tgtEl>
                                          <p:spTgt spid="2048"/>
                                        </p:tgtEl>
                                      </p:cBhvr>
                                    </p:animEffect>
                                    <p:anim calcmode="lin" valueType="num">
                                      <p:cBhvr>
                                        <p:cTn id="29" dur="3000" fill="hold"/>
                                        <p:tgtEl>
                                          <p:spTgt spid="2048"/>
                                        </p:tgtEl>
                                        <p:attrNameLst>
                                          <p:attrName>style.rotation</p:attrName>
                                        </p:attrNameLst>
                                      </p:cBhvr>
                                      <p:tavLst>
                                        <p:tav tm="0">
                                          <p:val>
                                            <p:fltVal val="720"/>
                                          </p:val>
                                        </p:tav>
                                        <p:tav tm="100000">
                                          <p:val>
                                            <p:fltVal val="0"/>
                                          </p:val>
                                        </p:tav>
                                      </p:tavLst>
                                    </p:anim>
                                    <p:anim calcmode="lin" valueType="num">
                                      <p:cBhvr>
                                        <p:cTn id="30" dur="3000" fill="hold"/>
                                        <p:tgtEl>
                                          <p:spTgt spid="2048"/>
                                        </p:tgtEl>
                                        <p:attrNameLst>
                                          <p:attrName>ppt_h</p:attrName>
                                        </p:attrNameLst>
                                      </p:cBhvr>
                                      <p:tavLst>
                                        <p:tav tm="0">
                                          <p:val>
                                            <p:fltVal val="0"/>
                                          </p:val>
                                        </p:tav>
                                        <p:tav tm="100000">
                                          <p:val>
                                            <p:strVal val="#ppt_h"/>
                                          </p:val>
                                        </p:tav>
                                      </p:tavLst>
                                    </p:anim>
                                    <p:anim calcmode="lin" valueType="num">
                                      <p:cBhvr>
                                        <p:cTn id="31" dur="3000" fill="hold"/>
                                        <p:tgtEl>
                                          <p:spTgt spid="2048"/>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Box 14">
            <a:extLst>
              <a:ext uri="{FF2B5EF4-FFF2-40B4-BE49-F238E27FC236}">
                <a16:creationId xmlns:a16="http://schemas.microsoft.com/office/drawing/2014/main" id="{D795943A-DDF4-4DC4-9300-93EFF46FAD69}"/>
              </a:ext>
            </a:extLst>
          </p:cNvPr>
          <p:cNvSpPr txBox="1"/>
          <p:nvPr/>
        </p:nvSpPr>
        <p:spPr>
          <a:xfrm>
            <a:off x="3832094" y="249026"/>
            <a:ext cx="3589444" cy="707886"/>
          </a:xfrm>
          <a:prstGeom prst="rect">
            <a:avLst/>
          </a:prstGeom>
          <a:noFill/>
        </p:spPr>
        <p:txBody>
          <a:bodyPr wrap="none" rtlCol="0">
            <a:spAutoFit/>
          </a:bodyPr>
          <a:lstStyle/>
          <a:p>
            <a:r>
              <a:rPr lang="en-US" sz="4000" dirty="0" err="1">
                <a:latin typeface="Century Gothic" panose="020B0502020202020204" pitchFamily="34" charset="0"/>
              </a:rPr>
              <a:t>AMPAfication</a:t>
            </a:r>
            <a:endParaRPr lang="en-US" sz="4000" dirty="0">
              <a:latin typeface="Century Gothic" panose="020B0502020202020204" pitchFamily="34" charset="0"/>
            </a:endParaRPr>
          </a:p>
        </p:txBody>
      </p:sp>
      <p:grpSp>
        <p:nvGrpSpPr>
          <p:cNvPr id="23" name="Group 22">
            <a:extLst>
              <a:ext uri="{FF2B5EF4-FFF2-40B4-BE49-F238E27FC236}">
                <a16:creationId xmlns:a16="http://schemas.microsoft.com/office/drawing/2014/main" id="{011A55CF-F0B4-4B6C-A278-1786595922F0}"/>
              </a:ext>
            </a:extLst>
          </p:cNvPr>
          <p:cNvGrpSpPr/>
          <p:nvPr/>
        </p:nvGrpSpPr>
        <p:grpSpPr>
          <a:xfrm>
            <a:off x="1709966" y="1007993"/>
            <a:ext cx="8285298" cy="1600654"/>
            <a:chOff x="1709966" y="1007993"/>
            <a:chExt cx="8285298" cy="1600654"/>
          </a:xfrm>
        </p:grpSpPr>
        <p:pic>
          <p:nvPicPr>
            <p:cNvPr id="16" name="Picture 15" descr="A picture containing text, map&#10;&#10;Description generated with very high confidence">
              <a:extLst>
                <a:ext uri="{FF2B5EF4-FFF2-40B4-BE49-F238E27FC236}">
                  <a16:creationId xmlns:a16="http://schemas.microsoft.com/office/drawing/2014/main" id="{DE829ABF-B6B7-4D59-BBD1-78F2693F5CB7}"/>
                </a:ext>
              </a:extLst>
            </p:cNvPr>
            <p:cNvPicPr>
              <a:picLocks noChangeAspect="1"/>
            </p:cNvPicPr>
            <p:nvPr/>
          </p:nvPicPr>
          <p:blipFill rotWithShape="1">
            <a:blip r:embed="rId2" cstate="hqprint">
              <a:extLst>
                <a:ext uri="{28A0092B-C50C-407E-A947-70E740481C1C}">
                  <a14:useLocalDpi xmlns:a14="http://schemas.microsoft.com/office/drawing/2010/main" val="0"/>
                </a:ext>
              </a:extLst>
            </a:blip>
            <a:srcRect l="70654" t="28769" b="31020"/>
            <a:stretch/>
          </p:blipFill>
          <p:spPr>
            <a:xfrm>
              <a:off x="6181725" y="1007993"/>
              <a:ext cx="1857375" cy="1600654"/>
            </a:xfrm>
            <a:prstGeom prst="rect">
              <a:avLst/>
            </a:prstGeom>
          </p:spPr>
        </p:pic>
        <p:pic>
          <p:nvPicPr>
            <p:cNvPr id="17" name="Picture 16" descr="A picture containing text, map&#10;&#10;Description generated with very high confidence">
              <a:extLst>
                <a:ext uri="{FF2B5EF4-FFF2-40B4-BE49-F238E27FC236}">
                  <a16:creationId xmlns:a16="http://schemas.microsoft.com/office/drawing/2014/main" id="{58E3C954-AA2B-41A2-95A7-1771A68655FA}"/>
                </a:ext>
              </a:extLst>
            </p:cNvPr>
            <p:cNvPicPr>
              <a:picLocks noChangeAspect="1"/>
            </p:cNvPicPr>
            <p:nvPr/>
          </p:nvPicPr>
          <p:blipFill rotWithShape="1">
            <a:blip r:embed="rId2" cstate="hqprint">
              <a:extLst>
                <a:ext uri="{28A0092B-C50C-407E-A947-70E740481C1C}">
                  <a14:useLocalDpi xmlns:a14="http://schemas.microsoft.com/office/drawing/2010/main" val="0"/>
                </a:ext>
              </a:extLst>
            </a:blip>
            <a:srcRect t="28769" r="28444" b="31020"/>
            <a:stretch/>
          </p:blipFill>
          <p:spPr>
            <a:xfrm>
              <a:off x="1709966" y="1007993"/>
              <a:ext cx="4528910" cy="1600654"/>
            </a:xfrm>
            <a:prstGeom prst="rect">
              <a:avLst/>
            </a:prstGeom>
          </p:spPr>
        </p:pic>
        <p:grpSp>
          <p:nvGrpSpPr>
            <p:cNvPr id="18" name="Group 17">
              <a:extLst>
                <a:ext uri="{FF2B5EF4-FFF2-40B4-BE49-F238E27FC236}">
                  <a16:creationId xmlns:a16="http://schemas.microsoft.com/office/drawing/2014/main" id="{70714EA6-E064-497F-AA66-EDEEA794E0F4}"/>
                </a:ext>
              </a:extLst>
            </p:cNvPr>
            <p:cNvGrpSpPr/>
            <p:nvPr/>
          </p:nvGrpSpPr>
          <p:grpSpPr>
            <a:xfrm>
              <a:off x="8101012" y="1702594"/>
              <a:ext cx="1894252" cy="683419"/>
              <a:chOff x="7443787" y="1702594"/>
              <a:chExt cx="1894252" cy="683419"/>
            </a:xfrm>
          </p:grpSpPr>
          <p:grpSp>
            <p:nvGrpSpPr>
              <p:cNvPr id="19" name="Group 18">
                <a:extLst>
                  <a:ext uri="{FF2B5EF4-FFF2-40B4-BE49-F238E27FC236}">
                    <a16:creationId xmlns:a16="http://schemas.microsoft.com/office/drawing/2014/main" id="{31311B6A-4386-4F76-BAE3-AE858146B62E}"/>
                  </a:ext>
                </a:extLst>
              </p:cNvPr>
              <p:cNvGrpSpPr/>
              <p:nvPr/>
            </p:nvGrpSpPr>
            <p:grpSpPr>
              <a:xfrm>
                <a:off x="7443787" y="1702594"/>
                <a:ext cx="145257" cy="683419"/>
                <a:chOff x="7586664" y="1493044"/>
                <a:chExt cx="111918" cy="916781"/>
              </a:xfrm>
            </p:grpSpPr>
            <p:sp>
              <p:nvSpPr>
                <p:cNvPr id="21" name="Freeform: Shape 20">
                  <a:extLst>
                    <a:ext uri="{FF2B5EF4-FFF2-40B4-BE49-F238E27FC236}">
                      <a16:creationId xmlns:a16="http://schemas.microsoft.com/office/drawing/2014/main" id="{F5D3CDBA-7C3A-4E83-AD87-7EBF96C87A56}"/>
                    </a:ext>
                  </a:extLst>
                </p:cNvPr>
                <p:cNvSpPr/>
                <p:nvPr/>
              </p:nvSpPr>
              <p:spPr>
                <a:xfrm>
                  <a:off x="7586664" y="1493044"/>
                  <a:ext cx="111918" cy="461962"/>
                </a:xfrm>
                <a:custGeom>
                  <a:avLst/>
                  <a:gdLst>
                    <a:gd name="connsiteX0" fmla="*/ 5314 w 349929"/>
                    <a:gd name="connsiteY0" fmla="*/ 0 h 447675"/>
                    <a:gd name="connsiteX1" fmla="*/ 43414 w 349929"/>
                    <a:gd name="connsiteY1" fmla="*/ 266700 h 447675"/>
                    <a:gd name="connsiteX2" fmla="*/ 324401 w 349929"/>
                    <a:gd name="connsiteY2" fmla="*/ 338138 h 447675"/>
                    <a:gd name="connsiteX3" fmla="*/ 319639 w 349929"/>
                    <a:gd name="connsiteY3" fmla="*/ 447675 h 447675"/>
                    <a:gd name="connsiteX0" fmla="*/ 5314 w 324401"/>
                    <a:gd name="connsiteY0" fmla="*/ 0 h 338138"/>
                    <a:gd name="connsiteX1" fmla="*/ 43414 w 324401"/>
                    <a:gd name="connsiteY1" fmla="*/ 266700 h 338138"/>
                    <a:gd name="connsiteX2" fmla="*/ 324401 w 324401"/>
                    <a:gd name="connsiteY2" fmla="*/ 338138 h 338138"/>
                    <a:gd name="connsiteX0" fmla="*/ 5607 w 331838"/>
                    <a:gd name="connsiteY0" fmla="*/ 0 h 414338"/>
                    <a:gd name="connsiteX1" fmla="*/ 43707 w 331838"/>
                    <a:gd name="connsiteY1" fmla="*/ 266700 h 414338"/>
                    <a:gd name="connsiteX2" fmla="*/ 331838 w 331838"/>
                    <a:gd name="connsiteY2" fmla="*/ 414338 h 414338"/>
                    <a:gd name="connsiteX0" fmla="*/ 5607 w 331838"/>
                    <a:gd name="connsiteY0" fmla="*/ 0 h 445294"/>
                    <a:gd name="connsiteX1" fmla="*/ 43707 w 331838"/>
                    <a:gd name="connsiteY1" fmla="*/ 297656 h 445294"/>
                    <a:gd name="connsiteX2" fmla="*/ 331838 w 331838"/>
                    <a:gd name="connsiteY2" fmla="*/ 445294 h 445294"/>
                    <a:gd name="connsiteX0" fmla="*/ 0 w 326231"/>
                    <a:gd name="connsiteY0" fmla="*/ 0 h 445294"/>
                    <a:gd name="connsiteX1" fmla="*/ 38100 w 326231"/>
                    <a:gd name="connsiteY1" fmla="*/ 297656 h 445294"/>
                    <a:gd name="connsiteX2" fmla="*/ 326231 w 326231"/>
                    <a:gd name="connsiteY2" fmla="*/ 445294 h 445294"/>
                    <a:gd name="connsiteX0" fmla="*/ 0 w 326231"/>
                    <a:gd name="connsiteY0" fmla="*/ 0 h 445294"/>
                    <a:gd name="connsiteX1" fmla="*/ 66675 w 326231"/>
                    <a:gd name="connsiteY1" fmla="*/ 388144 h 445294"/>
                    <a:gd name="connsiteX2" fmla="*/ 326231 w 326231"/>
                    <a:gd name="connsiteY2" fmla="*/ 445294 h 445294"/>
                    <a:gd name="connsiteX0" fmla="*/ 0 w 211931"/>
                    <a:gd name="connsiteY0" fmla="*/ 0 h 461962"/>
                    <a:gd name="connsiteX1" fmla="*/ 66675 w 211931"/>
                    <a:gd name="connsiteY1" fmla="*/ 388144 h 461962"/>
                    <a:gd name="connsiteX2" fmla="*/ 211931 w 211931"/>
                    <a:gd name="connsiteY2" fmla="*/ 461962 h 461962"/>
                  </a:gdLst>
                  <a:ahLst/>
                  <a:cxnLst>
                    <a:cxn ang="0">
                      <a:pos x="connsiteX0" y="connsiteY0"/>
                    </a:cxn>
                    <a:cxn ang="0">
                      <a:pos x="connsiteX1" y="connsiteY1"/>
                    </a:cxn>
                    <a:cxn ang="0">
                      <a:pos x="connsiteX2" y="connsiteY2"/>
                    </a:cxn>
                  </a:cxnLst>
                  <a:rect l="l" t="t" r="r" b="b"/>
                  <a:pathLst>
                    <a:path w="211931" h="461962">
                      <a:moveTo>
                        <a:pt x="0" y="0"/>
                      </a:moveTo>
                      <a:cubicBezTo>
                        <a:pt x="111521" y="81359"/>
                        <a:pt x="31353" y="311150"/>
                        <a:pt x="66675" y="388144"/>
                      </a:cubicBezTo>
                      <a:cubicBezTo>
                        <a:pt x="101997" y="465138"/>
                        <a:pt x="165894" y="431800"/>
                        <a:pt x="211931" y="46196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EAC48396-F917-4BCC-96C8-2634B9C44EF9}"/>
                    </a:ext>
                  </a:extLst>
                </p:cNvPr>
                <p:cNvSpPr/>
                <p:nvPr/>
              </p:nvSpPr>
              <p:spPr>
                <a:xfrm rot="10800000" flipH="1">
                  <a:off x="7586664" y="1947863"/>
                  <a:ext cx="111918" cy="461962"/>
                </a:xfrm>
                <a:custGeom>
                  <a:avLst/>
                  <a:gdLst>
                    <a:gd name="connsiteX0" fmla="*/ 5314 w 349929"/>
                    <a:gd name="connsiteY0" fmla="*/ 0 h 447675"/>
                    <a:gd name="connsiteX1" fmla="*/ 43414 w 349929"/>
                    <a:gd name="connsiteY1" fmla="*/ 266700 h 447675"/>
                    <a:gd name="connsiteX2" fmla="*/ 324401 w 349929"/>
                    <a:gd name="connsiteY2" fmla="*/ 338138 h 447675"/>
                    <a:gd name="connsiteX3" fmla="*/ 319639 w 349929"/>
                    <a:gd name="connsiteY3" fmla="*/ 447675 h 447675"/>
                    <a:gd name="connsiteX0" fmla="*/ 5314 w 324401"/>
                    <a:gd name="connsiteY0" fmla="*/ 0 h 338138"/>
                    <a:gd name="connsiteX1" fmla="*/ 43414 w 324401"/>
                    <a:gd name="connsiteY1" fmla="*/ 266700 h 338138"/>
                    <a:gd name="connsiteX2" fmla="*/ 324401 w 324401"/>
                    <a:gd name="connsiteY2" fmla="*/ 338138 h 338138"/>
                    <a:gd name="connsiteX0" fmla="*/ 5607 w 331838"/>
                    <a:gd name="connsiteY0" fmla="*/ 0 h 414338"/>
                    <a:gd name="connsiteX1" fmla="*/ 43707 w 331838"/>
                    <a:gd name="connsiteY1" fmla="*/ 266700 h 414338"/>
                    <a:gd name="connsiteX2" fmla="*/ 331838 w 331838"/>
                    <a:gd name="connsiteY2" fmla="*/ 414338 h 414338"/>
                    <a:gd name="connsiteX0" fmla="*/ 5607 w 331838"/>
                    <a:gd name="connsiteY0" fmla="*/ 0 h 445294"/>
                    <a:gd name="connsiteX1" fmla="*/ 43707 w 331838"/>
                    <a:gd name="connsiteY1" fmla="*/ 297656 h 445294"/>
                    <a:gd name="connsiteX2" fmla="*/ 331838 w 331838"/>
                    <a:gd name="connsiteY2" fmla="*/ 445294 h 445294"/>
                    <a:gd name="connsiteX0" fmla="*/ 0 w 326231"/>
                    <a:gd name="connsiteY0" fmla="*/ 0 h 445294"/>
                    <a:gd name="connsiteX1" fmla="*/ 38100 w 326231"/>
                    <a:gd name="connsiteY1" fmla="*/ 297656 h 445294"/>
                    <a:gd name="connsiteX2" fmla="*/ 326231 w 326231"/>
                    <a:gd name="connsiteY2" fmla="*/ 445294 h 445294"/>
                    <a:gd name="connsiteX0" fmla="*/ 0 w 326231"/>
                    <a:gd name="connsiteY0" fmla="*/ 0 h 445294"/>
                    <a:gd name="connsiteX1" fmla="*/ 66675 w 326231"/>
                    <a:gd name="connsiteY1" fmla="*/ 388144 h 445294"/>
                    <a:gd name="connsiteX2" fmla="*/ 326231 w 326231"/>
                    <a:gd name="connsiteY2" fmla="*/ 445294 h 445294"/>
                    <a:gd name="connsiteX0" fmla="*/ 0 w 211931"/>
                    <a:gd name="connsiteY0" fmla="*/ 0 h 461962"/>
                    <a:gd name="connsiteX1" fmla="*/ 66675 w 211931"/>
                    <a:gd name="connsiteY1" fmla="*/ 388144 h 461962"/>
                    <a:gd name="connsiteX2" fmla="*/ 211931 w 211931"/>
                    <a:gd name="connsiteY2" fmla="*/ 461962 h 461962"/>
                  </a:gdLst>
                  <a:ahLst/>
                  <a:cxnLst>
                    <a:cxn ang="0">
                      <a:pos x="connsiteX0" y="connsiteY0"/>
                    </a:cxn>
                    <a:cxn ang="0">
                      <a:pos x="connsiteX1" y="connsiteY1"/>
                    </a:cxn>
                    <a:cxn ang="0">
                      <a:pos x="connsiteX2" y="connsiteY2"/>
                    </a:cxn>
                  </a:cxnLst>
                  <a:rect l="l" t="t" r="r" b="b"/>
                  <a:pathLst>
                    <a:path w="211931" h="461962">
                      <a:moveTo>
                        <a:pt x="0" y="0"/>
                      </a:moveTo>
                      <a:cubicBezTo>
                        <a:pt x="111521" y="81359"/>
                        <a:pt x="31353" y="311150"/>
                        <a:pt x="66675" y="388144"/>
                      </a:cubicBezTo>
                      <a:cubicBezTo>
                        <a:pt x="101997" y="465138"/>
                        <a:pt x="165894" y="431800"/>
                        <a:pt x="211931" y="461962"/>
                      </a:cubicBez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5A169E5C-8D3C-477A-8DCA-E6C13725C348}"/>
                  </a:ext>
                </a:extLst>
              </p:cNvPr>
              <p:cNvSpPr txBox="1"/>
              <p:nvPr/>
            </p:nvSpPr>
            <p:spPr>
              <a:xfrm>
                <a:off x="7757157" y="1808320"/>
                <a:ext cx="1580882" cy="400110"/>
              </a:xfrm>
              <a:prstGeom prst="rect">
                <a:avLst/>
              </a:prstGeom>
              <a:noFill/>
            </p:spPr>
            <p:txBody>
              <a:bodyPr wrap="none" rtlCol="0">
                <a:spAutoFit/>
              </a:bodyPr>
              <a:lstStyle/>
              <a:p>
                <a:r>
                  <a:rPr lang="en-US" sz="2000" dirty="0">
                    <a:latin typeface="Century Gothic" panose="020B0502020202020204" pitchFamily="34" charset="0"/>
                  </a:rPr>
                  <a:t>Associative</a:t>
                </a:r>
              </a:p>
            </p:txBody>
          </p:sp>
        </p:grpSp>
      </p:grpSp>
      <p:grpSp>
        <p:nvGrpSpPr>
          <p:cNvPr id="26" name="Group 25">
            <a:extLst>
              <a:ext uri="{FF2B5EF4-FFF2-40B4-BE49-F238E27FC236}">
                <a16:creationId xmlns:a16="http://schemas.microsoft.com/office/drawing/2014/main" id="{DAC1087A-4F3A-404F-8259-3EDCAB61E7FB}"/>
              </a:ext>
            </a:extLst>
          </p:cNvPr>
          <p:cNvGrpSpPr/>
          <p:nvPr/>
        </p:nvGrpSpPr>
        <p:grpSpPr>
          <a:xfrm>
            <a:off x="3510190" y="3266295"/>
            <a:ext cx="4528910" cy="2583712"/>
            <a:chOff x="3510190" y="3266295"/>
            <a:chExt cx="4528910" cy="2583712"/>
          </a:xfrm>
        </p:grpSpPr>
        <p:sp>
          <p:nvSpPr>
            <p:cNvPr id="24" name="Explosion: 8 Points 23">
              <a:extLst>
                <a:ext uri="{FF2B5EF4-FFF2-40B4-BE49-F238E27FC236}">
                  <a16:creationId xmlns:a16="http://schemas.microsoft.com/office/drawing/2014/main" id="{8B594D4B-9361-4640-939D-A52C25FA75CC}"/>
                </a:ext>
              </a:extLst>
            </p:cNvPr>
            <p:cNvSpPr/>
            <p:nvPr/>
          </p:nvSpPr>
          <p:spPr>
            <a:xfrm>
              <a:off x="3510190" y="3266295"/>
              <a:ext cx="4528910" cy="2583712"/>
            </a:xfrm>
            <a:prstGeom prst="irregularSeal1">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a:extLst>
                <a:ext uri="{FF2B5EF4-FFF2-40B4-BE49-F238E27FC236}">
                  <a16:creationId xmlns:a16="http://schemas.microsoft.com/office/drawing/2014/main" id="{4E64184E-9E3A-4840-AAF8-5A6799FE77E5}"/>
                </a:ext>
              </a:extLst>
            </p:cNvPr>
            <p:cNvSpPr/>
            <p:nvPr/>
          </p:nvSpPr>
          <p:spPr>
            <a:xfrm>
              <a:off x="4483897" y="3934898"/>
              <a:ext cx="2735109" cy="923330"/>
            </a:xfrm>
            <a:prstGeom prst="rect">
              <a:avLst/>
            </a:prstGeom>
            <a:noFill/>
          </p:spPr>
          <p:txBody>
            <a:bodyPr wrap="none" lIns="91440" tIns="45720" rIns="91440" bIns="45720">
              <a:spAutoFit/>
            </a:bodyPr>
            <a:lstStyle/>
            <a:p>
              <a:pPr algn="ctr"/>
              <a:r>
                <a:rPr lang="en-US" sz="5400" b="1" cap="none" spc="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rPr>
                <a:t>Pop Quiz</a:t>
              </a:r>
            </a:p>
          </p:txBody>
        </p:sp>
      </p:grpSp>
      <p:pic>
        <p:nvPicPr>
          <p:cNvPr id="4102" name="Picture 6" descr="high five 30 rock GIF">
            <a:extLst>
              <a:ext uri="{FF2B5EF4-FFF2-40B4-BE49-F238E27FC236}">
                <a16:creationId xmlns:a16="http://schemas.microsoft.com/office/drawing/2014/main" id="{ABEE4499-3AC5-4D76-A74C-3FCF9DF40740}"/>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8645871" y="3751553"/>
            <a:ext cx="2698786" cy="12900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83899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0"/>
                                        <p:tgtEl>
                                          <p:spTgt spid="26"/>
                                        </p:tgtEl>
                                      </p:cBhvr>
                                    </p:animEffect>
                                    <p:anim calcmode="lin" valueType="num">
                                      <p:cBhvr>
                                        <p:cTn id="8" dur="5000" fill="hold"/>
                                        <p:tgtEl>
                                          <p:spTgt spid="26"/>
                                        </p:tgtEl>
                                        <p:attrNameLst>
                                          <p:attrName>style.rotation</p:attrName>
                                        </p:attrNameLst>
                                      </p:cBhvr>
                                      <p:tavLst>
                                        <p:tav tm="0">
                                          <p:val>
                                            <p:fltVal val="720"/>
                                          </p:val>
                                        </p:tav>
                                        <p:tav tm="100000">
                                          <p:val>
                                            <p:fltVal val="0"/>
                                          </p:val>
                                        </p:tav>
                                      </p:tavLst>
                                    </p:anim>
                                    <p:anim calcmode="lin" valueType="num">
                                      <p:cBhvr>
                                        <p:cTn id="9" dur="5000" fill="hold"/>
                                        <p:tgtEl>
                                          <p:spTgt spid="26"/>
                                        </p:tgtEl>
                                        <p:attrNameLst>
                                          <p:attrName>ppt_h</p:attrName>
                                        </p:attrNameLst>
                                      </p:cBhvr>
                                      <p:tavLst>
                                        <p:tav tm="0">
                                          <p:val>
                                            <p:fltVal val="0"/>
                                          </p:val>
                                        </p:tav>
                                        <p:tav tm="100000">
                                          <p:val>
                                            <p:strVal val="#ppt_h"/>
                                          </p:val>
                                        </p:tav>
                                      </p:tavLst>
                                    </p:anim>
                                    <p:anim calcmode="lin" valueType="num">
                                      <p:cBhvr>
                                        <p:cTn id="10" dur="5000" fill="hold"/>
                                        <p:tgtEl>
                                          <p:spTgt spid="26"/>
                                        </p:tgtEl>
                                        <p:attrNameLst>
                                          <p:attrName>ppt_w</p:attrName>
                                        </p:attrNameLst>
                                      </p:cBhvr>
                                      <p:tavLst>
                                        <p:tav tm="0">
                                          <p:val>
                                            <p:fltVal val="0"/>
                                          </p:val>
                                        </p:tav>
                                        <p:tav tm="100000">
                                          <p:val>
                                            <p:strVal val="#ppt_w"/>
                                          </p:val>
                                        </p:tav>
                                      </p:tavLst>
                                    </p:anim>
                                  </p:childTnLst>
                                </p:cTn>
                              </p:par>
                              <p:par>
                                <p:cTn id="11" presetID="9" presetClass="entr" presetSubtype="0" fill="hold" nodeType="withEffect">
                                  <p:stCondLst>
                                    <p:cond delay="0"/>
                                  </p:stCondLst>
                                  <p:childTnLst>
                                    <p:set>
                                      <p:cBhvr>
                                        <p:cTn id="12" dur="1" fill="hold">
                                          <p:stCondLst>
                                            <p:cond delay="0"/>
                                          </p:stCondLst>
                                        </p:cTn>
                                        <p:tgtEl>
                                          <p:spTgt spid="4102"/>
                                        </p:tgtEl>
                                        <p:attrNameLst>
                                          <p:attrName>style.visibility</p:attrName>
                                        </p:attrNameLst>
                                      </p:cBhvr>
                                      <p:to>
                                        <p:strVal val="visible"/>
                                      </p:to>
                                    </p:set>
                                    <p:animEffect transition="in" filter="dissolve">
                                      <p:cBhvr>
                                        <p:cTn id="13" dur="5000"/>
                                        <p:tgtEl>
                                          <p:spTgt spid="4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close up of a logo&#10;&#10;Description generated with high confidence">
            <a:extLst>
              <a:ext uri="{FF2B5EF4-FFF2-40B4-BE49-F238E27FC236}">
                <a16:creationId xmlns:a16="http://schemas.microsoft.com/office/drawing/2014/main" id="{6C764B5C-FECA-43A7-8310-AE57F2387717}"/>
              </a:ext>
            </a:extLst>
          </p:cNvPr>
          <p:cNvPicPr>
            <a:picLocks noChangeAspect="1"/>
          </p:cNvPicPr>
          <p:nvPr/>
        </p:nvPicPr>
        <p:blipFill rotWithShape="1">
          <a:blip r:embed="rId2" cstate="hqprint">
            <a:extLst>
              <a:ext uri="{28A0092B-C50C-407E-A947-70E740481C1C}">
                <a14:useLocalDpi xmlns:a14="http://schemas.microsoft.com/office/drawing/2010/main" val="0"/>
              </a:ext>
            </a:extLst>
          </a:blip>
          <a:srcRect l="44602" t="22616" b="25058"/>
          <a:stretch/>
        </p:blipFill>
        <p:spPr>
          <a:xfrm>
            <a:off x="5969875" y="1058398"/>
            <a:ext cx="3602749" cy="2586593"/>
          </a:xfrm>
          <a:prstGeom prst="rect">
            <a:avLst/>
          </a:prstGeom>
        </p:spPr>
      </p:pic>
      <p:pic>
        <p:nvPicPr>
          <p:cNvPr id="7" name="Picture 6" descr="A close up of a map&#10;&#10;Description generated with high confidence">
            <a:extLst>
              <a:ext uri="{FF2B5EF4-FFF2-40B4-BE49-F238E27FC236}">
                <a16:creationId xmlns:a16="http://schemas.microsoft.com/office/drawing/2014/main" id="{72349025-5EDE-45FD-B988-F2F2969EB466}"/>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t="21221" b="20872"/>
          <a:stretch/>
        </p:blipFill>
        <p:spPr>
          <a:xfrm>
            <a:off x="3069265" y="3644991"/>
            <a:ext cx="6503360" cy="2862497"/>
          </a:xfrm>
          <a:prstGeom prst="rect">
            <a:avLst/>
          </a:prstGeom>
        </p:spPr>
      </p:pic>
      <p:sp>
        <p:nvSpPr>
          <p:cNvPr id="10" name="TextBox 9">
            <a:extLst>
              <a:ext uri="{FF2B5EF4-FFF2-40B4-BE49-F238E27FC236}">
                <a16:creationId xmlns:a16="http://schemas.microsoft.com/office/drawing/2014/main" id="{2295CF77-AC78-49CF-AB61-778824A8FB19}"/>
              </a:ext>
            </a:extLst>
          </p:cNvPr>
          <p:cNvSpPr txBox="1"/>
          <p:nvPr/>
        </p:nvSpPr>
        <p:spPr>
          <a:xfrm>
            <a:off x="4155404" y="350512"/>
            <a:ext cx="3881191" cy="707886"/>
          </a:xfrm>
          <a:prstGeom prst="rect">
            <a:avLst/>
          </a:prstGeom>
          <a:noFill/>
        </p:spPr>
        <p:txBody>
          <a:bodyPr wrap="none" rtlCol="0">
            <a:spAutoFit/>
          </a:bodyPr>
          <a:lstStyle/>
          <a:p>
            <a:r>
              <a:rPr lang="en-US" sz="4000" dirty="0">
                <a:latin typeface="Century Gothic" panose="020B0502020202020204" pitchFamily="34" charset="0"/>
              </a:rPr>
              <a:t>Silent Synapses</a:t>
            </a:r>
          </a:p>
        </p:txBody>
      </p:sp>
      <p:pic>
        <p:nvPicPr>
          <p:cNvPr id="6" name="Picture 5" descr="A close up of a logo&#10;&#10;Description generated with high confidence">
            <a:extLst>
              <a:ext uri="{FF2B5EF4-FFF2-40B4-BE49-F238E27FC236}">
                <a16:creationId xmlns:a16="http://schemas.microsoft.com/office/drawing/2014/main" id="{7D04C8DB-764A-4527-AA55-7A4741848AD4}"/>
              </a:ext>
            </a:extLst>
          </p:cNvPr>
          <p:cNvPicPr>
            <a:picLocks noChangeAspect="1"/>
          </p:cNvPicPr>
          <p:nvPr/>
        </p:nvPicPr>
        <p:blipFill rotWithShape="1">
          <a:blip r:embed="rId2" cstate="hqprint">
            <a:extLst>
              <a:ext uri="{28A0092B-C50C-407E-A947-70E740481C1C}">
                <a14:useLocalDpi xmlns:a14="http://schemas.microsoft.com/office/drawing/2010/main" val="0"/>
              </a:ext>
            </a:extLst>
          </a:blip>
          <a:srcRect t="22616" r="53459" b="32032"/>
          <a:stretch/>
        </p:blipFill>
        <p:spPr>
          <a:xfrm>
            <a:off x="3069265" y="1058399"/>
            <a:ext cx="3026735" cy="2241850"/>
          </a:xfrm>
          <a:prstGeom prst="rect">
            <a:avLst/>
          </a:prstGeom>
        </p:spPr>
      </p:pic>
    </p:spTree>
    <p:extLst>
      <p:ext uri="{BB962C8B-B14F-4D97-AF65-F5344CB8AC3E}">
        <p14:creationId xmlns:p14="http://schemas.microsoft.com/office/powerpoint/2010/main" val="1067198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dissolve">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descr="A close up of text on a white background&#10;&#10;Description generated with high confidence">
            <a:extLst>
              <a:ext uri="{FF2B5EF4-FFF2-40B4-BE49-F238E27FC236}">
                <a16:creationId xmlns:a16="http://schemas.microsoft.com/office/drawing/2014/main" id="{9A0158FD-AE6D-4060-9CC0-FF48657200B3}"/>
              </a:ext>
            </a:extLst>
          </p:cNvPr>
          <p:cNvPicPr>
            <a:picLocks noChangeAspect="1"/>
          </p:cNvPicPr>
          <p:nvPr/>
        </p:nvPicPr>
        <p:blipFill rotWithShape="1">
          <a:blip r:embed="rId2">
            <a:extLst>
              <a:ext uri="{28A0092B-C50C-407E-A947-70E740481C1C}">
                <a14:useLocalDpi xmlns:a14="http://schemas.microsoft.com/office/drawing/2010/main" val="0"/>
              </a:ext>
            </a:extLst>
          </a:blip>
          <a:srcRect l="77106" t="26613" b="56722"/>
          <a:stretch/>
        </p:blipFill>
        <p:spPr>
          <a:xfrm>
            <a:off x="8902700" y="1424199"/>
            <a:ext cx="2370601" cy="1293600"/>
          </a:xfrm>
          <a:prstGeom prst="rect">
            <a:avLst/>
          </a:prstGeom>
        </p:spPr>
      </p:pic>
      <p:sp>
        <p:nvSpPr>
          <p:cNvPr id="9" name="TextBox 8">
            <a:extLst>
              <a:ext uri="{FF2B5EF4-FFF2-40B4-BE49-F238E27FC236}">
                <a16:creationId xmlns:a16="http://schemas.microsoft.com/office/drawing/2014/main" id="{7D2A07B4-ED5E-4883-B653-B7B657D8D555}"/>
              </a:ext>
            </a:extLst>
          </p:cNvPr>
          <p:cNvSpPr txBox="1"/>
          <p:nvPr/>
        </p:nvSpPr>
        <p:spPr>
          <a:xfrm>
            <a:off x="3187220" y="350512"/>
            <a:ext cx="5580374" cy="707886"/>
          </a:xfrm>
          <a:prstGeom prst="rect">
            <a:avLst/>
          </a:prstGeom>
          <a:noFill/>
        </p:spPr>
        <p:txBody>
          <a:bodyPr wrap="none" rtlCol="0">
            <a:spAutoFit/>
          </a:bodyPr>
          <a:lstStyle/>
          <a:p>
            <a:r>
              <a:rPr lang="en-US" sz="4000" dirty="0">
                <a:latin typeface="Century Gothic" panose="020B0502020202020204" pitchFamily="34" charset="0"/>
              </a:rPr>
              <a:t>LTP: Rules of the Road</a:t>
            </a:r>
          </a:p>
        </p:txBody>
      </p:sp>
      <p:pic>
        <p:nvPicPr>
          <p:cNvPr id="4" name="Picture 3" descr="A close up of text on a white background&#10;&#10;Description generated with high confidence">
            <a:extLst>
              <a:ext uri="{FF2B5EF4-FFF2-40B4-BE49-F238E27FC236}">
                <a16:creationId xmlns:a16="http://schemas.microsoft.com/office/drawing/2014/main" id="{49F303EB-4D66-4E71-9F24-5EED1636E8F6}"/>
              </a:ext>
            </a:extLst>
          </p:cNvPr>
          <p:cNvPicPr>
            <a:picLocks noChangeAspect="1"/>
          </p:cNvPicPr>
          <p:nvPr/>
        </p:nvPicPr>
        <p:blipFill rotWithShape="1">
          <a:blip r:embed="rId2">
            <a:extLst>
              <a:ext uri="{28A0092B-C50C-407E-A947-70E740481C1C}">
                <a14:useLocalDpi xmlns:a14="http://schemas.microsoft.com/office/drawing/2010/main" val="0"/>
              </a:ext>
            </a:extLst>
          </a:blip>
          <a:srcRect l="73549" t="43278" b="25954"/>
          <a:stretch/>
        </p:blipFill>
        <p:spPr>
          <a:xfrm>
            <a:off x="8534400" y="2717799"/>
            <a:ext cx="2738901" cy="2388275"/>
          </a:xfrm>
          <a:prstGeom prst="rect">
            <a:avLst/>
          </a:prstGeom>
        </p:spPr>
      </p:pic>
      <p:pic>
        <p:nvPicPr>
          <p:cNvPr id="5" name="Picture 4" descr="A close up of text on a white background&#10;&#10;Description generated with high confidence">
            <a:extLst>
              <a:ext uri="{FF2B5EF4-FFF2-40B4-BE49-F238E27FC236}">
                <a16:creationId xmlns:a16="http://schemas.microsoft.com/office/drawing/2014/main" id="{D0BB6892-4AF8-4120-B9F9-AB5D6B1F9FB3}"/>
              </a:ext>
            </a:extLst>
          </p:cNvPr>
          <p:cNvPicPr>
            <a:picLocks noChangeAspect="1"/>
          </p:cNvPicPr>
          <p:nvPr/>
        </p:nvPicPr>
        <p:blipFill rotWithShape="1">
          <a:blip r:embed="rId2">
            <a:extLst>
              <a:ext uri="{28A0092B-C50C-407E-A947-70E740481C1C}">
                <a14:useLocalDpi xmlns:a14="http://schemas.microsoft.com/office/drawing/2010/main" val="0"/>
              </a:ext>
            </a:extLst>
          </a:blip>
          <a:srcRect l="50981" t="26613" r="27433" b="25954"/>
          <a:stretch/>
        </p:blipFill>
        <p:spPr>
          <a:xfrm>
            <a:off x="6197601" y="1424199"/>
            <a:ext cx="2235199" cy="3681876"/>
          </a:xfrm>
          <a:prstGeom prst="rect">
            <a:avLst/>
          </a:prstGeom>
        </p:spPr>
      </p:pic>
      <p:pic>
        <p:nvPicPr>
          <p:cNvPr id="6" name="Picture 5" descr="A close up of text on a white background&#10;&#10;Description generated with high confidence">
            <a:extLst>
              <a:ext uri="{FF2B5EF4-FFF2-40B4-BE49-F238E27FC236}">
                <a16:creationId xmlns:a16="http://schemas.microsoft.com/office/drawing/2014/main" id="{C069D15E-720E-41FE-A7E4-FBEC5052E35D}"/>
              </a:ext>
            </a:extLst>
          </p:cNvPr>
          <p:cNvPicPr>
            <a:picLocks noChangeAspect="1"/>
          </p:cNvPicPr>
          <p:nvPr/>
        </p:nvPicPr>
        <p:blipFill rotWithShape="1">
          <a:blip r:embed="rId2">
            <a:extLst>
              <a:ext uri="{28A0092B-C50C-407E-A947-70E740481C1C}">
                <a14:useLocalDpi xmlns:a14="http://schemas.microsoft.com/office/drawing/2010/main" val="0"/>
              </a:ext>
            </a:extLst>
          </a:blip>
          <a:srcRect l="25960" t="26613" r="50000" b="25954"/>
          <a:stretch/>
        </p:blipFill>
        <p:spPr>
          <a:xfrm>
            <a:off x="3606801" y="1424199"/>
            <a:ext cx="2489200" cy="3681876"/>
          </a:xfrm>
          <a:prstGeom prst="rect">
            <a:avLst/>
          </a:prstGeom>
        </p:spPr>
      </p:pic>
      <p:pic>
        <p:nvPicPr>
          <p:cNvPr id="7" name="Picture 6" descr="A close up of text on a white background&#10;&#10;Description generated with high confidence">
            <a:extLst>
              <a:ext uri="{FF2B5EF4-FFF2-40B4-BE49-F238E27FC236}">
                <a16:creationId xmlns:a16="http://schemas.microsoft.com/office/drawing/2014/main" id="{6ED4DCBA-720D-48B0-B21F-D8D0CB9A5D3B}"/>
              </a:ext>
            </a:extLst>
          </p:cNvPr>
          <p:cNvPicPr>
            <a:picLocks noChangeAspect="1"/>
          </p:cNvPicPr>
          <p:nvPr/>
        </p:nvPicPr>
        <p:blipFill rotWithShape="1">
          <a:blip r:embed="rId2">
            <a:extLst>
              <a:ext uri="{28A0092B-C50C-407E-A947-70E740481C1C}">
                <a14:useLocalDpi xmlns:a14="http://schemas.microsoft.com/office/drawing/2010/main" val="0"/>
              </a:ext>
            </a:extLst>
          </a:blip>
          <a:srcRect t="26613" r="75021" b="25954"/>
          <a:stretch/>
        </p:blipFill>
        <p:spPr>
          <a:xfrm>
            <a:off x="918699" y="1424199"/>
            <a:ext cx="2586502" cy="3681876"/>
          </a:xfrm>
          <a:prstGeom prst="rect">
            <a:avLst/>
          </a:prstGeom>
        </p:spPr>
      </p:pic>
    </p:spTree>
    <p:extLst>
      <p:ext uri="{BB962C8B-B14F-4D97-AF65-F5344CB8AC3E}">
        <p14:creationId xmlns:p14="http://schemas.microsoft.com/office/powerpoint/2010/main" val="36598811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close up of a map&#10;&#10;Description generated with very high confidence">
            <a:extLst>
              <a:ext uri="{FF2B5EF4-FFF2-40B4-BE49-F238E27FC236}">
                <a16:creationId xmlns:a16="http://schemas.microsoft.com/office/drawing/2014/main" id="{EC1D59E0-71F9-46C9-94B0-E8CCB21743BE}"/>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a:off x="7882202" y="2160574"/>
            <a:ext cx="3624673" cy="3157242"/>
          </a:xfrm>
          <a:prstGeom prst="rect">
            <a:avLst/>
          </a:prstGeom>
        </p:spPr>
      </p:pic>
      <p:pic>
        <p:nvPicPr>
          <p:cNvPr id="6" name="Picture 5" descr="A close up of a map&#10;&#10;Description generated with high confidence">
            <a:extLst>
              <a:ext uri="{FF2B5EF4-FFF2-40B4-BE49-F238E27FC236}">
                <a16:creationId xmlns:a16="http://schemas.microsoft.com/office/drawing/2014/main" id="{A17E8B85-4B01-46F1-A72F-0495835C1393}"/>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4122167" y="2160574"/>
            <a:ext cx="3624673" cy="3157242"/>
          </a:xfrm>
          <a:prstGeom prst="rect">
            <a:avLst/>
          </a:prstGeom>
        </p:spPr>
      </p:pic>
      <p:pic>
        <p:nvPicPr>
          <p:cNvPr id="7" name="Picture 6" descr="A close up of a logo&#10;&#10;Description generated with high confidence">
            <a:extLst>
              <a:ext uri="{FF2B5EF4-FFF2-40B4-BE49-F238E27FC236}">
                <a16:creationId xmlns:a16="http://schemas.microsoft.com/office/drawing/2014/main" id="{7E343469-F5E3-4B06-85E5-F1EDCE5C855C}"/>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8746" b="10407"/>
          <a:stretch/>
        </p:blipFill>
        <p:spPr>
          <a:xfrm>
            <a:off x="317277" y="2276391"/>
            <a:ext cx="3624673" cy="2552522"/>
          </a:xfrm>
          <a:prstGeom prst="rect">
            <a:avLst/>
          </a:prstGeom>
        </p:spPr>
      </p:pic>
      <p:sp>
        <p:nvSpPr>
          <p:cNvPr id="9" name="TextBox 8">
            <a:extLst>
              <a:ext uri="{FF2B5EF4-FFF2-40B4-BE49-F238E27FC236}">
                <a16:creationId xmlns:a16="http://schemas.microsoft.com/office/drawing/2014/main" id="{D16D0947-87BC-4BD8-92C7-EF812BFC4027}"/>
              </a:ext>
            </a:extLst>
          </p:cNvPr>
          <p:cNvSpPr txBox="1"/>
          <p:nvPr/>
        </p:nvSpPr>
        <p:spPr>
          <a:xfrm>
            <a:off x="3247303" y="548353"/>
            <a:ext cx="5697394" cy="707886"/>
          </a:xfrm>
          <a:prstGeom prst="rect">
            <a:avLst/>
          </a:prstGeom>
          <a:noFill/>
        </p:spPr>
        <p:txBody>
          <a:bodyPr wrap="none" rtlCol="0">
            <a:spAutoFit/>
          </a:bodyPr>
          <a:lstStyle/>
          <a:p>
            <a:r>
              <a:rPr lang="en-US" sz="4000" dirty="0">
                <a:latin typeface="Century Gothic" panose="020B0502020202020204" pitchFamily="34" charset="0"/>
              </a:rPr>
              <a:t>LTP is Not LTP is Not LTP</a:t>
            </a:r>
          </a:p>
        </p:txBody>
      </p:sp>
      <p:sp>
        <p:nvSpPr>
          <p:cNvPr id="8" name="TextBox 7">
            <a:extLst>
              <a:ext uri="{FF2B5EF4-FFF2-40B4-BE49-F238E27FC236}">
                <a16:creationId xmlns:a16="http://schemas.microsoft.com/office/drawing/2014/main" id="{52CCB0DE-007B-4653-9671-8AF23DE220D3}"/>
              </a:ext>
            </a:extLst>
          </p:cNvPr>
          <p:cNvSpPr txBox="1"/>
          <p:nvPr/>
        </p:nvSpPr>
        <p:spPr>
          <a:xfrm>
            <a:off x="4496449" y="1144154"/>
            <a:ext cx="2876108" cy="461665"/>
          </a:xfrm>
          <a:prstGeom prst="rect">
            <a:avLst/>
          </a:prstGeom>
          <a:noFill/>
        </p:spPr>
        <p:txBody>
          <a:bodyPr wrap="none" rtlCol="0">
            <a:spAutoFit/>
          </a:bodyPr>
          <a:lstStyle/>
          <a:p>
            <a:r>
              <a:rPr lang="en-US" sz="2400" dirty="0">
                <a:latin typeface="Century Gothic" panose="020B0502020202020204" pitchFamily="34" charset="0"/>
              </a:rPr>
              <a:t>Early &amp; Late Forms</a:t>
            </a:r>
          </a:p>
        </p:txBody>
      </p:sp>
    </p:spTree>
    <p:extLst>
      <p:ext uri="{BB962C8B-B14F-4D97-AF65-F5344CB8AC3E}">
        <p14:creationId xmlns:p14="http://schemas.microsoft.com/office/powerpoint/2010/main" val="784932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dissolve">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dissolve">
                                      <p:cBhvr>
                                        <p:cTn id="2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A close up of a map&#10;&#10;Description generated with very high confidence">
            <a:extLst>
              <a:ext uri="{FF2B5EF4-FFF2-40B4-BE49-F238E27FC236}">
                <a16:creationId xmlns:a16="http://schemas.microsoft.com/office/drawing/2014/main" id="{C5C3FD0B-708D-43F4-A6EC-5A41690AF0E1}"/>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l="41555" t="42725" b="10123"/>
          <a:stretch/>
        </p:blipFill>
        <p:spPr>
          <a:xfrm>
            <a:off x="5648322" y="4908883"/>
            <a:ext cx="3098170" cy="1644319"/>
          </a:xfrm>
          <a:prstGeom prst="rect">
            <a:avLst/>
          </a:prstGeom>
        </p:spPr>
      </p:pic>
      <p:pic>
        <p:nvPicPr>
          <p:cNvPr id="4" name="Picture 3" descr="A close up of a map&#10;&#10;Description generated with high confidence">
            <a:extLst>
              <a:ext uri="{FF2B5EF4-FFF2-40B4-BE49-F238E27FC236}">
                <a16:creationId xmlns:a16="http://schemas.microsoft.com/office/drawing/2014/main" id="{A8A7A24C-5DE6-41B5-8369-77CD739AD8BA}"/>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49318" r="58445" b="14160"/>
          <a:stretch/>
        </p:blipFill>
        <p:spPr>
          <a:xfrm>
            <a:off x="3445508" y="2538663"/>
            <a:ext cx="2202815" cy="1273644"/>
          </a:xfrm>
          <a:prstGeom prst="rect">
            <a:avLst/>
          </a:prstGeom>
        </p:spPr>
      </p:pic>
      <p:sp>
        <p:nvSpPr>
          <p:cNvPr id="5" name="TextBox 4">
            <a:extLst>
              <a:ext uri="{FF2B5EF4-FFF2-40B4-BE49-F238E27FC236}">
                <a16:creationId xmlns:a16="http://schemas.microsoft.com/office/drawing/2014/main" id="{3F896793-8885-450A-BF9E-571448A98D4B}"/>
              </a:ext>
            </a:extLst>
          </p:cNvPr>
          <p:cNvSpPr txBox="1"/>
          <p:nvPr/>
        </p:nvSpPr>
        <p:spPr>
          <a:xfrm>
            <a:off x="2332146" y="439121"/>
            <a:ext cx="7053534" cy="707886"/>
          </a:xfrm>
          <a:prstGeom prst="rect">
            <a:avLst/>
          </a:prstGeom>
          <a:noFill/>
        </p:spPr>
        <p:txBody>
          <a:bodyPr wrap="none" rtlCol="0">
            <a:spAutoFit/>
          </a:bodyPr>
          <a:lstStyle/>
          <a:p>
            <a:r>
              <a:rPr lang="en-US" sz="4000" dirty="0">
                <a:latin typeface="Century Gothic" panose="020B0502020202020204" pitchFamily="34" charset="0"/>
              </a:rPr>
              <a:t>Release during E-LTP &amp; L-LTP</a:t>
            </a:r>
          </a:p>
        </p:txBody>
      </p:sp>
      <p:pic>
        <p:nvPicPr>
          <p:cNvPr id="6" name="Picture 5" descr="A close up of a map&#10;&#10;Description generated with high confidence">
            <a:extLst>
              <a:ext uri="{FF2B5EF4-FFF2-40B4-BE49-F238E27FC236}">
                <a16:creationId xmlns:a16="http://schemas.microsoft.com/office/drawing/2014/main" id="{71CBAFC8-F0F3-45DA-B663-B2F414FCB5DA}"/>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13092" b="50193"/>
          <a:stretch/>
        </p:blipFill>
        <p:spPr>
          <a:xfrm>
            <a:off x="3373625" y="1240945"/>
            <a:ext cx="5372867" cy="1297718"/>
          </a:xfrm>
          <a:prstGeom prst="rect">
            <a:avLst/>
          </a:prstGeom>
        </p:spPr>
      </p:pic>
      <p:pic>
        <p:nvPicPr>
          <p:cNvPr id="7" name="Picture 6" descr="A close up of a map&#10;&#10;Description generated with very high confidence">
            <a:extLst>
              <a:ext uri="{FF2B5EF4-FFF2-40B4-BE49-F238E27FC236}">
                <a16:creationId xmlns:a16="http://schemas.microsoft.com/office/drawing/2014/main" id="{A48F3905-2A6E-4B9C-A297-91B215434A68}"/>
              </a:ext>
            </a:extLst>
          </p:cNvPr>
          <p:cNvPicPr>
            <a:picLocks noChangeAspect="1"/>
          </p:cNvPicPr>
          <p:nvPr/>
        </p:nvPicPr>
        <p:blipFill rotWithShape="1">
          <a:blip r:embed="rId6" cstate="hqprint">
            <a:extLst>
              <a:ext uri="{28A0092B-C50C-407E-A947-70E740481C1C}">
                <a14:useLocalDpi xmlns:a14="http://schemas.microsoft.com/office/drawing/2010/main" val="0"/>
              </a:ext>
            </a:extLst>
          </a:blip>
          <a:srcRect l="42337" t="10110" b="57712"/>
          <a:stretch/>
        </p:blipFill>
        <p:spPr>
          <a:xfrm>
            <a:off x="5720206" y="3771521"/>
            <a:ext cx="3098170" cy="1137363"/>
          </a:xfrm>
          <a:prstGeom prst="rect">
            <a:avLst/>
          </a:prstGeom>
        </p:spPr>
      </p:pic>
      <p:pic>
        <p:nvPicPr>
          <p:cNvPr id="8" name="Picture 7" descr="A close up of a map&#10;&#10;Description generated with high confidence">
            <a:extLst>
              <a:ext uri="{FF2B5EF4-FFF2-40B4-BE49-F238E27FC236}">
                <a16:creationId xmlns:a16="http://schemas.microsoft.com/office/drawing/2014/main" id="{CBDB583A-095A-4B74-A5B0-343093942297}"/>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l="41555" t="49318" b="14160"/>
          <a:stretch/>
        </p:blipFill>
        <p:spPr>
          <a:xfrm>
            <a:off x="5648324" y="2538663"/>
            <a:ext cx="3098167" cy="1273644"/>
          </a:xfrm>
          <a:prstGeom prst="rect">
            <a:avLst/>
          </a:prstGeom>
        </p:spPr>
      </p:pic>
      <p:pic>
        <p:nvPicPr>
          <p:cNvPr id="9" name="Picture 8" descr="A close up of a map&#10;&#10;Description generated with very high confidence">
            <a:extLst>
              <a:ext uri="{FF2B5EF4-FFF2-40B4-BE49-F238E27FC236}">
                <a16:creationId xmlns:a16="http://schemas.microsoft.com/office/drawing/2014/main" id="{8F3266BA-265D-454D-9C4D-8C2AB34E76F7}"/>
              </a:ext>
            </a:extLst>
          </p:cNvPr>
          <p:cNvPicPr>
            <a:picLocks noChangeAspect="1"/>
          </p:cNvPicPr>
          <p:nvPr/>
        </p:nvPicPr>
        <p:blipFill rotWithShape="1">
          <a:blip r:embed="rId6" cstate="hqprint">
            <a:extLst>
              <a:ext uri="{28A0092B-C50C-407E-A947-70E740481C1C}">
                <a14:useLocalDpi xmlns:a14="http://schemas.microsoft.com/office/drawing/2010/main" val="0"/>
              </a:ext>
            </a:extLst>
          </a:blip>
          <a:srcRect t="10110" r="59001" b="57712"/>
          <a:stretch/>
        </p:blipFill>
        <p:spPr>
          <a:xfrm>
            <a:off x="3445508" y="3771521"/>
            <a:ext cx="2202815" cy="1137363"/>
          </a:xfrm>
          <a:prstGeom prst="rect">
            <a:avLst/>
          </a:prstGeom>
        </p:spPr>
      </p:pic>
      <p:pic>
        <p:nvPicPr>
          <p:cNvPr id="10" name="Picture 9" descr="A close up of a map&#10;&#10;Description generated with very high confidence">
            <a:extLst>
              <a:ext uri="{FF2B5EF4-FFF2-40B4-BE49-F238E27FC236}">
                <a16:creationId xmlns:a16="http://schemas.microsoft.com/office/drawing/2014/main" id="{6F6CD35B-B018-41ED-BE73-C0C898181406}"/>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t="42725" r="58445" b="10123"/>
          <a:stretch/>
        </p:blipFill>
        <p:spPr>
          <a:xfrm>
            <a:off x="3445508" y="4908883"/>
            <a:ext cx="2202814" cy="1644319"/>
          </a:xfrm>
          <a:prstGeom prst="rect">
            <a:avLst/>
          </a:prstGeom>
        </p:spPr>
      </p:pic>
    </p:spTree>
    <p:extLst>
      <p:ext uri="{BB962C8B-B14F-4D97-AF65-F5344CB8AC3E}">
        <p14:creationId xmlns:p14="http://schemas.microsoft.com/office/powerpoint/2010/main" val="32236466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3"/>
                                        </p:tgtEl>
                                        <p:attrNameLst>
                                          <p:attrName>style.visibility</p:attrName>
                                        </p:attrNameLst>
                                      </p:cBhvr>
                                      <p:to>
                                        <p:strVal val="visible"/>
                                      </p:to>
                                    </p:set>
                                    <p:animEffect transition="in" filter="dissolve">
                                      <p:cBhvr>
                                        <p:cTn id="32"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A picture containing text, map&#10;&#10;Description generated with very high confidence">
            <a:extLst>
              <a:ext uri="{FF2B5EF4-FFF2-40B4-BE49-F238E27FC236}">
                <a16:creationId xmlns:a16="http://schemas.microsoft.com/office/drawing/2014/main" id="{594AB4B1-95F2-42B4-BC8A-537AD1A0A2CA}"/>
              </a:ext>
            </a:extLst>
          </p:cNvPr>
          <p:cNvPicPr>
            <a:picLocks noChangeAspect="1"/>
          </p:cNvPicPr>
          <p:nvPr/>
        </p:nvPicPr>
        <p:blipFill rotWithShape="1">
          <a:blip r:embed="rId3">
            <a:extLst>
              <a:ext uri="{28A0092B-C50C-407E-A947-70E740481C1C}">
                <a14:useLocalDpi xmlns:a14="http://schemas.microsoft.com/office/drawing/2010/main" val="0"/>
              </a:ext>
            </a:extLst>
          </a:blip>
          <a:srcRect l="18220" r="17645"/>
          <a:stretch/>
        </p:blipFill>
        <p:spPr>
          <a:xfrm>
            <a:off x="6010275" y="693306"/>
            <a:ext cx="5124449" cy="5989615"/>
          </a:xfrm>
          <a:prstGeom prst="rect">
            <a:avLst/>
          </a:prstGeom>
        </p:spPr>
      </p:pic>
      <p:sp>
        <p:nvSpPr>
          <p:cNvPr id="3" name="TextBox 2">
            <a:extLst>
              <a:ext uri="{FF2B5EF4-FFF2-40B4-BE49-F238E27FC236}">
                <a16:creationId xmlns:a16="http://schemas.microsoft.com/office/drawing/2014/main" id="{19A4B46A-3A6C-43ED-944F-4DAAF426200A}"/>
              </a:ext>
            </a:extLst>
          </p:cNvPr>
          <p:cNvSpPr txBox="1"/>
          <p:nvPr/>
        </p:nvSpPr>
        <p:spPr>
          <a:xfrm>
            <a:off x="1449535" y="175079"/>
            <a:ext cx="9292929" cy="707886"/>
          </a:xfrm>
          <a:prstGeom prst="rect">
            <a:avLst/>
          </a:prstGeom>
          <a:noFill/>
        </p:spPr>
        <p:txBody>
          <a:bodyPr wrap="none" rtlCol="0">
            <a:spAutoFit/>
          </a:bodyPr>
          <a:lstStyle/>
          <a:p>
            <a:r>
              <a:rPr lang="en-US" sz="4000" dirty="0">
                <a:latin typeface="Century Gothic" panose="020B0502020202020204" pitchFamily="34" charset="0"/>
              </a:rPr>
              <a:t>Molecular Machinery of E-LTP &amp; L-LTP</a:t>
            </a:r>
          </a:p>
        </p:txBody>
      </p:sp>
      <p:grpSp>
        <p:nvGrpSpPr>
          <p:cNvPr id="4" name="Group 3">
            <a:extLst>
              <a:ext uri="{FF2B5EF4-FFF2-40B4-BE49-F238E27FC236}">
                <a16:creationId xmlns:a16="http://schemas.microsoft.com/office/drawing/2014/main" id="{436C1AA9-96CC-436D-8895-57E24EC35EA2}"/>
              </a:ext>
            </a:extLst>
          </p:cNvPr>
          <p:cNvGrpSpPr/>
          <p:nvPr/>
        </p:nvGrpSpPr>
        <p:grpSpPr>
          <a:xfrm>
            <a:off x="724496" y="1954563"/>
            <a:ext cx="5285779" cy="3962399"/>
            <a:chOff x="724496" y="1954563"/>
            <a:chExt cx="5285779" cy="3962399"/>
          </a:xfrm>
        </p:grpSpPr>
        <p:pic>
          <p:nvPicPr>
            <p:cNvPr id="5" name="Picture 4" descr="A close up of a map&#10;&#10;Description generated with very high confidence">
              <a:extLst>
                <a:ext uri="{FF2B5EF4-FFF2-40B4-BE49-F238E27FC236}">
                  <a16:creationId xmlns:a16="http://schemas.microsoft.com/office/drawing/2014/main" id="{0AC7254A-C9D2-47AD-A51F-F3278C0B6A2B}"/>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724496" y="1954563"/>
              <a:ext cx="5285779" cy="3962399"/>
            </a:xfrm>
            <a:prstGeom prst="rect">
              <a:avLst/>
            </a:prstGeom>
          </p:spPr>
        </p:pic>
        <p:sp>
          <p:nvSpPr>
            <p:cNvPr id="6" name="TextBox 5">
              <a:extLst>
                <a:ext uri="{FF2B5EF4-FFF2-40B4-BE49-F238E27FC236}">
                  <a16:creationId xmlns:a16="http://schemas.microsoft.com/office/drawing/2014/main" id="{144B4C61-DE65-4B98-80F5-DA8A461AE2FC}"/>
                </a:ext>
              </a:extLst>
            </p:cNvPr>
            <p:cNvSpPr txBox="1"/>
            <p:nvPr/>
          </p:nvSpPr>
          <p:spPr>
            <a:xfrm>
              <a:off x="2316457" y="1954563"/>
              <a:ext cx="2101857" cy="400110"/>
            </a:xfrm>
            <a:prstGeom prst="rect">
              <a:avLst/>
            </a:prstGeom>
            <a:noFill/>
          </p:spPr>
          <p:txBody>
            <a:bodyPr wrap="none" rtlCol="0">
              <a:spAutoFit/>
            </a:bodyPr>
            <a:lstStyle/>
            <a:p>
              <a:r>
                <a:rPr lang="en-US" sz="2000" dirty="0">
                  <a:latin typeface="Century Gothic" panose="020B0502020202020204" pitchFamily="34" charset="0"/>
                </a:rPr>
                <a:t>Regular </a:t>
              </a:r>
              <a:r>
                <a:rPr lang="en-US" sz="2000" dirty="0" err="1">
                  <a:latin typeface="Century Gothic" panose="020B0502020202020204" pitchFamily="34" charset="0"/>
                </a:rPr>
                <a:t>ol</a:t>
              </a:r>
              <a:r>
                <a:rPr lang="en-US" sz="2000" dirty="0">
                  <a:latin typeface="Century Gothic" panose="020B0502020202020204" pitchFamily="34" charset="0"/>
                </a:rPr>
                <a:t>’ PKC</a:t>
              </a:r>
            </a:p>
          </p:txBody>
        </p:sp>
      </p:grpSp>
      <p:sp>
        <p:nvSpPr>
          <p:cNvPr id="7" name="Rectangle 6">
            <a:extLst>
              <a:ext uri="{FF2B5EF4-FFF2-40B4-BE49-F238E27FC236}">
                <a16:creationId xmlns:a16="http://schemas.microsoft.com/office/drawing/2014/main" id="{441A9CE7-9E1D-4FB2-A685-F4E5A1890694}"/>
              </a:ext>
            </a:extLst>
          </p:cNvPr>
          <p:cNvSpPr/>
          <p:nvPr/>
        </p:nvSpPr>
        <p:spPr>
          <a:xfrm>
            <a:off x="9353550" y="3581400"/>
            <a:ext cx="590550" cy="361950"/>
          </a:xfrm>
          <a:prstGeom prst="rect">
            <a:avLst/>
          </a:prstGeom>
          <a:solidFill>
            <a:srgbClr val="FFFF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024785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descr="A picture containing animal, cup, invertebrate&#10;&#10;Description generated with high confidence">
            <a:extLst>
              <a:ext uri="{FF2B5EF4-FFF2-40B4-BE49-F238E27FC236}">
                <a16:creationId xmlns:a16="http://schemas.microsoft.com/office/drawing/2014/main" id="{F7F741C1-878D-42E3-95A8-8DDC6E2269A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736917" y="1685441"/>
            <a:ext cx="6127012" cy="3923438"/>
          </a:xfrm>
          <a:prstGeom prst="rect">
            <a:avLst/>
          </a:prstGeom>
        </p:spPr>
      </p:pic>
      <p:pic>
        <p:nvPicPr>
          <p:cNvPr id="4" name="Picture 2" descr="colorful color GIF">
            <a:extLst>
              <a:ext uri="{FF2B5EF4-FFF2-40B4-BE49-F238E27FC236}">
                <a16:creationId xmlns:a16="http://schemas.microsoft.com/office/drawing/2014/main" id="{79EC796B-E9A6-4F93-8A37-A37D21553C2F}"/>
              </a:ext>
            </a:extLst>
          </p:cNvPr>
          <p:cNvPicPr>
            <a:picLocks noChangeAspect="1" noChangeArrowheads="1" noCrop="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2119823" y="2086222"/>
            <a:ext cx="928986" cy="707887"/>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colorful color GIF">
            <a:extLst>
              <a:ext uri="{FF2B5EF4-FFF2-40B4-BE49-F238E27FC236}">
                <a16:creationId xmlns:a16="http://schemas.microsoft.com/office/drawing/2014/main" id="{CF710974-2770-49F2-BA12-C0337FF86D4C}"/>
              </a:ext>
            </a:extLst>
          </p:cNvPr>
          <p:cNvPicPr>
            <a:picLocks noChangeAspect="1" noChangeArrowheads="1" noCrop="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747136" y="4686299"/>
            <a:ext cx="928986" cy="70788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colorful color GIF">
            <a:extLst>
              <a:ext uri="{FF2B5EF4-FFF2-40B4-BE49-F238E27FC236}">
                <a16:creationId xmlns:a16="http://schemas.microsoft.com/office/drawing/2014/main" id="{8041A92B-D3D9-45AA-B6D2-E672543E7AF0}"/>
              </a:ext>
            </a:extLst>
          </p:cNvPr>
          <p:cNvPicPr>
            <a:picLocks noChangeAspect="1" noChangeArrowheads="1" noCrop="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9607684" y="2285400"/>
            <a:ext cx="928986" cy="707887"/>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descr="colorful color GIF">
            <a:extLst>
              <a:ext uri="{FF2B5EF4-FFF2-40B4-BE49-F238E27FC236}">
                <a16:creationId xmlns:a16="http://schemas.microsoft.com/office/drawing/2014/main" id="{1C80D99C-C17B-467E-BF79-C4F189F96829}"/>
              </a:ext>
            </a:extLst>
          </p:cNvPr>
          <p:cNvPicPr>
            <a:picLocks noChangeAspect="1" noChangeArrowheads="1" noCrop="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8306821" y="4818615"/>
            <a:ext cx="928986" cy="707887"/>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colorful color GIF">
            <a:extLst>
              <a:ext uri="{FF2B5EF4-FFF2-40B4-BE49-F238E27FC236}">
                <a16:creationId xmlns:a16="http://schemas.microsoft.com/office/drawing/2014/main" id="{22AAE188-6A11-4E7D-BB25-3A9CDE958D6C}"/>
              </a:ext>
            </a:extLst>
          </p:cNvPr>
          <p:cNvPicPr>
            <a:picLocks noChangeAspect="1" noChangeArrowheads="1" noCrop="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10306128" y="4110728"/>
            <a:ext cx="928986" cy="707887"/>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colorful color GIF">
            <a:extLst>
              <a:ext uri="{FF2B5EF4-FFF2-40B4-BE49-F238E27FC236}">
                <a16:creationId xmlns:a16="http://schemas.microsoft.com/office/drawing/2014/main" id="{350DE20D-C08B-457A-AF6A-5BAEA9C12625}"/>
              </a:ext>
            </a:extLst>
          </p:cNvPr>
          <p:cNvPicPr>
            <a:picLocks noChangeAspect="1" noChangeArrowheads="1" noCrop="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4356493" y="5659804"/>
            <a:ext cx="928986" cy="707887"/>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10C7AFD8-0D80-40D0-955E-7B05ECC6B201}"/>
              </a:ext>
            </a:extLst>
          </p:cNvPr>
          <p:cNvSpPr txBox="1"/>
          <p:nvPr/>
        </p:nvSpPr>
        <p:spPr>
          <a:xfrm>
            <a:off x="2422558" y="490309"/>
            <a:ext cx="7346883" cy="707886"/>
          </a:xfrm>
          <a:prstGeom prst="rect">
            <a:avLst/>
          </a:prstGeom>
          <a:noFill/>
        </p:spPr>
        <p:txBody>
          <a:bodyPr wrap="none" rtlCol="0">
            <a:spAutoFit/>
          </a:bodyPr>
          <a:lstStyle/>
          <a:p>
            <a:r>
              <a:rPr lang="en-US" sz="4000" dirty="0">
                <a:solidFill>
                  <a:srgbClr val="FFFF00"/>
                </a:solidFill>
                <a:latin typeface="Century Gothic" panose="020B0502020202020204" pitchFamily="34" charset="0"/>
              </a:rPr>
              <a:t>The Hippocampus is Magical</a:t>
            </a:r>
          </a:p>
        </p:txBody>
      </p:sp>
    </p:spTree>
    <p:extLst>
      <p:ext uri="{BB962C8B-B14F-4D97-AF65-F5344CB8AC3E}">
        <p14:creationId xmlns:p14="http://schemas.microsoft.com/office/powerpoint/2010/main" val="30818572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DCC62B4-DA76-401E-B898-73C32714D5F6}"/>
              </a:ext>
            </a:extLst>
          </p:cNvPr>
          <p:cNvSpPr txBox="1"/>
          <p:nvPr/>
        </p:nvSpPr>
        <p:spPr>
          <a:xfrm>
            <a:off x="2881818" y="203654"/>
            <a:ext cx="6428363" cy="707886"/>
          </a:xfrm>
          <a:prstGeom prst="rect">
            <a:avLst/>
          </a:prstGeom>
          <a:noFill/>
        </p:spPr>
        <p:txBody>
          <a:bodyPr wrap="none" rtlCol="0">
            <a:spAutoFit/>
          </a:bodyPr>
          <a:lstStyle/>
          <a:p>
            <a:r>
              <a:rPr lang="en-US" sz="4000" dirty="0">
                <a:latin typeface="Century Gothic" panose="020B0502020202020204" pitchFamily="34" charset="0"/>
              </a:rPr>
              <a:t>Learning Depends on LTP</a:t>
            </a:r>
          </a:p>
        </p:txBody>
      </p:sp>
      <p:pic>
        <p:nvPicPr>
          <p:cNvPr id="4" name="Picture 3" descr="A picture containing text, map&#10;&#10;Description generated with high confidence">
            <a:extLst>
              <a:ext uri="{FF2B5EF4-FFF2-40B4-BE49-F238E27FC236}">
                <a16:creationId xmlns:a16="http://schemas.microsoft.com/office/drawing/2014/main" id="{26644CF4-1750-4C94-9CAF-1D121934CFE4}"/>
              </a:ext>
            </a:extLst>
          </p:cNvPr>
          <p:cNvPicPr>
            <a:picLocks noChangeAspect="1"/>
          </p:cNvPicPr>
          <p:nvPr/>
        </p:nvPicPr>
        <p:blipFill rotWithShape="1">
          <a:blip r:embed="rId2" cstate="hqprint">
            <a:extLst>
              <a:ext uri="{28A0092B-C50C-407E-A947-70E740481C1C}">
                <a14:useLocalDpi xmlns:a14="http://schemas.microsoft.com/office/drawing/2010/main" val="0"/>
              </a:ext>
            </a:extLst>
          </a:blip>
          <a:srcRect t="27513" b="28161"/>
          <a:stretch/>
        </p:blipFill>
        <p:spPr>
          <a:xfrm>
            <a:off x="3362325" y="4924730"/>
            <a:ext cx="5581650" cy="1729616"/>
          </a:xfrm>
          <a:prstGeom prst="rect">
            <a:avLst/>
          </a:prstGeom>
        </p:spPr>
      </p:pic>
      <p:pic>
        <p:nvPicPr>
          <p:cNvPr id="6" name="Picture 5" descr="A close up of a map&#10;&#10;Description generated with very high confidence">
            <a:extLst>
              <a:ext uri="{FF2B5EF4-FFF2-40B4-BE49-F238E27FC236}">
                <a16:creationId xmlns:a16="http://schemas.microsoft.com/office/drawing/2014/main" id="{70155E8E-D682-4C5B-8E3A-EB413DDD438F}"/>
              </a:ext>
            </a:extLst>
          </p:cNvPr>
          <p:cNvPicPr>
            <a:picLocks noChangeAspect="1"/>
          </p:cNvPicPr>
          <p:nvPr/>
        </p:nvPicPr>
        <p:blipFill rotWithShape="1">
          <a:blip r:embed="rId3" cstate="hqprint">
            <a:extLst>
              <a:ext uri="{28A0092B-C50C-407E-A947-70E740481C1C}">
                <a14:useLocalDpi xmlns:a14="http://schemas.microsoft.com/office/drawing/2010/main" val="0"/>
              </a:ext>
            </a:extLst>
          </a:blip>
          <a:srcRect t="20959" b="20959"/>
          <a:stretch/>
        </p:blipFill>
        <p:spPr>
          <a:xfrm>
            <a:off x="3362325" y="2632635"/>
            <a:ext cx="5581650" cy="2266392"/>
          </a:xfrm>
          <a:prstGeom prst="rect">
            <a:avLst/>
          </a:prstGeom>
        </p:spPr>
      </p:pic>
      <p:pic>
        <p:nvPicPr>
          <p:cNvPr id="8" name="Picture 7" descr="A close up of a map&#10;&#10;Description generated with high confidence">
            <a:extLst>
              <a:ext uri="{FF2B5EF4-FFF2-40B4-BE49-F238E27FC236}">
                <a16:creationId xmlns:a16="http://schemas.microsoft.com/office/drawing/2014/main" id="{4C8CD040-98C9-42DE-A630-BFF08A819513}"/>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27506" b="28386"/>
          <a:stretch/>
        </p:blipFill>
        <p:spPr>
          <a:xfrm>
            <a:off x="3362325" y="911540"/>
            <a:ext cx="5581650" cy="1721095"/>
          </a:xfrm>
          <a:prstGeom prst="rect">
            <a:avLst/>
          </a:prstGeom>
        </p:spPr>
      </p:pic>
    </p:spTree>
    <p:extLst>
      <p:ext uri="{BB962C8B-B14F-4D97-AF65-F5344CB8AC3E}">
        <p14:creationId xmlns:p14="http://schemas.microsoft.com/office/powerpoint/2010/main" val="7513376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2" name="Picture 2" descr="https://upload.wikimedia.org/wikipedia/en/1/1d/Donald_Hebb.gif">
            <a:extLst>
              <a:ext uri="{FF2B5EF4-FFF2-40B4-BE49-F238E27FC236}">
                <a16:creationId xmlns:a16="http://schemas.microsoft.com/office/drawing/2014/main" id="{8220F3CC-2598-46B6-8CF6-06B5E8BAEBF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19684" y="1589327"/>
            <a:ext cx="2976436" cy="3826846"/>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4">
            <a:extLst>
              <a:ext uri="{FF2B5EF4-FFF2-40B4-BE49-F238E27FC236}">
                <a16:creationId xmlns:a16="http://schemas.microsoft.com/office/drawing/2014/main" id="{681AB3FC-69A1-419F-8F88-2A2C68E44D48}"/>
              </a:ext>
            </a:extLst>
          </p:cNvPr>
          <p:cNvGrpSpPr/>
          <p:nvPr/>
        </p:nvGrpSpPr>
        <p:grpSpPr>
          <a:xfrm>
            <a:off x="410941" y="3072087"/>
            <a:ext cx="3950666" cy="2287442"/>
            <a:chOff x="3510190" y="3266295"/>
            <a:chExt cx="4528910" cy="2583712"/>
          </a:xfrm>
        </p:grpSpPr>
        <p:sp>
          <p:nvSpPr>
            <p:cNvPr id="6" name="Explosion: 8 Points 5">
              <a:extLst>
                <a:ext uri="{FF2B5EF4-FFF2-40B4-BE49-F238E27FC236}">
                  <a16:creationId xmlns:a16="http://schemas.microsoft.com/office/drawing/2014/main" id="{82092A22-9317-4326-8388-AAB4A64083C6}"/>
                </a:ext>
              </a:extLst>
            </p:cNvPr>
            <p:cNvSpPr/>
            <p:nvPr/>
          </p:nvSpPr>
          <p:spPr>
            <a:xfrm>
              <a:off x="3510190" y="3266295"/>
              <a:ext cx="4528910" cy="2583712"/>
            </a:xfrm>
            <a:prstGeom prst="irregularSeal1">
              <a:avLst/>
            </a:pr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A4C2BA18-BD2A-4B86-A5D2-EE4001F28143}"/>
                </a:ext>
              </a:extLst>
            </p:cNvPr>
            <p:cNvSpPr/>
            <p:nvPr/>
          </p:nvSpPr>
          <p:spPr>
            <a:xfrm>
              <a:off x="4483897" y="3934898"/>
              <a:ext cx="2735109" cy="923330"/>
            </a:xfrm>
            <a:prstGeom prst="rect">
              <a:avLst/>
            </a:prstGeom>
            <a:noFill/>
          </p:spPr>
          <p:txBody>
            <a:bodyPr wrap="none" lIns="91440" tIns="45720" rIns="91440" bIns="45720">
              <a:spAutoFit/>
            </a:bodyPr>
            <a:lstStyle/>
            <a:p>
              <a:pPr algn="ctr"/>
              <a:r>
                <a:rPr lang="en-US" sz="5400" b="1" cap="none" spc="0" dirty="0">
                  <a:ln w="12700">
                    <a:solidFill>
                      <a:schemeClr val="tx2">
                        <a:lumMod val="75000"/>
                      </a:schemeClr>
                    </a:solidFill>
                    <a:prstDash val="solid"/>
                  </a:ln>
                  <a:pattFill prst="dkUpDiag">
                    <a:fgClr>
                      <a:schemeClr val="tx2"/>
                    </a:fgClr>
                    <a:bgClr>
                      <a:schemeClr val="tx2">
                        <a:lumMod val="20000"/>
                        <a:lumOff val="80000"/>
                      </a:schemeClr>
                    </a:bgClr>
                  </a:pattFill>
                  <a:effectLst>
                    <a:outerShdw dist="38100" dir="2640000" algn="bl" rotWithShape="0">
                      <a:schemeClr val="tx2">
                        <a:lumMod val="75000"/>
                      </a:schemeClr>
                    </a:outerShdw>
                  </a:effectLst>
                </a:rPr>
                <a:t>Pop Quiz</a:t>
              </a:r>
            </a:p>
          </p:txBody>
        </p:sp>
      </p:grpSp>
      <p:sp>
        <p:nvSpPr>
          <p:cNvPr id="8" name="TextBox 7">
            <a:extLst>
              <a:ext uri="{FF2B5EF4-FFF2-40B4-BE49-F238E27FC236}">
                <a16:creationId xmlns:a16="http://schemas.microsoft.com/office/drawing/2014/main" id="{E6B5744D-881B-49FA-A37C-6D8C5BA62F54}"/>
              </a:ext>
            </a:extLst>
          </p:cNvPr>
          <p:cNvSpPr txBox="1"/>
          <p:nvPr/>
        </p:nvSpPr>
        <p:spPr>
          <a:xfrm>
            <a:off x="2327179" y="5654165"/>
            <a:ext cx="7537641" cy="707886"/>
          </a:xfrm>
          <a:prstGeom prst="rect">
            <a:avLst/>
          </a:prstGeom>
          <a:noFill/>
        </p:spPr>
        <p:txBody>
          <a:bodyPr wrap="none" rtlCol="0">
            <a:spAutoFit/>
          </a:bodyPr>
          <a:lstStyle/>
          <a:p>
            <a:r>
              <a:rPr lang="en-US" sz="4000" dirty="0">
                <a:latin typeface="Century Gothic" panose="020B0502020202020204" pitchFamily="34" charset="0"/>
              </a:rPr>
              <a:t>Neurons That Fire Together, …</a:t>
            </a:r>
          </a:p>
        </p:txBody>
      </p:sp>
      <p:sp>
        <p:nvSpPr>
          <p:cNvPr id="9" name="TextBox 8">
            <a:extLst>
              <a:ext uri="{FF2B5EF4-FFF2-40B4-BE49-F238E27FC236}">
                <a16:creationId xmlns:a16="http://schemas.microsoft.com/office/drawing/2014/main" id="{9C05ECF2-E958-45D3-A34B-66A564C923E7}"/>
              </a:ext>
            </a:extLst>
          </p:cNvPr>
          <p:cNvSpPr txBox="1"/>
          <p:nvPr/>
        </p:nvSpPr>
        <p:spPr>
          <a:xfrm>
            <a:off x="4462634" y="380180"/>
            <a:ext cx="2890535" cy="707886"/>
          </a:xfrm>
          <a:prstGeom prst="rect">
            <a:avLst/>
          </a:prstGeom>
          <a:noFill/>
        </p:spPr>
        <p:txBody>
          <a:bodyPr wrap="none" rtlCol="0">
            <a:spAutoFit/>
          </a:bodyPr>
          <a:lstStyle/>
          <a:p>
            <a:r>
              <a:rPr lang="en-US" sz="4000" dirty="0">
                <a:latin typeface="Century Gothic" panose="020B0502020202020204" pitchFamily="34" charset="0"/>
              </a:rPr>
              <a:t>Who Am I?</a:t>
            </a:r>
          </a:p>
        </p:txBody>
      </p:sp>
      <p:pic>
        <p:nvPicPr>
          <p:cNvPr id="10" name="Picture 9" descr="A picture containing text, map&#10;&#10;Description generated with very high confidence">
            <a:extLst>
              <a:ext uri="{FF2B5EF4-FFF2-40B4-BE49-F238E27FC236}">
                <a16:creationId xmlns:a16="http://schemas.microsoft.com/office/drawing/2014/main" id="{E110EB55-4B93-461C-8BB0-3E635EC75811}"/>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7399" b="18435"/>
          <a:stretch/>
        </p:blipFill>
        <p:spPr>
          <a:xfrm>
            <a:off x="7990546" y="2535912"/>
            <a:ext cx="3748547" cy="1933676"/>
          </a:xfrm>
          <a:prstGeom prst="rect">
            <a:avLst/>
          </a:prstGeom>
        </p:spPr>
      </p:pic>
      <p:grpSp>
        <p:nvGrpSpPr>
          <p:cNvPr id="3" name="Group 2">
            <a:extLst>
              <a:ext uri="{FF2B5EF4-FFF2-40B4-BE49-F238E27FC236}">
                <a16:creationId xmlns:a16="http://schemas.microsoft.com/office/drawing/2014/main" id="{C94580D3-43DD-4BBB-A9FC-DA2EAB4EB137}"/>
              </a:ext>
            </a:extLst>
          </p:cNvPr>
          <p:cNvGrpSpPr/>
          <p:nvPr/>
        </p:nvGrpSpPr>
        <p:grpSpPr>
          <a:xfrm>
            <a:off x="8169179" y="1589327"/>
            <a:ext cx="2684774" cy="915748"/>
            <a:chOff x="8169179" y="1589327"/>
            <a:chExt cx="2684774" cy="915748"/>
          </a:xfrm>
        </p:grpSpPr>
        <p:sp>
          <p:nvSpPr>
            <p:cNvPr id="11" name="TextBox 10">
              <a:extLst>
                <a:ext uri="{FF2B5EF4-FFF2-40B4-BE49-F238E27FC236}">
                  <a16:creationId xmlns:a16="http://schemas.microsoft.com/office/drawing/2014/main" id="{CFDC5110-7DA1-4E58-90E3-794C9DCAB74A}"/>
                </a:ext>
              </a:extLst>
            </p:cNvPr>
            <p:cNvSpPr txBox="1"/>
            <p:nvPr/>
          </p:nvSpPr>
          <p:spPr>
            <a:xfrm>
              <a:off x="8169179" y="1589327"/>
              <a:ext cx="2239716" cy="523220"/>
            </a:xfrm>
            <a:prstGeom prst="rect">
              <a:avLst/>
            </a:prstGeom>
            <a:noFill/>
          </p:spPr>
          <p:txBody>
            <a:bodyPr wrap="none" rtlCol="0">
              <a:spAutoFit/>
            </a:bodyPr>
            <a:lstStyle/>
            <a:p>
              <a:r>
                <a:rPr lang="en-US" sz="2800" dirty="0">
                  <a:latin typeface="Century Gothic" panose="020B0502020202020204" pitchFamily="34" charset="0"/>
                </a:rPr>
                <a:t>Is this a fire?</a:t>
              </a:r>
            </a:p>
          </p:txBody>
        </p:sp>
        <p:sp>
          <p:nvSpPr>
            <p:cNvPr id="2" name="Freeform: Shape 1">
              <a:extLst>
                <a:ext uri="{FF2B5EF4-FFF2-40B4-BE49-F238E27FC236}">
                  <a16:creationId xmlns:a16="http://schemas.microsoft.com/office/drawing/2014/main" id="{9EFDDA03-32A7-475D-BD7C-45177BDF040C}"/>
                </a:ext>
              </a:extLst>
            </p:cNvPr>
            <p:cNvSpPr/>
            <p:nvPr/>
          </p:nvSpPr>
          <p:spPr>
            <a:xfrm>
              <a:off x="10325100" y="1835735"/>
              <a:ext cx="528853" cy="669340"/>
            </a:xfrm>
            <a:custGeom>
              <a:avLst/>
              <a:gdLst>
                <a:gd name="connsiteX0" fmla="*/ 0 w 528853"/>
                <a:gd name="connsiteY0" fmla="*/ 12115 h 669340"/>
                <a:gd name="connsiteX1" fmla="*/ 523875 w 528853"/>
                <a:gd name="connsiteY1" fmla="*/ 88315 h 669340"/>
                <a:gd name="connsiteX2" fmla="*/ 219075 w 528853"/>
                <a:gd name="connsiteY2" fmla="*/ 669340 h 669340"/>
              </a:gdLst>
              <a:ahLst/>
              <a:cxnLst>
                <a:cxn ang="0">
                  <a:pos x="connsiteX0" y="connsiteY0"/>
                </a:cxn>
                <a:cxn ang="0">
                  <a:pos x="connsiteX1" y="connsiteY1"/>
                </a:cxn>
                <a:cxn ang="0">
                  <a:pos x="connsiteX2" y="connsiteY2"/>
                </a:cxn>
              </a:cxnLst>
              <a:rect l="l" t="t" r="r" b="b"/>
              <a:pathLst>
                <a:path w="528853" h="669340">
                  <a:moveTo>
                    <a:pt x="0" y="12115"/>
                  </a:moveTo>
                  <a:cubicBezTo>
                    <a:pt x="243681" y="-4554"/>
                    <a:pt x="487362" y="-21223"/>
                    <a:pt x="523875" y="88315"/>
                  </a:cubicBezTo>
                  <a:cubicBezTo>
                    <a:pt x="560388" y="197853"/>
                    <a:pt x="389731" y="433596"/>
                    <a:pt x="219075" y="669340"/>
                  </a:cubicBezTo>
                </a:path>
              </a:pathLst>
            </a:custGeom>
            <a:noFill/>
            <a:ln w="19050">
              <a:solidFill>
                <a:schemeClr val="tx1"/>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1026" name="Picture 2" descr="fire wow GIF">
            <a:extLst>
              <a:ext uri="{FF2B5EF4-FFF2-40B4-BE49-F238E27FC236}">
                <a16:creationId xmlns:a16="http://schemas.microsoft.com/office/drawing/2014/main" id="{56D566A5-2F67-44F6-ADDE-BDB9FC5CECF2}"/>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8622287" y="760744"/>
            <a:ext cx="1333500" cy="872109"/>
          </a:xfrm>
          <a:prstGeom prst="rect">
            <a:avLst/>
          </a:prstGeom>
          <a:noFill/>
          <a:extLst>
            <a:ext uri="{909E8E84-426E-40DD-AFC4-6F175D3DCCD1}">
              <a14:hiddenFill xmlns:a14="http://schemas.microsoft.com/office/drawing/2010/main">
                <a:solidFill>
                  <a:srgbClr val="FFFFFF"/>
                </a:solidFill>
              </a14:hiddenFill>
            </a:ext>
          </a:extLst>
        </p:spPr>
      </p:pic>
      <p:sp>
        <p:nvSpPr>
          <p:cNvPr id="13" name="TextBox 12">
            <a:extLst>
              <a:ext uri="{FF2B5EF4-FFF2-40B4-BE49-F238E27FC236}">
                <a16:creationId xmlns:a16="http://schemas.microsoft.com/office/drawing/2014/main" id="{A4121FCF-AAAB-433D-9EE9-42119AAD1A88}"/>
              </a:ext>
            </a:extLst>
          </p:cNvPr>
          <p:cNvSpPr txBox="1"/>
          <p:nvPr/>
        </p:nvSpPr>
        <p:spPr>
          <a:xfrm>
            <a:off x="8064404" y="4700285"/>
            <a:ext cx="3102131" cy="523220"/>
          </a:xfrm>
          <a:prstGeom prst="rect">
            <a:avLst/>
          </a:prstGeom>
          <a:noFill/>
        </p:spPr>
        <p:txBody>
          <a:bodyPr wrap="none" rtlCol="0">
            <a:spAutoFit/>
          </a:bodyPr>
          <a:lstStyle/>
          <a:p>
            <a:r>
              <a:rPr lang="en-US" sz="2800" dirty="0">
                <a:latin typeface="Century Gothic" panose="020B0502020202020204" pitchFamily="34" charset="0"/>
              </a:rPr>
              <a:t>Where’s the fire?</a:t>
            </a:r>
          </a:p>
        </p:txBody>
      </p:sp>
    </p:spTree>
    <p:extLst>
      <p:ext uri="{BB962C8B-B14F-4D97-AF65-F5344CB8AC3E}">
        <p14:creationId xmlns:p14="http://schemas.microsoft.com/office/powerpoint/2010/main" val="34177128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0"/>
                                        <p:tgtEl>
                                          <p:spTgt spid="5"/>
                                        </p:tgtEl>
                                      </p:cBhvr>
                                    </p:animEffect>
                                    <p:anim calcmode="lin" valueType="num">
                                      <p:cBhvr>
                                        <p:cTn id="8" dur="5000" fill="hold"/>
                                        <p:tgtEl>
                                          <p:spTgt spid="5"/>
                                        </p:tgtEl>
                                        <p:attrNameLst>
                                          <p:attrName>style.rotation</p:attrName>
                                        </p:attrNameLst>
                                      </p:cBhvr>
                                      <p:tavLst>
                                        <p:tav tm="0">
                                          <p:val>
                                            <p:fltVal val="720"/>
                                          </p:val>
                                        </p:tav>
                                        <p:tav tm="100000">
                                          <p:val>
                                            <p:fltVal val="0"/>
                                          </p:val>
                                        </p:tav>
                                      </p:tavLst>
                                    </p:anim>
                                    <p:anim calcmode="lin" valueType="num">
                                      <p:cBhvr>
                                        <p:cTn id="9" dur="5000" fill="hold"/>
                                        <p:tgtEl>
                                          <p:spTgt spid="5"/>
                                        </p:tgtEl>
                                        <p:attrNameLst>
                                          <p:attrName>ppt_h</p:attrName>
                                        </p:attrNameLst>
                                      </p:cBhvr>
                                      <p:tavLst>
                                        <p:tav tm="0">
                                          <p:val>
                                            <p:fltVal val="0"/>
                                          </p:val>
                                        </p:tav>
                                        <p:tav tm="100000">
                                          <p:val>
                                            <p:strVal val="#ppt_h"/>
                                          </p:val>
                                        </p:tav>
                                      </p:tavLst>
                                    </p:anim>
                                    <p:anim calcmode="lin" valueType="num">
                                      <p:cBhvr>
                                        <p:cTn id="10" dur="5000" fill="hold"/>
                                        <p:tgtEl>
                                          <p:spTgt spid="5"/>
                                        </p:tgtEl>
                                        <p:attrNameLst>
                                          <p:attrName>ppt_w</p:attrName>
                                        </p:attrNameLst>
                                      </p:cBhvr>
                                      <p:tavLst>
                                        <p:tav tm="0">
                                          <p:val>
                                            <p:fltVal val="0"/>
                                          </p:val>
                                        </p:tav>
                                        <p:tav tm="100000">
                                          <p:val>
                                            <p:strVal val="#ppt_w"/>
                                          </p:val>
                                        </p:tav>
                                      </p:tavLst>
                                    </p:anim>
                                  </p:childTnLst>
                                </p:cTn>
                              </p:par>
                              <p:par>
                                <p:cTn id="11" presetID="9"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dissolve">
                                      <p:cBhvr>
                                        <p:cTn id="13" dur="5000"/>
                                        <p:tgtEl>
                                          <p:spTgt spid="9"/>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dissolve">
                                      <p:cBhvr>
                                        <p:cTn id="18" dur="500"/>
                                        <p:tgtEl>
                                          <p:spTgt spid="8"/>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dissolve">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dissolve">
                                      <p:cBhvr>
                                        <p:cTn id="28" dur="500"/>
                                        <p:tgtEl>
                                          <p:spTgt spid="13"/>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dissolve">
                                      <p:cBhvr>
                                        <p:cTn id="33" dur="500"/>
                                        <p:tgtEl>
                                          <p:spTgt spid="3"/>
                                        </p:tgtEl>
                                      </p:cBhvr>
                                    </p:animEffect>
                                  </p:childTnLst>
                                </p:cTn>
                              </p:par>
                              <p:par>
                                <p:cTn id="34" presetID="9" presetClass="entr" presetSubtype="0" fill="hold" nodeType="withEffect">
                                  <p:stCondLst>
                                    <p:cond delay="0"/>
                                  </p:stCondLst>
                                  <p:childTnLst>
                                    <p:set>
                                      <p:cBhvr>
                                        <p:cTn id="35" dur="1" fill="hold">
                                          <p:stCondLst>
                                            <p:cond delay="0"/>
                                          </p:stCondLst>
                                        </p:cTn>
                                        <p:tgtEl>
                                          <p:spTgt spid="1026"/>
                                        </p:tgtEl>
                                        <p:attrNameLst>
                                          <p:attrName>style.visibility</p:attrName>
                                        </p:attrNameLst>
                                      </p:cBhvr>
                                      <p:to>
                                        <p:strVal val="visible"/>
                                      </p:to>
                                    </p:set>
                                    <p:animEffect transition="in" filter="dissolve">
                                      <p:cBhvr>
                                        <p:cTn id="36"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3"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05EE5965-4401-49FD-B417-27B58314047B}"/>
              </a:ext>
            </a:extLst>
          </p:cNvPr>
          <p:cNvSpPr txBox="1"/>
          <p:nvPr/>
        </p:nvSpPr>
        <p:spPr>
          <a:xfrm>
            <a:off x="3922753" y="390972"/>
            <a:ext cx="3881191" cy="707886"/>
          </a:xfrm>
          <a:prstGeom prst="rect">
            <a:avLst/>
          </a:prstGeom>
          <a:noFill/>
        </p:spPr>
        <p:txBody>
          <a:bodyPr wrap="none" rtlCol="0">
            <a:spAutoFit/>
          </a:bodyPr>
          <a:lstStyle/>
          <a:p>
            <a:r>
              <a:rPr lang="en-US" sz="4000" dirty="0">
                <a:latin typeface="Century Gothic" panose="020B0502020202020204" pitchFamily="34" charset="0"/>
              </a:rPr>
              <a:t>Is this Realistic?</a:t>
            </a:r>
          </a:p>
        </p:txBody>
      </p:sp>
      <p:pic>
        <p:nvPicPr>
          <p:cNvPr id="7172" name="Picture 4" descr="black and white trick GIF">
            <a:extLst>
              <a:ext uri="{FF2B5EF4-FFF2-40B4-BE49-F238E27FC236}">
                <a16:creationId xmlns:a16="http://schemas.microsoft.com/office/drawing/2014/main" id="{AC88049F-3545-4EC8-B72C-195F7E590A65}"/>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4586901" y="1968387"/>
            <a:ext cx="2552895" cy="2552895"/>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784B693A-F6B5-46DB-BF7C-201A6D363C52}"/>
              </a:ext>
            </a:extLst>
          </p:cNvPr>
          <p:cNvSpPr txBox="1"/>
          <p:nvPr/>
        </p:nvSpPr>
        <p:spPr>
          <a:xfrm>
            <a:off x="2447990" y="4840243"/>
            <a:ext cx="6830716" cy="707886"/>
          </a:xfrm>
          <a:prstGeom prst="rect">
            <a:avLst/>
          </a:prstGeom>
          <a:noFill/>
        </p:spPr>
        <p:txBody>
          <a:bodyPr wrap="none" rtlCol="0">
            <a:spAutoFit/>
          </a:bodyPr>
          <a:lstStyle/>
          <a:p>
            <a:r>
              <a:rPr lang="en-US" sz="4000" dirty="0">
                <a:latin typeface="Century Gothic" panose="020B0502020202020204" pitchFamily="34" charset="0"/>
              </a:rPr>
              <a:t>Do Neurons Really Do This?</a:t>
            </a:r>
          </a:p>
        </p:txBody>
      </p:sp>
    </p:spTree>
    <p:extLst>
      <p:ext uri="{BB962C8B-B14F-4D97-AF65-F5344CB8AC3E}">
        <p14:creationId xmlns:p14="http://schemas.microsoft.com/office/powerpoint/2010/main" val="6519612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05EE5965-4401-49FD-B417-27B58314047B}"/>
              </a:ext>
            </a:extLst>
          </p:cNvPr>
          <p:cNvSpPr txBox="1"/>
          <p:nvPr/>
        </p:nvSpPr>
        <p:spPr>
          <a:xfrm>
            <a:off x="3922753" y="390972"/>
            <a:ext cx="3881191" cy="707886"/>
          </a:xfrm>
          <a:prstGeom prst="rect">
            <a:avLst/>
          </a:prstGeom>
          <a:noFill/>
        </p:spPr>
        <p:txBody>
          <a:bodyPr wrap="none" rtlCol="0">
            <a:spAutoFit/>
          </a:bodyPr>
          <a:lstStyle/>
          <a:p>
            <a:r>
              <a:rPr lang="en-US" sz="4000" dirty="0">
                <a:latin typeface="Century Gothic" panose="020B0502020202020204" pitchFamily="34" charset="0"/>
              </a:rPr>
              <a:t>Is this Realistic?</a:t>
            </a:r>
          </a:p>
        </p:txBody>
      </p:sp>
      <p:pic>
        <p:nvPicPr>
          <p:cNvPr id="7172" name="Picture 4" descr="black and white trick GIF">
            <a:extLst>
              <a:ext uri="{FF2B5EF4-FFF2-40B4-BE49-F238E27FC236}">
                <a16:creationId xmlns:a16="http://schemas.microsoft.com/office/drawing/2014/main" id="{AC88049F-3545-4EC8-B72C-195F7E590A65}"/>
              </a:ext>
            </a:extLst>
          </p:cNvPr>
          <p:cNvPicPr>
            <a:picLocks noChangeAspect="1" noChangeArrowheads="1" noCrop="1"/>
          </p:cNvPicPr>
          <p:nvPr/>
        </p:nvPicPr>
        <p:blipFill>
          <a:blip r:embed="rId2">
            <a:extLst>
              <a:ext uri="{28A0092B-C50C-407E-A947-70E740481C1C}">
                <a14:useLocalDpi xmlns:a14="http://schemas.microsoft.com/office/drawing/2010/main" val="0"/>
              </a:ext>
            </a:extLst>
          </a:blip>
          <a:srcRect/>
          <a:stretch>
            <a:fillRect/>
          </a:stretch>
        </p:blipFill>
        <p:spPr bwMode="auto">
          <a:xfrm>
            <a:off x="4586901" y="1968387"/>
            <a:ext cx="2552895" cy="2552895"/>
          </a:xfrm>
          <a:prstGeom prst="rect">
            <a:avLst/>
          </a:prstGeom>
          <a:noFill/>
          <a:extLst>
            <a:ext uri="{909E8E84-426E-40DD-AFC4-6F175D3DCCD1}">
              <a14:hiddenFill xmlns:a14="http://schemas.microsoft.com/office/drawing/2010/main">
                <a:solidFill>
                  <a:srgbClr val="FFFFFF"/>
                </a:solidFill>
              </a14:hiddenFill>
            </a:ext>
          </a:extLst>
        </p:spPr>
      </p:pic>
      <p:sp>
        <p:nvSpPr>
          <p:cNvPr id="7" name="TextBox 6">
            <a:extLst>
              <a:ext uri="{FF2B5EF4-FFF2-40B4-BE49-F238E27FC236}">
                <a16:creationId xmlns:a16="http://schemas.microsoft.com/office/drawing/2014/main" id="{784B693A-F6B5-46DB-BF7C-201A6D363C52}"/>
              </a:ext>
            </a:extLst>
          </p:cNvPr>
          <p:cNvSpPr txBox="1"/>
          <p:nvPr/>
        </p:nvSpPr>
        <p:spPr>
          <a:xfrm>
            <a:off x="2447990" y="4840243"/>
            <a:ext cx="6830716" cy="707886"/>
          </a:xfrm>
          <a:prstGeom prst="rect">
            <a:avLst/>
          </a:prstGeom>
          <a:noFill/>
        </p:spPr>
        <p:txBody>
          <a:bodyPr wrap="none" rtlCol="0">
            <a:spAutoFit/>
          </a:bodyPr>
          <a:lstStyle/>
          <a:p>
            <a:r>
              <a:rPr lang="en-US" sz="4000" dirty="0">
                <a:latin typeface="Century Gothic" panose="020B0502020202020204" pitchFamily="34" charset="0"/>
              </a:rPr>
              <a:t>Do Neurons Really Do This?</a:t>
            </a:r>
          </a:p>
        </p:txBody>
      </p:sp>
      <p:sp>
        <p:nvSpPr>
          <p:cNvPr id="5" name="TextBox 4">
            <a:extLst>
              <a:ext uri="{FF2B5EF4-FFF2-40B4-BE49-F238E27FC236}">
                <a16:creationId xmlns:a16="http://schemas.microsoft.com/office/drawing/2014/main" id="{E3214699-8A58-46C1-8182-03C9BF73448D}"/>
              </a:ext>
            </a:extLst>
          </p:cNvPr>
          <p:cNvSpPr txBox="1"/>
          <p:nvPr/>
        </p:nvSpPr>
        <p:spPr>
          <a:xfrm>
            <a:off x="2211973" y="2890891"/>
            <a:ext cx="7156126" cy="707886"/>
          </a:xfrm>
          <a:prstGeom prst="rect">
            <a:avLst/>
          </a:prstGeom>
          <a:noFill/>
        </p:spPr>
        <p:txBody>
          <a:bodyPr wrap="none" rtlCol="0">
            <a:spAutoFit/>
          </a:bodyPr>
          <a:lstStyle/>
          <a:p>
            <a:r>
              <a:rPr lang="en-US" sz="4000" dirty="0">
                <a:latin typeface="Century Gothic" panose="020B0502020202020204" pitchFamily="34" charset="0"/>
              </a:rPr>
              <a:t>For LTP, They Don’t Need To.</a:t>
            </a:r>
          </a:p>
        </p:txBody>
      </p:sp>
    </p:spTree>
    <p:extLst>
      <p:ext uri="{BB962C8B-B14F-4D97-AF65-F5344CB8AC3E}">
        <p14:creationId xmlns:p14="http://schemas.microsoft.com/office/powerpoint/2010/main" val="1858661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nodeType="withEffect">
                                  <p:stCondLst>
                                    <p:cond delay="0"/>
                                  </p:stCondLst>
                                  <p:childTnLst>
                                    <p:animEffect transition="out" filter="dissolve">
                                      <p:cBhvr>
                                        <p:cTn id="6" dur="3000"/>
                                        <p:tgtEl>
                                          <p:spTgt spid="7172"/>
                                        </p:tgtEl>
                                      </p:cBhvr>
                                    </p:animEffect>
                                    <p:set>
                                      <p:cBhvr>
                                        <p:cTn id="7" dur="1" fill="hold">
                                          <p:stCondLst>
                                            <p:cond delay="2999"/>
                                          </p:stCondLst>
                                        </p:cTn>
                                        <p:tgtEl>
                                          <p:spTgt spid="717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checkerboard(across)">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FEA1287-74DE-4D78-A2A7-9BD353ED8755}"/>
              </a:ext>
            </a:extLst>
          </p:cNvPr>
          <p:cNvSpPr txBox="1"/>
          <p:nvPr/>
        </p:nvSpPr>
        <p:spPr>
          <a:xfrm>
            <a:off x="1694676" y="314772"/>
            <a:ext cx="8802647" cy="1323439"/>
          </a:xfrm>
          <a:prstGeom prst="rect">
            <a:avLst/>
          </a:prstGeom>
          <a:noFill/>
        </p:spPr>
        <p:txBody>
          <a:bodyPr wrap="square" rtlCol="0">
            <a:spAutoFit/>
          </a:bodyPr>
          <a:lstStyle/>
          <a:p>
            <a:pPr algn="ctr"/>
            <a:r>
              <a:rPr lang="en-US" sz="4000" dirty="0">
                <a:latin typeface="Century Gothic" panose="020B0502020202020204" pitchFamily="34" charset="0"/>
              </a:rPr>
              <a:t>Spike Timing-Dependent Plasticity (STDP)</a:t>
            </a:r>
          </a:p>
        </p:txBody>
      </p:sp>
      <p:pic>
        <p:nvPicPr>
          <p:cNvPr id="3" name="Picture 2">
            <a:extLst>
              <a:ext uri="{FF2B5EF4-FFF2-40B4-BE49-F238E27FC236}">
                <a16:creationId xmlns:a16="http://schemas.microsoft.com/office/drawing/2014/main" id="{C74AFB0B-FCD2-4D84-8CF7-D7DE91E26A5B}"/>
              </a:ext>
            </a:extLst>
          </p:cNvPr>
          <p:cNvPicPr>
            <a:picLocks noChangeAspect="1"/>
          </p:cNvPicPr>
          <p:nvPr/>
        </p:nvPicPr>
        <p:blipFill>
          <a:blip r:embed="rId2"/>
          <a:stretch>
            <a:fillRect/>
          </a:stretch>
        </p:blipFill>
        <p:spPr>
          <a:xfrm>
            <a:off x="895349" y="1993133"/>
            <a:ext cx="5365731" cy="3794894"/>
          </a:xfrm>
          <a:prstGeom prst="rect">
            <a:avLst/>
          </a:prstGeom>
        </p:spPr>
      </p:pic>
      <p:pic>
        <p:nvPicPr>
          <p:cNvPr id="5" name="Picture 4">
            <a:extLst>
              <a:ext uri="{FF2B5EF4-FFF2-40B4-BE49-F238E27FC236}">
                <a16:creationId xmlns:a16="http://schemas.microsoft.com/office/drawing/2014/main" id="{8E6EE572-76F7-48A5-BD5B-A9528FB67645}"/>
              </a:ext>
            </a:extLst>
          </p:cNvPr>
          <p:cNvPicPr>
            <a:picLocks noChangeAspect="1"/>
          </p:cNvPicPr>
          <p:nvPr/>
        </p:nvPicPr>
        <p:blipFill rotWithShape="1">
          <a:blip r:embed="rId3"/>
          <a:srcRect b="76442"/>
          <a:stretch/>
        </p:blipFill>
        <p:spPr>
          <a:xfrm>
            <a:off x="6339486" y="1702620"/>
            <a:ext cx="4576164" cy="1097730"/>
          </a:xfrm>
          <a:prstGeom prst="rect">
            <a:avLst/>
          </a:prstGeom>
        </p:spPr>
      </p:pic>
      <p:pic>
        <p:nvPicPr>
          <p:cNvPr id="6" name="Picture 5">
            <a:extLst>
              <a:ext uri="{FF2B5EF4-FFF2-40B4-BE49-F238E27FC236}">
                <a16:creationId xmlns:a16="http://schemas.microsoft.com/office/drawing/2014/main" id="{FD32AA65-4418-4EE6-B0FF-1EB9B85A7F36}"/>
              </a:ext>
            </a:extLst>
          </p:cNvPr>
          <p:cNvPicPr>
            <a:picLocks noChangeAspect="1"/>
          </p:cNvPicPr>
          <p:nvPr/>
        </p:nvPicPr>
        <p:blipFill rotWithShape="1">
          <a:blip r:embed="rId3"/>
          <a:srcRect t="23558"/>
          <a:stretch/>
        </p:blipFill>
        <p:spPr>
          <a:xfrm>
            <a:off x="6339486" y="2800350"/>
            <a:ext cx="4576164" cy="3561988"/>
          </a:xfrm>
          <a:prstGeom prst="rect">
            <a:avLst/>
          </a:prstGeom>
        </p:spPr>
      </p:pic>
      <p:pic>
        <p:nvPicPr>
          <p:cNvPr id="7" name="Picture 6">
            <a:extLst>
              <a:ext uri="{FF2B5EF4-FFF2-40B4-BE49-F238E27FC236}">
                <a16:creationId xmlns:a16="http://schemas.microsoft.com/office/drawing/2014/main" id="{5C7F12C3-E448-41CE-8E03-C9CA3323AC91}"/>
              </a:ext>
            </a:extLst>
          </p:cNvPr>
          <p:cNvPicPr>
            <a:picLocks noChangeAspect="1"/>
          </p:cNvPicPr>
          <p:nvPr/>
        </p:nvPicPr>
        <p:blipFill>
          <a:blip r:embed="rId4"/>
          <a:stretch>
            <a:fillRect/>
          </a:stretch>
        </p:blipFill>
        <p:spPr>
          <a:xfrm>
            <a:off x="6597330" y="2840585"/>
            <a:ext cx="4151245" cy="3521753"/>
          </a:xfrm>
          <a:prstGeom prst="rect">
            <a:avLst/>
          </a:prstGeom>
        </p:spPr>
      </p:pic>
      <p:sp>
        <p:nvSpPr>
          <p:cNvPr id="4" name="TextBox 3">
            <a:extLst>
              <a:ext uri="{FF2B5EF4-FFF2-40B4-BE49-F238E27FC236}">
                <a16:creationId xmlns:a16="http://schemas.microsoft.com/office/drawing/2014/main" id="{0DA6C4CF-7726-43B5-B79F-6E1CC13AB357}"/>
              </a:ext>
            </a:extLst>
          </p:cNvPr>
          <p:cNvSpPr txBox="1"/>
          <p:nvPr/>
        </p:nvSpPr>
        <p:spPr>
          <a:xfrm>
            <a:off x="9943326" y="6286138"/>
            <a:ext cx="1610499" cy="338554"/>
          </a:xfrm>
          <a:prstGeom prst="rect">
            <a:avLst/>
          </a:prstGeom>
          <a:noFill/>
        </p:spPr>
        <p:txBody>
          <a:bodyPr wrap="square" rtlCol="0">
            <a:spAutoFit/>
          </a:bodyPr>
          <a:lstStyle/>
          <a:p>
            <a:r>
              <a:rPr lang="en-US" sz="1600" dirty="0">
                <a:latin typeface="Century Gothic" panose="020B0502020202020204" pitchFamily="34" charset="0"/>
              </a:rPr>
              <a:t>Feldman, 2012</a:t>
            </a:r>
          </a:p>
        </p:txBody>
      </p:sp>
    </p:spTree>
    <p:extLst>
      <p:ext uri="{BB962C8B-B14F-4D97-AF65-F5344CB8AC3E}">
        <p14:creationId xmlns:p14="http://schemas.microsoft.com/office/powerpoint/2010/main" val="34386742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nodeType="clickEffect">
                                  <p:stCondLst>
                                    <p:cond delay="0"/>
                                  </p:stCondLst>
                                  <p:childTnLst>
                                    <p:animEffect transition="out" filter="dissolve">
                                      <p:cBhvr>
                                        <p:cTn id="16" dur="500"/>
                                        <p:tgtEl>
                                          <p:spTgt spid="6"/>
                                        </p:tgtEl>
                                      </p:cBhvr>
                                    </p:animEffect>
                                    <p:set>
                                      <p:cBhvr>
                                        <p:cTn id="17" dur="1" fill="hold">
                                          <p:stCondLst>
                                            <p:cond delay="499"/>
                                          </p:stCondLst>
                                        </p:cTn>
                                        <p:tgtEl>
                                          <p:spTgt spid="6"/>
                                        </p:tgtEl>
                                        <p:attrNameLst>
                                          <p:attrName>style.visibility</p:attrName>
                                        </p:attrNameLst>
                                      </p:cBhvr>
                                      <p:to>
                                        <p:strVal val="hidden"/>
                                      </p:to>
                                    </p:set>
                                  </p:childTnLst>
                                </p:cTn>
                              </p:par>
                              <p:par>
                                <p:cTn id="18" presetID="9" presetClass="entr" presetSubtype="0" fill="hold"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dissolve">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7F81A7F-304B-4C62-B7B8-9AB5ADB077EA}"/>
              </a:ext>
            </a:extLst>
          </p:cNvPr>
          <p:cNvSpPr txBox="1"/>
          <p:nvPr/>
        </p:nvSpPr>
        <p:spPr>
          <a:xfrm>
            <a:off x="1694676" y="314772"/>
            <a:ext cx="8802647" cy="1323439"/>
          </a:xfrm>
          <a:prstGeom prst="rect">
            <a:avLst/>
          </a:prstGeom>
          <a:noFill/>
        </p:spPr>
        <p:txBody>
          <a:bodyPr wrap="square" rtlCol="0">
            <a:spAutoFit/>
          </a:bodyPr>
          <a:lstStyle/>
          <a:p>
            <a:pPr algn="ctr"/>
            <a:r>
              <a:rPr lang="en-US" sz="4000" dirty="0">
                <a:latin typeface="Century Gothic" panose="020B0502020202020204" pitchFamily="34" charset="0"/>
              </a:rPr>
              <a:t>Spike Timing-Dependent Plasticity (STDP)</a:t>
            </a:r>
          </a:p>
        </p:txBody>
      </p:sp>
      <p:pic>
        <p:nvPicPr>
          <p:cNvPr id="3" name="Picture 2">
            <a:extLst>
              <a:ext uri="{FF2B5EF4-FFF2-40B4-BE49-F238E27FC236}">
                <a16:creationId xmlns:a16="http://schemas.microsoft.com/office/drawing/2014/main" id="{AC9C9B30-F7FD-4442-8D9B-4EC7BDC12F6D}"/>
              </a:ext>
            </a:extLst>
          </p:cNvPr>
          <p:cNvPicPr>
            <a:picLocks noChangeAspect="1"/>
          </p:cNvPicPr>
          <p:nvPr/>
        </p:nvPicPr>
        <p:blipFill rotWithShape="1">
          <a:blip r:embed="rId2"/>
          <a:srcRect t="66205"/>
          <a:stretch/>
        </p:blipFill>
        <p:spPr>
          <a:xfrm>
            <a:off x="999351" y="4733926"/>
            <a:ext cx="10497324" cy="1246386"/>
          </a:xfrm>
          <a:prstGeom prst="rect">
            <a:avLst/>
          </a:prstGeom>
        </p:spPr>
      </p:pic>
      <p:pic>
        <p:nvPicPr>
          <p:cNvPr id="4" name="Picture 3">
            <a:extLst>
              <a:ext uri="{FF2B5EF4-FFF2-40B4-BE49-F238E27FC236}">
                <a16:creationId xmlns:a16="http://schemas.microsoft.com/office/drawing/2014/main" id="{8F53A3F9-B678-433D-A80D-8FADE7917052}"/>
              </a:ext>
            </a:extLst>
          </p:cNvPr>
          <p:cNvPicPr>
            <a:picLocks noChangeAspect="1"/>
          </p:cNvPicPr>
          <p:nvPr/>
        </p:nvPicPr>
        <p:blipFill rotWithShape="1">
          <a:blip r:embed="rId2"/>
          <a:srcRect b="33795"/>
          <a:stretch/>
        </p:blipFill>
        <p:spPr>
          <a:xfrm>
            <a:off x="999351" y="2292236"/>
            <a:ext cx="10497324" cy="2441690"/>
          </a:xfrm>
          <a:prstGeom prst="rect">
            <a:avLst/>
          </a:prstGeom>
        </p:spPr>
      </p:pic>
    </p:spTree>
    <p:extLst>
      <p:ext uri="{BB962C8B-B14F-4D97-AF65-F5344CB8AC3E}">
        <p14:creationId xmlns:p14="http://schemas.microsoft.com/office/powerpoint/2010/main" val="13633383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A close up of a map&#10;&#10;Description generated with very high confidence">
            <a:extLst>
              <a:ext uri="{FF2B5EF4-FFF2-40B4-BE49-F238E27FC236}">
                <a16:creationId xmlns:a16="http://schemas.microsoft.com/office/drawing/2014/main" id="{BF633128-EA3A-444E-8ADD-C44C9C831C2E}"/>
              </a:ext>
            </a:extLst>
          </p:cNvPr>
          <p:cNvPicPr>
            <a:picLocks noChangeAspect="1"/>
          </p:cNvPicPr>
          <p:nvPr/>
        </p:nvPicPr>
        <p:blipFill>
          <a:blip r:embed="rId2" cstate="hqprint">
            <a:extLst>
              <a:ext uri="{28A0092B-C50C-407E-A947-70E740481C1C}">
                <a14:useLocalDpi xmlns:a14="http://schemas.microsoft.com/office/drawing/2010/main" val="0"/>
              </a:ext>
            </a:extLst>
          </a:blip>
          <a:stretch>
            <a:fillRect/>
          </a:stretch>
        </p:blipFill>
        <p:spPr>
          <a:xfrm>
            <a:off x="2118193" y="1089329"/>
            <a:ext cx="7539242" cy="5651672"/>
          </a:xfrm>
          <a:prstGeom prst="rect">
            <a:avLst/>
          </a:prstGeom>
        </p:spPr>
      </p:pic>
      <p:sp>
        <p:nvSpPr>
          <p:cNvPr id="3" name="TextBox 2">
            <a:extLst>
              <a:ext uri="{FF2B5EF4-FFF2-40B4-BE49-F238E27FC236}">
                <a16:creationId xmlns:a16="http://schemas.microsoft.com/office/drawing/2014/main" id="{680DCEE2-4169-4E52-8FEA-8D1E5A4BBA2E}"/>
              </a:ext>
            </a:extLst>
          </p:cNvPr>
          <p:cNvSpPr txBox="1"/>
          <p:nvPr/>
        </p:nvSpPr>
        <p:spPr>
          <a:xfrm>
            <a:off x="1746091" y="273828"/>
            <a:ext cx="8699818" cy="707886"/>
          </a:xfrm>
          <a:prstGeom prst="rect">
            <a:avLst/>
          </a:prstGeom>
          <a:noFill/>
        </p:spPr>
        <p:txBody>
          <a:bodyPr wrap="none" rtlCol="0">
            <a:spAutoFit/>
          </a:bodyPr>
          <a:lstStyle/>
          <a:p>
            <a:r>
              <a:rPr lang="en-US" sz="4000" dirty="0">
                <a:latin typeface="Century Gothic" panose="020B0502020202020204" pitchFamily="34" charset="0"/>
              </a:rPr>
              <a:t>Backpropagating Action Potential</a:t>
            </a:r>
          </a:p>
        </p:txBody>
      </p:sp>
    </p:spTree>
    <p:extLst>
      <p:ext uri="{BB962C8B-B14F-4D97-AF65-F5344CB8AC3E}">
        <p14:creationId xmlns:p14="http://schemas.microsoft.com/office/powerpoint/2010/main" val="2551142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1154C93-E237-48A0-A02A-130CBB72DD96}"/>
              </a:ext>
            </a:extLst>
          </p:cNvPr>
          <p:cNvPicPr>
            <a:picLocks noChangeAspect="1"/>
          </p:cNvPicPr>
          <p:nvPr/>
        </p:nvPicPr>
        <p:blipFill>
          <a:blip r:embed="rId2"/>
          <a:stretch>
            <a:fillRect/>
          </a:stretch>
        </p:blipFill>
        <p:spPr>
          <a:xfrm>
            <a:off x="2020722" y="1209964"/>
            <a:ext cx="8150555" cy="5175425"/>
          </a:xfrm>
          <a:prstGeom prst="rect">
            <a:avLst/>
          </a:prstGeom>
        </p:spPr>
      </p:pic>
      <p:sp>
        <p:nvSpPr>
          <p:cNvPr id="5" name="TextBox 4">
            <a:extLst>
              <a:ext uri="{FF2B5EF4-FFF2-40B4-BE49-F238E27FC236}">
                <a16:creationId xmlns:a16="http://schemas.microsoft.com/office/drawing/2014/main" id="{B84CA183-8212-4C44-AC8E-165235CDB8F9}"/>
              </a:ext>
            </a:extLst>
          </p:cNvPr>
          <p:cNvSpPr txBox="1"/>
          <p:nvPr/>
        </p:nvSpPr>
        <p:spPr>
          <a:xfrm>
            <a:off x="1746091" y="472611"/>
            <a:ext cx="8699818" cy="707886"/>
          </a:xfrm>
          <a:prstGeom prst="rect">
            <a:avLst/>
          </a:prstGeom>
          <a:noFill/>
        </p:spPr>
        <p:txBody>
          <a:bodyPr wrap="none" rtlCol="0">
            <a:spAutoFit/>
          </a:bodyPr>
          <a:lstStyle/>
          <a:p>
            <a:r>
              <a:rPr lang="en-US" sz="4000" dirty="0">
                <a:latin typeface="Century Gothic" panose="020B0502020202020204" pitchFamily="34" charset="0"/>
              </a:rPr>
              <a:t>Backpropagating Action Potential</a:t>
            </a:r>
          </a:p>
        </p:txBody>
      </p:sp>
      <p:sp>
        <p:nvSpPr>
          <p:cNvPr id="6" name="TextBox 5">
            <a:extLst>
              <a:ext uri="{FF2B5EF4-FFF2-40B4-BE49-F238E27FC236}">
                <a16:creationId xmlns:a16="http://schemas.microsoft.com/office/drawing/2014/main" id="{8B56B38B-1984-49FD-BB22-8D2E1DFFEE4E}"/>
              </a:ext>
            </a:extLst>
          </p:cNvPr>
          <p:cNvSpPr txBox="1"/>
          <p:nvPr/>
        </p:nvSpPr>
        <p:spPr>
          <a:xfrm>
            <a:off x="9552876" y="6385389"/>
            <a:ext cx="1786066" cy="338554"/>
          </a:xfrm>
          <a:prstGeom prst="rect">
            <a:avLst/>
          </a:prstGeom>
          <a:noFill/>
        </p:spPr>
        <p:txBody>
          <a:bodyPr wrap="none" rtlCol="0">
            <a:spAutoFit/>
          </a:bodyPr>
          <a:lstStyle/>
          <a:p>
            <a:r>
              <a:rPr lang="en-US" sz="1600" dirty="0">
                <a:latin typeface="Century Gothic" panose="020B0502020202020204" pitchFamily="34" charset="0"/>
              </a:rPr>
              <a:t>Zhou et al., 2008</a:t>
            </a:r>
          </a:p>
        </p:txBody>
      </p:sp>
    </p:spTree>
    <p:extLst>
      <p:ext uri="{BB962C8B-B14F-4D97-AF65-F5344CB8AC3E}">
        <p14:creationId xmlns:p14="http://schemas.microsoft.com/office/powerpoint/2010/main" val="2935299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0F95205-C809-4F50-9B24-448BE2731A27}"/>
              </a:ext>
            </a:extLst>
          </p:cNvPr>
          <p:cNvPicPr>
            <a:picLocks noChangeAspect="1"/>
          </p:cNvPicPr>
          <p:nvPr/>
        </p:nvPicPr>
        <p:blipFill>
          <a:blip r:embed="rId3"/>
          <a:stretch>
            <a:fillRect/>
          </a:stretch>
        </p:blipFill>
        <p:spPr>
          <a:xfrm>
            <a:off x="895349" y="1993133"/>
            <a:ext cx="5365731" cy="3794894"/>
          </a:xfrm>
          <a:prstGeom prst="rect">
            <a:avLst/>
          </a:prstGeom>
        </p:spPr>
      </p:pic>
      <p:pic>
        <p:nvPicPr>
          <p:cNvPr id="2" name="Picture 1" descr="A picture containing text, map&#10;&#10;Description generated with very high confidence">
            <a:extLst>
              <a:ext uri="{FF2B5EF4-FFF2-40B4-BE49-F238E27FC236}">
                <a16:creationId xmlns:a16="http://schemas.microsoft.com/office/drawing/2014/main" id="{594AB4B1-95F2-42B4-BC8A-537AD1A0A2CA}"/>
              </a:ext>
            </a:extLst>
          </p:cNvPr>
          <p:cNvPicPr>
            <a:picLocks noChangeAspect="1"/>
          </p:cNvPicPr>
          <p:nvPr/>
        </p:nvPicPr>
        <p:blipFill rotWithShape="1">
          <a:blip r:embed="rId4">
            <a:extLst>
              <a:ext uri="{28A0092B-C50C-407E-A947-70E740481C1C}">
                <a14:useLocalDpi xmlns:a14="http://schemas.microsoft.com/office/drawing/2010/main" val="0"/>
              </a:ext>
            </a:extLst>
          </a:blip>
          <a:srcRect l="18220" r="17645"/>
          <a:stretch/>
        </p:blipFill>
        <p:spPr>
          <a:xfrm>
            <a:off x="6010275" y="693306"/>
            <a:ext cx="5124449" cy="5989615"/>
          </a:xfrm>
          <a:prstGeom prst="rect">
            <a:avLst/>
          </a:prstGeom>
        </p:spPr>
      </p:pic>
      <p:sp>
        <p:nvSpPr>
          <p:cNvPr id="3" name="TextBox 2">
            <a:extLst>
              <a:ext uri="{FF2B5EF4-FFF2-40B4-BE49-F238E27FC236}">
                <a16:creationId xmlns:a16="http://schemas.microsoft.com/office/drawing/2014/main" id="{19A4B46A-3A6C-43ED-944F-4DAAF426200A}"/>
              </a:ext>
            </a:extLst>
          </p:cNvPr>
          <p:cNvSpPr txBox="1"/>
          <p:nvPr/>
        </p:nvSpPr>
        <p:spPr>
          <a:xfrm>
            <a:off x="1449535" y="175079"/>
            <a:ext cx="9292929" cy="707886"/>
          </a:xfrm>
          <a:prstGeom prst="rect">
            <a:avLst/>
          </a:prstGeom>
          <a:noFill/>
        </p:spPr>
        <p:txBody>
          <a:bodyPr wrap="none" rtlCol="0">
            <a:spAutoFit/>
          </a:bodyPr>
          <a:lstStyle/>
          <a:p>
            <a:r>
              <a:rPr lang="en-US" sz="4000" dirty="0">
                <a:latin typeface="Century Gothic" panose="020B0502020202020204" pitchFamily="34" charset="0"/>
              </a:rPr>
              <a:t>Molecular Machinery of E-LTP &amp; L-LTP</a:t>
            </a:r>
          </a:p>
        </p:txBody>
      </p:sp>
    </p:spTree>
    <p:extLst>
      <p:ext uri="{BB962C8B-B14F-4D97-AF65-F5344CB8AC3E}">
        <p14:creationId xmlns:p14="http://schemas.microsoft.com/office/powerpoint/2010/main" val="3878074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FEA1287-74DE-4D78-A2A7-9BD353ED8755}"/>
              </a:ext>
            </a:extLst>
          </p:cNvPr>
          <p:cNvSpPr txBox="1"/>
          <p:nvPr/>
        </p:nvSpPr>
        <p:spPr>
          <a:xfrm>
            <a:off x="1694676" y="314772"/>
            <a:ext cx="8802647" cy="1323439"/>
          </a:xfrm>
          <a:prstGeom prst="rect">
            <a:avLst/>
          </a:prstGeom>
          <a:noFill/>
        </p:spPr>
        <p:txBody>
          <a:bodyPr wrap="square" rtlCol="0">
            <a:spAutoFit/>
          </a:bodyPr>
          <a:lstStyle/>
          <a:p>
            <a:pPr algn="ctr"/>
            <a:r>
              <a:rPr lang="en-US" sz="4000" dirty="0">
                <a:latin typeface="Century Gothic" panose="020B0502020202020204" pitchFamily="34" charset="0"/>
              </a:rPr>
              <a:t>Spike Timing-Dependent Plasticity (STDP)</a:t>
            </a:r>
          </a:p>
        </p:txBody>
      </p:sp>
      <p:pic>
        <p:nvPicPr>
          <p:cNvPr id="3" name="Picture 2">
            <a:extLst>
              <a:ext uri="{FF2B5EF4-FFF2-40B4-BE49-F238E27FC236}">
                <a16:creationId xmlns:a16="http://schemas.microsoft.com/office/drawing/2014/main" id="{C74AFB0B-FCD2-4D84-8CF7-D7DE91E26A5B}"/>
              </a:ext>
            </a:extLst>
          </p:cNvPr>
          <p:cNvPicPr>
            <a:picLocks noChangeAspect="1"/>
          </p:cNvPicPr>
          <p:nvPr/>
        </p:nvPicPr>
        <p:blipFill>
          <a:blip r:embed="rId2"/>
          <a:stretch>
            <a:fillRect/>
          </a:stretch>
        </p:blipFill>
        <p:spPr>
          <a:xfrm>
            <a:off x="895349" y="1993133"/>
            <a:ext cx="5365731" cy="3794894"/>
          </a:xfrm>
          <a:prstGeom prst="rect">
            <a:avLst/>
          </a:prstGeom>
        </p:spPr>
      </p:pic>
      <p:pic>
        <p:nvPicPr>
          <p:cNvPr id="5" name="Picture 4">
            <a:extLst>
              <a:ext uri="{FF2B5EF4-FFF2-40B4-BE49-F238E27FC236}">
                <a16:creationId xmlns:a16="http://schemas.microsoft.com/office/drawing/2014/main" id="{8E6EE572-76F7-48A5-BD5B-A9528FB67645}"/>
              </a:ext>
            </a:extLst>
          </p:cNvPr>
          <p:cNvPicPr>
            <a:picLocks noChangeAspect="1"/>
          </p:cNvPicPr>
          <p:nvPr/>
        </p:nvPicPr>
        <p:blipFill rotWithShape="1">
          <a:blip r:embed="rId3"/>
          <a:srcRect b="76442"/>
          <a:stretch/>
        </p:blipFill>
        <p:spPr>
          <a:xfrm>
            <a:off x="6339486" y="1702620"/>
            <a:ext cx="4576164" cy="1097730"/>
          </a:xfrm>
          <a:prstGeom prst="rect">
            <a:avLst/>
          </a:prstGeom>
        </p:spPr>
      </p:pic>
      <p:sp>
        <p:nvSpPr>
          <p:cNvPr id="4" name="TextBox 3">
            <a:extLst>
              <a:ext uri="{FF2B5EF4-FFF2-40B4-BE49-F238E27FC236}">
                <a16:creationId xmlns:a16="http://schemas.microsoft.com/office/drawing/2014/main" id="{0DA6C4CF-7726-43B5-B79F-6E1CC13AB357}"/>
              </a:ext>
            </a:extLst>
          </p:cNvPr>
          <p:cNvSpPr txBox="1"/>
          <p:nvPr/>
        </p:nvSpPr>
        <p:spPr>
          <a:xfrm>
            <a:off x="9943326" y="6286138"/>
            <a:ext cx="1610499" cy="338554"/>
          </a:xfrm>
          <a:prstGeom prst="rect">
            <a:avLst/>
          </a:prstGeom>
          <a:noFill/>
        </p:spPr>
        <p:txBody>
          <a:bodyPr wrap="square" rtlCol="0">
            <a:spAutoFit/>
          </a:bodyPr>
          <a:lstStyle/>
          <a:p>
            <a:r>
              <a:rPr lang="en-US" sz="1600" dirty="0">
                <a:latin typeface="Century Gothic" panose="020B0502020202020204" pitchFamily="34" charset="0"/>
              </a:rPr>
              <a:t>Feldman, 2012</a:t>
            </a:r>
          </a:p>
        </p:txBody>
      </p:sp>
      <p:pic>
        <p:nvPicPr>
          <p:cNvPr id="8" name="Picture 7">
            <a:extLst>
              <a:ext uri="{FF2B5EF4-FFF2-40B4-BE49-F238E27FC236}">
                <a16:creationId xmlns:a16="http://schemas.microsoft.com/office/drawing/2014/main" id="{E14137B6-8CFB-434C-952F-5C8F5AB6E2C0}"/>
              </a:ext>
            </a:extLst>
          </p:cNvPr>
          <p:cNvPicPr>
            <a:picLocks noChangeAspect="1"/>
          </p:cNvPicPr>
          <p:nvPr/>
        </p:nvPicPr>
        <p:blipFill>
          <a:blip r:embed="rId4"/>
          <a:stretch>
            <a:fillRect/>
          </a:stretch>
        </p:blipFill>
        <p:spPr>
          <a:xfrm>
            <a:off x="6597330" y="2840585"/>
            <a:ext cx="4151245" cy="3521753"/>
          </a:xfrm>
          <a:prstGeom prst="rect">
            <a:avLst/>
          </a:prstGeom>
        </p:spPr>
      </p:pic>
    </p:spTree>
    <p:extLst>
      <p:ext uri="{BB962C8B-B14F-4D97-AF65-F5344CB8AC3E}">
        <p14:creationId xmlns:p14="http://schemas.microsoft.com/office/powerpoint/2010/main" val="22958658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4" descr="https://upload.wikimedia.org/wikipedia/commons/2/25/CajalHippocampus_%28modified%29.png">
            <a:extLst>
              <a:ext uri="{FF2B5EF4-FFF2-40B4-BE49-F238E27FC236}">
                <a16:creationId xmlns:a16="http://schemas.microsoft.com/office/drawing/2014/main" id="{695A239A-9DC7-41AF-A756-CEC91D66E4B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40096" y="771015"/>
            <a:ext cx="11111808" cy="6020357"/>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7BB2C8CA-83D7-43BE-BCED-8A20E4AB7D4D}"/>
              </a:ext>
            </a:extLst>
          </p:cNvPr>
          <p:cNvSpPr txBox="1"/>
          <p:nvPr/>
        </p:nvSpPr>
        <p:spPr>
          <a:xfrm>
            <a:off x="4021108" y="63129"/>
            <a:ext cx="4705134" cy="707886"/>
          </a:xfrm>
          <a:prstGeom prst="rect">
            <a:avLst/>
          </a:prstGeom>
          <a:noFill/>
        </p:spPr>
        <p:txBody>
          <a:bodyPr wrap="none" rtlCol="0">
            <a:spAutoFit/>
          </a:bodyPr>
          <a:lstStyle/>
          <a:p>
            <a:r>
              <a:rPr lang="en-US" sz="4000" dirty="0">
                <a:latin typeface="Century Gothic" panose="020B0502020202020204" pitchFamily="34" charset="0"/>
              </a:rPr>
              <a:t>The Hippocampus</a:t>
            </a:r>
          </a:p>
        </p:txBody>
      </p:sp>
    </p:spTree>
    <p:extLst>
      <p:ext uri="{BB962C8B-B14F-4D97-AF65-F5344CB8AC3E}">
        <p14:creationId xmlns:p14="http://schemas.microsoft.com/office/powerpoint/2010/main" val="168846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5FEA1287-74DE-4D78-A2A7-9BD353ED8755}"/>
              </a:ext>
            </a:extLst>
          </p:cNvPr>
          <p:cNvSpPr txBox="1"/>
          <p:nvPr/>
        </p:nvSpPr>
        <p:spPr>
          <a:xfrm>
            <a:off x="1694676" y="314772"/>
            <a:ext cx="8802647" cy="1323439"/>
          </a:xfrm>
          <a:prstGeom prst="rect">
            <a:avLst/>
          </a:prstGeom>
          <a:noFill/>
        </p:spPr>
        <p:txBody>
          <a:bodyPr wrap="square" rtlCol="0">
            <a:spAutoFit/>
          </a:bodyPr>
          <a:lstStyle/>
          <a:p>
            <a:pPr algn="ctr"/>
            <a:r>
              <a:rPr lang="en-US" sz="4000" dirty="0">
                <a:latin typeface="Century Gothic" panose="020B0502020202020204" pitchFamily="34" charset="0"/>
              </a:rPr>
              <a:t>Spike Timing-Dependent Plasticity (STDP)</a:t>
            </a:r>
          </a:p>
        </p:txBody>
      </p:sp>
      <p:pic>
        <p:nvPicPr>
          <p:cNvPr id="3" name="Picture 2">
            <a:extLst>
              <a:ext uri="{FF2B5EF4-FFF2-40B4-BE49-F238E27FC236}">
                <a16:creationId xmlns:a16="http://schemas.microsoft.com/office/drawing/2014/main" id="{C74AFB0B-FCD2-4D84-8CF7-D7DE91E26A5B}"/>
              </a:ext>
            </a:extLst>
          </p:cNvPr>
          <p:cNvPicPr>
            <a:picLocks noChangeAspect="1"/>
          </p:cNvPicPr>
          <p:nvPr/>
        </p:nvPicPr>
        <p:blipFill>
          <a:blip r:embed="rId2"/>
          <a:stretch>
            <a:fillRect/>
          </a:stretch>
        </p:blipFill>
        <p:spPr>
          <a:xfrm>
            <a:off x="895349" y="1993133"/>
            <a:ext cx="5365731" cy="3794894"/>
          </a:xfrm>
          <a:prstGeom prst="rect">
            <a:avLst/>
          </a:prstGeom>
        </p:spPr>
      </p:pic>
      <p:pic>
        <p:nvPicPr>
          <p:cNvPr id="5" name="Picture 4">
            <a:extLst>
              <a:ext uri="{FF2B5EF4-FFF2-40B4-BE49-F238E27FC236}">
                <a16:creationId xmlns:a16="http://schemas.microsoft.com/office/drawing/2014/main" id="{8E6EE572-76F7-48A5-BD5B-A9528FB67645}"/>
              </a:ext>
            </a:extLst>
          </p:cNvPr>
          <p:cNvPicPr>
            <a:picLocks noChangeAspect="1"/>
          </p:cNvPicPr>
          <p:nvPr/>
        </p:nvPicPr>
        <p:blipFill rotWithShape="1">
          <a:blip r:embed="rId3"/>
          <a:srcRect b="76442"/>
          <a:stretch/>
        </p:blipFill>
        <p:spPr>
          <a:xfrm>
            <a:off x="6339486" y="1702620"/>
            <a:ext cx="4576164" cy="1097730"/>
          </a:xfrm>
          <a:prstGeom prst="rect">
            <a:avLst/>
          </a:prstGeom>
        </p:spPr>
      </p:pic>
      <p:sp>
        <p:nvSpPr>
          <p:cNvPr id="4" name="TextBox 3">
            <a:extLst>
              <a:ext uri="{FF2B5EF4-FFF2-40B4-BE49-F238E27FC236}">
                <a16:creationId xmlns:a16="http://schemas.microsoft.com/office/drawing/2014/main" id="{0DA6C4CF-7726-43B5-B79F-6E1CC13AB357}"/>
              </a:ext>
            </a:extLst>
          </p:cNvPr>
          <p:cNvSpPr txBox="1"/>
          <p:nvPr/>
        </p:nvSpPr>
        <p:spPr>
          <a:xfrm>
            <a:off x="9943326" y="6286138"/>
            <a:ext cx="1610499" cy="338554"/>
          </a:xfrm>
          <a:prstGeom prst="rect">
            <a:avLst/>
          </a:prstGeom>
          <a:noFill/>
        </p:spPr>
        <p:txBody>
          <a:bodyPr wrap="square" rtlCol="0">
            <a:spAutoFit/>
          </a:bodyPr>
          <a:lstStyle/>
          <a:p>
            <a:r>
              <a:rPr lang="en-US" sz="1600" dirty="0">
                <a:latin typeface="Century Gothic" panose="020B0502020202020204" pitchFamily="34" charset="0"/>
              </a:rPr>
              <a:t>Feldman, 2012</a:t>
            </a:r>
          </a:p>
        </p:txBody>
      </p:sp>
      <p:sp>
        <p:nvSpPr>
          <p:cNvPr id="9" name="TextBox 8">
            <a:extLst>
              <a:ext uri="{FF2B5EF4-FFF2-40B4-BE49-F238E27FC236}">
                <a16:creationId xmlns:a16="http://schemas.microsoft.com/office/drawing/2014/main" id="{FF6A2EEC-8D42-4C15-AB10-2B16655617AE}"/>
              </a:ext>
            </a:extLst>
          </p:cNvPr>
          <p:cNvSpPr txBox="1"/>
          <p:nvPr/>
        </p:nvSpPr>
        <p:spPr>
          <a:xfrm>
            <a:off x="8540105" y="2907499"/>
            <a:ext cx="535169" cy="338554"/>
          </a:xfrm>
          <a:prstGeom prst="rect">
            <a:avLst/>
          </a:prstGeom>
          <a:noFill/>
        </p:spPr>
        <p:txBody>
          <a:bodyPr wrap="square" rtlCol="0">
            <a:spAutoFit/>
          </a:bodyPr>
          <a:lstStyle/>
          <a:p>
            <a:r>
              <a:rPr lang="en-US" sz="1600" b="1" dirty="0">
                <a:solidFill>
                  <a:srgbClr val="008000"/>
                </a:solidFill>
                <a:latin typeface="Century Gothic" panose="020B0502020202020204" pitchFamily="34" charset="0"/>
              </a:rPr>
              <a:t>LT</a:t>
            </a:r>
            <a:r>
              <a:rPr lang="en-US" sz="1600" b="1" u="sng" dirty="0">
                <a:solidFill>
                  <a:srgbClr val="008000"/>
                </a:solidFill>
                <a:latin typeface="Century Gothic" panose="020B0502020202020204" pitchFamily="34" charset="0"/>
              </a:rPr>
              <a:t>P</a:t>
            </a:r>
          </a:p>
        </p:txBody>
      </p:sp>
      <p:grpSp>
        <p:nvGrpSpPr>
          <p:cNvPr id="7" name="Group 6">
            <a:extLst>
              <a:ext uri="{FF2B5EF4-FFF2-40B4-BE49-F238E27FC236}">
                <a16:creationId xmlns:a16="http://schemas.microsoft.com/office/drawing/2014/main" id="{F78C7F71-4371-4130-8E31-FAE14C1E781A}"/>
              </a:ext>
            </a:extLst>
          </p:cNvPr>
          <p:cNvGrpSpPr/>
          <p:nvPr/>
        </p:nvGrpSpPr>
        <p:grpSpPr>
          <a:xfrm>
            <a:off x="6466978" y="3867331"/>
            <a:ext cx="5425445" cy="830997"/>
            <a:chOff x="6554441" y="3526761"/>
            <a:chExt cx="5425445" cy="830997"/>
          </a:xfrm>
        </p:grpSpPr>
        <p:sp>
          <p:nvSpPr>
            <p:cNvPr id="6" name="Oval 5">
              <a:extLst>
                <a:ext uri="{FF2B5EF4-FFF2-40B4-BE49-F238E27FC236}">
                  <a16:creationId xmlns:a16="http://schemas.microsoft.com/office/drawing/2014/main" id="{A7E14E55-7826-4288-966B-A262A588D3CA}"/>
                </a:ext>
              </a:extLst>
            </p:cNvPr>
            <p:cNvSpPr/>
            <p:nvPr/>
          </p:nvSpPr>
          <p:spPr>
            <a:xfrm>
              <a:off x="6554441" y="3588192"/>
              <a:ext cx="182880" cy="182880"/>
            </a:xfrm>
            <a:prstGeom prst="ellipse">
              <a:avLst/>
            </a:prstGeom>
            <a:solidFill>
              <a:srgbClr val="008000"/>
            </a:solidFill>
            <a:ln>
              <a:noFill/>
            </a:ln>
            <a:scene3d>
              <a:camera prst="orthographicFront"/>
              <a:lightRig rig="threePt" dir="t"/>
            </a:scene3d>
            <a:sp3d>
              <a:bevelT w="10795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C8E97710-3300-41B4-9840-B170916E7CD0}"/>
                </a:ext>
              </a:extLst>
            </p:cNvPr>
            <p:cNvSpPr txBox="1"/>
            <p:nvPr/>
          </p:nvSpPr>
          <p:spPr>
            <a:xfrm>
              <a:off x="6774514" y="3526761"/>
              <a:ext cx="5205372" cy="830997"/>
            </a:xfrm>
            <a:prstGeom prst="rect">
              <a:avLst/>
            </a:prstGeom>
            <a:noFill/>
          </p:spPr>
          <p:txBody>
            <a:bodyPr wrap="square" rtlCol="0">
              <a:spAutoFit/>
            </a:bodyPr>
            <a:lstStyle/>
            <a:p>
              <a:r>
                <a:rPr lang="en-US" sz="1600" dirty="0">
                  <a:solidFill>
                    <a:srgbClr val="008000"/>
                  </a:solidFill>
                  <a:latin typeface="Century Gothic" panose="020B0502020202020204" pitchFamily="34" charset="0"/>
                </a:rPr>
                <a:t>EPSP activates voltage-gated Na</a:t>
              </a:r>
              <a:r>
                <a:rPr lang="en-US" sz="1600" baseline="30000" dirty="0">
                  <a:solidFill>
                    <a:srgbClr val="008000"/>
                  </a:solidFill>
                  <a:latin typeface="Century Gothic" panose="020B0502020202020204" pitchFamily="34" charset="0"/>
                </a:rPr>
                <a:t>+</a:t>
              </a:r>
              <a:r>
                <a:rPr lang="en-US" sz="1600" dirty="0">
                  <a:solidFill>
                    <a:srgbClr val="008000"/>
                  </a:solidFill>
                  <a:latin typeface="Century Gothic" panose="020B0502020202020204" pitchFamily="34" charset="0"/>
                </a:rPr>
                <a:t> channels &amp;/or inactivate A-type K</a:t>
              </a:r>
              <a:r>
                <a:rPr lang="en-US" sz="1600" baseline="30000" dirty="0">
                  <a:solidFill>
                    <a:srgbClr val="008000"/>
                  </a:solidFill>
                  <a:latin typeface="Century Gothic" panose="020B0502020202020204" pitchFamily="34" charset="0"/>
                </a:rPr>
                <a:t>+</a:t>
              </a:r>
              <a:r>
                <a:rPr lang="en-US" sz="1600" dirty="0">
                  <a:solidFill>
                    <a:srgbClr val="008000"/>
                  </a:solidFill>
                  <a:latin typeface="Century Gothic" panose="020B0502020202020204" pitchFamily="34" charset="0"/>
                </a:rPr>
                <a:t> channels. Provides a boost for </a:t>
              </a:r>
              <a:r>
                <a:rPr lang="en-US" sz="1600" dirty="0" err="1">
                  <a:solidFill>
                    <a:srgbClr val="008000"/>
                  </a:solidFill>
                  <a:latin typeface="Century Gothic" panose="020B0502020202020204" pitchFamily="34" charset="0"/>
                </a:rPr>
                <a:t>bAPs</a:t>
              </a:r>
              <a:r>
                <a:rPr lang="en-US" sz="1600" dirty="0">
                  <a:solidFill>
                    <a:srgbClr val="008000"/>
                  </a:solidFill>
                  <a:latin typeface="Century Gothic" panose="020B0502020202020204" pitchFamily="34" charset="0"/>
                </a:rPr>
                <a:t> (&amp; therefore NMDA currents).</a:t>
              </a:r>
            </a:p>
          </p:txBody>
        </p:sp>
      </p:grpSp>
      <p:grpSp>
        <p:nvGrpSpPr>
          <p:cNvPr id="13" name="Group 12">
            <a:extLst>
              <a:ext uri="{FF2B5EF4-FFF2-40B4-BE49-F238E27FC236}">
                <a16:creationId xmlns:a16="http://schemas.microsoft.com/office/drawing/2014/main" id="{A464806B-80A0-41EC-87A8-FA696F9B8B8D}"/>
              </a:ext>
            </a:extLst>
          </p:cNvPr>
          <p:cNvGrpSpPr/>
          <p:nvPr/>
        </p:nvGrpSpPr>
        <p:grpSpPr>
          <a:xfrm>
            <a:off x="6484206" y="3258427"/>
            <a:ext cx="5452030" cy="584775"/>
            <a:chOff x="6571669" y="4481739"/>
            <a:chExt cx="5452030" cy="584775"/>
          </a:xfrm>
        </p:grpSpPr>
        <p:sp>
          <p:nvSpPr>
            <p:cNvPr id="11" name="Oval 10">
              <a:extLst>
                <a:ext uri="{FF2B5EF4-FFF2-40B4-BE49-F238E27FC236}">
                  <a16:creationId xmlns:a16="http://schemas.microsoft.com/office/drawing/2014/main" id="{791E794B-AAD1-4876-931A-EEE5BD28EE32}"/>
                </a:ext>
              </a:extLst>
            </p:cNvPr>
            <p:cNvSpPr/>
            <p:nvPr/>
          </p:nvSpPr>
          <p:spPr>
            <a:xfrm>
              <a:off x="6571669" y="4543674"/>
              <a:ext cx="182880" cy="182880"/>
            </a:xfrm>
            <a:prstGeom prst="ellipse">
              <a:avLst/>
            </a:prstGeom>
            <a:solidFill>
              <a:srgbClr val="008000"/>
            </a:solidFill>
            <a:ln>
              <a:noFill/>
            </a:ln>
            <a:scene3d>
              <a:camera prst="orthographicFront"/>
              <a:lightRig rig="threePt" dir="t"/>
            </a:scene3d>
            <a:sp3d>
              <a:bevelT w="10795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23B380E-985E-4BD1-A95E-D8CC70206646}"/>
                </a:ext>
              </a:extLst>
            </p:cNvPr>
            <p:cNvSpPr txBox="1"/>
            <p:nvPr/>
          </p:nvSpPr>
          <p:spPr>
            <a:xfrm>
              <a:off x="6790416" y="4481739"/>
              <a:ext cx="5233283" cy="584775"/>
            </a:xfrm>
            <a:prstGeom prst="rect">
              <a:avLst/>
            </a:prstGeom>
            <a:noFill/>
          </p:spPr>
          <p:txBody>
            <a:bodyPr wrap="square" rtlCol="0">
              <a:spAutoFit/>
            </a:bodyPr>
            <a:lstStyle/>
            <a:p>
              <a:r>
                <a:rPr lang="en-US" sz="1600" dirty="0">
                  <a:solidFill>
                    <a:srgbClr val="008000"/>
                  </a:solidFill>
                  <a:latin typeface="Century Gothic" panose="020B0502020202020204" pitchFamily="34" charset="0"/>
                </a:rPr>
                <a:t>AMPA EPSPs provide local depolarization that boosts NMDA current when EPSP &amp; </a:t>
              </a:r>
              <a:r>
                <a:rPr lang="en-US" sz="1600" dirty="0" err="1">
                  <a:solidFill>
                    <a:srgbClr val="008000"/>
                  </a:solidFill>
                  <a:latin typeface="Century Gothic" panose="020B0502020202020204" pitchFamily="34" charset="0"/>
                </a:rPr>
                <a:t>bAP</a:t>
              </a:r>
              <a:r>
                <a:rPr lang="en-US" sz="1600" dirty="0">
                  <a:solidFill>
                    <a:srgbClr val="008000"/>
                  </a:solidFill>
                  <a:latin typeface="Century Gothic" panose="020B0502020202020204" pitchFamily="34" charset="0"/>
                </a:rPr>
                <a:t> coincide.</a:t>
              </a:r>
            </a:p>
          </p:txBody>
        </p:sp>
      </p:grpSp>
      <p:grpSp>
        <p:nvGrpSpPr>
          <p:cNvPr id="14" name="Group 13">
            <a:extLst>
              <a:ext uri="{FF2B5EF4-FFF2-40B4-BE49-F238E27FC236}">
                <a16:creationId xmlns:a16="http://schemas.microsoft.com/office/drawing/2014/main" id="{EDEBFF21-769C-417A-8411-8B020BEC94C7}"/>
              </a:ext>
            </a:extLst>
          </p:cNvPr>
          <p:cNvGrpSpPr/>
          <p:nvPr/>
        </p:nvGrpSpPr>
        <p:grpSpPr>
          <a:xfrm>
            <a:off x="6484206" y="4990696"/>
            <a:ext cx="5425445" cy="584775"/>
            <a:chOff x="6554441" y="3526761"/>
            <a:chExt cx="5425445" cy="584775"/>
          </a:xfrm>
        </p:grpSpPr>
        <p:sp>
          <p:nvSpPr>
            <p:cNvPr id="15" name="Oval 14">
              <a:extLst>
                <a:ext uri="{FF2B5EF4-FFF2-40B4-BE49-F238E27FC236}">
                  <a16:creationId xmlns:a16="http://schemas.microsoft.com/office/drawing/2014/main" id="{ACD3A5B5-8B3A-40F4-A010-B10B007FAD4B}"/>
                </a:ext>
              </a:extLst>
            </p:cNvPr>
            <p:cNvSpPr/>
            <p:nvPr/>
          </p:nvSpPr>
          <p:spPr>
            <a:xfrm>
              <a:off x="6554441" y="3588192"/>
              <a:ext cx="182880" cy="182880"/>
            </a:xfrm>
            <a:prstGeom prst="ellipse">
              <a:avLst/>
            </a:prstGeom>
            <a:solidFill>
              <a:srgbClr val="FF0000"/>
            </a:solidFill>
            <a:ln>
              <a:noFill/>
            </a:ln>
            <a:scene3d>
              <a:camera prst="orthographicFront"/>
              <a:lightRig rig="threePt" dir="t"/>
            </a:scene3d>
            <a:sp3d>
              <a:bevelT w="10795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2E4C5611-D1EF-4652-9CA8-5CD73D9C5DCF}"/>
                </a:ext>
              </a:extLst>
            </p:cNvPr>
            <p:cNvSpPr txBox="1"/>
            <p:nvPr/>
          </p:nvSpPr>
          <p:spPr>
            <a:xfrm>
              <a:off x="6774514" y="3526761"/>
              <a:ext cx="5205372" cy="584775"/>
            </a:xfrm>
            <a:prstGeom prst="rect">
              <a:avLst/>
            </a:prstGeom>
            <a:noFill/>
          </p:spPr>
          <p:txBody>
            <a:bodyPr wrap="square" rtlCol="0">
              <a:spAutoFit/>
            </a:bodyPr>
            <a:lstStyle/>
            <a:p>
              <a:r>
                <a:rPr lang="en-US" sz="1600" dirty="0">
                  <a:solidFill>
                    <a:srgbClr val="FF0000"/>
                  </a:solidFill>
                  <a:latin typeface="Century Gothic" panose="020B0502020202020204" pitchFamily="34" charset="0"/>
                </a:rPr>
                <a:t>EPSP coincides more with the small </a:t>
              </a:r>
              <a:r>
                <a:rPr lang="en-US" sz="1600" dirty="0" err="1">
                  <a:solidFill>
                    <a:srgbClr val="FF0000"/>
                  </a:solidFill>
                  <a:latin typeface="Century Gothic" panose="020B0502020202020204" pitchFamily="34" charset="0"/>
                </a:rPr>
                <a:t>bAP</a:t>
              </a:r>
              <a:r>
                <a:rPr lang="en-US" sz="1600" dirty="0">
                  <a:solidFill>
                    <a:srgbClr val="FF0000"/>
                  </a:solidFill>
                  <a:latin typeface="Century Gothic" panose="020B0502020202020204" pitchFamily="34" charset="0"/>
                </a:rPr>
                <a:t> afterdepolarization</a:t>
              </a:r>
            </a:p>
          </p:txBody>
        </p:sp>
      </p:grpSp>
      <p:sp>
        <p:nvSpPr>
          <p:cNvPr id="17" name="TextBox 16">
            <a:extLst>
              <a:ext uri="{FF2B5EF4-FFF2-40B4-BE49-F238E27FC236}">
                <a16:creationId xmlns:a16="http://schemas.microsoft.com/office/drawing/2014/main" id="{C41ACE39-F126-451E-B582-50D7DDF79EFD}"/>
              </a:ext>
            </a:extLst>
          </p:cNvPr>
          <p:cNvSpPr txBox="1"/>
          <p:nvPr/>
        </p:nvSpPr>
        <p:spPr>
          <a:xfrm>
            <a:off x="8534989" y="4713573"/>
            <a:ext cx="535169" cy="338554"/>
          </a:xfrm>
          <a:prstGeom prst="rect">
            <a:avLst/>
          </a:prstGeom>
          <a:noFill/>
        </p:spPr>
        <p:txBody>
          <a:bodyPr wrap="square" rtlCol="0">
            <a:spAutoFit/>
          </a:bodyPr>
          <a:lstStyle/>
          <a:p>
            <a:r>
              <a:rPr lang="en-US" sz="1600" b="1" dirty="0">
                <a:solidFill>
                  <a:srgbClr val="FF0000"/>
                </a:solidFill>
                <a:latin typeface="Century Gothic" panose="020B0502020202020204" pitchFamily="34" charset="0"/>
              </a:rPr>
              <a:t>LT</a:t>
            </a:r>
            <a:r>
              <a:rPr lang="en-US" sz="1600" b="1" u="sng" dirty="0">
                <a:solidFill>
                  <a:srgbClr val="FF0000"/>
                </a:solidFill>
                <a:latin typeface="Century Gothic" panose="020B0502020202020204" pitchFamily="34" charset="0"/>
              </a:rPr>
              <a:t>D</a:t>
            </a:r>
          </a:p>
        </p:txBody>
      </p:sp>
      <p:grpSp>
        <p:nvGrpSpPr>
          <p:cNvPr id="18" name="Group 17">
            <a:extLst>
              <a:ext uri="{FF2B5EF4-FFF2-40B4-BE49-F238E27FC236}">
                <a16:creationId xmlns:a16="http://schemas.microsoft.com/office/drawing/2014/main" id="{6ACC6030-8BE7-4146-BDA9-CD37E74011A0}"/>
              </a:ext>
            </a:extLst>
          </p:cNvPr>
          <p:cNvGrpSpPr/>
          <p:nvPr/>
        </p:nvGrpSpPr>
        <p:grpSpPr>
          <a:xfrm>
            <a:off x="6493482" y="5572467"/>
            <a:ext cx="5425445" cy="584775"/>
            <a:chOff x="6554441" y="3526761"/>
            <a:chExt cx="5425445" cy="584775"/>
          </a:xfrm>
        </p:grpSpPr>
        <p:sp>
          <p:nvSpPr>
            <p:cNvPr id="19" name="Oval 18">
              <a:extLst>
                <a:ext uri="{FF2B5EF4-FFF2-40B4-BE49-F238E27FC236}">
                  <a16:creationId xmlns:a16="http://schemas.microsoft.com/office/drawing/2014/main" id="{D5E5A339-938D-4419-B6E3-574ECFCF4C61}"/>
                </a:ext>
              </a:extLst>
            </p:cNvPr>
            <p:cNvSpPr/>
            <p:nvPr/>
          </p:nvSpPr>
          <p:spPr>
            <a:xfrm>
              <a:off x="6554441" y="3588192"/>
              <a:ext cx="182880" cy="182880"/>
            </a:xfrm>
            <a:prstGeom prst="ellipse">
              <a:avLst/>
            </a:prstGeom>
            <a:solidFill>
              <a:srgbClr val="FF0000"/>
            </a:solidFill>
            <a:ln>
              <a:noFill/>
            </a:ln>
            <a:scene3d>
              <a:camera prst="orthographicFront"/>
              <a:lightRig rig="threePt" dir="t"/>
            </a:scene3d>
            <a:sp3d>
              <a:bevelT w="10795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76DB7560-24C9-422B-9423-99586E21079B}"/>
                </a:ext>
              </a:extLst>
            </p:cNvPr>
            <p:cNvSpPr txBox="1"/>
            <p:nvPr/>
          </p:nvSpPr>
          <p:spPr>
            <a:xfrm>
              <a:off x="6774514" y="3526761"/>
              <a:ext cx="5205372" cy="584775"/>
            </a:xfrm>
            <a:prstGeom prst="rect">
              <a:avLst/>
            </a:prstGeom>
            <a:noFill/>
          </p:spPr>
          <p:txBody>
            <a:bodyPr wrap="square" rtlCol="0">
              <a:spAutoFit/>
            </a:bodyPr>
            <a:lstStyle/>
            <a:p>
              <a:r>
                <a:rPr lang="en-US" sz="1600" dirty="0">
                  <a:solidFill>
                    <a:srgbClr val="FF0000"/>
                  </a:solidFill>
                  <a:latin typeface="Century Gothic" panose="020B0502020202020204" pitchFamily="34" charset="0"/>
                </a:rPr>
                <a:t>In some cases, Ca</a:t>
              </a:r>
              <a:r>
                <a:rPr lang="en-US" sz="1600" baseline="30000" dirty="0">
                  <a:solidFill>
                    <a:srgbClr val="FF0000"/>
                  </a:solidFill>
                  <a:latin typeface="Century Gothic" panose="020B0502020202020204" pitchFamily="34" charset="0"/>
                </a:rPr>
                <a:t>2+ </a:t>
              </a:r>
              <a:r>
                <a:rPr lang="en-US" sz="1600" dirty="0">
                  <a:solidFill>
                    <a:srgbClr val="FF0000"/>
                  </a:solidFill>
                  <a:latin typeface="Century Gothic" panose="020B0502020202020204" pitchFamily="34" charset="0"/>
                </a:rPr>
                <a:t>influx during </a:t>
              </a:r>
              <a:r>
                <a:rPr lang="en-US" sz="1600" dirty="0" err="1">
                  <a:solidFill>
                    <a:srgbClr val="FF0000"/>
                  </a:solidFill>
                  <a:latin typeface="Century Gothic" panose="020B0502020202020204" pitchFamily="34" charset="0"/>
                </a:rPr>
                <a:t>bAP</a:t>
              </a:r>
              <a:r>
                <a:rPr lang="en-US" sz="1600" dirty="0">
                  <a:solidFill>
                    <a:srgbClr val="FF0000"/>
                  </a:solidFill>
                  <a:latin typeface="Century Gothic" panose="020B0502020202020204" pitchFamily="34" charset="0"/>
                </a:rPr>
                <a:t> causes Ca</a:t>
              </a:r>
              <a:r>
                <a:rPr lang="en-US" sz="1600" baseline="30000" dirty="0">
                  <a:solidFill>
                    <a:srgbClr val="FF0000"/>
                  </a:solidFill>
                  <a:latin typeface="Century Gothic" panose="020B0502020202020204" pitchFamily="34" charset="0"/>
                </a:rPr>
                <a:t>2+</a:t>
              </a:r>
              <a:r>
                <a:rPr lang="en-US" sz="1600" dirty="0">
                  <a:solidFill>
                    <a:srgbClr val="FF0000"/>
                  </a:solidFill>
                  <a:latin typeface="Century Gothic" panose="020B0502020202020204" pitchFamily="34" charset="0"/>
                </a:rPr>
                <a:t>-dependent inactivation of NMDARs.</a:t>
              </a:r>
            </a:p>
          </p:txBody>
        </p:sp>
      </p:grpSp>
    </p:spTree>
    <p:extLst>
      <p:ext uri="{BB962C8B-B14F-4D97-AF65-F5344CB8AC3E}">
        <p14:creationId xmlns:p14="http://schemas.microsoft.com/office/powerpoint/2010/main" val="28572265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dissolve">
                                      <p:cBhvr>
                                        <p:cTn id="22" dur="500"/>
                                        <p:tgtEl>
                                          <p:spTgt spid="17"/>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animEffect transition="in" filter="dissolve">
                                      <p:cBhvr>
                                        <p:cTn id="27" dur="500"/>
                                        <p:tgtEl>
                                          <p:spTgt spid="14"/>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dissolve">
                                      <p:cBhvr>
                                        <p:cTn id="3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7"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C4CC74AC-F6D6-4EED-A172-EE4E897BBFBE}"/>
              </a:ext>
            </a:extLst>
          </p:cNvPr>
          <p:cNvPicPr>
            <a:picLocks noChangeAspect="1"/>
          </p:cNvPicPr>
          <p:nvPr/>
        </p:nvPicPr>
        <p:blipFill rotWithShape="1">
          <a:blip r:embed="rId3"/>
          <a:srcRect l="72250"/>
          <a:stretch/>
        </p:blipFill>
        <p:spPr>
          <a:xfrm>
            <a:off x="8380675" y="1744045"/>
            <a:ext cx="2928730" cy="3574863"/>
          </a:xfrm>
          <a:prstGeom prst="rect">
            <a:avLst/>
          </a:prstGeom>
        </p:spPr>
      </p:pic>
      <p:sp>
        <p:nvSpPr>
          <p:cNvPr id="3" name="TextBox 2">
            <a:extLst>
              <a:ext uri="{FF2B5EF4-FFF2-40B4-BE49-F238E27FC236}">
                <a16:creationId xmlns:a16="http://schemas.microsoft.com/office/drawing/2014/main" id="{13DD0A32-384B-4CC1-B597-4220B23182C0}"/>
              </a:ext>
            </a:extLst>
          </p:cNvPr>
          <p:cNvSpPr txBox="1"/>
          <p:nvPr/>
        </p:nvSpPr>
        <p:spPr>
          <a:xfrm>
            <a:off x="1694676" y="314772"/>
            <a:ext cx="8802647" cy="1323439"/>
          </a:xfrm>
          <a:prstGeom prst="rect">
            <a:avLst/>
          </a:prstGeom>
          <a:noFill/>
        </p:spPr>
        <p:txBody>
          <a:bodyPr wrap="square" rtlCol="0">
            <a:spAutoFit/>
          </a:bodyPr>
          <a:lstStyle/>
          <a:p>
            <a:pPr algn="ctr"/>
            <a:r>
              <a:rPr lang="en-US" sz="4000" dirty="0">
                <a:latin typeface="Century Gothic" panose="020B0502020202020204" pitchFamily="34" charset="0"/>
              </a:rPr>
              <a:t>Spike Timing-Dependent Plasticity (STDP)</a:t>
            </a:r>
          </a:p>
        </p:txBody>
      </p:sp>
      <p:pic>
        <p:nvPicPr>
          <p:cNvPr id="5" name="Picture 4">
            <a:extLst>
              <a:ext uri="{FF2B5EF4-FFF2-40B4-BE49-F238E27FC236}">
                <a16:creationId xmlns:a16="http://schemas.microsoft.com/office/drawing/2014/main" id="{1B02FC95-80F0-4F82-A981-F19B8B6A796E}"/>
              </a:ext>
            </a:extLst>
          </p:cNvPr>
          <p:cNvPicPr>
            <a:picLocks noChangeAspect="1"/>
          </p:cNvPicPr>
          <p:nvPr/>
        </p:nvPicPr>
        <p:blipFill rotWithShape="1">
          <a:blip r:embed="rId3"/>
          <a:srcRect r="63084"/>
          <a:stretch/>
        </p:blipFill>
        <p:spPr>
          <a:xfrm>
            <a:off x="755374" y="1744045"/>
            <a:ext cx="3896139" cy="3574863"/>
          </a:xfrm>
          <a:prstGeom prst="rect">
            <a:avLst/>
          </a:prstGeom>
        </p:spPr>
      </p:pic>
      <p:sp>
        <p:nvSpPr>
          <p:cNvPr id="6" name="Rectangle 5">
            <a:extLst>
              <a:ext uri="{FF2B5EF4-FFF2-40B4-BE49-F238E27FC236}">
                <a16:creationId xmlns:a16="http://schemas.microsoft.com/office/drawing/2014/main" id="{5E52D154-2DB3-410E-80E7-9BB5C00BE35E}"/>
              </a:ext>
            </a:extLst>
          </p:cNvPr>
          <p:cNvSpPr/>
          <p:nvPr/>
        </p:nvSpPr>
        <p:spPr>
          <a:xfrm>
            <a:off x="4373217" y="2019631"/>
            <a:ext cx="429371" cy="842839"/>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a:extLst>
              <a:ext uri="{FF2B5EF4-FFF2-40B4-BE49-F238E27FC236}">
                <a16:creationId xmlns:a16="http://schemas.microsoft.com/office/drawing/2014/main" id="{6969A0E6-30EF-45B0-9637-3CB092083D85}"/>
              </a:ext>
            </a:extLst>
          </p:cNvPr>
          <p:cNvPicPr>
            <a:picLocks noChangeAspect="1"/>
          </p:cNvPicPr>
          <p:nvPr/>
        </p:nvPicPr>
        <p:blipFill rotWithShape="1">
          <a:blip r:embed="rId3"/>
          <a:srcRect l="33300" r="28352"/>
          <a:stretch/>
        </p:blipFill>
        <p:spPr>
          <a:xfrm>
            <a:off x="4269851" y="1744045"/>
            <a:ext cx="4047214" cy="3574863"/>
          </a:xfrm>
          <a:prstGeom prst="rect">
            <a:avLst/>
          </a:prstGeom>
        </p:spPr>
      </p:pic>
    </p:spTree>
    <p:extLst>
      <p:ext uri="{BB962C8B-B14F-4D97-AF65-F5344CB8AC3E}">
        <p14:creationId xmlns:p14="http://schemas.microsoft.com/office/powerpoint/2010/main" val="3763040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DBC68503-6774-4CA4-BC28-EAE392B92751}"/>
              </a:ext>
            </a:extLst>
          </p:cNvPr>
          <p:cNvSpPr/>
          <p:nvPr/>
        </p:nvSpPr>
        <p:spPr>
          <a:xfrm>
            <a:off x="3742645" y="1422626"/>
            <a:ext cx="1395412" cy="11811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87CB1199-7B04-400B-B59B-028D5DC47665}"/>
              </a:ext>
            </a:extLst>
          </p:cNvPr>
          <p:cNvSpPr/>
          <p:nvPr/>
        </p:nvSpPr>
        <p:spPr>
          <a:xfrm>
            <a:off x="2321832" y="1860776"/>
            <a:ext cx="5006974" cy="36433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B08473D-C82F-4FB6-B866-6D26EE83F48F}"/>
              </a:ext>
            </a:extLst>
          </p:cNvPr>
          <p:cNvSpPr/>
          <p:nvPr/>
        </p:nvSpPr>
        <p:spPr>
          <a:xfrm>
            <a:off x="5281328" y="1383335"/>
            <a:ext cx="561958" cy="1319212"/>
          </a:xfrm>
          <a:prstGeom prst="rect">
            <a:avLst/>
          </a:prstGeom>
          <a:gradFill flip="none" rotWithShape="1">
            <a:gsLst>
              <a:gs pos="813">
                <a:schemeClr val="tx1"/>
              </a:gs>
              <a:gs pos="30000">
                <a:srgbClr val="FF9393"/>
              </a:gs>
              <a:gs pos="94000">
                <a:srgbClr val="FF0000"/>
              </a:gs>
              <a:gs pos="100000">
                <a:schemeClr val="tx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a:extLst>
              <a:ext uri="{FF2B5EF4-FFF2-40B4-BE49-F238E27FC236}">
                <a16:creationId xmlns:a16="http://schemas.microsoft.com/office/drawing/2014/main" id="{70B5EE23-7DB5-4FD7-B6B4-6D6328CC5279}"/>
              </a:ext>
            </a:extLst>
          </p:cNvPr>
          <p:cNvSpPr/>
          <p:nvPr/>
        </p:nvSpPr>
        <p:spPr>
          <a:xfrm flipH="1">
            <a:off x="4833456" y="1364286"/>
            <a:ext cx="561958" cy="1319212"/>
          </a:xfrm>
          <a:prstGeom prst="rect">
            <a:avLst/>
          </a:prstGeom>
          <a:gradFill flip="none" rotWithShape="1">
            <a:gsLst>
              <a:gs pos="0">
                <a:schemeClr val="tx1"/>
              </a:gs>
              <a:gs pos="55000">
                <a:srgbClr val="FF7E7E"/>
              </a:gs>
              <a:gs pos="10000">
                <a:srgbClr val="FFC1C1"/>
              </a:gs>
              <a:gs pos="91000">
                <a:srgbClr val="FF3B3B"/>
              </a:gs>
              <a:gs pos="100000">
                <a:schemeClr val="tx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3A6DFF23-020C-42B2-8CFF-CE7948004B70}"/>
              </a:ext>
            </a:extLst>
          </p:cNvPr>
          <p:cNvGrpSpPr/>
          <p:nvPr/>
        </p:nvGrpSpPr>
        <p:grpSpPr>
          <a:xfrm>
            <a:off x="867683" y="678882"/>
            <a:ext cx="7068041" cy="2668588"/>
            <a:chOff x="1435101" y="1118394"/>
            <a:chExt cx="7068041" cy="2668588"/>
          </a:xfrm>
        </p:grpSpPr>
        <p:sp>
          <p:nvSpPr>
            <p:cNvPr id="15" name="Rectangle 14">
              <a:extLst>
                <a:ext uri="{FF2B5EF4-FFF2-40B4-BE49-F238E27FC236}">
                  <a16:creationId xmlns:a16="http://schemas.microsoft.com/office/drawing/2014/main" id="{A648366C-9551-4BB8-863A-F3AF0A8E03E4}"/>
                </a:ext>
              </a:extLst>
            </p:cNvPr>
            <p:cNvSpPr/>
            <p:nvPr/>
          </p:nvSpPr>
          <p:spPr>
            <a:xfrm>
              <a:off x="7877147" y="2095501"/>
              <a:ext cx="625995" cy="9477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C0EF729E-7C0B-487A-8B74-8E68A1BC2A56}"/>
                </a:ext>
              </a:extLst>
            </p:cNvPr>
            <p:cNvSpPr/>
            <p:nvPr/>
          </p:nvSpPr>
          <p:spPr>
            <a:xfrm>
              <a:off x="2103978" y="1540669"/>
              <a:ext cx="219180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FCA8DB19-9E31-4640-8473-CE6296386ABF}"/>
                </a:ext>
              </a:extLst>
            </p:cNvPr>
            <p:cNvSpPr/>
            <p:nvPr/>
          </p:nvSpPr>
          <p:spPr>
            <a:xfrm>
              <a:off x="2254399" y="2653508"/>
              <a:ext cx="206834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7BA703B2-8D50-478E-B263-D3DEC16E7697}"/>
                </a:ext>
              </a:extLst>
            </p:cNvPr>
            <p:cNvSpPr/>
            <p:nvPr/>
          </p:nvSpPr>
          <p:spPr>
            <a:xfrm>
              <a:off x="3562302" y="3024982"/>
              <a:ext cx="2641647"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10654E9-0CFD-4D1D-968D-2538B497966E}"/>
                </a:ext>
              </a:extLst>
            </p:cNvPr>
            <p:cNvSpPr/>
            <p:nvPr/>
          </p:nvSpPr>
          <p:spPr>
            <a:xfrm>
              <a:off x="3618636" y="1118394"/>
              <a:ext cx="2641647"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0B8898CA-1B3E-43DB-8E07-7267920B7383}"/>
                </a:ext>
              </a:extLst>
            </p:cNvPr>
            <p:cNvSpPr/>
            <p:nvPr/>
          </p:nvSpPr>
          <p:spPr>
            <a:xfrm>
              <a:off x="5718572" y="1533525"/>
              <a:ext cx="2747796"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4E9DE8A2-21B8-45EF-9E5B-C46E01FA0316}"/>
                </a:ext>
              </a:extLst>
            </p:cNvPr>
            <p:cNvSpPr/>
            <p:nvPr/>
          </p:nvSpPr>
          <p:spPr>
            <a:xfrm>
              <a:off x="5718572" y="2659857"/>
              <a:ext cx="2747795" cy="7076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52996B90-ADE6-427D-B19E-40715347403F}"/>
                </a:ext>
              </a:extLst>
            </p:cNvPr>
            <p:cNvSpPr/>
            <p:nvPr/>
          </p:nvSpPr>
          <p:spPr>
            <a:xfrm>
              <a:off x="1435101" y="2188370"/>
              <a:ext cx="1533528"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TextBox 3">
            <a:extLst>
              <a:ext uri="{FF2B5EF4-FFF2-40B4-BE49-F238E27FC236}">
                <a16:creationId xmlns:a16="http://schemas.microsoft.com/office/drawing/2014/main" id="{B71B801E-C69E-4AA5-9827-DCF4E54F10FF}"/>
              </a:ext>
            </a:extLst>
          </p:cNvPr>
          <p:cNvSpPr txBox="1"/>
          <p:nvPr/>
        </p:nvSpPr>
        <p:spPr>
          <a:xfrm>
            <a:off x="4047505" y="1084072"/>
            <a:ext cx="688009" cy="338554"/>
          </a:xfrm>
          <a:prstGeom prst="rect">
            <a:avLst/>
          </a:prstGeom>
          <a:noFill/>
        </p:spPr>
        <p:txBody>
          <a:bodyPr wrap="none" rtlCol="0">
            <a:spAutoFit/>
          </a:bodyPr>
          <a:lstStyle/>
          <a:p>
            <a:r>
              <a:rPr lang="en-US" sz="1600" dirty="0">
                <a:latin typeface="Avenir Next LT Pro Light" panose="020B0304020202020204" pitchFamily="34" charset="0"/>
              </a:rPr>
              <a:t>soma</a:t>
            </a:r>
          </a:p>
        </p:txBody>
      </p:sp>
      <p:sp>
        <p:nvSpPr>
          <p:cNvPr id="30" name="TextBox 29">
            <a:extLst>
              <a:ext uri="{FF2B5EF4-FFF2-40B4-BE49-F238E27FC236}">
                <a16:creationId xmlns:a16="http://schemas.microsoft.com/office/drawing/2014/main" id="{2794145B-D053-4A68-A586-06E8D01F8294}"/>
              </a:ext>
            </a:extLst>
          </p:cNvPr>
          <p:cNvSpPr txBox="1"/>
          <p:nvPr/>
        </p:nvSpPr>
        <p:spPr>
          <a:xfrm>
            <a:off x="5796758" y="1517459"/>
            <a:ext cx="632289" cy="338554"/>
          </a:xfrm>
          <a:prstGeom prst="rect">
            <a:avLst/>
          </a:prstGeom>
          <a:noFill/>
        </p:spPr>
        <p:txBody>
          <a:bodyPr wrap="none" rtlCol="0">
            <a:spAutoFit/>
          </a:bodyPr>
          <a:lstStyle/>
          <a:p>
            <a:r>
              <a:rPr lang="en-US" sz="1600" dirty="0">
                <a:latin typeface="Avenir Next LT Pro Light" panose="020B0304020202020204" pitchFamily="34" charset="0"/>
              </a:rPr>
              <a:t>axon</a:t>
            </a:r>
          </a:p>
        </p:txBody>
      </p:sp>
      <p:sp>
        <p:nvSpPr>
          <p:cNvPr id="31" name="TextBox 30">
            <a:extLst>
              <a:ext uri="{FF2B5EF4-FFF2-40B4-BE49-F238E27FC236}">
                <a16:creationId xmlns:a16="http://schemas.microsoft.com/office/drawing/2014/main" id="{F083AAA4-0F90-4778-A3E9-649281B19F1D}"/>
              </a:ext>
            </a:extLst>
          </p:cNvPr>
          <p:cNvSpPr txBox="1"/>
          <p:nvPr/>
        </p:nvSpPr>
        <p:spPr>
          <a:xfrm>
            <a:off x="2504204" y="1517459"/>
            <a:ext cx="981359" cy="338554"/>
          </a:xfrm>
          <a:prstGeom prst="rect">
            <a:avLst/>
          </a:prstGeom>
          <a:noFill/>
        </p:spPr>
        <p:txBody>
          <a:bodyPr wrap="none" rtlCol="0">
            <a:spAutoFit/>
          </a:bodyPr>
          <a:lstStyle/>
          <a:p>
            <a:r>
              <a:rPr lang="en-US" sz="1600" dirty="0">
                <a:latin typeface="Avenir Next LT Pro Light" panose="020B0304020202020204" pitchFamily="34" charset="0"/>
              </a:rPr>
              <a:t>dendrite</a:t>
            </a:r>
          </a:p>
        </p:txBody>
      </p:sp>
      <p:sp>
        <p:nvSpPr>
          <p:cNvPr id="48" name="TextBox 47">
            <a:extLst>
              <a:ext uri="{FF2B5EF4-FFF2-40B4-BE49-F238E27FC236}">
                <a16:creationId xmlns:a16="http://schemas.microsoft.com/office/drawing/2014/main" id="{A224CDEE-6769-4E38-A15A-720EE3BA905F}"/>
              </a:ext>
            </a:extLst>
          </p:cNvPr>
          <p:cNvSpPr txBox="1"/>
          <p:nvPr/>
        </p:nvSpPr>
        <p:spPr>
          <a:xfrm>
            <a:off x="3092838" y="172332"/>
            <a:ext cx="5713231" cy="523220"/>
          </a:xfrm>
          <a:prstGeom prst="rect">
            <a:avLst/>
          </a:prstGeom>
          <a:noFill/>
        </p:spPr>
        <p:txBody>
          <a:bodyPr wrap="none" rtlCol="0">
            <a:spAutoFit/>
          </a:bodyPr>
          <a:lstStyle/>
          <a:p>
            <a:r>
              <a:rPr lang="en-US" sz="2800" b="1" dirty="0">
                <a:latin typeface="Avenir Next LT Pro Light" panose="020B0304020202020204" pitchFamily="34" charset="0"/>
              </a:rPr>
              <a:t>Spike Timing Dependent Plasticity</a:t>
            </a:r>
          </a:p>
        </p:txBody>
      </p:sp>
      <p:sp>
        <p:nvSpPr>
          <p:cNvPr id="5" name="Freeform: Shape 4">
            <a:extLst>
              <a:ext uri="{FF2B5EF4-FFF2-40B4-BE49-F238E27FC236}">
                <a16:creationId xmlns:a16="http://schemas.microsoft.com/office/drawing/2014/main" id="{F5D7EF05-C8EC-4CCD-B068-EA9D7BEDCFFD}"/>
              </a:ext>
            </a:extLst>
          </p:cNvPr>
          <p:cNvSpPr/>
          <p:nvPr/>
        </p:nvSpPr>
        <p:spPr>
          <a:xfrm>
            <a:off x="5313301" y="2333473"/>
            <a:ext cx="625995" cy="1006396"/>
          </a:xfrm>
          <a:custGeom>
            <a:avLst/>
            <a:gdLst>
              <a:gd name="connsiteX0" fmla="*/ 0 w 1059542"/>
              <a:gd name="connsiteY0" fmla="*/ 588111 h 1097501"/>
              <a:gd name="connsiteX1" fmla="*/ 319314 w 1059542"/>
              <a:gd name="connsiteY1" fmla="*/ 602625 h 1097501"/>
              <a:gd name="connsiteX2" fmla="*/ 333828 w 1059542"/>
              <a:gd name="connsiteY2" fmla="*/ 7540 h 1097501"/>
              <a:gd name="connsiteX3" fmla="*/ 537028 w 1059542"/>
              <a:gd name="connsiteY3" fmla="*/ 1081597 h 1097501"/>
              <a:gd name="connsiteX4" fmla="*/ 696685 w 1059542"/>
              <a:gd name="connsiteY4" fmla="*/ 646168 h 1097501"/>
              <a:gd name="connsiteX5" fmla="*/ 1059542 w 1059542"/>
              <a:gd name="connsiteY5" fmla="*/ 588111 h 1097501"/>
              <a:gd name="connsiteX0" fmla="*/ 0 w 1059542"/>
              <a:gd name="connsiteY0" fmla="*/ 606977 h 1117161"/>
              <a:gd name="connsiteX1" fmla="*/ 319314 w 1059542"/>
              <a:gd name="connsiteY1" fmla="*/ 621491 h 1117161"/>
              <a:gd name="connsiteX2" fmla="*/ 438603 w 1059542"/>
              <a:gd name="connsiteY2" fmla="*/ 7356 h 1117161"/>
              <a:gd name="connsiteX3" fmla="*/ 537028 w 1059542"/>
              <a:gd name="connsiteY3" fmla="*/ 1100463 h 1117161"/>
              <a:gd name="connsiteX4" fmla="*/ 696685 w 1059542"/>
              <a:gd name="connsiteY4" fmla="*/ 665034 h 1117161"/>
              <a:gd name="connsiteX5" fmla="*/ 1059542 w 1059542"/>
              <a:gd name="connsiteY5" fmla="*/ 606977 h 1117161"/>
              <a:gd name="connsiteX0" fmla="*/ 0 w 1097642"/>
              <a:gd name="connsiteY0" fmla="*/ 664233 h 1117267"/>
              <a:gd name="connsiteX1" fmla="*/ 357414 w 1097642"/>
              <a:gd name="connsiteY1" fmla="*/ 621597 h 1117267"/>
              <a:gd name="connsiteX2" fmla="*/ 476703 w 1097642"/>
              <a:gd name="connsiteY2" fmla="*/ 7462 h 1117267"/>
              <a:gd name="connsiteX3" fmla="*/ 575128 w 1097642"/>
              <a:gd name="connsiteY3" fmla="*/ 1100569 h 1117267"/>
              <a:gd name="connsiteX4" fmla="*/ 734785 w 1097642"/>
              <a:gd name="connsiteY4" fmla="*/ 665140 h 1117267"/>
              <a:gd name="connsiteX5" fmla="*/ 1097642 w 1097642"/>
              <a:gd name="connsiteY5" fmla="*/ 607083 h 1117267"/>
              <a:gd name="connsiteX0" fmla="*/ 0 w 1097642"/>
              <a:gd name="connsiteY0" fmla="*/ 667724 h 1120758"/>
              <a:gd name="connsiteX1" fmla="*/ 347889 w 1097642"/>
              <a:gd name="connsiteY1" fmla="*/ 548888 h 1120758"/>
              <a:gd name="connsiteX2" fmla="*/ 476703 w 1097642"/>
              <a:gd name="connsiteY2" fmla="*/ 10953 h 1120758"/>
              <a:gd name="connsiteX3" fmla="*/ 575128 w 1097642"/>
              <a:gd name="connsiteY3" fmla="*/ 1104060 h 1120758"/>
              <a:gd name="connsiteX4" fmla="*/ 734785 w 1097642"/>
              <a:gd name="connsiteY4" fmla="*/ 668631 h 1120758"/>
              <a:gd name="connsiteX5" fmla="*/ 1097642 w 1097642"/>
              <a:gd name="connsiteY5" fmla="*/ 610574 h 1120758"/>
              <a:gd name="connsiteX0" fmla="*/ 0 w 1097642"/>
              <a:gd name="connsiteY0" fmla="*/ 664083 h 1006396"/>
              <a:gd name="connsiteX1" fmla="*/ 347889 w 1097642"/>
              <a:gd name="connsiteY1" fmla="*/ 545247 h 1006396"/>
              <a:gd name="connsiteX2" fmla="*/ 476703 w 1097642"/>
              <a:gd name="connsiteY2" fmla="*/ 7312 h 1006396"/>
              <a:gd name="connsiteX3" fmla="*/ 575128 w 1097642"/>
              <a:gd name="connsiteY3" fmla="*/ 986119 h 1006396"/>
              <a:gd name="connsiteX4" fmla="*/ 734785 w 1097642"/>
              <a:gd name="connsiteY4" fmla="*/ 664990 h 1006396"/>
              <a:gd name="connsiteX5" fmla="*/ 1097642 w 1097642"/>
              <a:gd name="connsiteY5" fmla="*/ 606933 h 100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7642" h="1006396">
                <a:moveTo>
                  <a:pt x="0" y="664083"/>
                </a:moveTo>
                <a:cubicBezTo>
                  <a:pt x="131838" y="719721"/>
                  <a:pt x="268439" y="654709"/>
                  <a:pt x="347889" y="545247"/>
                </a:cubicBezTo>
                <a:cubicBezTo>
                  <a:pt x="427339" y="435785"/>
                  <a:pt x="438830" y="-66167"/>
                  <a:pt x="476703" y="7312"/>
                </a:cubicBezTo>
                <a:cubicBezTo>
                  <a:pt x="514576" y="80791"/>
                  <a:pt x="532114" y="876506"/>
                  <a:pt x="575128" y="986119"/>
                </a:cubicBezTo>
                <a:cubicBezTo>
                  <a:pt x="618142" y="1095732"/>
                  <a:pt x="647699" y="728188"/>
                  <a:pt x="734785" y="664990"/>
                </a:cubicBezTo>
                <a:cubicBezTo>
                  <a:pt x="821871" y="601792"/>
                  <a:pt x="959756" y="594837"/>
                  <a:pt x="1097642" y="606933"/>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8CF98687-89F2-497A-B9B2-476F17766159}"/>
              </a:ext>
            </a:extLst>
          </p:cNvPr>
          <p:cNvGrpSpPr/>
          <p:nvPr/>
        </p:nvGrpSpPr>
        <p:grpSpPr>
          <a:xfrm>
            <a:off x="7410450" y="1863157"/>
            <a:ext cx="211236" cy="350044"/>
            <a:chOff x="7410450" y="1863157"/>
            <a:chExt cx="211236" cy="350044"/>
          </a:xfrm>
        </p:grpSpPr>
        <p:sp>
          <p:nvSpPr>
            <p:cNvPr id="7" name="Oval 6">
              <a:extLst>
                <a:ext uri="{FF2B5EF4-FFF2-40B4-BE49-F238E27FC236}">
                  <a16:creationId xmlns:a16="http://schemas.microsoft.com/office/drawing/2014/main" id="{0D3A5CCE-5980-4798-B1AA-94918BCAA2BF}"/>
                </a:ext>
              </a:extLst>
            </p:cNvPr>
            <p:cNvSpPr/>
            <p:nvPr/>
          </p:nvSpPr>
          <p:spPr>
            <a:xfrm>
              <a:off x="7410450" y="1863157"/>
              <a:ext cx="88900" cy="89468"/>
            </a:xfrm>
            <a:prstGeom prst="ellipse">
              <a:avLst/>
            </a:prstGeom>
            <a:solidFill>
              <a:srgbClr val="FFFF00"/>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Oval 48">
              <a:extLst>
                <a:ext uri="{FF2B5EF4-FFF2-40B4-BE49-F238E27FC236}">
                  <a16:creationId xmlns:a16="http://schemas.microsoft.com/office/drawing/2014/main" id="{33E2AA92-AD89-4AA8-A56E-FC4886EBC9BC}"/>
                </a:ext>
              </a:extLst>
            </p:cNvPr>
            <p:cNvSpPr/>
            <p:nvPr/>
          </p:nvSpPr>
          <p:spPr>
            <a:xfrm>
              <a:off x="7410450" y="1993445"/>
              <a:ext cx="88900" cy="89468"/>
            </a:xfrm>
            <a:prstGeom prst="ellipse">
              <a:avLst/>
            </a:prstGeom>
            <a:solidFill>
              <a:srgbClr val="FFFF00"/>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Oval 49">
              <a:extLst>
                <a:ext uri="{FF2B5EF4-FFF2-40B4-BE49-F238E27FC236}">
                  <a16:creationId xmlns:a16="http://schemas.microsoft.com/office/drawing/2014/main" id="{47ECBAC2-44A0-414C-87DA-84C0F3DD8124}"/>
                </a:ext>
              </a:extLst>
            </p:cNvPr>
            <p:cNvSpPr/>
            <p:nvPr/>
          </p:nvSpPr>
          <p:spPr>
            <a:xfrm>
              <a:off x="7410450" y="2123733"/>
              <a:ext cx="88900" cy="89468"/>
            </a:xfrm>
            <a:prstGeom prst="ellipse">
              <a:avLst/>
            </a:prstGeom>
            <a:solidFill>
              <a:srgbClr val="FFFF00"/>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Oval 50">
              <a:extLst>
                <a:ext uri="{FF2B5EF4-FFF2-40B4-BE49-F238E27FC236}">
                  <a16:creationId xmlns:a16="http://schemas.microsoft.com/office/drawing/2014/main" id="{1912EAA6-DFBF-4820-A279-F751CA5B8E03}"/>
                </a:ext>
              </a:extLst>
            </p:cNvPr>
            <p:cNvSpPr/>
            <p:nvPr/>
          </p:nvSpPr>
          <p:spPr>
            <a:xfrm>
              <a:off x="7532786" y="1931571"/>
              <a:ext cx="88900" cy="89468"/>
            </a:xfrm>
            <a:prstGeom prst="ellipse">
              <a:avLst/>
            </a:prstGeom>
            <a:solidFill>
              <a:srgbClr val="FFFF00"/>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DC1A16EF-05ED-4339-9AFB-4FE13E16BC45}"/>
                </a:ext>
              </a:extLst>
            </p:cNvPr>
            <p:cNvSpPr/>
            <p:nvPr/>
          </p:nvSpPr>
          <p:spPr>
            <a:xfrm>
              <a:off x="7532786" y="2075958"/>
              <a:ext cx="88900" cy="89468"/>
            </a:xfrm>
            <a:prstGeom prst="ellipse">
              <a:avLst/>
            </a:prstGeom>
            <a:solidFill>
              <a:srgbClr val="FFFF00"/>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Freeform: Shape 52">
            <a:extLst>
              <a:ext uri="{FF2B5EF4-FFF2-40B4-BE49-F238E27FC236}">
                <a16:creationId xmlns:a16="http://schemas.microsoft.com/office/drawing/2014/main" id="{79B9628B-7F38-4BD2-9D60-ED984C10B9E8}"/>
              </a:ext>
            </a:extLst>
          </p:cNvPr>
          <p:cNvSpPr/>
          <p:nvPr/>
        </p:nvSpPr>
        <p:spPr>
          <a:xfrm flipH="1">
            <a:off x="5231142" y="2314424"/>
            <a:ext cx="625995" cy="1006396"/>
          </a:xfrm>
          <a:custGeom>
            <a:avLst/>
            <a:gdLst>
              <a:gd name="connsiteX0" fmla="*/ 0 w 1059542"/>
              <a:gd name="connsiteY0" fmla="*/ 588111 h 1097501"/>
              <a:gd name="connsiteX1" fmla="*/ 319314 w 1059542"/>
              <a:gd name="connsiteY1" fmla="*/ 602625 h 1097501"/>
              <a:gd name="connsiteX2" fmla="*/ 333828 w 1059542"/>
              <a:gd name="connsiteY2" fmla="*/ 7540 h 1097501"/>
              <a:gd name="connsiteX3" fmla="*/ 537028 w 1059542"/>
              <a:gd name="connsiteY3" fmla="*/ 1081597 h 1097501"/>
              <a:gd name="connsiteX4" fmla="*/ 696685 w 1059542"/>
              <a:gd name="connsiteY4" fmla="*/ 646168 h 1097501"/>
              <a:gd name="connsiteX5" fmla="*/ 1059542 w 1059542"/>
              <a:gd name="connsiteY5" fmla="*/ 588111 h 1097501"/>
              <a:gd name="connsiteX0" fmla="*/ 0 w 1059542"/>
              <a:gd name="connsiteY0" fmla="*/ 606977 h 1117161"/>
              <a:gd name="connsiteX1" fmla="*/ 319314 w 1059542"/>
              <a:gd name="connsiteY1" fmla="*/ 621491 h 1117161"/>
              <a:gd name="connsiteX2" fmla="*/ 438603 w 1059542"/>
              <a:gd name="connsiteY2" fmla="*/ 7356 h 1117161"/>
              <a:gd name="connsiteX3" fmla="*/ 537028 w 1059542"/>
              <a:gd name="connsiteY3" fmla="*/ 1100463 h 1117161"/>
              <a:gd name="connsiteX4" fmla="*/ 696685 w 1059542"/>
              <a:gd name="connsiteY4" fmla="*/ 665034 h 1117161"/>
              <a:gd name="connsiteX5" fmla="*/ 1059542 w 1059542"/>
              <a:gd name="connsiteY5" fmla="*/ 606977 h 1117161"/>
              <a:gd name="connsiteX0" fmla="*/ 0 w 1097642"/>
              <a:gd name="connsiteY0" fmla="*/ 664233 h 1117267"/>
              <a:gd name="connsiteX1" fmla="*/ 357414 w 1097642"/>
              <a:gd name="connsiteY1" fmla="*/ 621597 h 1117267"/>
              <a:gd name="connsiteX2" fmla="*/ 476703 w 1097642"/>
              <a:gd name="connsiteY2" fmla="*/ 7462 h 1117267"/>
              <a:gd name="connsiteX3" fmla="*/ 575128 w 1097642"/>
              <a:gd name="connsiteY3" fmla="*/ 1100569 h 1117267"/>
              <a:gd name="connsiteX4" fmla="*/ 734785 w 1097642"/>
              <a:gd name="connsiteY4" fmla="*/ 665140 h 1117267"/>
              <a:gd name="connsiteX5" fmla="*/ 1097642 w 1097642"/>
              <a:gd name="connsiteY5" fmla="*/ 607083 h 1117267"/>
              <a:gd name="connsiteX0" fmla="*/ 0 w 1097642"/>
              <a:gd name="connsiteY0" fmla="*/ 667724 h 1120758"/>
              <a:gd name="connsiteX1" fmla="*/ 347889 w 1097642"/>
              <a:gd name="connsiteY1" fmla="*/ 548888 h 1120758"/>
              <a:gd name="connsiteX2" fmla="*/ 476703 w 1097642"/>
              <a:gd name="connsiteY2" fmla="*/ 10953 h 1120758"/>
              <a:gd name="connsiteX3" fmla="*/ 575128 w 1097642"/>
              <a:gd name="connsiteY3" fmla="*/ 1104060 h 1120758"/>
              <a:gd name="connsiteX4" fmla="*/ 734785 w 1097642"/>
              <a:gd name="connsiteY4" fmla="*/ 668631 h 1120758"/>
              <a:gd name="connsiteX5" fmla="*/ 1097642 w 1097642"/>
              <a:gd name="connsiteY5" fmla="*/ 610574 h 1120758"/>
              <a:gd name="connsiteX0" fmla="*/ 0 w 1097642"/>
              <a:gd name="connsiteY0" fmla="*/ 664083 h 1006396"/>
              <a:gd name="connsiteX1" fmla="*/ 347889 w 1097642"/>
              <a:gd name="connsiteY1" fmla="*/ 545247 h 1006396"/>
              <a:gd name="connsiteX2" fmla="*/ 476703 w 1097642"/>
              <a:gd name="connsiteY2" fmla="*/ 7312 h 1006396"/>
              <a:gd name="connsiteX3" fmla="*/ 575128 w 1097642"/>
              <a:gd name="connsiteY3" fmla="*/ 986119 h 1006396"/>
              <a:gd name="connsiteX4" fmla="*/ 734785 w 1097642"/>
              <a:gd name="connsiteY4" fmla="*/ 664990 h 1006396"/>
              <a:gd name="connsiteX5" fmla="*/ 1097642 w 1097642"/>
              <a:gd name="connsiteY5" fmla="*/ 606933 h 100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7642" h="1006396">
                <a:moveTo>
                  <a:pt x="0" y="664083"/>
                </a:moveTo>
                <a:cubicBezTo>
                  <a:pt x="131838" y="719721"/>
                  <a:pt x="268439" y="654709"/>
                  <a:pt x="347889" y="545247"/>
                </a:cubicBezTo>
                <a:cubicBezTo>
                  <a:pt x="427339" y="435785"/>
                  <a:pt x="438830" y="-66167"/>
                  <a:pt x="476703" y="7312"/>
                </a:cubicBezTo>
                <a:cubicBezTo>
                  <a:pt x="514576" y="80791"/>
                  <a:pt x="532114" y="876506"/>
                  <a:pt x="575128" y="986119"/>
                </a:cubicBezTo>
                <a:cubicBezTo>
                  <a:pt x="618142" y="1095732"/>
                  <a:pt x="647699" y="728188"/>
                  <a:pt x="734785" y="664990"/>
                </a:cubicBezTo>
                <a:cubicBezTo>
                  <a:pt x="821871" y="601792"/>
                  <a:pt x="959756" y="594837"/>
                  <a:pt x="1097642" y="606933"/>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8E72699E-9EDA-4E2F-AA5A-D245EE645B95}"/>
              </a:ext>
            </a:extLst>
          </p:cNvPr>
          <p:cNvSpPr txBox="1"/>
          <p:nvPr/>
        </p:nvSpPr>
        <p:spPr>
          <a:xfrm>
            <a:off x="5354750" y="1196804"/>
            <a:ext cx="1748236" cy="369332"/>
          </a:xfrm>
          <a:prstGeom prst="rect">
            <a:avLst/>
          </a:prstGeom>
          <a:noFill/>
        </p:spPr>
        <p:txBody>
          <a:bodyPr wrap="none" rtlCol="0">
            <a:spAutoFit/>
          </a:bodyPr>
          <a:lstStyle/>
          <a:p>
            <a:r>
              <a:rPr lang="en-US" dirty="0">
                <a:latin typeface="Avenir Next LT Pro Light" panose="020B0304020202020204" pitchFamily="34" charset="0"/>
                <a:hlinkClick r:id="rId2"/>
              </a:rPr>
              <a:t>fire in the hole!</a:t>
            </a:r>
            <a:endParaRPr lang="en-US" dirty="0">
              <a:latin typeface="Avenir Next LT Pro Light" panose="020B0304020202020204" pitchFamily="34" charset="0"/>
            </a:endParaRPr>
          </a:p>
        </p:txBody>
      </p:sp>
      <p:pic>
        <p:nvPicPr>
          <p:cNvPr id="1026" name="Picture 2" descr="How to conceptualize the action potential? - Biology Stack Exchange">
            <a:extLst>
              <a:ext uri="{FF2B5EF4-FFF2-40B4-BE49-F238E27FC236}">
                <a16:creationId xmlns:a16="http://schemas.microsoft.com/office/drawing/2014/main" id="{63450ECB-5B2C-4866-9BB2-3FF4671A12E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2254" y="3429000"/>
            <a:ext cx="2324385" cy="30446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958136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5"/>
                                        </p:tgtEl>
                                      </p:cBhvr>
                                    </p:animEffect>
                                    <p:set>
                                      <p:cBhvr>
                                        <p:cTn id="12" dur="1" fill="hold">
                                          <p:stCondLst>
                                            <p:cond delay="499"/>
                                          </p:stCondLst>
                                        </p:cTn>
                                        <p:tgtEl>
                                          <p:spTgt spid="5"/>
                                        </p:tgtEl>
                                        <p:attrNameLst>
                                          <p:attrName>style.visibility</p:attrName>
                                        </p:attrNameLst>
                                      </p:cBhvr>
                                      <p:to>
                                        <p:strVal val="hidden"/>
                                      </p:to>
                                    </p:set>
                                  </p:childTnLst>
                                </p:cTn>
                              </p:par>
                              <p:par>
                                <p:cTn id="13" presetID="10" presetClass="entr" presetSubtype="0"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fade">
                                      <p:cBhvr>
                                        <p:cTn id="15" dur="500"/>
                                        <p:tgtEl>
                                          <p:spTgt spid="53"/>
                                        </p:tgtEl>
                                      </p:cBhvr>
                                    </p:animEffect>
                                  </p:childTnLst>
                                </p:cTn>
                              </p:par>
                            </p:childTnLst>
                          </p:cTn>
                        </p:par>
                      </p:childTnLst>
                    </p:cTn>
                  </p:par>
                  <p:par>
                    <p:cTn id="16" fill="hold">
                      <p:stCondLst>
                        <p:cond delay="indefinite"/>
                      </p:stCondLst>
                      <p:childTnLst>
                        <p:par>
                          <p:cTn id="17" fill="hold">
                            <p:stCondLst>
                              <p:cond delay="0"/>
                            </p:stCondLst>
                            <p:childTnLst>
                              <p:par>
                                <p:cTn id="18" presetID="63" presetClass="path" presetSubtype="0" accel="50000" decel="50000" fill="hold" grpId="1" nodeType="clickEffect">
                                  <p:stCondLst>
                                    <p:cond delay="0"/>
                                  </p:stCondLst>
                                  <p:childTnLst>
                                    <p:animMotion origin="layout" path="M 2.5E-6 3.7037E-7 L 0.12864 0.00278 " pathEditMode="relative" rAng="0" ptsTypes="AA">
                                      <p:cBhvr>
                                        <p:cTn id="19" dur="5000" fill="hold"/>
                                        <p:tgtEl>
                                          <p:spTgt spid="53"/>
                                        </p:tgtEl>
                                        <p:attrNameLst>
                                          <p:attrName>ppt_x</p:attrName>
                                          <p:attrName>ppt_y</p:attrName>
                                        </p:attrNameLst>
                                      </p:cBhvr>
                                      <p:rCtr x="6432" y="139"/>
                                    </p:animMotion>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1026"/>
                                        </p:tgtEl>
                                        <p:attrNameLst>
                                          <p:attrName>style.visibility</p:attrName>
                                        </p:attrNameLst>
                                      </p:cBhvr>
                                      <p:to>
                                        <p:strVal val="visible"/>
                                      </p:to>
                                    </p:set>
                                    <p:animEffect transition="in" filter="fade">
                                      <p:cBhvr>
                                        <p:cTn id="24" dur="500"/>
                                        <p:tgtEl>
                                          <p:spTgt spid="1026"/>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2" nodeType="click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500"/>
                                        <p:tgtEl>
                                          <p:spTgt spid="5"/>
                                        </p:tgtEl>
                                      </p:cBhvr>
                                    </p:animEffect>
                                  </p:childTnLst>
                                </p:cTn>
                              </p:par>
                            </p:childTnLst>
                          </p:cTn>
                        </p:par>
                      </p:childTnLst>
                    </p:cTn>
                  </p:par>
                  <p:par>
                    <p:cTn id="30" fill="hold">
                      <p:stCondLst>
                        <p:cond delay="indefinite"/>
                      </p:stCondLst>
                      <p:childTnLst>
                        <p:par>
                          <p:cTn id="31" fill="hold">
                            <p:stCondLst>
                              <p:cond delay="0"/>
                            </p:stCondLst>
                            <p:childTnLst>
                              <p:par>
                                <p:cTn id="32" presetID="35" presetClass="path" presetSubtype="0" accel="50000" decel="50000" fill="hold" grpId="3" nodeType="clickEffect">
                                  <p:stCondLst>
                                    <p:cond delay="0"/>
                                  </p:stCondLst>
                                  <p:childTnLst>
                                    <p:animMotion origin="layout" path="M 0 0 L -0.25 0 E" pathEditMode="relative" ptsTypes="">
                                      <p:cBhvr>
                                        <p:cTn id="33" dur="5000" fill="hold"/>
                                        <p:tgtEl>
                                          <p:spTgt spid="5"/>
                                        </p:tgtEl>
                                        <p:attrNameLst>
                                          <p:attrName>ppt_x</p:attrName>
                                          <p:attrName>ppt_y</p:attrName>
                                        </p:attrNameLst>
                                      </p:cBhvr>
                                    </p:animMotion>
                                  </p:childTnLst>
                                </p:cTn>
                              </p:par>
                              <p:par>
                                <p:cTn id="34" presetID="6" presetClass="emph" presetSubtype="0" fill="hold" grpId="4" nodeType="withEffect">
                                  <p:stCondLst>
                                    <p:cond delay="0"/>
                                  </p:stCondLst>
                                  <p:childTnLst>
                                    <p:animScale>
                                      <p:cBhvr>
                                        <p:cTn id="35" dur="4900" fill="hold"/>
                                        <p:tgtEl>
                                          <p:spTgt spid="5"/>
                                        </p:tgtEl>
                                      </p:cBhvr>
                                      <p:by x="50000" y="50000"/>
                                    </p:animScale>
                                  </p:childTnLst>
                                </p:cTn>
                              </p:par>
                            </p:childTnLst>
                          </p:cTn>
                        </p:par>
                      </p:childTnLst>
                    </p:cTn>
                  </p:par>
                  <p:par>
                    <p:cTn id="36" fill="hold">
                      <p:stCondLst>
                        <p:cond delay="indefinite"/>
                      </p:stCondLst>
                      <p:childTnLst>
                        <p:par>
                          <p:cTn id="37" fill="hold">
                            <p:stCondLst>
                              <p:cond delay="0"/>
                            </p:stCondLst>
                            <p:childTnLst>
                              <p:par>
                                <p:cTn id="38" presetID="56" presetClass="entr" presetSubtype="0" fill="hold" grpId="0" nodeType="clickEffect">
                                  <p:stCondLst>
                                    <p:cond delay="0"/>
                                  </p:stCondLst>
                                  <p:iterate type="lt">
                                    <p:tmPct val="10000"/>
                                  </p:iterate>
                                  <p:childTnLst>
                                    <p:set>
                                      <p:cBhvr>
                                        <p:cTn id="39" dur="1" fill="hold">
                                          <p:stCondLst>
                                            <p:cond delay="0"/>
                                          </p:stCondLst>
                                        </p:cTn>
                                        <p:tgtEl>
                                          <p:spTgt spid="20"/>
                                        </p:tgtEl>
                                        <p:attrNameLst>
                                          <p:attrName>style.visibility</p:attrName>
                                        </p:attrNameLst>
                                      </p:cBhvr>
                                      <p:to>
                                        <p:strVal val="visible"/>
                                      </p:to>
                                    </p:set>
                                    <p:anim by="(-#ppt_w*2)" calcmode="lin" valueType="num">
                                      <p:cBhvr rctx="PPT">
                                        <p:cTn id="40" dur="250" autoRev="1" fill="hold">
                                          <p:stCondLst>
                                            <p:cond delay="0"/>
                                          </p:stCondLst>
                                        </p:cTn>
                                        <p:tgtEl>
                                          <p:spTgt spid="20"/>
                                        </p:tgtEl>
                                        <p:attrNameLst>
                                          <p:attrName>ppt_w</p:attrName>
                                        </p:attrNameLst>
                                      </p:cBhvr>
                                    </p:anim>
                                    <p:anim by="(#ppt_w*0.50)" calcmode="lin" valueType="num">
                                      <p:cBhvr>
                                        <p:cTn id="41" dur="250" decel="50000" autoRev="1" fill="hold">
                                          <p:stCondLst>
                                            <p:cond delay="0"/>
                                          </p:stCondLst>
                                        </p:cTn>
                                        <p:tgtEl>
                                          <p:spTgt spid="20"/>
                                        </p:tgtEl>
                                        <p:attrNameLst>
                                          <p:attrName>ppt_x</p:attrName>
                                        </p:attrNameLst>
                                      </p:cBhvr>
                                    </p:anim>
                                    <p:anim from="(-#ppt_h/2)" to="(#ppt_y)" calcmode="lin" valueType="num">
                                      <p:cBhvr>
                                        <p:cTn id="42" dur="500" fill="hold">
                                          <p:stCondLst>
                                            <p:cond delay="0"/>
                                          </p:stCondLst>
                                        </p:cTn>
                                        <p:tgtEl>
                                          <p:spTgt spid="20"/>
                                        </p:tgtEl>
                                        <p:attrNameLst>
                                          <p:attrName>ppt_y</p:attrName>
                                        </p:attrNameLst>
                                      </p:cBhvr>
                                    </p:anim>
                                    <p:animRot by="21600000">
                                      <p:cBhvr>
                                        <p:cTn id="43" dur="500" fill="hold">
                                          <p:stCondLst>
                                            <p:cond delay="0"/>
                                          </p:stCondLst>
                                        </p:cTn>
                                        <p:tgtEl>
                                          <p:spTgt spid="20"/>
                                        </p:tgtEl>
                                        <p:attrNameLst>
                                          <p:attrName>r</p:attrName>
                                        </p:attrNameLst>
                                      </p:cBhvr>
                                    </p:animRot>
                                  </p:childTnLst>
                                </p:cTn>
                              </p:par>
                            </p:childTnLst>
                          </p:cTn>
                        </p:par>
                      </p:childTnLst>
                    </p:cTn>
                  </p:par>
                  <p:par>
                    <p:cTn id="44" fill="hold">
                      <p:stCondLst>
                        <p:cond delay="indefinite"/>
                      </p:stCondLst>
                      <p:childTnLst>
                        <p:par>
                          <p:cTn id="45" fill="hold">
                            <p:stCondLst>
                              <p:cond delay="0"/>
                            </p:stCondLst>
                            <p:childTnLst>
                              <p:par>
                                <p:cTn id="46" presetID="10" presetClass="entr" presetSubtype="0" fill="hold" grpId="1" nodeType="clickEffect">
                                  <p:stCondLst>
                                    <p:cond delay="0"/>
                                  </p:stCondLst>
                                  <p:childTnLst>
                                    <p:set>
                                      <p:cBhvr>
                                        <p:cTn id="47" dur="1" fill="hold">
                                          <p:stCondLst>
                                            <p:cond delay="0"/>
                                          </p:stCondLst>
                                        </p:cTn>
                                        <p:tgtEl>
                                          <p:spTgt spid="9"/>
                                        </p:tgtEl>
                                        <p:attrNameLst>
                                          <p:attrName>style.visibility</p:attrName>
                                        </p:attrNameLst>
                                      </p:cBhvr>
                                      <p:to>
                                        <p:strVal val="visible"/>
                                      </p:to>
                                    </p:set>
                                    <p:animEffect transition="in" filter="fade">
                                      <p:cBhvr>
                                        <p:cTn id="48" dur="500"/>
                                        <p:tgtEl>
                                          <p:spTgt spid="9"/>
                                        </p:tgtEl>
                                      </p:cBhvr>
                                    </p:animEffect>
                                  </p:childTnLst>
                                </p:cTn>
                              </p:par>
                              <p:par>
                                <p:cTn id="49" presetID="63" presetClass="path" presetSubtype="0" accel="50000" decel="50000" fill="hold" grpId="0" nodeType="withEffect">
                                  <p:stCondLst>
                                    <p:cond delay="0"/>
                                  </p:stCondLst>
                                  <p:childTnLst>
                                    <p:animMotion origin="layout" path="M 0 4.81481E-6 L 0.12435 0.003 " pathEditMode="relative" rAng="0" ptsTypes="AA">
                                      <p:cBhvr>
                                        <p:cTn id="50" dur="10000" fill="hold"/>
                                        <p:tgtEl>
                                          <p:spTgt spid="9"/>
                                        </p:tgtEl>
                                        <p:attrNameLst>
                                          <p:attrName>ppt_x</p:attrName>
                                          <p:attrName>ppt_y</p:attrName>
                                        </p:attrNameLst>
                                      </p:cBhvr>
                                      <p:rCtr x="6211" y="139"/>
                                    </p:animMotion>
                                  </p:childTnLst>
                                </p:cTn>
                              </p:par>
                              <p:par>
                                <p:cTn id="51" presetID="10" presetClass="entr" presetSubtype="0" fill="hold" grpId="1" nodeType="withEffect">
                                  <p:stCondLst>
                                    <p:cond delay="1100"/>
                                  </p:stCondLst>
                                  <p:childTnLst>
                                    <p:set>
                                      <p:cBhvr>
                                        <p:cTn id="52" dur="1" fill="hold">
                                          <p:stCondLst>
                                            <p:cond delay="0"/>
                                          </p:stCondLst>
                                        </p:cTn>
                                        <p:tgtEl>
                                          <p:spTgt spid="16"/>
                                        </p:tgtEl>
                                        <p:attrNameLst>
                                          <p:attrName>style.visibility</p:attrName>
                                        </p:attrNameLst>
                                      </p:cBhvr>
                                      <p:to>
                                        <p:strVal val="visible"/>
                                      </p:to>
                                    </p:set>
                                    <p:animEffect transition="in" filter="fade">
                                      <p:cBhvr>
                                        <p:cTn id="53" dur="2500"/>
                                        <p:tgtEl>
                                          <p:spTgt spid="16"/>
                                        </p:tgtEl>
                                      </p:cBhvr>
                                    </p:animEffect>
                                  </p:childTnLst>
                                </p:cTn>
                              </p:par>
                              <p:par>
                                <p:cTn id="54" presetID="35" presetClass="path" presetSubtype="0" accel="50000" decel="50000" fill="hold" grpId="0" nodeType="withEffect">
                                  <p:stCondLst>
                                    <p:cond delay="800"/>
                                  </p:stCondLst>
                                  <p:childTnLst>
                                    <p:animMotion origin="layout" path="M -1.25E-6 2.59259E-6 L -0.21667 -0.00047 " pathEditMode="relative" rAng="0" ptsTypes="AA">
                                      <p:cBhvr>
                                        <p:cTn id="55" dur="10000" fill="hold"/>
                                        <p:tgtEl>
                                          <p:spTgt spid="16"/>
                                        </p:tgtEl>
                                        <p:attrNameLst>
                                          <p:attrName>ppt_x</p:attrName>
                                          <p:attrName>ppt_y</p:attrName>
                                        </p:attrNameLst>
                                      </p:cBhvr>
                                      <p:rCtr x="-10833" y="-23"/>
                                    </p:animMotion>
                                  </p:childTnLst>
                                </p:cTn>
                              </p:par>
                            </p:childTnLst>
                          </p:cTn>
                        </p:par>
                      </p:childTnLst>
                    </p:cTn>
                  </p:par>
                  <p:par>
                    <p:cTn id="56" fill="hold">
                      <p:stCondLst>
                        <p:cond delay="indefinite"/>
                      </p:stCondLst>
                      <p:childTnLst>
                        <p:par>
                          <p:cTn id="57" fill="hold">
                            <p:stCondLst>
                              <p:cond delay="0"/>
                            </p:stCondLst>
                            <p:childTnLst>
                              <p:par>
                                <p:cTn id="58" presetID="9" presetClass="entr" presetSubtype="0" fill="hold" nodeType="click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dissolve">
                                      <p:cBhvr>
                                        <p:cTn id="6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9" grpId="1" animBg="1"/>
      <p:bldP spid="16" grpId="0" animBg="1"/>
      <p:bldP spid="16" grpId="1" animBg="1"/>
      <p:bldP spid="5" grpId="0" animBg="1"/>
      <p:bldP spid="5" grpId="1" animBg="1"/>
      <p:bldP spid="5" grpId="2" animBg="1"/>
      <p:bldP spid="5" grpId="3" animBg="1"/>
      <p:bldP spid="5" grpId="4" animBg="1"/>
      <p:bldP spid="53" grpId="0" animBg="1"/>
      <p:bldP spid="53" grpId="1" animBg="1"/>
      <p:bldP spid="20"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D963702-2303-4E6A-9F4C-01B6A9AB7E47}"/>
              </a:ext>
            </a:extLst>
          </p:cNvPr>
          <p:cNvSpPr/>
          <p:nvPr/>
        </p:nvSpPr>
        <p:spPr>
          <a:xfrm rot="5400000">
            <a:off x="7459473" y="3022430"/>
            <a:ext cx="1395412" cy="11811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C5E3AB7A-4C6C-4FE7-B479-869C1845A669}"/>
              </a:ext>
            </a:extLst>
          </p:cNvPr>
          <p:cNvSpPr/>
          <p:nvPr/>
        </p:nvSpPr>
        <p:spPr>
          <a:xfrm rot="5400000">
            <a:off x="5623926" y="3815782"/>
            <a:ext cx="5006974" cy="36433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DBC68503-6774-4CA4-BC28-EAE392B92751}"/>
              </a:ext>
            </a:extLst>
          </p:cNvPr>
          <p:cNvSpPr/>
          <p:nvPr/>
        </p:nvSpPr>
        <p:spPr>
          <a:xfrm>
            <a:off x="3742645" y="1422626"/>
            <a:ext cx="1395412" cy="11811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F367A97F-4027-4CB9-AA6A-0A9189FC617F}"/>
              </a:ext>
            </a:extLst>
          </p:cNvPr>
          <p:cNvGrpSpPr/>
          <p:nvPr/>
        </p:nvGrpSpPr>
        <p:grpSpPr>
          <a:xfrm rot="5400000">
            <a:off x="4487078" y="2376118"/>
            <a:ext cx="7340201" cy="2668588"/>
            <a:chOff x="1435101" y="1118394"/>
            <a:chExt cx="7340201" cy="2668588"/>
          </a:xfrm>
        </p:grpSpPr>
        <p:sp>
          <p:nvSpPr>
            <p:cNvPr id="38" name="Rectangle 37">
              <a:extLst>
                <a:ext uri="{FF2B5EF4-FFF2-40B4-BE49-F238E27FC236}">
                  <a16:creationId xmlns:a16="http://schemas.microsoft.com/office/drawing/2014/main" id="{E7328749-A94A-4277-89BE-95488FB5CE83}"/>
                </a:ext>
              </a:extLst>
            </p:cNvPr>
            <p:cNvSpPr/>
            <p:nvPr/>
          </p:nvSpPr>
          <p:spPr>
            <a:xfrm>
              <a:off x="7877147" y="2095501"/>
              <a:ext cx="898155" cy="9477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6E666084-3DDA-47AD-956A-E9673B8A8D10}"/>
                </a:ext>
              </a:extLst>
            </p:cNvPr>
            <p:cNvSpPr/>
            <p:nvPr/>
          </p:nvSpPr>
          <p:spPr>
            <a:xfrm>
              <a:off x="2103978" y="1540669"/>
              <a:ext cx="219180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2E20D2B4-835E-440C-8C95-15D29D144621}"/>
                </a:ext>
              </a:extLst>
            </p:cNvPr>
            <p:cNvSpPr/>
            <p:nvPr/>
          </p:nvSpPr>
          <p:spPr>
            <a:xfrm>
              <a:off x="2254399" y="2653508"/>
              <a:ext cx="206834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7A50C683-1962-441F-9453-B697CB9C9D33}"/>
                </a:ext>
              </a:extLst>
            </p:cNvPr>
            <p:cNvSpPr/>
            <p:nvPr/>
          </p:nvSpPr>
          <p:spPr>
            <a:xfrm>
              <a:off x="3562302" y="3024982"/>
              <a:ext cx="2641647"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a:extLst>
                <a:ext uri="{FF2B5EF4-FFF2-40B4-BE49-F238E27FC236}">
                  <a16:creationId xmlns:a16="http://schemas.microsoft.com/office/drawing/2014/main" id="{27C38E5D-3272-441A-9695-14174759053B}"/>
                </a:ext>
              </a:extLst>
            </p:cNvPr>
            <p:cNvSpPr/>
            <p:nvPr/>
          </p:nvSpPr>
          <p:spPr>
            <a:xfrm>
              <a:off x="3618636" y="1118394"/>
              <a:ext cx="2641647"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B71AE255-9405-451F-9EF2-156DF1EB1CB2}"/>
                </a:ext>
              </a:extLst>
            </p:cNvPr>
            <p:cNvSpPr/>
            <p:nvPr/>
          </p:nvSpPr>
          <p:spPr>
            <a:xfrm>
              <a:off x="5718572" y="1533525"/>
              <a:ext cx="2747796"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F08489B9-0C07-45F2-9A2B-0FFE58C2052D}"/>
                </a:ext>
              </a:extLst>
            </p:cNvPr>
            <p:cNvSpPr/>
            <p:nvPr/>
          </p:nvSpPr>
          <p:spPr>
            <a:xfrm>
              <a:off x="5718572" y="2659857"/>
              <a:ext cx="2747795"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74740EC-9F92-47B1-A4B7-E9463296A33E}"/>
                </a:ext>
              </a:extLst>
            </p:cNvPr>
            <p:cNvSpPr/>
            <p:nvPr/>
          </p:nvSpPr>
          <p:spPr>
            <a:xfrm>
              <a:off x="1435101" y="2188370"/>
              <a:ext cx="1533528"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 name="Rectangle 5">
            <a:extLst>
              <a:ext uri="{FF2B5EF4-FFF2-40B4-BE49-F238E27FC236}">
                <a16:creationId xmlns:a16="http://schemas.microsoft.com/office/drawing/2014/main" id="{87CB1199-7B04-400B-B59B-028D5DC47665}"/>
              </a:ext>
            </a:extLst>
          </p:cNvPr>
          <p:cNvSpPr/>
          <p:nvPr/>
        </p:nvSpPr>
        <p:spPr>
          <a:xfrm>
            <a:off x="2321832" y="1860776"/>
            <a:ext cx="5006974" cy="36433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B08473D-C82F-4FB6-B866-6D26EE83F48F}"/>
              </a:ext>
            </a:extLst>
          </p:cNvPr>
          <p:cNvSpPr/>
          <p:nvPr/>
        </p:nvSpPr>
        <p:spPr>
          <a:xfrm>
            <a:off x="6812948" y="1383335"/>
            <a:ext cx="561958" cy="1319212"/>
          </a:xfrm>
          <a:prstGeom prst="rect">
            <a:avLst/>
          </a:prstGeom>
          <a:gradFill flip="none" rotWithShape="1">
            <a:gsLst>
              <a:gs pos="813">
                <a:schemeClr val="tx1"/>
              </a:gs>
              <a:gs pos="30000">
                <a:srgbClr val="FF9393"/>
              </a:gs>
              <a:gs pos="94000">
                <a:srgbClr val="FF0000"/>
              </a:gs>
              <a:gs pos="100000">
                <a:schemeClr val="tx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Rectangle 15">
            <a:extLst>
              <a:ext uri="{FF2B5EF4-FFF2-40B4-BE49-F238E27FC236}">
                <a16:creationId xmlns:a16="http://schemas.microsoft.com/office/drawing/2014/main" id="{70B5EE23-7DB5-4FD7-B6B4-6D6328CC5279}"/>
              </a:ext>
            </a:extLst>
          </p:cNvPr>
          <p:cNvSpPr/>
          <p:nvPr/>
        </p:nvSpPr>
        <p:spPr>
          <a:xfrm flipH="1">
            <a:off x="2212176" y="1364286"/>
            <a:ext cx="561958" cy="1319212"/>
          </a:xfrm>
          <a:prstGeom prst="rect">
            <a:avLst/>
          </a:prstGeom>
          <a:gradFill flip="none" rotWithShape="1">
            <a:gsLst>
              <a:gs pos="0">
                <a:schemeClr val="tx1"/>
              </a:gs>
              <a:gs pos="55000">
                <a:srgbClr val="FF7E7E"/>
              </a:gs>
              <a:gs pos="10000">
                <a:srgbClr val="FFC1C1"/>
              </a:gs>
              <a:gs pos="91000">
                <a:srgbClr val="FF3B3B"/>
              </a:gs>
              <a:gs pos="100000">
                <a:schemeClr val="tx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3A6DFF23-020C-42B2-8CFF-CE7948004B70}"/>
              </a:ext>
            </a:extLst>
          </p:cNvPr>
          <p:cNvGrpSpPr/>
          <p:nvPr/>
        </p:nvGrpSpPr>
        <p:grpSpPr>
          <a:xfrm>
            <a:off x="867683" y="678882"/>
            <a:ext cx="7068041" cy="2668588"/>
            <a:chOff x="1435101" y="1118394"/>
            <a:chExt cx="7068041" cy="2668588"/>
          </a:xfrm>
        </p:grpSpPr>
        <p:sp>
          <p:nvSpPr>
            <p:cNvPr id="15" name="Rectangle 14">
              <a:extLst>
                <a:ext uri="{FF2B5EF4-FFF2-40B4-BE49-F238E27FC236}">
                  <a16:creationId xmlns:a16="http://schemas.microsoft.com/office/drawing/2014/main" id="{A648366C-9551-4BB8-863A-F3AF0A8E03E4}"/>
                </a:ext>
              </a:extLst>
            </p:cNvPr>
            <p:cNvSpPr/>
            <p:nvPr/>
          </p:nvSpPr>
          <p:spPr>
            <a:xfrm>
              <a:off x="7877147" y="2095501"/>
              <a:ext cx="625995" cy="9477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C0EF729E-7C0B-487A-8B74-8E68A1BC2A56}"/>
                </a:ext>
              </a:extLst>
            </p:cNvPr>
            <p:cNvSpPr/>
            <p:nvPr/>
          </p:nvSpPr>
          <p:spPr>
            <a:xfrm>
              <a:off x="2103978" y="1540669"/>
              <a:ext cx="219180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FCA8DB19-9E31-4640-8473-CE6296386ABF}"/>
                </a:ext>
              </a:extLst>
            </p:cNvPr>
            <p:cNvSpPr/>
            <p:nvPr/>
          </p:nvSpPr>
          <p:spPr>
            <a:xfrm>
              <a:off x="2254399" y="2653508"/>
              <a:ext cx="206834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7BA703B2-8D50-478E-B263-D3DEC16E7697}"/>
                </a:ext>
              </a:extLst>
            </p:cNvPr>
            <p:cNvSpPr/>
            <p:nvPr/>
          </p:nvSpPr>
          <p:spPr>
            <a:xfrm>
              <a:off x="3562302" y="3024982"/>
              <a:ext cx="2641647"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10654E9-0CFD-4D1D-968D-2538B497966E}"/>
                </a:ext>
              </a:extLst>
            </p:cNvPr>
            <p:cNvSpPr/>
            <p:nvPr/>
          </p:nvSpPr>
          <p:spPr>
            <a:xfrm>
              <a:off x="3618636" y="1118394"/>
              <a:ext cx="2641647"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0B8898CA-1B3E-43DB-8E07-7267920B7383}"/>
                </a:ext>
              </a:extLst>
            </p:cNvPr>
            <p:cNvSpPr/>
            <p:nvPr/>
          </p:nvSpPr>
          <p:spPr>
            <a:xfrm>
              <a:off x="5718572" y="1533525"/>
              <a:ext cx="2747796"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4E9DE8A2-21B8-45EF-9E5B-C46E01FA0316}"/>
                </a:ext>
              </a:extLst>
            </p:cNvPr>
            <p:cNvSpPr/>
            <p:nvPr/>
          </p:nvSpPr>
          <p:spPr>
            <a:xfrm>
              <a:off x="5718572" y="2659857"/>
              <a:ext cx="2747795" cy="7076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52996B90-ADE6-427D-B19E-40715347403F}"/>
                </a:ext>
              </a:extLst>
            </p:cNvPr>
            <p:cNvSpPr/>
            <p:nvPr/>
          </p:nvSpPr>
          <p:spPr>
            <a:xfrm>
              <a:off x="1435101" y="2188370"/>
              <a:ext cx="1533528"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 name="TextBox 3">
            <a:extLst>
              <a:ext uri="{FF2B5EF4-FFF2-40B4-BE49-F238E27FC236}">
                <a16:creationId xmlns:a16="http://schemas.microsoft.com/office/drawing/2014/main" id="{B71B801E-C69E-4AA5-9827-DCF4E54F10FF}"/>
              </a:ext>
            </a:extLst>
          </p:cNvPr>
          <p:cNvSpPr txBox="1"/>
          <p:nvPr/>
        </p:nvSpPr>
        <p:spPr>
          <a:xfrm>
            <a:off x="4047505" y="1084072"/>
            <a:ext cx="688009" cy="338554"/>
          </a:xfrm>
          <a:prstGeom prst="rect">
            <a:avLst/>
          </a:prstGeom>
          <a:noFill/>
        </p:spPr>
        <p:txBody>
          <a:bodyPr wrap="none" rtlCol="0">
            <a:spAutoFit/>
          </a:bodyPr>
          <a:lstStyle/>
          <a:p>
            <a:r>
              <a:rPr lang="en-US" sz="1600" dirty="0">
                <a:latin typeface="Avenir Next LT Pro Light" panose="020B0304020202020204" pitchFamily="34" charset="0"/>
              </a:rPr>
              <a:t>soma</a:t>
            </a:r>
          </a:p>
        </p:txBody>
      </p:sp>
      <p:sp>
        <p:nvSpPr>
          <p:cNvPr id="30" name="TextBox 29">
            <a:extLst>
              <a:ext uri="{FF2B5EF4-FFF2-40B4-BE49-F238E27FC236}">
                <a16:creationId xmlns:a16="http://schemas.microsoft.com/office/drawing/2014/main" id="{2794145B-D053-4A68-A586-06E8D01F8294}"/>
              </a:ext>
            </a:extLst>
          </p:cNvPr>
          <p:cNvSpPr txBox="1"/>
          <p:nvPr/>
        </p:nvSpPr>
        <p:spPr>
          <a:xfrm>
            <a:off x="5796758" y="1517459"/>
            <a:ext cx="632289" cy="338554"/>
          </a:xfrm>
          <a:prstGeom prst="rect">
            <a:avLst/>
          </a:prstGeom>
          <a:noFill/>
        </p:spPr>
        <p:txBody>
          <a:bodyPr wrap="none" rtlCol="0">
            <a:spAutoFit/>
          </a:bodyPr>
          <a:lstStyle/>
          <a:p>
            <a:r>
              <a:rPr lang="en-US" sz="1600" dirty="0">
                <a:latin typeface="Avenir Next LT Pro Light" panose="020B0304020202020204" pitchFamily="34" charset="0"/>
              </a:rPr>
              <a:t>axon</a:t>
            </a:r>
          </a:p>
        </p:txBody>
      </p:sp>
      <p:sp>
        <p:nvSpPr>
          <p:cNvPr id="31" name="TextBox 30">
            <a:extLst>
              <a:ext uri="{FF2B5EF4-FFF2-40B4-BE49-F238E27FC236}">
                <a16:creationId xmlns:a16="http://schemas.microsoft.com/office/drawing/2014/main" id="{F083AAA4-0F90-4778-A3E9-649281B19F1D}"/>
              </a:ext>
            </a:extLst>
          </p:cNvPr>
          <p:cNvSpPr txBox="1"/>
          <p:nvPr/>
        </p:nvSpPr>
        <p:spPr>
          <a:xfrm>
            <a:off x="2504204" y="1517459"/>
            <a:ext cx="981359" cy="338554"/>
          </a:xfrm>
          <a:prstGeom prst="rect">
            <a:avLst/>
          </a:prstGeom>
          <a:noFill/>
        </p:spPr>
        <p:txBody>
          <a:bodyPr wrap="none" rtlCol="0">
            <a:spAutoFit/>
          </a:bodyPr>
          <a:lstStyle/>
          <a:p>
            <a:r>
              <a:rPr lang="en-US" sz="1600" dirty="0">
                <a:latin typeface="Avenir Next LT Pro Light" panose="020B0304020202020204" pitchFamily="34" charset="0"/>
              </a:rPr>
              <a:t>dendrite</a:t>
            </a:r>
          </a:p>
        </p:txBody>
      </p:sp>
      <p:sp>
        <p:nvSpPr>
          <p:cNvPr id="32" name="TextBox 31">
            <a:extLst>
              <a:ext uri="{FF2B5EF4-FFF2-40B4-BE49-F238E27FC236}">
                <a16:creationId xmlns:a16="http://schemas.microsoft.com/office/drawing/2014/main" id="{6D6107CE-A960-4BD4-97A1-D3410D21FD6A}"/>
              </a:ext>
            </a:extLst>
          </p:cNvPr>
          <p:cNvSpPr txBox="1"/>
          <p:nvPr/>
        </p:nvSpPr>
        <p:spPr>
          <a:xfrm>
            <a:off x="8778874" y="3482031"/>
            <a:ext cx="688009" cy="338554"/>
          </a:xfrm>
          <a:prstGeom prst="rect">
            <a:avLst/>
          </a:prstGeom>
          <a:noFill/>
        </p:spPr>
        <p:txBody>
          <a:bodyPr wrap="none" rtlCol="0">
            <a:spAutoFit/>
          </a:bodyPr>
          <a:lstStyle/>
          <a:p>
            <a:r>
              <a:rPr lang="en-US" sz="1600" dirty="0">
                <a:latin typeface="Avenir Next LT Pro Light" panose="020B0304020202020204" pitchFamily="34" charset="0"/>
              </a:rPr>
              <a:t>soma</a:t>
            </a:r>
          </a:p>
        </p:txBody>
      </p:sp>
      <p:sp>
        <p:nvSpPr>
          <p:cNvPr id="46" name="TextBox 45">
            <a:extLst>
              <a:ext uri="{FF2B5EF4-FFF2-40B4-BE49-F238E27FC236}">
                <a16:creationId xmlns:a16="http://schemas.microsoft.com/office/drawing/2014/main" id="{DF2D0BBC-1FB1-46E1-BA55-EDEE0935836E}"/>
              </a:ext>
            </a:extLst>
          </p:cNvPr>
          <p:cNvSpPr txBox="1"/>
          <p:nvPr/>
        </p:nvSpPr>
        <p:spPr>
          <a:xfrm>
            <a:off x="8335474" y="5674475"/>
            <a:ext cx="632289" cy="338554"/>
          </a:xfrm>
          <a:prstGeom prst="rect">
            <a:avLst/>
          </a:prstGeom>
          <a:noFill/>
        </p:spPr>
        <p:txBody>
          <a:bodyPr wrap="none" rtlCol="0">
            <a:spAutoFit/>
          </a:bodyPr>
          <a:lstStyle/>
          <a:p>
            <a:r>
              <a:rPr lang="en-US" sz="1600" dirty="0">
                <a:latin typeface="Avenir Next LT Pro Light" panose="020B0304020202020204" pitchFamily="34" charset="0"/>
              </a:rPr>
              <a:t>axon</a:t>
            </a:r>
          </a:p>
        </p:txBody>
      </p:sp>
      <p:sp>
        <p:nvSpPr>
          <p:cNvPr id="47" name="TextBox 46">
            <a:extLst>
              <a:ext uri="{FF2B5EF4-FFF2-40B4-BE49-F238E27FC236}">
                <a16:creationId xmlns:a16="http://schemas.microsoft.com/office/drawing/2014/main" id="{8B339579-0A4D-470A-B11F-EC213D761A75}"/>
              </a:ext>
            </a:extLst>
          </p:cNvPr>
          <p:cNvSpPr txBox="1"/>
          <p:nvPr/>
        </p:nvSpPr>
        <p:spPr>
          <a:xfrm>
            <a:off x="8335474" y="1791317"/>
            <a:ext cx="981359" cy="338554"/>
          </a:xfrm>
          <a:prstGeom prst="rect">
            <a:avLst/>
          </a:prstGeom>
          <a:noFill/>
        </p:spPr>
        <p:txBody>
          <a:bodyPr wrap="none" rtlCol="0">
            <a:spAutoFit/>
          </a:bodyPr>
          <a:lstStyle/>
          <a:p>
            <a:r>
              <a:rPr lang="en-US" sz="1600" dirty="0">
                <a:latin typeface="Avenir Next LT Pro Light" panose="020B0304020202020204" pitchFamily="34" charset="0"/>
              </a:rPr>
              <a:t>dendrite</a:t>
            </a:r>
          </a:p>
        </p:txBody>
      </p:sp>
      <p:sp>
        <p:nvSpPr>
          <p:cNvPr id="48" name="TextBox 47">
            <a:extLst>
              <a:ext uri="{FF2B5EF4-FFF2-40B4-BE49-F238E27FC236}">
                <a16:creationId xmlns:a16="http://schemas.microsoft.com/office/drawing/2014/main" id="{A224CDEE-6769-4E38-A15A-720EE3BA905F}"/>
              </a:ext>
            </a:extLst>
          </p:cNvPr>
          <p:cNvSpPr txBox="1"/>
          <p:nvPr/>
        </p:nvSpPr>
        <p:spPr>
          <a:xfrm>
            <a:off x="3092838" y="172332"/>
            <a:ext cx="5713231" cy="523220"/>
          </a:xfrm>
          <a:prstGeom prst="rect">
            <a:avLst/>
          </a:prstGeom>
          <a:noFill/>
        </p:spPr>
        <p:txBody>
          <a:bodyPr wrap="none" rtlCol="0">
            <a:spAutoFit/>
          </a:bodyPr>
          <a:lstStyle/>
          <a:p>
            <a:r>
              <a:rPr lang="en-US" sz="2800" b="1" dirty="0">
                <a:latin typeface="Avenir Next LT Pro Light" panose="020B0304020202020204" pitchFamily="34" charset="0"/>
              </a:rPr>
              <a:t>Spike Timing Dependent Plasticity</a:t>
            </a:r>
          </a:p>
        </p:txBody>
      </p:sp>
      <p:sp>
        <p:nvSpPr>
          <p:cNvPr id="49" name="Freeform: Shape 48">
            <a:extLst>
              <a:ext uri="{FF2B5EF4-FFF2-40B4-BE49-F238E27FC236}">
                <a16:creationId xmlns:a16="http://schemas.microsoft.com/office/drawing/2014/main" id="{401A9E04-8256-4B2E-AAA1-ED2135F63082}"/>
              </a:ext>
            </a:extLst>
          </p:cNvPr>
          <p:cNvSpPr/>
          <p:nvPr/>
        </p:nvSpPr>
        <p:spPr>
          <a:xfrm flipH="1">
            <a:off x="6799201" y="2333473"/>
            <a:ext cx="625995" cy="1006396"/>
          </a:xfrm>
          <a:custGeom>
            <a:avLst/>
            <a:gdLst>
              <a:gd name="connsiteX0" fmla="*/ 0 w 1059542"/>
              <a:gd name="connsiteY0" fmla="*/ 588111 h 1097501"/>
              <a:gd name="connsiteX1" fmla="*/ 319314 w 1059542"/>
              <a:gd name="connsiteY1" fmla="*/ 602625 h 1097501"/>
              <a:gd name="connsiteX2" fmla="*/ 333828 w 1059542"/>
              <a:gd name="connsiteY2" fmla="*/ 7540 h 1097501"/>
              <a:gd name="connsiteX3" fmla="*/ 537028 w 1059542"/>
              <a:gd name="connsiteY3" fmla="*/ 1081597 h 1097501"/>
              <a:gd name="connsiteX4" fmla="*/ 696685 w 1059542"/>
              <a:gd name="connsiteY4" fmla="*/ 646168 h 1097501"/>
              <a:gd name="connsiteX5" fmla="*/ 1059542 w 1059542"/>
              <a:gd name="connsiteY5" fmla="*/ 588111 h 1097501"/>
              <a:gd name="connsiteX0" fmla="*/ 0 w 1059542"/>
              <a:gd name="connsiteY0" fmla="*/ 606977 h 1117161"/>
              <a:gd name="connsiteX1" fmla="*/ 319314 w 1059542"/>
              <a:gd name="connsiteY1" fmla="*/ 621491 h 1117161"/>
              <a:gd name="connsiteX2" fmla="*/ 438603 w 1059542"/>
              <a:gd name="connsiteY2" fmla="*/ 7356 h 1117161"/>
              <a:gd name="connsiteX3" fmla="*/ 537028 w 1059542"/>
              <a:gd name="connsiteY3" fmla="*/ 1100463 h 1117161"/>
              <a:gd name="connsiteX4" fmla="*/ 696685 w 1059542"/>
              <a:gd name="connsiteY4" fmla="*/ 665034 h 1117161"/>
              <a:gd name="connsiteX5" fmla="*/ 1059542 w 1059542"/>
              <a:gd name="connsiteY5" fmla="*/ 606977 h 1117161"/>
              <a:gd name="connsiteX0" fmla="*/ 0 w 1097642"/>
              <a:gd name="connsiteY0" fmla="*/ 664233 h 1117267"/>
              <a:gd name="connsiteX1" fmla="*/ 357414 w 1097642"/>
              <a:gd name="connsiteY1" fmla="*/ 621597 h 1117267"/>
              <a:gd name="connsiteX2" fmla="*/ 476703 w 1097642"/>
              <a:gd name="connsiteY2" fmla="*/ 7462 h 1117267"/>
              <a:gd name="connsiteX3" fmla="*/ 575128 w 1097642"/>
              <a:gd name="connsiteY3" fmla="*/ 1100569 h 1117267"/>
              <a:gd name="connsiteX4" fmla="*/ 734785 w 1097642"/>
              <a:gd name="connsiteY4" fmla="*/ 665140 h 1117267"/>
              <a:gd name="connsiteX5" fmla="*/ 1097642 w 1097642"/>
              <a:gd name="connsiteY5" fmla="*/ 607083 h 1117267"/>
              <a:gd name="connsiteX0" fmla="*/ 0 w 1097642"/>
              <a:gd name="connsiteY0" fmla="*/ 667724 h 1120758"/>
              <a:gd name="connsiteX1" fmla="*/ 347889 w 1097642"/>
              <a:gd name="connsiteY1" fmla="*/ 548888 h 1120758"/>
              <a:gd name="connsiteX2" fmla="*/ 476703 w 1097642"/>
              <a:gd name="connsiteY2" fmla="*/ 10953 h 1120758"/>
              <a:gd name="connsiteX3" fmla="*/ 575128 w 1097642"/>
              <a:gd name="connsiteY3" fmla="*/ 1104060 h 1120758"/>
              <a:gd name="connsiteX4" fmla="*/ 734785 w 1097642"/>
              <a:gd name="connsiteY4" fmla="*/ 668631 h 1120758"/>
              <a:gd name="connsiteX5" fmla="*/ 1097642 w 1097642"/>
              <a:gd name="connsiteY5" fmla="*/ 610574 h 1120758"/>
              <a:gd name="connsiteX0" fmla="*/ 0 w 1097642"/>
              <a:gd name="connsiteY0" fmla="*/ 664083 h 1006396"/>
              <a:gd name="connsiteX1" fmla="*/ 347889 w 1097642"/>
              <a:gd name="connsiteY1" fmla="*/ 545247 h 1006396"/>
              <a:gd name="connsiteX2" fmla="*/ 476703 w 1097642"/>
              <a:gd name="connsiteY2" fmla="*/ 7312 h 1006396"/>
              <a:gd name="connsiteX3" fmla="*/ 575128 w 1097642"/>
              <a:gd name="connsiteY3" fmla="*/ 986119 h 1006396"/>
              <a:gd name="connsiteX4" fmla="*/ 734785 w 1097642"/>
              <a:gd name="connsiteY4" fmla="*/ 664990 h 1006396"/>
              <a:gd name="connsiteX5" fmla="*/ 1097642 w 1097642"/>
              <a:gd name="connsiteY5" fmla="*/ 606933 h 100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7642" h="1006396">
                <a:moveTo>
                  <a:pt x="0" y="664083"/>
                </a:moveTo>
                <a:cubicBezTo>
                  <a:pt x="131838" y="719721"/>
                  <a:pt x="268439" y="654709"/>
                  <a:pt x="347889" y="545247"/>
                </a:cubicBezTo>
                <a:cubicBezTo>
                  <a:pt x="427339" y="435785"/>
                  <a:pt x="438830" y="-66167"/>
                  <a:pt x="476703" y="7312"/>
                </a:cubicBezTo>
                <a:cubicBezTo>
                  <a:pt x="514576" y="80791"/>
                  <a:pt x="532114" y="876506"/>
                  <a:pt x="575128" y="986119"/>
                </a:cubicBezTo>
                <a:cubicBezTo>
                  <a:pt x="618142" y="1095732"/>
                  <a:pt x="647699" y="728188"/>
                  <a:pt x="734785" y="664990"/>
                </a:cubicBezTo>
                <a:cubicBezTo>
                  <a:pt x="821871" y="601792"/>
                  <a:pt x="959756" y="594837"/>
                  <a:pt x="1097642" y="606933"/>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 name="Group 49">
            <a:extLst>
              <a:ext uri="{FF2B5EF4-FFF2-40B4-BE49-F238E27FC236}">
                <a16:creationId xmlns:a16="http://schemas.microsoft.com/office/drawing/2014/main" id="{A3CE1A1F-AAC2-4CFF-9B09-DE0FFE9C0B2C}"/>
              </a:ext>
            </a:extLst>
          </p:cNvPr>
          <p:cNvGrpSpPr/>
          <p:nvPr/>
        </p:nvGrpSpPr>
        <p:grpSpPr>
          <a:xfrm>
            <a:off x="7410450" y="1863157"/>
            <a:ext cx="211236" cy="350044"/>
            <a:chOff x="7410450" y="1863157"/>
            <a:chExt cx="211236" cy="350044"/>
          </a:xfrm>
        </p:grpSpPr>
        <p:sp>
          <p:nvSpPr>
            <p:cNvPr id="51" name="Oval 50">
              <a:extLst>
                <a:ext uri="{FF2B5EF4-FFF2-40B4-BE49-F238E27FC236}">
                  <a16:creationId xmlns:a16="http://schemas.microsoft.com/office/drawing/2014/main" id="{74308843-13F6-42F1-8FF2-BBCFC7275FE3}"/>
                </a:ext>
              </a:extLst>
            </p:cNvPr>
            <p:cNvSpPr/>
            <p:nvPr/>
          </p:nvSpPr>
          <p:spPr>
            <a:xfrm>
              <a:off x="7410450" y="1863157"/>
              <a:ext cx="88900" cy="89468"/>
            </a:xfrm>
            <a:prstGeom prst="ellipse">
              <a:avLst/>
            </a:prstGeom>
            <a:solidFill>
              <a:srgbClr val="FFFF00"/>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1CE15D-B2C8-4A78-B8D9-A39835E1E070}"/>
                </a:ext>
              </a:extLst>
            </p:cNvPr>
            <p:cNvSpPr/>
            <p:nvPr/>
          </p:nvSpPr>
          <p:spPr>
            <a:xfrm>
              <a:off x="7410450" y="1993445"/>
              <a:ext cx="88900" cy="89468"/>
            </a:xfrm>
            <a:prstGeom prst="ellipse">
              <a:avLst/>
            </a:prstGeom>
            <a:solidFill>
              <a:srgbClr val="FFFF00"/>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24F3CAED-2A7B-42C0-9111-4F9033C689F0}"/>
                </a:ext>
              </a:extLst>
            </p:cNvPr>
            <p:cNvSpPr/>
            <p:nvPr/>
          </p:nvSpPr>
          <p:spPr>
            <a:xfrm>
              <a:off x="7410450" y="2123733"/>
              <a:ext cx="88900" cy="89468"/>
            </a:xfrm>
            <a:prstGeom prst="ellipse">
              <a:avLst/>
            </a:prstGeom>
            <a:solidFill>
              <a:srgbClr val="FFFF00"/>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E87BA3E-1A78-4C8E-A50B-5960EF248071}"/>
                </a:ext>
              </a:extLst>
            </p:cNvPr>
            <p:cNvSpPr/>
            <p:nvPr/>
          </p:nvSpPr>
          <p:spPr>
            <a:xfrm>
              <a:off x="7532786" y="1931571"/>
              <a:ext cx="88900" cy="89468"/>
            </a:xfrm>
            <a:prstGeom prst="ellipse">
              <a:avLst/>
            </a:prstGeom>
            <a:solidFill>
              <a:srgbClr val="FFFF00"/>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324C1A8-A8CF-423C-B3DC-4958F74D4F9B}"/>
                </a:ext>
              </a:extLst>
            </p:cNvPr>
            <p:cNvSpPr/>
            <p:nvPr/>
          </p:nvSpPr>
          <p:spPr>
            <a:xfrm>
              <a:off x="7532786" y="2075958"/>
              <a:ext cx="88900" cy="89468"/>
            </a:xfrm>
            <a:prstGeom prst="ellipse">
              <a:avLst/>
            </a:prstGeom>
            <a:solidFill>
              <a:srgbClr val="FFFF00"/>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5315845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D963702-2303-4E6A-9F4C-01B6A9AB7E47}"/>
              </a:ext>
            </a:extLst>
          </p:cNvPr>
          <p:cNvSpPr/>
          <p:nvPr/>
        </p:nvSpPr>
        <p:spPr>
          <a:xfrm rot="5400000">
            <a:off x="7459473" y="3022430"/>
            <a:ext cx="1395412" cy="11811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Rectangle 33">
            <a:extLst>
              <a:ext uri="{FF2B5EF4-FFF2-40B4-BE49-F238E27FC236}">
                <a16:creationId xmlns:a16="http://schemas.microsoft.com/office/drawing/2014/main" id="{C5E3AB7A-4C6C-4FE7-B479-869C1845A669}"/>
              </a:ext>
            </a:extLst>
          </p:cNvPr>
          <p:cNvSpPr/>
          <p:nvPr/>
        </p:nvSpPr>
        <p:spPr>
          <a:xfrm rot="5400000">
            <a:off x="5623926" y="3815782"/>
            <a:ext cx="5006974" cy="36433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DBC68503-6774-4CA4-BC28-EAE392B92751}"/>
              </a:ext>
            </a:extLst>
          </p:cNvPr>
          <p:cNvSpPr/>
          <p:nvPr/>
        </p:nvSpPr>
        <p:spPr>
          <a:xfrm>
            <a:off x="3742645" y="1422626"/>
            <a:ext cx="1395412" cy="1181100"/>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0C985262-CC2C-4FFC-BBDB-7892ADF94E1D}"/>
              </a:ext>
            </a:extLst>
          </p:cNvPr>
          <p:cNvSpPr/>
          <p:nvPr/>
        </p:nvSpPr>
        <p:spPr>
          <a:xfrm>
            <a:off x="7479015" y="1655989"/>
            <a:ext cx="1319212" cy="3359926"/>
          </a:xfrm>
          <a:prstGeom prst="rect">
            <a:avLst/>
          </a:prstGeom>
          <a:gradFill flip="none" rotWithShape="1">
            <a:gsLst>
              <a:gs pos="0">
                <a:schemeClr val="tx1"/>
              </a:gs>
              <a:gs pos="10000">
                <a:srgbClr val="FFFF00">
                  <a:alpha val="60000"/>
                </a:srgbClr>
              </a:gs>
              <a:gs pos="68000">
                <a:srgbClr val="FFFFD1"/>
              </a:gs>
              <a:gs pos="100000">
                <a:schemeClr val="tx1"/>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a:extLst>
              <a:ext uri="{FF2B5EF4-FFF2-40B4-BE49-F238E27FC236}">
                <a16:creationId xmlns:a16="http://schemas.microsoft.com/office/drawing/2014/main" id="{DBFA5870-6670-43AF-86A3-81DC97CF52D4}"/>
              </a:ext>
            </a:extLst>
          </p:cNvPr>
          <p:cNvSpPr/>
          <p:nvPr/>
        </p:nvSpPr>
        <p:spPr>
          <a:xfrm rot="5400000">
            <a:off x="7846435" y="4075330"/>
            <a:ext cx="561958" cy="1319212"/>
          </a:xfrm>
          <a:prstGeom prst="rect">
            <a:avLst/>
          </a:prstGeom>
          <a:gradFill flip="none" rotWithShape="1">
            <a:gsLst>
              <a:gs pos="813">
                <a:schemeClr val="tx1"/>
              </a:gs>
              <a:gs pos="30000">
                <a:srgbClr val="FF9393"/>
              </a:gs>
              <a:gs pos="94000">
                <a:srgbClr val="FF0000"/>
              </a:gs>
              <a:gs pos="100000">
                <a:schemeClr val="tx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Rectangle 35">
            <a:extLst>
              <a:ext uri="{FF2B5EF4-FFF2-40B4-BE49-F238E27FC236}">
                <a16:creationId xmlns:a16="http://schemas.microsoft.com/office/drawing/2014/main" id="{CFA5D108-662E-4374-8E8A-9D79E169E843}"/>
              </a:ext>
            </a:extLst>
          </p:cNvPr>
          <p:cNvSpPr/>
          <p:nvPr/>
        </p:nvSpPr>
        <p:spPr>
          <a:xfrm rot="5400000" flipH="1">
            <a:off x="7865484" y="3627458"/>
            <a:ext cx="561958" cy="1319212"/>
          </a:xfrm>
          <a:prstGeom prst="rect">
            <a:avLst/>
          </a:prstGeom>
          <a:gradFill flip="none" rotWithShape="1">
            <a:gsLst>
              <a:gs pos="0">
                <a:srgbClr val="FFFFD1"/>
              </a:gs>
              <a:gs pos="55000">
                <a:srgbClr val="FF7E7E"/>
              </a:gs>
              <a:gs pos="10000">
                <a:srgbClr val="FFC1C1"/>
              </a:gs>
              <a:gs pos="91000">
                <a:srgbClr val="FF3B3B"/>
              </a:gs>
              <a:gs pos="100000">
                <a:srgbClr val="FFFFD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F367A97F-4027-4CB9-AA6A-0A9189FC617F}"/>
              </a:ext>
            </a:extLst>
          </p:cNvPr>
          <p:cNvGrpSpPr/>
          <p:nvPr/>
        </p:nvGrpSpPr>
        <p:grpSpPr>
          <a:xfrm rot="5400000">
            <a:off x="4487078" y="2376118"/>
            <a:ext cx="7340201" cy="2668588"/>
            <a:chOff x="1435101" y="1118394"/>
            <a:chExt cx="7340201" cy="2668588"/>
          </a:xfrm>
        </p:grpSpPr>
        <p:sp>
          <p:nvSpPr>
            <p:cNvPr id="38" name="Rectangle 37">
              <a:extLst>
                <a:ext uri="{FF2B5EF4-FFF2-40B4-BE49-F238E27FC236}">
                  <a16:creationId xmlns:a16="http://schemas.microsoft.com/office/drawing/2014/main" id="{E7328749-A94A-4277-89BE-95488FB5CE83}"/>
                </a:ext>
              </a:extLst>
            </p:cNvPr>
            <p:cNvSpPr/>
            <p:nvPr/>
          </p:nvSpPr>
          <p:spPr>
            <a:xfrm>
              <a:off x="7877147" y="2095501"/>
              <a:ext cx="898155" cy="9477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Rectangle 38">
              <a:extLst>
                <a:ext uri="{FF2B5EF4-FFF2-40B4-BE49-F238E27FC236}">
                  <a16:creationId xmlns:a16="http://schemas.microsoft.com/office/drawing/2014/main" id="{6E666084-3DDA-47AD-956A-E9673B8A8D10}"/>
                </a:ext>
              </a:extLst>
            </p:cNvPr>
            <p:cNvSpPr/>
            <p:nvPr/>
          </p:nvSpPr>
          <p:spPr>
            <a:xfrm>
              <a:off x="2103978" y="1540669"/>
              <a:ext cx="219180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Rectangle 39">
              <a:extLst>
                <a:ext uri="{FF2B5EF4-FFF2-40B4-BE49-F238E27FC236}">
                  <a16:creationId xmlns:a16="http://schemas.microsoft.com/office/drawing/2014/main" id="{2E20D2B4-835E-440C-8C95-15D29D144621}"/>
                </a:ext>
              </a:extLst>
            </p:cNvPr>
            <p:cNvSpPr/>
            <p:nvPr/>
          </p:nvSpPr>
          <p:spPr>
            <a:xfrm>
              <a:off x="2254399" y="2653508"/>
              <a:ext cx="206834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Rectangle 40">
              <a:extLst>
                <a:ext uri="{FF2B5EF4-FFF2-40B4-BE49-F238E27FC236}">
                  <a16:creationId xmlns:a16="http://schemas.microsoft.com/office/drawing/2014/main" id="{7A50C683-1962-441F-9453-B697CB9C9D33}"/>
                </a:ext>
              </a:extLst>
            </p:cNvPr>
            <p:cNvSpPr/>
            <p:nvPr/>
          </p:nvSpPr>
          <p:spPr>
            <a:xfrm>
              <a:off x="3562302" y="3024982"/>
              <a:ext cx="2641647"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a:extLst>
                <a:ext uri="{FF2B5EF4-FFF2-40B4-BE49-F238E27FC236}">
                  <a16:creationId xmlns:a16="http://schemas.microsoft.com/office/drawing/2014/main" id="{27C38E5D-3272-441A-9695-14174759053B}"/>
                </a:ext>
              </a:extLst>
            </p:cNvPr>
            <p:cNvSpPr/>
            <p:nvPr/>
          </p:nvSpPr>
          <p:spPr>
            <a:xfrm>
              <a:off x="3618636" y="1118394"/>
              <a:ext cx="2641647"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B71AE255-9405-451F-9EF2-156DF1EB1CB2}"/>
                </a:ext>
              </a:extLst>
            </p:cNvPr>
            <p:cNvSpPr/>
            <p:nvPr/>
          </p:nvSpPr>
          <p:spPr>
            <a:xfrm>
              <a:off x="5718572" y="1533525"/>
              <a:ext cx="2747796"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F08489B9-0C07-45F2-9A2B-0FFE58C2052D}"/>
                </a:ext>
              </a:extLst>
            </p:cNvPr>
            <p:cNvSpPr/>
            <p:nvPr/>
          </p:nvSpPr>
          <p:spPr>
            <a:xfrm>
              <a:off x="5718572" y="2659857"/>
              <a:ext cx="2747795"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Rectangle 44">
              <a:extLst>
                <a:ext uri="{FF2B5EF4-FFF2-40B4-BE49-F238E27FC236}">
                  <a16:creationId xmlns:a16="http://schemas.microsoft.com/office/drawing/2014/main" id="{374740EC-9F92-47B1-A4B7-E9463296A33E}"/>
                </a:ext>
              </a:extLst>
            </p:cNvPr>
            <p:cNvSpPr/>
            <p:nvPr/>
          </p:nvSpPr>
          <p:spPr>
            <a:xfrm>
              <a:off x="1435101" y="2188370"/>
              <a:ext cx="1533528"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 name="Rectangle 5">
            <a:extLst>
              <a:ext uri="{FF2B5EF4-FFF2-40B4-BE49-F238E27FC236}">
                <a16:creationId xmlns:a16="http://schemas.microsoft.com/office/drawing/2014/main" id="{87CB1199-7B04-400B-B59B-028D5DC47665}"/>
              </a:ext>
            </a:extLst>
          </p:cNvPr>
          <p:cNvSpPr/>
          <p:nvPr/>
        </p:nvSpPr>
        <p:spPr>
          <a:xfrm>
            <a:off x="2321832" y="1860776"/>
            <a:ext cx="5006974" cy="364331"/>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Box 3">
            <a:extLst>
              <a:ext uri="{FF2B5EF4-FFF2-40B4-BE49-F238E27FC236}">
                <a16:creationId xmlns:a16="http://schemas.microsoft.com/office/drawing/2014/main" id="{B71B801E-C69E-4AA5-9827-DCF4E54F10FF}"/>
              </a:ext>
            </a:extLst>
          </p:cNvPr>
          <p:cNvSpPr txBox="1"/>
          <p:nvPr/>
        </p:nvSpPr>
        <p:spPr>
          <a:xfrm>
            <a:off x="4047505" y="1084072"/>
            <a:ext cx="688009" cy="338554"/>
          </a:xfrm>
          <a:prstGeom prst="rect">
            <a:avLst/>
          </a:prstGeom>
          <a:noFill/>
        </p:spPr>
        <p:txBody>
          <a:bodyPr wrap="none" rtlCol="0">
            <a:spAutoFit/>
          </a:bodyPr>
          <a:lstStyle/>
          <a:p>
            <a:r>
              <a:rPr lang="en-US" sz="1600" dirty="0">
                <a:latin typeface="Avenir Next LT Pro Light" panose="020B0304020202020204" pitchFamily="34" charset="0"/>
              </a:rPr>
              <a:t>soma</a:t>
            </a:r>
          </a:p>
        </p:txBody>
      </p:sp>
      <p:sp>
        <p:nvSpPr>
          <p:cNvPr id="30" name="TextBox 29">
            <a:extLst>
              <a:ext uri="{FF2B5EF4-FFF2-40B4-BE49-F238E27FC236}">
                <a16:creationId xmlns:a16="http://schemas.microsoft.com/office/drawing/2014/main" id="{2794145B-D053-4A68-A586-06E8D01F8294}"/>
              </a:ext>
            </a:extLst>
          </p:cNvPr>
          <p:cNvSpPr txBox="1"/>
          <p:nvPr/>
        </p:nvSpPr>
        <p:spPr>
          <a:xfrm>
            <a:off x="5796758" y="1517459"/>
            <a:ext cx="632289" cy="338554"/>
          </a:xfrm>
          <a:prstGeom prst="rect">
            <a:avLst/>
          </a:prstGeom>
          <a:noFill/>
        </p:spPr>
        <p:txBody>
          <a:bodyPr wrap="none" rtlCol="0">
            <a:spAutoFit/>
          </a:bodyPr>
          <a:lstStyle/>
          <a:p>
            <a:r>
              <a:rPr lang="en-US" sz="1600" dirty="0">
                <a:latin typeface="Avenir Next LT Pro Light" panose="020B0304020202020204" pitchFamily="34" charset="0"/>
              </a:rPr>
              <a:t>axon</a:t>
            </a:r>
          </a:p>
        </p:txBody>
      </p:sp>
      <p:sp>
        <p:nvSpPr>
          <p:cNvPr id="31" name="TextBox 30">
            <a:extLst>
              <a:ext uri="{FF2B5EF4-FFF2-40B4-BE49-F238E27FC236}">
                <a16:creationId xmlns:a16="http://schemas.microsoft.com/office/drawing/2014/main" id="{F083AAA4-0F90-4778-A3E9-649281B19F1D}"/>
              </a:ext>
            </a:extLst>
          </p:cNvPr>
          <p:cNvSpPr txBox="1"/>
          <p:nvPr/>
        </p:nvSpPr>
        <p:spPr>
          <a:xfrm>
            <a:off x="2504204" y="1517459"/>
            <a:ext cx="981359" cy="338554"/>
          </a:xfrm>
          <a:prstGeom prst="rect">
            <a:avLst/>
          </a:prstGeom>
          <a:noFill/>
        </p:spPr>
        <p:txBody>
          <a:bodyPr wrap="none" rtlCol="0">
            <a:spAutoFit/>
          </a:bodyPr>
          <a:lstStyle/>
          <a:p>
            <a:r>
              <a:rPr lang="en-US" sz="1600" dirty="0">
                <a:latin typeface="Avenir Next LT Pro Light" panose="020B0304020202020204" pitchFamily="34" charset="0"/>
              </a:rPr>
              <a:t>dendrite</a:t>
            </a:r>
          </a:p>
        </p:txBody>
      </p:sp>
      <p:sp>
        <p:nvSpPr>
          <p:cNvPr id="32" name="TextBox 31">
            <a:extLst>
              <a:ext uri="{FF2B5EF4-FFF2-40B4-BE49-F238E27FC236}">
                <a16:creationId xmlns:a16="http://schemas.microsoft.com/office/drawing/2014/main" id="{6D6107CE-A960-4BD4-97A1-D3410D21FD6A}"/>
              </a:ext>
            </a:extLst>
          </p:cNvPr>
          <p:cNvSpPr txBox="1"/>
          <p:nvPr/>
        </p:nvSpPr>
        <p:spPr>
          <a:xfrm>
            <a:off x="8778874" y="3482031"/>
            <a:ext cx="688009" cy="338554"/>
          </a:xfrm>
          <a:prstGeom prst="rect">
            <a:avLst/>
          </a:prstGeom>
          <a:noFill/>
        </p:spPr>
        <p:txBody>
          <a:bodyPr wrap="none" rtlCol="0">
            <a:spAutoFit/>
          </a:bodyPr>
          <a:lstStyle/>
          <a:p>
            <a:r>
              <a:rPr lang="en-US" sz="1600" dirty="0">
                <a:latin typeface="Avenir Next LT Pro Light" panose="020B0304020202020204" pitchFamily="34" charset="0"/>
              </a:rPr>
              <a:t>soma</a:t>
            </a:r>
          </a:p>
        </p:txBody>
      </p:sp>
      <p:sp>
        <p:nvSpPr>
          <p:cNvPr id="46" name="TextBox 45">
            <a:extLst>
              <a:ext uri="{FF2B5EF4-FFF2-40B4-BE49-F238E27FC236}">
                <a16:creationId xmlns:a16="http://schemas.microsoft.com/office/drawing/2014/main" id="{DF2D0BBC-1FB1-46E1-BA55-EDEE0935836E}"/>
              </a:ext>
            </a:extLst>
          </p:cNvPr>
          <p:cNvSpPr txBox="1"/>
          <p:nvPr/>
        </p:nvSpPr>
        <p:spPr>
          <a:xfrm>
            <a:off x="8335474" y="5674475"/>
            <a:ext cx="632289" cy="338554"/>
          </a:xfrm>
          <a:prstGeom prst="rect">
            <a:avLst/>
          </a:prstGeom>
          <a:noFill/>
        </p:spPr>
        <p:txBody>
          <a:bodyPr wrap="none" rtlCol="0">
            <a:spAutoFit/>
          </a:bodyPr>
          <a:lstStyle/>
          <a:p>
            <a:r>
              <a:rPr lang="en-US" sz="1600" dirty="0">
                <a:latin typeface="Avenir Next LT Pro Light" panose="020B0304020202020204" pitchFamily="34" charset="0"/>
              </a:rPr>
              <a:t>axon</a:t>
            </a:r>
          </a:p>
        </p:txBody>
      </p:sp>
      <p:sp>
        <p:nvSpPr>
          <p:cNvPr id="47" name="TextBox 46">
            <a:extLst>
              <a:ext uri="{FF2B5EF4-FFF2-40B4-BE49-F238E27FC236}">
                <a16:creationId xmlns:a16="http://schemas.microsoft.com/office/drawing/2014/main" id="{8B339579-0A4D-470A-B11F-EC213D761A75}"/>
              </a:ext>
            </a:extLst>
          </p:cNvPr>
          <p:cNvSpPr txBox="1"/>
          <p:nvPr/>
        </p:nvSpPr>
        <p:spPr>
          <a:xfrm>
            <a:off x="8335474" y="1791317"/>
            <a:ext cx="981359" cy="338554"/>
          </a:xfrm>
          <a:prstGeom prst="rect">
            <a:avLst/>
          </a:prstGeom>
          <a:noFill/>
        </p:spPr>
        <p:txBody>
          <a:bodyPr wrap="none" rtlCol="0">
            <a:spAutoFit/>
          </a:bodyPr>
          <a:lstStyle/>
          <a:p>
            <a:r>
              <a:rPr lang="en-US" sz="1600" dirty="0">
                <a:latin typeface="Avenir Next LT Pro Light" panose="020B0304020202020204" pitchFamily="34" charset="0"/>
              </a:rPr>
              <a:t>dendrite</a:t>
            </a:r>
          </a:p>
        </p:txBody>
      </p:sp>
      <p:sp>
        <p:nvSpPr>
          <p:cNvPr id="48" name="TextBox 47">
            <a:extLst>
              <a:ext uri="{FF2B5EF4-FFF2-40B4-BE49-F238E27FC236}">
                <a16:creationId xmlns:a16="http://schemas.microsoft.com/office/drawing/2014/main" id="{A224CDEE-6769-4E38-A15A-720EE3BA905F}"/>
              </a:ext>
            </a:extLst>
          </p:cNvPr>
          <p:cNvSpPr txBox="1"/>
          <p:nvPr/>
        </p:nvSpPr>
        <p:spPr>
          <a:xfrm>
            <a:off x="3092838" y="172332"/>
            <a:ext cx="5713231" cy="523220"/>
          </a:xfrm>
          <a:prstGeom prst="rect">
            <a:avLst/>
          </a:prstGeom>
          <a:noFill/>
        </p:spPr>
        <p:txBody>
          <a:bodyPr wrap="none" rtlCol="0">
            <a:spAutoFit/>
          </a:bodyPr>
          <a:lstStyle/>
          <a:p>
            <a:r>
              <a:rPr lang="en-US" sz="2800" b="1" dirty="0">
                <a:latin typeface="Avenir Next LT Pro Light" panose="020B0304020202020204" pitchFamily="34" charset="0"/>
              </a:rPr>
              <a:t>Spike Timing Dependent Plasticity</a:t>
            </a:r>
          </a:p>
        </p:txBody>
      </p:sp>
      <p:sp>
        <p:nvSpPr>
          <p:cNvPr id="56" name="Rectangle 55">
            <a:extLst>
              <a:ext uri="{FF2B5EF4-FFF2-40B4-BE49-F238E27FC236}">
                <a16:creationId xmlns:a16="http://schemas.microsoft.com/office/drawing/2014/main" id="{41FDF906-1B5D-4EBE-85DC-DC41126D6F62}"/>
              </a:ext>
            </a:extLst>
          </p:cNvPr>
          <p:cNvSpPr/>
          <p:nvPr/>
        </p:nvSpPr>
        <p:spPr>
          <a:xfrm>
            <a:off x="6812948" y="1383335"/>
            <a:ext cx="561958" cy="1319212"/>
          </a:xfrm>
          <a:prstGeom prst="rect">
            <a:avLst/>
          </a:prstGeom>
          <a:gradFill flip="none" rotWithShape="1">
            <a:gsLst>
              <a:gs pos="813">
                <a:schemeClr val="tx1"/>
              </a:gs>
              <a:gs pos="30000">
                <a:srgbClr val="FF9393"/>
              </a:gs>
              <a:gs pos="94000">
                <a:srgbClr val="FF0000"/>
              </a:gs>
              <a:gs pos="100000">
                <a:schemeClr val="tx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Rectangle 56">
            <a:extLst>
              <a:ext uri="{FF2B5EF4-FFF2-40B4-BE49-F238E27FC236}">
                <a16:creationId xmlns:a16="http://schemas.microsoft.com/office/drawing/2014/main" id="{69BA6960-3F73-4245-B479-BABC018B0804}"/>
              </a:ext>
            </a:extLst>
          </p:cNvPr>
          <p:cNvSpPr/>
          <p:nvPr/>
        </p:nvSpPr>
        <p:spPr>
          <a:xfrm flipH="1">
            <a:off x="2212176" y="1364286"/>
            <a:ext cx="561958" cy="1319212"/>
          </a:xfrm>
          <a:prstGeom prst="rect">
            <a:avLst/>
          </a:prstGeom>
          <a:gradFill flip="none" rotWithShape="1">
            <a:gsLst>
              <a:gs pos="0">
                <a:schemeClr val="tx1"/>
              </a:gs>
              <a:gs pos="55000">
                <a:srgbClr val="FF7E7E"/>
              </a:gs>
              <a:gs pos="10000">
                <a:srgbClr val="FFC1C1"/>
              </a:gs>
              <a:gs pos="91000">
                <a:srgbClr val="FF3B3B"/>
              </a:gs>
              <a:gs pos="100000">
                <a:schemeClr val="tx1"/>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1">
            <a:extLst>
              <a:ext uri="{FF2B5EF4-FFF2-40B4-BE49-F238E27FC236}">
                <a16:creationId xmlns:a16="http://schemas.microsoft.com/office/drawing/2014/main" id="{3A6DFF23-020C-42B2-8CFF-CE7948004B70}"/>
              </a:ext>
            </a:extLst>
          </p:cNvPr>
          <p:cNvGrpSpPr/>
          <p:nvPr/>
        </p:nvGrpSpPr>
        <p:grpSpPr>
          <a:xfrm>
            <a:off x="867683" y="678882"/>
            <a:ext cx="7068041" cy="2668588"/>
            <a:chOff x="1435101" y="1118394"/>
            <a:chExt cx="7068041" cy="2668588"/>
          </a:xfrm>
        </p:grpSpPr>
        <p:sp>
          <p:nvSpPr>
            <p:cNvPr id="15" name="Rectangle 14">
              <a:extLst>
                <a:ext uri="{FF2B5EF4-FFF2-40B4-BE49-F238E27FC236}">
                  <a16:creationId xmlns:a16="http://schemas.microsoft.com/office/drawing/2014/main" id="{A648366C-9551-4BB8-863A-F3AF0A8E03E4}"/>
                </a:ext>
              </a:extLst>
            </p:cNvPr>
            <p:cNvSpPr/>
            <p:nvPr/>
          </p:nvSpPr>
          <p:spPr>
            <a:xfrm>
              <a:off x="7877147" y="2095501"/>
              <a:ext cx="625995" cy="94773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C0EF729E-7C0B-487A-8B74-8E68A1BC2A56}"/>
                </a:ext>
              </a:extLst>
            </p:cNvPr>
            <p:cNvSpPr/>
            <p:nvPr/>
          </p:nvSpPr>
          <p:spPr>
            <a:xfrm>
              <a:off x="2103978" y="1540669"/>
              <a:ext cx="219180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FCA8DB19-9E31-4640-8473-CE6296386ABF}"/>
                </a:ext>
              </a:extLst>
            </p:cNvPr>
            <p:cNvSpPr/>
            <p:nvPr/>
          </p:nvSpPr>
          <p:spPr>
            <a:xfrm>
              <a:off x="2254399" y="2653508"/>
              <a:ext cx="2068340"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7BA703B2-8D50-478E-B263-D3DEC16E7697}"/>
                </a:ext>
              </a:extLst>
            </p:cNvPr>
            <p:cNvSpPr/>
            <p:nvPr/>
          </p:nvSpPr>
          <p:spPr>
            <a:xfrm>
              <a:off x="3562302" y="3024982"/>
              <a:ext cx="2641647"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10654E9-0CFD-4D1D-968D-2538B497966E}"/>
                </a:ext>
              </a:extLst>
            </p:cNvPr>
            <p:cNvSpPr/>
            <p:nvPr/>
          </p:nvSpPr>
          <p:spPr>
            <a:xfrm>
              <a:off x="3618636" y="1118394"/>
              <a:ext cx="2641647"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0B8898CA-1B3E-43DB-8E07-7267920B7383}"/>
                </a:ext>
              </a:extLst>
            </p:cNvPr>
            <p:cNvSpPr/>
            <p:nvPr/>
          </p:nvSpPr>
          <p:spPr>
            <a:xfrm>
              <a:off x="5718572" y="1533525"/>
              <a:ext cx="2747796"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4E9DE8A2-21B8-45EF-9E5B-C46E01FA0316}"/>
                </a:ext>
              </a:extLst>
            </p:cNvPr>
            <p:cNvSpPr/>
            <p:nvPr/>
          </p:nvSpPr>
          <p:spPr>
            <a:xfrm>
              <a:off x="5718572" y="2659857"/>
              <a:ext cx="2747795" cy="7076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52996B90-ADE6-427D-B19E-40715347403F}"/>
                </a:ext>
              </a:extLst>
            </p:cNvPr>
            <p:cNvSpPr/>
            <p:nvPr/>
          </p:nvSpPr>
          <p:spPr>
            <a:xfrm>
              <a:off x="1435101" y="2188370"/>
              <a:ext cx="1533528" cy="762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0" name="Group 49">
            <a:extLst>
              <a:ext uri="{FF2B5EF4-FFF2-40B4-BE49-F238E27FC236}">
                <a16:creationId xmlns:a16="http://schemas.microsoft.com/office/drawing/2014/main" id="{A3CE1A1F-AAC2-4CFF-9B09-DE0FFE9C0B2C}"/>
              </a:ext>
            </a:extLst>
          </p:cNvPr>
          <p:cNvGrpSpPr/>
          <p:nvPr/>
        </p:nvGrpSpPr>
        <p:grpSpPr>
          <a:xfrm>
            <a:off x="7410450" y="1863157"/>
            <a:ext cx="211236" cy="350044"/>
            <a:chOff x="7410450" y="1863157"/>
            <a:chExt cx="211236" cy="350044"/>
          </a:xfrm>
        </p:grpSpPr>
        <p:sp>
          <p:nvSpPr>
            <p:cNvPr id="51" name="Oval 50">
              <a:extLst>
                <a:ext uri="{FF2B5EF4-FFF2-40B4-BE49-F238E27FC236}">
                  <a16:creationId xmlns:a16="http://schemas.microsoft.com/office/drawing/2014/main" id="{74308843-13F6-42F1-8FF2-BBCFC7275FE3}"/>
                </a:ext>
              </a:extLst>
            </p:cNvPr>
            <p:cNvSpPr/>
            <p:nvPr/>
          </p:nvSpPr>
          <p:spPr>
            <a:xfrm>
              <a:off x="7410450" y="1863157"/>
              <a:ext cx="88900" cy="89468"/>
            </a:xfrm>
            <a:prstGeom prst="ellipse">
              <a:avLst/>
            </a:prstGeom>
            <a:solidFill>
              <a:srgbClr val="FFFF00"/>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1CE15D-B2C8-4A78-B8D9-A39835E1E070}"/>
                </a:ext>
              </a:extLst>
            </p:cNvPr>
            <p:cNvSpPr/>
            <p:nvPr/>
          </p:nvSpPr>
          <p:spPr>
            <a:xfrm>
              <a:off x="7410450" y="1993445"/>
              <a:ext cx="88900" cy="89468"/>
            </a:xfrm>
            <a:prstGeom prst="ellipse">
              <a:avLst/>
            </a:prstGeom>
            <a:solidFill>
              <a:srgbClr val="FFFF00"/>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24F3CAED-2A7B-42C0-9111-4F9033C689F0}"/>
                </a:ext>
              </a:extLst>
            </p:cNvPr>
            <p:cNvSpPr/>
            <p:nvPr/>
          </p:nvSpPr>
          <p:spPr>
            <a:xfrm>
              <a:off x="7410450" y="2123733"/>
              <a:ext cx="88900" cy="89468"/>
            </a:xfrm>
            <a:prstGeom prst="ellipse">
              <a:avLst/>
            </a:prstGeom>
            <a:solidFill>
              <a:srgbClr val="FFFF00"/>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E87BA3E-1A78-4C8E-A50B-5960EF248071}"/>
                </a:ext>
              </a:extLst>
            </p:cNvPr>
            <p:cNvSpPr/>
            <p:nvPr/>
          </p:nvSpPr>
          <p:spPr>
            <a:xfrm>
              <a:off x="7532786" y="1931571"/>
              <a:ext cx="88900" cy="89468"/>
            </a:xfrm>
            <a:prstGeom prst="ellipse">
              <a:avLst/>
            </a:prstGeom>
            <a:solidFill>
              <a:srgbClr val="FFFF00"/>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324C1A8-A8CF-423C-B3DC-4958F74D4F9B}"/>
                </a:ext>
              </a:extLst>
            </p:cNvPr>
            <p:cNvSpPr/>
            <p:nvPr/>
          </p:nvSpPr>
          <p:spPr>
            <a:xfrm>
              <a:off x="7532786" y="2075958"/>
              <a:ext cx="88900" cy="89468"/>
            </a:xfrm>
            <a:prstGeom prst="ellipse">
              <a:avLst/>
            </a:prstGeom>
            <a:solidFill>
              <a:srgbClr val="FFFF00"/>
            </a:solid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8" name="Freeform: Shape 57">
            <a:extLst>
              <a:ext uri="{FF2B5EF4-FFF2-40B4-BE49-F238E27FC236}">
                <a16:creationId xmlns:a16="http://schemas.microsoft.com/office/drawing/2014/main" id="{58ABFF28-8881-4236-A5D5-D550E65AACC3}"/>
              </a:ext>
            </a:extLst>
          </p:cNvPr>
          <p:cNvSpPr/>
          <p:nvPr/>
        </p:nvSpPr>
        <p:spPr>
          <a:xfrm flipH="1">
            <a:off x="6799201" y="2333473"/>
            <a:ext cx="625995" cy="1006396"/>
          </a:xfrm>
          <a:custGeom>
            <a:avLst/>
            <a:gdLst>
              <a:gd name="connsiteX0" fmla="*/ 0 w 1059542"/>
              <a:gd name="connsiteY0" fmla="*/ 588111 h 1097501"/>
              <a:gd name="connsiteX1" fmla="*/ 319314 w 1059542"/>
              <a:gd name="connsiteY1" fmla="*/ 602625 h 1097501"/>
              <a:gd name="connsiteX2" fmla="*/ 333828 w 1059542"/>
              <a:gd name="connsiteY2" fmla="*/ 7540 h 1097501"/>
              <a:gd name="connsiteX3" fmla="*/ 537028 w 1059542"/>
              <a:gd name="connsiteY3" fmla="*/ 1081597 h 1097501"/>
              <a:gd name="connsiteX4" fmla="*/ 696685 w 1059542"/>
              <a:gd name="connsiteY4" fmla="*/ 646168 h 1097501"/>
              <a:gd name="connsiteX5" fmla="*/ 1059542 w 1059542"/>
              <a:gd name="connsiteY5" fmla="*/ 588111 h 1097501"/>
              <a:gd name="connsiteX0" fmla="*/ 0 w 1059542"/>
              <a:gd name="connsiteY0" fmla="*/ 606977 h 1117161"/>
              <a:gd name="connsiteX1" fmla="*/ 319314 w 1059542"/>
              <a:gd name="connsiteY1" fmla="*/ 621491 h 1117161"/>
              <a:gd name="connsiteX2" fmla="*/ 438603 w 1059542"/>
              <a:gd name="connsiteY2" fmla="*/ 7356 h 1117161"/>
              <a:gd name="connsiteX3" fmla="*/ 537028 w 1059542"/>
              <a:gd name="connsiteY3" fmla="*/ 1100463 h 1117161"/>
              <a:gd name="connsiteX4" fmla="*/ 696685 w 1059542"/>
              <a:gd name="connsiteY4" fmla="*/ 665034 h 1117161"/>
              <a:gd name="connsiteX5" fmla="*/ 1059542 w 1059542"/>
              <a:gd name="connsiteY5" fmla="*/ 606977 h 1117161"/>
              <a:gd name="connsiteX0" fmla="*/ 0 w 1097642"/>
              <a:gd name="connsiteY0" fmla="*/ 664233 h 1117267"/>
              <a:gd name="connsiteX1" fmla="*/ 357414 w 1097642"/>
              <a:gd name="connsiteY1" fmla="*/ 621597 h 1117267"/>
              <a:gd name="connsiteX2" fmla="*/ 476703 w 1097642"/>
              <a:gd name="connsiteY2" fmla="*/ 7462 h 1117267"/>
              <a:gd name="connsiteX3" fmla="*/ 575128 w 1097642"/>
              <a:gd name="connsiteY3" fmla="*/ 1100569 h 1117267"/>
              <a:gd name="connsiteX4" fmla="*/ 734785 w 1097642"/>
              <a:gd name="connsiteY4" fmla="*/ 665140 h 1117267"/>
              <a:gd name="connsiteX5" fmla="*/ 1097642 w 1097642"/>
              <a:gd name="connsiteY5" fmla="*/ 607083 h 1117267"/>
              <a:gd name="connsiteX0" fmla="*/ 0 w 1097642"/>
              <a:gd name="connsiteY0" fmla="*/ 667724 h 1120758"/>
              <a:gd name="connsiteX1" fmla="*/ 347889 w 1097642"/>
              <a:gd name="connsiteY1" fmla="*/ 548888 h 1120758"/>
              <a:gd name="connsiteX2" fmla="*/ 476703 w 1097642"/>
              <a:gd name="connsiteY2" fmla="*/ 10953 h 1120758"/>
              <a:gd name="connsiteX3" fmla="*/ 575128 w 1097642"/>
              <a:gd name="connsiteY3" fmla="*/ 1104060 h 1120758"/>
              <a:gd name="connsiteX4" fmla="*/ 734785 w 1097642"/>
              <a:gd name="connsiteY4" fmla="*/ 668631 h 1120758"/>
              <a:gd name="connsiteX5" fmla="*/ 1097642 w 1097642"/>
              <a:gd name="connsiteY5" fmla="*/ 610574 h 1120758"/>
              <a:gd name="connsiteX0" fmla="*/ 0 w 1097642"/>
              <a:gd name="connsiteY0" fmla="*/ 664083 h 1006396"/>
              <a:gd name="connsiteX1" fmla="*/ 347889 w 1097642"/>
              <a:gd name="connsiteY1" fmla="*/ 545247 h 1006396"/>
              <a:gd name="connsiteX2" fmla="*/ 476703 w 1097642"/>
              <a:gd name="connsiteY2" fmla="*/ 7312 h 1006396"/>
              <a:gd name="connsiteX3" fmla="*/ 575128 w 1097642"/>
              <a:gd name="connsiteY3" fmla="*/ 986119 h 1006396"/>
              <a:gd name="connsiteX4" fmla="*/ 734785 w 1097642"/>
              <a:gd name="connsiteY4" fmla="*/ 664990 h 1006396"/>
              <a:gd name="connsiteX5" fmla="*/ 1097642 w 1097642"/>
              <a:gd name="connsiteY5" fmla="*/ 606933 h 100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7642" h="1006396">
                <a:moveTo>
                  <a:pt x="0" y="664083"/>
                </a:moveTo>
                <a:cubicBezTo>
                  <a:pt x="131838" y="719721"/>
                  <a:pt x="268439" y="654709"/>
                  <a:pt x="347889" y="545247"/>
                </a:cubicBezTo>
                <a:cubicBezTo>
                  <a:pt x="427339" y="435785"/>
                  <a:pt x="438830" y="-66167"/>
                  <a:pt x="476703" y="7312"/>
                </a:cubicBezTo>
                <a:cubicBezTo>
                  <a:pt x="514576" y="80791"/>
                  <a:pt x="532114" y="876506"/>
                  <a:pt x="575128" y="986119"/>
                </a:cubicBezTo>
                <a:cubicBezTo>
                  <a:pt x="618142" y="1095732"/>
                  <a:pt x="647699" y="728188"/>
                  <a:pt x="734785" y="664990"/>
                </a:cubicBezTo>
                <a:cubicBezTo>
                  <a:pt x="821871" y="601792"/>
                  <a:pt x="959756" y="594837"/>
                  <a:pt x="1097642" y="606933"/>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ECC858AB-1381-472A-B74C-34505163AFF9}"/>
              </a:ext>
            </a:extLst>
          </p:cNvPr>
          <p:cNvSpPr/>
          <p:nvPr/>
        </p:nvSpPr>
        <p:spPr>
          <a:xfrm flipH="1">
            <a:off x="8809880" y="4110697"/>
            <a:ext cx="625995" cy="1006396"/>
          </a:xfrm>
          <a:custGeom>
            <a:avLst/>
            <a:gdLst>
              <a:gd name="connsiteX0" fmla="*/ 0 w 1059542"/>
              <a:gd name="connsiteY0" fmla="*/ 588111 h 1097501"/>
              <a:gd name="connsiteX1" fmla="*/ 319314 w 1059542"/>
              <a:gd name="connsiteY1" fmla="*/ 602625 h 1097501"/>
              <a:gd name="connsiteX2" fmla="*/ 333828 w 1059542"/>
              <a:gd name="connsiteY2" fmla="*/ 7540 h 1097501"/>
              <a:gd name="connsiteX3" fmla="*/ 537028 w 1059542"/>
              <a:gd name="connsiteY3" fmla="*/ 1081597 h 1097501"/>
              <a:gd name="connsiteX4" fmla="*/ 696685 w 1059542"/>
              <a:gd name="connsiteY4" fmla="*/ 646168 h 1097501"/>
              <a:gd name="connsiteX5" fmla="*/ 1059542 w 1059542"/>
              <a:gd name="connsiteY5" fmla="*/ 588111 h 1097501"/>
              <a:gd name="connsiteX0" fmla="*/ 0 w 1059542"/>
              <a:gd name="connsiteY0" fmla="*/ 606977 h 1117161"/>
              <a:gd name="connsiteX1" fmla="*/ 319314 w 1059542"/>
              <a:gd name="connsiteY1" fmla="*/ 621491 h 1117161"/>
              <a:gd name="connsiteX2" fmla="*/ 438603 w 1059542"/>
              <a:gd name="connsiteY2" fmla="*/ 7356 h 1117161"/>
              <a:gd name="connsiteX3" fmla="*/ 537028 w 1059542"/>
              <a:gd name="connsiteY3" fmla="*/ 1100463 h 1117161"/>
              <a:gd name="connsiteX4" fmla="*/ 696685 w 1059542"/>
              <a:gd name="connsiteY4" fmla="*/ 665034 h 1117161"/>
              <a:gd name="connsiteX5" fmla="*/ 1059542 w 1059542"/>
              <a:gd name="connsiteY5" fmla="*/ 606977 h 1117161"/>
              <a:gd name="connsiteX0" fmla="*/ 0 w 1097642"/>
              <a:gd name="connsiteY0" fmla="*/ 664233 h 1117267"/>
              <a:gd name="connsiteX1" fmla="*/ 357414 w 1097642"/>
              <a:gd name="connsiteY1" fmla="*/ 621597 h 1117267"/>
              <a:gd name="connsiteX2" fmla="*/ 476703 w 1097642"/>
              <a:gd name="connsiteY2" fmla="*/ 7462 h 1117267"/>
              <a:gd name="connsiteX3" fmla="*/ 575128 w 1097642"/>
              <a:gd name="connsiteY3" fmla="*/ 1100569 h 1117267"/>
              <a:gd name="connsiteX4" fmla="*/ 734785 w 1097642"/>
              <a:gd name="connsiteY4" fmla="*/ 665140 h 1117267"/>
              <a:gd name="connsiteX5" fmla="*/ 1097642 w 1097642"/>
              <a:gd name="connsiteY5" fmla="*/ 607083 h 1117267"/>
              <a:gd name="connsiteX0" fmla="*/ 0 w 1097642"/>
              <a:gd name="connsiteY0" fmla="*/ 667724 h 1120758"/>
              <a:gd name="connsiteX1" fmla="*/ 347889 w 1097642"/>
              <a:gd name="connsiteY1" fmla="*/ 548888 h 1120758"/>
              <a:gd name="connsiteX2" fmla="*/ 476703 w 1097642"/>
              <a:gd name="connsiteY2" fmla="*/ 10953 h 1120758"/>
              <a:gd name="connsiteX3" fmla="*/ 575128 w 1097642"/>
              <a:gd name="connsiteY3" fmla="*/ 1104060 h 1120758"/>
              <a:gd name="connsiteX4" fmla="*/ 734785 w 1097642"/>
              <a:gd name="connsiteY4" fmla="*/ 668631 h 1120758"/>
              <a:gd name="connsiteX5" fmla="*/ 1097642 w 1097642"/>
              <a:gd name="connsiteY5" fmla="*/ 610574 h 1120758"/>
              <a:gd name="connsiteX0" fmla="*/ 0 w 1097642"/>
              <a:gd name="connsiteY0" fmla="*/ 664083 h 1006396"/>
              <a:gd name="connsiteX1" fmla="*/ 347889 w 1097642"/>
              <a:gd name="connsiteY1" fmla="*/ 545247 h 1006396"/>
              <a:gd name="connsiteX2" fmla="*/ 476703 w 1097642"/>
              <a:gd name="connsiteY2" fmla="*/ 7312 h 1006396"/>
              <a:gd name="connsiteX3" fmla="*/ 575128 w 1097642"/>
              <a:gd name="connsiteY3" fmla="*/ 986119 h 1006396"/>
              <a:gd name="connsiteX4" fmla="*/ 734785 w 1097642"/>
              <a:gd name="connsiteY4" fmla="*/ 664990 h 1006396"/>
              <a:gd name="connsiteX5" fmla="*/ 1097642 w 1097642"/>
              <a:gd name="connsiteY5" fmla="*/ 606933 h 100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7642" h="1006396">
                <a:moveTo>
                  <a:pt x="0" y="664083"/>
                </a:moveTo>
                <a:cubicBezTo>
                  <a:pt x="131838" y="719721"/>
                  <a:pt x="268439" y="654709"/>
                  <a:pt x="347889" y="545247"/>
                </a:cubicBezTo>
                <a:cubicBezTo>
                  <a:pt x="427339" y="435785"/>
                  <a:pt x="438830" y="-66167"/>
                  <a:pt x="476703" y="7312"/>
                </a:cubicBezTo>
                <a:cubicBezTo>
                  <a:pt x="514576" y="80791"/>
                  <a:pt x="532114" y="876506"/>
                  <a:pt x="575128" y="986119"/>
                </a:cubicBezTo>
                <a:cubicBezTo>
                  <a:pt x="618142" y="1095732"/>
                  <a:pt x="647699" y="728188"/>
                  <a:pt x="734785" y="664990"/>
                </a:cubicBezTo>
                <a:cubicBezTo>
                  <a:pt x="821871" y="601792"/>
                  <a:pt x="959756" y="594837"/>
                  <a:pt x="1097642" y="606933"/>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0" name="Picture 59">
            <a:extLst>
              <a:ext uri="{FF2B5EF4-FFF2-40B4-BE49-F238E27FC236}">
                <a16:creationId xmlns:a16="http://schemas.microsoft.com/office/drawing/2014/main" id="{B9BEB13C-4FDA-4AB1-9D06-6E9B6D303C81}"/>
              </a:ext>
            </a:extLst>
          </p:cNvPr>
          <p:cNvPicPr>
            <a:picLocks noChangeAspect="1"/>
          </p:cNvPicPr>
          <p:nvPr/>
        </p:nvPicPr>
        <p:blipFill rotWithShape="1">
          <a:blip r:embed="rId2"/>
          <a:srcRect b="76442"/>
          <a:stretch/>
        </p:blipFill>
        <p:spPr>
          <a:xfrm>
            <a:off x="1074055" y="3159000"/>
            <a:ext cx="3400158" cy="815630"/>
          </a:xfrm>
          <a:prstGeom prst="rect">
            <a:avLst/>
          </a:prstGeom>
        </p:spPr>
      </p:pic>
      <p:pic>
        <p:nvPicPr>
          <p:cNvPr id="61" name="Picture 60">
            <a:extLst>
              <a:ext uri="{FF2B5EF4-FFF2-40B4-BE49-F238E27FC236}">
                <a16:creationId xmlns:a16="http://schemas.microsoft.com/office/drawing/2014/main" id="{F7EC5578-D330-44F0-B15F-CCFD2A752936}"/>
              </a:ext>
            </a:extLst>
          </p:cNvPr>
          <p:cNvPicPr>
            <a:picLocks noChangeAspect="1"/>
          </p:cNvPicPr>
          <p:nvPr/>
        </p:nvPicPr>
        <p:blipFill>
          <a:blip r:embed="rId3"/>
          <a:stretch>
            <a:fillRect/>
          </a:stretch>
        </p:blipFill>
        <p:spPr>
          <a:xfrm>
            <a:off x="1315594" y="4085026"/>
            <a:ext cx="3084437" cy="2616715"/>
          </a:xfrm>
          <a:prstGeom prst="rect">
            <a:avLst/>
          </a:prstGeom>
        </p:spPr>
      </p:pic>
      <p:sp>
        <p:nvSpPr>
          <p:cNvPr id="5" name="Rectangle 4">
            <a:extLst>
              <a:ext uri="{FF2B5EF4-FFF2-40B4-BE49-F238E27FC236}">
                <a16:creationId xmlns:a16="http://schemas.microsoft.com/office/drawing/2014/main" id="{6F469FAC-14D4-4E47-B4B1-60A62E3CD38D}"/>
              </a:ext>
            </a:extLst>
          </p:cNvPr>
          <p:cNvSpPr/>
          <p:nvPr/>
        </p:nvSpPr>
        <p:spPr>
          <a:xfrm>
            <a:off x="2595659" y="3158602"/>
            <a:ext cx="1767571" cy="74374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41334A5B-2C79-4728-B758-728276BE45F3}"/>
              </a:ext>
            </a:extLst>
          </p:cNvPr>
          <p:cNvGrpSpPr/>
          <p:nvPr/>
        </p:nvGrpSpPr>
        <p:grpSpPr>
          <a:xfrm>
            <a:off x="2499289" y="1088988"/>
            <a:ext cx="3924843" cy="771941"/>
            <a:chOff x="2528785" y="1108652"/>
            <a:chExt cx="3924843" cy="771941"/>
          </a:xfrm>
        </p:grpSpPr>
        <p:sp>
          <p:nvSpPr>
            <p:cNvPr id="65" name="TextBox 64">
              <a:extLst>
                <a:ext uri="{FF2B5EF4-FFF2-40B4-BE49-F238E27FC236}">
                  <a16:creationId xmlns:a16="http://schemas.microsoft.com/office/drawing/2014/main" id="{9EF7A4CA-60EF-4B08-908F-FF67036FB79E}"/>
                </a:ext>
              </a:extLst>
            </p:cNvPr>
            <p:cNvSpPr txBox="1"/>
            <p:nvPr/>
          </p:nvSpPr>
          <p:spPr>
            <a:xfrm>
              <a:off x="4072086" y="1108652"/>
              <a:ext cx="688009" cy="338554"/>
            </a:xfrm>
            <a:prstGeom prst="rect">
              <a:avLst/>
            </a:prstGeom>
            <a:noFill/>
          </p:spPr>
          <p:txBody>
            <a:bodyPr wrap="none" rtlCol="0">
              <a:spAutoFit/>
            </a:bodyPr>
            <a:lstStyle/>
            <a:p>
              <a:r>
                <a:rPr lang="en-US" sz="1600" dirty="0">
                  <a:latin typeface="Avenir Next LT Pro Light" panose="020B0304020202020204" pitchFamily="34" charset="0"/>
                </a:rPr>
                <a:t>soma</a:t>
              </a:r>
            </a:p>
          </p:txBody>
        </p:sp>
        <p:sp>
          <p:nvSpPr>
            <p:cNvPr id="66" name="TextBox 65">
              <a:extLst>
                <a:ext uri="{FF2B5EF4-FFF2-40B4-BE49-F238E27FC236}">
                  <a16:creationId xmlns:a16="http://schemas.microsoft.com/office/drawing/2014/main" id="{EEEBE389-E340-49EF-9F00-0637B63DD69D}"/>
                </a:ext>
              </a:extLst>
            </p:cNvPr>
            <p:cNvSpPr txBox="1"/>
            <p:nvPr/>
          </p:nvSpPr>
          <p:spPr>
            <a:xfrm>
              <a:off x="5821339" y="1542039"/>
              <a:ext cx="632289" cy="338554"/>
            </a:xfrm>
            <a:prstGeom prst="rect">
              <a:avLst/>
            </a:prstGeom>
            <a:noFill/>
          </p:spPr>
          <p:txBody>
            <a:bodyPr wrap="none" rtlCol="0">
              <a:spAutoFit/>
            </a:bodyPr>
            <a:lstStyle/>
            <a:p>
              <a:r>
                <a:rPr lang="en-US" sz="1600" dirty="0">
                  <a:latin typeface="Avenir Next LT Pro Light" panose="020B0304020202020204" pitchFamily="34" charset="0"/>
                </a:rPr>
                <a:t>axon</a:t>
              </a:r>
            </a:p>
          </p:txBody>
        </p:sp>
        <p:sp>
          <p:nvSpPr>
            <p:cNvPr id="67" name="TextBox 66">
              <a:extLst>
                <a:ext uri="{FF2B5EF4-FFF2-40B4-BE49-F238E27FC236}">
                  <a16:creationId xmlns:a16="http://schemas.microsoft.com/office/drawing/2014/main" id="{76F54528-1F77-46D7-AA11-C8179836673A}"/>
                </a:ext>
              </a:extLst>
            </p:cNvPr>
            <p:cNvSpPr txBox="1"/>
            <p:nvPr/>
          </p:nvSpPr>
          <p:spPr>
            <a:xfrm>
              <a:off x="2528785" y="1542039"/>
              <a:ext cx="981359" cy="338554"/>
            </a:xfrm>
            <a:prstGeom prst="rect">
              <a:avLst/>
            </a:prstGeom>
            <a:noFill/>
          </p:spPr>
          <p:txBody>
            <a:bodyPr wrap="none" rtlCol="0">
              <a:spAutoFit/>
            </a:bodyPr>
            <a:lstStyle/>
            <a:p>
              <a:r>
                <a:rPr lang="en-US" sz="1600" dirty="0">
                  <a:latin typeface="Avenir Next LT Pro Light" panose="020B0304020202020204" pitchFamily="34" charset="0"/>
                </a:rPr>
                <a:t>dendrite</a:t>
              </a:r>
            </a:p>
          </p:txBody>
        </p:sp>
      </p:grpSp>
    </p:spTree>
    <p:extLst>
      <p:ext uri="{BB962C8B-B14F-4D97-AF65-F5344CB8AC3E}">
        <p14:creationId xmlns:p14="http://schemas.microsoft.com/office/powerpoint/2010/main" val="40861822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82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fade">
                                      <p:cBhvr>
                                        <p:cTn id="12" dur="500"/>
                                        <p:tgtEl>
                                          <p:spTgt spid="59"/>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35"/>
                                        </p:tgtEl>
                                        <p:attrNameLst>
                                          <p:attrName>style.visibility</p:attrName>
                                        </p:attrNameLst>
                                      </p:cBhvr>
                                      <p:to>
                                        <p:strVal val="visible"/>
                                      </p:to>
                                    </p:set>
                                    <p:animEffect transition="in" filter="fade">
                                      <p:cBhvr>
                                        <p:cTn id="17" dur="2600"/>
                                        <p:tgtEl>
                                          <p:spTgt spid="35"/>
                                        </p:tgtEl>
                                      </p:cBhvr>
                                    </p:animEffect>
                                  </p:childTnLst>
                                </p:cTn>
                              </p:par>
                              <p:par>
                                <p:cTn id="18" presetID="42" presetClass="path" presetSubtype="0" accel="50000" decel="50000" fill="hold" grpId="1" nodeType="withEffect">
                                  <p:stCondLst>
                                    <p:cond delay="1200"/>
                                  </p:stCondLst>
                                  <p:childTnLst>
                                    <p:animMotion origin="layout" path="M 3.33333E-6 2.22222E-6 L 3.33333E-6 0.25 " pathEditMode="relative" rAng="0" ptsTypes="AA">
                                      <p:cBhvr>
                                        <p:cTn id="19" dur="10800" fill="hold"/>
                                        <p:tgtEl>
                                          <p:spTgt spid="35"/>
                                        </p:tgtEl>
                                        <p:attrNameLst>
                                          <p:attrName>ppt_x</p:attrName>
                                          <p:attrName>ppt_y</p:attrName>
                                        </p:attrNameLst>
                                      </p:cBhvr>
                                      <p:rCtr x="0" y="12500"/>
                                    </p:animMotion>
                                  </p:childTnLst>
                                </p:cTn>
                              </p:par>
                              <p:par>
                                <p:cTn id="20" presetID="10" presetClass="entr" presetSubtype="0" fill="hold" grpId="0" nodeType="with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fade">
                                      <p:cBhvr>
                                        <p:cTn id="22" dur="2500"/>
                                        <p:tgtEl>
                                          <p:spTgt spid="36"/>
                                        </p:tgtEl>
                                      </p:cBhvr>
                                    </p:animEffect>
                                  </p:childTnLst>
                                </p:cTn>
                              </p:par>
                              <p:par>
                                <p:cTn id="23" presetID="64" presetClass="path" presetSubtype="0" accel="50000" decel="50000" fill="hold" grpId="1" nodeType="withEffect">
                                  <p:stCondLst>
                                    <p:cond delay="1300"/>
                                  </p:stCondLst>
                                  <p:childTnLst>
                                    <p:animMotion origin="layout" path="M 8.33333E-7 1.11022E-16 L -0.0026 -0.32801 " pathEditMode="relative" rAng="0" ptsTypes="AA">
                                      <p:cBhvr>
                                        <p:cTn id="24" dur="10800" fill="hold"/>
                                        <p:tgtEl>
                                          <p:spTgt spid="36"/>
                                        </p:tgtEl>
                                        <p:attrNameLst>
                                          <p:attrName>ppt_x</p:attrName>
                                          <p:attrName>ppt_y</p:attrName>
                                        </p:attrNameLst>
                                      </p:cBhvr>
                                      <p:rCtr x="-130" y="-16412"/>
                                    </p:animMotion>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60"/>
                                        </p:tgtEl>
                                        <p:attrNameLst>
                                          <p:attrName>style.visibility</p:attrName>
                                        </p:attrNameLst>
                                      </p:cBhvr>
                                      <p:to>
                                        <p:strVal val="visible"/>
                                      </p:to>
                                    </p:set>
                                    <p:animEffect transition="in" filter="dissolve">
                                      <p:cBhvr>
                                        <p:cTn id="29" dur="500"/>
                                        <p:tgtEl>
                                          <p:spTgt spid="60"/>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61"/>
                                        </p:tgtEl>
                                        <p:attrNameLst>
                                          <p:attrName>style.visibility</p:attrName>
                                        </p:attrNameLst>
                                      </p:cBhvr>
                                      <p:to>
                                        <p:strVal val="visible"/>
                                      </p:to>
                                    </p:set>
                                    <p:animEffect transition="in" filter="dissolve">
                                      <p:cBhvr>
                                        <p:cTn id="34" dur="500"/>
                                        <p:tgtEl>
                                          <p:spTgt spid="61"/>
                                        </p:tgtEl>
                                      </p:cBhvr>
                                    </p:animEffect>
                                  </p:childTnLst>
                                </p:cTn>
                              </p:par>
                            </p:childTnLst>
                          </p:cTn>
                        </p:par>
                      </p:childTnLst>
                    </p:cTn>
                  </p:par>
                  <p:par>
                    <p:cTn id="35" fill="hold">
                      <p:stCondLst>
                        <p:cond delay="indefinite"/>
                      </p:stCondLst>
                      <p:childTnLst>
                        <p:par>
                          <p:cTn id="36" fill="hold">
                            <p:stCondLst>
                              <p:cond delay="0"/>
                            </p:stCondLst>
                            <p:childTnLst>
                              <p:par>
                                <p:cTn id="37" presetID="10" presetClass="exit" presetSubtype="0" fill="hold" grpId="0" nodeType="clickEffect">
                                  <p:stCondLst>
                                    <p:cond delay="0"/>
                                  </p:stCondLst>
                                  <p:childTnLst>
                                    <p:animEffect transition="out" filter="fade">
                                      <p:cBhvr>
                                        <p:cTn id="38" dur="500"/>
                                        <p:tgtEl>
                                          <p:spTgt spid="5"/>
                                        </p:tgtEl>
                                      </p:cBhvr>
                                    </p:animEffect>
                                    <p:set>
                                      <p:cBhvr>
                                        <p:cTn id="39"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5" grpId="0" animBg="1"/>
      <p:bldP spid="35" grpId="1" animBg="1"/>
      <p:bldP spid="36" grpId="0" animBg="1"/>
      <p:bldP spid="36" grpId="1" animBg="1"/>
      <p:bldP spid="59" grpId="0" animBg="1"/>
      <p:bldP spid="5"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270BD5E4-FC51-0028-424C-A5148063EF4F}"/>
              </a:ext>
            </a:extLst>
          </p:cNvPr>
          <p:cNvSpPr/>
          <p:nvPr/>
        </p:nvSpPr>
        <p:spPr>
          <a:xfrm>
            <a:off x="861856" y="828943"/>
            <a:ext cx="4470719" cy="1429476"/>
          </a:xfrm>
          <a:prstGeom prst="rect">
            <a:avLst/>
          </a:prstGeom>
          <a:noFill/>
        </p:spPr>
        <p:txBody>
          <a:bodyPr wrap="none" lIns="91440" tIns="45720" rIns="91440" bIns="45720">
            <a:prstTxWarp prst="textCurveDown">
              <a:avLst/>
            </a:prstTxWarp>
            <a:spAutoFit/>
          </a:bodyPr>
          <a:lstStyle/>
          <a:p>
            <a:pPr algn="ctr"/>
            <a:r>
              <a:rPr lang="en-US" sz="5400" b="1" cap="none" spc="0" dirty="0">
                <a:ln w="28575">
                  <a:solidFill>
                    <a:srgbClr val="FF0000"/>
                  </a:solidFill>
                  <a:prstDash val="solid"/>
                </a:ln>
                <a:solidFill>
                  <a:schemeClr val="accent2">
                    <a:lumMod val="40000"/>
                    <a:lumOff val="60000"/>
                  </a:schemeClr>
                </a:solidFill>
                <a:effectLst>
                  <a:outerShdw blurRad="38100" dist="22860" dir="5400000" algn="tl" rotWithShape="0">
                    <a:srgbClr val="000000">
                      <a:alpha val="30000"/>
                    </a:srgbClr>
                  </a:outerShdw>
                </a:effectLst>
              </a:rPr>
              <a:t>But Wait!!!</a:t>
            </a:r>
          </a:p>
        </p:txBody>
      </p:sp>
      <p:sp>
        <p:nvSpPr>
          <p:cNvPr id="5" name="Rectangle 4">
            <a:extLst>
              <a:ext uri="{FF2B5EF4-FFF2-40B4-BE49-F238E27FC236}">
                <a16:creationId xmlns:a16="http://schemas.microsoft.com/office/drawing/2014/main" id="{541891D0-35B4-0950-382B-EE3C5EEA5BC5}"/>
              </a:ext>
            </a:extLst>
          </p:cNvPr>
          <p:cNvSpPr/>
          <p:nvPr/>
        </p:nvSpPr>
        <p:spPr>
          <a:xfrm>
            <a:off x="6569022" y="1999524"/>
            <a:ext cx="4470719" cy="1429476"/>
          </a:xfrm>
          <a:prstGeom prst="rect">
            <a:avLst/>
          </a:prstGeom>
          <a:noFill/>
        </p:spPr>
        <p:txBody>
          <a:bodyPr wrap="none" lIns="91440" tIns="45720" rIns="91440" bIns="45720">
            <a:prstTxWarp prst="textCurveUp">
              <a:avLst/>
            </a:prstTxWarp>
            <a:spAutoFit/>
          </a:bodyPr>
          <a:lstStyle/>
          <a:p>
            <a:pPr algn="ctr"/>
            <a:r>
              <a:rPr lang="en-US" sz="5400" b="1" cap="none" spc="0" dirty="0">
                <a:ln w="28575">
                  <a:solidFill>
                    <a:srgbClr val="FF0000"/>
                  </a:solidFill>
                  <a:prstDash val="solid"/>
                </a:ln>
                <a:solidFill>
                  <a:schemeClr val="accent2">
                    <a:lumMod val="40000"/>
                    <a:lumOff val="60000"/>
                  </a:schemeClr>
                </a:solidFill>
                <a:effectLst>
                  <a:outerShdw blurRad="38100" dist="22860" dir="5400000" algn="tl" rotWithShape="0">
                    <a:srgbClr val="000000">
                      <a:alpha val="30000"/>
                    </a:srgbClr>
                  </a:outerShdw>
                </a:effectLst>
              </a:rPr>
              <a:t>There’s More!!!</a:t>
            </a:r>
          </a:p>
        </p:txBody>
      </p:sp>
      <p:sp>
        <p:nvSpPr>
          <p:cNvPr id="6" name="Rectangle 5">
            <a:extLst>
              <a:ext uri="{FF2B5EF4-FFF2-40B4-BE49-F238E27FC236}">
                <a16:creationId xmlns:a16="http://schemas.microsoft.com/office/drawing/2014/main" id="{7E92920F-3BB4-42AC-73E8-B96D55BAD5C3}"/>
              </a:ext>
            </a:extLst>
          </p:cNvPr>
          <p:cNvSpPr/>
          <p:nvPr/>
        </p:nvSpPr>
        <p:spPr>
          <a:xfrm>
            <a:off x="3723273" y="4433844"/>
            <a:ext cx="4470719" cy="1429476"/>
          </a:xfrm>
          <a:prstGeom prst="rect">
            <a:avLst/>
          </a:prstGeom>
          <a:noFill/>
        </p:spPr>
        <p:txBody>
          <a:bodyPr wrap="none" lIns="91440" tIns="45720" rIns="91440" bIns="45720">
            <a:prstTxWarp prst="textStop">
              <a:avLst/>
            </a:prstTxWarp>
            <a:spAutoFit/>
          </a:bodyPr>
          <a:lstStyle/>
          <a:p>
            <a:pPr algn="ctr"/>
            <a:r>
              <a:rPr lang="en-US" sz="5400" b="1" cap="none" spc="0" dirty="0">
                <a:ln w="28575">
                  <a:solidFill>
                    <a:schemeClr val="tx1"/>
                  </a:solidFill>
                  <a:prstDash val="solid"/>
                </a:ln>
                <a:solidFill>
                  <a:srgbClr val="FFFF00"/>
                </a:solidFill>
                <a:effectLst>
                  <a:outerShdw blurRad="38100" dist="22860" dir="5400000" algn="tl" rotWithShape="0">
                    <a:srgbClr val="000000">
                      <a:alpha val="30000"/>
                    </a:srgbClr>
                  </a:outerShdw>
                </a:effectLst>
              </a:rPr>
              <a:t>But Wait!!!</a:t>
            </a:r>
          </a:p>
        </p:txBody>
      </p:sp>
    </p:spTree>
    <p:extLst>
      <p:ext uri="{BB962C8B-B14F-4D97-AF65-F5344CB8AC3E}">
        <p14:creationId xmlns:p14="http://schemas.microsoft.com/office/powerpoint/2010/main" val="2232356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Scale>
                                      <p:cBhvr>
                                        <p:cTn id="7" dur="1000" decel="50000" fill="hold">
                                          <p:stCondLst>
                                            <p:cond delay="0"/>
                                          </p:stCondLst>
                                        </p:cTn>
                                        <p:tgtEl>
                                          <p:spTgt spid="4"/>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gtEl>
                                        <p:attrNameLst>
                                          <p:attrName>ppt_x</p:attrName>
                                          <p:attrName>ppt_y</p:attrName>
                                        </p:attrNameLst>
                                      </p:cBhvr>
                                    </p:animMotion>
                                    <p:animEffect transition="in" filter="fade">
                                      <p:cBhvr>
                                        <p:cTn id="9" dur="1000"/>
                                        <p:tgtEl>
                                          <p:spTgt spid="4"/>
                                        </p:tgtEl>
                                      </p:cBhvr>
                                    </p:animEffect>
                                  </p:childTnLst>
                                </p:cTn>
                              </p:par>
                            </p:childTnLst>
                          </p:cTn>
                        </p:par>
                        <p:par>
                          <p:cTn id="10" fill="hold">
                            <p:stCondLst>
                              <p:cond delay="1000"/>
                            </p:stCondLst>
                            <p:childTnLst>
                              <p:par>
                                <p:cTn id="11" presetID="52"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Scale>
                                      <p:cBhvr>
                                        <p:cTn id="13" dur="1000" decel="50000" fill="hold">
                                          <p:stCondLst>
                                            <p:cond delay="0"/>
                                          </p:stCondLst>
                                        </p:cTn>
                                        <p:tgtEl>
                                          <p:spTgt spid="5"/>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4" dur="1000" decel="50000" fill="hold">
                                          <p:stCondLst>
                                            <p:cond delay="0"/>
                                          </p:stCondLst>
                                        </p:cTn>
                                        <p:tgtEl>
                                          <p:spTgt spid="5"/>
                                        </p:tgtEl>
                                        <p:attrNameLst>
                                          <p:attrName>ppt_x</p:attrName>
                                          <p:attrName>ppt_y</p:attrName>
                                        </p:attrNameLst>
                                      </p:cBhvr>
                                    </p:animMotion>
                                    <p:animEffect transition="in" filter="fade">
                                      <p:cBhvr>
                                        <p:cTn id="15" dur="1000"/>
                                        <p:tgtEl>
                                          <p:spTgt spid="5"/>
                                        </p:tgtEl>
                                      </p:cBhvr>
                                    </p:animEffect>
                                  </p:childTnLst>
                                </p:cTn>
                              </p:par>
                            </p:childTnLst>
                          </p:cTn>
                        </p:par>
                        <p:par>
                          <p:cTn id="16" fill="hold">
                            <p:stCondLst>
                              <p:cond delay="2000"/>
                            </p:stCondLst>
                            <p:childTnLst>
                              <p:par>
                                <p:cTn id="17" presetID="52" presetClass="entr" presetSubtype="0" fill="hold" grpId="0" nodeType="afterEffect">
                                  <p:stCondLst>
                                    <p:cond delay="1500"/>
                                  </p:stCondLst>
                                  <p:childTnLst>
                                    <p:set>
                                      <p:cBhvr>
                                        <p:cTn id="18" dur="1" fill="hold">
                                          <p:stCondLst>
                                            <p:cond delay="0"/>
                                          </p:stCondLst>
                                        </p:cTn>
                                        <p:tgtEl>
                                          <p:spTgt spid="6"/>
                                        </p:tgtEl>
                                        <p:attrNameLst>
                                          <p:attrName>style.visibility</p:attrName>
                                        </p:attrNameLst>
                                      </p:cBhvr>
                                      <p:to>
                                        <p:strVal val="visible"/>
                                      </p:to>
                                    </p:set>
                                    <p:animScale>
                                      <p:cBhvr>
                                        <p:cTn id="19" dur="1000" decel="50000" fill="hold">
                                          <p:stCondLst>
                                            <p:cond delay="0"/>
                                          </p:stCondLst>
                                        </p:cTn>
                                        <p:tgtEl>
                                          <p:spTgt spid="6"/>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20" dur="1000" decel="50000" fill="hold">
                                          <p:stCondLst>
                                            <p:cond delay="0"/>
                                          </p:stCondLst>
                                        </p:cTn>
                                        <p:tgtEl>
                                          <p:spTgt spid="6"/>
                                        </p:tgtEl>
                                        <p:attrNameLst>
                                          <p:attrName>ppt_x</p:attrName>
                                          <p:attrName>ppt_y</p:attrName>
                                        </p:attrNameLst>
                                      </p:cBhvr>
                                    </p:animMotion>
                                    <p:animEffect transition="in" filter="fade">
                                      <p:cBhvr>
                                        <p:cTn id="21"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P spid="6"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7" name="Group 486">
            <a:extLst>
              <a:ext uri="{FF2B5EF4-FFF2-40B4-BE49-F238E27FC236}">
                <a16:creationId xmlns:a16="http://schemas.microsoft.com/office/drawing/2014/main" id="{C0EA6C60-C482-472C-AA5A-A91EBEDF6C3C}"/>
              </a:ext>
            </a:extLst>
          </p:cNvPr>
          <p:cNvGrpSpPr/>
          <p:nvPr/>
        </p:nvGrpSpPr>
        <p:grpSpPr>
          <a:xfrm>
            <a:off x="7566204" y="4803107"/>
            <a:ext cx="1127101" cy="1428646"/>
            <a:chOff x="7656305" y="4803107"/>
            <a:chExt cx="1127101" cy="1428646"/>
          </a:xfrm>
        </p:grpSpPr>
        <p:sp>
          <p:nvSpPr>
            <p:cNvPr id="492" name="TextBox 491">
              <a:extLst>
                <a:ext uri="{FF2B5EF4-FFF2-40B4-BE49-F238E27FC236}">
                  <a16:creationId xmlns:a16="http://schemas.microsoft.com/office/drawing/2014/main" id="{46706608-1132-4B32-A6F0-CC8645637A9A}"/>
                </a:ext>
              </a:extLst>
            </p:cNvPr>
            <p:cNvSpPr txBox="1"/>
            <p:nvPr/>
          </p:nvSpPr>
          <p:spPr>
            <a:xfrm>
              <a:off x="7894377" y="4803107"/>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nvGrpSpPr>
            <p:cNvPr id="493" name="Group 492">
              <a:extLst>
                <a:ext uri="{FF2B5EF4-FFF2-40B4-BE49-F238E27FC236}">
                  <a16:creationId xmlns:a16="http://schemas.microsoft.com/office/drawing/2014/main" id="{3A4DDF00-DDF9-4663-BE9C-72CBB6D71F08}"/>
                </a:ext>
              </a:extLst>
            </p:cNvPr>
            <p:cNvGrpSpPr/>
            <p:nvPr/>
          </p:nvGrpSpPr>
          <p:grpSpPr>
            <a:xfrm>
              <a:off x="7656305" y="5242144"/>
              <a:ext cx="1127101" cy="989609"/>
              <a:chOff x="770536" y="5130779"/>
              <a:chExt cx="1127101" cy="989609"/>
            </a:xfrm>
          </p:grpSpPr>
          <p:sp>
            <p:nvSpPr>
              <p:cNvPr id="494" name="Rectangle 493">
                <a:extLst>
                  <a:ext uri="{FF2B5EF4-FFF2-40B4-BE49-F238E27FC236}">
                    <a16:creationId xmlns:a16="http://schemas.microsoft.com/office/drawing/2014/main" id="{0D21F590-1011-492C-84EC-3EAC0F8D4775}"/>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Rectangle 494">
                <a:extLst>
                  <a:ext uri="{FF2B5EF4-FFF2-40B4-BE49-F238E27FC236}">
                    <a16:creationId xmlns:a16="http://schemas.microsoft.com/office/drawing/2014/main" id="{49005618-8FA5-430C-9B7D-FBE11CAD5E87}"/>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Rectangle 495">
                <a:extLst>
                  <a:ext uri="{FF2B5EF4-FFF2-40B4-BE49-F238E27FC236}">
                    <a16:creationId xmlns:a16="http://schemas.microsoft.com/office/drawing/2014/main" id="{D7A384EA-4D75-4690-845B-A76356B31E75}"/>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612" name="Group 611">
            <a:extLst>
              <a:ext uri="{FF2B5EF4-FFF2-40B4-BE49-F238E27FC236}">
                <a16:creationId xmlns:a16="http://schemas.microsoft.com/office/drawing/2014/main" id="{12E0DF6F-4DCC-4C28-A702-6B4EE25F18E5}"/>
              </a:ext>
            </a:extLst>
          </p:cNvPr>
          <p:cNvGrpSpPr/>
          <p:nvPr/>
        </p:nvGrpSpPr>
        <p:grpSpPr>
          <a:xfrm>
            <a:off x="5300982" y="5249996"/>
            <a:ext cx="1127101" cy="296437"/>
            <a:chOff x="5300982" y="5249996"/>
            <a:chExt cx="1127101" cy="296437"/>
          </a:xfrm>
        </p:grpSpPr>
        <p:cxnSp>
          <p:nvCxnSpPr>
            <p:cNvPr id="613" name="Straight Connector 612">
              <a:extLst>
                <a:ext uri="{FF2B5EF4-FFF2-40B4-BE49-F238E27FC236}">
                  <a16:creationId xmlns:a16="http://schemas.microsoft.com/office/drawing/2014/main" id="{F46AF393-DF6A-4F76-89E3-5731F68F5B51}"/>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4283585-007C-4FB1-8719-CC58A01357B3}"/>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15" name="Group 614">
              <a:extLst>
                <a:ext uri="{FF2B5EF4-FFF2-40B4-BE49-F238E27FC236}">
                  <a16:creationId xmlns:a16="http://schemas.microsoft.com/office/drawing/2014/main" id="{4C1648B6-F6CE-41A8-95AB-0B89618E2120}"/>
                </a:ext>
              </a:extLst>
            </p:cNvPr>
            <p:cNvGrpSpPr/>
            <p:nvPr/>
          </p:nvGrpSpPr>
          <p:grpSpPr>
            <a:xfrm>
              <a:off x="5345143" y="5249996"/>
              <a:ext cx="1053459" cy="80526"/>
              <a:chOff x="5357846" y="5249996"/>
              <a:chExt cx="1053459" cy="80526"/>
            </a:xfrm>
          </p:grpSpPr>
          <p:grpSp>
            <p:nvGrpSpPr>
              <p:cNvPr id="666" name="Group 665">
                <a:extLst>
                  <a:ext uri="{FF2B5EF4-FFF2-40B4-BE49-F238E27FC236}">
                    <a16:creationId xmlns:a16="http://schemas.microsoft.com/office/drawing/2014/main" id="{8EF62A62-859F-49E5-BD30-A880380E36DD}"/>
                  </a:ext>
                </a:extLst>
              </p:cNvPr>
              <p:cNvGrpSpPr/>
              <p:nvPr/>
            </p:nvGrpSpPr>
            <p:grpSpPr>
              <a:xfrm>
                <a:off x="5357846" y="5252121"/>
                <a:ext cx="527322" cy="78401"/>
                <a:chOff x="3064128" y="5259734"/>
                <a:chExt cx="954674" cy="250936"/>
              </a:xfrm>
            </p:grpSpPr>
            <p:sp>
              <p:nvSpPr>
                <p:cNvPr id="679" name="Freeform: Shape 678">
                  <a:extLst>
                    <a:ext uri="{FF2B5EF4-FFF2-40B4-BE49-F238E27FC236}">
                      <a16:creationId xmlns:a16="http://schemas.microsoft.com/office/drawing/2014/main" id="{FBE4EB61-0F37-4E8E-872E-C6B27F3B866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Freeform: Shape 679">
                  <a:extLst>
                    <a:ext uri="{FF2B5EF4-FFF2-40B4-BE49-F238E27FC236}">
                      <a16:creationId xmlns:a16="http://schemas.microsoft.com/office/drawing/2014/main" id="{8377D28D-6E4F-4E50-95CF-BF933425016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Freeform: Shape 680">
                  <a:extLst>
                    <a:ext uri="{FF2B5EF4-FFF2-40B4-BE49-F238E27FC236}">
                      <a16:creationId xmlns:a16="http://schemas.microsoft.com/office/drawing/2014/main" id="{FB7B4734-ACF2-492E-A146-FE9FD5F6958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reeform: Shape 681">
                  <a:extLst>
                    <a:ext uri="{FF2B5EF4-FFF2-40B4-BE49-F238E27FC236}">
                      <a16:creationId xmlns:a16="http://schemas.microsoft.com/office/drawing/2014/main" id="{6F5DE732-A18E-48D9-9768-11EDC174F0F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reeform: Shape 682">
                  <a:extLst>
                    <a:ext uri="{FF2B5EF4-FFF2-40B4-BE49-F238E27FC236}">
                      <a16:creationId xmlns:a16="http://schemas.microsoft.com/office/drawing/2014/main" id="{A7F1EE72-6A3D-4E9A-A11C-2CDB011AC5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Freeform: Shape 683">
                  <a:extLst>
                    <a:ext uri="{FF2B5EF4-FFF2-40B4-BE49-F238E27FC236}">
                      <a16:creationId xmlns:a16="http://schemas.microsoft.com/office/drawing/2014/main" id="{8CB8468A-0755-48AA-973C-B6BB823A6F2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Freeform: Shape 684">
                  <a:extLst>
                    <a:ext uri="{FF2B5EF4-FFF2-40B4-BE49-F238E27FC236}">
                      <a16:creationId xmlns:a16="http://schemas.microsoft.com/office/drawing/2014/main" id="{D872BE33-388E-4BF4-89AC-4AACED3DABF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Freeform: Shape 685">
                  <a:extLst>
                    <a:ext uri="{FF2B5EF4-FFF2-40B4-BE49-F238E27FC236}">
                      <a16:creationId xmlns:a16="http://schemas.microsoft.com/office/drawing/2014/main" id="{C6AFBD2C-06D6-46EC-8434-2AF2D27A076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Freeform: Shape 686">
                  <a:extLst>
                    <a:ext uri="{FF2B5EF4-FFF2-40B4-BE49-F238E27FC236}">
                      <a16:creationId xmlns:a16="http://schemas.microsoft.com/office/drawing/2014/main" id="{CE8A9528-1914-4728-90AB-DD7E366CE22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reeform: Shape 687">
                  <a:extLst>
                    <a:ext uri="{FF2B5EF4-FFF2-40B4-BE49-F238E27FC236}">
                      <a16:creationId xmlns:a16="http://schemas.microsoft.com/office/drawing/2014/main" id="{499DB118-13C2-4DC1-A319-CBAC9708636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reeform: Shape 688">
                  <a:extLst>
                    <a:ext uri="{FF2B5EF4-FFF2-40B4-BE49-F238E27FC236}">
                      <a16:creationId xmlns:a16="http://schemas.microsoft.com/office/drawing/2014/main" id="{BC131F21-955F-4A63-A31C-470ED36F9D42}"/>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7" name="Group 666">
                <a:extLst>
                  <a:ext uri="{FF2B5EF4-FFF2-40B4-BE49-F238E27FC236}">
                    <a16:creationId xmlns:a16="http://schemas.microsoft.com/office/drawing/2014/main" id="{1DD74D29-EA4E-4E30-AC29-E9CDB15A974E}"/>
                  </a:ext>
                </a:extLst>
              </p:cNvPr>
              <p:cNvGrpSpPr/>
              <p:nvPr/>
            </p:nvGrpSpPr>
            <p:grpSpPr>
              <a:xfrm>
                <a:off x="5883983" y="5249996"/>
                <a:ext cx="527322" cy="78401"/>
                <a:chOff x="3064128" y="5259734"/>
                <a:chExt cx="954674" cy="250936"/>
              </a:xfrm>
            </p:grpSpPr>
            <p:sp>
              <p:nvSpPr>
                <p:cNvPr id="668" name="Freeform: Shape 667">
                  <a:extLst>
                    <a:ext uri="{FF2B5EF4-FFF2-40B4-BE49-F238E27FC236}">
                      <a16:creationId xmlns:a16="http://schemas.microsoft.com/office/drawing/2014/main" id="{7ED2B3D1-439B-446F-865F-16F06C00B0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Freeform: Shape 668">
                  <a:extLst>
                    <a:ext uri="{FF2B5EF4-FFF2-40B4-BE49-F238E27FC236}">
                      <a16:creationId xmlns:a16="http://schemas.microsoft.com/office/drawing/2014/main" id="{DA34CEE1-DF74-4535-AF65-EC4C9CAF79D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Freeform: Shape 669">
                  <a:extLst>
                    <a:ext uri="{FF2B5EF4-FFF2-40B4-BE49-F238E27FC236}">
                      <a16:creationId xmlns:a16="http://schemas.microsoft.com/office/drawing/2014/main" id="{B0716135-8DE3-42CA-A391-BA23740FA0D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Freeform: Shape 670">
                  <a:extLst>
                    <a:ext uri="{FF2B5EF4-FFF2-40B4-BE49-F238E27FC236}">
                      <a16:creationId xmlns:a16="http://schemas.microsoft.com/office/drawing/2014/main" id="{0BE06586-1D59-4468-B581-4D417F72B48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reeform: Shape 671">
                  <a:extLst>
                    <a:ext uri="{FF2B5EF4-FFF2-40B4-BE49-F238E27FC236}">
                      <a16:creationId xmlns:a16="http://schemas.microsoft.com/office/drawing/2014/main" id="{DC74DAF1-0895-4B44-8E3C-7BF69365F1A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Shape 672">
                  <a:extLst>
                    <a:ext uri="{FF2B5EF4-FFF2-40B4-BE49-F238E27FC236}">
                      <a16:creationId xmlns:a16="http://schemas.microsoft.com/office/drawing/2014/main" id="{FAED9C51-EF5C-4222-9164-5001C56EB65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Shape 673">
                  <a:extLst>
                    <a:ext uri="{FF2B5EF4-FFF2-40B4-BE49-F238E27FC236}">
                      <a16:creationId xmlns:a16="http://schemas.microsoft.com/office/drawing/2014/main" id="{188D35A2-DC00-4990-A8CB-3B6DBB7E473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reeform: Shape 674">
                  <a:extLst>
                    <a:ext uri="{FF2B5EF4-FFF2-40B4-BE49-F238E27FC236}">
                      <a16:creationId xmlns:a16="http://schemas.microsoft.com/office/drawing/2014/main" id="{ED65338D-D92D-49CE-AD65-530ECBE5BB2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Freeform: Shape 675">
                  <a:extLst>
                    <a:ext uri="{FF2B5EF4-FFF2-40B4-BE49-F238E27FC236}">
                      <a16:creationId xmlns:a16="http://schemas.microsoft.com/office/drawing/2014/main" id="{6B9A05E3-B09A-4544-BA32-31EC4B425C9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Freeform: Shape 676">
                  <a:extLst>
                    <a:ext uri="{FF2B5EF4-FFF2-40B4-BE49-F238E27FC236}">
                      <a16:creationId xmlns:a16="http://schemas.microsoft.com/office/drawing/2014/main" id="{0392806E-CC64-4CEB-AEF0-64B5CEFD9CC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Freeform: Shape 677">
                  <a:extLst>
                    <a:ext uri="{FF2B5EF4-FFF2-40B4-BE49-F238E27FC236}">
                      <a16:creationId xmlns:a16="http://schemas.microsoft.com/office/drawing/2014/main" id="{F039F814-1B18-4612-B363-0E475D4845F7}"/>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6" name="Group 615">
              <a:extLst>
                <a:ext uri="{FF2B5EF4-FFF2-40B4-BE49-F238E27FC236}">
                  <a16:creationId xmlns:a16="http://schemas.microsoft.com/office/drawing/2014/main" id="{A8217F1E-E1CB-4AEC-9919-289551017E99}"/>
                </a:ext>
              </a:extLst>
            </p:cNvPr>
            <p:cNvGrpSpPr/>
            <p:nvPr/>
          </p:nvGrpSpPr>
          <p:grpSpPr>
            <a:xfrm>
              <a:off x="5345143" y="5361115"/>
              <a:ext cx="1053459" cy="80526"/>
              <a:chOff x="5435623" y="5361115"/>
              <a:chExt cx="1053459" cy="80526"/>
            </a:xfrm>
          </p:grpSpPr>
          <p:grpSp>
            <p:nvGrpSpPr>
              <p:cNvPr id="642" name="Group 641">
                <a:extLst>
                  <a:ext uri="{FF2B5EF4-FFF2-40B4-BE49-F238E27FC236}">
                    <a16:creationId xmlns:a16="http://schemas.microsoft.com/office/drawing/2014/main" id="{3A357A97-A8D8-4DE2-A588-9B5A5C883E26}"/>
                  </a:ext>
                </a:extLst>
              </p:cNvPr>
              <p:cNvGrpSpPr/>
              <p:nvPr/>
            </p:nvGrpSpPr>
            <p:grpSpPr>
              <a:xfrm>
                <a:off x="5435623" y="5363240"/>
                <a:ext cx="527322" cy="78401"/>
                <a:chOff x="3064128" y="5259734"/>
                <a:chExt cx="954674" cy="250936"/>
              </a:xfrm>
            </p:grpSpPr>
            <p:sp>
              <p:nvSpPr>
                <p:cNvPr id="655" name="Freeform: Shape 654">
                  <a:extLst>
                    <a:ext uri="{FF2B5EF4-FFF2-40B4-BE49-F238E27FC236}">
                      <a16:creationId xmlns:a16="http://schemas.microsoft.com/office/drawing/2014/main" id="{81098C4A-1BCB-4E64-877B-3C1CCA173FB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reeform: Shape 655">
                  <a:extLst>
                    <a:ext uri="{FF2B5EF4-FFF2-40B4-BE49-F238E27FC236}">
                      <a16:creationId xmlns:a16="http://schemas.microsoft.com/office/drawing/2014/main" id="{03EE4808-4F6E-451D-B6EB-EE35B03F928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Freeform: Shape 656">
                  <a:extLst>
                    <a:ext uri="{FF2B5EF4-FFF2-40B4-BE49-F238E27FC236}">
                      <a16:creationId xmlns:a16="http://schemas.microsoft.com/office/drawing/2014/main" id="{B6103AD3-378B-4D50-92F2-5DCE146246D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Freeform: Shape 657">
                  <a:extLst>
                    <a:ext uri="{FF2B5EF4-FFF2-40B4-BE49-F238E27FC236}">
                      <a16:creationId xmlns:a16="http://schemas.microsoft.com/office/drawing/2014/main" id="{C5547F3F-CFD9-4268-AF4E-950A4CA5575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Freeform: Shape 658">
                  <a:extLst>
                    <a:ext uri="{FF2B5EF4-FFF2-40B4-BE49-F238E27FC236}">
                      <a16:creationId xmlns:a16="http://schemas.microsoft.com/office/drawing/2014/main" id="{0233A8B8-AA30-4B6B-AD2E-ACA4731BDBF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Freeform: Shape 659">
                  <a:extLst>
                    <a:ext uri="{FF2B5EF4-FFF2-40B4-BE49-F238E27FC236}">
                      <a16:creationId xmlns:a16="http://schemas.microsoft.com/office/drawing/2014/main" id="{5C592486-2DF7-4498-BA8B-D05B363894A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Freeform: Shape 660">
                  <a:extLst>
                    <a:ext uri="{FF2B5EF4-FFF2-40B4-BE49-F238E27FC236}">
                      <a16:creationId xmlns:a16="http://schemas.microsoft.com/office/drawing/2014/main" id="{22A28C82-6191-46FC-BCE9-37ADC201B59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Freeform: Shape 661">
                  <a:extLst>
                    <a:ext uri="{FF2B5EF4-FFF2-40B4-BE49-F238E27FC236}">
                      <a16:creationId xmlns:a16="http://schemas.microsoft.com/office/drawing/2014/main" id="{A780D52A-5F2B-449D-B7D7-1D9463426A1C}"/>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Freeform: Shape 662">
                  <a:extLst>
                    <a:ext uri="{FF2B5EF4-FFF2-40B4-BE49-F238E27FC236}">
                      <a16:creationId xmlns:a16="http://schemas.microsoft.com/office/drawing/2014/main" id="{1C3454DA-16CC-4A3C-9228-B4B5856D99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Freeform: Shape 663">
                  <a:extLst>
                    <a:ext uri="{FF2B5EF4-FFF2-40B4-BE49-F238E27FC236}">
                      <a16:creationId xmlns:a16="http://schemas.microsoft.com/office/drawing/2014/main" id="{6E7AEC37-19C8-4E28-AD96-55D6453BF0B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Freeform: Shape 664">
                  <a:extLst>
                    <a:ext uri="{FF2B5EF4-FFF2-40B4-BE49-F238E27FC236}">
                      <a16:creationId xmlns:a16="http://schemas.microsoft.com/office/drawing/2014/main" id="{D2944FAB-2984-4AE9-992A-B74C78C9025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642">
                <a:extLst>
                  <a:ext uri="{FF2B5EF4-FFF2-40B4-BE49-F238E27FC236}">
                    <a16:creationId xmlns:a16="http://schemas.microsoft.com/office/drawing/2014/main" id="{37319EB3-5CC1-42B0-BBF0-D81B0FF058A7}"/>
                  </a:ext>
                </a:extLst>
              </p:cNvPr>
              <p:cNvGrpSpPr/>
              <p:nvPr/>
            </p:nvGrpSpPr>
            <p:grpSpPr>
              <a:xfrm>
                <a:off x="5961760" y="5361115"/>
                <a:ext cx="527322" cy="78401"/>
                <a:chOff x="3064128" y="5259734"/>
                <a:chExt cx="954674" cy="250936"/>
              </a:xfrm>
            </p:grpSpPr>
            <p:sp>
              <p:nvSpPr>
                <p:cNvPr id="644" name="Freeform: Shape 643">
                  <a:extLst>
                    <a:ext uri="{FF2B5EF4-FFF2-40B4-BE49-F238E27FC236}">
                      <a16:creationId xmlns:a16="http://schemas.microsoft.com/office/drawing/2014/main" id="{4A5AD22B-3659-4C1F-8D74-7B6C3B26102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Freeform: Shape 644">
                  <a:extLst>
                    <a:ext uri="{FF2B5EF4-FFF2-40B4-BE49-F238E27FC236}">
                      <a16:creationId xmlns:a16="http://schemas.microsoft.com/office/drawing/2014/main" id="{8C978A10-D582-4958-A4AC-15D433FB497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reeform: Shape 645">
                  <a:extLst>
                    <a:ext uri="{FF2B5EF4-FFF2-40B4-BE49-F238E27FC236}">
                      <a16:creationId xmlns:a16="http://schemas.microsoft.com/office/drawing/2014/main" id="{BCEC6C83-FBB8-4068-BB31-6948A566CB0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Freeform: Shape 646">
                  <a:extLst>
                    <a:ext uri="{FF2B5EF4-FFF2-40B4-BE49-F238E27FC236}">
                      <a16:creationId xmlns:a16="http://schemas.microsoft.com/office/drawing/2014/main" id="{B544D883-4DCC-448B-A131-4A7D41A9D04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Shape 647">
                  <a:extLst>
                    <a:ext uri="{FF2B5EF4-FFF2-40B4-BE49-F238E27FC236}">
                      <a16:creationId xmlns:a16="http://schemas.microsoft.com/office/drawing/2014/main" id="{662B103A-A2DE-4E28-91BC-7BFFAA107AB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Shape 648">
                  <a:extLst>
                    <a:ext uri="{FF2B5EF4-FFF2-40B4-BE49-F238E27FC236}">
                      <a16:creationId xmlns:a16="http://schemas.microsoft.com/office/drawing/2014/main" id="{4C23B5A5-CBFA-45F0-BDDA-3C392228BF0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Freeform: Shape 649">
                  <a:extLst>
                    <a:ext uri="{FF2B5EF4-FFF2-40B4-BE49-F238E27FC236}">
                      <a16:creationId xmlns:a16="http://schemas.microsoft.com/office/drawing/2014/main" id="{9AAB6C0D-31A0-4A79-BDFC-7480EA485C5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Freeform: Shape 650">
                  <a:extLst>
                    <a:ext uri="{FF2B5EF4-FFF2-40B4-BE49-F238E27FC236}">
                      <a16:creationId xmlns:a16="http://schemas.microsoft.com/office/drawing/2014/main" id="{F30040E1-ED6C-4F3F-B8C7-E2F59DABCAD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Freeform: Shape 651">
                  <a:extLst>
                    <a:ext uri="{FF2B5EF4-FFF2-40B4-BE49-F238E27FC236}">
                      <a16:creationId xmlns:a16="http://schemas.microsoft.com/office/drawing/2014/main" id="{0694B3D2-4EE7-4DB7-BED1-A8A2F42374A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reeform: Shape 652">
                  <a:extLst>
                    <a:ext uri="{FF2B5EF4-FFF2-40B4-BE49-F238E27FC236}">
                      <a16:creationId xmlns:a16="http://schemas.microsoft.com/office/drawing/2014/main" id="{E2C03C5D-2EC6-4C77-8EBA-D0FC7FD9020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Freeform: Shape 653">
                  <a:extLst>
                    <a:ext uri="{FF2B5EF4-FFF2-40B4-BE49-F238E27FC236}">
                      <a16:creationId xmlns:a16="http://schemas.microsoft.com/office/drawing/2014/main" id="{0F159000-5682-481E-9E9A-D7D4C79CD2E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616">
              <a:extLst>
                <a:ext uri="{FF2B5EF4-FFF2-40B4-BE49-F238E27FC236}">
                  <a16:creationId xmlns:a16="http://schemas.microsoft.com/office/drawing/2014/main" id="{6CB4AE63-69EE-44BD-AC88-E6D573DB4BF6}"/>
                </a:ext>
              </a:extLst>
            </p:cNvPr>
            <p:cNvGrpSpPr/>
            <p:nvPr/>
          </p:nvGrpSpPr>
          <p:grpSpPr>
            <a:xfrm>
              <a:off x="5345143" y="5465907"/>
              <a:ext cx="1053459" cy="80526"/>
              <a:chOff x="5357846" y="5249996"/>
              <a:chExt cx="1053459" cy="80526"/>
            </a:xfrm>
          </p:grpSpPr>
          <p:grpSp>
            <p:nvGrpSpPr>
              <p:cNvPr id="618" name="Group 617">
                <a:extLst>
                  <a:ext uri="{FF2B5EF4-FFF2-40B4-BE49-F238E27FC236}">
                    <a16:creationId xmlns:a16="http://schemas.microsoft.com/office/drawing/2014/main" id="{45B9A95A-A71E-4B57-88E8-67D0C9178EAA}"/>
                  </a:ext>
                </a:extLst>
              </p:cNvPr>
              <p:cNvGrpSpPr/>
              <p:nvPr/>
            </p:nvGrpSpPr>
            <p:grpSpPr>
              <a:xfrm>
                <a:off x="5357846" y="5252121"/>
                <a:ext cx="527322" cy="78401"/>
                <a:chOff x="3064128" y="5259734"/>
                <a:chExt cx="954674" cy="250936"/>
              </a:xfrm>
            </p:grpSpPr>
            <p:sp>
              <p:nvSpPr>
                <p:cNvPr id="631" name="Freeform: Shape 630">
                  <a:extLst>
                    <a:ext uri="{FF2B5EF4-FFF2-40B4-BE49-F238E27FC236}">
                      <a16:creationId xmlns:a16="http://schemas.microsoft.com/office/drawing/2014/main" id="{3FEB456E-F091-49E4-B726-86DDCF7FC8DF}"/>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reeform: Shape 631">
                  <a:extLst>
                    <a:ext uri="{FF2B5EF4-FFF2-40B4-BE49-F238E27FC236}">
                      <a16:creationId xmlns:a16="http://schemas.microsoft.com/office/drawing/2014/main" id="{196C8AE7-6FC5-4F46-8173-7962B4EAF5F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Freeform: Shape 632">
                  <a:extLst>
                    <a:ext uri="{FF2B5EF4-FFF2-40B4-BE49-F238E27FC236}">
                      <a16:creationId xmlns:a16="http://schemas.microsoft.com/office/drawing/2014/main" id="{BE821153-526D-4ABC-8D06-5B719E63C4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Freeform: Shape 633">
                  <a:extLst>
                    <a:ext uri="{FF2B5EF4-FFF2-40B4-BE49-F238E27FC236}">
                      <a16:creationId xmlns:a16="http://schemas.microsoft.com/office/drawing/2014/main" id="{E8628144-0698-45D8-A74F-8324B2EECAB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reeform: Shape 634">
                  <a:extLst>
                    <a:ext uri="{FF2B5EF4-FFF2-40B4-BE49-F238E27FC236}">
                      <a16:creationId xmlns:a16="http://schemas.microsoft.com/office/drawing/2014/main" id="{AF60FD6F-EFCD-4E76-A6A3-8FDE694C408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reeform: Shape 635">
                  <a:extLst>
                    <a:ext uri="{FF2B5EF4-FFF2-40B4-BE49-F238E27FC236}">
                      <a16:creationId xmlns:a16="http://schemas.microsoft.com/office/drawing/2014/main" id="{18817E01-7E23-4052-82FB-7DDE021021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reeform: Shape 636">
                  <a:extLst>
                    <a:ext uri="{FF2B5EF4-FFF2-40B4-BE49-F238E27FC236}">
                      <a16:creationId xmlns:a16="http://schemas.microsoft.com/office/drawing/2014/main" id="{0CF09443-49A8-4BE7-83EA-D59CEF18EBB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EA50291E-1945-4DBC-A6E3-2EE311ACA68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reeform: Shape 638">
                  <a:extLst>
                    <a:ext uri="{FF2B5EF4-FFF2-40B4-BE49-F238E27FC236}">
                      <a16:creationId xmlns:a16="http://schemas.microsoft.com/office/drawing/2014/main" id="{E13FB47D-BD2E-40F6-8FAF-1E5361AE390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reeform: Shape 639">
                  <a:extLst>
                    <a:ext uri="{FF2B5EF4-FFF2-40B4-BE49-F238E27FC236}">
                      <a16:creationId xmlns:a16="http://schemas.microsoft.com/office/drawing/2014/main" id="{B815D381-CC7A-476F-9391-EBDB102C6C4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Freeform: Shape 640">
                  <a:extLst>
                    <a:ext uri="{FF2B5EF4-FFF2-40B4-BE49-F238E27FC236}">
                      <a16:creationId xmlns:a16="http://schemas.microsoft.com/office/drawing/2014/main" id="{35993C53-04B1-43B5-BA46-F6B211D9A03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a:extLst>
                  <a:ext uri="{FF2B5EF4-FFF2-40B4-BE49-F238E27FC236}">
                    <a16:creationId xmlns:a16="http://schemas.microsoft.com/office/drawing/2014/main" id="{EDE12571-EFD5-4F0D-93A5-5E38280A93DA}"/>
                  </a:ext>
                </a:extLst>
              </p:cNvPr>
              <p:cNvGrpSpPr/>
              <p:nvPr/>
            </p:nvGrpSpPr>
            <p:grpSpPr>
              <a:xfrm>
                <a:off x="5883983" y="5249996"/>
                <a:ext cx="527322" cy="78401"/>
                <a:chOff x="3064128" y="5259734"/>
                <a:chExt cx="954674" cy="250936"/>
              </a:xfrm>
            </p:grpSpPr>
            <p:sp>
              <p:nvSpPr>
                <p:cNvPr id="620" name="Freeform: Shape 619">
                  <a:extLst>
                    <a:ext uri="{FF2B5EF4-FFF2-40B4-BE49-F238E27FC236}">
                      <a16:creationId xmlns:a16="http://schemas.microsoft.com/office/drawing/2014/main" id="{EA886201-265E-42B3-A0FE-49AB14CEB9C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Shape 620">
                  <a:extLst>
                    <a:ext uri="{FF2B5EF4-FFF2-40B4-BE49-F238E27FC236}">
                      <a16:creationId xmlns:a16="http://schemas.microsoft.com/office/drawing/2014/main" id="{EA212FE1-EFE3-470E-8C2E-2D51A2858DC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Shape 621">
                  <a:extLst>
                    <a:ext uri="{FF2B5EF4-FFF2-40B4-BE49-F238E27FC236}">
                      <a16:creationId xmlns:a16="http://schemas.microsoft.com/office/drawing/2014/main" id="{4F32E342-3B8A-48F4-8D4A-186F2F4624A7}"/>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Shape 622">
                  <a:extLst>
                    <a:ext uri="{FF2B5EF4-FFF2-40B4-BE49-F238E27FC236}">
                      <a16:creationId xmlns:a16="http://schemas.microsoft.com/office/drawing/2014/main" id="{C5DA39A4-0698-4781-B63E-A5CF0746702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Shape 623">
                  <a:extLst>
                    <a:ext uri="{FF2B5EF4-FFF2-40B4-BE49-F238E27FC236}">
                      <a16:creationId xmlns:a16="http://schemas.microsoft.com/office/drawing/2014/main" id="{CBEC52BE-4D99-43CB-8B53-B3F8D1C93009}"/>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Shape 624">
                  <a:extLst>
                    <a:ext uri="{FF2B5EF4-FFF2-40B4-BE49-F238E27FC236}">
                      <a16:creationId xmlns:a16="http://schemas.microsoft.com/office/drawing/2014/main" id="{84E57707-28D9-4F15-84D2-FAABE3F43C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Freeform: Shape 625">
                  <a:extLst>
                    <a:ext uri="{FF2B5EF4-FFF2-40B4-BE49-F238E27FC236}">
                      <a16:creationId xmlns:a16="http://schemas.microsoft.com/office/drawing/2014/main" id="{CD4D2BA9-F4C5-4A99-9B2F-DBEA7765369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Freeform: Shape 626">
                  <a:extLst>
                    <a:ext uri="{FF2B5EF4-FFF2-40B4-BE49-F238E27FC236}">
                      <a16:creationId xmlns:a16="http://schemas.microsoft.com/office/drawing/2014/main" id="{E9F7F8D5-C446-479B-B222-1F218D42C3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Shape 627">
                  <a:extLst>
                    <a:ext uri="{FF2B5EF4-FFF2-40B4-BE49-F238E27FC236}">
                      <a16:creationId xmlns:a16="http://schemas.microsoft.com/office/drawing/2014/main" id="{4AC1F7A6-9B68-4C5A-B267-66DE271AB33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Shape 628">
                  <a:extLst>
                    <a:ext uri="{FF2B5EF4-FFF2-40B4-BE49-F238E27FC236}">
                      <a16:creationId xmlns:a16="http://schemas.microsoft.com/office/drawing/2014/main" id="{7B76543A-BD5C-48C4-8B0F-364FC280BCA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Shape 629">
                  <a:extLst>
                    <a:ext uri="{FF2B5EF4-FFF2-40B4-BE49-F238E27FC236}">
                      <a16:creationId xmlns:a16="http://schemas.microsoft.com/office/drawing/2014/main" id="{D3342174-3A45-4C54-9588-26CAFAECE6F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3" name="TextBox 242">
            <a:extLst>
              <a:ext uri="{FF2B5EF4-FFF2-40B4-BE49-F238E27FC236}">
                <a16:creationId xmlns:a16="http://schemas.microsoft.com/office/drawing/2014/main" id="{8A454FFA-C046-49BC-BCFE-B94D147D7E5A}"/>
              </a:ext>
            </a:extLst>
          </p:cNvPr>
          <p:cNvSpPr txBox="1"/>
          <p:nvPr/>
        </p:nvSpPr>
        <p:spPr>
          <a:xfrm>
            <a:off x="2003401" y="204980"/>
            <a:ext cx="7755649" cy="707886"/>
          </a:xfrm>
          <a:prstGeom prst="rect">
            <a:avLst/>
          </a:prstGeom>
          <a:noFill/>
        </p:spPr>
        <p:txBody>
          <a:bodyPr wrap="none" rtlCol="0">
            <a:spAutoFit/>
          </a:bodyPr>
          <a:lstStyle/>
          <a:p>
            <a:r>
              <a:rPr lang="en-US" sz="4000" dirty="0">
                <a:latin typeface="Century Gothic" panose="020B0502020202020204" pitchFamily="34" charset="0"/>
              </a:rPr>
              <a:t>Hippocampus: Main Pathways</a:t>
            </a:r>
          </a:p>
        </p:txBody>
      </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02" name="Straight Connector 501">
            <a:extLst>
              <a:ext uri="{FF2B5EF4-FFF2-40B4-BE49-F238E27FC236}">
                <a16:creationId xmlns:a16="http://schemas.microsoft.com/office/drawing/2014/main" id="{67FA5AC5-2E85-457A-B37D-9766C1DDD3F3}"/>
              </a:ext>
            </a:extLst>
          </p:cNvPr>
          <p:cNvCxnSpPr>
            <a:cxnSpLocks/>
          </p:cNvCxnSpPr>
          <p:nvPr/>
        </p:nvCxnSpPr>
        <p:spPr>
          <a:xfrm>
            <a:off x="7566078" y="5411078"/>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86" name="TextBox 585">
            <a:extLst>
              <a:ext uri="{FF2B5EF4-FFF2-40B4-BE49-F238E27FC236}">
                <a16:creationId xmlns:a16="http://schemas.microsoft.com/office/drawing/2014/main" id="{69480B1A-5FE4-4D26-B49E-A30AC7284FEB}"/>
              </a:ext>
            </a:extLst>
          </p:cNvPr>
          <p:cNvSpPr txBox="1"/>
          <p:nvPr/>
        </p:nvSpPr>
        <p:spPr>
          <a:xfrm>
            <a:off x="10014904" y="4803107"/>
            <a:ext cx="760144" cy="523220"/>
          </a:xfrm>
          <a:prstGeom prst="rect">
            <a:avLst/>
          </a:prstGeom>
          <a:noFill/>
        </p:spPr>
        <p:txBody>
          <a:bodyPr wrap="none" rtlCol="0">
            <a:spAutoFit/>
          </a:bodyPr>
          <a:lstStyle/>
          <a:p>
            <a:r>
              <a:rPr lang="en-US" sz="2800" dirty="0">
                <a:solidFill>
                  <a:srgbClr val="9900CC"/>
                </a:solidFill>
                <a:latin typeface="Candara" panose="020E0502030303020204" pitchFamily="34" charset="0"/>
              </a:rPr>
              <a:t>Sub</a:t>
            </a:r>
          </a:p>
        </p:txBody>
      </p:sp>
      <p:sp>
        <p:nvSpPr>
          <p:cNvPr id="588" name="Rectangle 587">
            <a:extLst>
              <a:ext uri="{FF2B5EF4-FFF2-40B4-BE49-F238E27FC236}">
                <a16:creationId xmlns:a16="http://schemas.microsoft.com/office/drawing/2014/main" id="{4CCA1B17-69DC-4491-9CEC-5DDFA3899395}"/>
              </a:ext>
            </a:extLst>
          </p:cNvPr>
          <p:cNvSpPr/>
          <p:nvPr/>
        </p:nvSpPr>
        <p:spPr>
          <a:xfrm>
            <a:off x="9831426" y="5499889"/>
            <a:ext cx="1127101" cy="73186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Rectangle 589">
            <a:extLst>
              <a:ext uri="{FF2B5EF4-FFF2-40B4-BE49-F238E27FC236}">
                <a16:creationId xmlns:a16="http://schemas.microsoft.com/office/drawing/2014/main" id="{C9E4F3E5-C8BF-4331-84AD-624CA039E97B}"/>
              </a:ext>
            </a:extLst>
          </p:cNvPr>
          <p:cNvSpPr/>
          <p:nvPr/>
        </p:nvSpPr>
        <p:spPr>
          <a:xfrm>
            <a:off x="9831426" y="5242143"/>
            <a:ext cx="1127101" cy="50727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4" name="Group 503">
            <a:extLst>
              <a:ext uri="{FF2B5EF4-FFF2-40B4-BE49-F238E27FC236}">
                <a16:creationId xmlns:a16="http://schemas.microsoft.com/office/drawing/2014/main" id="{8DCC0DA1-7A4E-47FB-9BCF-0F6626D5FB08}"/>
              </a:ext>
            </a:extLst>
          </p:cNvPr>
          <p:cNvGrpSpPr/>
          <p:nvPr/>
        </p:nvGrpSpPr>
        <p:grpSpPr>
          <a:xfrm>
            <a:off x="7597138" y="5292438"/>
            <a:ext cx="1053459" cy="80526"/>
            <a:chOff x="5357846" y="5249996"/>
            <a:chExt cx="1053459" cy="80526"/>
          </a:xfrm>
        </p:grpSpPr>
        <p:grpSp>
          <p:nvGrpSpPr>
            <p:cNvPr id="555" name="Group 554">
              <a:extLst>
                <a:ext uri="{FF2B5EF4-FFF2-40B4-BE49-F238E27FC236}">
                  <a16:creationId xmlns:a16="http://schemas.microsoft.com/office/drawing/2014/main" id="{84ACCEF5-E0BA-405D-A28A-1DC46D928BAA}"/>
                </a:ext>
              </a:extLst>
            </p:cNvPr>
            <p:cNvGrpSpPr/>
            <p:nvPr/>
          </p:nvGrpSpPr>
          <p:grpSpPr>
            <a:xfrm>
              <a:off x="5357846" y="5252121"/>
              <a:ext cx="527322" cy="78401"/>
              <a:chOff x="3064128" y="5259734"/>
              <a:chExt cx="954674" cy="250936"/>
            </a:xfrm>
          </p:grpSpPr>
          <p:sp>
            <p:nvSpPr>
              <p:cNvPr id="568" name="Freeform: Shape 567">
                <a:extLst>
                  <a:ext uri="{FF2B5EF4-FFF2-40B4-BE49-F238E27FC236}">
                    <a16:creationId xmlns:a16="http://schemas.microsoft.com/office/drawing/2014/main" id="{F3C6F402-1DBA-4074-8507-AC0CDC13529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C7CD543E-9846-4AE5-B644-0ADE2A45D5A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6BA3C69-2732-4B1D-B386-46E36FFD627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Freeform: Shape 570">
                <a:extLst>
                  <a:ext uri="{FF2B5EF4-FFF2-40B4-BE49-F238E27FC236}">
                    <a16:creationId xmlns:a16="http://schemas.microsoft.com/office/drawing/2014/main" id="{F26BF069-B0BA-4C80-A56F-213BF2441FA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398D54C7-5901-4E2B-8927-FC3AC5D3A61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6008597B-4D66-415B-A2B7-85411668670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1F2EF07-2746-409A-AFB1-3EF2FD3C31D4}"/>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B8564401-1FDA-4A65-BFDF-2CE564E8C4C8}"/>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0839D9B7-0444-460B-A9C8-D03812DEC9C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49FA6909-D6CF-4C36-BAC6-D8CEDAA8FBC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7421BF2B-7F53-4D7E-9D8A-B08808A27246}"/>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6" name="Group 555">
              <a:extLst>
                <a:ext uri="{FF2B5EF4-FFF2-40B4-BE49-F238E27FC236}">
                  <a16:creationId xmlns:a16="http://schemas.microsoft.com/office/drawing/2014/main" id="{E10AE987-B00B-4A0C-B180-FFFF53BD00FB}"/>
                </a:ext>
              </a:extLst>
            </p:cNvPr>
            <p:cNvGrpSpPr/>
            <p:nvPr/>
          </p:nvGrpSpPr>
          <p:grpSpPr>
            <a:xfrm>
              <a:off x="5883983" y="5249996"/>
              <a:ext cx="527322" cy="78401"/>
              <a:chOff x="3064128" y="5259734"/>
              <a:chExt cx="954674" cy="250936"/>
            </a:xfrm>
          </p:grpSpPr>
          <p:sp>
            <p:nvSpPr>
              <p:cNvPr id="557" name="Freeform: Shape 556">
                <a:extLst>
                  <a:ext uri="{FF2B5EF4-FFF2-40B4-BE49-F238E27FC236}">
                    <a16:creationId xmlns:a16="http://schemas.microsoft.com/office/drawing/2014/main" id="{860EABBF-E812-47EF-9E86-DA86A771E3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Freeform: Shape 557">
                <a:extLst>
                  <a:ext uri="{FF2B5EF4-FFF2-40B4-BE49-F238E27FC236}">
                    <a16:creationId xmlns:a16="http://schemas.microsoft.com/office/drawing/2014/main" id="{20184A3F-88CA-4A6A-A32A-66CCE7B02A6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Shape 558">
                <a:extLst>
                  <a:ext uri="{FF2B5EF4-FFF2-40B4-BE49-F238E27FC236}">
                    <a16:creationId xmlns:a16="http://schemas.microsoft.com/office/drawing/2014/main" id="{F7771EAA-EE9A-4E8B-90F2-368FB188F41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Shape 559">
                <a:extLst>
                  <a:ext uri="{FF2B5EF4-FFF2-40B4-BE49-F238E27FC236}">
                    <a16:creationId xmlns:a16="http://schemas.microsoft.com/office/drawing/2014/main" id="{92F7952C-813A-4D6F-A700-EB2F54E25A9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535B9675-8FA4-47D8-84F4-27A6FE0876A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66F7B34-8D25-4D17-84B7-A0244DB7291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5215F1A9-FBEF-48F8-B25D-F027546A8881}"/>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B0F45B8B-E20A-465C-930C-0A8D9517334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BA290C23-ABEA-4023-954C-8C24B96957B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2234E065-5F9A-498D-A3CA-AE798732132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95C7E91F-D27A-435D-A77E-215E579ACB1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5" name="Group 504">
            <a:extLst>
              <a:ext uri="{FF2B5EF4-FFF2-40B4-BE49-F238E27FC236}">
                <a16:creationId xmlns:a16="http://schemas.microsoft.com/office/drawing/2014/main" id="{12BFB677-8BBD-4566-956D-CE0FD5CF163C}"/>
              </a:ext>
            </a:extLst>
          </p:cNvPr>
          <p:cNvGrpSpPr/>
          <p:nvPr/>
        </p:nvGrpSpPr>
        <p:grpSpPr>
          <a:xfrm>
            <a:off x="7597138" y="5450006"/>
            <a:ext cx="1053459" cy="80526"/>
            <a:chOff x="5435623" y="5361115"/>
            <a:chExt cx="1053459" cy="80526"/>
          </a:xfrm>
        </p:grpSpPr>
        <p:grpSp>
          <p:nvGrpSpPr>
            <p:cNvPr id="531" name="Group 530">
              <a:extLst>
                <a:ext uri="{FF2B5EF4-FFF2-40B4-BE49-F238E27FC236}">
                  <a16:creationId xmlns:a16="http://schemas.microsoft.com/office/drawing/2014/main" id="{B1CA8DCB-5326-4F94-80CD-A6DF2839473E}"/>
                </a:ext>
              </a:extLst>
            </p:cNvPr>
            <p:cNvGrpSpPr/>
            <p:nvPr/>
          </p:nvGrpSpPr>
          <p:grpSpPr>
            <a:xfrm>
              <a:off x="5435623" y="5363240"/>
              <a:ext cx="527322" cy="78401"/>
              <a:chOff x="3064128" y="5259734"/>
              <a:chExt cx="954674" cy="250936"/>
            </a:xfrm>
          </p:grpSpPr>
          <p:sp>
            <p:nvSpPr>
              <p:cNvPr id="544" name="Freeform: Shape 543">
                <a:extLst>
                  <a:ext uri="{FF2B5EF4-FFF2-40B4-BE49-F238E27FC236}">
                    <a16:creationId xmlns:a16="http://schemas.microsoft.com/office/drawing/2014/main" id="{9FFE8602-1DF8-49A4-A864-9DDC517A9F9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3CED8BD8-8708-4556-99E0-ABD90057DE4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F86F6B26-39F0-42B5-A104-7E5E3664BB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Freeform: Shape 546">
                <a:extLst>
                  <a:ext uri="{FF2B5EF4-FFF2-40B4-BE49-F238E27FC236}">
                    <a16:creationId xmlns:a16="http://schemas.microsoft.com/office/drawing/2014/main" id="{129FA905-06F5-46E1-B412-52D35091014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89B6B628-6915-47FE-AD1F-63F43DF201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AE1E18C5-5614-44F7-BC16-A4C2DAEB34A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A080F99D-C8DD-4E8E-9EC2-81F30DD5B59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4797BEAC-F93B-4B74-BAE9-D44E9037FC2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93FCBC2F-F0F5-4337-8B68-515CA341CE82}"/>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3D444828-4A1B-4C4C-B7D4-77C9C362EA7C}"/>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A6347DB4-9E35-41F8-A065-A3601EE3BFD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531">
              <a:extLst>
                <a:ext uri="{FF2B5EF4-FFF2-40B4-BE49-F238E27FC236}">
                  <a16:creationId xmlns:a16="http://schemas.microsoft.com/office/drawing/2014/main" id="{1DB145FE-93C7-4D68-A5C4-8416F5F4DBCC}"/>
                </a:ext>
              </a:extLst>
            </p:cNvPr>
            <p:cNvGrpSpPr/>
            <p:nvPr/>
          </p:nvGrpSpPr>
          <p:grpSpPr>
            <a:xfrm>
              <a:off x="5961760" y="5361115"/>
              <a:ext cx="527322" cy="78401"/>
              <a:chOff x="3064128" y="5259734"/>
              <a:chExt cx="954674" cy="250936"/>
            </a:xfrm>
          </p:grpSpPr>
          <p:sp>
            <p:nvSpPr>
              <p:cNvPr id="533" name="Freeform: Shape 532">
                <a:extLst>
                  <a:ext uri="{FF2B5EF4-FFF2-40B4-BE49-F238E27FC236}">
                    <a16:creationId xmlns:a16="http://schemas.microsoft.com/office/drawing/2014/main" id="{3331C530-6487-43B3-858D-1EB3A7FBA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Shape 533">
                <a:extLst>
                  <a:ext uri="{FF2B5EF4-FFF2-40B4-BE49-F238E27FC236}">
                    <a16:creationId xmlns:a16="http://schemas.microsoft.com/office/drawing/2014/main" id="{D3F6D62B-BB7C-4FDD-A106-3F3659E412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Shape 534">
                <a:extLst>
                  <a:ext uri="{FF2B5EF4-FFF2-40B4-BE49-F238E27FC236}">
                    <a16:creationId xmlns:a16="http://schemas.microsoft.com/office/drawing/2014/main" id="{5FE930F6-8493-42E4-BE9C-A7D9D9DBEE1A}"/>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Shape 535">
                <a:extLst>
                  <a:ext uri="{FF2B5EF4-FFF2-40B4-BE49-F238E27FC236}">
                    <a16:creationId xmlns:a16="http://schemas.microsoft.com/office/drawing/2014/main" id="{2618E441-5AE2-42B1-9B47-20175F16A5C1}"/>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FA40196A-C3EF-4750-9EB4-4C079EF6F0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11BA7C4-67AC-492C-B4D8-64C426506C7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6915A973-8147-4FF0-B93A-B926F6BE1E7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7E9C79E5-EC0D-40D9-A07B-16B73460B38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22683571-C41C-4B40-8AB4-2CB4CB80AB2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8C9A5A5-7531-49B3-A05D-9FADB6CDED3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C92DE09C-33E5-4FEE-B8A9-806532CD624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 name="Group 47">
            <a:extLst>
              <a:ext uri="{FF2B5EF4-FFF2-40B4-BE49-F238E27FC236}">
                <a16:creationId xmlns:a16="http://schemas.microsoft.com/office/drawing/2014/main" id="{54E09A22-EA10-4E34-86CA-E2A21BA7B96C}"/>
              </a:ext>
            </a:extLst>
          </p:cNvPr>
          <p:cNvGrpSpPr/>
          <p:nvPr/>
        </p:nvGrpSpPr>
        <p:grpSpPr>
          <a:xfrm>
            <a:off x="7751701" y="5677413"/>
            <a:ext cx="755408" cy="171815"/>
            <a:chOff x="7751701" y="5677413"/>
            <a:chExt cx="755408" cy="171815"/>
          </a:xfrm>
        </p:grpSpPr>
        <p:sp>
          <p:nvSpPr>
            <p:cNvPr id="599" name="Freeform: Shape 598">
              <a:extLst>
                <a:ext uri="{FF2B5EF4-FFF2-40B4-BE49-F238E27FC236}">
                  <a16:creationId xmlns:a16="http://schemas.microsoft.com/office/drawing/2014/main" id="{8B89BF41-0C97-4CE8-866F-3E893B9E565C}"/>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Shape 599">
              <a:extLst>
                <a:ext uri="{FF2B5EF4-FFF2-40B4-BE49-F238E27FC236}">
                  <a16:creationId xmlns:a16="http://schemas.microsoft.com/office/drawing/2014/main" id="{B3559290-937F-4856-87DB-88FD3170DF90}"/>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reeform: Shape 600">
              <a:extLst>
                <a:ext uri="{FF2B5EF4-FFF2-40B4-BE49-F238E27FC236}">
                  <a16:creationId xmlns:a16="http://schemas.microsoft.com/office/drawing/2014/main" id="{775BC5FC-DEDB-48E3-86EC-8F479ABBDCBB}"/>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9">
            <a:extLst>
              <a:ext uri="{FF2B5EF4-FFF2-40B4-BE49-F238E27FC236}">
                <a16:creationId xmlns:a16="http://schemas.microsoft.com/office/drawing/2014/main" id="{E64B9FE5-0836-4BE7-BD67-21CA26B10FC9}"/>
              </a:ext>
            </a:extLst>
          </p:cNvPr>
          <p:cNvGrpSpPr/>
          <p:nvPr/>
        </p:nvGrpSpPr>
        <p:grpSpPr>
          <a:xfrm>
            <a:off x="7623574" y="6017027"/>
            <a:ext cx="1031977" cy="114824"/>
            <a:chOff x="7623574" y="6017027"/>
            <a:chExt cx="1031977" cy="114824"/>
          </a:xfrm>
          <a:solidFill>
            <a:srgbClr val="0000FF"/>
          </a:solidFill>
        </p:grpSpPr>
        <p:sp>
          <p:nvSpPr>
            <p:cNvPr id="603" name="Oval 602">
              <a:extLst>
                <a:ext uri="{FF2B5EF4-FFF2-40B4-BE49-F238E27FC236}">
                  <a16:creationId xmlns:a16="http://schemas.microsoft.com/office/drawing/2014/main" id="{B91BF654-9ED5-483D-83A5-52DA71535679}"/>
                </a:ext>
              </a:extLst>
            </p:cNvPr>
            <p:cNvSpPr/>
            <p:nvPr/>
          </p:nvSpPr>
          <p:spPr>
            <a:xfrm>
              <a:off x="8392644" y="6037863"/>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94B1EA2C-6C5D-409C-8153-7E110109EBE1}"/>
                </a:ext>
              </a:extLst>
            </p:cNvPr>
            <p:cNvSpPr/>
            <p:nvPr/>
          </p:nvSpPr>
          <p:spPr>
            <a:xfrm>
              <a:off x="7956051"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E618B750-059F-4799-B46C-CF9933BFF72A}"/>
                </a:ext>
              </a:extLst>
            </p:cNvPr>
            <p:cNvSpPr/>
            <p:nvPr/>
          </p:nvSpPr>
          <p:spPr>
            <a:xfrm rot="5400000">
              <a:off x="8561433"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Isosceles Triangle 605">
              <a:extLst>
                <a:ext uri="{FF2B5EF4-FFF2-40B4-BE49-F238E27FC236}">
                  <a16:creationId xmlns:a16="http://schemas.microsoft.com/office/drawing/2014/main" id="{112612FD-EB3C-4476-87CF-3B81E812130B}"/>
                </a:ext>
              </a:extLst>
            </p:cNvPr>
            <p:cNvSpPr/>
            <p:nvPr/>
          </p:nvSpPr>
          <p:spPr>
            <a:xfrm>
              <a:off x="8247113"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Isosceles Triangle 606">
              <a:extLst>
                <a:ext uri="{FF2B5EF4-FFF2-40B4-BE49-F238E27FC236}">
                  <a16:creationId xmlns:a16="http://schemas.microsoft.com/office/drawing/2014/main" id="{03969A4F-AD17-44F6-A8F0-1095B3B8B37F}"/>
                </a:ext>
              </a:extLst>
            </p:cNvPr>
            <p:cNvSpPr/>
            <p:nvPr/>
          </p:nvSpPr>
          <p:spPr>
            <a:xfrm>
              <a:off x="7623574"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a:extLst>
                <a:ext uri="{FF2B5EF4-FFF2-40B4-BE49-F238E27FC236}">
                  <a16:creationId xmlns:a16="http://schemas.microsoft.com/office/drawing/2014/main" id="{8E350BC1-EC80-484B-8493-E63ECC0CE567}"/>
                </a:ext>
              </a:extLst>
            </p:cNvPr>
            <p:cNvSpPr/>
            <p:nvPr/>
          </p:nvSpPr>
          <p:spPr>
            <a:xfrm>
              <a:off x="8101582"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Rectangle: Rounded Corners 608">
              <a:extLst>
                <a:ext uri="{FF2B5EF4-FFF2-40B4-BE49-F238E27FC236}">
                  <a16:creationId xmlns:a16="http://schemas.microsoft.com/office/drawing/2014/main" id="{036B8AD0-4592-4399-A701-AE5A5107B36A}"/>
                </a:ext>
              </a:extLst>
            </p:cNvPr>
            <p:cNvSpPr/>
            <p:nvPr/>
          </p:nvSpPr>
          <p:spPr>
            <a:xfrm>
              <a:off x="7769105" y="6037863"/>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98" name="Freeform: Shape 697">
            <a:extLst>
              <a:ext uri="{FF2B5EF4-FFF2-40B4-BE49-F238E27FC236}">
                <a16:creationId xmlns:a16="http://schemas.microsoft.com/office/drawing/2014/main" id="{6B388FF9-807D-46AB-985F-677CF875146D}"/>
              </a:ext>
            </a:extLst>
          </p:cNvPr>
          <p:cNvSpPr/>
          <p:nvPr/>
        </p:nvSpPr>
        <p:spPr>
          <a:xfrm>
            <a:off x="6475212" y="5511259"/>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8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4" name="Group 703">
            <a:extLst>
              <a:ext uri="{FF2B5EF4-FFF2-40B4-BE49-F238E27FC236}">
                <a16:creationId xmlns:a16="http://schemas.microsoft.com/office/drawing/2014/main" id="{4574BA36-AA5F-4F80-88CC-1299304C4117}"/>
              </a:ext>
            </a:extLst>
          </p:cNvPr>
          <p:cNvGrpSpPr/>
          <p:nvPr/>
        </p:nvGrpSpPr>
        <p:grpSpPr>
          <a:xfrm>
            <a:off x="10026955" y="5898626"/>
            <a:ext cx="755408" cy="171815"/>
            <a:chOff x="7751701" y="5677413"/>
            <a:chExt cx="755408" cy="171815"/>
          </a:xfrm>
          <a:solidFill>
            <a:srgbClr val="9900CC"/>
          </a:solidFill>
        </p:grpSpPr>
        <p:sp>
          <p:nvSpPr>
            <p:cNvPr id="705" name="Freeform: Shape 704">
              <a:extLst>
                <a:ext uri="{FF2B5EF4-FFF2-40B4-BE49-F238E27FC236}">
                  <a16:creationId xmlns:a16="http://schemas.microsoft.com/office/drawing/2014/main" id="{B73579CB-AC0C-484E-B340-F6F0AACCC0E4}"/>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Freeform: Shape 705">
              <a:extLst>
                <a:ext uri="{FF2B5EF4-FFF2-40B4-BE49-F238E27FC236}">
                  <a16:creationId xmlns:a16="http://schemas.microsoft.com/office/drawing/2014/main" id="{9E2CE01F-AC0A-4C53-AA2D-556B60104D2F}"/>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Freeform: Shape 706">
              <a:extLst>
                <a:ext uri="{FF2B5EF4-FFF2-40B4-BE49-F238E27FC236}">
                  <a16:creationId xmlns:a16="http://schemas.microsoft.com/office/drawing/2014/main" id="{6A03BC07-28D2-401F-A4E3-EEA8929617C9}"/>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708">
            <a:extLst>
              <a:ext uri="{FF2B5EF4-FFF2-40B4-BE49-F238E27FC236}">
                <a16:creationId xmlns:a16="http://schemas.microsoft.com/office/drawing/2014/main" id="{9747F77F-D4CE-4AC5-92BE-971A290C1C0A}"/>
              </a:ext>
            </a:extLst>
          </p:cNvPr>
          <p:cNvGrpSpPr/>
          <p:nvPr/>
        </p:nvGrpSpPr>
        <p:grpSpPr>
          <a:xfrm>
            <a:off x="9916834" y="5360580"/>
            <a:ext cx="954674" cy="250936"/>
            <a:chOff x="3064128" y="5259734"/>
            <a:chExt cx="954674" cy="250936"/>
          </a:xfrm>
        </p:grpSpPr>
        <p:sp>
          <p:nvSpPr>
            <p:cNvPr id="710" name="Freeform: Shape 709">
              <a:extLst>
                <a:ext uri="{FF2B5EF4-FFF2-40B4-BE49-F238E27FC236}">
                  <a16:creationId xmlns:a16="http://schemas.microsoft.com/office/drawing/2014/main" id="{84A59884-F711-4637-9192-557F2B89B01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Freeform: Shape 710">
              <a:extLst>
                <a:ext uri="{FF2B5EF4-FFF2-40B4-BE49-F238E27FC236}">
                  <a16:creationId xmlns:a16="http://schemas.microsoft.com/office/drawing/2014/main" id="{44AC2EE3-C5F2-4897-B535-E85A1F3EDA6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Freeform: Shape 711">
              <a:extLst>
                <a:ext uri="{FF2B5EF4-FFF2-40B4-BE49-F238E27FC236}">
                  <a16:creationId xmlns:a16="http://schemas.microsoft.com/office/drawing/2014/main" id="{0D28CBCD-576B-4CD6-9BB0-2B24E294BE28}"/>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Freeform: Shape 712">
              <a:extLst>
                <a:ext uri="{FF2B5EF4-FFF2-40B4-BE49-F238E27FC236}">
                  <a16:creationId xmlns:a16="http://schemas.microsoft.com/office/drawing/2014/main" id="{BC7B05CC-3972-4EA7-828C-333BC1BB1D08}"/>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Freeform: Shape 713">
              <a:extLst>
                <a:ext uri="{FF2B5EF4-FFF2-40B4-BE49-F238E27FC236}">
                  <a16:creationId xmlns:a16="http://schemas.microsoft.com/office/drawing/2014/main" id="{E27B2941-6DB5-4B39-96F3-BDB854FAD63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Freeform: Shape 714">
              <a:extLst>
                <a:ext uri="{FF2B5EF4-FFF2-40B4-BE49-F238E27FC236}">
                  <a16:creationId xmlns:a16="http://schemas.microsoft.com/office/drawing/2014/main" id="{B663952E-334D-4834-B87B-E7E8BC0FFA7B}"/>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Freeform: Shape 715">
              <a:extLst>
                <a:ext uri="{FF2B5EF4-FFF2-40B4-BE49-F238E27FC236}">
                  <a16:creationId xmlns:a16="http://schemas.microsoft.com/office/drawing/2014/main" id="{62D0AEDC-7AD9-48F2-B9D3-BAFD337D706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Freeform: Shape 716">
              <a:extLst>
                <a:ext uri="{FF2B5EF4-FFF2-40B4-BE49-F238E27FC236}">
                  <a16:creationId xmlns:a16="http://schemas.microsoft.com/office/drawing/2014/main" id="{C24A4C2B-0DC5-42CE-93B2-06EE2EDBA0D0}"/>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Freeform: Shape 717">
              <a:extLst>
                <a:ext uri="{FF2B5EF4-FFF2-40B4-BE49-F238E27FC236}">
                  <a16:creationId xmlns:a16="http://schemas.microsoft.com/office/drawing/2014/main" id="{03707722-AFFC-4C20-B95F-45AAC1CAB0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Freeform: Shape 718">
              <a:extLst>
                <a:ext uri="{FF2B5EF4-FFF2-40B4-BE49-F238E27FC236}">
                  <a16:creationId xmlns:a16="http://schemas.microsoft.com/office/drawing/2014/main" id="{85251376-F29E-49B0-8F2B-1429A6CDB21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Freeform: Shape 719">
              <a:extLst>
                <a:ext uri="{FF2B5EF4-FFF2-40B4-BE49-F238E27FC236}">
                  <a16:creationId xmlns:a16="http://schemas.microsoft.com/office/drawing/2014/main" id="{81C2669A-C4F5-4F4B-934A-94D3009098A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a:extLst>
              <a:ext uri="{FF2B5EF4-FFF2-40B4-BE49-F238E27FC236}">
                <a16:creationId xmlns:a16="http://schemas.microsoft.com/office/drawing/2014/main" id="{541C7494-8E22-4AEF-A83A-A60A74621F7C}"/>
              </a:ext>
            </a:extLst>
          </p:cNvPr>
          <p:cNvGrpSpPr/>
          <p:nvPr/>
        </p:nvGrpSpPr>
        <p:grpSpPr>
          <a:xfrm>
            <a:off x="8738323" y="5495779"/>
            <a:ext cx="1052512" cy="267360"/>
            <a:chOff x="8738323" y="5495779"/>
            <a:chExt cx="1052512" cy="267360"/>
          </a:xfrm>
        </p:grpSpPr>
        <p:sp>
          <p:nvSpPr>
            <p:cNvPr id="187" name="Rectangle: Rounded Corners 186">
              <a:extLst>
                <a:ext uri="{FF2B5EF4-FFF2-40B4-BE49-F238E27FC236}">
                  <a16:creationId xmlns:a16="http://schemas.microsoft.com/office/drawing/2014/main" id="{8F1833BD-EC8B-4A1C-9ABB-E586944A0871}"/>
                </a:ext>
              </a:extLst>
            </p:cNvPr>
            <p:cNvSpPr/>
            <p:nvPr/>
          </p:nvSpPr>
          <p:spPr>
            <a:xfrm>
              <a:off x="9603820" y="5495779"/>
              <a:ext cx="112811" cy="17104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Freeform: Shape 728">
              <a:extLst>
                <a:ext uri="{FF2B5EF4-FFF2-40B4-BE49-F238E27FC236}">
                  <a16:creationId xmlns:a16="http://schemas.microsoft.com/office/drawing/2014/main" id="{0D06A027-18D0-44E5-823B-8090B591C7C2}"/>
                </a:ext>
              </a:extLst>
            </p:cNvPr>
            <p:cNvSpPr/>
            <p:nvPr/>
          </p:nvSpPr>
          <p:spPr>
            <a:xfrm>
              <a:off x="8738323" y="5521443"/>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00FF"/>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2" name="Freeform: Shape 731">
            <a:extLst>
              <a:ext uri="{FF2B5EF4-FFF2-40B4-BE49-F238E27FC236}">
                <a16:creationId xmlns:a16="http://schemas.microsoft.com/office/drawing/2014/main" id="{41B57DAB-6C15-4E1A-A729-D0630EAD9971}"/>
              </a:ext>
            </a:extLst>
          </p:cNvPr>
          <p:cNvSpPr/>
          <p:nvPr/>
        </p:nvSpPr>
        <p:spPr>
          <a:xfrm>
            <a:off x="1332198" y="6026737"/>
            <a:ext cx="10285151" cy="707153"/>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 name="connsiteX0" fmla="*/ 9795192 w 9822576"/>
              <a:gd name="connsiteY0" fmla="*/ 810 h 414679"/>
              <a:gd name="connsiteX1" fmla="*/ 18028 w 9822576"/>
              <a:gd name="connsiteY1" fmla="*/ 347510 h 414679"/>
              <a:gd name="connsiteX0" fmla="*/ 9805857 w 9832904"/>
              <a:gd name="connsiteY0" fmla="*/ 392 h 703739"/>
              <a:gd name="connsiteX1" fmla="*/ 28693 w 9832904"/>
              <a:gd name="connsiteY1" fmla="*/ 347092 h 703739"/>
              <a:gd name="connsiteX0" fmla="*/ 9802313 w 10076712"/>
              <a:gd name="connsiteY0" fmla="*/ 0 h 853569"/>
              <a:gd name="connsiteX1" fmla="*/ 25149 w 10076712"/>
              <a:gd name="connsiteY1" fmla="*/ 346700 h 853569"/>
              <a:gd name="connsiteX0" fmla="*/ 9802325 w 9802325"/>
              <a:gd name="connsiteY0" fmla="*/ 0 h 882997"/>
              <a:gd name="connsiteX1" fmla="*/ 8974712 w 9802325"/>
              <a:gd name="connsiteY1" fmla="*/ 493332 h 882997"/>
              <a:gd name="connsiteX2" fmla="*/ 25161 w 9802325"/>
              <a:gd name="connsiteY2" fmla="*/ 346700 h 882997"/>
              <a:gd name="connsiteX0" fmla="*/ 9816290 w 9914104"/>
              <a:gd name="connsiteY0" fmla="*/ 0 h 839132"/>
              <a:gd name="connsiteX1" fmla="*/ 8988677 w 9914104"/>
              <a:gd name="connsiteY1" fmla="*/ 493332 h 839132"/>
              <a:gd name="connsiteX2" fmla="*/ 39126 w 9914104"/>
              <a:gd name="connsiteY2" fmla="*/ 346700 h 839132"/>
              <a:gd name="connsiteX0" fmla="*/ 9816437 w 9896616"/>
              <a:gd name="connsiteY0" fmla="*/ 0 h 872221"/>
              <a:gd name="connsiteX1" fmla="*/ 8957019 w 9896616"/>
              <a:gd name="connsiteY1" fmla="*/ 588747 h 872221"/>
              <a:gd name="connsiteX2" fmla="*/ 39273 w 9896616"/>
              <a:gd name="connsiteY2" fmla="*/ 346700 h 872221"/>
              <a:gd name="connsiteX0" fmla="*/ 10242097 w 10322276"/>
              <a:gd name="connsiteY0" fmla="*/ 0 h 702896"/>
              <a:gd name="connsiteX1" fmla="*/ 9382679 w 10322276"/>
              <a:gd name="connsiteY1" fmla="*/ 588747 h 702896"/>
              <a:gd name="connsiteX2" fmla="*/ 723710 w 10322276"/>
              <a:gd name="connsiteY2" fmla="*/ 684163 h 702896"/>
              <a:gd name="connsiteX3" fmla="*/ 464933 w 10322276"/>
              <a:gd name="connsiteY3" fmla="*/ 346700 h 702896"/>
              <a:gd name="connsiteX0" fmla="*/ 9856055 w 9875122"/>
              <a:gd name="connsiteY0" fmla="*/ 0 h 673263"/>
              <a:gd name="connsiteX1" fmla="*/ 8996637 w 9875122"/>
              <a:gd name="connsiteY1" fmla="*/ 588747 h 673263"/>
              <a:gd name="connsiteX2" fmla="*/ 1021480 w 9875122"/>
              <a:gd name="connsiteY2" fmla="*/ 644406 h 673263"/>
              <a:gd name="connsiteX3" fmla="*/ 78891 w 9875122"/>
              <a:gd name="connsiteY3" fmla="*/ 346700 h 673263"/>
              <a:gd name="connsiteX0" fmla="*/ 9856055 w 10392759"/>
              <a:gd name="connsiteY0" fmla="*/ 0 h 673263"/>
              <a:gd name="connsiteX1" fmla="*/ 8996637 w 10392759"/>
              <a:gd name="connsiteY1" fmla="*/ 588747 h 673263"/>
              <a:gd name="connsiteX2" fmla="*/ 1021480 w 10392759"/>
              <a:gd name="connsiteY2" fmla="*/ 644406 h 673263"/>
              <a:gd name="connsiteX3" fmla="*/ 78891 w 10392759"/>
              <a:gd name="connsiteY3" fmla="*/ 346700 h 673263"/>
              <a:gd name="connsiteX0" fmla="*/ 9856055 w 10413636"/>
              <a:gd name="connsiteY0" fmla="*/ 0 h 707685"/>
              <a:gd name="connsiteX1" fmla="*/ 9060248 w 10413636"/>
              <a:gd name="connsiteY1" fmla="*/ 652357 h 707685"/>
              <a:gd name="connsiteX2" fmla="*/ 1021480 w 10413636"/>
              <a:gd name="connsiteY2" fmla="*/ 644406 h 707685"/>
              <a:gd name="connsiteX3" fmla="*/ 78891 w 10413636"/>
              <a:gd name="connsiteY3" fmla="*/ 346700 h 707685"/>
              <a:gd name="connsiteX0" fmla="*/ 9835170 w 10392751"/>
              <a:gd name="connsiteY0" fmla="*/ 0 h 707685"/>
              <a:gd name="connsiteX1" fmla="*/ 9039363 w 10392751"/>
              <a:gd name="connsiteY1" fmla="*/ 652357 h 707685"/>
              <a:gd name="connsiteX2" fmla="*/ 1000595 w 10392751"/>
              <a:gd name="connsiteY2" fmla="*/ 644406 h 707685"/>
              <a:gd name="connsiteX3" fmla="*/ 58006 w 10392751"/>
              <a:gd name="connsiteY3" fmla="*/ 346700 h 707685"/>
              <a:gd name="connsiteX0" fmla="*/ 9777164 w 10334745"/>
              <a:gd name="connsiteY0" fmla="*/ 0 h 707685"/>
              <a:gd name="connsiteX1" fmla="*/ 8981357 w 10334745"/>
              <a:gd name="connsiteY1" fmla="*/ 652357 h 707685"/>
              <a:gd name="connsiteX2" fmla="*/ 942589 w 10334745"/>
              <a:gd name="connsiteY2" fmla="*/ 644406 h 707685"/>
              <a:gd name="connsiteX3" fmla="*/ 0 w 10334745"/>
              <a:gd name="connsiteY3" fmla="*/ 346700 h 707685"/>
              <a:gd name="connsiteX0" fmla="*/ 9777164 w 10334745"/>
              <a:gd name="connsiteY0" fmla="*/ 0 h 693698"/>
              <a:gd name="connsiteX1" fmla="*/ 8981357 w 10334745"/>
              <a:gd name="connsiteY1" fmla="*/ 652357 h 693698"/>
              <a:gd name="connsiteX2" fmla="*/ 942589 w 10334745"/>
              <a:gd name="connsiteY2" fmla="*/ 644406 h 693698"/>
              <a:gd name="connsiteX3" fmla="*/ 0 w 10334745"/>
              <a:gd name="connsiteY3" fmla="*/ 346700 h 693698"/>
              <a:gd name="connsiteX0" fmla="*/ 9777164 w 10333277"/>
              <a:gd name="connsiteY0" fmla="*/ 0 h 708254"/>
              <a:gd name="connsiteX1" fmla="*/ 8981357 w 10333277"/>
              <a:gd name="connsiteY1" fmla="*/ 652357 h 708254"/>
              <a:gd name="connsiteX2" fmla="*/ 974339 w 10333277"/>
              <a:gd name="connsiteY2" fmla="*/ 688856 h 708254"/>
              <a:gd name="connsiteX3" fmla="*/ 0 w 10333277"/>
              <a:gd name="connsiteY3" fmla="*/ 346700 h 708254"/>
              <a:gd name="connsiteX0" fmla="*/ 9777164 w 10333570"/>
              <a:gd name="connsiteY0" fmla="*/ 0 h 697328"/>
              <a:gd name="connsiteX1" fmla="*/ 8981357 w 10333570"/>
              <a:gd name="connsiteY1" fmla="*/ 652357 h 697328"/>
              <a:gd name="connsiteX2" fmla="*/ 967989 w 10333570"/>
              <a:gd name="connsiteY2" fmla="*/ 657106 h 697328"/>
              <a:gd name="connsiteX3" fmla="*/ 0 w 10333570"/>
              <a:gd name="connsiteY3" fmla="*/ 346700 h 697328"/>
              <a:gd name="connsiteX0" fmla="*/ 9790418 w 10346824"/>
              <a:gd name="connsiteY0" fmla="*/ 0 h 697328"/>
              <a:gd name="connsiteX1" fmla="*/ 8994611 w 10346824"/>
              <a:gd name="connsiteY1" fmla="*/ 652357 h 697328"/>
              <a:gd name="connsiteX2" fmla="*/ 981243 w 10346824"/>
              <a:gd name="connsiteY2" fmla="*/ 657106 h 697328"/>
              <a:gd name="connsiteX3" fmla="*/ 13254 w 10346824"/>
              <a:gd name="connsiteY3" fmla="*/ 346700 h 697328"/>
              <a:gd name="connsiteX0" fmla="*/ 9782804 w 10339210"/>
              <a:gd name="connsiteY0" fmla="*/ 0 h 697328"/>
              <a:gd name="connsiteX1" fmla="*/ 8986997 w 10339210"/>
              <a:gd name="connsiteY1" fmla="*/ 652357 h 697328"/>
              <a:gd name="connsiteX2" fmla="*/ 973629 w 10339210"/>
              <a:gd name="connsiteY2" fmla="*/ 657106 h 697328"/>
              <a:gd name="connsiteX3" fmla="*/ 5640 w 10339210"/>
              <a:gd name="connsiteY3" fmla="*/ 346700 h 697328"/>
              <a:gd name="connsiteX0" fmla="*/ 9780370 w 10336776"/>
              <a:gd name="connsiteY0" fmla="*/ 0 h 697328"/>
              <a:gd name="connsiteX1" fmla="*/ 8984563 w 10336776"/>
              <a:gd name="connsiteY1" fmla="*/ 652357 h 697328"/>
              <a:gd name="connsiteX2" fmla="*/ 971195 w 10336776"/>
              <a:gd name="connsiteY2" fmla="*/ 657106 h 697328"/>
              <a:gd name="connsiteX3" fmla="*/ 3206 w 10336776"/>
              <a:gd name="connsiteY3" fmla="*/ 346700 h 697328"/>
              <a:gd name="connsiteX0" fmla="*/ 9856251 w 10412657"/>
              <a:gd name="connsiteY0" fmla="*/ 0 h 719313"/>
              <a:gd name="connsiteX1" fmla="*/ 9060444 w 10412657"/>
              <a:gd name="connsiteY1" fmla="*/ 652357 h 719313"/>
              <a:gd name="connsiteX2" fmla="*/ 1047076 w 10412657"/>
              <a:gd name="connsiteY2" fmla="*/ 657106 h 719313"/>
              <a:gd name="connsiteX3" fmla="*/ 129887 w 10412657"/>
              <a:gd name="connsiteY3" fmla="*/ 289550 h 719313"/>
              <a:gd name="connsiteX0" fmla="*/ 9821763 w 10378169"/>
              <a:gd name="connsiteY0" fmla="*/ 0 h 719313"/>
              <a:gd name="connsiteX1" fmla="*/ 9025956 w 10378169"/>
              <a:gd name="connsiteY1" fmla="*/ 652357 h 719313"/>
              <a:gd name="connsiteX2" fmla="*/ 1012588 w 10378169"/>
              <a:gd name="connsiteY2" fmla="*/ 657106 h 719313"/>
              <a:gd name="connsiteX3" fmla="*/ 95399 w 10378169"/>
              <a:gd name="connsiteY3" fmla="*/ 289550 h 719313"/>
              <a:gd name="connsiteX0" fmla="*/ 9806031 w 10362437"/>
              <a:gd name="connsiteY0" fmla="*/ 0 h 719313"/>
              <a:gd name="connsiteX1" fmla="*/ 9010224 w 10362437"/>
              <a:gd name="connsiteY1" fmla="*/ 652357 h 719313"/>
              <a:gd name="connsiteX2" fmla="*/ 996856 w 10362437"/>
              <a:gd name="connsiteY2" fmla="*/ 657106 h 719313"/>
              <a:gd name="connsiteX3" fmla="*/ 79667 w 10362437"/>
              <a:gd name="connsiteY3" fmla="*/ 289550 h 719313"/>
              <a:gd name="connsiteX0" fmla="*/ 9726364 w 10282770"/>
              <a:gd name="connsiteY0" fmla="*/ 0 h 709633"/>
              <a:gd name="connsiteX1" fmla="*/ 8930557 w 10282770"/>
              <a:gd name="connsiteY1" fmla="*/ 652357 h 709633"/>
              <a:gd name="connsiteX2" fmla="*/ 917189 w 10282770"/>
              <a:gd name="connsiteY2" fmla="*/ 657106 h 709633"/>
              <a:gd name="connsiteX3" fmla="*/ 0 w 10282770"/>
              <a:gd name="connsiteY3" fmla="*/ 289550 h 709633"/>
              <a:gd name="connsiteX0" fmla="*/ 9807548 w 10363954"/>
              <a:gd name="connsiteY0" fmla="*/ 0 h 720764"/>
              <a:gd name="connsiteX1" fmla="*/ 9011741 w 10363954"/>
              <a:gd name="connsiteY1" fmla="*/ 652357 h 720764"/>
              <a:gd name="connsiteX2" fmla="*/ 998373 w 10363954"/>
              <a:gd name="connsiteY2" fmla="*/ 657106 h 720764"/>
              <a:gd name="connsiteX3" fmla="*/ 78803 w 10363954"/>
              <a:gd name="connsiteY3" fmla="*/ 263356 h 720764"/>
              <a:gd name="connsiteX0" fmla="*/ 9824289 w 10380695"/>
              <a:gd name="connsiteY0" fmla="*/ 0 h 720764"/>
              <a:gd name="connsiteX1" fmla="*/ 9028482 w 10380695"/>
              <a:gd name="connsiteY1" fmla="*/ 652357 h 720764"/>
              <a:gd name="connsiteX2" fmla="*/ 1015114 w 10380695"/>
              <a:gd name="connsiteY2" fmla="*/ 657106 h 720764"/>
              <a:gd name="connsiteX3" fmla="*/ 95544 w 10380695"/>
              <a:gd name="connsiteY3" fmla="*/ 263356 h 720764"/>
              <a:gd name="connsiteX0" fmla="*/ 9817380 w 10373786"/>
              <a:gd name="connsiteY0" fmla="*/ 0 h 720764"/>
              <a:gd name="connsiteX1" fmla="*/ 9021573 w 10373786"/>
              <a:gd name="connsiteY1" fmla="*/ 652357 h 720764"/>
              <a:gd name="connsiteX2" fmla="*/ 1008205 w 10373786"/>
              <a:gd name="connsiteY2" fmla="*/ 657106 h 720764"/>
              <a:gd name="connsiteX3" fmla="*/ 88635 w 10373786"/>
              <a:gd name="connsiteY3" fmla="*/ 263356 h 720764"/>
              <a:gd name="connsiteX0" fmla="*/ 9809511 w 10365917"/>
              <a:gd name="connsiteY0" fmla="*/ 0 h 720764"/>
              <a:gd name="connsiteX1" fmla="*/ 9013704 w 10365917"/>
              <a:gd name="connsiteY1" fmla="*/ 652357 h 720764"/>
              <a:gd name="connsiteX2" fmla="*/ 1000336 w 10365917"/>
              <a:gd name="connsiteY2" fmla="*/ 657106 h 720764"/>
              <a:gd name="connsiteX3" fmla="*/ 80766 w 10365917"/>
              <a:gd name="connsiteY3" fmla="*/ 263356 h 720764"/>
              <a:gd name="connsiteX0" fmla="*/ 9732390 w 10288796"/>
              <a:gd name="connsiteY0" fmla="*/ 0 h 709745"/>
              <a:gd name="connsiteX1" fmla="*/ 8936583 w 10288796"/>
              <a:gd name="connsiteY1" fmla="*/ 652357 h 709745"/>
              <a:gd name="connsiteX2" fmla="*/ 923215 w 10288796"/>
              <a:gd name="connsiteY2" fmla="*/ 657106 h 709745"/>
              <a:gd name="connsiteX3" fmla="*/ 3645 w 10288796"/>
              <a:gd name="connsiteY3" fmla="*/ 263356 h 709745"/>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32118 w 10288524"/>
              <a:gd name="connsiteY0" fmla="*/ 0 h 707153"/>
              <a:gd name="connsiteX1" fmla="*/ 8936311 w 10288524"/>
              <a:gd name="connsiteY1" fmla="*/ 652357 h 707153"/>
              <a:gd name="connsiteX2" fmla="*/ 922943 w 10288524"/>
              <a:gd name="connsiteY2" fmla="*/ 657106 h 707153"/>
              <a:gd name="connsiteX3" fmla="*/ 3373 w 10288524"/>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Lst>
            <a:ahLst/>
            <a:cxnLst>
              <a:cxn ang="0">
                <a:pos x="connsiteX0" y="connsiteY0"/>
              </a:cxn>
              <a:cxn ang="0">
                <a:pos x="connsiteX1" y="connsiteY1"/>
              </a:cxn>
              <a:cxn ang="0">
                <a:pos x="connsiteX2" y="connsiteY2"/>
              </a:cxn>
              <a:cxn ang="0">
                <a:pos x="connsiteX3" y="connsiteY3"/>
              </a:cxn>
            </a:cxnLst>
            <a:rect l="l" t="t" r="r" b="b"/>
            <a:pathLst>
              <a:path w="10285151" h="707153">
                <a:moveTo>
                  <a:pt x="9728745" y="0"/>
                </a:moveTo>
                <a:cubicBezTo>
                  <a:pt x="10685326" y="29272"/>
                  <a:pt x="10401134" y="542839"/>
                  <a:pt x="8932938" y="652357"/>
                </a:cubicBezTo>
                <a:cubicBezTo>
                  <a:pt x="7464742" y="761875"/>
                  <a:pt x="1953575" y="676697"/>
                  <a:pt x="919570" y="657106"/>
                </a:cubicBezTo>
                <a:cubicBezTo>
                  <a:pt x="-114435" y="637515"/>
                  <a:pt x="17729" y="518037"/>
                  <a:pt x="0" y="263356"/>
                </a:cubicBezTo>
              </a:path>
            </a:pathLst>
          </a:custGeom>
          <a:noFill/>
          <a:ln w="47625">
            <a:solidFill>
              <a:srgbClr val="9900CC"/>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18936686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7" name="Group 486">
            <a:extLst>
              <a:ext uri="{FF2B5EF4-FFF2-40B4-BE49-F238E27FC236}">
                <a16:creationId xmlns:a16="http://schemas.microsoft.com/office/drawing/2014/main" id="{C0EA6C60-C482-472C-AA5A-A91EBEDF6C3C}"/>
              </a:ext>
            </a:extLst>
          </p:cNvPr>
          <p:cNvGrpSpPr/>
          <p:nvPr/>
        </p:nvGrpSpPr>
        <p:grpSpPr>
          <a:xfrm>
            <a:off x="7566204" y="4803107"/>
            <a:ext cx="1127101" cy="1428646"/>
            <a:chOff x="7656305" y="4803107"/>
            <a:chExt cx="1127101" cy="1428646"/>
          </a:xfrm>
        </p:grpSpPr>
        <p:sp>
          <p:nvSpPr>
            <p:cNvPr id="492" name="TextBox 491">
              <a:extLst>
                <a:ext uri="{FF2B5EF4-FFF2-40B4-BE49-F238E27FC236}">
                  <a16:creationId xmlns:a16="http://schemas.microsoft.com/office/drawing/2014/main" id="{46706608-1132-4B32-A6F0-CC8645637A9A}"/>
                </a:ext>
              </a:extLst>
            </p:cNvPr>
            <p:cNvSpPr txBox="1"/>
            <p:nvPr/>
          </p:nvSpPr>
          <p:spPr>
            <a:xfrm>
              <a:off x="7894377" y="4803107"/>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nvGrpSpPr>
            <p:cNvPr id="493" name="Group 492">
              <a:extLst>
                <a:ext uri="{FF2B5EF4-FFF2-40B4-BE49-F238E27FC236}">
                  <a16:creationId xmlns:a16="http://schemas.microsoft.com/office/drawing/2014/main" id="{3A4DDF00-DDF9-4663-BE9C-72CBB6D71F08}"/>
                </a:ext>
              </a:extLst>
            </p:cNvPr>
            <p:cNvGrpSpPr/>
            <p:nvPr/>
          </p:nvGrpSpPr>
          <p:grpSpPr>
            <a:xfrm>
              <a:off x="7656305" y="5242144"/>
              <a:ext cx="1127101" cy="989609"/>
              <a:chOff x="770536" y="5130779"/>
              <a:chExt cx="1127101" cy="989609"/>
            </a:xfrm>
          </p:grpSpPr>
          <p:sp>
            <p:nvSpPr>
              <p:cNvPr id="494" name="Rectangle 493">
                <a:extLst>
                  <a:ext uri="{FF2B5EF4-FFF2-40B4-BE49-F238E27FC236}">
                    <a16:creationId xmlns:a16="http://schemas.microsoft.com/office/drawing/2014/main" id="{0D21F590-1011-492C-84EC-3EAC0F8D4775}"/>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Rectangle 494">
                <a:extLst>
                  <a:ext uri="{FF2B5EF4-FFF2-40B4-BE49-F238E27FC236}">
                    <a16:creationId xmlns:a16="http://schemas.microsoft.com/office/drawing/2014/main" id="{49005618-8FA5-430C-9B7D-FBE11CAD5E87}"/>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Rectangle 495">
                <a:extLst>
                  <a:ext uri="{FF2B5EF4-FFF2-40B4-BE49-F238E27FC236}">
                    <a16:creationId xmlns:a16="http://schemas.microsoft.com/office/drawing/2014/main" id="{D7A384EA-4D75-4690-845B-A76356B31E75}"/>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612" name="Group 611">
            <a:extLst>
              <a:ext uri="{FF2B5EF4-FFF2-40B4-BE49-F238E27FC236}">
                <a16:creationId xmlns:a16="http://schemas.microsoft.com/office/drawing/2014/main" id="{12E0DF6F-4DCC-4C28-A702-6B4EE25F18E5}"/>
              </a:ext>
            </a:extLst>
          </p:cNvPr>
          <p:cNvGrpSpPr/>
          <p:nvPr/>
        </p:nvGrpSpPr>
        <p:grpSpPr>
          <a:xfrm>
            <a:off x="5300982" y="5249996"/>
            <a:ext cx="1127101" cy="296437"/>
            <a:chOff x="5300982" y="5249996"/>
            <a:chExt cx="1127101" cy="296437"/>
          </a:xfrm>
        </p:grpSpPr>
        <p:cxnSp>
          <p:nvCxnSpPr>
            <p:cNvPr id="613" name="Straight Connector 612">
              <a:extLst>
                <a:ext uri="{FF2B5EF4-FFF2-40B4-BE49-F238E27FC236}">
                  <a16:creationId xmlns:a16="http://schemas.microsoft.com/office/drawing/2014/main" id="{F46AF393-DF6A-4F76-89E3-5731F68F5B51}"/>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4283585-007C-4FB1-8719-CC58A01357B3}"/>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15" name="Group 614">
              <a:extLst>
                <a:ext uri="{FF2B5EF4-FFF2-40B4-BE49-F238E27FC236}">
                  <a16:creationId xmlns:a16="http://schemas.microsoft.com/office/drawing/2014/main" id="{4C1648B6-F6CE-41A8-95AB-0B89618E2120}"/>
                </a:ext>
              </a:extLst>
            </p:cNvPr>
            <p:cNvGrpSpPr/>
            <p:nvPr/>
          </p:nvGrpSpPr>
          <p:grpSpPr>
            <a:xfrm>
              <a:off x="5345143" y="5249996"/>
              <a:ext cx="1053459" cy="80526"/>
              <a:chOff x="5357846" y="5249996"/>
              <a:chExt cx="1053459" cy="80526"/>
            </a:xfrm>
          </p:grpSpPr>
          <p:grpSp>
            <p:nvGrpSpPr>
              <p:cNvPr id="666" name="Group 665">
                <a:extLst>
                  <a:ext uri="{FF2B5EF4-FFF2-40B4-BE49-F238E27FC236}">
                    <a16:creationId xmlns:a16="http://schemas.microsoft.com/office/drawing/2014/main" id="{8EF62A62-859F-49E5-BD30-A880380E36DD}"/>
                  </a:ext>
                </a:extLst>
              </p:cNvPr>
              <p:cNvGrpSpPr/>
              <p:nvPr/>
            </p:nvGrpSpPr>
            <p:grpSpPr>
              <a:xfrm>
                <a:off x="5357846" y="5252121"/>
                <a:ext cx="527322" cy="78401"/>
                <a:chOff x="3064128" y="5259734"/>
                <a:chExt cx="954674" cy="250936"/>
              </a:xfrm>
            </p:grpSpPr>
            <p:sp>
              <p:nvSpPr>
                <p:cNvPr id="679" name="Freeform: Shape 678">
                  <a:extLst>
                    <a:ext uri="{FF2B5EF4-FFF2-40B4-BE49-F238E27FC236}">
                      <a16:creationId xmlns:a16="http://schemas.microsoft.com/office/drawing/2014/main" id="{FBE4EB61-0F37-4E8E-872E-C6B27F3B866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Freeform: Shape 679">
                  <a:extLst>
                    <a:ext uri="{FF2B5EF4-FFF2-40B4-BE49-F238E27FC236}">
                      <a16:creationId xmlns:a16="http://schemas.microsoft.com/office/drawing/2014/main" id="{8377D28D-6E4F-4E50-95CF-BF933425016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Freeform: Shape 680">
                  <a:extLst>
                    <a:ext uri="{FF2B5EF4-FFF2-40B4-BE49-F238E27FC236}">
                      <a16:creationId xmlns:a16="http://schemas.microsoft.com/office/drawing/2014/main" id="{FB7B4734-ACF2-492E-A146-FE9FD5F6958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reeform: Shape 681">
                  <a:extLst>
                    <a:ext uri="{FF2B5EF4-FFF2-40B4-BE49-F238E27FC236}">
                      <a16:creationId xmlns:a16="http://schemas.microsoft.com/office/drawing/2014/main" id="{6F5DE732-A18E-48D9-9768-11EDC174F0F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reeform: Shape 682">
                  <a:extLst>
                    <a:ext uri="{FF2B5EF4-FFF2-40B4-BE49-F238E27FC236}">
                      <a16:creationId xmlns:a16="http://schemas.microsoft.com/office/drawing/2014/main" id="{A7F1EE72-6A3D-4E9A-A11C-2CDB011AC5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Freeform: Shape 683">
                  <a:extLst>
                    <a:ext uri="{FF2B5EF4-FFF2-40B4-BE49-F238E27FC236}">
                      <a16:creationId xmlns:a16="http://schemas.microsoft.com/office/drawing/2014/main" id="{8CB8468A-0755-48AA-973C-B6BB823A6F2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Freeform: Shape 684">
                  <a:extLst>
                    <a:ext uri="{FF2B5EF4-FFF2-40B4-BE49-F238E27FC236}">
                      <a16:creationId xmlns:a16="http://schemas.microsoft.com/office/drawing/2014/main" id="{D872BE33-388E-4BF4-89AC-4AACED3DABF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Freeform: Shape 685">
                  <a:extLst>
                    <a:ext uri="{FF2B5EF4-FFF2-40B4-BE49-F238E27FC236}">
                      <a16:creationId xmlns:a16="http://schemas.microsoft.com/office/drawing/2014/main" id="{C6AFBD2C-06D6-46EC-8434-2AF2D27A076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Freeform: Shape 686">
                  <a:extLst>
                    <a:ext uri="{FF2B5EF4-FFF2-40B4-BE49-F238E27FC236}">
                      <a16:creationId xmlns:a16="http://schemas.microsoft.com/office/drawing/2014/main" id="{CE8A9528-1914-4728-90AB-DD7E366CE22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reeform: Shape 687">
                  <a:extLst>
                    <a:ext uri="{FF2B5EF4-FFF2-40B4-BE49-F238E27FC236}">
                      <a16:creationId xmlns:a16="http://schemas.microsoft.com/office/drawing/2014/main" id="{499DB118-13C2-4DC1-A319-CBAC9708636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reeform: Shape 688">
                  <a:extLst>
                    <a:ext uri="{FF2B5EF4-FFF2-40B4-BE49-F238E27FC236}">
                      <a16:creationId xmlns:a16="http://schemas.microsoft.com/office/drawing/2014/main" id="{BC131F21-955F-4A63-A31C-470ED36F9D42}"/>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7" name="Group 666">
                <a:extLst>
                  <a:ext uri="{FF2B5EF4-FFF2-40B4-BE49-F238E27FC236}">
                    <a16:creationId xmlns:a16="http://schemas.microsoft.com/office/drawing/2014/main" id="{1DD74D29-EA4E-4E30-AC29-E9CDB15A974E}"/>
                  </a:ext>
                </a:extLst>
              </p:cNvPr>
              <p:cNvGrpSpPr/>
              <p:nvPr/>
            </p:nvGrpSpPr>
            <p:grpSpPr>
              <a:xfrm>
                <a:off x="5883983" y="5249996"/>
                <a:ext cx="527322" cy="78401"/>
                <a:chOff x="3064128" y="5259734"/>
                <a:chExt cx="954674" cy="250936"/>
              </a:xfrm>
            </p:grpSpPr>
            <p:sp>
              <p:nvSpPr>
                <p:cNvPr id="668" name="Freeform: Shape 667">
                  <a:extLst>
                    <a:ext uri="{FF2B5EF4-FFF2-40B4-BE49-F238E27FC236}">
                      <a16:creationId xmlns:a16="http://schemas.microsoft.com/office/drawing/2014/main" id="{7ED2B3D1-439B-446F-865F-16F06C00B0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Freeform: Shape 668">
                  <a:extLst>
                    <a:ext uri="{FF2B5EF4-FFF2-40B4-BE49-F238E27FC236}">
                      <a16:creationId xmlns:a16="http://schemas.microsoft.com/office/drawing/2014/main" id="{DA34CEE1-DF74-4535-AF65-EC4C9CAF79D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Freeform: Shape 669">
                  <a:extLst>
                    <a:ext uri="{FF2B5EF4-FFF2-40B4-BE49-F238E27FC236}">
                      <a16:creationId xmlns:a16="http://schemas.microsoft.com/office/drawing/2014/main" id="{B0716135-8DE3-42CA-A391-BA23740FA0D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Freeform: Shape 670">
                  <a:extLst>
                    <a:ext uri="{FF2B5EF4-FFF2-40B4-BE49-F238E27FC236}">
                      <a16:creationId xmlns:a16="http://schemas.microsoft.com/office/drawing/2014/main" id="{0BE06586-1D59-4468-B581-4D417F72B48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reeform: Shape 671">
                  <a:extLst>
                    <a:ext uri="{FF2B5EF4-FFF2-40B4-BE49-F238E27FC236}">
                      <a16:creationId xmlns:a16="http://schemas.microsoft.com/office/drawing/2014/main" id="{DC74DAF1-0895-4B44-8E3C-7BF69365F1A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Shape 672">
                  <a:extLst>
                    <a:ext uri="{FF2B5EF4-FFF2-40B4-BE49-F238E27FC236}">
                      <a16:creationId xmlns:a16="http://schemas.microsoft.com/office/drawing/2014/main" id="{FAED9C51-EF5C-4222-9164-5001C56EB65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Shape 673">
                  <a:extLst>
                    <a:ext uri="{FF2B5EF4-FFF2-40B4-BE49-F238E27FC236}">
                      <a16:creationId xmlns:a16="http://schemas.microsoft.com/office/drawing/2014/main" id="{188D35A2-DC00-4990-A8CB-3B6DBB7E473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reeform: Shape 674">
                  <a:extLst>
                    <a:ext uri="{FF2B5EF4-FFF2-40B4-BE49-F238E27FC236}">
                      <a16:creationId xmlns:a16="http://schemas.microsoft.com/office/drawing/2014/main" id="{ED65338D-D92D-49CE-AD65-530ECBE5BB2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Freeform: Shape 675">
                  <a:extLst>
                    <a:ext uri="{FF2B5EF4-FFF2-40B4-BE49-F238E27FC236}">
                      <a16:creationId xmlns:a16="http://schemas.microsoft.com/office/drawing/2014/main" id="{6B9A05E3-B09A-4544-BA32-31EC4B425C9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Freeform: Shape 676">
                  <a:extLst>
                    <a:ext uri="{FF2B5EF4-FFF2-40B4-BE49-F238E27FC236}">
                      <a16:creationId xmlns:a16="http://schemas.microsoft.com/office/drawing/2014/main" id="{0392806E-CC64-4CEB-AEF0-64B5CEFD9CC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Freeform: Shape 677">
                  <a:extLst>
                    <a:ext uri="{FF2B5EF4-FFF2-40B4-BE49-F238E27FC236}">
                      <a16:creationId xmlns:a16="http://schemas.microsoft.com/office/drawing/2014/main" id="{F039F814-1B18-4612-B363-0E475D4845F7}"/>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6" name="Group 615">
              <a:extLst>
                <a:ext uri="{FF2B5EF4-FFF2-40B4-BE49-F238E27FC236}">
                  <a16:creationId xmlns:a16="http://schemas.microsoft.com/office/drawing/2014/main" id="{A8217F1E-E1CB-4AEC-9919-289551017E99}"/>
                </a:ext>
              </a:extLst>
            </p:cNvPr>
            <p:cNvGrpSpPr/>
            <p:nvPr/>
          </p:nvGrpSpPr>
          <p:grpSpPr>
            <a:xfrm>
              <a:off x="5345143" y="5361115"/>
              <a:ext cx="1053459" cy="80526"/>
              <a:chOff x="5435623" y="5361115"/>
              <a:chExt cx="1053459" cy="80526"/>
            </a:xfrm>
          </p:grpSpPr>
          <p:grpSp>
            <p:nvGrpSpPr>
              <p:cNvPr id="642" name="Group 641">
                <a:extLst>
                  <a:ext uri="{FF2B5EF4-FFF2-40B4-BE49-F238E27FC236}">
                    <a16:creationId xmlns:a16="http://schemas.microsoft.com/office/drawing/2014/main" id="{3A357A97-A8D8-4DE2-A588-9B5A5C883E26}"/>
                  </a:ext>
                </a:extLst>
              </p:cNvPr>
              <p:cNvGrpSpPr/>
              <p:nvPr/>
            </p:nvGrpSpPr>
            <p:grpSpPr>
              <a:xfrm>
                <a:off x="5435623" y="5363240"/>
                <a:ext cx="527322" cy="78401"/>
                <a:chOff x="3064128" y="5259734"/>
                <a:chExt cx="954674" cy="250936"/>
              </a:xfrm>
            </p:grpSpPr>
            <p:sp>
              <p:nvSpPr>
                <p:cNvPr id="655" name="Freeform: Shape 654">
                  <a:extLst>
                    <a:ext uri="{FF2B5EF4-FFF2-40B4-BE49-F238E27FC236}">
                      <a16:creationId xmlns:a16="http://schemas.microsoft.com/office/drawing/2014/main" id="{81098C4A-1BCB-4E64-877B-3C1CCA173FB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reeform: Shape 655">
                  <a:extLst>
                    <a:ext uri="{FF2B5EF4-FFF2-40B4-BE49-F238E27FC236}">
                      <a16:creationId xmlns:a16="http://schemas.microsoft.com/office/drawing/2014/main" id="{03EE4808-4F6E-451D-B6EB-EE35B03F928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Freeform: Shape 656">
                  <a:extLst>
                    <a:ext uri="{FF2B5EF4-FFF2-40B4-BE49-F238E27FC236}">
                      <a16:creationId xmlns:a16="http://schemas.microsoft.com/office/drawing/2014/main" id="{B6103AD3-378B-4D50-92F2-5DCE146246D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Freeform: Shape 657">
                  <a:extLst>
                    <a:ext uri="{FF2B5EF4-FFF2-40B4-BE49-F238E27FC236}">
                      <a16:creationId xmlns:a16="http://schemas.microsoft.com/office/drawing/2014/main" id="{C5547F3F-CFD9-4268-AF4E-950A4CA5575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Freeform: Shape 658">
                  <a:extLst>
                    <a:ext uri="{FF2B5EF4-FFF2-40B4-BE49-F238E27FC236}">
                      <a16:creationId xmlns:a16="http://schemas.microsoft.com/office/drawing/2014/main" id="{0233A8B8-AA30-4B6B-AD2E-ACA4731BDBF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Freeform: Shape 659">
                  <a:extLst>
                    <a:ext uri="{FF2B5EF4-FFF2-40B4-BE49-F238E27FC236}">
                      <a16:creationId xmlns:a16="http://schemas.microsoft.com/office/drawing/2014/main" id="{5C592486-2DF7-4498-BA8B-D05B363894A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Freeform: Shape 660">
                  <a:extLst>
                    <a:ext uri="{FF2B5EF4-FFF2-40B4-BE49-F238E27FC236}">
                      <a16:creationId xmlns:a16="http://schemas.microsoft.com/office/drawing/2014/main" id="{22A28C82-6191-46FC-BCE9-37ADC201B59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Freeform: Shape 661">
                  <a:extLst>
                    <a:ext uri="{FF2B5EF4-FFF2-40B4-BE49-F238E27FC236}">
                      <a16:creationId xmlns:a16="http://schemas.microsoft.com/office/drawing/2014/main" id="{A780D52A-5F2B-449D-B7D7-1D9463426A1C}"/>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Freeform: Shape 662">
                  <a:extLst>
                    <a:ext uri="{FF2B5EF4-FFF2-40B4-BE49-F238E27FC236}">
                      <a16:creationId xmlns:a16="http://schemas.microsoft.com/office/drawing/2014/main" id="{1C3454DA-16CC-4A3C-9228-B4B5856D99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Freeform: Shape 663">
                  <a:extLst>
                    <a:ext uri="{FF2B5EF4-FFF2-40B4-BE49-F238E27FC236}">
                      <a16:creationId xmlns:a16="http://schemas.microsoft.com/office/drawing/2014/main" id="{6E7AEC37-19C8-4E28-AD96-55D6453BF0B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Freeform: Shape 664">
                  <a:extLst>
                    <a:ext uri="{FF2B5EF4-FFF2-40B4-BE49-F238E27FC236}">
                      <a16:creationId xmlns:a16="http://schemas.microsoft.com/office/drawing/2014/main" id="{D2944FAB-2984-4AE9-992A-B74C78C9025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642">
                <a:extLst>
                  <a:ext uri="{FF2B5EF4-FFF2-40B4-BE49-F238E27FC236}">
                    <a16:creationId xmlns:a16="http://schemas.microsoft.com/office/drawing/2014/main" id="{37319EB3-5CC1-42B0-BBF0-D81B0FF058A7}"/>
                  </a:ext>
                </a:extLst>
              </p:cNvPr>
              <p:cNvGrpSpPr/>
              <p:nvPr/>
            </p:nvGrpSpPr>
            <p:grpSpPr>
              <a:xfrm>
                <a:off x="5961760" y="5361115"/>
                <a:ext cx="527322" cy="78401"/>
                <a:chOff x="3064128" y="5259734"/>
                <a:chExt cx="954674" cy="250936"/>
              </a:xfrm>
            </p:grpSpPr>
            <p:sp>
              <p:nvSpPr>
                <p:cNvPr id="644" name="Freeform: Shape 643">
                  <a:extLst>
                    <a:ext uri="{FF2B5EF4-FFF2-40B4-BE49-F238E27FC236}">
                      <a16:creationId xmlns:a16="http://schemas.microsoft.com/office/drawing/2014/main" id="{4A5AD22B-3659-4C1F-8D74-7B6C3B26102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Freeform: Shape 644">
                  <a:extLst>
                    <a:ext uri="{FF2B5EF4-FFF2-40B4-BE49-F238E27FC236}">
                      <a16:creationId xmlns:a16="http://schemas.microsoft.com/office/drawing/2014/main" id="{8C978A10-D582-4958-A4AC-15D433FB497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reeform: Shape 645">
                  <a:extLst>
                    <a:ext uri="{FF2B5EF4-FFF2-40B4-BE49-F238E27FC236}">
                      <a16:creationId xmlns:a16="http://schemas.microsoft.com/office/drawing/2014/main" id="{BCEC6C83-FBB8-4068-BB31-6948A566CB0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Freeform: Shape 646">
                  <a:extLst>
                    <a:ext uri="{FF2B5EF4-FFF2-40B4-BE49-F238E27FC236}">
                      <a16:creationId xmlns:a16="http://schemas.microsoft.com/office/drawing/2014/main" id="{B544D883-4DCC-448B-A131-4A7D41A9D04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Shape 647">
                  <a:extLst>
                    <a:ext uri="{FF2B5EF4-FFF2-40B4-BE49-F238E27FC236}">
                      <a16:creationId xmlns:a16="http://schemas.microsoft.com/office/drawing/2014/main" id="{662B103A-A2DE-4E28-91BC-7BFFAA107AB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Shape 648">
                  <a:extLst>
                    <a:ext uri="{FF2B5EF4-FFF2-40B4-BE49-F238E27FC236}">
                      <a16:creationId xmlns:a16="http://schemas.microsoft.com/office/drawing/2014/main" id="{4C23B5A5-CBFA-45F0-BDDA-3C392228BF0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Freeform: Shape 649">
                  <a:extLst>
                    <a:ext uri="{FF2B5EF4-FFF2-40B4-BE49-F238E27FC236}">
                      <a16:creationId xmlns:a16="http://schemas.microsoft.com/office/drawing/2014/main" id="{9AAB6C0D-31A0-4A79-BDFC-7480EA485C5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Freeform: Shape 650">
                  <a:extLst>
                    <a:ext uri="{FF2B5EF4-FFF2-40B4-BE49-F238E27FC236}">
                      <a16:creationId xmlns:a16="http://schemas.microsoft.com/office/drawing/2014/main" id="{F30040E1-ED6C-4F3F-B8C7-E2F59DABCAD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Freeform: Shape 651">
                  <a:extLst>
                    <a:ext uri="{FF2B5EF4-FFF2-40B4-BE49-F238E27FC236}">
                      <a16:creationId xmlns:a16="http://schemas.microsoft.com/office/drawing/2014/main" id="{0694B3D2-4EE7-4DB7-BED1-A8A2F42374A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reeform: Shape 652">
                  <a:extLst>
                    <a:ext uri="{FF2B5EF4-FFF2-40B4-BE49-F238E27FC236}">
                      <a16:creationId xmlns:a16="http://schemas.microsoft.com/office/drawing/2014/main" id="{E2C03C5D-2EC6-4C77-8EBA-D0FC7FD9020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Freeform: Shape 653">
                  <a:extLst>
                    <a:ext uri="{FF2B5EF4-FFF2-40B4-BE49-F238E27FC236}">
                      <a16:creationId xmlns:a16="http://schemas.microsoft.com/office/drawing/2014/main" id="{0F159000-5682-481E-9E9A-D7D4C79CD2E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616">
              <a:extLst>
                <a:ext uri="{FF2B5EF4-FFF2-40B4-BE49-F238E27FC236}">
                  <a16:creationId xmlns:a16="http://schemas.microsoft.com/office/drawing/2014/main" id="{6CB4AE63-69EE-44BD-AC88-E6D573DB4BF6}"/>
                </a:ext>
              </a:extLst>
            </p:cNvPr>
            <p:cNvGrpSpPr/>
            <p:nvPr/>
          </p:nvGrpSpPr>
          <p:grpSpPr>
            <a:xfrm>
              <a:off x="5345143" y="5465907"/>
              <a:ext cx="1053459" cy="80526"/>
              <a:chOff x="5357846" y="5249996"/>
              <a:chExt cx="1053459" cy="80526"/>
            </a:xfrm>
          </p:grpSpPr>
          <p:grpSp>
            <p:nvGrpSpPr>
              <p:cNvPr id="618" name="Group 617">
                <a:extLst>
                  <a:ext uri="{FF2B5EF4-FFF2-40B4-BE49-F238E27FC236}">
                    <a16:creationId xmlns:a16="http://schemas.microsoft.com/office/drawing/2014/main" id="{45B9A95A-A71E-4B57-88E8-67D0C9178EAA}"/>
                  </a:ext>
                </a:extLst>
              </p:cNvPr>
              <p:cNvGrpSpPr/>
              <p:nvPr/>
            </p:nvGrpSpPr>
            <p:grpSpPr>
              <a:xfrm>
                <a:off x="5357846" y="5252121"/>
                <a:ext cx="527322" cy="78401"/>
                <a:chOff x="3064128" y="5259734"/>
                <a:chExt cx="954674" cy="250936"/>
              </a:xfrm>
            </p:grpSpPr>
            <p:sp>
              <p:nvSpPr>
                <p:cNvPr id="631" name="Freeform: Shape 630">
                  <a:extLst>
                    <a:ext uri="{FF2B5EF4-FFF2-40B4-BE49-F238E27FC236}">
                      <a16:creationId xmlns:a16="http://schemas.microsoft.com/office/drawing/2014/main" id="{3FEB456E-F091-49E4-B726-86DDCF7FC8DF}"/>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reeform: Shape 631">
                  <a:extLst>
                    <a:ext uri="{FF2B5EF4-FFF2-40B4-BE49-F238E27FC236}">
                      <a16:creationId xmlns:a16="http://schemas.microsoft.com/office/drawing/2014/main" id="{196C8AE7-6FC5-4F46-8173-7962B4EAF5F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Freeform: Shape 632">
                  <a:extLst>
                    <a:ext uri="{FF2B5EF4-FFF2-40B4-BE49-F238E27FC236}">
                      <a16:creationId xmlns:a16="http://schemas.microsoft.com/office/drawing/2014/main" id="{BE821153-526D-4ABC-8D06-5B719E63C4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Freeform: Shape 633">
                  <a:extLst>
                    <a:ext uri="{FF2B5EF4-FFF2-40B4-BE49-F238E27FC236}">
                      <a16:creationId xmlns:a16="http://schemas.microsoft.com/office/drawing/2014/main" id="{E8628144-0698-45D8-A74F-8324B2EECAB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reeform: Shape 634">
                  <a:extLst>
                    <a:ext uri="{FF2B5EF4-FFF2-40B4-BE49-F238E27FC236}">
                      <a16:creationId xmlns:a16="http://schemas.microsoft.com/office/drawing/2014/main" id="{AF60FD6F-EFCD-4E76-A6A3-8FDE694C408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reeform: Shape 635">
                  <a:extLst>
                    <a:ext uri="{FF2B5EF4-FFF2-40B4-BE49-F238E27FC236}">
                      <a16:creationId xmlns:a16="http://schemas.microsoft.com/office/drawing/2014/main" id="{18817E01-7E23-4052-82FB-7DDE021021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reeform: Shape 636">
                  <a:extLst>
                    <a:ext uri="{FF2B5EF4-FFF2-40B4-BE49-F238E27FC236}">
                      <a16:creationId xmlns:a16="http://schemas.microsoft.com/office/drawing/2014/main" id="{0CF09443-49A8-4BE7-83EA-D59CEF18EBB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EA50291E-1945-4DBC-A6E3-2EE311ACA68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reeform: Shape 638">
                  <a:extLst>
                    <a:ext uri="{FF2B5EF4-FFF2-40B4-BE49-F238E27FC236}">
                      <a16:creationId xmlns:a16="http://schemas.microsoft.com/office/drawing/2014/main" id="{E13FB47D-BD2E-40F6-8FAF-1E5361AE390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reeform: Shape 639">
                  <a:extLst>
                    <a:ext uri="{FF2B5EF4-FFF2-40B4-BE49-F238E27FC236}">
                      <a16:creationId xmlns:a16="http://schemas.microsoft.com/office/drawing/2014/main" id="{B815D381-CC7A-476F-9391-EBDB102C6C4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Freeform: Shape 640">
                  <a:extLst>
                    <a:ext uri="{FF2B5EF4-FFF2-40B4-BE49-F238E27FC236}">
                      <a16:creationId xmlns:a16="http://schemas.microsoft.com/office/drawing/2014/main" id="{35993C53-04B1-43B5-BA46-F6B211D9A03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a:extLst>
                  <a:ext uri="{FF2B5EF4-FFF2-40B4-BE49-F238E27FC236}">
                    <a16:creationId xmlns:a16="http://schemas.microsoft.com/office/drawing/2014/main" id="{EDE12571-EFD5-4F0D-93A5-5E38280A93DA}"/>
                  </a:ext>
                </a:extLst>
              </p:cNvPr>
              <p:cNvGrpSpPr/>
              <p:nvPr/>
            </p:nvGrpSpPr>
            <p:grpSpPr>
              <a:xfrm>
                <a:off x="5883983" y="5249996"/>
                <a:ext cx="527322" cy="78401"/>
                <a:chOff x="3064128" y="5259734"/>
                <a:chExt cx="954674" cy="250936"/>
              </a:xfrm>
            </p:grpSpPr>
            <p:sp>
              <p:nvSpPr>
                <p:cNvPr id="620" name="Freeform: Shape 619">
                  <a:extLst>
                    <a:ext uri="{FF2B5EF4-FFF2-40B4-BE49-F238E27FC236}">
                      <a16:creationId xmlns:a16="http://schemas.microsoft.com/office/drawing/2014/main" id="{EA886201-265E-42B3-A0FE-49AB14CEB9C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Shape 620">
                  <a:extLst>
                    <a:ext uri="{FF2B5EF4-FFF2-40B4-BE49-F238E27FC236}">
                      <a16:creationId xmlns:a16="http://schemas.microsoft.com/office/drawing/2014/main" id="{EA212FE1-EFE3-470E-8C2E-2D51A2858DC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Shape 621">
                  <a:extLst>
                    <a:ext uri="{FF2B5EF4-FFF2-40B4-BE49-F238E27FC236}">
                      <a16:creationId xmlns:a16="http://schemas.microsoft.com/office/drawing/2014/main" id="{4F32E342-3B8A-48F4-8D4A-186F2F4624A7}"/>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Shape 622">
                  <a:extLst>
                    <a:ext uri="{FF2B5EF4-FFF2-40B4-BE49-F238E27FC236}">
                      <a16:creationId xmlns:a16="http://schemas.microsoft.com/office/drawing/2014/main" id="{C5DA39A4-0698-4781-B63E-A5CF0746702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Shape 623">
                  <a:extLst>
                    <a:ext uri="{FF2B5EF4-FFF2-40B4-BE49-F238E27FC236}">
                      <a16:creationId xmlns:a16="http://schemas.microsoft.com/office/drawing/2014/main" id="{CBEC52BE-4D99-43CB-8B53-B3F8D1C93009}"/>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Shape 624">
                  <a:extLst>
                    <a:ext uri="{FF2B5EF4-FFF2-40B4-BE49-F238E27FC236}">
                      <a16:creationId xmlns:a16="http://schemas.microsoft.com/office/drawing/2014/main" id="{84E57707-28D9-4F15-84D2-FAABE3F43C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Freeform: Shape 625">
                  <a:extLst>
                    <a:ext uri="{FF2B5EF4-FFF2-40B4-BE49-F238E27FC236}">
                      <a16:creationId xmlns:a16="http://schemas.microsoft.com/office/drawing/2014/main" id="{CD4D2BA9-F4C5-4A99-9B2F-DBEA7765369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Freeform: Shape 626">
                  <a:extLst>
                    <a:ext uri="{FF2B5EF4-FFF2-40B4-BE49-F238E27FC236}">
                      <a16:creationId xmlns:a16="http://schemas.microsoft.com/office/drawing/2014/main" id="{E9F7F8D5-C446-479B-B222-1F218D42C3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Shape 627">
                  <a:extLst>
                    <a:ext uri="{FF2B5EF4-FFF2-40B4-BE49-F238E27FC236}">
                      <a16:creationId xmlns:a16="http://schemas.microsoft.com/office/drawing/2014/main" id="{4AC1F7A6-9B68-4C5A-B267-66DE271AB33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Shape 628">
                  <a:extLst>
                    <a:ext uri="{FF2B5EF4-FFF2-40B4-BE49-F238E27FC236}">
                      <a16:creationId xmlns:a16="http://schemas.microsoft.com/office/drawing/2014/main" id="{7B76543A-BD5C-48C4-8B0F-364FC280BCA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Shape 629">
                  <a:extLst>
                    <a:ext uri="{FF2B5EF4-FFF2-40B4-BE49-F238E27FC236}">
                      <a16:creationId xmlns:a16="http://schemas.microsoft.com/office/drawing/2014/main" id="{D3342174-3A45-4C54-9588-26CAFAECE6F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3" name="TextBox 242">
            <a:extLst>
              <a:ext uri="{FF2B5EF4-FFF2-40B4-BE49-F238E27FC236}">
                <a16:creationId xmlns:a16="http://schemas.microsoft.com/office/drawing/2014/main" id="{8A454FFA-C046-49BC-BCFE-B94D147D7E5A}"/>
              </a:ext>
            </a:extLst>
          </p:cNvPr>
          <p:cNvSpPr txBox="1"/>
          <p:nvPr/>
        </p:nvSpPr>
        <p:spPr>
          <a:xfrm>
            <a:off x="2416863" y="204980"/>
            <a:ext cx="6572633" cy="707886"/>
          </a:xfrm>
          <a:prstGeom prst="rect">
            <a:avLst/>
          </a:prstGeom>
          <a:noFill/>
        </p:spPr>
        <p:txBody>
          <a:bodyPr wrap="none" rtlCol="0">
            <a:spAutoFit/>
          </a:bodyPr>
          <a:lstStyle/>
          <a:p>
            <a:r>
              <a:rPr lang="en-US" sz="4000" dirty="0">
                <a:latin typeface="Century Gothic" panose="020B0502020202020204" pitchFamily="34" charset="0"/>
              </a:rPr>
              <a:t>Hippocampus: Physiology</a:t>
            </a:r>
          </a:p>
        </p:txBody>
      </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02" name="Straight Connector 501">
            <a:extLst>
              <a:ext uri="{FF2B5EF4-FFF2-40B4-BE49-F238E27FC236}">
                <a16:creationId xmlns:a16="http://schemas.microsoft.com/office/drawing/2014/main" id="{67FA5AC5-2E85-457A-B37D-9766C1DDD3F3}"/>
              </a:ext>
            </a:extLst>
          </p:cNvPr>
          <p:cNvCxnSpPr>
            <a:cxnSpLocks/>
          </p:cNvCxnSpPr>
          <p:nvPr/>
        </p:nvCxnSpPr>
        <p:spPr>
          <a:xfrm>
            <a:off x="7566078" y="5411078"/>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86" name="TextBox 585">
            <a:extLst>
              <a:ext uri="{FF2B5EF4-FFF2-40B4-BE49-F238E27FC236}">
                <a16:creationId xmlns:a16="http://schemas.microsoft.com/office/drawing/2014/main" id="{69480B1A-5FE4-4D26-B49E-A30AC7284FEB}"/>
              </a:ext>
            </a:extLst>
          </p:cNvPr>
          <p:cNvSpPr txBox="1"/>
          <p:nvPr/>
        </p:nvSpPr>
        <p:spPr>
          <a:xfrm>
            <a:off x="10014904" y="4803107"/>
            <a:ext cx="760144" cy="523220"/>
          </a:xfrm>
          <a:prstGeom prst="rect">
            <a:avLst/>
          </a:prstGeom>
          <a:noFill/>
        </p:spPr>
        <p:txBody>
          <a:bodyPr wrap="none" rtlCol="0">
            <a:spAutoFit/>
          </a:bodyPr>
          <a:lstStyle/>
          <a:p>
            <a:r>
              <a:rPr lang="en-US" sz="2800" dirty="0">
                <a:solidFill>
                  <a:srgbClr val="9900CC"/>
                </a:solidFill>
                <a:latin typeface="Candara" panose="020E0502030303020204" pitchFamily="34" charset="0"/>
              </a:rPr>
              <a:t>Sub</a:t>
            </a:r>
          </a:p>
        </p:txBody>
      </p:sp>
      <p:sp>
        <p:nvSpPr>
          <p:cNvPr id="588" name="Rectangle 587">
            <a:extLst>
              <a:ext uri="{FF2B5EF4-FFF2-40B4-BE49-F238E27FC236}">
                <a16:creationId xmlns:a16="http://schemas.microsoft.com/office/drawing/2014/main" id="{4CCA1B17-69DC-4491-9CEC-5DDFA3899395}"/>
              </a:ext>
            </a:extLst>
          </p:cNvPr>
          <p:cNvSpPr/>
          <p:nvPr/>
        </p:nvSpPr>
        <p:spPr>
          <a:xfrm>
            <a:off x="9831426" y="5499889"/>
            <a:ext cx="1127101" cy="73186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Rectangle 589">
            <a:extLst>
              <a:ext uri="{FF2B5EF4-FFF2-40B4-BE49-F238E27FC236}">
                <a16:creationId xmlns:a16="http://schemas.microsoft.com/office/drawing/2014/main" id="{C9E4F3E5-C8BF-4331-84AD-624CA039E97B}"/>
              </a:ext>
            </a:extLst>
          </p:cNvPr>
          <p:cNvSpPr/>
          <p:nvPr/>
        </p:nvSpPr>
        <p:spPr>
          <a:xfrm>
            <a:off x="9831426" y="5242143"/>
            <a:ext cx="1127101" cy="50727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4" name="Group 503">
            <a:extLst>
              <a:ext uri="{FF2B5EF4-FFF2-40B4-BE49-F238E27FC236}">
                <a16:creationId xmlns:a16="http://schemas.microsoft.com/office/drawing/2014/main" id="{8DCC0DA1-7A4E-47FB-9BCF-0F6626D5FB08}"/>
              </a:ext>
            </a:extLst>
          </p:cNvPr>
          <p:cNvGrpSpPr/>
          <p:nvPr/>
        </p:nvGrpSpPr>
        <p:grpSpPr>
          <a:xfrm>
            <a:off x="7597138" y="5292438"/>
            <a:ext cx="1053459" cy="80526"/>
            <a:chOff x="5357846" y="5249996"/>
            <a:chExt cx="1053459" cy="80526"/>
          </a:xfrm>
        </p:grpSpPr>
        <p:grpSp>
          <p:nvGrpSpPr>
            <p:cNvPr id="555" name="Group 554">
              <a:extLst>
                <a:ext uri="{FF2B5EF4-FFF2-40B4-BE49-F238E27FC236}">
                  <a16:creationId xmlns:a16="http://schemas.microsoft.com/office/drawing/2014/main" id="{84ACCEF5-E0BA-405D-A28A-1DC46D928BAA}"/>
                </a:ext>
              </a:extLst>
            </p:cNvPr>
            <p:cNvGrpSpPr/>
            <p:nvPr/>
          </p:nvGrpSpPr>
          <p:grpSpPr>
            <a:xfrm>
              <a:off x="5357846" y="5252121"/>
              <a:ext cx="527322" cy="78401"/>
              <a:chOff x="3064128" y="5259734"/>
              <a:chExt cx="954674" cy="250936"/>
            </a:xfrm>
          </p:grpSpPr>
          <p:sp>
            <p:nvSpPr>
              <p:cNvPr id="568" name="Freeform: Shape 567">
                <a:extLst>
                  <a:ext uri="{FF2B5EF4-FFF2-40B4-BE49-F238E27FC236}">
                    <a16:creationId xmlns:a16="http://schemas.microsoft.com/office/drawing/2014/main" id="{F3C6F402-1DBA-4074-8507-AC0CDC13529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C7CD543E-9846-4AE5-B644-0ADE2A45D5A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6BA3C69-2732-4B1D-B386-46E36FFD627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Freeform: Shape 570">
                <a:extLst>
                  <a:ext uri="{FF2B5EF4-FFF2-40B4-BE49-F238E27FC236}">
                    <a16:creationId xmlns:a16="http://schemas.microsoft.com/office/drawing/2014/main" id="{F26BF069-B0BA-4C80-A56F-213BF2441FA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398D54C7-5901-4E2B-8927-FC3AC5D3A61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6008597B-4D66-415B-A2B7-85411668670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1F2EF07-2746-409A-AFB1-3EF2FD3C31D4}"/>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B8564401-1FDA-4A65-BFDF-2CE564E8C4C8}"/>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0839D9B7-0444-460B-A9C8-D03812DEC9C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49FA6909-D6CF-4C36-BAC6-D8CEDAA8FBC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7421BF2B-7F53-4D7E-9D8A-B08808A27246}"/>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6" name="Group 555">
              <a:extLst>
                <a:ext uri="{FF2B5EF4-FFF2-40B4-BE49-F238E27FC236}">
                  <a16:creationId xmlns:a16="http://schemas.microsoft.com/office/drawing/2014/main" id="{E10AE987-B00B-4A0C-B180-FFFF53BD00FB}"/>
                </a:ext>
              </a:extLst>
            </p:cNvPr>
            <p:cNvGrpSpPr/>
            <p:nvPr/>
          </p:nvGrpSpPr>
          <p:grpSpPr>
            <a:xfrm>
              <a:off x="5883983" y="5249996"/>
              <a:ext cx="527322" cy="78401"/>
              <a:chOff x="3064128" y="5259734"/>
              <a:chExt cx="954674" cy="250936"/>
            </a:xfrm>
          </p:grpSpPr>
          <p:sp>
            <p:nvSpPr>
              <p:cNvPr id="557" name="Freeform: Shape 556">
                <a:extLst>
                  <a:ext uri="{FF2B5EF4-FFF2-40B4-BE49-F238E27FC236}">
                    <a16:creationId xmlns:a16="http://schemas.microsoft.com/office/drawing/2014/main" id="{860EABBF-E812-47EF-9E86-DA86A771E3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Freeform: Shape 557">
                <a:extLst>
                  <a:ext uri="{FF2B5EF4-FFF2-40B4-BE49-F238E27FC236}">
                    <a16:creationId xmlns:a16="http://schemas.microsoft.com/office/drawing/2014/main" id="{20184A3F-88CA-4A6A-A32A-66CCE7B02A6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Shape 558">
                <a:extLst>
                  <a:ext uri="{FF2B5EF4-FFF2-40B4-BE49-F238E27FC236}">
                    <a16:creationId xmlns:a16="http://schemas.microsoft.com/office/drawing/2014/main" id="{F7771EAA-EE9A-4E8B-90F2-368FB188F41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Shape 559">
                <a:extLst>
                  <a:ext uri="{FF2B5EF4-FFF2-40B4-BE49-F238E27FC236}">
                    <a16:creationId xmlns:a16="http://schemas.microsoft.com/office/drawing/2014/main" id="{92F7952C-813A-4D6F-A700-EB2F54E25A9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535B9675-8FA4-47D8-84F4-27A6FE0876A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66F7B34-8D25-4D17-84B7-A0244DB7291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5215F1A9-FBEF-48F8-B25D-F027546A8881}"/>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B0F45B8B-E20A-465C-930C-0A8D9517334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BA290C23-ABEA-4023-954C-8C24B96957B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2234E065-5F9A-498D-A3CA-AE798732132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95C7E91F-D27A-435D-A77E-215E579ACB1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5" name="Group 504">
            <a:extLst>
              <a:ext uri="{FF2B5EF4-FFF2-40B4-BE49-F238E27FC236}">
                <a16:creationId xmlns:a16="http://schemas.microsoft.com/office/drawing/2014/main" id="{12BFB677-8BBD-4566-956D-CE0FD5CF163C}"/>
              </a:ext>
            </a:extLst>
          </p:cNvPr>
          <p:cNvGrpSpPr/>
          <p:nvPr/>
        </p:nvGrpSpPr>
        <p:grpSpPr>
          <a:xfrm>
            <a:off x="7597138" y="5450006"/>
            <a:ext cx="1053459" cy="80526"/>
            <a:chOff x="5435623" y="5361115"/>
            <a:chExt cx="1053459" cy="80526"/>
          </a:xfrm>
        </p:grpSpPr>
        <p:grpSp>
          <p:nvGrpSpPr>
            <p:cNvPr id="531" name="Group 530">
              <a:extLst>
                <a:ext uri="{FF2B5EF4-FFF2-40B4-BE49-F238E27FC236}">
                  <a16:creationId xmlns:a16="http://schemas.microsoft.com/office/drawing/2014/main" id="{B1CA8DCB-5326-4F94-80CD-A6DF2839473E}"/>
                </a:ext>
              </a:extLst>
            </p:cNvPr>
            <p:cNvGrpSpPr/>
            <p:nvPr/>
          </p:nvGrpSpPr>
          <p:grpSpPr>
            <a:xfrm>
              <a:off x="5435623" y="5363240"/>
              <a:ext cx="527322" cy="78401"/>
              <a:chOff x="3064128" y="5259734"/>
              <a:chExt cx="954674" cy="250936"/>
            </a:xfrm>
          </p:grpSpPr>
          <p:sp>
            <p:nvSpPr>
              <p:cNvPr id="544" name="Freeform: Shape 543">
                <a:extLst>
                  <a:ext uri="{FF2B5EF4-FFF2-40B4-BE49-F238E27FC236}">
                    <a16:creationId xmlns:a16="http://schemas.microsoft.com/office/drawing/2014/main" id="{9FFE8602-1DF8-49A4-A864-9DDC517A9F9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3CED8BD8-8708-4556-99E0-ABD90057DE4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F86F6B26-39F0-42B5-A104-7E5E3664BB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Freeform: Shape 546">
                <a:extLst>
                  <a:ext uri="{FF2B5EF4-FFF2-40B4-BE49-F238E27FC236}">
                    <a16:creationId xmlns:a16="http://schemas.microsoft.com/office/drawing/2014/main" id="{129FA905-06F5-46E1-B412-52D35091014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89B6B628-6915-47FE-AD1F-63F43DF201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AE1E18C5-5614-44F7-BC16-A4C2DAEB34A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A080F99D-C8DD-4E8E-9EC2-81F30DD5B59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4797BEAC-F93B-4B74-BAE9-D44E9037FC2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93FCBC2F-F0F5-4337-8B68-515CA341CE82}"/>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3D444828-4A1B-4C4C-B7D4-77C9C362EA7C}"/>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A6347DB4-9E35-41F8-A065-A3601EE3BFD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531">
              <a:extLst>
                <a:ext uri="{FF2B5EF4-FFF2-40B4-BE49-F238E27FC236}">
                  <a16:creationId xmlns:a16="http://schemas.microsoft.com/office/drawing/2014/main" id="{1DB145FE-93C7-4D68-A5C4-8416F5F4DBCC}"/>
                </a:ext>
              </a:extLst>
            </p:cNvPr>
            <p:cNvGrpSpPr/>
            <p:nvPr/>
          </p:nvGrpSpPr>
          <p:grpSpPr>
            <a:xfrm>
              <a:off x="5961760" y="5361115"/>
              <a:ext cx="527322" cy="78401"/>
              <a:chOff x="3064128" y="5259734"/>
              <a:chExt cx="954674" cy="250936"/>
            </a:xfrm>
          </p:grpSpPr>
          <p:sp>
            <p:nvSpPr>
              <p:cNvPr id="533" name="Freeform: Shape 532">
                <a:extLst>
                  <a:ext uri="{FF2B5EF4-FFF2-40B4-BE49-F238E27FC236}">
                    <a16:creationId xmlns:a16="http://schemas.microsoft.com/office/drawing/2014/main" id="{3331C530-6487-43B3-858D-1EB3A7FBA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Shape 533">
                <a:extLst>
                  <a:ext uri="{FF2B5EF4-FFF2-40B4-BE49-F238E27FC236}">
                    <a16:creationId xmlns:a16="http://schemas.microsoft.com/office/drawing/2014/main" id="{D3F6D62B-BB7C-4FDD-A106-3F3659E412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Shape 534">
                <a:extLst>
                  <a:ext uri="{FF2B5EF4-FFF2-40B4-BE49-F238E27FC236}">
                    <a16:creationId xmlns:a16="http://schemas.microsoft.com/office/drawing/2014/main" id="{5FE930F6-8493-42E4-BE9C-A7D9D9DBEE1A}"/>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Shape 535">
                <a:extLst>
                  <a:ext uri="{FF2B5EF4-FFF2-40B4-BE49-F238E27FC236}">
                    <a16:creationId xmlns:a16="http://schemas.microsoft.com/office/drawing/2014/main" id="{2618E441-5AE2-42B1-9B47-20175F16A5C1}"/>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FA40196A-C3EF-4750-9EB4-4C079EF6F0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11BA7C4-67AC-492C-B4D8-64C426506C7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6915A973-8147-4FF0-B93A-B926F6BE1E7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7E9C79E5-EC0D-40D9-A07B-16B73460B38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22683571-C41C-4B40-8AB4-2CB4CB80AB2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8C9A5A5-7531-49B3-A05D-9FADB6CDED3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C92DE09C-33E5-4FEE-B8A9-806532CD624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 name="Group 47">
            <a:extLst>
              <a:ext uri="{FF2B5EF4-FFF2-40B4-BE49-F238E27FC236}">
                <a16:creationId xmlns:a16="http://schemas.microsoft.com/office/drawing/2014/main" id="{54E09A22-EA10-4E34-86CA-E2A21BA7B96C}"/>
              </a:ext>
            </a:extLst>
          </p:cNvPr>
          <p:cNvGrpSpPr/>
          <p:nvPr/>
        </p:nvGrpSpPr>
        <p:grpSpPr>
          <a:xfrm>
            <a:off x="7751701" y="5677413"/>
            <a:ext cx="755408" cy="171815"/>
            <a:chOff x="7751701" y="5677413"/>
            <a:chExt cx="755408" cy="171815"/>
          </a:xfrm>
        </p:grpSpPr>
        <p:sp>
          <p:nvSpPr>
            <p:cNvPr id="599" name="Freeform: Shape 598">
              <a:extLst>
                <a:ext uri="{FF2B5EF4-FFF2-40B4-BE49-F238E27FC236}">
                  <a16:creationId xmlns:a16="http://schemas.microsoft.com/office/drawing/2014/main" id="{8B89BF41-0C97-4CE8-866F-3E893B9E565C}"/>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Shape 599">
              <a:extLst>
                <a:ext uri="{FF2B5EF4-FFF2-40B4-BE49-F238E27FC236}">
                  <a16:creationId xmlns:a16="http://schemas.microsoft.com/office/drawing/2014/main" id="{B3559290-937F-4856-87DB-88FD3170DF90}"/>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reeform: Shape 600">
              <a:extLst>
                <a:ext uri="{FF2B5EF4-FFF2-40B4-BE49-F238E27FC236}">
                  <a16:creationId xmlns:a16="http://schemas.microsoft.com/office/drawing/2014/main" id="{775BC5FC-DEDB-48E3-86EC-8F479ABBDCBB}"/>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9">
            <a:extLst>
              <a:ext uri="{FF2B5EF4-FFF2-40B4-BE49-F238E27FC236}">
                <a16:creationId xmlns:a16="http://schemas.microsoft.com/office/drawing/2014/main" id="{E64B9FE5-0836-4BE7-BD67-21CA26B10FC9}"/>
              </a:ext>
            </a:extLst>
          </p:cNvPr>
          <p:cNvGrpSpPr/>
          <p:nvPr/>
        </p:nvGrpSpPr>
        <p:grpSpPr>
          <a:xfrm>
            <a:off x="7623574" y="6017027"/>
            <a:ext cx="1031977" cy="114824"/>
            <a:chOff x="7623574" y="6017027"/>
            <a:chExt cx="1031977" cy="114824"/>
          </a:xfrm>
          <a:solidFill>
            <a:srgbClr val="0000FF"/>
          </a:solidFill>
        </p:grpSpPr>
        <p:sp>
          <p:nvSpPr>
            <p:cNvPr id="603" name="Oval 602">
              <a:extLst>
                <a:ext uri="{FF2B5EF4-FFF2-40B4-BE49-F238E27FC236}">
                  <a16:creationId xmlns:a16="http://schemas.microsoft.com/office/drawing/2014/main" id="{B91BF654-9ED5-483D-83A5-52DA71535679}"/>
                </a:ext>
              </a:extLst>
            </p:cNvPr>
            <p:cNvSpPr/>
            <p:nvPr/>
          </p:nvSpPr>
          <p:spPr>
            <a:xfrm>
              <a:off x="8392644" y="6037863"/>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94B1EA2C-6C5D-409C-8153-7E110109EBE1}"/>
                </a:ext>
              </a:extLst>
            </p:cNvPr>
            <p:cNvSpPr/>
            <p:nvPr/>
          </p:nvSpPr>
          <p:spPr>
            <a:xfrm>
              <a:off x="7956051"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E618B750-059F-4799-B46C-CF9933BFF72A}"/>
                </a:ext>
              </a:extLst>
            </p:cNvPr>
            <p:cNvSpPr/>
            <p:nvPr/>
          </p:nvSpPr>
          <p:spPr>
            <a:xfrm rot="5400000">
              <a:off x="8561433"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Isosceles Triangle 605">
              <a:extLst>
                <a:ext uri="{FF2B5EF4-FFF2-40B4-BE49-F238E27FC236}">
                  <a16:creationId xmlns:a16="http://schemas.microsoft.com/office/drawing/2014/main" id="{112612FD-EB3C-4476-87CF-3B81E812130B}"/>
                </a:ext>
              </a:extLst>
            </p:cNvPr>
            <p:cNvSpPr/>
            <p:nvPr/>
          </p:nvSpPr>
          <p:spPr>
            <a:xfrm>
              <a:off x="8247113"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Isosceles Triangle 606">
              <a:extLst>
                <a:ext uri="{FF2B5EF4-FFF2-40B4-BE49-F238E27FC236}">
                  <a16:creationId xmlns:a16="http://schemas.microsoft.com/office/drawing/2014/main" id="{03969A4F-AD17-44F6-A8F0-1095B3B8B37F}"/>
                </a:ext>
              </a:extLst>
            </p:cNvPr>
            <p:cNvSpPr/>
            <p:nvPr/>
          </p:nvSpPr>
          <p:spPr>
            <a:xfrm>
              <a:off x="7623574"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a:extLst>
                <a:ext uri="{FF2B5EF4-FFF2-40B4-BE49-F238E27FC236}">
                  <a16:creationId xmlns:a16="http://schemas.microsoft.com/office/drawing/2014/main" id="{8E350BC1-EC80-484B-8493-E63ECC0CE567}"/>
                </a:ext>
              </a:extLst>
            </p:cNvPr>
            <p:cNvSpPr/>
            <p:nvPr/>
          </p:nvSpPr>
          <p:spPr>
            <a:xfrm>
              <a:off x="8101582"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Rectangle: Rounded Corners 608">
              <a:extLst>
                <a:ext uri="{FF2B5EF4-FFF2-40B4-BE49-F238E27FC236}">
                  <a16:creationId xmlns:a16="http://schemas.microsoft.com/office/drawing/2014/main" id="{036B8AD0-4592-4399-A701-AE5A5107B36A}"/>
                </a:ext>
              </a:extLst>
            </p:cNvPr>
            <p:cNvSpPr/>
            <p:nvPr/>
          </p:nvSpPr>
          <p:spPr>
            <a:xfrm>
              <a:off x="7769105" y="6037863"/>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98" name="Freeform: Shape 697">
            <a:extLst>
              <a:ext uri="{FF2B5EF4-FFF2-40B4-BE49-F238E27FC236}">
                <a16:creationId xmlns:a16="http://schemas.microsoft.com/office/drawing/2014/main" id="{6B388FF9-807D-46AB-985F-677CF875146D}"/>
              </a:ext>
            </a:extLst>
          </p:cNvPr>
          <p:cNvSpPr/>
          <p:nvPr/>
        </p:nvSpPr>
        <p:spPr>
          <a:xfrm>
            <a:off x="6475212" y="5511259"/>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8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4" name="Group 703">
            <a:extLst>
              <a:ext uri="{FF2B5EF4-FFF2-40B4-BE49-F238E27FC236}">
                <a16:creationId xmlns:a16="http://schemas.microsoft.com/office/drawing/2014/main" id="{4574BA36-AA5F-4F80-88CC-1299304C4117}"/>
              </a:ext>
            </a:extLst>
          </p:cNvPr>
          <p:cNvGrpSpPr/>
          <p:nvPr/>
        </p:nvGrpSpPr>
        <p:grpSpPr>
          <a:xfrm>
            <a:off x="10026955" y="5898626"/>
            <a:ext cx="755408" cy="171815"/>
            <a:chOff x="7751701" y="5677413"/>
            <a:chExt cx="755408" cy="171815"/>
          </a:xfrm>
          <a:solidFill>
            <a:srgbClr val="9900CC"/>
          </a:solidFill>
        </p:grpSpPr>
        <p:sp>
          <p:nvSpPr>
            <p:cNvPr id="705" name="Freeform: Shape 704">
              <a:extLst>
                <a:ext uri="{FF2B5EF4-FFF2-40B4-BE49-F238E27FC236}">
                  <a16:creationId xmlns:a16="http://schemas.microsoft.com/office/drawing/2014/main" id="{B73579CB-AC0C-484E-B340-F6F0AACCC0E4}"/>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Freeform: Shape 705">
              <a:extLst>
                <a:ext uri="{FF2B5EF4-FFF2-40B4-BE49-F238E27FC236}">
                  <a16:creationId xmlns:a16="http://schemas.microsoft.com/office/drawing/2014/main" id="{9E2CE01F-AC0A-4C53-AA2D-556B60104D2F}"/>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Freeform: Shape 706">
              <a:extLst>
                <a:ext uri="{FF2B5EF4-FFF2-40B4-BE49-F238E27FC236}">
                  <a16:creationId xmlns:a16="http://schemas.microsoft.com/office/drawing/2014/main" id="{6A03BC07-28D2-401F-A4E3-EEA8929617C9}"/>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708">
            <a:extLst>
              <a:ext uri="{FF2B5EF4-FFF2-40B4-BE49-F238E27FC236}">
                <a16:creationId xmlns:a16="http://schemas.microsoft.com/office/drawing/2014/main" id="{9747F77F-D4CE-4AC5-92BE-971A290C1C0A}"/>
              </a:ext>
            </a:extLst>
          </p:cNvPr>
          <p:cNvGrpSpPr/>
          <p:nvPr/>
        </p:nvGrpSpPr>
        <p:grpSpPr>
          <a:xfrm>
            <a:off x="9916834" y="5360580"/>
            <a:ext cx="954674" cy="250936"/>
            <a:chOff x="3064128" y="5259734"/>
            <a:chExt cx="954674" cy="250936"/>
          </a:xfrm>
        </p:grpSpPr>
        <p:sp>
          <p:nvSpPr>
            <p:cNvPr id="710" name="Freeform: Shape 709">
              <a:extLst>
                <a:ext uri="{FF2B5EF4-FFF2-40B4-BE49-F238E27FC236}">
                  <a16:creationId xmlns:a16="http://schemas.microsoft.com/office/drawing/2014/main" id="{84A59884-F711-4637-9192-557F2B89B01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Freeform: Shape 710">
              <a:extLst>
                <a:ext uri="{FF2B5EF4-FFF2-40B4-BE49-F238E27FC236}">
                  <a16:creationId xmlns:a16="http://schemas.microsoft.com/office/drawing/2014/main" id="{44AC2EE3-C5F2-4897-B535-E85A1F3EDA6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Freeform: Shape 711">
              <a:extLst>
                <a:ext uri="{FF2B5EF4-FFF2-40B4-BE49-F238E27FC236}">
                  <a16:creationId xmlns:a16="http://schemas.microsoft.com/office/drawing/2014/main" id="{0D28CBCD-576B-4CD6-9BB0-2B24E294BE28}"/>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Freeform: Shape 712">
              <a:extLst>
                <a:ext uri="{FF2B5EF4-FFF2-40B4-BE49-F238E27FC236}">
                  <a16:creationId xmlns:a16="http://schemas.microsoft.com/office/drawing/2014/main" id="{BC7B05CC-3972-4EA7-828C-333BC1BB1D08}"/>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Freeform: Shape 713">
              <a:extLst>
                <a:ext uri="{FF2B5EF4-FFF2-40B4-BE49-F238E27FC236}">
                  <a16:creationId xmlns:a16="http://schemas.microsoft.com/office/drawing/2014/main" id="{E27B2941-6DB5-4B39-96F3-BDB854FAD63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Freeform: Shape 714">
              <a:extLst>
                <a:ext uri="{FF2B5EF4-FFF2-40B4-BE49-F238E27FC236}">
                  <a16:creationId xmlns:a16="http://schemas.microsoft.com/office/drawing/2014/main" id="{B663952E-334D-4834-B87B-E7E8BC0FFA7B}"/>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Freeform: Shape 715">
              <a:extLst>
                <a:ext uri="{FF2B5EF4-FFF2-40B4-BE49-F238E27FC236}">
                  <a16:creationId xmlns:a16="http://schemas.microsoft.com/office/drawing/2014/main" id="{62D0AEDC-7AD9-48F2-B9D3-BAFD337D706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Freeform: Shape 716">
              <a:extLst>
                <a:ext uri="{FF2B5EF4-FFF2-40B4-BE49-F238E27FC236}">
                  <a16:creationId xmlns:a16="http://schemas.microsoft.com/office/drawing/2014/main" id="{C24A4C2B-0DC5-42CE-93B2-06EE2EDBA0D0}"/>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Freeform: Shape 717">
              <a:extLst>
                <a:ext uri="{FF2B5EF4-FFF2-40B4-BE49-F238E27FC236}">
                  <a16:creationId xmlns:a16="http://schemas.microsoft.com/office/drawing/2014/main" id="{03707722-AFFC-4C20-B95F-45AAC1CAB0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Freeform: Shape 718">
              <a:extLst>
                <a:ext uri="{FF2B5EF4-FFF2-40B4-BE49-F238E27FC236}">
                  <a16:creationId xmlns:a16="http://schemas.microsoft.com/office/drawing/2014/main" id="{85251376-F29E-49B0-8F2B-1429A6CDB21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Freeform: Shape 719">
              <a:extLst>
                <a:ext uri="{FF2B5EF4-FFF2-40B4-BE49-F238E27FC236}">
                  <a16:creationId xmlns:a16="http://schemas.microsoft.com/office/drawing/2014/main" id="{81C2669A-C4F5-4F4B-934A-94D3009098A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a:extLst>
              <a:ext uri="{FF2B5EF4-FFF2-40B4-BE49-F238E27FC236}">
                <a16:creationId xmlns:a16="http://schemas.microsoft.com/office/drawing/2014/main" id="{541C7494-8E22-4AEF-A83A-A60A74621F7C}"/>
              </a:ext>
            </a:extLst>
          </p:cNvPr>
          <p:cNvGrpSpPr/>
          <p:nvPr/>
        </p:nvGrpSpPr>
        <p:grpSpPr>
          <a:xfrm>
            <a:off x="8738323" y="5495779"/>
            <a:ext cx="1052512" cy="267360"/>
            <a:chOff x="8738323" y="5495779"/>
            <a:chExt cx="1052512" cy="267360"/>
          </a:xfrm>
        </p:grpSpPr>
        <p:sp>
          <p:nvSpPr>
            <p:cNvPr id="187" name="Rectangle: Rounded Corners 186">
              <a:extLst>
                <a:ext uri="{FF2B5EF4-FFF2-40B4-BE49-F238E27FC236}">
                  <a16:creationId xmlns:a16="http://schemas.microsoft.com/office/drawing/2014/main" id="{8F1833BD-EC8B-4A1C-9ABB-E586944A0871}"/>
                </a:ext>
              </a:extLst>
            </p:cNvPr>
            <p:cNvSpPr/>
            <p:nvPr/>
          </p:nvSpPr>
          <p:spPr>
            <a:xfrm>
              <a:off x="9603820" y="5495779"/>
              <a:ext cx="112811" cy="17104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Freeform: Shape 728">
              <a:extLst>
                <a:ext uri="{FF2B5EF4-FFF2-40B4-BE49-F238E27FC236}">
                  <a16:creationId xmlns:a16="http://schemas.microsoft.com/office/drawing/2014/main" id="{0D06A027-18D0-44E5-823B-8090B591C7C2}"/>
                </a:ext>
              </a:extLst>
            </p:cNvPr>
            <p:cNvSpPr/>
            <p:nvPr/>
          </p:nvSpPr>
          <p:spPr>
            <a:xfrm>
              <a:off x="8738323" y="5521443"/>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00FF"/>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2" name="Freeform: Shape 731">
            <a:extLst>
              <a:ext uri="{FF2B5EF4-FFF2-40B4-BE49-F238E27FC236}">
                <a16:creationId xmlns:a16="http://schemas.microsoft.com/office/drawing/2014/main" id="{41B57DAB-6C15-4E1A-A729-D0630EAD9971}"/>
              </a:ext>
            </a:extLst>
          </p:cNvPr>
          <p:cNvSpPr/>
          <p:nvPr/>
        </p:nvSpPr>
        <p:spPr>
          <a:xfrm>
            <a:off x="1332198" y="6026737"/>
            <a:ext cx="10285151" cy="707153"/>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 name="connsiteX0" fmla="*/ 9795192 w 9822576"/>
              <a:gd name="connsiteY0" fmla="*/ 810 h 414679"/>
              <a:gd name="connsiteX1" fmla="*/ 18028 w 9822576"/>
              <a:gd name="connsiteY1" fmla="*/ 347510 h 414679"/>
              <a:gd name="connsiteX0" fmla="*/ 9805857 w 9832904"/>
              <a:gd name="connsiteY0" fmla="*/ 392 h 703739"/>
              <a:gd name="connsiteX1" fmla="*/ 28693 w 9832904"/>
              <a:gd name="connsiteY1" fmla="*/ 347092 h 703739"/>
              <a:gd name="connsiteX0" fmla="*/ 9802313 w 10076712"/>
              <a:gd name="connsiteY0" fmla="*/ 0 h 853569"/>
              <a:gd name="connsiteX1" fmla="*/ 25149 w 10076712"/>
              <a:gd name="connsiteY1" fmla="*/ 346700 h 853569"/>
              <a:gd name="connsiteX0" fmla="*/ 9802325 w 9802325"/>
              <a:gd name="connsiteY0" fmla="*/ 0 h 882997"/>
              <a:gd name="connsiteX1" fmla="*/ 8974712 w 9802325"/>
              <a:gd name="connsiteY1" fmla="*/ 493332 h 882997"/>
              <a:gd name="connsiteX2" fmla="*/ 25161 w 9802325"/>
              <a:gd name="connsiteY2" fmla="*/ 346700 h 882997"/>
              <a:gd name="connsiteX0" fmla="*/ 9816290 w 9914104"/>
              <a:gd name="connsiteY0" fmla="*/ 0 h 839132"/>
              <a:gd name="connsiteX1" fmla="*/ 8988677 w 9914104"/>
              <a:gd name="connsiteY1" fmla="*/ 493332 h 839132"/>
              <a:gd name="connsiteX2" fmla="*/ 39126 w 9914104"/>
              <a:gd name="connsiteY2" fmla="*/ 346700 h 839132"/>
              <a:gd name="connsiteX0" fmla="*/ 9816437 w 9896616"/>
              <a:gd name="connsiteY0" fmla="*/ 0 h 872221"/>
              <a:gd name="connsiteX1" fmla="*/ 8957019 w 9896616"/>
              <a:gd name="connsiteY1" fmla="*/ 588747 h 872221"/>
              <a:gd name="connsiteX2" fmla="*/ 39273 w 9896616"/>
              <a:gd name="connsiteY2" fmla="*/ 346700 h 872221"/>
              <a:gd name="connsiteX0" fmla="*/ 10242097 w 10322276"/>
              <a:gd name="connsiteY0" fmla="*/ 0 h 702896"/>
              <a:gd name="connsiteX1" fmla="*/ 9382679 w 10322276"/>
              <a:gd name="connsiteY1" fmla="*/ 588747 h 702896"/>
              <a:gd name="connsiteX2" fmla="*/ 723710 w 10322276"/>
              <a:gd name="connsiteY2" fmla="*/ 684163 h 702896"/>
              <a:gd name="connsiteX3" fmla="*/ 464933 w 10322276"/>
              <a:gd name="connsiteY3" fmla="*/ 346700 h 702896"/>
              <a:gd name="connsiteX0" fmla="*/ 9856055 w 9875122"/>
              <a:gd name="connsiteY0" fmla="*/ 0 h 673263"/>
              <a:gd name="connsiteX1" fmla="*/ 8996637 w 9875122"/>
              <a:gd name="connsiteY1" fmla="*/ 588747 h 673263"/>
              <a:gd name="connsiteX2" fmla="*/ 1021480 w 9875122"/>
              <a:gd name="connsiteY2" fmla="*/ 644406 h 673263"/>
              <a:gd name="connsiteX3" fmla="*/ 78891 w 9875122"/>
              <a:gd name="connsiteY3" fmla="*/ 346700 h 673263"/>
              <a:gd name="connsiteX0" fmla="*/ 9856055 w 10392759"/>
              <a:gd name="connsiteY0" fmla="*/ 0 h 673263"/>
              <a:gd name="connsiteX1" fmla="*/ 8996637 w 10392759"/>
              <a:gd name="connsiteY1" fmla="*/ 588747 h 673263"/>
              <a:gd name="connsiteX2" fmla="*/ 1021480 w 10392759"/>
              <a:gd name="connsiteY2" fmla="*/ 644406 h 673263"/>
              <a:gd name="connsiteX3" fmla="*/ 78891 w 10392759"/>
              <a:gd name="connsiteY3" fmla="*/ 346700 h 673263"/>
              <a:gd name="connsiteX0" fmla="*/ 9856055 w 10413636"/>
              <a:gd name="connsiteY0" fmla="*/ 0 h 707685"/>
              <a:gd name="connsiteX1" fmla="*/ 9060248 w 10413636"/>
              <a:gd name="connsiteY1" fmla="*/ 652357 h 707685"/>
              <a:gd name="connsiteX2" fmla="*/ 1021480 w 10413636"/>
              <a:gd name="connsiteY2" fmla="*/ 644406 h 707685"/>
              <a:gd name="connsiteX3" fmla="*/ 78891 w 10413636"/>
              <a:gd name="connsiteY3" fmla="*/ 346700 h 707685"/>
              <a:gd name="connsiteX0" fmla="*/ 9835170 w 10392751"/>
              <a:gd name="connsiteY0" fmla="*/ 0 h 707685"/>
              <a:gd name="connsiteX1" fmla="*/ 9039363 w 10392751"/>
              <a:gd name="connsiteY1" fmla="*/ 652357 h 707685"/>
              <a:gd name="connsiteX2" fmla="*/ 1000595 w 10392751"/>
              <a:gd name="connsiteY2" fmla="*/ 644406 h 707685"/>
              <a:gd name="connsiteX3" fmla="*/ 58006 w 10392751"/>
              <a:gd name="connsiteY3" fmla="*/ 346700 h 707685"/>
              <a:gd name="connsiteX0" fmla="*/ 9777164 w 10334745"/>
              <a:gd name="connsiteY0" fmla="*/ 0 h 707685"/>
              <a:gd name="connsiteX1" fmla="*/ 8981357 w 10334745"/>
              <a:gd name="connsiteY1" fmla="*/ 652357 h 707685"/>
              <a:gd name="connsiteX2" fmla="*/ 942589 w 10334745"/>
              <a:gd name="connsiteY2" fmla="*/ 644406 h 707685"/>
              <a:gd name="connsiteX3" fmla="*/ 0 w 10334745"/>
              <a:gd name="connsiteY3" fmla="*/ 346700 h 707685"/>
              <a:gd name="connsiteX0" fmla="*/ 9777164 w 10334745"/>
              <a:gd name="connsiteY0" fmla="*/ 0 h 693698"/>
              <a:gd name="connsiteX1" fmla="*/ 8981357 w 10334745"/>
              <a:gd name="connsiteY1" fmla="*/ 652357 h 693698"/>
              <a:gd name="connsiteX2" fmla="*/ 942589 w 10334745"/>
              <a:gd name="connsiteY2" fmla="*/ 644406 h 693698"/>
              <a:gd name="connsiteX3" fmla="*/ 0 w 10334745"/>
              <a:gd name="connsiteY3" fmla="*/ 346700 h 693698"/>
              <a:gd name="connsiteX0" fmla="*/ 9777164 w 10333277"/>
              <a:gd name="connsiteY0" fmla="*/ 0 h 708254"/>
              <a:gd name="connsiteX1" fmla="*/ 8981357 w 10333277"/>
              <a:gd name="connsiteY1" fmla="*/ 652357 h 708254"/>
              <a:gd name="connsiteX2" fmla="*/ 974339 w 10333277"/>
              <a:gd name="connsiteY2" fmla="*/ 688856 h 708254"/>
              <a:gd name="connsiteX3" fmla="*/ 0 w 10333277"/>
              <a:gd name="connsiteY3" fmla="*/ 346700 h 708254"/>
              <a:gd name="connsiteX0" fmla="*/ 9777164 w 10333570"/>
              <a:gd name="connsiteY0" fmla="*/ 0 h 697328"/>
              <a:gd name="connsiteX1" fmla="*/ 8981357 w 10333570"/>
              <a:gd name="connsiteY1" fmla="*/ 652357 h 697328"/>
              <a:gd name="connsiteX2" fmla="*/ 967989 w 10333570"/>
              <a:gd name="connsiteY2" fmla="*/ 657106 h 697328"/>
              <a:gd name="connsiteX3" fmla="*/ 0 w 10333570"/>
              <a:gd name="connsiteY3" fmla="*/ 346700 h 697328"/>
              <a:gd name="connsiteX0" fmla="*/ 9790418 w 10346824"/>
              <a:gd name="connsiteY0" fmla="*/ 0 h 697328"/>
              <a:gd name="connsiteX1" fmla="*/ 8994611 w 10346824"/>
              <a:gd name="connsiteY1" fmla="*/ 652357 h 697328"/>
              <a:gd name="connsiteX2" fmla="*/ 981243 w 10346824"/>
              <a:gd name="connsiteY2" fmla="*/ 657106 h 697328"/>
              <a:gd name="connsiteX3" fmla="*/ 13254 w 10346824"/>
              <a:gd name="connsiteY3" fmla="*/ 346700 h 697328"/>
              <a:gd name="connsiteX0" fmla="*/ 9782804 w 10339210"/>
              <a:gd name="connsiteY0" fmla="*/ 0 h 697328"/>
              <a:gd name="connsiteX1" fmla="*/ 8986997 w 10339210"/>
              <a:gd name="connsiteY1" fmla="*/ 652357 h 697328"/>
              <a:gd name="connsiteX2" fmla="*/ 973629 w 10339210"/>
              <a:gd name="connsiteY2" fmla="*/ 657106 h 697328"/>
              <a:gd name="connsiteX3" fmla="*/ 5640 w 10339210"/>
              <a:gd name="connsiteY3" fmla="*/ 346700 h 697328"/>
              <a:gd name="connsiteX0" fmla="*/ 9780370 w 10336776"/>
              <a:gd name="connsiteY0" fmla="*/ 0 h 697328"/>
              <a:gd name="connsiteX1" fmla="*/ 8984563 w 10336776"/>
              <a:gd name="connsiteY1" fmla="*/ 652357 h 697328"/>
              <a:gd name="connsiteX2" fmla="*/ 971195 w 10336776"/>
              <a:gd name="connsiteY2" fmla="*/ 657106 h 697328"/>
              <a:gd name="connsiteX3" fmla="*/ 3206 w 10336776"/>
              <a:gd name="connsiteY3" fmla="*/ 346700 h 697328"/>
              <a:gd name="connsiteX0" fmla="*/ 9856251 w 10412657"/>
              <a:gd name="connsiteY0" fmla="*/ 0 h 719313"/>
              <a:gd name="connsiteX1" fmla="*/ 9060444 w 10412657"/>
              <a:gd name="connsiteY1" fmla="*/ 652357 h 719313"/>
              <a:gd name="connsiteX2" fmla="*/ 1047076 w 10412657"/>
              <a:gd name="connsiteY2" fmla="*/ 657106 h 719313"/>
              <a:gd name="connsiteX3" fmla="*/ 129887 w 10412657"/>
              <a:gd name="connsiteY3" fmla="*/ 289550 h 719313"/>
              <a:gd name="connsiteX0" fmla="*/ 9821763 w 10378169"/>
              <a:gd name="connsiteY0" fmla="*/ 0 h 719313"/>
              <a:gd name="connsiteX1" fmla="*/ 9025956 w 10378169"/>
              <a:gd name="connsiteY1" fmla="*/ 652357 h 719313"/>
              <a:gd name="connsiteX2" fmla="*/ 1012588 w 10378169"/>
              <a:gd name="connsiteY2" fmla="*/ 657106 h 719313"/>
              <a:gd name="connsiteX3" fmla="*/ 95399 w 10378169"/>
              <a:gd name="connsiteY3" fmla="*/ 289550 h 719313"/>
              <a:gd name="connsiteX0" fmla="*/ 9806031 w 10362437"/>
              <a:gd name="connsiteY0" fmla="*/ 0 h 719313"/>
              <a:gd name="connsiteX1" fmla="*/ 9010224 w 10362437"/>
              <a:gd name="connsiteY1" fmla="*/ 652357 h 719313"/>
              <a:gd name="connsiteX2" fmla="*/ 996856 w 10362437"/>
              <a:gd name="connsiteY2" fmla="*/ 657106 h 719313"/>
              <a:gd name="connsiteX3" fmla="*/ 79667 w 10362437"/>
              <a:gd name="connsiteY3" fmla="*/ 289550 h 719313"/>
              <a:gd name="connsiteX0" fmla="*/ 9726364 w 10282770"/>
              <a:gd name="connsiteY0" fmla="*/ 0 h 709633"/>
              <a:gd name="connsiteX1" fmla="*/ 8930557 w 10282770"/>
              <a:gd name="connsiteY1" fmla="*/ 652357 h 709633"/>
              <a:gd name="connsiteX2" fmla="*/ 917189 w 10282770"/>
              <a:gd name="connsiteY2" fmla="*/ 657106 h 709633"/>
              <a:gd name="connsiteX3" fmla="*/ 0 w 10282770"/>
              <a:gd name="connsiteY3" fmla="*/ 289550 h 709633"/>
              <a:gd name="connsiteX0" fmla="*/ 9807548 w 10363954"/>
              <a:gd name="connsiteY0" fmla="*/ 0 h 720764"/>
              <a:gd name="connsiteX1" fmla="*/ 9011741 w 10363954"/>
              <a:gd name="connsiteY1" fmla="*/ 652357 h 720764"/>
              <a:gd name="connsiteX2" fmla="*/ 998373 w 10363954"/>
              <a:gd name="connsiteY2" fmla="*/ 657106 h 720764"/>
              <a:gd name="connsiteX3" fmla="*/ 78803 w 10363954"/>
              <a:gd name="connsiteY3" fmla="*/ 263356 h 720764"/>
              <a:gd name="connsiteX0" fmla="*/ 9824289 w 10380695"/>
              <a:gd name="connsiteY0" fmla="*/ 0 h 720764"/>
              <a:gd name="connsiteX1" fmla="*/ 9028482 w 10380695"/>
              <a:gd name="connsiteY1" fmla="*/ 652357 h 720764"/>
              <a:gd name="connsiteX2" fmla="*/ 1015114 w 10380695"/>
              <a:gd name="connsiteY2" fmla="*/ 657106 h 720764"/>
              <a:gd name="connsiteX3" fmla="*/ 95544 w 10380695"/>
              <a:gd name="connsiteY3" fmla="*/ 263356 h 720764"/>
              <a:gd name="connsiteX0" fmla="*/ 9817380 w 10373786"/>
              <a:gd name="connsiteY0" fmla="*/ 0 h 720764"/>
              <a:gd name="connsiteX1" fmla="*/ 9021573 w 10373786"/>
              <a:gd name="connsiteY1" fmla="*/ 652357 h 720764"/>
              <a:gd name="connsiteX2" fmla="*/ 1008205 w 10373786"/>
              <a:gd name="connsiteY2" fmla="*/ 657106 h 720764"/>
              <a:gd name="connsiteX3" fmla="*/ 88635 w 10373786"/>
              <a:gd name="connsiteY3" fmla="*/ 263356 h 720764"/>
              <a:gd name="connsiteX0" fmla="*/ 9809511 w 10365917"/>
              <a:gd name="connsiteY0" fmla="*/ 0 h 720764"/>
              <a:gd name="connsiteX1" fmla="*/ 9013704 w 10365917"/>
              <a:gd name="connsiteY1" fmla="*/ 652357 h 720764"/>
              <a:gd name="connsiteX2" fmla="*/ 1000336 w 10365917"/>
              <a:gd name="connsiteY2" fmla="*/ 657106 h 720764"/>
              <a:gd name="connsiteX3" fmla="*/ 80766 w 10365917"/>
              <a:gd name="connsiteY3" fmla="*/ 263356 h 720764"/>
              <a:gd name="connsiteX0" fmla="*/ 9732390 w 10288796"/>
              <a:gd name="connsiteY0" fmla="*/ 0 h 709745"/>
              <a:gd name="connsiteX1" fmla="*/ 8936583 w 10288796"/>
              <a:gd name="connsiteY1" fmla="*/ 652357 h 709745"/>
              <a:gd name="connsiteX2" fmla="*/ 923215 w 10288796"/>
              <a:gd name="connsiteY2" fmla="*/ 657106 h 709745"/>
              <a:gd name="connsiteX3" fmla="*/ 3645 w 10288796"/>
              <a:gd name="connsiteY3" fmla="*/ 263356 h 709745"/>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32118 w 10288524"/>
              <a:gd name="connsiteY0" fmla="*/ 0 h 707153"/>
              <a:gd name="connsiteX1" fmla="*/ 8936311 w 10288524"/>
              <a:gd name="connsiteY1" fmla="*/ 652357 h 707153"/>
              <a:gd name="connsiteX2" fmla="*/ 922943 w 10288524"/>
              <a:gd name="connsiteY2" fmla="*/ 657106 h 707153"/>
              <a:gd name="connsiteX3" fmla="*/ 3373 w 10288524"/>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Lst>
            <a:ahLst/>
            <a:cxnLst>
              <a:cxn ang="0">
                <a:pos x="connsiteX0" y="connsiteY0"/>
              </a:cxn>
              <a:cxn ang="0">
                <a:pos x="connsiteX1" y="connsiteY1"/>
              </a:cxn>
              <a:cxn ang="0">
                <a:pos x="connsiteX2" y="connsiteY2"/>
              </a:cxn>
              <a:cxn ang="0">
                <a:pos x="connsiteX3" y="connsiteY3"/>
              </a:cxn>
            </a:cxnLst>
            <a:rect l="l" t="t" r="r" b="b"/>
            <a:pathLst>
              <a:path w="10285151" h="707153">
                <a:moveTo>
                  <a:pt x="9728745" y="0"/>
                </a:moveTo>
                <a:cubicBezTo>
                  <a:pt x="10685326" y="29272"/>
                  <a:pt x="10401134" y="542839"/>
                  <a:pt x="8932938" y="652357"/>
                </a:cubicBezTo>
                <a:cubicBezTo>
                  <a:pt x="7464742" y="761875"/>
                  <a:pt x="1953575" y="676697"/>
                  <a:pt x="919570" y="657106"/>
                </a:cubicBezTo>
                <a:cubicBezTo>
                  <a:pt x="-114435" y="637515"/>
                  <a:pt x="17729" y="518037"/>
                  <a:pt x="0" y="263356"/>
                </a:cubicBezTo>
              </a:path>
            </a:pathLst>
          </a:custGeom>
          <a:noFill/>
          <a:ln w="47625">
            <a:solidFill>
              <a:srgbClr val="9900CC"/>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0" name="Group 9">
            <a:extLst>
              <a:ext uri="{FF2B5EF4-FFF2-40B4-BE49-F238E27FC236}">
                <a16:creationId xmlns:a16="http://schemas.microsoft.com/office/drawing/2014/main" id="{FE0B4DFA-EC31-4F9C-9BDA-B034B6B00DD3}"/>
              </a:ext>
            </a:extLst>
          </p:cNvPr>
          <p:cNvGrpSpPr/>
          <p:nvPr/>
        </p:nvGrpSpPr>
        <p:grpSpPr>
          <a:xfrm>
            <a:off x="741168" y="1825475"/>
            <a:ext cx="7451884" cy="523220"/>
            <a:chOff x="741168" y="1642601"/>
            <a:chExt cx="7451884" cy="523220"/>
          </a:xfrm>
        </p:grpSpPr>
        <p:sp>
          <p:nvSpPr>
            <p:cNvPr id="264" name="TextBox 263">
              <a:extLst>
                <a:ext uri="{FF2B5EF4-FFF2-40B4-BE49-F238E27FC236}">
                  <a16:creationId xmlns:a16="http://schemas.microsoft.com/office/drawing/2014/main" id="{3FBF6A4B-A7DB-4475-A023-C4BB382EB1F6}"/>
                </a:ext>
              </a:extLst>
            </p:cNvPr>
            <p:cNvSpPr txBox="1"/>
            <p:nvPr/>
          </p:nvSpPr>
          <p:spPr>
            <a:xfrm>
              <a:off x="850546" y="1642601"/>
              <a:ext cx="7342506" cy="523220"/>
            </a:xfrm>
            <a:prstGeom prst="rect">
              <a:avLst/>
            </a:prstGeom>
            <a:noFill/>
          </p:spPr>
          <p:txBody>
            <a:bodyPr wrap="square" rtlCol="0">
              <a:spAutoFit/>
            </a:bodyPr>
            <a:lstStyle/>
            <a:p>
              <a:r>
                <a:rPr lang="en-US" sz="1400" dirty="0">
                  <a:latin typeface="Century Gothic" panose="020B0502020202020204" pitchFamily="34" charset="0"/>
                </a:rPr>
                <a:t>Neuronal representations can be iteratively segregated (parallel stages) and integrated (recursive stages) in successive layers.</a:t>
              </a:r>
            </a:p>
          </p:txBody>
        </p:sp>
        <p:sp>
          <p:nvSpPr>
            <p:cNvPr id="268" name="Oval 267">
              <a:extLst>
                <a:ext uri="{FF2B5EF4-FFF2-40B4-BE49-F238E27FC236}">
                  <a16:creationId xmlns:a16="http://schemas.microsoft.com/office/drawing/2014/main" id="{C3B0953C-40FD-4662-A5B9-0B8260060B2C}"/>
                </a:ext>
              </a:extLst>
            </p:cNvPr>
            <p:cNvSpPr/>
            <p:nvPr/>
          </p:nvSpPr>
          <p:spPr>
            <a:xfrm>
              <a:off x="741168" y="1732817"/>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DB2D63BB-8967-4107-B27E-D489B0625334}"/>
              </a:ext>
            </a:extLst>
          </p:cNvPr>
          <p:cNvGrpSpPr/>
          <p:nvPr/>
        </p:nvGrpSpPr>
        <p:grpSpPr>
          <a:xfrm>
            <a:off x="507963" y="2427780"/>
            <a:ext cx="7589838" cy="584775"/>
            <a:chOff x="507963" y="2244906"/>
            <a:chExt cx="7589838" cy="584775"/>
          </a:xfrm>
        </p:grpSpPr>
        <p:sp>
          <p:nvSpPr>
            <p:cNvPr id="270" name="Oval 269">
              <a:extLst>
                <a:ext uri="{FF2B5EF4-FFF2-40B4-BE49-F238E27FC236}">
                  <a16:creationId xmlns:a16="http://schemas.microsoft.com/office/drawing/2014/main" id="{AEB89C17-7756-472D-8FB1-E439037B701B}"/>
                </a:ext>
              </a:extLst>
            </p:cNvPr>
            <p:cNvSpPr/>
            <p:nvPr/>
          </p:nvSpPr>
          <p:spPr>
            <a:xfrm>
              <a:off x="507963" y="2351117"/>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TextBox 270">
              <a:extLst>
                <a:ext uri="{FF2B5EF4-FFF2-40B4-BE49-F238E27FC236}">
                  <a16:creationId xmlns:a16="http://schemas.microsoft.com/office/drawing/2014/main" id="{0709F6CE-E829-4E65-8B25-D756ECEA0995}"/>
                </a:ext>
              </a:extLst>
            </p:cNvPr>
            <p:cNvSpPr txBox="1"/>
            <p:nvPr/>
          </p:nvSpPr>
          <p:spPr>
            <a:xfrm>
              <a:off x="608292" y="2244906"/>
              <a:ext cx="7489509" cy="584775"/>
            </a:xfrm>
            <a:prstGeom prst="rect">
              <a:avLst/>
            </a:prstGeom>
            <a:noFill/>
          </p:spPr>
          <p:txBody>
            <a:bodyPr wrap="square" rtlCol="0">
              <a:spAutoFit/>
            </a:bodyPr>
            <a:lstStyle/>
            <a:p>
              <a:r>
                <a:rPr lang="en-US" sz="1600" b="1" dirty="0">
                  <a:latin typeface="Century Gothic" panose="020B0502020202020204" pitchFamily="34" charset="0"/>
                </a:rPr>
                <a:t>It Takes Time</a:t>
              </a:r>
              <a:r>
                <a:rPr lang="en-US" sz="1600" dirty="0">
                  <a:latin typeface="Century Gothic" panose="020B0502020202020204" pitchFamily="34" charset="0"/>
                </a:rPr>
                <a:t>: Local parallelization and integration require computational time before moving forward.</a:t>
              </a:r>
            </a:p>
          </p:txBody>
        </p:sp>
      </p:grpSp>
      <p:grpSp>
        <p:nvGrpSpPr>
          <p:cNvPr id="12" name="Group 11">
            <a:extLst>
              <a:ext uri="{FF2B5EF4-FFF2-40B4-BE49-F238E27FC236}">
                <a16:creationId xmlns:a16="http://schemas.microsoft.com/office/drawing/2014/main" id="{65C76CBE-C058-4595-A1E5-4BC58AD6997C}"/>
              </a:ext>
            </a:extLst>
          </p:cNvPr>
          <p:cNvGrpSpPr/>
          <p:nvPr/>
        </p:nvGrpSpPr>
        <p:grpSpPr>
          <a:xfrm>
            <a:off x="741168" y="2940114"/>
            <a:ext cx="7267512" cy="523220"/>
            <a:chOff x="741168" y="2757240"/>
            <a:chExt cx="7267512" cy="523220"/>
          </a:xfrm>
        </p:grpSpPr>
        <p:sp>
          <p:nvSpPr>
            <p:cNvPr id="272" name="TextBox 271">
              <a:extLst>
                <a:ext uri="{FF2B5EF4-FFF2-40B4-BE49-F238E27FC236}">
                  <a16:creationId xmlns:a16="http://schemas.microsoft.com/office/drawing/2014/main" id="{ECE082EE-37B3-4568-A0D0-EF69016EB713}"/>
                </a:ext>
              </a:extLst>
            </p:cNvPr>
            <p:cNvSpPr txBox="1"/>
            <p:nvPr/>
          </p:nvSpPr>
          <p:spPr>
            <a:xfrm>
              <a:off x="850546" y="2757240"/>
              <a:ext cx="7158134" cy="523220"/>
            </a:xfrm>
            <a:prstGeom prst="rect">
              <a:avLst/>
            </a:prstGeom>
            <a:noFill/>
          </p:spPr>
          <p:txBody>
            <a:bodyPr wrap="square" rtlCol="0">
              <a:spAutoFit/>
            </a:bodyPr>
            <a:lstStyle/>
            <a:p>
              <a:r>
                <a:rPr lang="en-US" sz="1400" dirty="0">
                  <a:latin typeface="Century Gothic" panose="020B0502020202020204" pitchFamily="34" charset="0"/>
                </a:rPr>
                <a:t>Speed of local processing and layer-to-layer transfer is controlled by “traffic controllers” (i.e. inhibitory interneurons).</a:t>
              </a:r>
            </a:p>
          </p:txBody>
        </p:sp>
        <p:sp>
          <p:nvSpPr>
            <p:cNvPr id="273" name="Oval 272">
              <a:extLst>
                <a:ext uri="{FF2B5EF4-FFF2-40B4-BE49-F238E27FC236}">
                  <a16:creationId xmlns:a16="http://schemas.microsoft.com/office/drawing/2014/main" id="{C5FAA8AD-13DD-4523-A1F9-D0CA13DFFC7D}"/>
                </a:ext>
              </a:extLst>
            </p:cNvPr>
            <p:cNvSpPr/>
            <p:nvPr/>
          </p:nvSpPr>
          <p:spPr>
            <a:xfrm>
              <a:off x="741168" y="284745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BE428A8-4055-4E34-9B45-9019D584E4B7}"/>
              </a:ext>
            </a:extLst>
          </p:cNvPr>
          <p:cNvGrpSpPr/>
          <p:nvPr/>
        </p:nvGrpSpPr>
        <p:grpSpPr>
          <a:xfrm>
            <a:off x="507963" y="3545380"/>
            <a:ext cx="7527928" cy="584775"/>
            <a:chOff x="507963" y="3311706"/>
            <a:chExt cx="7527928" cy="584775"/>
          </a:xfrm>
        </p:grpSpPr>
        <p:sp>
          <p:nvSpPr>
            <p:cNvPr id="274" name="Oval 273">
              <a:extLst>
                <a:ext uri="{FF2B5EF4-FFF2-40B4-BE49-F238E27FC236}">
                  <a16:creationId xmlns:a16="http://schemas.microsoft.com/office/drawing/2014/main" id="{9BB1D7FE-12F1-438B-8B29-938131D1E66D}"/>
                </a:ext>
              </a:extLst>
            </p:cNvPr>
            <p:cNvSpPr/>
            <p:nvPr/>
          </p:nvSpPr>
          <p:spPr>
            <a:xfrm>
              <a:off x="507963" y="3417917"/>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5" name="TextBox 274">
              <a:extLst>
                <a:ext uri="{FF2B5EF4-FFF2-40B4-BE49-F238E27FC236}">
                  <a16:creationId xmlns:a16="http://schemas.microsoft.com/office/drawing/2014/main" id="{47A4A373-9439-4C8C-ADC0-07AFBAFD3C0B}"/>
                </a:ext>
              </a:extLst>
            </p:cNvPr>
            <p:cNvSpPr txBox="1"/>
            <p:nvPr/>
          </p:nvSpPr>
          <p:spPr>
            <a:xfrm>
              <a:off x="608292" y="3311706"/>
              <a:ext cx="7427599" cy="584775"/>
            </a:xfrm>
            <a:prstGeom prst="rect">
              <a:avLst/>
            </a:prstGeom>
            <a:noFill/>
          </p:spPr>
          <p:txBody>
            <a:bodyPr wrap="square" rtlCol="0">
              <a:spAutoFit/>
            </a:bodyPr>
            <a:lstStyle/>
            <a:p>
              <a:r>
                <a:rPr lang="en-US" sz="1600" b="1" dirty="0">
                  <a:latin typeface="Century Gothic" panose="020B0502020202020204" pitchFamily="34" charset="0"/>
                </a:rPr>
                <a:t>Oscillations Emerge</a:t>
              </a:r>
              <a:r>
                <a:rPr lang="en-US" sz="1600" dirty="0">
                  <a:latin typeface="Century Gothic" panose="020B0502020202020204" pitchFamily="34" charset="0"/>
                </a:rPr>
                <a:t>: Dynamics between pyramidal cells &amp; interneurons often manifest as population-wide, electrical oscillations.</a:t>
              </a:r>
            </a:p>
          </p:txBody>
        </p:sp>
      </p:grpSp>
      <p:pic>
        <p:nvPicPr>
          <p:cNvPr id="2" name="Picture 1">
            <a:extLst>
              <a:ext uri="{FF2B5EF4-FFF2-40B4-BE49-F238E27FC236}">
                <a16:creationId xmlns:a16="http://schemas.microsoft.com/office/drawing/2014/main" id="{37B8E112-B9E0-4FC2-9169-C88E33A588B5}"/>
              </a:ext>
            </a:extLst>
          </p:cNvPr>
          <p:cNvPicPr>
            <a:picLocks noChangeAspect="1"/>
          </p:cNvPicPr>
          <p:nvPr/>
        </p:nvPicPr>
        <p:blipFill rotWithShape="1">
          <a:blip r:embed="rId3"/>
          <a:srcRect r="17765"/>
          <a:stretch/>
        </p:blipFill>
        <p:spPr>
          <a:xfrm>
            <a:off x="9831426" y="207040"/>
            <a:ext cx="2230703" cy="903108"/>
          </a:xfrm>
          <a:prstGeom prst="rect">
            <a:avLst/>
          </a:prstGeom>
        </p:spPr>
      </p:pic>
      <p:sp>
        <p:nvSpPr>
          <p:cNvPr id="282" name="TextBox 281">
            <a:extLst>
              <a:ext uri="{FF2B5EF4-FFF2-40B4-BE49-F238E27FC236}">
                <a16:creationId xmlns:a16="http://schemas.microsoft.com/office/drawing/2014/main" id="{631146C7-4541-4E21-9BB2-9586AA19C98F}"/>
              </a:ext>
            </a:extLst>
          </p:cNvPr>
          <p:cNvSpPr txBox="1"/>
          <p:nvPr/>
        </p:nvSpPr>
        <p:spPr>
          <a:xfrm>
            <a:off x="3167107" y="1015068"/>
            <a:ext cx="2525050" cy="369332"/>
          </a:xfrm>
          <a:prstGeom prst="rect">
            <a:avLst/>
          </a:prstGeom>
          <a:noFill/>
        </p:spPr>
        <p:txBody>
          <a:bodyPr wrap="none" rtlCol="0">
            <a:spAutoFit/>
          </a:bodyPr>
          <a:lstStyle/>
          <a:p>
            <a:r>
              <a:rPr lang="en-US" b="1" u="sng" dirty="0">
                <a:latin typeface="Century Gothic" panose="020B0502020202020204" pitchFamily="34" charset="0"/>
              </a:rPr>
              <a:t>Organizing Principles</a:t>
            </a:r>
          </a:p>
        </p:txBody>
      </p:sp>
      <p:grpSp>
        <p:nvGrpSpPr>
          <p:cNvPr id="17" name="Group 16">
            <a:extLst>
              <a:ext uri="{FF2B5EF4-FFF2-40B4-BE49-F238E27FC236}">
                <a16:creationId xmlns:a16="http://schemas.microsoft.com/office/drawing/2014/main" id="{8DAECB6E-5829-491D-AC2E-F8E57A10FCA4}"/>
              </a:ext>
            </a:extLst>
          </p:cNvPr>
          <p:cNvGrpSpPr/>
          <p:nvPr/>
        </p:nvGrpSpPr>
        <p:grpSpPr>
          <a:xfrm>
            <a:off x="346386" y="57155"/>
            <a:ext cx="1680376" cy="1247259"/>
            <a:chOff x="346386" y="57155"/>
            <a:chExt cx="1680376" cy="1247259"/>
          </a:xfrm>
        </p:grpSpPr>
        <p:pic>
          <p:nvPicPr>
            <p:cNvPr id="7170" name="Picture 2" descr="Image result for buzsaki">
              <a:extLst>
                <a:ext uri="{FF2B5EF4-FFF2-40B4-BE49-F238E27FC236}">
                  <a16:creationId xmlns:a16="http://schemas.microsoft.com/office/drawing/2014/main" id="{80699466-E0FC-4149-B473-750B861DDF0E}"/>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346386" y="623859"/>
              <a:ext cx="680555" cy="680555"/>
            </a:xfrm>
            <a:prstGeom prst="rect">
              <a:avLst/>
            </a:prstGeom>
            <a:noFill/>
            <a:extLst>
              <a:ext uri="{909E8E84-426E-40DD-AFC4-6F175D3DCCD1}">
                <a14:hiddenFill xmlns:a14="http://schemas.microsoft.com/office/drawing/2010/main">
                  <a:solidFill>
                    <a:srgbClr val="FFFFFF"/>
                  </a:solidFill>
                </a14:hiddenFill>
              </a:ext>
            </a:extLst>
          </p:spPr>
        </p:pic>
        <p:sp>
          <p:nvSpPr>
            <p:cNvPr id="16" name="Thought Bubble: Cloud 15">
              <a:extLst>
                <a:ext uri="{FF2B5EF4-FFF2-40B4-BE49-F238E27FC236}">
                  <a16:creationId xmlns:a16="http://schemas.microsoft.com/office/drawing/2014/main" id="{411DB8B0-8AB4-459A-86E3-4EF2E8FC1BDD}"/>
                </a:ext>
              </a:extLst>
            </p:cNvPr>
            <p:cNvSpPr/>
            <p:nvPr/>
          </p:nvSpPr>
          <p:spPr>
            <a:xfrm>
              <a:off x="570793" y="57155"/>
              <a:ext cx="1455969" cy="626233"/>
            </a:xfrm>
            <a:prstGeom prst="cloudCallou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6" name="TextBox 285">
              <a:extLst>
                <a:ext uri="{FF2B5EF4-FFF2-40B4-BE49-F238E27FC236}">
                  <a16:creationId xmlns:a16="http://schemas.microsoft.com/office/drawing/2014/main" id="{77817B4F-E903-4540-AE37-D13B466A9F1C}"/>
                </a:ext>
              </a:extLst>
            </p:cNvPr>
            <p:cNvSpPr txBox="1"/>
            <p:nvPr/>
          </p:nvSpPr>
          <p:spPr>
            <a:xfrm>
              <a:off x="711908" y="157701"/>
              <a:ext cx="1173737" cy="400110"/>
            </a:xfrm>
            <a:prstGeom prst="rect">
              <a:avLst/>
            </a:prstGeom>
            <a:noFill/>
          </p:spPr>
          <p:txBody>
            <a:bodyPr wrap="square" rtlCol="0">
              <a:spAutoFit/>
            </a:bodyPr>
            <a:lstStyle/>
            <a:p>
              <a:pPr algn="ctr"/>
              <a:r>
                <a:rPr lang="en-US" sz="1000" dirty="0">
                  <a:latin typeface="Century Gothic" panose="020B0502020202020204" pitchFamily="34" charset="0"/>
                </a:rPr>
                <a:t>Couldn’t have said it better.</a:t>
              </a:r>
            </a:p>
          </p:txBody>
        </p:sp>
      </p:grpSp>
      <p:pic>
        <p:nvPicPr>
          <p:cNvPr id="288" name="Picture 287">
            <a:extLst>
              <a:ext uri="{FF2B5EF4-FFF2-40B4-BE49-F238E27FC236}">
                <a16:creationId xmlns:a16="http://schemas.microsoft.com/office/drawing/2014/main" id="{0D647E60-A324-4D56-9854-FED69AA1B73F}"/>
              </a:ext>
            </a:extLst>
          </p:cNvPr>
          <p:cNvPicPr>
            <a:picLocks noChangeAspect="1"/>
          </p:cNvPicPr>
          <p:nvPr/>
        </p:nvPicPr>
        <p:blipFill>
          <a:blip r:embed="rId5"/>
          <a:stretch>
            <a:fillRect/>
          </a:stretch>
        </p:blipFill>
        <p:spPr>
          <a:xfrm>
            <a:off x="7693434" y="1056317"/>
            <a:ext cx="3983711" cy="3584176"/>
          </a:xfrm>
          <a:prstGeom prst="rect">
            <a:avLst/>
          </a:prstGeom>
        </p:spPr>
      </p:pic>
      <p:sp>
        <p:nvSpPr>
          <p:cNvPr id="289" name="Rectangle 288">
            <a:extLst>
              <a:ext uri="{FF2B5EF4-FFF2-40B4-BE49-F238E27FC236}">
                <a16:creationId xmlns:a16="http://schemas.microsoft.com/office/drawing/2014/main" id="{6BB0F768-EA78-476C-9109-B554C2BE5FCC}"/>
              </a:ext>
            </a:extLst>
          </p:cNvPr>
          <p:cNvSpPr/>
          <p:nvPr/>
        </p:nvSpPr>
        <p:spPr>
          <a:xfrm>
            <a:off x="7781972" y="1159146"/>
            <a:ext cx="382951" cy="3854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F3BA03FA-10ED-4382-BEFB-5D390CD3D22C}"/>
              </a:ext>
            </a:extLst>
          </p:cNvPr>
          <p:cNvGrpSpPr/>
          <p:nvPr/>
        </p:nvGrpSpPr>
        <p:grpSpPr>
          <a:xfrm>
            <a:off x="507963" y="1322870"/>
            <a:ext cx="8185216" cy="584775"/>
            <a:chOff x="507963" y="1139996"/>
            <a:chExt cx="8185216" cy="584775"/>
          </a:xfrm>
        </p:grpSpPr>
        <p:sp>
          <p:nvSpPr>
            <p:cNvPr id="7" name="Oval 6">
              <a:extLst>
                <a:ext uri="{FF2B5EF4-FFF2-40B4-BE49-F238E27FC236}">
                  <a16:creationId xmlns:a16="http://schemas.microsoft.com/office/drawing/2014/main" id="{4D6E53A1-7139-4B35-A71E-AA7BBCFD852E}"/>
                </a:ext>
              </a:extLst>
            </p:cNvPr>
            <p:cNvSpPr/>
            <p:nvPr/>
          </p:nvSpPr>
          <p:spPr>
            <a:xfrm>
              <a:off x="507963" y="1246207"/>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TextBox 262">
              <a:extLst>
                <a:ext uri="{FF2B5EF4-FFF2-40B4-BE49-F238E27FC236}">
                  <a16:creationId xmlns:a16="http://schemas.microsoft.com/office/drawing/2014/main" id="{62CA87FD-D108-4E59-8A14-AAC714DFA4B1}"/>
                </a:ext>
              </a:extLst>
            </p:cNvPr>
            <p:cNvSpPr txBox="1"/>
            <p:nvPr/>
          </p:nvSpPr>
          <p:spPr>
            <a:xfrm>
              <a:off x="608293" y="1139996"/>
              <a:ext cx="8084886" cy="584775"/>
            </a:xfrm>
            <a:prstGeom prst="rect">
              <a:avLst/>
            </a:prstGeom>
            <a:noFill/>
          </p:spPr>
          <p:txBody>
            <a:bodyPr wrap="square" rtlCol="0">
              <a:spAutoFit/>
            </a:bodyPr>
            <a:lstStyle/>
            <a:p>
              <a:r>
                <a:rPr lang="en-US" sz="1600" b="1" dirty="0">
                  <a:latin typeface="Century Gothic" panose="020B0502020202020204" pitchFamily="34" charset="0"/>
                </a:rPr>
                <a:t>A Functional Sandwich</a:t>
              </a:r>
              <a:r>
                <a:rPr lang="en-US" sz="1600" dirty="0">
                  <a:latin typeface="Century Gothic" panose="020B0502020202020204" pitchFamily="34" charset="0"/>
                </a:rPr>
                <a:t>: strongly recurrent excitatory networks are sandwiched between layers of parallel organization.</a:t>
              </a:r>
            </a:p>
          </p:txBody>
        </p:sp>
      </p:grpSp>
      <p:grpSp>
        <p:nvGrpSpPr>
          <p:cNvPr id="14" name="Group 13">
            <a:extLst>
              <a:ext uri="{FF2B5EF4-FFF2-40B4-BE49-F238E27FC236}">
                <a16:creationId xmlns:a16="http://schemas.microsoft.com/office/drawing/2014/main" id="{6FB97D60-7BF3-480B-B1AC-09197F483B5C}"/>
              </a:ext>
            </a:extLst>
          </p:cNvPr>
          <p:cNvGrpSpPr/>
          <p:nvPr/>
        </p:nvGrpSpPr>
        <p:grpSpPr>
          <a:xfrm>
            <a:off x="741168" y="4051364"/>
            <a:ext cx="7267512" cy="523220"/>
            <a:chOff x="741168" y="3817690"/>
            <a:chExt cx="7267512" cy="523220"/>
          </a:xfrm>
        </p:grpSpPr>
        <p:sp>
          <p:nvSpPr>
            <p:cNvPr id="276" name="TextBox 275">
              <a:extLst>
                <a:ext uri="{FF2B5EF4-FFF2-40B4-BE49-F238E27FC236}">
                  <a16:creationId xmlns:a16="http://schemas.microsoft.com/office/drawing/2014/main" id="{70F6695D-995D-4F62-BED6-F063ED13BEF8}"/>
                </a:ext>
              </a:extLst>
            </p:cNvPr>
            <p:cNvSpPr txBox="1"/>
            <p:nvPr/>
          </p:nvSpPr>
          <p:spPr>
            <a:xfrm>
              <a:off x="850546" y="3817690"/>
              <a:ext cx="7158134" cy="523220"/>
            </a:xfrm>
            <a:prstGeom prst="rect">
              <a:avLst/>
            </a:prstGeom>
            <a:noFill/>
          </p:spPr>
          <p:txBody>
            <a:bodyPr wrap="square" rtlCol="0">
              <a:spAutoFit/>
            </a:bodyPr>
            <a:lstStyle/>
            <a:p>
              <a:r>
                <a:rPr lang="en-US" sz="1400" dirty="0">
                  <a:latin typeface="Century Gothic" panose="020B0502020202020204" pitchFamily="34" charset="0"/>
                </a:rPr>
                <a:t>Oscillations, in general, impose a spatiotemporal structure on neural ensembles within and across networks.</a:t>
              </a:r>
            </a:p>
          </p:txBody>
        </p:sp>
        <p:sp>
          <p:nvSpPr>
            <p:cNvPr id="277" name="Oval 276">
              <a:extLst>
                <a:ext uri="{FF2B5EF4-FFF2-40B4-BE49-F238E27FC236}">
                  <a16:creationId xmlns:a16="http://schemas.microsoft.com/office/drawing/2014/main" id="{F3C0C32B-28B3-4BE0-B6B3-6A938A8AAD59}"/>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7183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82"/>
                                        </p:tgtEl>
                                        <p:attrNameLst>
                                          <p:attrName>style.visibility</p:attrName>
                                        </p:attrNameLst>
                                      </p:cBhvr>
                                      <p:to>
                                        <p:strVal val="visible"/>
                                      </p:to>
                                    </p:set>
                                    <p:animEffect transition="in" filter="dissolve">
                                      <p:cBhvr>
                                        <p:cTn id="7" dur="500"/>
                                        <p:tgtEl>
                                          <p:spTgt spid="28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ssolv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dissolv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dissolve">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dissolve">
                                      <p:cBhvr>
                                        <p:cTn id="27" dur="500"/>
                                        <p:tgtEl>
                                          <p:spTgt spid="12"/>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dissolve">
                                      <p:cBhvr>
                                        <p:cTn id="32" dur="500"/>
                                        <p:tgtEl>
                                          <p:spTgt spid="13"/>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dissolve">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dissolve">
                                      <p:cBhvr>
                                        <p:cTn id="42" dur="3000"/>
                                        <p:tgtEl>
                                          <p:spTgt spid="17"/>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xit" presetSubtype="0" fill="hold" grpId="1" nodeType="clickEffect">
                                  <p:stCondLst>
                                    <p:cond delay="0"/>
                                  </p:stCondLst>
                                  <p:childTnLst>
                                    <p:animEffect transition="out" filter="dissolve">
                                      <p:cBhvr>
                                        <p:cTn id="46" dur="500"/>
                                        <p:tgtEl>
                                          <p:spTgt spid="282"/>
                                        </p:tgtEl>
                                      </p:cBhvr>
                                    </p:animEffect>
                                    <p:set>
                                      <p:cBhvr>
                                        <p:cTn id="47" dur="1" fill="hold">
                                          <p:stCondLst>
                                            <p:cond delay="499"/>
                                          </p:stCondLst>
                                        </p:cTn>
                                        <p:tgtEl>
                                          <p:spTgt spid="282"/>
                                        </p:tgtEl>
                                        <p:attrNameLst>
                                          <p:attrName>style.visibility</p:attrName>
                                        </p:attrNameLst>
                                      </p:cBhvr>
                                      <p:to>
                                        <p:strVal val="hidden"/>
                                      </p:to>
                                    </p:set>
                                  </p:childTnLst>
                                </p:cTn>
                              </p:par>
                              <p:par>
                                <p:cTn id="48" presetID="9" presetClass="exit" presetSubtype="0" fill="hold" nodeType="withEffect">
                                  <p:stCondLst>
                                    <p:cond delay="0"/>
                                  </p:stCondLst>
                                  <p:childTnLst>
                                    <p:animEffect transition="out" filter="dissolve">
                                      <p:cBhvr>
                                        <p:cTn id="49" dur="500"/>
                                        <p:tgtEl>
                                          <p:spTgt spid="9"/>
                                        </p:tgtEl>
                                      </p:cBhvr>
                                    </p:animEffect>
                                    <p:set>
                                      <p:cBhvr>
                                        <p:cTn id="50" dur="1" fill="hold">
                                          <p:stCondLst>
                                            <p:cond delay="499"/>
                                          </p:stCondLst>
                                        </p:cTn>
                                        <p:tgtEl>
                                          <p:spTgt spid="9"/>
                                        </p:tgtEl>
                                        <p:attrNameLst>
                                          <p:attrName>style.visibility</p:attrName>
                                        </p:attrNameLst>
                                      </p:cBhvr>
                                      <p:to>
                                        <p:strVal val="hidden"/>
                                      </p:to>
                                    </p:set>
                                  </p:childTnLst>
                                </p:cTn>
                              </p:par>
                              <p:par>
                                <p:cTn id="51" presetID="9" presetClass="exit" presetSubtype="0" fill="hold" nodeType="withEffect">
                                  <p:stCondLst>
                                    <p:cond delay="0"/>
                                  </p:stCondLst>
                                  <p:childTnLst>
                                    <p:animEffect transition="out" filter="dissolve">
                                      <p:cBhvr>
                                        <p:cTn id="52" dur="500"/>
                                        <p:tgtEl>
                                          <p:spTgt spid="10"/>
                                        </p:tgtEl>
                                      </p:cBhvr>
                                    </p:animEffect>
                                    <p:set>
                                      <p:cBhvr>
                                        <p:cTn id="53" dur="1" fill="hold">
                                          <p:stCondLst>
                                            <p:cond delay="499"/>
                                          </p:stCondLst>
                                        </p:cTn>
                                        <p:tgtEl>
                                          <p:spTgt spid="10"/>
                                        </p:tgtEl>
                                        <p:attrNameLst>
                                          <p:attrName>style.visibility</p:attrName>
                                        </p:attrNameLst>
                                      </p:cBhvr>
                                      <p:to>
                                        <p:strVal val="hidden"/>
                                      </p:to>
                                    </p:set>
                                  </p:childTnLst>
                                </p:cTn>
                              </p:par>
                              <p:par>
                                <p:cTn id="54" presetID="9" presetClass="exit" presetSubtype="0" fill="hold" nodeType="withEffect">
                                  <p:stCondLst>
                                    <p:cond delay="0"/>
                                  </p:stCondLst>
                                  <p:childTnLst>
                                    <p:animEffect transition="out" filter="dissolve">
                                      <p:cBhvr>
                                        <p:cTn id="55" dur="500"/>
                                        <p:tgtEl>
                                          <p:spTgt spid="11"/>
                                        </p:tgtEl>
                                      </p:cBhvr>
                                    </p:animEffect>
                                    <p:set>
                                      <p:cBhvr>
                                        <p:cTn id="56" dur="1" fill="hold">
                                          <p:stCondLst>
                                            <p:cond delay="499"/>
                                          </p:stCondLst>
                                        </p:cTn>
                                        <p:tgtEl>
                                          <p:spTgt spid="11"/>
                                        </p:tgtEl>
                                        <p:attrNameLst>
                                          <p:attrName>style.visibility</p:attrName>
                                        </p:attrNameLst>
                                      </p:cBhvr>
                                      <p:to>
                                        <p:strVal val="hidden"/>
                                      </p:to>
                                    </p:set>
                                  </p:childTnLst>
                                </p:cTn>
                              </p:par>
                              <p:par>
                                <p:cTn id="57" presetID="9" presetClass="exit" presetSubtype="0" fill="hold" nodeType="withEffect">
                                  <p:stCondLst>
                                    <p:cond delay="0"/>
                                  </p:stCondLst>
                                  <p:childTnLst>
                                    <p:animEffect transition="out" filter="dissolve">
                                      <p:cBhvr>
                                        <p:cTn id="58" dur="500"/>
                                        <p:tgtEl>
                                          <p:spTgt spid="12"/>
                                        </p:tgtEl>
                                      </p:cBhvr>
                                    </p:animEffect>
                                    <p:set>
                                      <p:cBhvr>
                                        <p:cTn id="59" dur="1" fill="hold">
                                          <p:stCondLst>
                                            <p:cond delay="499"/>
                                          </p:stCondLst>
                                        </p:cTn>
                                        <p:tgtEl>
                                          <p:spTgt spid="12"/>
                                        </p:tgtEl>
                                        <p:attrNameLst>
                                          <p:attrName>style.visibility</p:attrName>
                                        </p:attrNameLst>
                                      </p:cBhvr>
                                      <p:to>
                                        <p:strVal val="hidden"/>
                                      </p:to>
                                    </p:set>
                                  </p:childTnLst>
                                </p:cTn>
                              </p:par>
                              <p:par>
                                <p:cTn id="60" presetID="9" presetClass="exit" presetSubtype="0" fill="hold" nodeType="withEffect">
                                  <p:stCondLst>
                                    <p:cond delay="0"/>
                                  </p:stCondLst>
                                  <p:childTnLst>
                                    <p:animEffect transition="out" filter="dissolve">
                                      <p:cBhvr>
                                        <p:cTn id="61" dur="500"/>
                                        <p:tgtEl>
                                          <p:spTgt spid="13"/>
                                        </p:tgtEl>
                                      </p:cBhvr>
                                    </p:animEffect>
                                    <p:set>
                                      <p:cBhvr>
                                        <p:cTn id="62" dur="1" fill="hold">
                                          <p:stCondLst>
                                            <p:cond delay="499"/>
                                          </p:stCondLst>
                                        </p:cTn>
                                        <p:tgtEl>
                                          <p:spTgt spid="13"/>
                                        </p:tgtEl>
                                        <p:attrNameLst>
                                          <p:attrName>style.visibility</p:attrName>
                                        </p:attrNameLst>
                                      </p:cBhvr>
                                      <p:to>
                                        <p:strVal val="hidden"/>
                                      </p:to>
                                    </p:set>
                                  </p:childTnLst>
                                </p:cTn>
                              </p:par>
                              <p:par>
                                <p:cTn id="63" presetID="9" presetClass="exit" presetSubtype="0" fill="hold" nodeType="withEffect">
                                  <p:stCondLst>
                                    <p:cond delay="0"/>
                                  </p:stCondLst>
                                  <p:childTnLst>
                                    <p:animEffect transition="out" filter="dissolve">
                                      <p:cBhvr>
                                        <p:cTn id="64" dur="500"/>
                                        <p:tgtEl>
                                          <p:spTgt spid="14"/>
                                        </p:tgtEl>
                                      </p:cBhvr>
                                    </p:animEffect>
                                    <p:set>
                                      <p:cBhvr>
                                        <p:cTn id="65"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2" grpId="0"/>
      <p:bldP spid="282" grpId="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http://rstb.royalsocietypublishing.org/content/royptb/369/1635/20120518/F3.large.jpg?width=800&amp;height=600&amp;carousel=1">
            <a:extLst>
              <a:ext uri="{FF2B5EF4-FFF2-40B4-BE49-F238E27FC236}">
                <a16:creationId xmlns:a16="http://schemas.microsoft.com/office/drawing/2014/main" id="{B7659628-3922-48B0-8255-27D82A4C90D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5115" r="42554" b="84206"/>
          <a:stretch/>
        </p:blipFill>
        <p:spPr bwMode="auto">
          <a:xfrm>
            <a:off x="123067" y="2580528"/>
            <a:ext cx="1892685" cy="965669"/>
          </a:xfrm>
          <a:prstGeom prst="rect">
            <a:avLst/>
          </a:prstGeom>
          <a:noFill/>
          <a:extLst>
            <a:ext uri="{909E8E84-426E-40DD-AFC4-6F175D3DCCD1}">
              <a14:hiddenFill xmlns:a14="http://schemas.microsoft.com/office/drawing/2010/main">
                <a:solidFill>
                  <a:srgbClr val="FFFFFF"/>
                </a:solidFill>
              </a14:hiddenFill>
            </a:ext>
          </a:extLst>
        </p:spPr>
      </p:pic>
      <p:grpSp>
        <p:nvGrpSpPr>
          <p:cNvPr id="487" name="Group 486">
            <a:extLst>
              <a:ext uri="{FF2B5EF4-FFF2-40B4-BE49-F238E27FC236}">
                <a16:creationId xmlns:a16="http://schemas.microsoft.com/office/drawing/2014/main" id="{C0EA6C60-C482-472C-AA5A-A91EBEDF6C3C}"/>
              </a:ext>
            </a:extLst>
          </p:cNvPr>
          <p:cNvGrpSpPr/>
          <p:nvPr/>
        </p:nvGrpSpPr>
        <p:grpSpPr>
          <a:xfrm>
            <a:off x="7566204" y="4803107"/>
            <a:ext cx="1127101" cy="1428646"/>
            <a:chOff x="7656305" y="4803107"/>
            <a:chExt cx="1127101" cy="1428646"/>
          </a:xfrm>
        </p:grpSpPr>
        <p:sp>
          <p:nvSpPr>
            <p:cNvPr id="492" name="TextBox 491">
              <a:extLst>
                <a:ext uri="{FF2B5EF4-FFF2-40B4-BE49-F238E27FC236}">
                  <a16:creationId xmlns:a16="http://schemas.microsoft.com/office/drawing/2014/main" id="{46706608-1132-4B32-A6F0-CC8645637A9A}"/>
                </a:ext>
              </a:extLst>
            </p:cNvPr>
            <p:cNvSpPr txBox="1"/>
            <p:nvPr/>
          </p:nvSpPr>
          <p:spPr>
            <a:xfrm>
              <a:off x="7894377" y="4803107"/>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nvGrpSpPr>
            <p:cNvPr id="493" name="Group 492">
              <a:extLst>
                <a:ext uri="{FF2B5EF4-FFF2-40B4-BE49-F238E27FC236}">
                  <a16:creationId xmlns:a16="http://schemas.microsoft.com/office/drawing/2014/main" id="{3A4DDF00-DDF9-4663-BE9C-72CBB6D71F08}"/>
                </a:ext>
              </a:extLst>
            </p:cNvPr>
            <p:cNvGrpSpPr/>
            <p:nvPr/>
          </p:nvGrpSpPr>
          <p:grpSpPr>
            <a:xfrm>
              <a:off x="7656305" y="5242144"/>
              <a:ext cx="1127101" cy="989609"/>
              <a:chOff x="770536" y="5130779"/>
              <a:chExt cx="1127101" cy="989609"/>
            </a:xfrm>
          </p:grpSpPr>
          <p:sp>
            <p:nvSpPr>
              <p:cNvPr id="494" name="Rectangle 493">
                <a:extLst>
                  <a:ext uri="{FF2B5EF4-FFF2-40B4-BE49-F238E27FC236}">
                    <a16:creationId xmlns:a16="http://schemas.microsoft.com/office/drawing/2014/main" id="{0D21F590-1011-492C-84EC-3EAC0F8D4775}"/>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Rectangle 494">
                <a:extLst>
                  <a:ext uri="{FF2B5EF4-FFF2-40B4-BE49-F238E27FC236}">
                    <a16:creationId xmlns:a16="http://schemas.microsoft.com/office/drawing/2014/main" id="{49005618-8FA5-430C-9B7D-FBE11CAD5E87}"/>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Rectangle 495">
                <a:extLst>
                  <a:ext uri="{FF2B5EF4-FFF2-40B4-BE49-F238E27FC236}">
                    <a16:creationId xmlns:a16="http://schemas.microsoft.com/office/drawing/2014/main" id="{D7A384EA-4D75-4690-845B-A76356B31E75}"/>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612" name="Group 611">
            <a:extLst>
              <a:ext uri="{FF2B5EF4-FFF2-40B4-BE49-F238E27FC236}">
                <a16:creationId xmlns:a16="http://schemas.microsoft.com/office/drawing/2014/main" id="{12E0DF6F-4DCC-4C28-A702-6B4EE25F18E5}"/>
              </a:ext>
            </a:extLst>
          </p:cNvPr>
          <p:cNvGrpSpPr/>
          <p:nvPr/>
        </p:nvGrpSpPr>
        <p:grpSpPr>
          <a:xfrm>
            <a:off x="5300982" y="5249996"/>
            <a:ext cx="1127101" cy="296437"/>
            <a:chOff x="5300982" y="5249996"/>
            <a:chExt cx="1127101" cy="296437"/>
          </a:xfrm>
        </p:grpSpPr>
        <p:cxnSp>
          <p:nvCxnSpPr>
            <p:cNvPr id="613" name="Straight Connector 612">
              <a:extLst>
                <a:ext uri="{FF2B5EF4-FFF2-40B4-BE49-F238E27FC236}">
                  <a16:creationId xmlns:a16="http://schemas.microsoft.com/office/drawing/2014/main" id="{F46AF393-DF6A-4F76-89E3-5731F68F5B51}"/>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4283585-007C-4FB1-8719-CC58A01357B3}"/>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15" name="Group 614">
              <a:extLst>
                <a:ext uri="{FF2B5EF4-FFF2-40B4-BE49-F238E27FC236}">
                  <a16:creationId xmlns:a16="http://schemas.microsoft.com/office/drawing/2014/main" id="{4C1648B6-F6CE-41A8-95AB-0B89618E2120}"/>
                </a:ext>
              </a:extLst>
            </p:cNvPr>
            <p:cNvGrpSpPr/>
            <p:nvPr/>
          </p:nvGrpSpPr>
          <p:grpSpPr>
            <a:xfrm>
              <a:off x="5345143" y="5249996"/>
              <a:ext cx="1053459" cy="80526"/>
              <a:chOff x="5357846" y="5249996"/>
              <a:chExt cx="1053459" cy="80526"/>
            </a:xfrm>
          </p:grpSpPr>
          <p:grpSp>
            <p:nvGrpSpPr>
              <p:cNvPr id="666" name="Group 665">
                <a:extLst>
                  <a:ext uri="{FF2B5EF4-FFF2-40B4-BE49-F238E27FC236}">
                    <a16:creationId xmlns:a16="http://schemas.microsoft.com/office/drawing/2014/main" id="{8EF62A62-859F-49E5-BD30-A880380E36DD}"/>
                  </a:ext>
                </a:extLst>
              </p:cNvPr>
              <p:cNvGrpSpPr/>
              <p:nvPr/>
            </p:nvGrpSpPr>
            <p:grpSpPr>
              <a:xfrm>
                <a:off x="5357846" y="5252121"/>
                <a:ext cx="527322" cy="78401"/>
                <a:chOff x="3064128" y="5259734"/>
                <a:chExt cx="954674" cy="250936"/>
              </a:xfrm>
            </p:grpSpPr>
            <p:sp>
              <p:nvSpPr>
                <p:cNvPr id="679" name="Freeform: Shape 678">
                  <a:extLst>
                    <a:ext uri="{FF2B5EF4-FFF2-40B4-BE49-F238E27FC236}">
                      <a16:creationId xmlns:a16="http://schemas.microsoft.com/office/drawing/2014/main" id="{FBE4EB61-0F37-4E8E-872E-C6B27F3B866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Freeform: Shape 679">
                  <a:extLst>
                    <a:ext uri="{FF2B5EF4-FFF2-40B4-BE49-F238E27FC236}">
                      <a16:creationId xmlns:a16="http://schemas.microsoft.com/office/drawing/2014/main" id="{8377D28D-6E4F-4E50-95CF-BF933425016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Freeform: Shape 680">
                  <a:extLst>
                    <a:ext uri="{FF2B5EF4-FFF2-40B4-BE49-F238E27FC236}">
                      <a16:creationId xmlns:a16="http://schemas.microsoft.com/office/drawing/2014/main" id="{FB7B4734-ACF2-492E-A146-FE9FD5F6958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reeform: Shape 681">
                  <a:extLst>
                    <a:ext uri="{FF2B5EF4-FFF2-40B4-BE49-F238E27FC236}">
                      <a16:creationId xmlns:a16="http://schemas.microsoft.com/office/drawing/2014/main" id="{6F5DE732-A18E-48D9-9768-11EDC174F0F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reeform: Shape 682">
                  <a:extLst>
                    <a:ext uri="{FF2B5EF4-FFF2-40B4-BE49-F238E27FC236}">
                      <a16:creationId xmlns:a16="http://schemas.microsoft.com/office/drawing/2014/main" id="{A7F1EE72-6A3D-4E9A-A11C-2CDB011AC5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Freeform: Shape 683">
                  <a:extLst>
                    <a:ext uri="{FF2B5EF4-FFF2-40B4-BE49-F238E27FC236}">
                      <a16:creationId xmlns:a16="http://schemas.microsoft.com/office/drawing/2014/main" id="{8CB8468A-0755-48AA-973C-B6BB823A6F2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Freeform: Shape 684">
                  <a:extLst>
                    <a:ext uri="{FF2B5EF4-FFF2-40B4-BE49-F238E27FC236}">
                      <a16:creationId xmlns:a16="http://schemas.microsoft.com/office/drawing/2014/main" id="{D872BE33-388E-4BF4-89AC-4AACED3DABF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Freeform: Shape 685">
                  <a:extLst>
                    <a:ext uri="{FF2B5EF4-FFF2-40B4-BE49-F238E27FC236}">
                      <a16:creationId xmlns:a16="http://schemas.microsoft.com/office/drawing/2014/main" id="{C6AFBD2C-06D6-46EC-8434-2AF2D27A076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Freeform: Shape 686">
                  <a:extLst>
                    <a:ext uri="{FF2B5EF4-FFF2-40B4-BE49-F238E27FC236}">
                      <a16:creationId xmlns:a16="http://schemas.microsoft.com/office/drawing/2014/main" id="{CE8A9528-1914-4728-90AB-DD7E366CE22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reeform: Shape 687">
                  <a:extLst>
                    <a:ext uri="{FF2B5EF4-FFF2-40B4-BE49-F238E27FC236}">
                      <a16:creationId xmlns:a16="http://schemas.microsoft.com/office/drawing/2014/main" id="{499DB118-13C2-4DC1-A319-CBAC9708636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reeform: Shape 688">
                  <a:extLst>
                    <a:ext uri="{FF2B5EF4-FFF2-40B4-BE49-F238E27FC236}">
                      <a16:creationId xmlns:a16="http://schemas.microsoft.com/office/drawing/2014/main" id="{BC131F21-955F-4A63-A31C-470ED36F9D42}"/>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7" name="Group 666">
                <a:extLst>
                  <a:ext uri="{FF2B5EF4-FFF2-40B4-BE49-F238E27FC236}">
                    <a16:creationId xmlns:a16="http://schemas.microsoft.com/office/drawing/2014/main" id="{1DD74D29-EA4E-4E30-AC29-E9CDB15A974E}"/>
                  </a:ext>
                </a:extLst>
              </p:cNvPr>
              <p:cNvGrpSpPr/>
              <p:nvPr/>
            </p:nvGrpSpPr>
            <p:grpSpPr>
              <a:xfrm>
                <a:off x="5883983" y="5249996"/>
                <a:ext cx="527322" cy="78401"/>
                <a:chOff x="3064128" y="5259734"/>
                <a:chExt cx="954674" cy="250936"/>
              </a:xfrm>
            </p:grpSpPr>
            <p:sp>
              <p:nvSpPr>
                <p:cNvPr id="668" name="Freeform: Shape 667">
                  <a:extLst>
                    <a:ext uri="{FF2B5EF4-FFF2-40B4-BE49-F238E27FC236}">
                      <a16:creationId xmlns:a16="http://schemas.microsoft.com/office/drawing/2014/main" id="{7ED2B3D1-439B-446F-865F-16F06C00B0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Freeform: Shape 668">
                  <a:extLst>
                    <a:ext uri="{FF2B5EF4-FFF2-40B4-BE49-F238E27FC236}">
                      <a16:creationId xmlns:a16="http://schemas.microsoft.com/office/drawing/2014/main" id="{DA34CEE1-DF74-4535-AF65-EC4C9CAF79D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Freeform: Shape 669">
                  <a:extLst>
                    <a:ext uri="{FF2B5EF4-FFF2-40B4-BE49-F238E27FC236}">
                      <a16:creationId xmlns:a16="http://schemas.microsoft.com/office/drawing/2014/main" id="{B0716135-8DE3-42CA-A391-BA23740FA0D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Freeform: Shape 670">
                  <a:extLst>
                    <a:ext uri="{FF2B5EF4-FFF2-40B4-BE49-F238E27FC236}">
                      <a16:creationId xmlns:a16="http://schemas.microsoft.com/office/drawing/2014/main" id="{0BE06586-1D59-4468-B581-4D417F72B48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reeform: Shape 671">
                  <a:extLst>
                    <a:ext uri="{FF2B5EF4-FFF2-40B4-BE49-F238E27FC236}">
                      <a16:creationId xmlns:a16="http://schemas.microsoft.com/office/drawing/2014/main" id="{DC74DAF1-0895-4B44-8E3C-7BF69365F1A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Shape 672">
                  <a:extLst>
                    <a:ext uri="{FF2B5EF4-FFF2-40B4-BE49-F238E27FC236}">
                      <a16:creationId xmlns:a16="http://schemas.microsoft.com/office/drawing/2014/main" id="{FAED9C51-EF5C-4222-9164-5001C56EB65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Shape 673">
                  <a:extLst>
                    <a:ext uri="{FF2B5EF4-FFF2-40B4-BE49-F238E27FC236}">
                      <a16:creationId xmlns:a16="http://schemas.microsoft.com/office/drawing/2014/main" id="{188D35A2-DC00-4990-A8CB-3B6DBB7E473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reeform: Shape 674">
                  <a:extLst>
                    <a:ext uri="{FF2B5EF4-FFF2-40B4-BE49-F238E27FC236}">
                      <a16:creationId xmlns:a16="http://schemas.microsoft.com/office/drawing/2014/main" id="{ED65338D-D92D-49CE-AD65-530ECBE5BB2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Freeform: Shape 675">
                  <a:extLst>
                    <a:ext uri="{FF2B5EF4-FFF2-40B4-BE49-F238E27FC236}">
                      <a16:creationId xmlns:a16="http://schemas.microsoft.com/office/drawing/2014/main" id="{6B9A05E3-B09A-4544-BA32-31EC4B425C9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Freeform: Shape 676">
                  <a:extLst>
                    <a:ext uri="{FF2B5EF4-FFF2-40B4-BE49-F238E27FC236}">
                      <a16:creationId xmlns:a16="http://schemas.microsoft.com/office/drawing/2014/main" id="{0392806E-CC64-4CEB-AEF0-64B5CEFD9CC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Freeform: Shape 677">
                  <a:extLst>
                    <a:ext uri="{FF2B5EF4-FFF2-40B4-BE49-F238E27FC236}">
                      <a16:creationId xmlns:a16="http://schemas.microsoft.com/office/drawing/2014/main" id="{F039F814-1B18-4612-B363-0E475D4845F7}"/>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6" name="Group 615">
              <a:extLst>
                <a:ext uri="{FF2B5EF4-FFF2-40B4-BE49-F238E27FC236}">
                  <a16:creationId xmlns:a16="http://schemas.microsoft.com/office/drawing/2014/main" id="{A8217F1E-E1CB-4AEC-9919-289551017E99}"/>
                </a:ext>
              </a:extLst>
            </p:cNvPr>
            <p:cNvGrpSpPr/>
            <p:nvPr/>
          </p:nvGrpSpPr>
          <p:grpSpPr>
            <a:xfrm>
              <a:off x="5345143" y="5361115"/>
              <a:ext cx="1053459" cy="80526"/>
              <a:chOff x="5435623" y="5361115"/>
              <a:chExt cx="1053459" cy="80526"/>
            </a:xfrm>
          </p:grpSpPr>
          <p:grpSp>
            <p:nvGrpSpPr>
              <p:cNvPr id="642" name="Group 641">
                <a:extLst>
                  <a:ext uri="{FF2B5EF4-FFF2-40B4-BE49-F238E27FC236}">
                    <a16:creationId xmlns:a16="http://schemas.microsoft.com/office/drawing/2014/main" id="{3A357A97-A8D8-4DE2-A588-9B5A5C883E26}"/>
                  </a:ext>
                </a:extLst>
              </p:cNvPr>
              <p:cNvGrpSpPr/>
              <p:nvPr/>
            </p:nvGrpSpPr>
            <p:grpSpPr>
              <a:xfrm>
                <a:off x="5435623" y="5363240"/>
                <a:ext cx="527322" cy="78401"/>
                <a:chOff x="3064128" y="5259734"/>
                <a:chExt cx="954674" cy="250936"/>
              </a:xfrm>
            </p:grpSpPr>
            <p:sp>
              <p:nvSpPr>
                <p:cNvPr id="655" name="Freeform: Shape 654">
                  <a:extLst>
                    <a:ext uri="{FF2B5EF4-FFF2-40B4-BE49-F238E27FC236}">
                      <a16:creationId xmlns:a16="http://schemas.microsoft.com/office/drawing/2014/main" id="{81098C4A-1BCB-4E64-877B-3C1CCA173FB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reeform: Shape 655">
                  <a:extLst>
                    <a:ext uri="{FF2B5EF4-FFF2-40B4-BE49-F238E27FC236}">
                      <a16:creationId xmlns:a16="http://schemas.microsoft.com/office/drawing/2014/main" id="{03EE4808-4F6E-451D-B6EB-EE35B03F928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Freeform: Shape 656">
                  <a:extLst>
                    <a:ext uri="{FF2B5EF4-FFF2-40B4-BE49-F238E27FC236}">
                      <a16:creationId xmlns:a16="http://schemas.microsoft.com/office/drawing/2014/main" id="{B6103AD3-378B-4D50-92F2-5DCE146246D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Freeform: Shape 657">
                  <a:extLst>
                    <a:ext uri="{FF2B5EF4-FFF2-40B4-BE49-F238E27FC236}">
                      <a16:creationId xmlns:a16="http://schemas.microsoft.com/office/drawing/2014/main" id="{C5547F3F-CFD9-4268-AF4E-950A4CA5575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Freeform: Shape 658">
                  <a:extLst>
                    <a:ext uri="{FF2B5EF4-FFF2-40B4-BE49-F238E27FC236}">
                      <a16:creationId xmlns:a16="http://schemas.microsoft.com/office/drawing/2014/main" id="{0233A8B8-AA30-4B6B-AD2E-ACA4731BDBF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Freeform: Shape 659">
                  <a:extLst>
                    <a:ext uri="{FF2B5EF4-FFF2-40B4-BE49-F238E27FC236}">
                      <a16:creationId xmlns:a16="http://schemas.microsoft.com/office/drawing/2014/main" id="{5C592486-2DF7-4498-BA8B-D05B363894A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Freeform: Shape 660">
                  <a:extLst>
                    <a:ext uri="{FF2B5EF4-FFF2-40B4-BE49-F238E27FC236}">
                      <a16:creationId xmlns:a16="http://schemas.microsoft.com/office/drawing/2014/main" id="{22A28C82-6191-46FC-BCE9-37ADC201B59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Freeform: Shape 661">
                  <a:extLst>
                    <a:ext uri="{FF2B5EF4-FFF2-40B4-BE49-F238E27FC236}">
                      <a16:creationId xmlns:a16="http://schemas.microsoft.com/office/drawing/2014/main" id="{A780D52A-5F2B-449D-B7D7-1D9463426A1C}"/>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Freeform: Shape 662">
                  <a:extLst>
                    <a:ext uri="{FF2B5EF4-FFF2-40B4-BE49-F238E27FC236}">
                      <a16:creationId xmlns:a16="http://schemas.microsoft.com/office/drawing/2014/main" id="{1C3454DA-16CC-4A3C-9228-B4B5856D99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Freeform: Shape 663">
                  <a:extLst>
                    <a:ext uri="{FF2B5EF4-FFF2-40B4-BE49-F238E27FC236}">
                      <a16:creationId xmlns:a16="http://schemas.microsoft.com/office/drawing/2014/main" id="{6E7AEC37-19C8-4E28-AD96-55D6453BF0B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Freeform: Shape 664">
                  <a:extLst>
                    <a:ext uri="{FF2B5EF4-FFF2-40B4-BE49-F238E27FC236}">
                      <a16:creationId xmlns:a16="http://schemas.microsoft.com/office/drawing/2014/main" id="{D2944FAB-2984-4AE9-992A-B74C78C9025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642">
                <a:extLst>
                  <a:ext uri="{FF2B5EF4-FFF2-40B4-BE49-F238E27FC236}">
                    <a16:creationId xmlns:a16="http://schemas.microsoft.com/office/drawing/2014/main" id="{37319EB3-5CC1-42B0-BBF0-D81B0FF058A7}"/>
                  </a:ext>
                </a:extLst>
              </p:cNvPr>
              <p:cNvGrpSpPr/>
              <p:nvPr/>
            </p:nvGrpSpPr>
            <p:grpSpPr>
              <a:xfrm>
                <a:off x="5961760" y="5361115"/>
                <a:ext cx="527322" cy="78401"/>
                <a:chOff x="3064128" y="5259734"/>
                <a:chExt cx="954674" cy="250936"/>
              </a:xfrm>
            </p:grpSpPr>
            <p:sp>
              <p:nvSpPr>
                <p:cNvPr id="644" name="Freeform: Shape 643">
                  <a:extLst>
                    <a:ext uri="{FF2B5EF4-FFF2-40B4-BE49-F238E27FC236}">
                      <a16:creationId xmlns:a16="http://schemas.microsoft.com/office/drawing/2014/main" id="{4A5AD22B-3659-4C1F-8D74-7B6C3B26102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Freeform: Shape 644">
                  <a:extLst>
                    <a:ext uri="{FF2B5EF4-FFF2-40B4-BE49-F238E27FC236}">
                      <a16:creationId xmlns:a16="http://schemas.microsoft.com/office/drawing/2014/main" id="{8C978A10-D582-4958-A4AC-15D433FB497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reeform: Shape 645">
                  <a:extLst>
                    <a:ext uri="{FF2B5EF4-FFF2-40B4-BE49-F238E27FC236}">
                      <a16:creationId xmlns:a16="http://schemas.microsoft.com/office/drawing/2014/main" id="{BCEC6C83-FBB8-4068-BB31-6948A566CB0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Freeform: Shape 646">
                  <a:extLst>
                    <a:ext uri="{FF2B5EF4-FFF2-40B4-BE49-F238E27FC236}">
                      <a16:creationId xmlns:a16="http://schemas.microsoft.com/office/drawing/2014/main" id="{B544D883-4DCC-448B-A131-4A7D41A9D04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Shape 647">
                  <a:extLst>
                    <a:ext uri="{FF2B5EF4-FFF2-40B4-BE49-F238E27FC236}">
                      <a16:creationId xmlns:a16="http://schemas.microsoft.com/office/drawing/2014/main" id="{662B103A-A2DE-4E28-91BC-7BFFAA107AB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Shape 648">
                  <a:extLst>
                    <a:ext uri="{FF2B5EF4-FFF2-40B4-BE49-F238E27FC236}">
                      <a16:creationId xmlns:a16="http://schemas.microsoft.com/office/drawing/2014/main" id="{4C23B5A5-CBFA-45F0-BDDA-3C392228BF0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Freeform: Shape 649">
                  <a:extLst>
                    <a:ext uri="{FF2B5EF4-FFF2-40B4-BE49-F238E27FC236}">
                      <a16:creationId xmlns:a16="http://schemas.microsoft.com/office/drawing/2014/main" id="{9AAB6C0D-31A0-4A79-BDFC-7480EA485C5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Freeform: Shape 650">
                  <a:extLst>
                    <a:ext uri="{FF2B5EF4-FFF2-40B4-BE49-F238E27FC236}">
                      <a16:creationId xmlns:a16="http://schemas.microsoft.com/office/drawing/2014/main" id="{F30040E1-ED6C-4F3F-B8C7-E2F59DABCAD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Freeform: Shape 651">
                  <a:extLst>
                    <a:ext uri="{FF2B5EF4-FFF2-40B4-BE49-F238E27FC236}">
                      <a16:creationId xmlns:a16="http://schemas.microsoft.com/office/drawing/2014/main" id="{0694B3D2-4EE7-4DB7-BED1-A8A2F42374A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reeform: Shape 652">
                  <a:extLst>
                    <a:ext uri="{FF2B5EF4-FFF2-40B4-BE49-F238E27FC236}">
                      <a16:creationId xmlns:a16="http://schemas.microsoft.com/office/drawing/2014/main" id="{E2C03C5D-2EC6-4C77-8EBA-D0FC7FD9020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Freeform: Shape 653">
                  <a:extLst>
                    <a:ext uri="{FF2B5EF4-FFF2-40B4-BE49-F238E27FC236}">
                      <a16:creationId xmlns:a16="http://schemas.microsoft.com/office/drawing/2014/main" id="{0F159000-5682-481E-9E9A-D7D4C79CD2E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616">
              <a:extLst>
                <a:ext uri="{FF2B5EF4-FFF2-40B4-BE49-F238E27FC236}">
                  <a16:creationId xmlns:a16="http://schemas.microsoft.com/office/drawing/2014/main" id="{6CB4AE63-69EE-44BD-AC88-E6D573DB4BF6}"/>
                </a:ext>
              </a:extLst>
            </p:cNvPr>
            <p:cNvGrpSpPr/>
            <p:nvPr/>
          </p:nvGrpSpPr>
          <p:grpSpPr>
            <a:xfrm>
              <a:off x="5345143" y="5465907"/>
              <a:ext cx="1053459" cy="80526"/>
              <a:chOff x="5357846" y="5249996"/>
              <a:chExt cx="1053459" cy="80526"/>
            </a:xfrm>
          </p:grpSpPr>
          <p:grpSp>
            <p:nvGrpSpPr>
              <p:cNvPr id="618" name="Group 617">
                <a:extLst>
                  <a:ext uri="{FF2B5EF4-FFF2-40B4-BE49-F238E27FC236}">
                    <a16:creationId xmlns:a16="http://schemas.microsoft.com/office/drawing/2014/main" id="{45B9A95A-A71E-4B57-88E8-67D0C9178EAA}"/>
                  </a:ext>
                </a:extLst>
              </p:cNvPr>
              <p:cNvGrpSpPr/>
              <p:nvPr/>
            </p:nvGrpSpPr>
            <p:grpSpPr>
              <a:xfrm>
                <a:off x="5357846" y="5252121"/>
                <a:ext cx="527322" cy="78401"/>
                <a:chOff x="3064128" y="5259734"/>
                <a:chExt cx="954674" cy="250936"/>
              </a:xfrm>
            </p:grpSpPr>
            <p:sp>
              <p:nvSpPr>
                <p:cNvPr id="631" name="Freeform: Shape 630">
                  <a:extLst>
                    <a:ext uri="{FF2B5EF4-FFF2-40B4-BE49-F238E27FC236}">
                      <a16:creationId xmlns:a16="http://schemas.microsoft.com/office/drawing/2014/main" id="{3FEB456E-F091-49E4-B726-86DDCF7FC8DF}"/>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reeform: Shape 631">
                  <a:extLst>
                    <a:ext uri="{FF2B5EF4-FFF2-40B4-BE49-F238E27FC236}">
                      <a16:creationId xmlns:a16="http://schemas.microsoft.com/office/drawing/2014/main" id="{196C8AE7-6FC5-4F46-8173-7962B4EAF5F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Freeform: Shape 632">
                  <a:extLst>
                    <a:ext uri="{FF2B5EF4-FFF2-40B4-BE49-F238E27FC236}">
                      <a16:creationId xmlns:a16="http://schemas.microsoft.com/office/drawing/2014/main" id="{BE821153-526D-4ABC-8D06-5B719E63C4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Freeform: Shape 633">
                  <a:extLst>
                    <a:ext uri="{FF2B5EF4-FFF2-40B4-BE49-F238E27FC236}">
                      <a16:creationId xmlns:a16="http://schemas.microsoft.com/office/drawing/2014/main" id="{E8628144-0698-45D8-A74F-8324B2EECAB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reeform: Shape 634">
                  <a:extLst>
                    <a:ext uri="{FF2B5EF4-FFF2-40B4-BE49-F238E27FC236}">
                      <a16:creationId xmlns:a16="http://schemas.microsoft.com/office/drawing/2014/main" id="{AF60FD6F-EFCD-4E76-A6A3-8FDE694C408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reeform: Shape 635">
                  <a:extLst>
                    <a:ext uri="{FF2B5EF4-FFF2-40B4-BE49-F238E27FC236}">
                      <a16:creationId xmlns:a16="http://schemas.microsoft.com/office/drawing/2014/main" id="{18817E01-7E23-4052-82FB-7DDE021021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reeform: Shape 636">
                  <a:extLst>
                    <a:ext uri="{FF2B5EF4-FFF2-40B4-BE49-F238E27FC236}">
                      <a16:creationId xmlns:a16="http://schemas.microsoft.com/office/drawing/2014/main" id="{0CF09443-49A8-4BE7-83EA-D59CEF18EBB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EA50291E-1945-4DBC-A6E3-2EE311ACA68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reeform: Shape 638">
                  <a:extLst>
                    <a:ext uri="{FF2B5EF4-FFF2-40B4-BE49-F238E27FC236}">
                      <a16:creationId xmlns:a16="http://schemas.microsoft.com/office/drawing/2014/main" id="{E13FB47D-BD2E-40F6-8FAF-1E5361AE390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reeform: Shape 639">
                  <a:extLst>
                    <a:ext uri="{FF2B5EF4-FFF2-40B4-BE49-F238E27FC236}">
                      <a16:creationId xmlns:a16="http://schemas.microsoft.com/office/drawing/2014/main" id="{B815D381-CC7A-476F-9391-EBDB102C6C4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Freeform: Shape 640">
                  <a:extLst>
                    <a:ext uri="{FF2B5EF4-FFF2-40B4-BE49-F238E27FC236}">
                      <a16:creationId xmlns:a16="http://schemas.microsoft.com/office/drawing/2014/main" id="{35993C53-04B1-43B5-BA46-F6B211D9A03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a:extLst>
                  <a:ext uri="{FF2B5EF4-FFF2-40B4-BE49-F238E27FC236}">
                    <a16:creationId xmlns:a16="http://schemas.microsoft.com/office/drawing/2014/main" id="{EDE12571-EFD5-4F0D-93A5-5E38280A93DA}"/>
                  </a:ext>
                </a:extLst>
              </p:cNvPr>
              <p:cNvGrpSpPr/>
              <p:nvPr/>
            </p:nvGrpSpPr>
            <p:grpSpPr>
              <a:xfrm>
                <a:off x="5883983" y="5249996"/>
                <a:ext cx="527322" cy="78401"/>
                <a:chOff x="3064128" y="5259734"/>
                <a:chExt cx="954674" cy="250936"/>
              </a:xfrm>
            </p:grpSpPr>
            <p:sp>
              <p:nvSpPr>
                <p:cNvPr id="620" name="Freeform: Shape 619">
                  <a:extLst>
                    <a:ext uri="{FF2B5EF4-FFF2-40B4-BE49-F238E27FC236}">
                      <a16:creationId xmlns:a16="http://schemas.microsoft.com/office/drawing/2014/main" id="{EA886201-265E-42B3-A0FE-49AB14CEB9C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Shape 620">
                  <a:extLst>
                    <a:ext uri="{FF2B5EF4-FFF2-40B4-BE49-F238E27FC236}">
                      <a16:creationId xmlns:a16="http://schemas.microsoft.com/office/drawing/2014/main" id="{EA212FE1-EFE3-470E-8C2E-2D51A2858DC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Shape 621">
                  <a:extLst>
                    <a:ext uri="{FF2B5EF4-FFF2-40B4-BE49-F238E27FC236}">
                      <a16:creationId xmlns:a16="http://schemas.microsoft.com/office/drawing/2014/main" id="{4F32E342-3B8A-48F4-8D4A-186F2F4624A7}"/>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Shape 622">
                  <a:extLst>
                    <a:ext uri="{FF2B5EF4-FFF2-40B4-BE49-F238E27FC236}">
                      <a16:creationId xmlns:a16="http://schemas.microsoft.com/office/drawing/2014/main" id="{C5DA39A4-0698-4781-B63E-A5CF0746702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Shape 623">
                  <a:extLst>
                    <a:ext uri="{FF2B5EF4-FFF2-40B4-BE49-F238E27FC236}">
                      <a16:creationId xmlns:a16="http://schemas.microsoft.com/office/drawing/2014/main" id="{CBEC52BE-4D99-43CB-8B53-B3F8D1C93009}"/>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Shape 624">
                  <a:extLst>
                    <a:ext uri="{FF2B5EF4-FFF2-40B4-BE49-F238E27FC236}">
                      <a16:creationId xmlns:a16="http://schemas.microsoft.com/office/drawing/2014/main" id="{84E57707-28D9-4F15-84D2-FAABE3F43C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Freeform: Shape 625">
                  <a:extLst>
                    <a:ext uri="{FF2B5EF4-FFF2-40B4-BE49-F238E27FC236}">
                      <a16:creationId xmlns:a16="http://schemas.microsoft.com/office/drawing/2014/main" id="{CD4D2BA9-F4C5-4A99-9B2F-DBEA7765369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Freeform: Shape 626">
                  <a:extLst>
                    <a:ext uri="{FF2B5EF4-FFF2-40B4-BE49-F238E27FC236}">
                      <a16:creationId xmlns:a16="http://schemas.microsoft.com/office/drawing/2014/main" id="{E9F7F8D5-C446-479B-B222-1F218D42C3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Shape 627">
                  <a:extLst>
                    <a:ext uri="{FF2B5EF4-FFF2-40B4-BE49-F238E27FC236}">
                      <a16:creationId xmlns:a16="http://schemas.microsoft.com/office/drawing/2014/main" id="{4AC1F7A6-9B68-4C5A-B267-66DE271AB33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Shape 628">
                  <a:extLst>
                    <a:ext uri="{FF2B5EF4-FFF2-40B4-BE49-F238E27FC236}">
                      <a16:creationId xmlns:a16="http://schemas.microsoft.com/office/drawing/2014/main" id="{7B76543A-BD5C-48C4-8B0F-364FC280BCA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Shape 629">
                  <a:extLst>
                    <a:ext uri="{FF2B5EF4-FFF2-40B4-BE49-F238E27FC236}">
                      <a16:creationId xmlns:a16="http://schemas.microsoft.com/office/drawing/2014/main" id="{D3342174-3A45-4C54-9588-26CAFAECE6F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3" name="TextBox 242">
            <a:extLst>
              <a:ext uri="{FF2B5EF4-FFF2-40B4-BE49-F238E27FC236}">
                <a16:creationId xmlns:a16="http://schemas.microsoft.com/office/drawing/2014/main" id="{8A454FFA-C046-49BC-BCFE-B94D147D7E5A}"/>
              </a:ext>
            </a:extLst>
          </p:cNvPr>
          <p:cNvSpPr txBox="1"/>
          <p:nvPr/>
        </p:nvSpPr>
        <p:spPr>
          <a:xfrm>
            <a:off x="2416863" y="204980"/>
            <a:ext cx="6572633" cy="707886"/>
          </a:xfrm>
          <a:prstGeom prst="rect">
            <a:avLst/>
          </a:prstGeom>
          <a:noFill/>
        </p:spPr>
        <p:txBody>
          <a:bodyPr wrap="none" rtlCol="0">
            <a:spAutoFit/>
          </a:bodyPr>
          <a:lstStyle/>
          <a:p>
            <a:r>
              <a:rPr lang="en-US" sz="4000" dirty="0">
                <a:latin typeface="Century Gothic" panose="020B0502020202020204" pitchFamily="34" charset="0"/>
              </a:rPr>
              <a:t>Hippocampus: Physiology</a:t>
            </a:r>
          </a:p>
        </p:txBody>
      </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02" name="Straight Connector 501">
            <a:extLst>
              <a:ext uri="{FF2B5EF4-FFF2-40B4-BE49-F238E27FC236}">
                <a16:creationId xmlns:a16="http://schemas.microsoft.com/office/drawing/2014/main" id="{67FA5AC5-2E85-457A-B37D-9766C1DDD3F3}"/>
              </a:ext>
            </a:extLst>
          </p:cNvPr>
          <p:cNvCxnSpPr>
            <a:cxnSpLocks/>
          </p:cNvCxnSpPr>
          <p:nvPr/>
        </p:nvCxnSpPr>
        <p:spPr>
          <a:xfrm>
            <a:off x="7566078" y="5411078"/>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86" name="TextBox 585">
            <a:extLst>
              <a:ext uri="{FF2B5EF4-FFF2-40B4-BE49-F238E27FC236}">
                <a16:creationId xmlns:a16="http://schemas.microsoft.com/office/drawing/2014/main" id="{69480B1A-5FE4-4D26-B49E-A30AC7284FEB}"/>
              </a:ext>
            </a:extLst>
          </p:cNvPr>
          <p:cNvSpPr txBox="1"/>
          <p:nvPr/>
        </p:nvSpPr>
        <p:spPr>
          <a:xfrm>
            <a:off x="10014904" y="4803107"/>
            <a:ext cx="760144" cy="523220"/>
          </a:xfrm>
          <a:prstGeom prst="rect">
            <a:avLst/>
          </a:prstGeom>
          <a:noFill/>
        </p:spPr>
        <p:txBody>
          <a:bodyPr wrap="none" rtlCol="0">
            <a:spAutoFit/>
          </a:bodyPr>
          <a:lstStyle/>
          <a:p>
            <a:r>
              <a:rPr lang="en-US" sz="2800" dirty="0">
                <a:solidFill>
                  <a:srgbClr val="9900CC"/>
                </a:solidFill>
                <a:latin typeface="Candara" panose="020E0502030303020204" pitchFamily="34" charset="0"/>
              </a:rPr>
              <a:t>Sub</a:t>
            </a:r>
          </a:p>
        </p:txBody>
      </p:sp>
      <p:sp>
        <p:nvSpPr>
          <p:cNvPr id="588" name="Rectangle 587">
            <a:extLst>
              <a:ext uri="{FF2B5EF4-FFF2-40B4-BE49-F238E27FC236}">
                <a16:creationId xmlns:a16="http://schemas.microsoft.com/office/drawing/2014/main" id="{4CCA1B17-69DC-4491-9CEC-5DDFA3899395}"/>
              </a:ext>
            </a:extLst>
          </p:cNvPr>
          <p:cNvSpPr/>
          <p:nvPr/>
        </p:nvSpPr>
        <p:spPr>
          <a:xfrm>
            <a:off x="9831426" y="5499889"/>
            <a:ext cx="1127101" cy="73186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Rectangle 589">
            <a:extLst>
              <a:ext uri="{FF2B5EF4-FFF2-40B4-BE49-F238E27FC236}">
                <a16:creationId xmlns:a16="http://schemas.microsoft.com/office/drawing/2014/main" id="{C9E4F3E5-C8BF-4331-84AD-624CA039E97B}"/>
              </a:ext>
            </a:extLst>
          </p:cNvPr>
          <p:cNvSpPr/>
          <p:nvPr/>
        </p:nvSpPr>
        <p:spPr>
          <a:xfrm>
            <a:off x="9831426" y="5242143"/>
            <a:ext cx="1127101" cy="50727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4" name="Group 503">
            <a:extLst>
              <a:ext uri="{FF2B5EF4-FFF2-40B4-BE49-F238E27FC236}">
                <a16:creationId xmlns:a16="http://schemas.microsoft.com/office/drawing/2014/main" id="{8DCC0DA1-7A4E-47FB-9BCF-0F6626D5FB08}"/>
              </a:ext>
            </a:extLst>
          </p:cNvPr>
          <p:cNvGrpSpPr/>
          <p:nvPr/>
        </p:nvGrpSpPr>
        <p:grpSpPr>
          <a:xfrm>
            <a:off x="7597138" y="5292438"/>
            <a:ext cx="1053459" cy="80526"/>
            <a:chOff x="5357846" y="5249996"/>
            <a:chExt cx="1053459" cy="80526"/>
          </a:xfrm>
        </p:grpSpPr>
        <p:grpSp>
          <p:nvGrpSpPr>
            <p:cNvPr id="555" name="Group 554">
              <a:extLst>
                <a:ext uri="{FF2B5EF4-FFF2-40B4-BE49-F238E27FC236}">
                  <a16:creationId xmlns:a16="http://schemas.microsoft.com/office/drawing/2014/main" id="{84ACCEF5-E0BA-405D-A28A-1DC46D928BAA}"/>
                </a:ext>
              </a:extLst>
            </p:cNvPr>
            <p:cNvGrpSpPr/>
            <p:nvPr/>
          </p:nvGrpSpPr>
          <p:grpSpPr>
            <a:xfrm>
              <a:off x="5357846" y="5252121"/>
              <a:ext cx="527322" cy="78401"/>
              <a:chOff x="3064128" y="5259734"/>
              <a:chExt cx="954674" cy="250936"/>
            </a:xfrm>
          </p:grpSpPr>
          <p:sp>
            <p:nvSpPr>
              <p:cNvPr id="568" name="Freeform: Shape 567">
                <a:extLst>
                  <a:ext uri="{FF2B5EF4-FFF2-40B4-BE49-F238E27FC236}">
                    <a16:creationId xmlns:a16="http://schemas.microsoft.com/office/drawing/2014/main" id="{F3C6F402-1DBA-4074-8507-AC0CDC13529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C7CD543E-9846-4AE5-B644-0ADE2A45D5A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6BA3C69-2732-4B1D-B386-46E36FFD627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Freeform: Shape 570">
                <a:extLst>
                  <a:ext uri="{FF2B5EF4-FFF2-40B4-BE49-F238E27FC236}">
                    <a16:creationId xmlns:a16="http://schemas.microsoft.com/office/drawing/2014/main" id="{F26BF069-B0BA-4C80-A56F-213BF2441FA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398D54C7-5901-4E2B-8927-FC3AC5D3A61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6008597B-4D66-415B-A2B7-85411668670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1F2EF07-2746-409A-AFB1-3EF2FD3C31D4}"/>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B8564401-1FDA-4A65-BFDF-2CE564E8C4C8}"/>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0839D9B7-0444-460B-A9C8-D03812DEC9C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49FA6909-D6CF-4C36-BAC6-D8CEDAA8FBC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7421BF2B-7F53-4D7E-9D8A-B08808A27246}"/>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6" name="Group 555">
              <a:extLst>
                <a:ext uri="{FF2B5EF4-FFF2-40B4-BE49-F238E27FC236}">
                  <a16:creationId xmlns:a16="http://schemas.microsoft.com/office/drawing/2014/main" id="{E10AE987-B00B-4A0C-B180-FFFF53BD00FB}"/>
                </a:ext>
              </a:extLst>
            </p:cNvPr>
            <p:cNvGrpSpPr/>
            <p:nvPr/>
          </p:nvGrpSpPr>
          <p:grpSpPr>
            <a:xfrm>
              <a:off x="5883983" y="5249996"/>
              <a:ext cx="527322" cy="78401"/>
              <a:chOff x="3064128" y="5259734"/>
              <a:chExt cx="954674" cy="250936"/>
            </a:xfrm>
          </p:grpSpPr>
          <p:sp>
            <p:nvSpPr>
              <p:cNvPr id="557" name="Freeform: Shape 556">
                <a:extLst>
                  <a:ext uri="{FF2B5EF4-FFF2-40B4-BE49-F238E27FC236}">
                    <a16:creationId xmlns:a16="http://schemas.microsoft.com/office/drawing/2014/main" id="{860EABBF-E812-47EF-9E86-DA86A771E3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Freeform: Shape 557">
                <a:extLst>
                  <a:ext uri="{FF2B5EF4-FFF2-40B4-BE49-F238E27FC236}">
                    <a16:creationId xmlns:a16="http://schemas.microsoft.com/office/drawing/2014/main" id="{20184A3F-88CA-4A6A-A32A-66CCE7B02A6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Shape 558">
                <a:extLst>
                  <a:ext uri="{FF2B5EF4-FFF2-40B4-BE49-F238E27FC236}">
                    <a16:creationId xmlns:a16="http://schemas.microsoft.com/office/drawing/2014/main" id="{F7771EAA-EE9A-4E8B-90F2-368FB188F41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Shape 559">
                <a:extLst>
                  <a:ext uri="{FF2B5EF4-FFF2-40B4-BE49-F238E27FC236}">
                    <a16:creationId xmlns:a16="http://schemas.microsoft.com/office/drawing/2014/main" id="{92F7952C-813A-4D6F-A700-EB2F54E25A9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535B9675-8FA4-47D8-84F4-27A6FE0876A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66F7B34-8D25-4D17-84B7-A0244DB7291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5215F1A9-FBEF-48F8-B25D-F027546A8881}"/>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B0F45B8B-E20A-465C-930C-0A8D9517334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BA290C23-ABEA-4023-954C-8C24B96957B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2234E065-5F9A-498D-A3CA-AE798732132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95C7E91F-D27A-435D-A77E-215E579ACB1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5" name="Group 504">
            <a:extLst>
              <a:ext uri="{FF2B5EF4-FFF2-40B4-BE49-F238E27FC236}">
                <a16:creationId xmlns:a16="http://schemas.microsoft.com/office/drawing/2014/main" id="{12BFB677-8BBD-4566-956D-CE0FD5CF163C}"/>
              </a:ext>
            </a:extLst>
          </p:cNvPr>
          <p:cNvGrpSpPr/>
          <p:nvPr/>
        </p:nvGrpSpPr>
        <p:grpSpPr>
          <a:xfrm>
            <a:off x="7597138" y="5450006"/>
            <a:ext cx="1053459" cy="80526"/>
            <a:chOff x="5435623" y="5361115"/>
            <a:chExt cx="1053459" cy="80526"/>
          </a:xfrm>
        </p:grpSpPr>
        <p:grpSp>
          <p:nvGrpSpPr>
            <p:cNvPr id="531" name="Group 530">
              <a:extLst>
                <a:ext uri="{FF2B5EF4-FFF2-40B4-BE49-F238E27FC236}">
                  <a16:creationId xmlns:a16="http://schemas.microsoft.com/office/drawing/2014/main" id="{B1CA8DCB-5326-4F94-80CD-A6DF2839473E}"/>
                </a:ext>
              </a:extLst>
            </p:cNvPr>
            <p:cNvGrpSpPr/>
            <p:nvPr/>
          </p:nvGrpSpPr>
          <p:grpSpPr>
            <a:xfrm>
              <a:off x="5435623" y="5363240"/>
              <a:ext cx="527322" cy="78401"/>
              <a:chOff x="3064128" y="5259734"/>
              <a:chExt cx="954674" cy="250936"/>
            </a:xfrm>
          </p:grpSpPr>
          <p:sp>
            <p:nvSpPr>
              <p:cNvPr id="544" name="Freeform: Shape 543">
                <a:extLst>
                  <a:ext uri="{FF2B5EF4-FFF2-40B4-BE49-F238E27FC236}">
                    <a16:creationId xmlns:a16="http://schemas.microsoft.com/office/drawing/2014/main" id="{9FFE8602-1DF8-49A4-A864-9DDC517A9F9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3CED8BD8-8708-4556-99E0-ABD90057DE4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F86F6B26-39F0-42B5-A104-7E5E3664BB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Freeform: Shape 546">
                <a:extLst>
                  <a:ext uri="{FF2B5EF4-FFF2-40B4-BE49-F238E27FC236}">
                    <a16:creationId xmlns:a16="http://schemas.microsoft.com/office/drawing/2014/main" id="{129FA905-06F5-46E1-B412-52D35091014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89B6B628-6915-47FE-AD1F-63F43DF201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AE1E18C5-5614-44F7-BC16-A4C2DAEB34A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A080F99D-C8DD-4E8E-9EC2-81F30DD5B59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4797BEAC-F93B-4B74-BAE9-D44E9037FC2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93FCBC2F-F0F5-4337-8B68-515CA341CE82}"/>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3D444828-4A1B-4C4C-B7D4-77C9C362EA7C}"/>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A6347DB4-9E35-41F8-A065-A3601EE3BFD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531">
              <a:extLst>
                <a:ext uri="{FF2B5EF4-FFF2-40B4-BE49-F238E27FC236}">
                  <a16:creationId xmlns:a16="http://schemas.microsoft.com/office/drawing/2014/main" id="{1DB145FE-93C7-4D68-A5C4-8416F5F4DBCC}"/>
                </a:ext>
              </a:extLst>
            </p:cNvPr>
            <p:cNvGrpSpPr/>
            <p:nvPr/>
          </p:nvGrpSpPr>
          <p:grpSpPr>
            <a:xfrm>
              <a:off x="5961760" y="5361115"/>
              <a:ext cx="527322" cy="78401"/>
              <a:chOff x="3064128" y="5259734"/>
              <a:chExt cx="954674" cy="250936"/>
            </a:xfrm>
          </p:grpSpPr>
          <p:sp>
            <p:nvSpPr>
              <p:cNvPr id="533" name="Freeform: Shape 532">
                <a:extLst>
                  <a:ext uri="{FF2B5EF4-FFF2-40B4-BE49-F238E27FC236}">
                    <a16:creationId xmlns:a16="http://schemas.microsoft.com/office/drawing/2014/main" id="{3331C530-6487-43B3-858D-1EB3A7FBA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Shape 533">
                <a:extLst>
                  <a:ext uri="{FF2B5EF4-FFF2-40B4-BE49-F238E27FC236}">
                    <a16:creationId xmlns:a16="http://schemas.microsoft.com/office/drawing/2014/main" id="{D3F6D62B-BB7C-4FDD-A106-3F3659E412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Shape 534">
                <a:extLst>
                  <a:ext uri="{FF2B5EF4-FFF2-40B4-BE49-F238E27FC236}">
                    <a16:creationId xmlns:a16="http://schemas.microsoft.com/office/drawing/2014/main" id="{5FE930F6-8493-42E4-BE9C-A7D9D9DBEE1A}"/>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Shape 535">
                <a:extLst>
                  <a:ext uri="{FF2B5EF4-FFF2-40B4-BE49-F238E27FC236}">
                    <a16:creationId xmlns:a16="http://schemas.microsoft.com/office/drawing/2014/main" id="{2618E441-5AE2-42B1-9B47-20175F16A5C1}"/>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FA40196A-C3EF-4750-9EB4-4C079EF6F0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11BA7C4-67AC-492C-B4D8-64C426506C7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6915A973-8147-4FF0-B93A-B926F6BE1E7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7E9C79E5-EC0D-40D9-A07B-16B73460B38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22683571-C41C-4B40-8AB4-2CB4CB80AB2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8C9A5A5-7531-49B3-A05D-9FADB6CDED3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C92DE09C-33E5-4FEE-B8A9-806532CD624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 name="Group 47">
            <a:extLst>
              <a:ext uri="{FF2B5EF4-FFF2-40B4-BE49-F238E27FC236}">
                <a16:creationId xmlns:a16="http://schemas.microsoft.com/office/drawing/2014/main" id="{54E09A22-EA10-4E34-86CA-E2A21BA7B96C}"/>
              </a:ext>
            </a:extLst>
          </p:cNvPr>
          <p:cNvGrpSpPr/>
          <p:nvPr/>
        </p:nvGrpSpPr>
        <p:grpSpPr>
          <a:xfrm>
            <a:off x="7751701" y="5677413"/>
            <a:ext cx="755408" cy="171815"/>
            <a:chOff x="7751701" y="5677413"/>
            <a:chExt cx="755408" cy="171815"/>
          </a:xfrm>
        </p:grpSpPr>
        <p:sp>
          <p:nvSpPr>
            <p:cNvPr id="599" name="Freeform: Shape 598">
              <a:extLst>
                <a:ext uri="{FF2B5EF4-FFF2-40B4-BE49-F238E27FC236}">
                  <a16:creationId xmlns:a16="http://schemas.microsoft.com/office/drawing/2014/main" id="{8B89BF41-0C97-4CE8-866F-3E893B9E565C}"/>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Shape 599">
              <a:extLst>
                <a:ext uri="{FF2B5EF4-FFF2-40B4-BE49-F238E27FC236}">
                  <a16:creationId xmlns:a16="http://schemas.microsoft.com/office/drawing/2014/main" id="{B3559290-937F-4856-87DB-88FD3170DF90}"/>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reeform: Shape 600">
              <a:extLst>
                <a:ext uri="{FF2B5EF4-FFF2-40B4-BE49-F238E27FC236}">
                  <a16:creationId xmlns:a16="http://schemas.microsoft.com/office/drawing/2014/main" id="{775BC5FC-DEDB-48E3-86EC-8F479ABBDCBB}"/>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9">
            <a:extLst>
              <a:ext uri="{FF2B5EF4-FFF2-40B4-BE49-F238E27FC236}">
                <a16:creationId xmlns:a16="http://schemas.microsoft.com/office/drawing/2014/main" id="{E64B9FE5-0836-4BE7-BD67-21CA26B10FC9}"/>
              </a:ext>
            </a:extLst>
          </p:cNvPr>
          <p:cNvGrpSpPr/>
          <p:nvPr/>
        </p:nvGrpSpPr>
        <p:grpSpPr>
          <a:xfrm>
            <a:off x="7623574" y="6017027"/>
            <a:ext cx="1031977" cy="114824"/>
            <a:chOff x="7623574" y="6017027"/>
            <a:chExt cx="1031977" cy="114824"/>
          </a:xfrm>
          <a:solidFill>
            <a:srgbClr val="0000FF"/>
          </a:solidFill>
        </p:grpSpPr>
        <p:sp>
          <p:nvSpPr>
            <p:cNvPr id="603" name="Oval 602">
              <a:extLst>
                <a:ext uri="{FF2B5EF4-FFF2-40B4-BE49-F238E27FC236}">
                  <a16:creationId xmlns:a16="http://schemas.microsoft.com/office/drawing/2014/main" id="{B91BF654-9ED5-483D-83A5-52DA71535679}"/>
                </a:ext>
              </a:extLst>
            </p:cNvPr>
            <p:cNvSpPr/>
            <p:nvPr/>
          </p:nvSpPr>
          <p:spPr>
            <a:xfrm>
              <a:off x="8392644" y="6037863"/>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94B1EA2C-6C5D-409C-8153-7E110109EBE1}"/>
                </a:ext>
              </a:extLst>
            </p:cNvPr>
            <p:cNvSpPr/>
            <p:nvPr/>
          </p:nvSpPr>
          <p:spPr>
            <a:xfrm>
              <a:off x="7956051"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E618B750-059F-4799-B46C-CF9933BFF72A}"/>
                </a:ext>
              </a:extLst>
            </p:cNvPr>
            <p:cNvSpPr/>
            <p:nvPr/>
          </p:nvSpPr>
          <p:spPr>
            <a:xfrm rot="5400000">
              <a:off x="8561433"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Isosceles Triangle 605">
              <a:extLst>
                <a:ext uri="{FF2B5EF4-FFF2-40B4-BE49-F238E27FC236}">
                  <a16:creationId xmlns:a16="http://schemas.microsoft.com/office/drawing/2014/main" id="{112612FD-EB3C-4476-87CF-3B81E812130B}"/>
                </a:ext>
              </a:extLst>
            </p:cNvPr>
            <p:cNvSpPr/>
            <p:nvPr/>
          </p:nvSpPr>
          <p:spPr>
            <a:xfrm>
              <a:off x="8247113"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Isosceles Triangle 606">
              <a:extLst>
                <a:ext uri="{FF2B5EF4-FFF2-40B4-BE49-F238E27FC236}">
                  <a16:creationId xmlns:a16="http://schemas.microsoft.com/office/drawing/2014/main" id="{03969A4F-AD17-44F6-A8F0-1095B3B8B37F}"/>
                </a:ext>
              </a:extLst>
            </p:cNvPr>
            <p:cNvSpPr/>
            <p:nvPr/>
          </p:nvSpPr>
          <p:spPr>
            <a:xfrm>
              <a:off x="7623574"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a:extLst>
                <a:ext uri="{FF2B5EF4-FFF2-40B4-BE49-F238E27FC236}">
                  <a16:creationId xmlns:a16="http://schemas.microsoft.com/office/drawing/2014/main" id="{8E350BC1-EC80-484B-8493-E63ECC0CE567}"/>
                </a:ext>
              </a:extLst>
            </p:cNvPr>
            <p:cNvSpPr/>
            <p:nvPr/>
          </p:nvSpPr>
          <p:spPr>
            <a:xfrm>
              <a:off x="8101582"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Rectangle: Rounded Corners 608">
              <a:extLst>
                <a:ext uri="{FF2B5EF4-FFF2-40B4-BE49-F238E27FC236}">
                  <a16:creationId xmlns:a16="http://schemas.microsoft.com/office/drawing/2014/main" id="{036B8AD0-4592-4399-A701-AE5A5107B36A}"/>
                </a:ext>
              </a:extLst>
            </p:cNvPr>
            <p:cNvSpPr/>
            <p:nvPr/>
          </p:nvSpPr>
          <p:spPr>
            <a:xfrm>
              <a:off x="7769105" y="6037863"/>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98" name="Freeform: Shape 697">
            <a:extLst>
              <a:ext uri="{FF2B5EF4-FFF2-40B4-BE49-F238E27FC236}">
                <a16:creationId xmlns:a16="http://schemas.microsoft.com/office/drawing/2014/main" id="{6B388FF9-807D-46AB-985F-677CF875146D}"/>
              </a:ext>
            </a:extLst>
          </p:cNvPr>
          <p:cNvSpPr/>
          <p:nvPr/>
        </p:nvSpPr>
        <p:spPr>
          <a:xfrm>
            <a:off x="6475212" y="5511259"/>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8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4" name="Group 703">
            <a:extLst>
              <a:ext uri="{FF2B5EF4-FFF2-40B4-BE49-F238E27FC236}">
                <a16:creationId xmlns:a16="http://schemas.microsoft.com/office/drawing/2014/main" id="{4574BA36-AA5F-4F80-88CC-1299304C4117}"/>
              </a:ext>
            </a:extLst>
          </p:cNvPr>
          <p:cNvGrpSpPr/>
          <p:nvPr/>
        </p:nvGrpSpPr>
        <p:grpSpPr>
          <a:xfrm>
            <a:off x="10026955" y="5898626"/>
            <a:ext cx="755408" cy="171815"/>
            <a:chOff x="7751701" y="5677413"/>
            <a:chExt cx="755408" cy="171815"/>
          </a:xfrm>
          <a:solidFill>
            <a:srgbClr val="9900CC"/>
          </a:solidFill>
        </p:grpSpPr>
        <p:sp>
          <p:nvSpPr>
            <p:cNvPr id="705" name="Freeform: Shape 704">
              <a:extLst>
                <a:ext uri="{FF2B5EF4-FFF2-40B4-BE49-F238E27FC236}">
                  <a16:creationId xmlns:a16="http://schemas.microsoft.com/office/drawing/2014/main" id="{B73579CB-AC0C-484E-B340-F6F0AACCC0E4}"/>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Freeform: Shape 705">
              <a:extLst>
                <a:ext uri="{FF2B5EF4-FFF2-40B4-BE49-F238E27FC236}">
                  <a16:creationId xmlns:a16="http://schemas.microsoft.com/office/drawing/2014/main" id="{9E2CE01F-AC0A-4C53-AA2D-556B60104D2F}"/>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Freeform: Shape 706">
              <a:extLst>
                <a:ext uri="{FF2B5EF4-FFF2-40B4-BE49-F238E27FC236}">
                  <a16:creationId xmlns:a16="http://schemas.microsoft.com/office/drawing/2014/main" id="{6A03BC07-28D2-401F-A4E3-EEA8929617C9}"/>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708">
            <a:extLst>
              <a:ext uri="{FF2B5EF4-FFF2-40B4-BE49-F238E27FC236}">
                <a16:creationId xmlns:a16="http://schemas.microsoft.com/office/drawing/2014/main" id="{9747F77F-D4CE-4AC5-92BE-971A290C1C0A}"/>
              </a:ext>
            </a:extLst>
          </p:cNvPr>
          <p:cNvGrpSpPr/>
          <p:nvPr/>
        </p:nvGrpSpPr>
        <p:grpSpPr>
          <a:xfrm>
            <a:off x="9916834" y="5360580"/>
            <a:ext cx="954674" cy="250936"/>
            <a:chOff x="3064128" y="5259734"/>
            <a:chExt cx="954674" cy="250936"/>
          </a:xfrm>
        </p:grpSpPr>
        <p:sp>
          <p:nvSpPr>
            <p:cNvPr id="710" name="Freeform: Shape 709">
              <a:extLst>
                <a:ext uri="{FF2B5EF4-FFF2-40B4-BE49-F238E27FC236}">
                  <a16:creationId xmlns:a16="http://schemas.microsoft.com/office/drawing/2014/main" id="{84A59884-F711-4637-9192-557F2B89B01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Freeform: Shape 710">
              <a:extLst>
                <a:ext uri="{FF2B5EF4-FFF2-40B4-BE49-F238E27FC236}">
                  <a16:creationId xmlns:a16="http://schemas.microsoft.com/office/drawing/2014/main" id="{44AC2EE3-C5F2-4897-B535-E85A1F3EDA6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Freeform: Shape 711">
              <a:extLst>
                <a:ext uri="{FF2B5EF4-FFF2-40B4-BE49-F238E27FC236}">
                  <a16:creationId xmlns:a16="http://schemas.microsoft.com/office/drawing/2014/main" id="{0D28CBCD-576B-4CD6-9BB0-2B24E294BE28}"/>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Freeform: Shape 712">
              <a:extLst>
                <a:ext uri="{FF2B5EF4-FFF2-40B4-BE49-F238E27FC236}">
                  <a16:creationId xmlns:a16="http://schemas.microsoft.com/office/drawing/2014/main" id="{BC7B05CC-3972-4EA7-828C-333BC1BB1D08}"/>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Freeform: Shape 713">
              <a:extLst>
                <a:ext uri="{FF2B5EF4-FFF2-40B4-BE49-F238E27FC236}">
                  <a16:creationId xmlns:a16="http://schemas.microsoft.com/office/drawing/2014/main" id="{E27B2941-6DB5-4B39-96F3-BDB854FAD63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Freeform: Shape 714">
              <a:extLst>
                <a:ext uri="{FF2B5EF4-FFF2-40B4-BE49-F238E27FC236}">
                  <a16:creationId xmlns:a16="http://schemas.microsoft.com/office/drawing/2014/main" id="{B663952E-334D-4834-B87B-E7E8BC0FFA7B}"/>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Freeform: Shape 715">
              <a:extLst>
                <a:ext uri="{FF2B5EF4-FFF2-40B4-BE49-F238E27FC236}">
                  <a16:creationId xmlns:a16="http://schemas.microsoft.com/office/drawing/2014/main" id="{62D0AEDC-7AD9-48F2-B9D3-BAFD337D706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Freeform: Shape 716">
              <a:extLst>
                <a:ext uri="{FF2B5EF4-FFF2-40B4-BE49-F238E27FC236}">
                  <a16:creationId xmlns:a16="http://schemas.microsoft.com/office/drawing/2014/main" id="{C24A4C2B-0DC5-42CE-93B2-06EE2EDBA0D0}"/>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Freeform: Shape 717">
              <a:extLst>
                <a:ext uri="{FF2B5EF4-FFF2-40B4-BE49-F238E27FC236}">
                  <a16:creationId xmlns:a16="http://schemas.microsoft.com/office/drawing/2014/main" id="{03707722-AFFC-4C20-B95F-45AAC1CAB0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Freeform: Shape 718">
              <a:extLst>
                <a:ext uri="{FF2B5EF4-FFF2-40B4-BE49-F238E27FC236}">
                  <a16:creationId xmlns:a16="http://schemas.microsoft.com/office/drawing/2014/main" id="{85251376-F29E-49B0-8F2B-1429A6CDB21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Freeform: Shape 719">
              <a:extLst>
                <a:ext uri="{FF2B5EF4-FFF2-40B4-BE49-F238E27FC236}">
                  <a16:creationId xmlns:a16="http://schemas.microsoft.com/office/drawing/2014/main" id="{81C2669A-C4F5-4F4B-934A-94D3009098A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a:extLst>
              <a:ext uri="{FF2B5EF4-FFF2-40B4-BE49-F238E27FC236}">
                <a16:creationId xmlns:a16="http://schemas.microsoft.com/office/drawing/2014/main" id="{541C7494-8E22-4AEF-A83A-A60A74621F7C}"/>
              </a:ext>
            </a:extLst>
          </p:cNvPr>
          <p:cNvGrpSpPr/>
          <p:nvPr/>
        </p:nvGrpSpPr>
        <p:grpSpPr>
          <a:xfrm>
            <a:off x="8738323" y="5495779"/>
            <a:ext cx="1052512" cy="267360"/>
            <a:chOff x="8738323" y="5495779"/>
            <a:chExt cx="1052512" cy="267360"/>
          </a:xfrm>
        </p:grpSpPr>
        <p:sp>
          <p:nvSpPr>
            <p:cNvPr id="187" name="Rectangle: Rounded Corners 186">
              <a:extLst>
                <a:ext uri="{FF2B5EF4-FFF2-40B4-BE49-F238E27FC236}">
                  <a16:creationId xmlns:a16="http://schemas.microsoft.com/office/drawing/2014/main" id="{8F1833BD-EC8B-4A1C-9ABB-E586944A0871}"/>
                </a:ext>
              </a:extLst>
            </p:cNvPr>
            <p:cNvSpPr/>
            <p:nvPr/>
          </p:nvSpPr>
          <p:spPr>
            <a:xfrm>
              <a:off x="9603820" y="5495779"/>
              <a:ext cx="112811" cy="17104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Freeform: Shape 728">
              <a:extLst>
                <a:ext uri="{FF2B5EF4-FFF2-40B4-BE49-F238E27FC236}">
                  <a16:creationId xmlns:a16="http://schemas.microsoft.com/office/drawing/2014/main" id="{0D06A027-18D0-44E5-823B-8090B591C7C2}"/>
                </a:ext>
              </a:extLst>
            </p:cNvPr>
            <p:cNvSpPr/>
            <p:nvPr/>
          </p:nvSpPr>
          <p:spPr>
            <a:xfrm>
              <a:off x="8738323" y="5521443"/>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00FF"/>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2" name="Freeform: Shape 731">
            <a:extLst>
              <a:ext uri="{FF2B5EF4-FFF2-40B4-BE49-F238E27FC236}">
                <a16:creationId xmlns:a16="http://schemas.microsoft.com/office/drawing/2014/main" id="{41B57DAB-6C15-4E1A-A729-D0630EAD9971}"/>
              </a:ext>
            </a:extLst>
          </p:cNvPr>
          <p:cNvSpPr/>
          <p:nvPr/>
        </p:nvSpPr>
        <p:spPr>
          <a:xfrm>
            <a:off x="1332198" y="6026737"/>
            <a:ext cx="10285151" cy="707153"/>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 name="connsiteX0" fmla="*/ 9795192 w 9822576"/>
              <a:gd name="connsiteY0" fmla="*/ 810 h 414679"/>
              <a:gd name="connsiteX1" fmla="*/ 18028 w 9822576"/>
              <a:gd name="connsiteY1" fmla="*/ 347510 h 414679"/>
              <a:gd name="connsiteX0" fmla="*/ 9805857 w 9832904"/>
              <a:gd name="connsiteY0" fmla="*/ 392 h 703739"/>
              <a:gd name="connsiteX1" fmla="*/ 28693 w 9832904"/>
              <a:gd name="connsiteY1" fmla="*/ 347092 h 703739"/>
              <a:gd name="connsiteX0" fmla="*/ 9802313 w 10076712"/>
              <a:gd name="connsiteY0" fmla="*/ 0 h 853569"/>
              <a:gd name="connsiteX1" fmla="*/ 25149 w 10076712"/>
              <a:gd name="connsiteY1" fmla="*/ 346700 h 853569"/>
              <a:gd name="connsiteX0" fmla="*/ 9802325 w 9802325"/>
              <a:gd name="connsiteY0" fmla="*/ 0 h 882997"/>
              <a:gd name="connsiteX1" fmla="*/ 8974712 w 9802325"/>
              <a:gd name="connsiteY1" fmla="*/ 493332 h 882997"/>
              <a:gd name="connsiteX2" fmla="*/ 25161 w 9802325"/>
              <a:gd name="connsiteY2" fmla="*/ 346700 h 882997"/>
              <a:gd name="connsiteX0" fmla="*/ 9816290 w 9914104"/>
              <a:gd name="connsiteY0" fmla="*/ 0 h 839132"/>
              <a:gd name="connsiteX1" fmla="*/ 8988677 w 9914104"/>
              <a:gd name="connsiteY1" fmla="*/ 493332 h 839132"/>
              <a:gd name="connsiteX2" fmla="*/ 39126 w 9914104"/>
              <a:gd name="connsiteY2" fmla="*/ 346700 h 839132"/>
              <a:gd name="connsiteX0" fmla="*/ 9816437 w 9896616"/>
              <a:gd name="connsiteY0" fmla="*/ 0 h 872221"/>
              <a:gd name="connsiteX1" fmla="*/ 8957019 w 9896616"/>
              <a:gd name="connsiteY1" fmla="*/ 588747 h 872221"/>
              <a:gd name="connsiteX2" fmla="*/ 39273 w 9896616"/>
              <a:gd name="connsiteY2" fmla="*/ 346700 h 872221"/>
              <a:gd name="connsiteX0" fmla="*/ 10242097 w 10322276"/>
              <a:gd name="connsiteY0" fmla="*/ 0 h 702896"/>
              <a:gd name="connsiteX1" fmla="*/ 9382679 w 10322276"/>
              <a:gd name="connsiteY1" fmla="*/ 588747 h 702896"/>
              <a:gd name="connsiteX2" fmla="*/ 723710 w 10322276"/>
              <a:gd name="connsiteY2" fmla="*/ 684163 h 702896"/>
              <a:gd name="connsiteX3" fmla="*/ 464933 w 10322276"/>
              <a:gd name="connsiteY3" fmla="*/ 346700 h 702896"/>
              <a:gd name="connsiteX0" fmla="*/ 9856055 w 9875122"/>
              <a:gd name="connsiteY0" fmla="*/ 0 h 673263"/>
              <a:gd name="connsiteX1" fmla="*/ 8996637 w 9875122"/>
              <a:gd name="connsiteY1" fmla="*/ 588747 h 673263"/>
              <a:gd name="connsiteX2" fmla="*/ 1021480 w 9875122"/>
              <a:gd name="connsiteY2" fmla="*/ 644406 h 673263"/>
              <a:gd name="connsiteX3" fmla="*/ 78891 w 9875122"/>
              <a:gd name="connsiteY3" fmla="*/ 346700 h 673263"/>
              <a:gd name="connsiteX0" fmla="*/ 9856055 w 10392759"/>
              <a:gd name="connsiteY0" fmla="*/ 0 h 673263"/>
              <a:gd name="connsiteX1" fmla="*/ 8996637 w 10392759"/>
              <a:gd name="connsiteY1" fmla="*/ 588747 h 673263"/>
              <a:gd name="connsiteX2" fmla="*/ 1021480 w 10392759"/>
              <a:gd name="connsiteY2" fmla="*/ 644406 h 673263"/>
              <a:gd name="connsiteX3" fmla="*/ 78891 w 10392759"/>
              <a:gd name="connsiteY3" fmla="*/ 346700 h 673263"/>
              <a:gd name="connsiteX0" fmla="*/ 9856055 w 10413636"/>
              <a:gd name="connsiteY0" fmla="*/ 0 h 707685"/>
              <a:gd name="connsiteX1" fmla="*/ 9060248 w 10413636"/>
              <a:gd name="connsiteY1" fmla="*/ 652357 h 707685"/>
              <a:gd name="connsiteX2" fmla="*/ 1021480 w 10413636"/>
              <a:gd name="connsiteY2" fmla="*/ 644406 h 707685"/>
              <a:gd name="connsiteX3" fmla="*/ 78891 w 10413636"/>
              <a:gd name="connsiteY3" fmla="*/ 346700 h 707685"/>
              <a:gd name="connsiteX0" fmla="*/ 9835170 w 10392751"/>
              <a:gd name="connsiteY0" fmla="*/ 0 h 707685"/>
              <a:gd name="connsiteX1" fmla="*/ 9039363 w 10392751"/>
              <a:gd name="connsiteY1" fmla="*/ 652357 h 707685"/>
              <a:gd name="connsiteX2" fmla="*/ 1000595 w 10392751"/>
              <a:gd name="connsiteY2" fmla="*/ 644406 h 707685"/>
              <a:gd name="connsiteX3" fmla="*/ 58006 w 10392751"/>
              <a:gd name="connsiteY3" fmla="*/ 346700 h 707685"/>
              <a:gd name="connsiteX0" fmla="*/ 9777164 w 10334745"/>
              <a:gd name="connsiteY0" fmla="*/ 0 h 707685"/>
              <a:gd name="connsiteX1" fmla="*/ 8981357 w 10334745"/>
              <a:gd name="connsiteY1" fmla="*/ 652357 h 707685"/>
              <a:gd name="connsiteX2" fmla="*/ 942589 w 10334745"/>
              <a:gd name="connsiteY2" fmla="*/ 644406 h 707685"/>
              <a:gd name="connsiteX3" fmla="*/ 0 w 10334745"/>
              <a:gd name="connsiteY3" fmla="*/ 346700 h 707685"/>
              <a:gd name="connsiteX0" fmla="*/ 9777164 w 10334745"/>
              <a:gd name="connsiteY0" fmla="*/ 0 h 693698"/>
              <a:gd name="connsiteX1" fmla="*/ 8981357 w 10334745"/>
              <a:gd name="connsiteY1" fmla="*/ 652357 h 693698"/>
              <a:gd name="connsiteX2" fmla="*/ 942589 w 10334745"/>
              <a:gd name="connsiteY2" fmla="*/ 644406 h 693698"/>
              <a:gd name="connsiteX3" fmla="*/ 0 w 10334745"/>
              <a:gd name="connsiteY3" fmla="*/ 346700 h 693698"/>
              <a:gd name="connsiteX0" fmla="*/ 9777164 w 10333277"/>
              <a:gd name="connsiteY0" fmla="*/ 0 h 708254"/>
              <a:gd name="connsiteX1" fmla="*/ 8981357 w 10333277"/>
              <a:gd name="connsiteY1" fmla="*/ 652357 h 708254"/>
              <a:gd name="connsiteX2" fmla="*/ 974339 w 10333277"/>
              <a:gd name="connsiteY2" fmla="*/ 688856 h 708254"/>
              <a:gd name="connsiteX3" fmla="*/ 0 w 10333277"/>
              <a:gd name="connsiteY3" fmla="*/ 346700 h 708254"/>
              <a:gd name="connsiteX0" fmla="*/ 9777164 w 10333570"/>
              <a:gd name="connsiteY0" fmla="*/ 0 h 697328"/>
              <a:gd name="connsiteX1" fmla="*/ 8981357 w 10333570"/>
              <a:gd name="connsiteY1" fmla="*/ 652357 h 697328"/>
              <a:gd name="connsiteX2" fmla="*/ 967989 w 10333570"/>
              <a:gd name="connsiteY2" fmla="*/ 657106 h 697328"/>
              <a:gd name="connsiteX3" fmla="*/ 0 w 10333570"/>
              <a:gd name="connsiteY3" fmla="*/ 346700 h 697328"/>
              <a:gd name="connsiteX0" fmla="*/ 9790418 w 10346824"/>
              <a:gd name="connsiteY0" fmla="*/ 0 h 697328"/>
              <a:gd name="connsiteX1" fmla="*/ 8994611 w 10346824"/>
              <a:gd name="connsiteY1" fmla="*/ 652357 h 697328"/>
              <a:gd name="connsiteX2" fmla="*/ 981243 w 10346824"/>
              <a:gd name="connsiteY2" fmla="*/ 657106 h 697328"/>
              <a:gd name="connsiteX3" fmla="*/ 13254 w 10346824"/>
              <a:gd name="connsiteY3" fmla="*/ 346700 h 697328"/>
              <a:gd name="connsiteX0" fmla="*/ 9782804 w 10339210"/>
              <a:gd name="connsiteY0" fmla="*/ 0 h 697328"/>
              <a:gd name="connsiteX1" fmla="*/ 8986997 w 10339210"/>
              <a:gd name="connsiteY1" fmla="*/ 652357 h 697328"/>
              <a:gd name="connsiteX2" fmla="*/ 973629 w 10339210"/>
              <a:gd name="connsiteY2" fmla="*/ 657106 h 697328"/>
              <a:gd name="connsiteX3" fmla="*/ 5640 w 10339210"/>
              <a:gd name="connsiteY3" fmla="*/ 346700 h 697328"/>
              <a:gd name="connsiteX0" fmla="*/ 9780370 w 10336776"/>
              <a:gd name="connsiteY0" fmla="*/ 0 h 697328"/>
              <a:gd name="connsiteX1" fmla="*/ 8984563 w 10336776"/>
              <a:gd name="connsiteY1" fmla="*/ 652357 h 697328"/>
              <a:gd name="connsiteX2" fmla="*/ 971195 w 10336776"/>
              <a:gd name="connsiteY2" fmla="*/ 657106 h 697328"/>
              <a:gd name="connsiteX3" fmla="*/ 3206 w 10336776"/>
              <a:gd name="connsiteY3" fmla="*/ 346700 h 697328"/>
              <a:gd name="connsiteX0" fmla="*/ 9856251 w 10412657"/>
              <a:gd name="connsiteY0" fmla="*/ 0 h 719313"/>
              <a:gd name="connsiteX1" fmla="*/ 9060444 w 10412657"/>
              <a:gd name="connsiteY1" fmla="*/ 652357 h 719313"/>
              <a:gd name="connsiteX2" fmla="*/ 1047076 w 10412657"/>
              <a:gd name="connsiteY2" fmla="*/ 657106 h 719313"/>
              <a:gd name="connsiteX3" fmla="*/ 129887 w 10412657"/>
              <a:gd name="connsiteY3" fmla="*/ 289550 h 719313"/>
              <a:gd name="connsiteX0" fmla="*/ 9821763 w 10378169"/>
              <a:gd name="connsiteY0" fmla="*/ 0 h 719313"/>
              <a:gd name="connsiteX1" fmla="*/ 9025956 w 10378169"/>
              <a:gd name="connsiteY1" fmla="*/ 652357 h 719313"/>
              <a:gd name="connsiteX2" fmla="*/ 1012588 w 10378169"/>
              <a:gd name="connsiteY2" fmla="*/ 657106 h 719313"/>
              <a:gd name="connsiteX3" fmla="*/ 95399 w 10378169"/>
              <a:gd name="connsiteY3" fmla="*/ 289550 h 719313"/>
              <a:gd name="connsiteX0" fmla="*/ 9806031 w 10362437"/>
              <a:gd name="connsiteY0" fmla="*/ 0 h 719313"/>
              <a:gd name="connsiteX1" fmla="*/ 9010224 w 10362437"/>
              <a:gd name="connsiteY1" fmla="*/ 652357 h 719313"/>
              <a:gd name="connsiteX2" fmla="*/ 996856 w 10362437"/>
              <a:gd name="connsiteY2" fmla="*/ 657106 h 719313"/>
              <a:gd name="connsiteX3" fmla="*/ 79667 w 10362437"/>
              <a:gd name="connsiteY3" fmla="*/ 289550 h 719313"/>
              <a:gd name="connsiteX0" fmla="*/ 9726364 w 10282770"/>
              <a:gd name="connsiteY0" fmla="*/ 0 h 709633"/>
              <a:gd name="connsiteX1" fmla="*/ 8930557 w 10282770"/>
              <a:gd name="connsiteY1" fmla="*/ 652357 h 709633"/>
              <a:gd name="connsiteX2" fmla="*/ 917189 w 10282770"/>
              <a:gd name="connsiteY2" fmla="*/ 657106 h 709633"/>
              <a:gd name="connsiteX3" fmla="*/ 0 w 10282770"/>
              <a:gd name="connsiteY3" fmla="*/ 289550 h 709633"/>
              <a:gd name="connsiteX0" fmla="*/ 9807548 w 10363954"/>
              <a:gd name="connsiteY0" fmla="*/ 0 h 720764"/>
              <a:gd name="connsiteX1" fmla="*/ 9011741 w 10363954"/>
              <a:gd name="connsiteY1" fmla="*/ 652357 h 720764"/>
              <a:gd name="connsiteX2" fmla="*/ 998373 w 10363954"/>
              <a:gd name="connsiteY2" fmla="*/ 657106 h 720764"/>
              <a:gd name="connsiteX3" fmla="*/ 78803 w 10363954"/>
              <a:gd name="connsiteY3" fmla="*/ 263356 h 720764"/>
              <a:gd name="connsiteX0" fmla="*/ 9824289 w 10380695"/>
              <a:gd name="connsiteY0" fmla="*/ 0 h 720764"/>
              <a:gd name="connsiteX1" fmla="*/ 9028482 w 10380695"/>
              <a:gd name="connsiteY1" fmla="*/ 652357 h 720764"/>
              <a:gd name="connsiteX2" fmla="*/ 1015114 w 10380695"/>
              <a:gd name="connsiteY2" fmla="*/ 657106 h 720764"/>
              <a:gd name="connsiteX3" fmla="*/ 95544 w 10380695"/>
              <a:gd name="connsiteY3" fmla="*/ 263356 h 720764"/>
              <a:gd name="connsiteX0" fmla="*/ 9817380 w 10373786"/>
              <a:gd name="connsiteY0" fmla="*/ 0 h 720764"/>
              <a:gd name="connsiteX1" fmla="*/ 9021573 w 10373786"/>
              <a:gd name="connsiteY1" fmla="*/ 652357 h 720764"/>
              <a:gd name="connsiteX2" fmla="*/ 1008205 w 10373786"/>
              <a:gd name="connsiteY2" fmla="*/ 657106 h 720764"/>
              <a:gd name="connsiteX3" fmla="*/ 88635 w 10373786"/>
              <a:gd name="connsiteY3" fmla="*/ 263356 h 720764"/>
              <a:gd name="connsiteX0" fmla="*/ 9809511 w 10365917"/>
              <a:gd name="connsiteY0" fmla="*/ 0 h 720764"/>
              <a:gd name="connsiteX1" fmla="*/ 9013704 w 10365917"/>
              <a:gd name="connsiteY1" fmla="*/ 652357 h 720764"/>
              <a:gd name="connsiteX2" fmla="*/ 1000336 w 10365917"/>
              <a:gd name="connsiteY2" fmla="*/ 657106 h 720764"/>
              <a:gd name="connsiteX3" fmla="*/ 80766 w 10365917"/>
              <a:gd name="connsiteY3" fmla="*/ 263356 h 720764"/>
              <a:gd name="connsiteX0" fmla="*/ 9732390 w 10288796"/>
              <a:gd name="connsiteY0" fmla="*/ 0 h 709745"/>
              <a:gd name="connsiteX1" fmla="*/ 8936583 w 10288796"/>
              <a:gd name="connsiteY1" fmla="*/ 652357 h 709745"/>
              <a:gd name="connsiteX2" fmla="*/ 923215 w 10288796"/>
              <a:gd name="connsiteY2" fmla="*/ 657106 h 709745"/>
              <a:gd name="connsiteX3" fmla="*/ 3645 w 10288796"/>
              <a:gd name="connsiteY3" fmla="*/ 263356 h 709745"/>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32118 w 10288524"/>
              <a:gd name="connsiteY0" fmla="*/ 0 h 707153"/>
              <a:gd name="connsiteX1" fmla="*/ 8936311 w 10288524"/>
              <a:gd name="connsiteY1" fmla="*/ 652357 h 707153"/>
              <a:gd name="connsiteX2" fmla="*/ 922943 w 10288524"/>
              <a:gd name="connsiteY2" fmla="*/ 657106 h 707153"/>
              <a:gd name="connsiteX3" fmla="*/ 3373 w 10288524"/>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Lst>
            <a:ahLst/>
            <a:cxnLst>
              <a:cxn ang="0">
                <a:pos x="connsiteX0" y="connsiteY0"/>
              </a:cxn>
              <a:cxn ang="0">
                <a:pos x="connsiteX1" y="connsiteY1"/>
              </a:cxn>
              <a:cxn ang="0">
                <a:pos x="connsiteX2" y="connsiteY2"/>
              </a:cxn>
              <a:cxn ang="0">
                <a:pos x="connsiteX3" y="connsiteY3"/>
              </a:cxn>
            </a:cxnLst>
            <a:rect l="l" t="t" r="r" b="b"/>
            <a:pathLst>
              <a:path w="10285151" h="707153">
                <a:moveTo>
                  <a:pt x="9728745" y="0"/>
                </a:moveTo>
                <a:cubicBezTo>
                  <a:pt x="10685326" y="29272"/>
                  <a:pt x="10401134" y="542839"/>
                  <a:pt x="8932938" y="652357"/>
                </a:cubicBezTo>
                <a:cubicBezTo>
                  <a:pt x="7464742" y="761875"/>
                  <a:pt x="1953575" y="676697"/>
                  <a:pt x="919570" y="657106"/>
                </a:cubicBezTo>
                <a:cubicBezTo>
                  <a:pt x="-114435" y="637515"/>
                  <a:pt x="17729" y="518037"/>
                  <a:pt x="0" y="263356"/>
                </a:cubicBezTo>
              </a:path>
            </a:pathLst>
          </a:custGeom>
          <a:noFill/>
          <a:ln w="47625">
            <a:solidFill>
              <a:srgbClr val="9900CC"/>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9" name="Group 8">
            <a:extLst>
              <a:ext uri="{FF2B5EF4-FFF2-40B4-BE49-F238E27FC236}">
                <a16:creationId xmlns:a16="http://schemas.microsoft.com/office/drawing/2014/main" id="{F3BA03FA-10ED-4382-BEFB-5D390CD3D22C}"/>
              </a:ext>
            </a:extLst>
          </p:cNvPr>
          <p:cNvGrpSpPr/>
          <p:nvPr/>
        </p:nvGrpSpPr>
        <p:grpSpPr>
          <a:xfrm>
            <a:off x="2003796" y="1338008"/>
            <a:ext cx="1849442" cy="338554"/>
            <a:chOff x="507963" y="1155134"/>
            <a:chExt cx="1849442" cy="338554"/>
          </a:xfrm>
        </p:grpSpPr>
        <p:sp>
          <p:nvSpPr>
            <p:cNvPr id="7" name="Oval 6">
              <a:extLst>
                <a:ext uri="{FF2B5EF4-FFF2-40B4-BE49-F238E27FC236}">
                  <a16:creationId xmlns:a16="http://schemas.microsoft.com/office/drawing/2014/main" id="{4D6E53A1-7139-4B35-A71E-AA7BBCFD852E}"/>
                </a:ext>
              </a:extLst>
            </p:cNvPr>
            <p:cNvSpPr/>
            <p:nvPr/>
          </p:nvSpPr>
          <p:spPr>
            <a:xfrm>
              <a:off x="507963" y="1246207"/>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TextBox 262">
              <a:extLst>
                <a:ext uri="{FF2B5EF4-FFF2-40B4-BE49-F238E27FC236}">
                  <a16:creationId xmlns:a16="http://schemas.microsoft.com/office/drawing/2014/main" id="{62CA87FD-D108-4E59-8A14-AAC714DFA4B1}"/>
                </a:ext>
              </a:extLst>
            </p:cNvPr>
            <p:cNvSpPr txBox="1"/>
            <p:nvPr/>
          </p:nvSpPr>
          <p:spPr>
            <a:xfrm>
              <a:off x="608293" y="1155134"/>
              <a:ext cx="1749112" cy="338554"/>
            </a:xfrm>
            <a:prstGeom prst="rect">
              <a:avLst/>
            </a:prstGeom>
            <a:noFill/>
          </p:spPr>
          <p:txBody>
            <a:bodyPr wrap="square" rtlCol="0">
              <a:spAutoFit/>
            </a:bodyPr>
            <a:lstStyle/>
            <a:p>
              <a:r>
                <a:rPr lang="en-US" sz="1600" b="1" dirty="0">
                  <a:latin typeface="Century Gothic" panose="020B0502020202020204" pitchFamily="34" charset="0"/>
                </a:rPr>
                <a:t>theta</a:t>
              </a:r>
              <a:r>
                <a:rPr lang="en-US" sz="1600" dirty="0">
                  <a:latin typeface="Century Gothic" panose="020B0502020202020204" pitchFamily="34" charset="0"/>
                </a:rPr>
                <a:t>: 4-10 Hz.</a:t>
              </a:r>
            </a:p>
          </p:txBody>
        </p:sp>
      </p:grpSp>
      <p:pic>
        <p:nvPicPr>
          <p:cNvPr id="2" name="Picture 1">
            <a:extLst>
              <a:ext uri="{FF2B5EF4-FFF2-40B4-BE49-F238E27FC236}">
                <a16:creationId xmlns:a16="http://schemas.microsoft.com/office/drawing/2014/main" id="{37B8E112-B9E0-4FC2-9169-C88E33A588B5}"/>
              </a:ext>
            </a:extLst>
          </p:cNvPr>
          <p:cNvPicPr>
            <a:picLocks noChangeAspect="1"/>
          </p:cNvPicPr>
          <p:nvPr/>
        </p:nvPicPr>
        <p:blipFill rotWithShape="1">
          <a:blip r:embed="rId4"/>
          <a:srcRect r="17765"/>
          <a:stretch/>
        </p:blipFill>
        <p:spPr>
          <a:xfrm>
            <a:off x="9831426" y="207040"/>
            <a:ext cx="2230703" cy="903108"/>
          </a:xfrm>
          <a:prstGeom prst="rect">
            <a:avLst/>
          </a:prstGeom>
        </p:spPr>
      </p:pic>
      <p:sp>
        <p:nvSpPr>
          <p:cNvPr id="282" name="TextBox 281">
            <a:extLst>
              <a:ext uri="{FF2B5EF4-FFF2-40B4-BE49-F238E27FC236}">
                <a16:creationId xmlns:a16="http://schemas.microsoft.com/office/drawing/2014/main" id="{631146C7-4541-4E21-9BB2-9586AA19C98F}"/>
              </a:ext>
            </a:extLst>
          </p:cNvPr>
          <p:cNvSpPr txBox="1"/>
          <p:nvPr/>
        </p:nvSpPr>
        <p:spPr>
          <a:xfrm>
            <a:off x="3238668" y="1015068"/>
            <a:ext cx="2762295" cy="369332"/>
          </a:xfrm>
          <a:prstGeom prst="rect">
            <a:avLst/>
          </a:prstGeom>
          <a:noFill/>
        </p:spPr>
        <p:txBody>
          <a:bodyPr wrap="none" rtlCol="0">
            <a:spAutoFit/>
          </a:bodyPr>
          <a:lstStyle/>
          <a:p>
            <a:r>
              <a:rPr lang="en-US" b="1" u="sng" dirty="0">
                <a:latin typeface="Century Gothic" panose="020B0502020202020204" pitchFamily="34" charset="0"/>
              </a:rPr>
              <a:t>Major Network Patterns</a:t>
            </a:r>
          </a:p>
        </p:txBody>
      </p:sp>
      <p:grpSp>
        <p:nvGrpSpPr>
          <p:cNvPr id="278" name="Group 277">
            <a:extLst>
              <a:ext uri="{FF2B5EF4-FFF2-40B4-BE49-F238E27FC236}">
                <a16:creationId xmlns:a16="http://schemas.microsoft.com/office/drawing/2014/main" id="{5F1592E6-B8F1-4356-B8DC-AF06C642CD3E}"/>
              </a:ext>
            </a:extLst>
          </p:cNvPr>
          <p:cNvGrpSpPr/>
          <p:nvPr/>
        </p:nvGrpSpPr>
        <p:grpSpPr>
          <a:xfrm>
            <a:off x="2003796" y="3195561"/>
            <a:ext cx="2088225" cy="338554"/>
            <a:chOff x="507963" y="1139996"/>
            <a:chExt cx="2088225" cy="338554"/>
          </a:xfrm>
        </p:grpSpPr>
        <p:sp>
          <p:nvSpPr>
            <p:cNvPr id="279" name="Oval 278">
              <a:extLst>
                <a:ext uri="{FF2B5EF4-FFF2-40B4-BE49-F238E27FC236}">
                  <a16:creationId xmlns:a16="http://schemas.microsoft.com/office/drawing/2014/main" id="{B6C144E8-2137-47B0-8CCA-68ED5C91FB55}"/>
                </a:ext>
              </a:extLst>
            </p:cNvPr>
            <p:cNvSpPr/>
            <p:nvPr/>
          </p:nvSpPr>
          <p:spPr>
            <a:xfrm>
              <a:off x="507963" y="1246207"/>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TextBox 279">
              <a:extLst>
                <a:ext uri="{FF2B5EF4-FFF2-40B4-BE49-F238E27FC236}">
                  <a16:creationId xmlns:a16="http://schemas.microsoft.com/office/drawing/2014/main" id="{AD3A223E-D9D3-40E6-AEBB-6C334AB17370}"/>
                </a:ext>
              </a:extLst>
            </p:cNvPr>
            <p:cNvSpPr txBox="1"/>
            <p:nvPr/>
          </p:nvSpPr>
          <p:spPr>
            <a:xfrm>
              <a:off x="608293" y="1139996"/>
              <a:ext cx="1987895" cy="338554"/>
            </a:xfrm>
            <a:prstGeom prst="rect">
              <a:avLst/>
            </a:prstGeom>
            <a:noFill/>
          </p:spPr>
          <p:txBody>
            <a:bodyPr wrap="square" rtlCol="0">
              <a:spAutoFit/>
            </a:bodyPr>
            <a:lstStyle/>
            <a:p>
              <a:r>
                <a:rPr lang="en-US" sz="1600" b="1" dirty="0">
                  <a:latin typeface="Century Gothic" panose="020B0502020202020204" pitchFamily="34" charset="0"/>
                </a:rPr>
                <a:t>gamma</a:t>
              </a:r>
              <a:r>
                <a:rPr lang="en-US" sz="1600" dirty="0">
                  <a:latin typeface="Century Gothic" panose="020B0502020202020204" pitchFamily="34" charset="0"/>
                </a:rPr>
                <a:t>: 30-80 Hz.</a:t>
              </a:r>
            </a:p>
          </p:txBody>
        </p:sp>
      </p:grpSp>
      <p:grpSp>
        <p:nvGrpSpPr>
          <p:cNvPr id="281" name="Group 280">
            <a:extLst>
              <a:ext uri="{FF2B5EF4-FFF2-40B4-BE49-F238E27FC236}">
                <a16:creationId xmlns:a16="http://schemas.microsoft.com/office/drawing/2014/main" id="{4B9535DE-DE52-406D-A6F1-B96ACAEB2619}"/>
              </a:ext>
            </a:extLst>
          </p:cNvPr>
          <p:cNvGrpSpPr/>
          <p:nvPr/>
        </p:nvGrpSpPr>
        <p:grpSpPr>
          <a:xfrm>
            <a:off x="2003796" y="2181708"/>
            <a:ext cx="3842623" cy="584775"/>
            <a:chOff x="507963" y="1139996"/>
            <a:chExt cx="3559641" cy="584775"/>
          </a:xfrm>
        </p:grpSpPr>
        <p:sp>
          <p:nvSpPr>
            <p:cNvPr id="283" name="Oval 282">
              <a:extLst>
                <a:ext uri="{FF2B5EF4-FFF2-40B4-BE49-F238E27FC236}">
                  <a16:creationId xmlns:a16="http://schemas.microsoft.com/office/drawing/2014/main" id="{D74221A9-7DDF-473D-BC71-85BFB128EB1C}"/>
                </a:ext>
              </a:extLst>
            </p:cNvPr>
            <p:cNvSpPr/>
            <p:nvPr/>
          </p:nvSpPr>
          <p:spPr>
            <a:xfrm>
              <a:off x="507963" y="1246207"/>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6" name="TextBox 285">
              <a:extLst>
                <a:ext uri="{FF2B5EF4-FFF2-40B4-BE49-F238E27FC236}">
                  <a16:creationId xmlns:a16="http://schemas.microsoft.com/office/drawing/2014/main" id="{F1D3EBB8-06F3-4519-BC27-C5782BB997EC}"/>
                </a:ext>
              </a:extLst>
            </p:cNvPr>
            <p:cNvSpPr txBox="1"/>
            <p:nvPr/>
          </p:nvSpPr>
          <p:spPr>
            <a:xfrm>
              <a:off x="608293" y="1139996"/>
              <a:ext cx="3459311" cy="584775"/>
            </a:xfrm>
            <a:prstGeom prst="rect">
              <a:avLst/>
            </a:prstGeom>
            <a:noFill/>
          </p:spPr>
          <p:txBody>
            <a:bodyPr wrap="square" rtlCol="0">
              <a:spAutoFit/>
            </a:bodyPr>
            <a:lstStyle/>
            <a:p>
              <a:r>
                <a:rPr lang="en-US" sz="1600" b="1" dirty="0">
                  <a:latin typeface="Century Gothic" panose="020B0502020202020204" pitchFamily="34" charset="0"/>
                </a:rPr>
                <a:t>sharp waves &amp; ripples</a:t>
              </a:r>
              <a:r>
                <a:rPr lang="en-US" sz="1600" dirty="0">
                  <a:latin typeface="Century Gothic" panose="020B0502020202020204" pitchFamily="34" charset="0"/>
                </a:rPr>
                <a:t>: 140-200 Hz.</a:t>
              </a:r>
            </a:p>
          </p:txBody>
        </p:sp>
      </p:grpSp>
      <p:grpSp>
        <p:nvGrpSpPr>
          <p:cNvPr id="287" name="Group 286">
            <a:extLst>
              <a:ext uri="{FF2B5EF4-FFF2-40B4-BE49-F238E27FC236}">
                <a16:creationId xmlns:a16="http://schemas.microsoft.com/office/drawing/2014/main" id="{589FE12C-C208-429B-B36C-25DB5E48EC41}"/>
              </a:ext>
            </a:extLst>
          </p:cNvPr>
          <p:cNvGrpSpPr/>
          <p:nvPr/>
        </p:nvGrpSpPr>
        <p:grpSpPr>
          <a:xfrm>
            <a:off x="2172298" y="2443566"/>
            <a:ext cx="5682499" cy="523220"/>
            <a:chOff x="741168" y="3817691"/>
            <a:chExt cx="5682499" cy="523220"/>
          </a:xfrm>
        </p:grpSpPr>
        <p:sp>
          <p:nvSpPr>
            <p:cNvPr id="288" name="TextBox 287">
              <a:extLst>
                <a:ext uri="{FF2B5EF4-FFF2-40B4-BE49-F238E27FC236}">
                  <a16:creationId xmlns:a16="http://schemas.microsoft.com/office/drawing/2014/main" id="{93F658A3-41F2-481D-9AF3-C2960F7D0C14}"/>
                </a:ext>
              </a:extLst>
            </p:cNvPr>
            <p:cNvSpPr txBox="1"/>
            <p:nvPr/>
          </p:nvSpPr>
          <p:spPr>
            <a:xfrm>
              <a:off x="850546" y="3817691"/>
              <a:ext cx="5573121" cy="523220"/>
            </a:xfrm>
            <a:prstGeom prst="rect">
              <a:avLst/>
            </a:prstGeom>
            <a:noFill/>
          </p:spPr>
          <p:txBody>
            <a:bodyPr wrap="square" rtlCol="0">
              <a:spAutoFit/>
            </a:bodyPr>
            <a:lstStyle/>
            <a:p>
              <a:r>
                <a:rPr lang="en-US" sz="1400" dirty="0">
                  <a:latin typeface="Century Gothic" panose="020B0502020202020204" pitchFamily="34" charset="0"/>
                </a:rPr>
                <a:t>Associated with immobility, consummatory behaviors &amp; slow-wave sleep.</a:t>
              </a:r>
            </a:p>
          </p:txBody>
        </p:sp>
        <p:sp>
          <p:nvSpPr>
            <p:cNvPr id="289" name="Oval 288">
              <a:extLst>
                <a:ext uri="{FF2B5EF4-FFF2-40B4-BE49-F238E27FC236}">
                  <a16:creationId xmlns:a16="http://schemas.microsoft.com/office/drawing/2014/main" id="{B1AB239C-2184-4171-BF07-0D9F65A63681}"/>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A4D08AA9-A691-4A3B-8C46-D0E772B8369F}"/>
              </a:ext>
            </a:extLst>
          </p:cNvPr>
          <p:cNvGrpSpPr/>
          <p:nvPr/>
        </p:nvGrpSpPr>
        <p:grpSpPr>
          <a:xfrm>
            <a:off x="34417" y="1506273"/>
            <a:ext cx="1810770" cy="836877"/>
            <a:chOff x="34417" y="1506273"/>
            <a:chExt cx="1810770" cy="836877"/>
          </a:xfrm>
        </p:grpSpPr>
        <p:sp>
          <p:nvSpPr>
            <p:cNvPr id="15" name="Left Brace 14">
              <a:extLst>
                <a:ext uri="{FF2B5EF4-FFF2-40B4-BE49-F238E27FC236}">
                  <a16:creationId xmlns:a16="http://schemas.microsoft.com/office/drawing/2014/main" id="{895E7EB4-F5FA-4A9A-B114-B147C719B5B3}"/>
                </a:ext>
              </a:extLst>
            </p:cNvPr>
            <p:cNvSpPr/>
            <p:nvPr/>
          </p:nvSpPr>
          <p:spPr>
            <a:xfrm>
              <a:off x="1413387" y="1506273"/>
              <a:ext cx="431800" cy="836877"/>
            </a:xfrm>
            <a:prstGeom prst="leftBrace">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 name="TextBox 289">
              <a:extLst>
                <a:ext uri="{FF2B5EF4-FFF2-40B4-BE49-F238E27FC236}">
                  <a16:creationId xmlns:a16="http://schemas.microsoft.com/office/drawing/2014/main" id="{DBC122E8-8D4B-4300-8BBA-2225B3014BA2}"/>
                </a:ext>
              </a:extLst>
            </p:cNvPr>
            <p:cNvSpPr txBox="1"/>
            <p:nvPr/>
          </p:nvSpPr>
          <p:spPr>
            <a:xfrm>
              <a:off x="34417" y="1637145"/>
              <a:ext cx="1418146" cy="584775"/>
            </a:xfrm>
            <a:prstGeom prst="rect">
              <a:avLst/>
            </a:prstGeom>
            <a:noFill/>
          </p:spPr>
          <p:txBody>
            <a:bodyPr wrap="square" rtlCol="0">
              <a:spAutoFit/>
            </a:bodyPr>
            <a:lstStyle/>
            <a:p>
              <a:pPr algn="ctr"/>
              <a:r>
                <a:rPr lang="en-US" sz="1600" dirty="0">
                  <a:solidFill>
                    <a:srgbClr val="FF0000"/>
                  </a:solidFill>
                  <a:latin typeface="Century Gothic" panose="020B0502020202020204" pitchFamily="34" charset="0"/>
                </a:rPr>
                <a:t>Competing</a:t>
              </a:r>
            </a:p>
            <a:p>
              <a:pPr algn="ctr"/>
              <a:r>
                <a:rPr lang="en-US" sz="1600" dirty="0">
                  <a:solidFill>
                    <a:srgbClr val="FF0000"/>
                  </a:solidFill>
                  <a:latin typeface="Century Gothic" panose="020B0502020202020204" pitchFamily="34" charset="0"/>
                </a:rPr>
                <a:t>states</a:t>
              </a:r>
            </a:p>
          </p:txBody>
        </p:sp>
      </p:grpSp>
      <p:grpSp>
        <p:nvGrpSpPr>
          <p:cNvPr id="291" name="Group 290">
            <a:extLst>
              <a:ext uri="{FF2B5EF4-FFF2-40B4-BE49-F238E27FC236}">
                <a16:creationId xmlns:a16="http://schemas.microsoft.com/office/drawing/2014/main" id="{39CDF28C-1342-4CEF-AC8A-E23C10ACA068}"/>
              </a:ext>
            </a:extLst>
          </p:cNvPr>
          <p:cNvGrpSpPr/>
          <p:nvPr/>
        </p:nvGrpSpPr>
        <p:grpSpPr>
          <a:xfrm>
            <a:off x="2166534" y="1894084"/>
            <a:ext cx="5244206" cy="307777"/>
            <a:chOff x="741168" y="3817691"/>
            <a:chExt cx="5244206" cy="307777"/>
          </a:xfrm>
        </p:grpSpPr>
        <p:sp>
          <p:nvSpPr>
            <p:cNvPr id="292" name="TextBox 291">
              <a:extLst>
                <a:ext uri="{FF2B5EF4-FFF2-40B4-BE49-F238E27FC236}">
                  <a16:creationId xmlns:a16="http://schemas.microsoft.com/office/drawing/2014/main" id="{F31A4CAE-0897-46C6-BD06-100549CC5417}"/>
                </a:ext>
              </a:extLst>
            </p:cNvPr>
            <p:cNvSpPr txBox="1"/>
            <p:nvPr/>
          </p:nvSpPr>
          <p:spPr>
            <a:xfrm>
              <a:off x="850546" y="3817691"/>
              <a:ext cx="5134828" cy="307777"/>
            </a:xfrm>
            <a:prstGeom prst="rect">
              <a:avLst/>
            </a:prstGeom>
            <a:noFill/>
          </p:spPr>
          <p:txBody>
            <a:bodyPr wrap="square" rtlCol="0">
              <a:spAutoFit/>
            </a:bodyPr>
            <a:lstStyle/>
            <a:p>
              <a:r>
                <a:rPr lang="en-US" sz="1400" dirty="0">
                  <a:latin typeface="Century Gothic" panose="020B0502020202020204" pitchFamily="34" charset="0"/>
                </a:rPr>
                <a:t>cortical </a:t>
              </a:r>
              <a:r>
                <a:rPr lang="en-US" sz="1400" dirty="0">
                  <a:latin typeface="Century Gothic" panose="020B0502020202020204" pitchFamily="34" charset="0"/>
                  <a:sym typeface="Wingdings" panose="05000000000000000000" pitchFamily="2" charset="2"/>
                </a:rPr>
                <a:t> hippocampal information transfer.</a:t>
              </a:r>
              <a:endParaRPr lang="en-US" sz="1400" dirty="0">
                <a:latin typeface="Century Gothic" panose="020B0502020202020204" pitchFamily="34" charset="0"/>
              </a:endParaRPr>
            </a:p>
          </p:txBody>
        </p:sp>
        <p:sp>
          <p:nvSpPr>
            <p:cNvPr id="293" name="Oval 292">
              <a:extLst>
                <a:ext uri="{FF2B5EF4-FFF2-40B4-BE49-F238E27FC236}">
                  <a16:creationId xmlns:a16="http://schemas.microsoft.com/office/drawing/2014/main" id="{EFB14346-0C77-4EE0-ACBF-A564AED2D9C6}"/>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4" name="Group 293">
            <a:extLst>
              <a:ext uri="{FF2B5EF4-FFF2-40B4-BE49-F238E27FC236}">
                <a16:creationId xmlns:a16="http://schemas.microsoft.com/office/drawing/2014/main" id="{69A2C136-E67C-4D35-87FF-309269BAC4CA}"/>
              </a:ext>
            </a:extLst>
          </p:cNvPr>
          <p:cNvGrpSpPr/>
          <p:nvPr/>
        </p:nvGrpSpPr>
        <p:grpSpPr>
          <a:xfrm>
            <a:off x="2166534" y="2878509"/>
            <a:ext cx="5244206" cy="307777"/>
            <a:chOff x="741168" y="3817691"/>
            <a:chExt cx="5244206" cy="307777"/>
          </a:xfrm>
        </p:grpSpPr>
        <p:sp>
          <p:nvSpPr>
            <p:cNvPr id="295" name="TextBox 294">
              <a:extLst>
                <a:ext uri="{FF2B5EF4-FFF2-40B4-BE49-F238E27FC236}">
                  <a16:creationId xmlns:a16="http://schemas.microsoft.com/office/drawing/2014/main" id="{F42B68D3-0277-4435-B10B-F6696890CAB6}"/>
                </a:ext>
              </a:extLst>
            </p:cNvPr>
            <p:cNvSpPr txBox="1"/>
            <p:nvPr/>
          </p:nvSpPr>
          <p:spPr>
            <a:xfrm>
              <a:off x="850546" y="3817691"/>
              <a:ext cx="5134828" cy="307777"/>
            </a:xfrm>
            <a:prstGeom prst="rect">
              <a:avLst/>
            </a:prstGeom>
            <a:noFill/>
          </p:spPr>
          <p:txBody>
            <a:bodyPr wrap="square" rtlCol="0">
              <a:spAutoFit/>
            </a:bodyPr>
            <a:lstStyle/>
            <a:p>
              <a:r>
                <a:rPr lang="en-US" sz="1400" dirty="0">
                  <a:latin typeface="Century Gothic" panose="020B0502020202020204" pitchFamily="34" charset="0"/>
                </a:rPr>
                <a:t>hippocampal </a:t>
              </a:r>
              <a:r>
                <a:rPr lang="en-US" sz="1400" dirty="0">
                  <a:latin typeface="Century Gothic" panose="020B0502020202020204" pitchFamily="34" charset="0"/>
                  <a:sym typeface="Wingdings" panose="05000000000000000000" pitchFamily="2" charset="2"/>
                </a:rPr>
                <a:t> cortical information transfer.</a:t>
              </a:r>
              <a:endParaRPr lang="en-US" sz="1400" dirty="0">
                <a:latin typeface="Century Gothic" panose="020B0502020202020204" pitchFamily="34" charset="0"/>
              </a:endParaRPr>
            </a:p>
          </p:txBody>
        </p:sp>
        <p:sp>
          <p:nvSpPr>
            <p:cNvPr id="296" name="Oval 295">
              <a:extLst>
                <a:ext uri="{FF2B5EF4-FFF2-40B4-BE49-F238E27FC236}">
                  <a16:creationId xmlns:a16="http://schemas.microsoft.com/office/drawing/2014/main" id="{1F62BD9F-DF01-4230-8D06-5D6CED7C9B04}"/>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7" name="Group 296">
            <a:extLst>
              <a:ext uri="{FF2B5EF4-FFF2-40B4-BE49-F238E27FC236}">
                <a16:creationId xmlns:a16="http://schemas.microsoft.com/office/drawing/2014/main" id="{203DF2EA-F653-433B-9023-302BE69780F1}"/>
              </a:ext>
            </a:extLst>
          </p:cNvPr>
          <p:cNvGrpSpPr/>
          <p:nvPr/>
        </p:nvGrpSpPr>
        <p:grpSpPr>
          <a:xfrm>
            <a:off x="2171495" y="3458422"/>
            <a:ext cx="5730455" cy="523220"/>
            <a:chOff x="741168" y="3817691"/>
            <a:chExt cx="5730455" cy="523220"/>
          </a:xfrm>
        </p:grpSpPr>
        <p:sp>
          <p:nvSpPr>
            <p:cNvPr id="298" name="TextBox 297">
              <a:extLst>
                <a:ext uri="{FF2B5EF4-FFF2-40B4-BE49-F238E27FC236}">
                  <a16:creationId xmlns:a16="http://schemas.microsoft.com/office/drawing/2014/main" id="{25A193D3-FAD3-4A7A-AFC9-EB526544CFF9}"/>
                </a:ext>
              </a:extLst>
            </p:cNvPr>
            <p:cNvSpPr txBox="1"/>
            <p:nvPr/>
          </p:nvSpPr>
          <p:spPr>
            <a:xfrm>
              <a:off x="850546" y="3817691"/>
              <a:ext cx="5621077" cy="523220"/>
            </a:xfrm>
            <a:prstGeom prst="rect">
              <a:avLst/>
            </a:prstGeom>
            <a:noFill/>
          </p:spPr>
          <p:txBody>
            <a:bodyPr wrap="square" rtlCol="0">
              <a:spAutoFit/>
            </a:bodyPr>
            <a:lstStyle/>
            <a:p>
              <a:r>
                <a:rPr lang="en-US" sz="1400" dirty="0">
                  <a:latin typeface="Century Gothic" panose="020B0502020202020204" pitchFamily="34" charset="0"/>
                </a:rPr>
                <a:t>Present in all cortical &amp; other structures where fast inhibition is provided by soma-targeting interneurons.</a:t>
              </a:r>
            </a:p>
          </p:txBody>
        </p:sp>
        <p:sp>
          <p:nvSpPr>
            <p:cNvPr id="299" name="Oval 298">
              <a:extLst>
                <a:ext uri="{FF2B5EF4-FFF2-40B4-BE49-F238E27FC236}">
                  <a16:creationId xmlns:a16="http://schemas.microsoft.com/office/drawing/2014/main" id="{AED44346-FBCE-4838-A0CE-330A481ABEED}"/>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0" name="Group 299">
            <a:extLst>
              <a:ext uri="{FF2B5EF4-FFF2-40B4-BE49-F238E27FC236}">
                <a16:creationId xmlns:a16="http://schemas.microsoft.com/office/drawing/2014/main" id="{65FAC878-4D1D-411E-86B4-3458D2897E24}"/>
              </a:ext>
            </a:extLst>
          </p:cNvPr>
          <p:cNvGrpSpPr/>
          <p:nvPr/>
        </p:nvGrpSpPr>
        <p:grpSpPr>
          <a:xfrm>
            <a:off x="2166534" y="3903168"/>
            <a:ext cx="5015517" cy="307777"/>
            <a:chOff x="741168" y="3817691"/>
            <a:chExt cx="5015517" cy="307777"/>
          </a:xfrm>
        </p:grpSpPr>
        <p:sp>
          <p:nvSpPr>
            <p:cNvPr id="301" name="TextBox 300">
              <a:extLst>
                <a:ext uri="{FF2B5EF4-FFF2-40B4-BE49-F238E27FC236}">
                  <a16:creationId xmlns:a16="http://schemas.microsoft.com/office/drawing/2014/main" id="{3353420C-23F5-4CCE-B2C5-7CCBD0686E2B}"/>
                </a:ext>
              </a:extLst>
            </p:cNvPr>
            <p:cNvSpPr txBox="1"/>
            <p:nvPr/>
          </p:nvSpPr>
          <p:spPr>
            <a:xfrm>
              <a:off x="850546" y="3817691"/>
              <a:ext cx="4906139" cy="307777"/>
            </a:xfrm>
            <a:prstGeom prst="rect">
              <a:avLst/>
            </a:prstGeom>
            <a:noFill/>
          </p:spPr>
          <p:txBody>
            <a:bodyPr wrap="square" rtlCol="0">
              <a:spAutoFit/>
            </a:bodyPr>
            <a:lstStyle/>
            <a:p>
              <a:r>
                <a:rPr lang="en-US" sz="1400" dirty="0">
                  <a:latin typeface="Century Gothic" panose="020B0502020202020204" pitchFamily="34" charset="0"/>
                </a:rPr>
                <a:t>Frequency largely determined by GABA</a:t>
              </a:r>
              <a:r>
                <a:rPr lang="en-US" sz="1400" baseline="-25000" dirty="0">
                  <a:latin typeface="Century Gothic" panose="020B0502020202020204" pitchFamily="34" charset="0"/>
                </a:rPr>
                <a:t>A</a:t>
              </a:r>
              <a:r>
                <a:rPr lang="en-US" sz="1400" dirty="0">
                  <a:latin typeface="Century Gothic" panose="020B0502020202020204" pitchFamily="34" charset="0"/>
                </a:rPr>
                <a:t> inhibition.</a:t>
              </a:r>
            </a:p>
          </p:txBody>
        </p:sp>
        <p:sp>
          <p:nvSpPr>
            <p:cNvPr id="302" name="Oval 301">
              <a:extLst>
                <a:ext uri="{FF2B5EF4-FFF2-40B4-BE49-F238E27FC236}">
                  <a16:creationId xmlns:a16="http://schemas.microsoft.com/office/drawing/2014/main" id="{C81C7089-76BC-4C59-B921-7D8E5E1A53D4}"/>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6" name="Group 305">
            <a:extLst>
              <a:ext uri="{FF2B5EF4-FFF2-40B4-BE49-F238E27FC236}">
                <a16:creationId xmlns:a16="http://schemas.microsoft.com/office/drawing/2014/main" id="{BE29FE77-A1B2-42C6-809C-21D17690EE22}"/>
              </a:ext>
            </a:extLst>
          </p:cNvPr>
          <p:cNvGrpSpPr/>
          <p:nvPr/>
        </p:nvGrpSpPr>
        <p:grpSpPr>
          <a:xfrm>
            <a:off x="346386" y="57155"/>
            <a:ext cx="1680376" cy="1247259"/>
            <a:chOff x="346386" y="57155"/>
            <a:chExt cx="1680376" cy="1247259"/>
          </a:xfrm>
        </p:grpSpPr>
        <p:pic>
          <p:nvPicPr>
            <p:cNvPr id="307" name="Picture 2" descr="Image result for buzsaki">
              <a:extLst>
                <a:ext uri="{FF2B5EF4-FFF2-40B4-BE49-F238E27FC236}">
                  <a16:creationId xmlns:a16="http://schemas.microsoft.com/office/drawing/2014/main" id="{C37A2F65-7C09-4610-A0C4-CDC66E4A7D23}"/>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346386" y="623859"/>
              <a:ext cx="680555" cy="680555"/>
            </a:xfrm>
            <a:prstGeom prst="rect">
              <a:avLst/>
            </a:prstGeom>
            <a:noFill/>
            <a:extLst>
              <a:ext uri="{909E8E84-426E-40DD-AFC4-6F175D3DCCD1}">
                <a14:hiddenFill xmlns:a14="http://schemas.microsoft.com/office/drawing/2010/main">
                  <a:solidFill>
                    <a:srgbClr val="FFFFFF"/>
                  </a:solidFill>
                </a14:hiddenFill>
              </a:ext>
            </a:extLst>
          </p:spPr>
        </p:pic>
        <p:sp>
          <p:nvSpPr>
            <p:cNvPr id="308" name="Thought Bubble: Cloud 307">
              <a:extLst>
                <a:ext uri="{FF2B5EF4-FFF2-40B4-BE49-F238E27FC236}">
                  <a16:creationId xmlns:a16="http://schemas.microsoft.com/office/drawing/2014/main" id="{2F356F89-9E12-4B1D-9A1B-0408ED03244A}"/>
                </a:ext>
              </a:extLst>
            </p:cNvPr>
            <p:cNvSpPr/>
            <p:nvPr/>
          </p:nvSpPr>
          <p:spPr>
            <a:xfrm>
              <a:off x="570793" y="57155"/>
              <a:ext cx="1455969" cy="626233"/>
            </a:xfrm>
            <a:prstGeom prst="cloudCallou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TextBox 308">
              <a:extLst>
                <a:ext uri="{FF2B5EF4-FFF2-40B4-BE49-F238E27FC236}">
                  <a16:creationId xmlns:a16="http://schemas.microsoft.com/office/drawing/2014/main" id="{35CCFC73-9193-4568-BAF9-DF07ADDC1D7A}"/>
                </a:ext>
              </a:extLst>
            </p:cNvPr>
            <p:cNvSpPr txBox="1"/>
            <p:nvPr/>
          </p:nvSpPr>
          <p:spPr>
            <a:xfrm>
              <a:off x="711908" y="157701"/>
              <a:ext cx="1173737" cy="400110"/>
            </a:xfrm>
            <a:prstGeom prst="rect">
              <a:avLst/>
            </a:prstGeom>
            <a:noFill/>
          </p:spPr>
          <p:txBody>
            <a:bodyPr wrap="square" rtlCol="0">
              <a:spAutoFit/>
            </a:bodyPr>
            <a:lstStyle/>
            <a:p>
              <a:pPr algn="ctr"/>
              <a:r>
                <a:rPr lang="en-US" sz="1000" dirty="0">
                  <a:latin typeface="Century Gothic" panose="020B0502020202020204" pitchFamily="34" charset="0"/>
                </a:rPr>
                <a:t>Couldn’t have said it better.</a:t>
              </a:r>
            </a:p>
          </p:txBody>
        </p:sp>
      </p:grpSp>
      <p:pic>
        <p:nvPicPr>
          <p:cNvPr id="310" name="Picture 309">
            <a:extLst>
              <a:ext uri="{FF2B5EF4-FFF2-40B4-BE49-F238E27FC236}">
                <a16:creationId xmlns:a16="http://schemas.microsoft.com/office/drawing/2014/main" id="{55339767-CEB5-4A74-89CD-1EFA65B7E495}"/>
              </a:ext>
            </a:extLst>
          </p:cNvPr>
          <p:cNvPicPr>
            <a:picLocks noChangeAspect="1"/>
          </p:cNvPicPr>
          <p:nvPr/>
        </p:nvPicPr>
        <p:blipFill>
          <a:blip r:embed="rId6"/>
          <a:stretch>
            <a:fillRect/>
          </a:stretch>
        </p:blipFill>
        <p:spPr>
          <a:xfrm>
            <a:off x="7693434" y="1056317"/>
            <a:ext cx="3983711" cy="3584176"/>
          </a:xfrm>
          <a:prstGeom prst="rect">
            <a:avLst/>
          </a:prstGeom>
        </p:spPr>
      </p:pic>
      <p:sp>
        <p:nvSpPr>
          <p:cNvPr id="311" name="Rectangle 310">
            <a:extLst>
              <a:ext uri="{FF2B5EF4-FFF2-40B4-BE49-F238E27FC236}">
                <a16:creationId xmlns:a16="http://schemas.microsoft.com/office/drawing/2014/main" id="{6522BA6B-E18C-4DCB-8636-0211F2FCC1AA}"/>
              </a:ext>
            </a:extLst>
          </p:cNvPr>
          <p:cNvSpPr/>
          <p:nvPr/>
        </p:nvSpPr>
        <p:spPr>
          <a:xfrm>
            <a:off x="7781972" y="1159146"/>
            <a:ext cx="382951" cy="3854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4" name="Group 13">
            <a:extLst>
              <a:ext uri="{FF2B5EF4-FFF2-40B4-BE49-F238E27FC236}">
                <a16:creationId xmlns:a16="http://schemas.microsoft.com/office/drawing/2014/main" id="{6FB97D60-7BF3-480B-B1AC-09197F483B5C}"/>
              </a:ext>
            </a:extLst>
          </p:cNvPr>
          <p:cNvGrpSpPr/>
          <p:nvPr/>
        </p:nvGrpSpPr>
        <p:grpSpPr>
          <a:xfrm>
            <a:off x="2166534" y="1633853"/>
            <a:ext cx="6374192" cy="307777"/>
            <a:chOff x="741168" y="3817691"/>
            <a:chExt cx="6374192" cy="307777"/>
          </a:xfrm>
        </p:grpSpPr>
        <p:sp>
          <p:nvSpPr>
            <p:cNvPr id="276" name="TextBox 275">
              <a:extLst>
                <a:ext uri="{FF2B5EF4-FFF2-40B4-BE49-F238E27FC236}">
                  <a16:creationId xmlns:a16="http://schemas.microsoft.com/office/drawing/2014/main" id="{70F6695D-995D-4F62-BED6-F063ED13BEF8}"/>
                </a:ext>
              </a:extLst>
            </p:cNvPr>
            <p:cNvSpPr txBox="1"/>
            <p:nvPr/>
          </p:nvSpPr>
          <p:spPr>
            <a:xfrm>
              <a:off x="850546" y="3817691"/>
              <a:ext cx="6264814" cy="307777"/>
            </a:xfrm>
            <a:prstGeom prst="rect">
              <a:avLst/>
            </a:prstGeom>
            <a:noFill/>
          </p:spPr>
          <p:txBody>
            <a:bodyPr wrap="square" rtlCol="0">
              <a:spAutoFit/>
            </a:bodyPr>
            <a:lstStyle/>
            <a:p>
              <a:r>
                <a:rPr lang="en-US" sz="1400" dirty="0">
                  <a:latin typeface="Century Gothic" panose="020B0502020202020204" pitchFamily="34" charset="0"/>
                </a:rPr>
                <a:t>Associated with exploratory (“preparatory”) movement &amp; REM sleep.</a:t>
              </a:r>
            </a:p>
          </p:txBody>
        </p:sp>
        <p:sp>
          <p:nvSpPr>
            <p:cNvPr id="277" name="Oval 276">
              <a:extLst>
                <a:ext uri="{FF2B5EF4-FFF2-40B4-BE49-F238E27FC236}">
                  <a16:creationId xmlns:a16="http://schemas.microsoft.com/office/drawing/2014/main" id="{F3C0C32B-28B3-4BE0-B6B3-6A938A8AAD59}"/>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3" name="Group 302">
            <a:extLst>
              <a:ext uri="{FF2B5EF4-FFF2-40B4-BE49-F238E27FC236}">
                <a16:creationId xmlns:a16="http://schemas.microsoft.com/office/drawing/2014/main" id="{F5568146-0B1B-49F6-A6BA-5F7BF7AEACB1}"/>
              </a:ext>
            </a:extLst>
          </p:cNvPr>
          <p:cNvGrpSpPr/>
          <p:nvPr/>
        </p:nvGrpSpPr>
        <p:grpSpPr>
          <a:xfrm>
            <a:off x="2171495" y="4157168"/>
            <a:ext cx="6327435" cy="523220"/>
            <a:chOff x="741168" y="3817691"/>
            <a:chExt cx="6327435" cy="523220"/>
          </a:xfrm>
        </p:grpSpPr>
        <p:sp>
          <p:nvSpPr>
            <p:cNvPr id="304" name="TextBox 303">
              <a:extLst>
                <a:ext uri="{FF2B5EF4-FFF2-40B4-BE49-F238E27FC236}">
                  <a16:creationId xmlns:a16="http://schemas.microsoft.com/office/drawing/2014/main" id="{CA4716C8-3FC1-458F-9C75-EBC8AAF9BE0D}"/>
                </a:ext>
              </a:extLst>
            </p:cNvPr>
            <p:cNvSpPr txBox="1"/>
            <p:nvPr/>
          </p:nvSpPr>
          <p:spPr>
            <a:xfrm>
              <a:off x="850546" y="3817691"/>
              <a:ext cx="6218057" cy="523220"/>
            </a:xfrm>
            <a:prstGeom prst="rect">
              <a:avLst/>
            </a:prstGeom>
            <a:noFill/>
          </p:spPr>
          <p:txBody>
            <a:bodyPr wrap="square" rtlCol="0">
              <a:spAutoFit/>
            </a:bodyPr>
            <a:lstStyle/>
            <a:p>
              <a:r>
                <a:rPr lang="en-US" sz="1400" dirty="0">
                  <a:latin typeface="Century Gothic" panose="020B0502020202020204" pitchFamily="34" charset="0"/>
                </a:rPr>
                <a:t>Neurons that discharge within the time period of a gamma cycle define a cell “assembly”.</a:t>
              </a:r>
            </a:p>
          </p:txBody>
        </p:sp>
        <p:sp>
          <p:nvSpPr>
            <p:cNvPr id="305" name="Oval 304">
              <a:extLst>
                <a:ext uri="{FF2B5EF4-FFF2-40B4-BE49-F238E27FC236}">
                  <a16:creationId xmlns:a16="http://schemas.microsoft.com/office/drawing/2014/main" id="{BD8A8E6C-6445-4146-B41A-639DD174F5CD}"/>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 name="Group 4">
            <a:extLst>
              <a:ext uri="{FF2B5EF4-FFF2-40B4-BE49-F238E27FC236}">
                <a16:creationId xmlns:a16="http://schemas.microsoft.com/office/drawing/2014/main" id="{C85B0A24-7F70-4904-B76D-4953570A7B83}"/>
              </a:ext>
            </a:extLst>
          </p:cNvPr>
          <p:cNvGrpSpPr/>
          <p:nvPr/>
        </p:nvGrpSpPr>
        <p:grpSpPr>
          <a:xfrm>
            <a:off x="109411" y="3661974"/>
            <a:ext cx="1894385" cy="998578"/>
            <a:chOff x="109411" y="3661974"/>
            <a:chExt cx="1894385" cy="998578"/>
          </a:xfrm>
        </p:grpSpPr>
        <p:pic>
          <p:nvPicPr>
            <p:cNvPr id="312" name="Picture 2" descr="http://rstb.royalsocietypublishing.org/content/royptb/369/1635/20120518/F3.large.jpg?width=800&amp;height=600&amp;carousel=1">
              <a:extLst>
                <a:ext uri="{FF2B5EF4-FFF2-40B4-BE49-F238E27FC236}">
                  <a16:creationId xmlns:a16="http://schemas.microsoft.com/office/drawing/2014/main" id="{189B6CFE-F8D9-4086-9F93-3D09EE8077F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57630" b="84206"/>
            <a:stretch/>
          </p:blipFill>
          <p:spPr bwMode="auto">
            <a:xfrm>
              <a:off x="109411" y="3694883"/>
              <a:ext cx="1894385" cy="965669"/>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a:extLst>
                <a:ext uri="{FF2B5EF4-FFF2-40B4-BE49-F238E27FC236}">
                  <a16:creationId xmlns:a16="http://schemas.microsoft.com/office/drawing/2014/main" id="{2BC43DA1-A059-45E5-9D38-C10F84327DF4}"/>
                </a:ext>
              </a:extLst>
            </p:cNvPr>
            <p:cNvSpPr/>
            <p:nvPr/>
          </p:nvSpPr>
          <p:spPr>
            <a:xfrm>
              <a:off x="109411" y="3661974"/>
              <a:ext cx="137160" cy="176601"/>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522852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26"/>
                                        </p:tgtEl>
                                        <p:attrNameLst>
                                          <p:attrName>style.visibility</p:attrName>
                                        </p:attrNameLst>
                                      </p:cBhvr>
                                      <p:to>
                                        <p:strVal val="visible"/>
                                      </p:to>
                                    </p:set>
                                    <p:animEffect transition="in" filter="dissolve">
                                      <p:cBhvr>
                                        <p:cTn id="12" dur="500"/>
                                        <p:tgtEl>
                                          <p:spTgt spid="10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dissolve">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281"/>
                                        </p:tgtEl>
                                        <p:attrNameLst>
                                          <p:attrName>style.visibility</p:attrName>
                                        </p:attrNameLst>
                                      </p:cBhvr>
                                      <p:to>
                                        <p:strVal val="visible"/>
                                      </p:to>
                                    </p:set>
                                    <p:animEffect transition="in" filter="dissolve">
                                      <p:cBhvr>
                                        <p:cTn id="22" dur="500"/>
                                        <p:tgtEl>
                                          <p:spTgt spid="28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dissolve">
                                      <p:cBhvr>
                                        <p:cTn id="27" dur="500"/>
                                        <p:tgtEl>
                                          <p:spTgt spid="5"/>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287"/>
                                        </p:tgtEl>
                                        <p:attrNameLst>
                                          <p:attrName>style.visibility</p:attrName>
                                        </p:attrNameLst>
                                      </p:cBhvr>
                                      <p:to>
                                        <p:strVal val="visible"/>
                                      </p:to>
                                    </p:set>
                                    <p:animEffect transition="in" filter="dissolve">
                                      <p:cBhvr>
                                        <p:cTn id="32" dur="500"/>
                                        <p:tgtEl>
                                          <p:spTgt spid="287"/>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16"/>
                                        </p:tgtEl>
                                        <p:attrNameLst>
                                          <p:attrName>style.visibility</p:attrName>
                                        </p:attrNameLst>
                                      </p:cBhvr>
                                      <p:to>
                                        <p:strVal val="visible"/>
                                      </p:to>
                                    </p:set>
                                    <p:animEffect transition="in" filter="dissolve">
                                      <p:cBhvr>
                                        <p:cTn id="37" dur="500"/>
                                        <p:tgtEl>
                                          <p:spTgt spid="16"/>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291"/>
                                        </p:tgtEl>
                                        <p:attrNameLst>
                                          <p:attrName>style.visibility</p:attrName>
                                        </p:attrNameLst>
                                      </p:cBhvr>
                                      <p:to>
                                        <p:strVal val="visible"/>
                                      </p:to>
                                    </p:set>
                                    <p:animEffect transition="in" filter="dissolve">
                                      <p:cBhvr>
                                        <p:cTn id="42" dur="500"/>
                                        <p:tgtEl>
                                          <p:spTgt spid="291"/>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294"/>
                                        </p:tgtEl>
                                        <p:attrNameLst>
                                          <p:attrName>style.visibility</p:attrName>
                                        </p:attrNameLst>
                                      </p:cBhvr>
                                      <p:to>
                                        <p:strVal val="visible"/>
                                      </p:to>
                                    </p:set>
                                    <p:animEffect transition="in" filter="dissolve">
                                      <p:cBhvr>
                                        <p:cTn id="47" dur="500"/>
                                        <p:tgtEl>
                                          <p:spTgt spid="294"/>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xit" presetSubtype="0" fill="hold" nodeType="clickEffect">
                                  <p:stCondLst>
                                    <p:cond delay="0"/>
                                  </p:stCondLst>
                                  <p:childTnLst>
                                    <p:animEffect transition="out" filter="dissolve">
                                      <p:cBhvr>
                                        <p:cTn id="51" dur="500"/>
                                        <p:tgtEl>
                                          <p:spTgt spid="1026"/>
                                        </p:tgtEl>
                                      </p:cBhvr>
                                    </p:animEffect>
                                    <p:set>
                                      <p:cBhvr>
                                        <p:cTn id="52" dur="1" fill="hold">
                                          <p:stCondLst>
                                            <p:cond delay="499"/>
                                          </p:stCondLst>
                                        </p:cTn>
                                        <p:tgtEl>
                                          <p:spTgt spid="1026"/>
                                        </p:tgtEl>
                                        <p:attrNameLst>
                                          <p:attrName>style.visibility</p:attrName>
                                        </p:attrNameLst>
                                      </p:cBhvr>
                                      <p:to>
                                        <p:strVal val="hidden"/>
                                      </p:to>
                                    </p:set>
                                  </p:childTnLst>
                                </p:cTn>
                              </p:par>
                              <p:par>
                                <p:cTn id="53" presetID="9" presetClass="exit" presetSubtype="0" fill="hold" nodeType="withEffect">
                                  <p:stCondLst>
                                    <p:cond delay="0"/>
                                  </p:stCondLst>
                                  <p:childTnLst>
                                    <p:animEffect transition="out" filter="dissolve">
                                      <p:cBhvr>
                                        <p:cTn id="54" dur="500"/>
                                        <p:tgtEl>
                                          <p:spTgt spid="5"/>
                                        </p:tgtEl>
                                      </p:cBhvr>
                                    </p:animEffect>
                                    <p:set>
                                      <p:cBhvr>
                                        <p:cTn id="55" dur="1" fill="hold">
                                          <p:stCondLst>
                                            <p:cond delay="499"/>
                                          </p:stCondLst>
                                        </p:cTn>
                                        <p:tgtEl>
                                          <p:spTgt spid="5"/>
                                        </p:tgtEl>
                                        <p:attrNameLst>
                                          <p:attrName>style.visibility</p:attrName>
                                        </p:attrNameLst>
                                      </p:cBhvr>
                                      <p:to>
                                        <p:strVal val="hidden"/>
                                      </p:to>
                                    </p:set>
                                  </p:childTnLst>
                                </p:cTn>
                              </p:par>
                            </p:childTnLst>
                          </p:cTn>
                        </p:par>
                      </p:childTnLst>
                    </p:cTn>
                  </p:par>
                  <p:par>
                    <p:cTn id="56" fill="hold">
                      <p:stCondLst>
                        <p:cond delay="indefinite"/>
                      </p:stCondLst>
                      <p:childTnLst>
                        <p:par>
                          <p:cTn id="57" fill="hold">
                            <p:stCondLst>
                              <p:cond delay="0"/>
                            </p:stCondLst>
                            <p:childTnLst>
                              <p:par>
                                <p:cTn id="58" presetID="9" presetClass="entr" presetSubtype="0" fill="hold" nodeType="clickEffect">
                                  <p:stCondLst>
                                    <p:cond delay="0"/>
                                  </p:stCondLst>
                                  <p:childTnLst>
                                    <p:set>
                                      <p:cBhvr>
                                        <p:cTn id="59" dur="1" fill="hold">
                                          <p:stCondLst>
                                            <p:cond delay="0"/>
                                          </p:stCondLst>
                                        </p:cTn>
                                        <p:tgtEl>
                                          <p:spTgt spid="278"/>
                                        </p:tgtEl>
                                        <p:attrNameLst>
                                          <p:attrName>style.visibility</p:attrName>
                                        </p:attrNameLst>
                                      </p:cBhvr>
                                      <p:to>
                                        <p:strVal val="visible"/>
                                      </p:to>
                                    </p:set>
                                    <p:animEffect transition="in" filter="dissolve">
                                      <p:cBhvr>
                                        <p:cTn id="60" dur="500"/>
                                        <p:tgtEl>
                                          <p:spTgt spid="278"/>
                                        </p:tgtEl>
                                      </p:cBhvr>
                                    </p:animEffect>
                                  </p:childTnLst>
                                </p:cTn>
                              </p:par>
                            </p:childTnLst>
                          </p:cTn>
                        </p:par>
                      </p:childTnLst>
                    </p:cTn>
                  </p:par>
                  <p:par>
                    <p:cTn id="61" fill="hold">
                      <p:stCondLst>
                        <p:cond delay="indefinite"/>
                      </p:stCondLst>
                      <p:childTnLst>
                        <p:par>
                          <p:cTn id="62" fill="hold">
                            <p:stCondLst>
                              <p:cond delay="0"/>
                            </p:stCondLst>
                            <p:childTnLst>
                              <p:par>
                                <p:cTn id="63" presetID="9" presetClass="entr" presetSubtype="0" fill="hold" nodeType="clickEffect">
                                  <p:stCondLst>
                                    <p:cond delay="0"/>
                                  </p:stCondLst>
                                  <p:childTnLst>
                                    <p:set>
                                      <p:cBhvr>
                                        <p:cTn id="64" dur="1" fill="hold">
                                          <p:stCondLst>
                                            <p:cond delay="0"/>
                                          </p:stCondLst>
                                        </p:cTn>
                                        <p:tgtEl>
                                          <p:spTgt spid="297"/>
                                        </p:tgtEl>
                                        <p:attrNameLst>
                                          <p:attrName>style.visibility</p:attrName>
                                        </p:attrNameLst>
                                      </p:cBhvr>
                                      <p:to>
                                        <p:strVal val="visible"/>
                                      </p:to>
                                    </p:set>
                                    <p:animEffect transition="in" filter="dissolve">
                                      <p:cBhvr>
                                        <p:cTn id="65" dur="500"/>
                                        <p:tgtEl>
                                          <p:spTgt spid="297"/>
                                        </p:tgtEl>
                                      </p:cBhvr>
                                    </p:animEffec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nodeType="clickEffect">
                                  <p:stCondLst>
                                    <p:cond delay="0"/>
                                  </p:stCondLst>
                                  <p:childTnLst>
                                    <p:set>
                                      <p:cBhvr>
                                        <p:cTn id="69" dur="1" fill="hold">
                                          <p:stCondLst>
                                            <p:cond delay="0"/>
                                          </p:stCondLst>
                                        </p:cTn>
                                        <p:tgtEl>
                                          <p:spTgt spid="300"/>
                                        </p:tgtEl>
                                        <p:attrNameLst>
                                          <p:attrName>style.visibility</p:attrName>
                                        </p:attrNameLst>
                                      </p:cBhvr>
                                      <p:to>
                                        <p:strVal val="visible"/>
                                      </p:to>
                                    </p:set>
                                    <p:animEffect transition="in" filter="dissolve">
                                      <p:cBhvr>
                                        <p:cTn id="70" dur="500"/>
                                        <p:tgtEl>
                                          <p:spTgt spid="300"/>
                                        </p:tgtEl>
                                      </p:cBhvr>
                                    </p:animEffect>
                                  </p:childTnLst>
                                </p:cTn>
                              </p:par>
                            </p:childTnLst>
                          </p:cTn>
                        </p:par>
                      </p:childTnLst>
                    </p:cTn>
                  </p:par>
                  <p:par>
                    <p:cTn id="71" fill="hold">
                      <p:stCondLst>
                        <p:cond delay="indefinite"/>
                      </p:stCondLst>
                      <p:childTnLst>
                        <p:par>
                          <p:cTn id="72" fill="hold">
                            <p:stCondLst>
                              <p:cond delay="0"/>
                            </p:stCondLst>
                            <p:childTnLst>
                              <p:par>
                                <p:cTn id="73" presetID="9" presetClass="entr" presetSubtype="0" fill="hold" nodeType="clickEffect">
                                  <p:stCondLst>
                                    <p:cond delay="0"/>
                                  </p:stCondLst>
                                  <p:childTnLst>
                                    <p:set>
                                      <p:cBhvr>
                                        <p:cTn id="74" dur="1" fill="hold">
                                          <p:stCondLst>
                                            <p:cond delay="0"/>
                                          </p:stCondLst>
                                        </p:cTn>
                                        <p:tgtEl>
                                          <p:spTgt spid="303"/>
                                        </p:tgtEl>
                                        <p:attrNameLst>
                                          <p:attrName>style.visibility</p:attrName>
                                        </p:attrNameLst>
                                      </p:cBhvr>
                                      <p:to>
                                        <p:strVal val="visible"/>
                                      </p:to>
                                    </p:set>
                                    <p:animEffect transition="in" filter="dissolve">
                                      <p:cBhvr>
                                        <p:cTn id="75" dur="500"/>
                                        <p:tgtEl>
                                          <p:spTgt spid="3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17BFA644-A9A1-4CF6-800D-B5ABC06903B3}"/>
              </a:ext>
            </a:extLst>
          </p:cNvPr>
          <p:cNvPicPr>
            <a:picLocks noChangeAspect="1"/>
          </p:cNvPicPr>
          <p:nvPr/>
        </p:nvPicPr>
        <p:blipFill>
          <a:blip r:embed="rId3"/>
          <a:stretch>
            <a:fillRect/>
          </a:stretch>
        </p:blipFill>
        <p:spPr>
          <a:xfrm>
            <a:off x="7693434" y="1056317"/>
            <a:ext cx="3983711" cy="3584176"/>
          </a:xfrm>
          <a:prstGeom prst="rect">
            <a:avLst/>
          </a:prstGeom>
        </p:spPr>
      </p:pic>
      <p:grpSp>
        <p:nvGrpSpPr>
          <p:cNvPr id="487" name="Group 486">
            <a:extLst>
              <a:ext uri="{FF2B5EF4-FFF2-40B4-BE49-F238E27FC236}">
                <a16:creationId xmlns:a16="http://schemas.microsoft.com/office/drawing/2014/main" id="{C0EA6C60-C482-472C-AA5A-A91EBEDF6C3C}"/>
              </a:ext>
            </a:extLst>
          </p:cNvPr>
          <p:cNvGrpSpPr/>
          <p:nvPr/>
        </p:nvGrpSpPr>
        <p:grpSpPr>
          <a:xfrm>
            <a:off x="7566204" y="4803107"/>
            <a:ext cx="1127101" cy="1428646"/>
            <a:chOff x="7656305" y="4803107"/>
            <a:chExt cx="1127101" cy="1428646"/>
          </a:xfrm>
        </p:grpSpPr>
        <p:sp>
          <p:nvSpPr>
            <p:cNvPr id="492" name="TextBox 491">
              <a:extLst>
                <a:ext uri="{FF2B5EF4-FFF2-40B4-BE49-F238E27FC236}">
                  <a16:creationId xmlns:a16="http://schemas.microsoft.com/office/drawing/2014/main" id="{46706608-1132-4B32-A6F0-CC8645637A9A}"/>
                </a:ext>
              </a:extLst>
            </p:cNvPr>
            <p:cNvSpPr txBox="1"/>
            <p:nvPr/>
          </p:nvSpPr>
          <p:spPr>
            <a:xfrm>
              <a:off x="7894377" y="4803107"/>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nvGrpSpPr>
            <p:cNvPr id="493" name="Group 492">
              <a:extLst>
                <a:ext uri="{FF2B5EF4-FFF2-40B4-BE49-F238E27FC236}">
                  <a16:creationId xmlns:a16="http://schemas.microsoft.com/office/drawing/2014/main" id="{3A4DDF00-DDF9-4663-BE9C-72CBB6D71F08}"/>
                </a:ext>
              </a:extLst>
            </p:cNvPr>
            <p:cNvGrpSpPr/>
            <p:nvPr/>
          </p:nvGrpSpPr>
          <p:grpSpPr>
            <a:xfrm>
              <a:off x="7656305" y="5242144"/>
              <a:ext cx="1127101" cy="989609"/>
              <a:chOff x="770536" y="5130779"/>
              <a:chExt cx="1127101" cy="989609"/>
            </a:xfrm>
          </p:grpSpPr>
          <p:sp>
            <p:nvSpPr>
              <p:cNvPr id="494" name="Rectangle 493">
                <a:extLst>
                  <a:ext uri="{FF2B5EF4-FFF2-40B4-BE49-F238E27FC236}">
                    <a16:creationId xmlns:a16="http://schemas.microsoft.com/office/drawing/2014/main" id="{0D21F590-1011-492C-84EC-3EAC0F8D4775}"/>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Rectangle 494">
                <a:extLst>
                  <a:ext uri="{FF2B5EF4-FFF2-40B4-BE49-F238E27FC236}">
                    <a16:creationId xmlns:a16="http://schemas.microsoft.com/office/drawing/2014/main" id="{49005618-8FA5-430C-9B7D-FBE11CAD5E87}"/>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Rectangle 495">
                <a:extLst>
                  <a:ext uri="{FF2B5EF4-FFF2-40B4-BE49-F238E27FC236}">
                    <a16:creationId xmlns:a16="http://schemas.microsoft.com/office/drawing/2014/main" id="{D7A384EA-4D75-4690-845B-A76356B31E75}"/>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612" name="Group 611">
            <a:extLst>
              <a:ext uri="{FF2B5EF4-FFF2-40B4-BE49-F238E27FC236}">
                <a16:creationId xmlns:a16="http://schemas.microsoft.com/office/drawing/2014/main" id="{12E0DF6F-4DCC-4C28-A702-6B4EE25F18E5}"/>
              </a:ext>
            </a:extLst>
          </p:cNvPr>
          <p:cNvGrpSpPr/>
          <p:nvPr/>
        </p:nvGrpSpPr>
        <p:grpSpPr>
          <a:xfrm>
            <a:off x="5300982" y="5249996"/>
            <a:ext cx="1127101" cy="296437"/>
            <a:chOff x="5300982" y="5249996"/>
            <a:chExt cx="1127101" cy="296437"/>
          </a:xfrm>
        </p:grpSpPr>
        <p:cxnSp>
          <p:nvCxnSpPr>
            <p:cNvPr id="613" name="Straight Connector 612">
              <a:extLst>
                <a:ext uri="{FF2B5EF4-FFF2-40B4-BE49-F238E27FC236}">
                  <a16:creationId xmlns:a16="http://schemas.microsoft.com/office/drawing/2014/main" id="{F46AF393-DF6A-4F76-89E3-5731F68F5B51}"/>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4283585-007C-4FB1-8719-CC58A01357B3}"/>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15" name="Group 614">
              <a:extLst>
                <a:ext uri="{FF2B5EF4-FFF2-40B4-BE49-F238E27FC236}">
                  <a16:creationId xmlns:a16="http://schemas.microsoft.com/office/drawing/2014/main" id="{4C1648B6-F6CE-41A8-95AB-0B89618E2120}"/>
                </a:ext>
              </a:extLst>
            </p:cNvPr>
            <p:cNvGrpSpPr/>
            <p:nvPr/>
          </p:nvGrpSpPr>
          <p:grpSpPr>
            <a:xfrm>
              <a:off x="5345143" y="5249996"/>
              <a:ext cx="1053459" cy="80526"/>
              <a:chOff x="5357846" y="5249996"/>
              <a:chExt cx="1053459" cy="80526"/>
            </a:xfrm>
          </p:grpSpPr>
          <p:grpSp>
            <p:nvGrpSpPr>
              <p:cNvPr id="666" name="Group 665">
                <a:extLst>
                  <a:ext uri="{FF2B5EF4-FFF2-40B4-BE49-F238E27FC236}">
                    <a16:creationId xmlns:a16="http://schemas.microsoft.com/office/drawing/2014/main" id="{8EF62A62-859F-49E5-BD30-A880380E36DD}"/>
                  </a:ext>
                </a:extLst>
              </p:cNvPr>
              <p:cNvGrpSpPr/>
              <p:nvPr/>
            </p:nvGrpSpPr>
            <p:grpSpPr>
              <a:xfrm>
                <a:off x="5357846" y="5252121"/>
                <a:ext cx="527322" cy="78401"/>
                <a:chOff x="3064128" y="5259734"/>
                <a:chExt cx="954674" cy="250936"/>
              </a:xfrm>
            </p:grpSpPr>
            <p:sp>
              <p:nvSpPr>
                <p:cNvPr id="679" name="Freeform: Shape 678">
                  <a:extLst>
                    <a:ext uri="{FF2B5EF4-FFF2-40B4-BE49-F238E27FC236}">
                      <a16:creationId xmlns:a16="http://schemas.microsoft.com/office/drawing/2014/main" id="{FBE4EB61-0F37-4E8E-872E-C6B27F3B866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Freeform: Shape 679">
                  <a:extLst>
                    <a:ext uri="{FF2B5EF4-FFF2-40B4-BE49-F238E27FC236}">
                      <a16:creationId xmlns:a16="http://schemas.microsoft.com/office/drawing/2014/main" id="{8377D28D-6E4F-4E50-95CF-BF933425016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Freeform: Shape 680">
                  <a:extLst>
                    <a:ext uri="{FF2B5EF4-FFF2-40B4-BE49-F238E27FC236}">
                      <a16:creationId xmlns:a16="http://schemas.microsoft.com/office/drawing/2014/main" id="{FB7B4734-ACF2-492E-A146-FE9FD5F6958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reeform: Shape 681">
                  <a:extLst>
                    <a:ext uri="{FF2B5EF4-FFF2-40B4-BE49-F238E27FC236}">
                      <a16:creationId xmlns:a16="http://schemas.microsoft.com/office/drawing/2014/main" id="{6F5DE732-A18E-48D9-9768-11EDC174F0F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reeform: Shape 682">
                  <a:extLst>
                    <a:ext uri="{FF2B5EF4-FFF2-40B4-BE49-F238E27FC236}">
                      <a16:creationId xmlns:a16="http://schemas.microsoft.com/office/drawing/2014/main" id="{A7F1EE72-6A3D-4E9A-A11C-2CDB011AC5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Freeform: Shape 683">
                  <a:extLst>
                    <a:ext uri="{FF2B5EF4-FFF2-40B4-BE49-F238E27FC236}">
                      <a16:creationId xmlns:a16="http://schemas.microsoft.com/office/drawing/2014/main" id="{8CB8468A-0755-48AA-973C-B6BB823A6F2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Freeform: Shape 684">
                  <a:extLst>
                    <a:ext uri="{FF2B5EF4-FFF2-40B4-BE49-F238E27FC236}">
                      <a16:creationId xmlns:a16="http://schemas.microsoft.com/office/drawing/2014/main" id="{D872BE33-388E-4BF4-89AC-4AACED3DABF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Freeform: Shape 685">
                  <a:extLst>
                    <a:ext uri="{FF2B5EF4-FFF2-40B4-BE49-F238E27FC236}">
                      <a16:creationId xmlns:a16="http://schemas.microsoft.com/office/drawing/2014/main" id="{C6AFBD2C-06D6-46EC-8434-2AF2D27A076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Freeform: Shape 686">
                  <a:extLst>
                    <a:ext uri="{FF2B5EF4-FFF2-40B4-BE49-F238E27FC236}">
                      <a16:creationId xmlns:a16="http://schemas.microsoft.com/office/drawing/2014/main" id="{CE8A9528-1914-4728-90AB-DD7E366CE22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reeform: Shape 687">
                  <a:extLst>
                    <a:ext uri="{FF2B5EF4-FFF2-40B4-BE49-F238E27FC236}">
                      <a16:creationId xmlns:a16="http://schemas.microsoft.com/office/drawing/2014/main" id="{499DB118-13C2-4DC1-A319-CBAC9708636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reeform: Shape 688">
                  <a:extLst>
                    <a:ext uri="{FF2B5EF4-FFF2-40B4-BE49-F238E27FC236}">
                      <a16:creationId xmlns:a16="http://schemas.microsoft.com/office/drawing/2014/main" id="{BC131F21-955F-4A63-A31C-470ED36F9D42}"/>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7" name="Group 666">
                <a:extLst>
                  <a:ext uri="{FF2B5EF4-FFF2-40B4-BE49-F238E27FC236}">
                    <a16:creationId xmlns:a16="http://schemas.microsoft.com/office/drawing/2014/main" id="{1DD74D29-EA4E-4E30-AC29-E9CDB15A974E}"/>
                  </a:ext>
                </a:extLst>
              </p:cNvPr>
              <p:cNvGrpSpPr/>
              <p:nvPr/>
            </p:nvGrpSpPr>
            <p:grpSpPr>
              <a:xfrm>
                <a:off x="5883983" y="5249996"/>
                <a:ext cx="527322" cy="78401"/>
                <a:chOff x="3064128" y="5259734"/>
                <a:chExt cx="954674" cy="250936"/>
              </a:xfrm>
            </p:grpSpPr>
            <p:sp>
              <p:nvSpPr>
                <p:cNvPr id="668" name="Freeform: Shape 667">
                  <a:extLst>
                    <a:ext uri="{FF2B5EF4-FFF2-40B4-BE49-F238E27FC236}">
                      <a16:creationId xmlns:a16="http://schemas.microsoft.com/office/drawing/2014/main" id="{7ED2B3D1-439B-446F-865F-16F06C00B0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Freeform: Shape 668">
                  <a:extLst>
                    <a:ext uri="{FF2B5EF4-FFF2-40B4-BE49-F238E27FC236}">
                      <a16:creationId xmlns:a16="http://schemas.microsoft.com/office/drawing/2014/main" id="{DA34CEE1-DF74-4535-AF65-EC4C9CAF79D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Freeform: Shape 669">
                  <a:extLst>
                    <a:ext uri="{FF2B5EF4-FFF2-40B4-BE49-F238E27FC236}">
                      <a16:creationId xmlns:a16="http://schemas.microsoft.com/office/drawing/2014/main" id="{B0716135-8DE3-42CA-A391-BA23740FA0D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Freeform: Shape 670">
                  <a:extLst>
                    <a:ext uri="{FF2B5EF4-FFF2-40B4-BE49-F238E27FC236}">
                      <a16:creationId xmlns:a16="http://schemas.microsoft.com/office/drawing/2014/main" id="{0BE06586-1D59-4468-B581-4D417F72B48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reeform: Shape 671">
                  <a:extLst>
                    <a:ext uri="{FF2B5EF4-FFF2-40B4-BE49-F238E27FC236}">
                      <a16:creationId xmlns:a16="http://schemas.microsoft.com/office/drawing/2014/main" id="{DC74DAF1-0895-4B44-8E3C-7BF69365F1A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Shape 672">
                  <a:extLst>
                    <a:ext uri="{FF2B5EF4-FFF2-40B4-BE49-F238E27FC236}">
                      <a16:creationId xmlns:a16="http://schemas.microsoft.com/office/drawing/2014/main" id="{FAED9C51-EF5C-4222-9164-5001C56EB65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Shape 673">
                  <a:extLst>
                    <a:ext uri="{FF2B5EF4-FFF2-40B4-BE49-F238E27FC236}">
                      <a16:creationId xmlns:a16="http://schemas.microsoft.com/office/drawing/2014/main" id="{188D35A2-DC00-4990-A8CB-3B6DBB7E473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reeform: Shape 674">
                  <a:extLst>
                    <a:ext uri="{FF2B5EF4-FFF2-40B4-BE49-F238E27FC236}">
                      <a16:creationId xmlns:a16="http://schemas.microsoft.com/office/drawing/2014/main" id="{ED65338D-D92D-49CE-AD65-530ECBE5BB2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Freeform: Shape 675">
                  <a:extLst>
                    <a:ext uri="{FF2B5EF4-FFF2-40B4-BE49-F238E27FC236}">
                      <a16:creationId xmlns:a16="http://schemas.microsoft.com/office/drawing/2014/main" id="{6B9A05E3-B09A-4544-BA32-31EC4B425C9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Freeform: Shape 676">
                  <a:extLst>
                    <a:ext uri="{FF2B5EF4-FFF2-40B4-BE49-F238E27FC236}">
                      <a16:creationId xmlns:a16="http://schemas.microsoft.com/office/drawing/2014/main" id="{0392806E-CC64-4CEB-AEF0-64B5CEFD9CC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Freeform: Shape 677">
                  <a:extLst>
                    <a:ext uri="{FF2B5EF4-FFF2-40B4-BE49-F238E27FC236}">
                      <a16:creationId xmlns:a16="http://schemas.microsoft.com/office/drawing/2014/main" id="{F039F814-1B18-4612-B363-0E475D4845F7}"/>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6" name="Group 615">
              <a:extLst>
                <a:ext uri="{FF2B5EF4-FFF2-40B4-BE49-F238E27FC236}">
                  <a16:creationId xmlns:a16="http://schemas.microsoft.com/office/drawing/2014/main" id="{A8217F1E-E1CB-4AEC-9919-289551017E99}"/>
                </a:ext>
              </a:extLst>
            </p:cNvPr>
            <p:cNvGrpSpPr/>
            <p:nvPr/>
          </p:nvGrpSpPr>
          <p:grpSpPr>
            <a:xfrm>
              <a:off x="5345143" y="5361115"/>
              <a:ext cx="1053459" cy="80526"/>
              <a:chOff x="5435623" y="5361115"/>
              <a:chExt cx="1053459" cy="80526"/>
            </a:xfrm>
          </p:grpSpPr>
          <p:grpSp>
            <p:nvGrpSpPr>
              <p:cNvPr id="642" name="Group 641">
                <a:extLst>
                  <a:ext uri="{FF2B5EF4-FFF2-40B4-BE49-F238E27FC236}">
                    <a16:creationId xmlns:a16="http://schemas.microsoft.com/office/drawing/2014/main" id="{3A357A97-A8D8-4DE2-A588-9B5A5C883E26}"/>
                  </a:ext>
                </a:extLst>
              </p:cNvPr>
              <p:cNvGrpSpPr/>
              <p:nvPr/>
            </p:nvGrpSpPr>
            <p:grpSpPr>
              <a:xfrm>
                <a:off x="5435623" y="5363240"/>
                <a:ext cx="527322" cy="78401"/>
                <a:chOff x="3064128" y="5259734"/>
                <a:chExt cx="954674" cy="250936"/>
              </a:xfrm>
            </p:grpSpPr>
            <p:sp>
              <p:nvSpPr>
                <p:cNvPr id="655" name="Freeform: Shape 654">
                  <a:extLst>
                    <a:ext uri="{FF2B5EF4-FFF2-40B4-BE49-F238E27FC236}">
                      <a16:creationId xmlns:a16="http://schemas.microsoft.com/office/drawing/2014/main" id="{81098C4A-1BCB-4E64-877B-3C1CCA173FB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reeform: Shape 655">
                  <a:extLst>
                    <a:ext uri="{FF2B5EF4-FFF2-40B4-BE49-F238E27FC236}">
                      <a16:creationId xmlns:a16="http://schemas.microsoft.com/office/drawing/2014/main" id="{03EE4808-4F6E-451D-B6EB-EE35B03F928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Freeform: Shape 656">
                  <a:extLst>
                    <a:ext uri="{FF2B5EF4-FFF2-40B4-BE49-F238E27FC236}">
                      <a16:creationId xmlns:a16="http://schemas.microsoft.com/office/drawing/2014/main" id="{B6103AD3-378B-4D50-92F2-5DCE146246D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Freeform: Shape 657">
                  <a:extLst>
                    <a:ext uri="{FF2B5EF4-FFF2-40B4-BE49-F238E27FC236}">
                      <a16:creationId xmlns:a16="http://schemas.microsoft.com/office/drawing/2014/main" id="{C5547F3F-CFD9-4268-AF4E-950A4CA5575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Freeform: Shape 658">
                  <a:extLst>
                    <a:ext uri="{FF2B5EF4-FFF2-40B4-BE49-F238E27FC236}">
                      <a16:creationId xmlns:a16="http://schemas.microsoft.com/office/drawing/2014/main" id="{0233A8B8-AA30-4B6B-AD2E-ACA4731BDBF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Freeform: Shape 659">
                  <a:extLst>
                    <a:ext uri="{FF2B5EF4-FFF2-40B4-BE49-F238E27FC236}">
                      <a16:creationId xmlns:a16="http://schemas.microsoft.com/office/drawing/2014/main" id="{5C592486-2DF7-4498-BA8B-D05B363894A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Freeform: Shape 660">
                  <a:extLst>
                    <a:ext uri="{FF2B5EF4-FFF2-40B4-BE49-F238E27FC236}">
                      <a16:creationId xmlns:a16="http://schemas.microsoft.com/office/drawing/2014/main" id="{22A28C82-6191-46FC-BCE9-37ADC201B59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Freeform: Shape 661">
                  <a:extLst>
                    <a:ext uri="{FF2B5EF4-FFF2-40B4-BE49-F238E27FC236}">
                      <a16:creationId xmlns:a16="http://schemas.microsoft.com/office/drawing/2014/main" id="{A780D52A-5F2B-449D-B7D7-1D9463426A1C}"/>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Freeform: Shape 662">
                  <a:extLst>
                    <a:ext uri="{FF2B5EF4-FFF2-40B4-BE49-F238E27FC236}">
                      <a16:creationId xmlns:a16="http://schemas.microsoft.com/office/drawing/2014/main" id="{1C3454DA-16CC-4A3C-9228-B4B5856D99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Freeform: Shape 663">
                  <a:extLst>
                    <a:ext uri="{FF2B5EF4-FFF2-40B4-BE49-F238E27FC236}">
                      <a16:creationId xmlns:a16="http://schemas.microsoft.com/office/drawing/2014/main" id="{6E7AEC37-19C8-4E28-AD96-55D6453BF0B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Freeform: Shape 664">
                  <a:extLst>
                    <a:ext uri="{FF2B5EF4-FFF2-40B4-BE49-F238E27FC236}">
                      <a16:creationId xmlns:a16="http://schemas.microsoft.com/office/drawing/2014/main" id="{D2944FAB-2984-4AE9-992A-B74C78C9025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642">
                <a:extLst>
                  <a:ext uri="{FF2B5EF4-FFF2-40B4-BE49-F238E27FC236}">
                    <a16:creationId xmlns:a16="http://schemas.microsoft.com/office/drawing/2014/main" id="{37319EB3-5CC1-42B0-BBF0-D81B0FF058A7}"/>
                  </a:ext>
                </a:extLst>
              </p:cNvPr>
              <p:cNvGrpSpPr/>
              <p:nvPr/>
            </p:nvGrpSpPr>
            <p:grpSpPr>
              <a:xfrm>
                <a:off x="5961760" y="5361115"/>
                <a:ext cx="527322" cy="78401"/>
                <a:chOff x="3064128" y="5259734"/>
                <a:chExt cx="954674" cy="250936"/>
              </a:xfrm>
            </p:grpSpPr>
            <p:sp>
              <p:nvSpPr>
                <p:cNvPr id="644" name="Freeform: Shape 643">
                  <a:extLst>
                    <a:ext uri="{FF2B5EF4-FFF2-40B4-BE49-F238E27FC236}">
                      <a16:creationId xmlns:a16="http://schemas.microsoft.com/office/drawing/2014/main" id="{4A5AD22B-3659-4C1F-8D74-7B6C3B26102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Freeform: Shape 644">
                  <a:extLst>
                    <a:ext uri="{FF2B5EF4-FFF2-40B4-BE49-F238E27FC236}">
                      <a16:creationId xmlns:a16="http://schemas.microsoft.com/office/drawing/2014/main" id="{8C978A10-D582-4958-A4AC-15D433FB497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reeform: Shape 645">
                  <a:extLst>
                    <a:ext uri="{FF2B5EF4-FFF2-40B4-BE49-F238E27FC236}">
                      <a16:creationId xmlns:a16="http://schemas.microsoft.com/office/drawing/2014/main" id="{BCEC6C83-FBB8-4068-BB31-6948A566CB0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Freeform: Shape 646">
                  <a:extLst>
                    <a:ext uri="{FF2B5EF4-FFF2-40B4-BE49-F238E27FC236}">
                      <a16:creationId xmlns:a16="http://schemas.microsoft.com/office/drawing/2014/main" id="{B544D883-4DCC-448B-A131-4A7D41A9D04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Shape 647">
                  <a:extLst>
                    <a:ext uri="{FF2B5EF4-FFF2-40B4-BE49-F238E27FC236}">
                      <a16:creationId xmlns:a16="http://schemas.microsoft.com/office/drawing/2014/main" id="{662B103A-A2DE-4E28-91BC-7BFFAA107AB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Shape 648">
                  <a:extLst>
                    <a:ext uri="{FF2B5EF4-FFF2-40B4-BE49-F238E27FC236}">
                      <a16:creationId xmlns:a16="http://schemas.microsoft.com/office/drawing/2014/main" id="{4C23B5A5-CBFA-45F0-BDDA-3C392228BF0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Freeform: Shape 649">
                  <a:extLst>
                    <a:ext uri="{FF2B5EF4-FFF2-40B4-BE49-F238E27FC236}">
                      <a16:creationId xmlns:a16="http://schemas.microsoft.com/office/drawing/2014/main" id="{9AAB6C0D-31A0-4A79-BDFC-7480EA485C5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Freeform: Shape 650">
                  <a:extLst>
                    <a:ext uri="{FF2B5EF4-FFF2-40B4-BE49-F238E27FC236}">
                      <a16:creationId xmlns:a16="http://schemas.microsoft.com/office/drawing/2014/main" id="{F30040E1-ED6C-4F3F-B8C7-E2F59DABCAD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Freeform: Shape 651">
                  <a:extLst>
                    <a:ext uri="{FF2B5EF4-FFF2-40B4-BE49-F238E27FC236}">
                      <a16:creationId xmlns:a16="http://schemas.microsoft.com/office/drawing/2014/main" id="{0694B3D2-4EE7-4DB7-BED1-A8A2F42374A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reeform: Shape 652">
                  <a:extLst>
                    <a:ext uri="{FF2B5EF4-FFF2-40B4-BE49-F238E27FC236}">
                      <a16:creationId xmlns:a16="http://schemas.microsoft.com/office/drawing/2014/main" id="{E2C03C5D-2EC6-4C77-8EBA-D0FC7FD9020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Freeform: Shape 653">
                  <a:extLst>
                    <a:ext uri="{FF2B5EF4-FFF2-40B4-BE49-F238E27FC236}">
                      <a16:creationId xmlns:a16="http://schemas.microsoft.com/office/drawing/2014/main" id="{0F159000-5682-481E-9E9A-D7D4C79CD2E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616">
              <a:extLst>
                <a:ext uri="{FF2B5EF4-FFF2-40B4-BE49-F238E27FC236}">
                  <a16:creationId xmlns:a16="http://schemas.microsoft.com/office/drawing/2014/main" id="{6CB4AE63-69EE-44BD-AC88-E6D573DB4BF6}"/>
                </a:ext>
              </a:extLst>
            </p:cNvPr>
            <p:cNvGrpSpPr/>
            <p:nvPr/>
          </p:nvGrpSpPr>
          <p:grpSpPr>
            <a:xfrm>
              <a:off x="5345143" y="5465907"/>
              <a:ext cx="1053459" cy="80526"/>
              <a:chOff x="5357846" y="5249996"/>
              <a:chExt cx="1053459" cy="80526"/>
            </a:xfrm>
          </p:grpSpPr>
          <p:grpSp>
            <p:nvGrpSpPr>
              <p:cNvPr id="618" name="Group 617">
                <a:extLst>
                  <a:ext uri="{FF2B5EF4-FFF2-40B4-BE49-F238E27FC236}">
                    <a16:creationId xmlns:a16="http://schemas.microsoft.com/office/drawing/2014/main" id="{45B9A95A-A71E-4B57-88E8-67D0C9178EAA}"/>
                  </a:ext>
                </a:extLst>
              </p:cNvPr>
              <p:cNvGrpSpPr/>
              <p:nvPr/>
            </p:nvGrpSpPr>
            <p:grpSpPr>
              <a:xfrm>
                <a:off x="5357846" y="5252121"/>
                <a:ext cx="527322" cy="78401"/>
                <a:chOff x="3064128" y="5259734"/>
                <a:chExt cx="954674" cy="250936"/>
              </a:xfrm>
            </p:grpSpPr>
            <p:sp>
              <p:nvSpPr>
                <p:cNvPr id="631" name="Freeform: Shape 630">
                  <a:extLst>
                    <a:ext uri="{FF2B5EF4-FFF2-40B4-BE49-F238E27FC236}">
                      <a16:creationId xmlns:a16="http://schemas.microsoft.com/office/drawing/2014/main" id="{3FEB456E-F091-49E4-B726-86DDCF7FC8DF}"/>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reeform: Shape 631">
                  <a:extLst>
                    <a:ext uri="{FF2B5EF4-FFF2-40B4-BE49-F238E27FC236}">
                      <a16:creationId xmlns:a16="http://schemas.microsoft.com/office/drawing/2014/main" id="{196C8AE7-6FC5-4F46-8173-7962B4EAF5F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Freeform: Shape 632">
                  <a:extLst>
                    <a:ext uri="{FF2B5EF4-FFF2-40B4-BE49-F238E27FC236}">
                      <a16:creationId xmlns:a16="http://schemas.microsoft.com/office/drawing/2014/main" id="{BE821153-526D-4ABC-8D06-5B719E63C4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Freeform: Shape 633">
                  <a:extLst>
                    <a:ext uri="{FF2B5EF4-FFF2-40B4-BE49-F238E27FC236}">
                      <a16:creationId xmlns:a16="http://schemas.microsoft.com/office/drawing/2014/main" id="{E8628144-0698-45D8-A74F-8324B2EECAB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reeform: Shape 634">
                  <a:extLst>
                    <a:ext uri="{FF2B5EF4-FFF2-40B4-BE49-F238E27FC236}">
                      <a16:creationId xmlns:a16="http://schemas.microsoft.com/office/drawing/2014/main" id="{AF60FD6F-EFCD-4E76-A6A3-8FDE694C408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reeform: Shape 635">
                  <a:extLst>
                    <a:ext uri="{FF2B5EF4-FFF2-40B4-BE49-F238E27FC236}">
                      <a16:creationId xmlns:a16="http://schemas.microsoft.com/office/drawing/2014/main" id="{18817E01-7E23-4052-82FB-7DDE021021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reeform: Shape 636">
                  <a:extLst>
                    <a:ext uri="{FF2B5EF4-FFF2-40B4-BE49-F238E27FC236}">
                      <a16:creationId xmlns:a16="http://schemas.microsoft.com/office/drawing/2014/main" id="{0CF09443-49A8-4BE7-83EA-D59CEF18EBB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EA50291E-1945-4DBC-A6E3-2EE311ACA68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reeform: Shape 638">
                  <a:extLst>
                    <a:ext uri="{FF2B5EF4-FFF2-40B4-BE49-F238E27FC236}">
                      <a16:creationId xmlns:a16="http://schemas.microsoft.com/office/drawing/2014/main" id="{E13FB47D-BD2E-40F6-8FAF-1E5361AE390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reeform: Shape 639">
                  <a:extLst>
                    <a:ext uri="{FF2B5EF4-FFF2-40B4-BE49-F238E27FC236}">
                      <a16:creationId xmlns:a16="http://schemas.microsoft.com/office/drawing/2014/main" id="{B815D381-CC7A-476F-9391-EBDB102C6C4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Freeform: Shape 640">
                  <a:extLst>
                    <a:ext uri="{FF2B5EF4-FFF2-40B4-BE49-F238E27FC236}">
                      <a16:creationId xmlns:a16="http://schemas.microsoft.com/office/drawing/2014/main" id="{35993C53-04B1-43B5-BA46-F6B211D9A03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a:extLst>
                  <a:ext uri="{FF2B5EF4-FFF2-40B4-BE49-F238E27FC236}">
                    <a16:creationId xmlns:a16="http://schemas.microsoft.com/office/drawing/2014/main" id="{EDE12571-EFD5-4F0D-93A5-5E38280A93DA}"/>
                  </a:ext>
                </a:extLst>
              </p:cNvPr>
              <p:cNvGrpSpPr/>
              <p:nvPr/>
            </p:nvGrpSpPr>
            <p:grpSpPr>
              <a:xfrm>
                <a:off x="5883983" y="5249996"/>
                <a:ext cx="527322" cy="78401"/>
                <a:chOff x="3064128" y="5259734"/>
                <a:chExt cx="954674" cy="250936"/>
              </a:xfrm>
            </p:grpSpPr>
            <p:sp>
              <p:nvSpPr>
                <p:cNvPr id="620" name="Freeform: Shape 619">
                  <a:extLst>
                    <a:ext uri="{FF2B5EF4-FFF2-40B4-BE49-F238E27FC236}">
                      <a16:creationId xmlns:a16="http://schemas.microsoft.com/office/drawing/2014/main" id="{EA886201-265E-42B3-A0FE-49AB14CEB9C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Shape 620">
                  <a:extLst>
                    <a:ext uri="{FF2B5EF4-FFF2-40B4-BE49-F238E27FC236}">
                      <a16:creationId xmlns:a16="http://schemas.microsoft.com/office/drawing/2014/main" id="{EA212FE1-EFE3-470E-8C2E-2D51A2858DC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Shape 621">
                  <a:extLst>
                    <a:ext uri="{FF2B5EF4-FFF2-40B4-BE49-F238E27FC236}">
                      <a16:creationId xmlns:a16="http://schemas.microsoft.com/office/drawing/2014/main" id="{4F32E342-3B8A-48F4-8D4A-186F2F4624A7}"/>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Shape 622">
                  <a:extLst>
                    <a:ext uri="{FF2B5EF4-FFF2-40B4-BE49-F238E27FC236}">
                      <a16:creationId xmlns:a16="http://schemas.microsoft.com/office/drawing/2014/main" id="{C5DA39A4-0698-4781-B63E-A5CF0746702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Shape 623">
                  <a:extLst>
                    <a:ext uri="{FF2B5EF4-FFF2-40B4-BE49-F238E27FC236}">
                      <a16:creationId xmlns:a16="http://schemas.microsoft.com/office/drawing/2014/main" id="{CBEC52BE-4D99-43CB-8B53-B3F8D1C93009}"/>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Shape 624">
                  <a:extLst>
                    <a:ext uri="{FF2B5EF4-FFF2-40B4-BE49-F238E27FC236}">
                      <a16:creationId xmlns:a16="http://schemas.microsoft.com/office/drawing/2014/main" id="{84E57707-28D9-4F15-84D2-FAABE3F43C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Freeform: Shape 625">
                  <a:extLst>
                    <a:ext uri="{FF2B5EF4-FFF2-40B4-BE49-F238E27FC236}">
                      <a16:creationId xmlns:a16="http://schemas.microsoft.com/office/drawing/2014/main" id="{CD4D2BA9-F4C5-4A99-9B2F-DBEA7765369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Freeform: Shape 626">
                  <a:extLst>
                    <a:ext uri="{FF2B5EF4-FFF2-40B4-BE49-F238E27FC236}">
                      <a16:creationId xmlns:a16="http://schemas.microsoft.com/office/drawing/2014/main" id="{E9F7F8D5-C446-479B-B222-1F218D42C3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Shape 627">
                  <a:extLst>
                    <a:ext uri="{FF2B5EF4-FFF2-40B4-BE49-F238E27FC236}">
                      <a16:creationId xmlns:a16="http://schemas.microsoft.com/office/drawing/2014/main" id="{4AC1F7A6-9B68-4C5A-B267-66DE271AB33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Shape 628">
                  <a:extLst>
                    <a:ext uri="{FF2B5EF4-FFF2-40B4-BE49-F238E27FC236}">
                      <a16:creationId xmlns:a16="http://schemas.microsoft.com/office/drawing/2014/main" id="{7B76543A-BD5C-48C4-8B0F-364FC280BCA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Shape 629">
                  <a:extLst>
                    <a:ext uri="{FF2B5EF4-FFF2-40B4-BE49-F238E27FC236}">
                      <a16:creationId xmlns:a16="http://schemas.microsoft.com/office/drawing/2014/main" id="{D3342174-3A45-4C54-9588-26CAFAECE6F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3" name="TextBox 242">
            <a:extLst>
              <a:ext uri="{FF2B5EF4-FFF2-40B4-BE49-F238E27FC236}">
                <a16:creationId xmlns:a16="http://schemas.microsoft.com/office/drawing/2014/main" id="{8A454FFA-C046-49BC-BCFE-B94D147D7E5A}"/>
              </a:ext>
            </a:extLst>
          </p:cNvPr>
          <p:cNvSpPr txBox="1"/>
          <p:nvPr/>
        </p:nvSpPr>
        <p:spPr>
          <a:xfrm>
            <a:off x="2416863" y="204980"/>
            <a:ext cx="6572633" cy="707886"/>
          </a:xfrm>
          <a:prstGeom prst="rect">
            <a:avLst/>
          </a:prstGeom>
          <a:noFill/>
        </p:spPr>
        <p:txBody>
          <a:bodyPr wrap="none" rtlCol="0">
            <a:spAutoFit/>
          </a:bodyPr>
          <a:lstStyle/>
          <a:p>
            <a:r>
              <a:rPr lang="en-US" sz="4000" dirty="0">
                <a:latin typeface="Century Gothic" panose="020B0502020202020204" pitchFamily="34" charset="0"/>
              </a:rPr>
              <a:t>Hippocampus: Physiology</a:t>
            </a:r>
          </a:p>
        </p:txBody>
      </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02" name="Straight Connector 501">
            <a:extLst>
              <a:ext uri="{FF2B5EF4-FFF2-40B4-BE49-F238E27FC236}">
                <a16:creationId xmlns:a16="http://schemas.microsoft.com/office/drawing/2014/main" id="{67FA5AC5-2E85-457A-B37D-9766C1DDD3F3}"/>
              </a:ext>
            </a:extLst>
          </p:cNvPr>
          <p:cNvCxnSpPr>
            <a:cxnSpLocks/>
          </p:cNvCxnSpPr>
          <p:nvPr/>
        </p:nvCxnSpPr>
        <p:spPr>
          <a:xfrm>
            <a:off x="7566078" y="5411078"/>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86" name="TextBox 585">
            <a:extLst>
              <a:ext uri="{FF2B5EF4-FFF2-40B4-BE49-F238E27FC236}">
                <a16:creationId xmlns:a16="http://schemas.microsoft.com/office/drawing/2014/main" id="{69480B1A-5FE4-4D26-B49E-A30AC7284FEB}"/>
              </a:ext>
            </a:extLst>
          </p:cNvPr>
          <p:cNvSpPr txBox="1"/>
          <p:nvPr/>
        </p:nvSpPr>
        <p:spPr>
          <a:xfrm>
            <a:off x="10014904" y="4803107"/>
            <a:ext cx="760144" cy="523220"/>
          </a:xfrm>
          <a:prstGeom prst="rect">
            <a:avLst/>
          </a:prstGeom>
          <a:noFill/>
        </p:spPr>
        <p:txBody>
          <a:bodyPr wrap="none" rtlCol="0">
            <a:spAutoFit/>
          </a:bodyPr>
          <a:lstStyle/>
          <a:p>
            <a:r>
              <a:rPr lang="en-US" sz="2800" dirty="0">
                <a:solidFill>
                  <a:srgbClr val="9900CC"/>
                </a:solidFill>
                <a:latin typeface="Candara" panose="020E0502030303020204" pitchFamily="34" charset="0"/>
              </a:rPr>
              <a:t>Sub</a:t>
            </a:r>
          </a:p>
        </p:txBody>
      </p:sp>
      <p:sp>
        <p:nvSpPr>
          <p:cNvPr id="588" name="Rectangle 587">
            <a:extLst>
              <a:ext uri="{FF2B5EF4-FFF2-40B4-BE49-F238E27FC236}">
                <a16:creationId xmlns:a16="http://schemas.microsoft.com/office/drawing/2014/main" id="{4CCA1B17-69DC-4491-9CEC-5DDFA3899395}"/>
              </a:ext>
            </a:extLst>
          </p:cNvPr>
          <p:cNvSpPr/>
          <p:nvPr/>
        </p:nvSpPr>
        <p:spPr>
          <a:xfrm>
            <a:off x="9831426" y="5499889"/>
            <a:ext cx="1127101" cy="73186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Rectangle 589">
            <a:extLst>
              <a:ext uri="{FF2B5EF4-FFF2-40B4-BE49-F238E27FC236}">
                <a16:creationId xmlns:a16="http://schemas.microsoft.com/office/drawing/2014/main" id="{C9E4F3E5-C8BF-4331-84AD-624CA039E97B}"/>
              </a:ext>
            </a:extLst>
          </p:cNvPr>
          <p:cNvSpPr/>
          <p:nvPr/>
        </p:nvSpPr>
        <p:spPr>
          <a:xfrm>
            <a:off x="9831426" y="5242143"/>
            <a:ext cx="1127101" cy="50727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4" name="Group 503">
            <a:extLst>
              <a:ext uri="{FF2B5EF4-FFF2-40B4-BE49-F238E27FC236}">
                <a16:creationId xmlns:a16="http://schemas.microsoft.com/office/drawing/2014/main" id="{8DCC0DA1-7A4E-47FB-9BCF-0F6626D5FB08}"/>
              </a:ext>
            </a:extLst>
          </p:cNvPr>
          <p:cNvGrpSpPr/>
          <p:nvPr/>
        </p:nvGrpSpPr>
        <p:grpSpPr>
          <a:xfrm>
            <a:off x="7597138" y="5292438"/>
            <a:ext cx="1053459" cy="80526"/>
            <a:chOff x="5357846" y="5249996"/>
            <a:chExt cx="1053459" cy="80526"/>
          </a:xfrm>
        </p:grpSpPr>
        <p:grpSp>
          <p:nvGrpSpPr>
            <p:cNvPr id="555" name="Group 554">
              <a:extLst>
                <a:ext uri="{FF2B5EF4-FFF2-40B4-BE49-F238E27FC236}">
                  <a16:creationId xmlns:a16="http://schemas.microsoft.com/office/drawing/2014/main" id="{84ACCEF5-E0BA-405D-A28A-1DC46D928BAA}"/>
                </a:ext>
              </a:extLst>
            </p:cNvPr>
            <p:cNvGrpSpPr/>
            <p:nvPr/>
          </p:nvGrpSpPr>
          <p:grpSpPr>
            <a:xfrm>
              <a:off x="5357846" y="5252121"/>
              <a:ext cx="527322" cy="78401"/>
              <a:chOff x="3064128" y="5259734"/>
              <a:chExt cx="954674" cy="250936"/>
            </a:xfrm>
          </p:grpSpPr>
          <p:sp>
            <p:nvSpPr>
              <p:cNvPr id="568" name="Freeform: Shape 567">
                <a:extLst>
                  <a:ext uri="{FF2B5EF4-FFF2-40B4-BE49-F238E27FC236}">
                    <a16:creationId xmlns:a16="http://schemas.microsoft.com/office/drawing/2014/main" id="{F3C6F402-1DBA-4074-8507-AC0CDC13529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C7CD543E-9846-4AE5-B644-0ADE2A45D5A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6BA3C69-2732-4B1D-B386-46E36FFD627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Freeform: Shape 570">
                <a:extLst>
                  <a:ext uri="{FF2B5EF4-FFF2-40B4-BE49-F238E27FC236}">
                    <a16:creationId xmlns:a16="http://schemas.microsoft.com/office/drawing/2014/main" id="{F26BF069-B0BA-4C80-A56F-213BF2441FA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398D54C7-5901-4E2B-8927-FC3AC5D3A61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6008597B-4D66-415B-A2B7-85411668670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1F2EF07-2746-409A-AFB1-3EF2FD3C31D4}"/>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B8564401-1FDA-4A65-BFDF-2CE564E8C4C8}"/>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0839D9B7-0444-460B-A9C8-D03812DEC9C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49FA6909-D6CF-4C36-BAC6-D8CEDAA8FBC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7421BF2B-7F53-4D7E-9D8A-B08808A27246}"/>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6" name="Group 555">
              <a:extLst>
                <a:ext uri="{FF2B5EF4-FFF2-40B4-BE49-F238E27FC236}">
                  <a16:creationId xmlns:a16="http://schemas.microsoft.com/office/drawing/2014/main" id="{E10AE987-B00B-4A0C-B180-FFFF53BD00FB}"/>
                </a:ext>
              </a:extLst>
            </p:cNvPr>
            <p:cNvGrpSpPr/>
            <p:nvPr/>
          </p:nvGrpSpPr>
          <p:grpSpPr>
            <a:xfrm>
              <a:off x="5883983" y="5249996"/>
              <a:ext cx="527322" cy="78401"/>
              <a:chOff x="3064128" y="5259734"/>
              <a:chExt cx="954674" cy="250936"/>
            </a:xfrm>
          </p:grpSpPr>
          <p:sp>
            <p:nvSpPr>
              <p:cNvPr id="557" name="Freeform: Shape 556">
                <a:extLst>
                  <a:ext uri="{FF2B5EF4-FFF2-40B4-BE49-F238E27FC236}">
                    <a16:creationId xmlns:a16="http://schemas.microsoft.com/office/drawing/2014/main" id="{860EABBF-E812-47EF-9E86-DA86A771E3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Freeform: Shape 557">
                <a:extLst>
                  <a:ext uri="{FF2B5EF4-FFF2-40B4-BE49-F238E27FC236}">
                    <a16:creationId xmlns:a16="http://schemas.microsoft.com/office/drawing/2014/main" id="{20184A3F-88CA-4A6A-A32A-66CCE7B02A6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Shape 558">
                <a:extLst>
                  <a:ext uri="{FF2B5EF4-FFF2-40B4-BE49-F238E27FC236}">
                    <a16:creationId xmlns:a16="http://schemas.microsoft.com/office/drawing/2014/main" id="{F7771EAA-EE9A-4E8B-90F2-368FB188F41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Shape 559">
                <a:extLst>
                  <a:ext uri="{FF2B5EF4-FFF2-40B4-BE49-F238E27FC236}">
                    <a16:creationId xmlns:a16="http://schemas.microsoft.com/office/drawing/2014/main" id="{92F7952C-813A-4D6F-A700-EB2F54E25A9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535B9675-8FA4-47D8-84F4-27A6FE0876A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66F7B34-8D25-4D17-84B7-A0244DB7291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5215F1A9-FBEF-48F8-B25D-F027546A8881}"/>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B0F45B8B-E20A-465C-930C-0A8D9517334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BA290C23-ABEA-4023-954C-8C24B96957B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2234E065-5F9A-498D-A3CA-AE798732132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95C7E91F-D27A-435D-A77E-215E579ACB1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5" name="Group 504">
            <a:extLst>
              <a:ext uri="{FF2B5EF4-FFF2-40B4-BE49-F238E27FC236}">
                <a16:creationId xmlns:a16="http://schemas.microsoft.com/office/drawing/2014/main" id="{12BFB677-8BBD-4566-956D-CE0FD5CF163C}"/>
              </a:ext>
            </a:extLst>
          </p:cNvPr>
          <p:cNvGrpSpPr/>
          <p:nvPr/>
        </p:nvGrpSpPr>
        <p:grpSpPr>
          <a:xfrm>
            <a:off x="7597138" y="5450006"/>
            <a:ext cx="1053459" cy="80526"/>
            <a:chOff x="5435623" y="5361115"/>
            <a:chExt cx="1053459" cy="80526"/>
          </a:xfrm>
        </p:grpSpPr>
        <p:grpSp>
          <p:nvGrpSpPr>
            <p:cNvPr id="531" name="Group 530">
              <a:extLst>
                <a:ext uri="{FF2B5EF4-FFF2-40B4-BE49-F238E27FC236}">
                  <a16:creationId xmlns:a16="http://schemas.microsoft.com/office/drawing/2014/main" id="{B1CA8DCB-5326-4F94-80CD-A6DF2839473E}"/>
                </a:ext>
              </a:extLst>
            </p:cNvPr>
            <p:cNvGrpSpPr/>
            <p:nvPr/>
          </p:nvGrpSpPr>
          <p:grpSpPr>
            <a:xfrm>
              <a:off x="5435623" y="5363240"/>
              <a:ext cx="527322" cy="78401"/>
              <a:chOff x="3064128" y="5259734"/>
              <a:chExt cx="954674" cy="250936"/>
            </a:xfrm>
          </p:grpSpPr>
          <p:sp>
            <p:nvSpPr>
              <p:cNvPr id="544" name="Freeform: Shape 543">
                <a:extLst>
                  <a:ext uri="{FF2B5EF4-FFF2-40B4-BE49-F238E27FC236}">
                    <a16:creationId xmlns:a16="http://schemas.microsoft.com/office/drawing/2014/main" id="{9FFE8602-1DF8-49A4-A864-9DDC517A9F9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3CED8BD8-8708-4556-99E0-ABD90057DE4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F86F6B26-39F0-42B5-A104-7E5E3664BB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Freeform: Shape 546">
                <a:extLst>
                  <a:ext uri="{FF2B5EF4-FFF2-40B4-BE49-F238E27FC236}">
                    <a16:creationId xmlns:a16="http://schemas.microsoft.com/office/drawing/2014/main" id="{129FA905-06F5-46E1-B412-52D35091014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89B6B628-6915-47FE-AD1F-63F43DF201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AE1E18C5-5614-44F7-BC16-A4C2DAEB34A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A080F99D-C8DD-4E8E-9EC2-81F30DD5B59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4797BEAC-F93B-4B74-BAE9-D44E9037FC2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93FCBC2F-F0F5-4337-8B68-515CA341CE82}"/>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3D444828-4A1B-4C4C-B7D4-77C9C362EA7C}"/>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A6347DB4-9E35-41F8-A065-A3601EE3BFD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531">
              <a:extLst>
                <a:ext uri="{FF2B5EF4-FFF2-40B4-BE49-F238E27FC236}">
                  <a16:creationId xmlns:a16="http://schemas.microsoft.com/office/drawing/2014/main" id="{1DB145FE-93C7-4D68-A5C4-8416F5F4DBCC}"/>
                </a:ext>
              </a:extLst>
            </p:cNvPr>
            <p:cNvGrpSpPr/>
            <p:nvPr/>
          </p:nvGrpSpPr>
          <p:grpSpPr>
            <a:xfrm>
              <a:off x="5961760" y="5361115"/>
              <a:ext cx="527322" cy="78401"/>
              <a:chOff x="3064128" y="5259734"/>
              <a:chExt cx="954674" cy="250936"/>
            </a:xfrm>
          </p:grpSpPr>
          <p:sp>
            <p:nvSpPr>
              <p:cNvPr id="533" name="Freeform: Shape 532">
                <a:extLst>
                  <a:ext uri="{FF2B5EF4-FFF2-40B4-BE49-F238E27FC236}">
                    <a16:creationId xmlns:a16="http://schemas.microsoft.com/office/drawing/2014/main" id="{3331C530-6487-43B3-858D-1EB3A7FBA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Shape 533">
                <a:extLst>
                  <a:ext uri="{FF2B5EF4-FFF2-40B4-BE49-F238E27FC236}">
                    <a16:creationId xmlns:a16="http://schemas.microsoft.com/office/drawing/2014/main" id="{D3F6D62B-BB7C-4FDD-A106-3F3659E412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Shape 534">
                <a:extLst>
                  <a:ext uri="{FF2B5EF4-FFF2-40B4-BE49-F238E27FC236}">
                    <a16:creationId xmlns:a16="http://schemas.microsoft.com/office/drawing/2014/main" id="{5FE930F6-8493-42E4-BE9C-A7D9D9DBEE1A}"/>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Shape 535">
                <a:extLst>
                  <a:ext uri="{FF2B5EF4-FFF2-40B4-BE49-F238E27FC236}">
                    <a16:creationId xmlns:a16="http://schemas.microsoft.com/office/drawing/2014/main" id="{2618E441-5AE2-42B1-9B47-20175F16A5C1}"/>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FA40196A-C3EF-4750-9EB4-4C079EF6F0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11BA7C4-67AC-492C-B4D8-64C426506C7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6915A973-8147-4FF0-B93A-B926F6BE1E7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7E9C79E5-EC0D-40D9-A07B-16B73460B38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22683571-C41C-4B40-8AB4-2CB4CB80AB2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8C9A5A5-7531-49B3-A05D-9FADB6CDED3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C92DE09C-33E5-4FEE-B8A9-806532CD624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 name="Group 47">
            <a:extLst>
              <a:ext uri="{FF2B5EF4-FFF2-40B4-BE49-F238E27FC236}">
                <a16:creationId xmlns:a16="http://schemas.microsoft.com/office/drawing/2014/main" id="{54E09A22-EA10-4E34-86CA-E2A21BA7B96C}"/>
              </a:ext>
            </a:extLst>
          </p:cNvPr>
          <p:cNvGrpSpPr/>
          <p:nvPr/>
        </p:nvGrpSpPr>
        <p:grpSpPr>
          <a:xfrm>
            <a:off x="7751701" y="5677413"/>
            <a:ext cx="755408" cy="171815"/>
            <a:chOff x="7751701" y="5677413"/>
            <a:chExt cx="755408" cy="171815"/>
          </a:xfrm>
        </p:grpSpPr>
        <p:sp>
          <p:nvSpPr>
            <p:cNvPr id="599" name="Freeform: Shape 598">
              <a:extLst>
                <a:ext uri="{FF2B5EF4-FFF2-40B4-BE49-F238E27FC236}">
                  <a16:creationId xmlns:a16="http://schemas.microsoft.com/office/drawing/2014/main" id="{8B89BF41-0C97-4CE8-866F-3E893B9E565C}"/>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Shape 599">
              <a:extLst>
                <a:ext uri="{FF2B5EF4-FFF2-40B4-BE49-F238E27FC236}">
                  <a16:creationId xmlns:a16="http://schemas.microsoft.com/office/drawing/2014/main" id="{B3559290-937F-4856-87DB-88FD3170DF90}"/>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reeform: Shape 600">
              <a:extLst>
                <a:ext uri="{FF2B5EF4-FFF2-40B4-BE49-F238E27FC236}">
                  <a16:creationId xmlns:a16="http://schemas.microsoft.com/office/drawing/2014/main" id="{775BC5FC-DEDB-48E3-86EC-8F479ABBDCBB}"/>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9">
            <a:extLst>
              <a:ext uri="{FF2B5EF4-FFF2-40B4-BE49-F238E27FC236}">
                <a16:creationId xmlns:a16="http://schemas.microsoft.com/office/drawing/2014/main" id="{E64B9FE5-0836-4BE7-BD67-21CA26B10FC9}"/>
              </a:ext>
            </a:extLst>
          </p:cNvPr>
          <p:cNvGrpSpPr/>
          <p:nvPr/>
        </p:nvGrpSpPr>
        <p:grpSpPr>
          <a:xfrm>
            <a:off x="7623574" y="6017027"/>
            <a:ext cx="1031977" cy="114824"/>
            <a:chOff x="7623574" y="6017027"/>
            <a:chExt cx="1031977" cy="114824"/>
          </a:xfrm>
          <a:solidFill>
            <a:srgbClr val="0000FF"/>
          </a:solidFill>
        </p:grpSpPr>
        <p:sp>
          <p:nvSpPr>
            <p:cNvPr id="603" name="Oval 602">
              <a:extLst>
                <a:ext uri="{FF2B5EF4-FFF2-40B4-BE49-F238E27FC236}">
                  <a16:creationId xmlns:a16="http://schemas.microsoft.com/office/drawing/2014/main" id="{B91BF654-9ED5-483D-83A5-52DA71535679}"/>
                </a:ext>
              </a:extLst>
            </p:cNvPr>
            <p:cNvSpPr/>
            <p:nvPr/>
          </p:nvSpPr>
          <p:spPr>
            <a:xfrm>
              <a:off x="8392644" y="6037863"/>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94B1EA2C-6C5D-409C-8153-7E110109EBE1}"/>
                </a:ext>
              </a:extLst>
            </p:cNvPr>
            <p:cNvSpPr/>
            <p:nvPr/>
          </p:nvSpPr>
          <p:spPr>
            <a:xfrm>
              <a:off x="7956051"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E618B750-059F-4799-B46C-CF9933BFF72A}"/>
                </a:ext>
              </a:extLst>
            </p:cNvPr>
            <p:cNvSpPr/>
            <p:nvPr/>
          </p:nvSpPr>
          <p:spPr>
            <a:xfrm rot="5400000">
              <a:off x="8561433"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Isosceles Triangle 605">
              <a:extLst>
                <a:ext uri="{FF2B5EF4-FFF2-40B4-BE49-F238E27FC236}">
                  <a16:creationId xmlns:a16="http://schemas.microsoft.com/office/drawing/2014/main" id="{112612FD-EB3C-4476-87CF-3B81E812130B}"/>
                </a:ext>
              </a:extLst>
            </p:cNvPr>
            <p:cNvSpPr/>
            <p:nvPr/>
          </p:nvSpPr>
          <p:spPr>
            <a:xfrm>
              <a:off x="8247113"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Isosceles Triangle 606">
              <a:extLst>
                <a:ext uri="{FF2B5EF4-FFF2-40B4-BE49-F238E27FC236}">
                  <a16:creationId xmlns:a16="http://schemas.microsoft.com/office/drawing/2014/main" id="{03969A4F-AD17-44F6-A8F0-1095B3B8B37F}"/>
                </a:ext>
              </a:extLst>
            </p:cNvPr>
            <p:cNvSpPr/>
            <p:nvPr/>
          </p:nvSpPr>
          <p:spPr>
            <a:xfrm>
              <a:off x="7623574"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a:extLst>
                <a:ext uri="{FF2B5EF4-FFF2-40B4-BE49-F238E27FC236}">
                  <a16:creationId xmlns:a16="http://schemas.microsoft.com/office/drawing/2014/main" id="{8E350BC1-EC80-484B-8493-E63ECC0CE567}"/>
                </a:ext>
              </a:extLst>
            </p:cNvPr>
            <p:cNvSpPr/>
            <p:nvPr/>
          </p:nvSpPr>
          <p:spPr>
            <a:xfrm>
              <a:off x="8101582"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Rectangle: Rounded Corners 608">
              <a:extLst>
                <a:ext uri="{FF2B5EF4-FFF2-40B4-BE49-F238E27FC236}">
                  <a16:creationId xmlns:a16="http://schemas.microsoft.com/office/drawing/2014/main" id="{036B8AD0-4592-4399-A701-AE5A5107B36A}"/>
                </a:ext>
              </a:extLst>
            </p:cNvPr>
            <p:cNvSpPr/>
            <p:nvPr/>
          </p:nvSpPr>
          <p:spPr>
            <a:xfrm>
              <a:off x="7769105" y="6037863"/>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98" name="Freeform: Shape 697">
            <a:extLst>
              <a:ext uri="{FF2B5EF4-FFF2-40B4-BE49-F238E27FC236}">
                <a16:creationId xmlns:a16="http://schemas.microsoft.com/office/drawing/2014/main" id="{6B388FF9-807D-46AB-985F-677CF875146D}"/>
              </a:ext>
            </a:extLst>
          </p:cNvPr>
          <p:cNvSpPr/>
          <p:nvPr/>
        </p:nvSpPr>
        <p:spPr>
          <a:xfrm>
            <a:off x="6475212" y="5511259"/>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8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4" name="Group 703">
            <a:extLst>
              <a:ext uri="{FF2B5EF4-FFF2-40B4-BE49-F238E27FC236}">
                <a16:creationId xmlns:a16="http://schemas.microsoft.com/office/drawing/2014/main" id="{4574BA36-AA5F-4F80-88CC-1299304C4117}"/>
              </a:ext>
            </a:extLst>
          </p:cNvPr>
          <p:cNvGrpSpPr/>
          <p:nvPr/>
        </p:nvGrpSpPr>
        <p:grpSpPr>
          <a:xfrm>
            <a:off x="10026955" y="5898626"/>
            <a:ext cx="755408" cy="171815"/>
            <a:chOff x="7751701" y="5677413"/>
            <a:chExt cx="755408" cy="171815"/>
          </a:xfrm>
          <a:solidFill>
            <a:srgbClr val="9900CC"/>
          </a:solidFill>
        </p:grpSpPr>
        <p:sp>
          <p:nvSpPr>
            <p:cNvPr id="705" name="Freeform: Shape 704">
              <a:extLst>
                <a:ext uri="{FF2B5EF4-FFF2-40B4-BE49-F238E27FC236}">
                  <a16:creationId xmlns:a16="http://schemas.microsoft.com/office/drawing/2014/main" id="{B73579CB-AC0C-484E-B340-F6F0AACCC0E4}"/>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Freeform: Shape 705">
              <a:extLst>
                <a:ext uri="{FF2B5EF4-FFF2-40B4-BE49-F238E27FC236}">
                  <a16:creationId xmlns:a16="http://schemas.microsoft.com/office/drawing/2014/main" id="{9E2CE01F-AC0A-4C53-AA2D-556B60104D2F}"/>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Freeform: Shape 706">
              <a:extLst>
                <a:ext uri="{FF2B5EF4-FFF2-40B4-BE49-F238E27FC236}">
                  <a16:creationId xmlns:a16="http://schemas.microsoft.com/office/drawing/2014/main" id="{6A03BC07-28D2-401F-A4E3-EEA8929617C9}"/>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708">
            <a:extLst>
              <a:ext uri="{FF2B5EF4-FFF2-40B4-BE49-F238E27FC236}">
                <a16:creationId xmlns:a16="http://schemas.microsoft.com/office/drawing/2014/main" id="{9747F77F-D4CE-4AC5-92BE-971A290C1C0A}"/>
              </a:ext>
            </a:extLst>
          </p:cNvPr>
          <p:cNvGrpSpPr/>
          <p:nvPr/>
        </p:nvGrpSpPr>
        <p:grpSpPr>
          <a:xfrm>
            <a:off x="9916834" y="5360580"/>
            <a:ext cx="954674" cy="250936"/>
            <a:chOff x="3064128" y="5259734"/>
            <a:chExt cx="954674" cy="250936"/>
          </a:xfrm>
        </p:grpSpPr>
        <p:sp>
          <p:nvSpPr>
            <p:cNvPr id="710" name="Freeform: Shape 709">
              <a:extLst>
                <a:ext uri="{FF2B5EF4-FFF2-40B4-BE49-F238E27FC236}">
                  <a16:creationId xmlns:a16="http://schemas.microsoft.com/office/drawing/2014/main" id="{84A59884-F711-4637-9192-557F2B89B01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Freeform: Shape 710">
              <a:extLst>
                <a:ext uri="{FF2B5EF4-FFF2-40B4-BE49-F238E27FC236}">
                  <a16:creationId xmlns:a16="http://schemas.microsoft.com/office/drawing/2014/main" id="{44AC2EE3-C5F2-4897-B535-E85A1F3EDA6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Freeform: Shape 711">
              <a:extLst>
                <a:ext uri="{FF2B5EF4-FFF2-40B4-BE49-F238E27FC236}">
                  <a16:creationId xmlns:a16="http://schemas.microsoft.com/office/drawing/2014/main" id="{0D28CBCD-576B-4CD6-9BB0-2B24E294BE28}"/>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Freeform: Shape 712">
              <a:extLst>
                <a:ext uri="{FF2B5EF4-FFF2-40B4-BE49-F238E27FC236}">
                  <a16:creationId xmlns:a16="http://schemas.microsoft.com/office/drawing/2014/main" id="{BC7B05CC-3972-4EA7-828C-333BC1BB1D08}"/>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Freeform: Shape 713">
              <a:extLst>
                <a:ext uri="{FF2B5EF4-FFF2-40B4-BE49-F238E27FC236}">
                  <a16:creationId xmlns:a16="http://schemas.microsoft.com/office/drawing/2014/main" id="{E27B2941-6DB5-4B39-96F3-BDB854FAD63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Freeform: Shape 714">
              <a:extLst>
                <a:ext uri="{FF2B5EF4-FFF2-40B4-BE49-F238E27FC236}">
                  <a16:creationId xmlns:a16="http://schemas.microsoft.com/office/drawing/2014/main" id="{B663952E-334D-4834-B87B-E7E8BC0FFA7B}"/>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Freeform: Shape 715">
              <a:extLst>
                <a:ext uri="{FF2B5EF4-FFF2-40B4-BE49-F238E27FC236}">
                  <a16:creationId xmlns:a16="http://schemas.microsoft.com/office/drawing/2014/main" id="{62D0AEDC-7AD9-48F2-B9D3-BAFD337D706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Freeform: Shape 716">
              <a:extLst>
                <a:ext uri="{FF2B5EF4-FFF2-40B4-BE49-F238E27FC236}">
                  <a16:creationId xmlns:a16="http://schemas.microsoft.com/office/drawing/2014/main" id="{C24A4C2B-0DC5-42CE-93B2-06EE2EDBA0D0}"/>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Freeform: Shape 717">
              <a:extLst>
                <a:ext uri="{FF2B5EF4-FFF2-40B4-BE49-F238E27FC236}">
                  <a16:creationId xmlns:a16="http://schemas.microsoft.com/office/drawing/2014/main" id="{03707722-AFFC-4C20-B95F-45AAC1CAB0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Freeform: Shape 718">
              <a:extLst>
                <a:ext uri="{FF2B5EF4-FFF2-40B4-BE49-F238E27FC236}">
                  <a16:creationId xmlns:a16="http://schemas.microsoft.com/office/drawing/2014/main" id="{85251376-F29E-49B0-8F2B-1429A6CDB21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Freeform: Shape 719">
              <a:extLst>
                <a:ext uri="{FF2B5EF4-FFF2-40B4-BE49-F238E27FC236}">
                  <a16:creationId xmlns:a16="http://schemas.microsoft.com/office/drawing/2014/main" id="{81C2669A-C4F5-4F4B-934A-94D3009098A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a:extLst>
              <a:ext uri="{FF2B5EF4-FFF2-40B4-BE49-F238E27FC236}">
                <a16:creationId xmlns:a16="http://schemas.microsoft.com/office/drawing/2014/main" id="{541C7494-8E22-4AEF-A83A-A60A74621F7C}"/>
              </a:ext>
            </a:extLst>
          </p:cNvPr>
          <p:cNvGrpSpPr/>
          <p:nvPr/>
        </p:nvGrpSpPr>
        <p:grpSpPr>
          <a:xfrm>
            <a:off x="8738323" y="5495779"/>
            <a:ext cx="1052512" cy="267360"/>
            <a:chOff x="8738323" y="5495779"/>
            <a:chExt cx="1052512" cy="267360"/>
          </a:xfrm>
        </p:grpSpPr>
        <p:sp>
          <p:nvSpPr>
            <p:cNvPr id="187" name="Rectangle: Rounded Corners 186">
              <a:extLst>
                <a:ext uri="{FF2B5EF4-FFF2-40B4-BE49-F238E27FC236}">
                  <a16:creationId xmlns:a16="http://schemas.microsoft.com/office/drawing/2014/main" id="{8F1833BD-EC8B-4A1C-9ABB-E586944A0871}"/>
                </a:ext>
              </a:extLst>
            </p:cNvPr>
            <p:cNvSpPr/>
            <p:nvPr/>
          </p:nvSpPr>
          <p:spPr>
            <a:xfrm>
              <a:off x="9603820" y="5495779"/>
              <a:ext cx="112811" cy="17104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Freeform: Shape 728">
              <a:extLst>
                <a:ext uri="{FF2B5EF4-FFF2-40B4-BE49-F238E27FC236}">
                  <a16:creationId xmlns:a16="http://schemas.microsoft.com/office/drawing/2014/main" id="{0D06A027-18D0-44E5-823B-8090B591C7C2}"/>
                </a:ext>
              </a:extLst>
            </p:cNvPr>
            <p:cNvSpPr/>
            <p:nvPr/>
          </p:nvSpPr>
          <p:spPr>
            <a:xfrm>
              <a:off x="8738323" y="5521443"/>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00FF"/>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2" name="Freeform: Shape 731">
            <a:extLst>
              <a:ext uri="{FF2B5EF4-FFF2-40B4-BE49-F238E27FC236}">
                <a16:creationId xmlns:a16="http://schemas.microsoft.com/office/drawing/2014/main" id="{41B57DAB-6C15-4E1A-A729-D0630EAD9971}"/>
              </a:ext>
            </a:extLst>
          </p:cNvPr>
          <p:cNvSpPr/>
          <p:nvPr/>
        </p:nvSpPr>
        <p:spPr>
          <a:xfrm>
            <a:off x="1332198" y="6026737"/>
            <a:ext cx="10285151" cy="707153"/>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 name="connsiteX0" fmla="*/ 9795192 w 9822576"/>
              <a:gd name="connsiteY0" fmla="*/ 810 h 414679"/>
              <a:gd name="connsiteX1" fmla="*/ 18028 w 9822576"/>
              <a:gd name="connsiteY1" fmla="*/ 347510 h 414679"/>
              <a:gd name="connsiteX0" fmla="*/ 9805857 w 9832904"/>
              <a:gd name="connsiteY0" fmla="*/ 392 h 703739"/>
              <a:gd name="connsiteX1" fmla="*/ 28693 w 9832904"/>
              <a:gd name="connsiteY1" fmla="*/ 347092 h 703739"/>
              <a:gd name="connsiteX0" fmla="*/ 9802313 w 10076712"/>
              <a:gd name="connsiteY0" fmla="*/ 0 h 853569"/>
              <a:gd name="connsiteX1" fmla="*/ 25149 w 10076712"/>
              <a:gd name="connsiteY1" fmla="*/ 346700 h 853569"/>
              <a:gd name="connsiteX0" fmla="*/ 9802325 w 9802325"/>
              <a:gd name="connsiteY0" fmla="*/ 0 h 882997"/>
              <a:gd name="connsiteX1" fmla="*/ 8974712 w 9802325"/>
              <a:gd name="connsiteY1" fmla="*/ 493332 h 882997"/>
              <a:gd name="connsiteX2" fmla="*/ 25161 w 9802325"/>
              <a:gd name="connsiteY2" fmla="*/ 346700 h 882997"/>
              <a:gd name="connsiteX0" fmla="*/ 9816290 w 9914104"/>
              <a:gd name="connsiteY0" fmla="*/ 0 h 839132"/>
              <a:gd name="connsiteX1" fmla="*/ 8988677 w 9914104"/>
              <a:gd name="connsiteY1" fmla="*/ 493332 h 839132"/>
              <a:gd name="connsiteX2" fmla="*/ 39126 w 9914104"/>
              <a:gd name="connsiteY2" fmla="*/ 346700 h 839132"/>
              <a:gd name="connsiteX0" fmla="*/ 9816437 w 9896616"/>
              <a:gd name="connsiteY0" fmla="*/ 0 h 872221"/>
              <a:gd name="connsiteX1" fmla="*/ 8957019 w 9896616"/>
              <a:gd name="connsiteY1" fmla="*/ 588747 h 872221"/>
              <a:gd name="connsiteX2" fmla="*/ 39273 w 9896616"/>
              <a:gd name="connsiteY2" fmla="*/ 346700 h 872221"/>
              <a:gd name="connsiteX0" fmla="*/ 10242097 w 10322276"/>
              <a:gd name="connsiteY0" fmla="*/ 0 h 702896"/>
              <a:gd name="connsiteX1" fmla="*/ 9382679 w 10322276"/>
              <a:gd name="connsiteY1" fmla="*/ 588747 h 702896"/>
              <a:gd name="connsiteX2" fmla="*/ 723710 w 10322276"/>
              <a:gd name="connsiteY2" fmla="*/ 684163 h 702896"/>
              <a:gd name="connsiteX3" fmla="*/ 464933 w 10322276"/>
              <a:gd name="connsiteY3" fmla="*/ 346700 h 702896"/>
              <a:gd name="connsiteX0" fmla="*/ 9856055 w 9875122"/>
              <a:gd name="connsiteY0" fmla="*/ 0 h 673263"/>
              <a:gd name="connsiteX1" fmla="*/ 8996637 w 9875122"/>
              <a:gd name="connsiteY1" fmla="*/ 588747 h 673263"/>
              <a:gd name="connsiteX2" fmla="*/ 1021480 w 9875122"/>
              <a:gd name="connsiteY2" fmla="*/ 644406 h 673263"/>
              <a:gd name="connsiteX3" fmla="*/ 78891 w 9875122"/>
              <a:gd name="connsiteY3" fmla="*/ 346700 h 673263"/>
              <a:gd name="connsiteX0" fmla="*/ 9856055 w 10392759"/>
              <a:gd name="connsiteY0" fmla="*/ 0 h 673263"/>
              <a:gd name="connsiteX1" fmla="*/ 8996637 w 10392759"/>
              <a:gd name="connsiteY1" fmla="*/ 588747 h 673263"/>
              <a:gd name="connsiteX2" fmla="*/ 1021480 w 10392759"/>
              <a:gd name="connsiteY2" fmla="*/ 644406 h 673263"/>
              <a:gd name="connsiteX3" fmla="*/ 78891 w 10392759"/>
              <a:gd name="connsiteY3" fmla="*/ 346700 h 673263"/>
              <a:gd name="connsiteX0" fmla="*/ 9856055 w 10413636"/>
              <a:gd name="connsiteY0" fmla="*/ 0 h 707685"/>
              <a:gd name="connsiteX1" fmla="*/ 9060248 w 10413636"/>
              <a:gd name="connsiteY1" fmla="*/ 652357 h 707685"/>
              <a:gd name="connsiteX2" fmla="*/ 1021480 w 10413636"/>
              <a:gd name="connsiteY2" fmla="*/ 644406 h 707685"/>
              <a:gd name="connsiteX3" fmla="*/ 78891 w 10413636"/>
              <a:gd name="connsiteY3" fmla="*/ 346700 h 707685"/>
              <a:gd name="connsiteX0" fmla="*/ 9835170 w 10392751"/>
              <a:gd name="connsiteY0" fmla="*/ 0 h 707685"/>
              <a:gd name="connsiteX1" fmla="*/ 9039363 w 10392751"/>
              <a:gd name="connsiteY1" fmla="*/ 652357 h 707685"/>
              <a:gd name="connsiteX2" fmla="*/ 1000595 w 10392751"/>
              <a:gd name="connsiteY2" fmla="*/ 644406 h 707685"/>
              <a:gd name="connsiteX3" fmla="*/ 58006 w 10392751"/>
              <a:gd name="connsiteY3" fmla="*/ 346700 h 707685"/>
              <a:gd name="connsiteX0" fmla="*/ 9777164 w 10334745"/>
              <a:gd name="connsiteY0" fmla="*/ 0 h 707685"/>
              <a:gd name="connsiteX1" fmla="*/ 8981357 w 10334745"/>
              <a:gd name="connsiteY1" fmla="*/ 652357 h 707685"/>
              <a:gd name="connsiteX2" fmla="*/ 942589 w 10334745"/>
              <a:gd name="connsiteY2" fmla="*/ 644406 h 707685"/>
              <a:gd name="connsiteX3" fmla="*/ 0 w 10334745"/>
              <a:gd name="connsiteY3" fmla="*/ 346700 h 707685"/>
              <a:gd name="connsiteX0" fmla="*/ 9777164 w 10334745"/>
              <a:gd name="connsiteY0" fmla="*/ 0 h 693698"/>
              <a:gd name="connsiteX1" fmla="*/ 8981357 w 10334745"/>
              <a:gd name="connsiteY1" fmla="*/ 652357 h 693698"/>
              <a:gd name="connsiteX2" fmla="*/ 942589 w 10334745"/>
              <a:gd name="connsiteY2" fmla="*/ 644406 h 693698"/>
              <a:gd name="connsiteX3" fmla="*/ 0 w 10334745"/>
              <a:gd name="connsiteY3" fmla="*/ 346700 h 693698"/>
              <a:gd name="connsiteX0" fmla="*/ 9777164 w 10333277"/>
              <a:gd name="connsiteY0" fmla="*/ 0 h 708254"/>
              <a:gd name="connsiteX1" fmla="*/ 8981357 w 10333277"/>
              <a:gd name="connsiteY1" fmla="*/ 652357 h 708254"/>
              <a:gd name="connsiteX2" fmla="*/ 974339 w 10333277"/>
              <a:gd name="connsiteY2" fmla="*/ 688856 h 708254"/>
              <a:gd name="connsiteX3" fmla="*/ 0 w 10333277"/>
              <a:gd name="connsiteY3" fmla="*/ 346700 h 708254"/>
              <a:gd name="connsiteX0" fmla="*/ 9777164 w 10333570"/>
              <a:gd name="connsiteY0" fmla="*/ 0 h 697328"/>
              <a:gd name="connsiteX1" fmla="*/ 8981357 w 10333570"/>
              <a:gd name="connsiteY1" fmla="*/ 652357 h 697328"/>
              <a:gd name="connsiteX2" fmla="*/ 967989 w 10333570"/>
              <a:gd name="connsiteY2" fmla="*/ 657106 h 697328"/>
              <a:gd name="connsiteX3" fmla="*/ 0 w 10333570"/>
              <a:gd name="connsiteY3" fmla="*/ 346700 h 697328"/>
              <a:gd name="connsiteX0" fmla="*/ 9790418 w 10346824"/>
              <a:gd name="connsiteY0" fmla="*/ 0 h 697328"/>
              <a:gd name="connsiteX1" fmla="*/ 8994611 w 10346824"/>
              <a:gd name="connsiteY1" fmla="*/ 652357 h 697328"/>
              <a:gd name="connsiteX2" fmla="*/ 981243 w 10346824"/>
              <a:gd name="connsiteY2" fmla="*/ 657106 h 697328"/>
              <a:gd name="connsiteX3" fmla="*/ 13254 w 10346824"/>
              <a:gd name="connsiteY3" fmla="*/ 346700 h 697328"/>
              <a:gd name="connsiteX0" fmla="*/ 9782804 w 10339210"/>
              <a:gd name="connsiteY0" fmla="*/ 0 h 697328"/>
              <a:gd name="connsiteX1" fmla="*/ 8986997 w 10339210"/>
              <a:gd name="connsiteY1" fmla="*/ 652357 h 697328"/>
              <a:gd name="connsiteX2" fmla="*/ 973629 w 10339210"/>
              <a:gd name="connsiteY2" fmla="*/ 657106 h 697328"/>
              <a:gd name="connsiteX3" fmla="*/ 5640 w 10339210"/>
              <a:gd name="connsiteY3" fmla="*/ 346700 h 697328"/>
              <a:gd name="connsiteX0" fmla="*/ 9780370 w 10336776"/>
              <a:gd name="connsiteY0" fmla="*/ 0 h 697328"/>
              <a:gd name="connsiteX1" fmla="*/ 8984563 w 10336776"/>
              <a:gd name="connsiteY1" fmla="*/ 652357 h 697328"/>
              <a:gd name="connsiteX2" fmla="*/ 971195 w 10336776"/>
              <a:gd name="connsiteY2" fmla="*/ 657106 h 697328"/>
              <a:gd name="connsiteX3" fmla="*/ 3206 w 10336776"/>
              <a:gd name="connsiteY3" fmla="*/ 346700 h 697328"/>
              <a:gd name="connsiteX0" fmla="*/ 9856251 w 10412657"/>
              <a:gd name="connsiteY0" fmla="*/ 0 h 719313"/>
              <a:gd name="connsiteX1" fmla="*/ 9060444 w 10412657"/>
              <a:gd name="connsiteY1" fmla="*/ 652357 h 719313"/>
              <a:gd name="connsiteX2" fmla="*/ 1047076 w 10412657"/>
              <a:gd name="connsiteY2" fmla="*/ 657106 h 719313"/>
              <a:gd name="connsiteX3" fmla="*/ 129887 w 10412657"/>
              <a:gd name="connsiteY3" fmla="*/ 289550 h 719313"/>
              <a:gd name="connsiteX0" fmla="*/ 9821763 w 10378169"/>
              <a:gd name="connsiteY0" fmla="*/ 0 h 719313"/>
              <a:gd name="connsiteX1" fmla="*/ 9025956 w 10378169"/>
              <a:gd name="connsiteY1" fmla="*/ 652357 h 719313"/>
              <a:gd name="connsiteX2" fmla="*/ 1012588 w 10378169"/>
              <a:gd name="connsiteY2" fmla="*/ 657106 h 719313"/>
              <a:gd name="connsiteX3" fmla="*/ 95399 w 10378169"/>
              <a:gd name="connsiteY3" fmla="*/ 289550 h 719313"/>
              <a:gd name="connsiteX0" fmla="*/ 9806031 w 10362437"/>
              <a:gd name="connsiteY0" fmla="*/ 0 h 719313"/>
              <a:gd name="connsiteX1" fmla="*/ 9010224 w 10362437"/>
              <a:gd name="connsiteY1" fmla="*/ 652357 h 719313"/>
              <a:gd name="connsiteX2" fmla="*/ 996856 w 10362437"/>
              <a:gd name="connsiteY2" fmla="*/ 657106 h 719313"/>
              <a:gd name="connsiteX3" fmla="*/ 79667 w 10362437"/>
              <a:gd name="connsiteY3" fmla="*/ 289550 h 719313"/>
              <a:gd name="connsiteX0" fmla="*/ 9726364 w 10282770"/>
              <a:gd name="connsiteY0" fmla="*/ 0 h 709633"/>
              <a:gd name="connsiteX1" fmla="*/ 8930557 w 10282770"/>
              <a:gd name="connsiteY1" fmla="*/ 652357 h 709633"/>
              <a:gd name="connsiteX2" fmla="*/ 917189 w 10282770"/>
              <a:gd name="connsiteY2" fmla="*/ 657106 h 709633"/>
              <a:gd name="connsiteX3" fmla="*/ 0 w 10282770"/>
              <a:gd name="connsiteY3" fmla="*/ 289550 h 709633"/>
              <a:gd name="connsiteX0" fmla="*/ 9807548 w 10363954"/>
              <a:gd name="connsiteY0" fmla="*/ 0 h 720764"/>
              <a:gd name="connsiteX1" fmla="*/ 9011741 w 10363954"/>
              <a:gd name="connsiteY1" fmla="*/ 652357 h 720764"/>
              <a:gd name="connsiteX2" fmla="*/ 998373 w 10363954"/>
              <a:gd name="connsiteY2" fmla="*/ 657106 h 720764"/>
              <a:gd name="connsiteX3" fmla="*/ 78803 w 10363954"/>
              <a:gd name="connsiteY3" fmla="*/ 263356 h 720764"/>
              <a:gd name="connsiteX0" fmla="*/ 9824289 w 10380695"/>
              <a:gd name="connsiteY0" fmla="*/ 0 h 720764"/>
              <a:gd name="connsiteX1" fmla="*/ 9028482 w 10380695"/>
              <a:gd name="connsiteY1" fmla="*/ 652357 h 720764"/>
              <a:gd name="connsiteX2" fmla="*/ 1015114 w 10380695"/>
              <a:gd name="connsiteY2" fmla="*/ 657106 h 720764"/>
              <a:gd name="connsiteX3" fmla="*/ 95544 w 10380695"/>
              <a:gd name="connsiteY3" fmla="*/ 263356 h 720764"/>
              <a:gd name="connsiteX0" fmla="*/ 9817380 w 10373786"/>
              <a:gd name="connsiteY0" fmla="*/ 0 h 720764"/>
              <a:gd name="connsiteX1" fmla="*/ 9021573 w 10373786"/>
              <a:gd name="connsiteY1" fmla="*/ 652357 h 720764"/>
              <a:gd name="connsiteX2" fmla="*/ 1008205 w 10373786"/>
              <a:gd name="connsiteY2" fmla="*/ 657106 h 720764"/>
              <a:gd name="connsiteX3" fmla="*/ 88635 w 10373786"/>
              <a:gd name="connsiteY3" fmla="*/ 263356 h 720764"/>
              <a:gd name="connsiteX0" fmla="*/ 9809511 w 10365917"/>
              <a:gd name="connsiteY0" fmla="*/ 0 h 720764"/>
              <a:gd name="connsiteX1" fmla="*/ 9013704 w 10365917"/>
              <a:gd name="connsiteY1" fmla="*/ 652357 h 720764"/>
              <a:gd name="connsiteX2" fmla="*/ 1000336 w 10365917"/>
              <a:gd name="connsiteY2" fmla="*/ 657106 h 720764"/>
              <a:gd name="connsiteX3" fmla="*/ 80766 w 10365917"/>
              <a:gd name="connsiteY3" fmla="*/ 263356 h 720764"/>
              <a:gd name="connsiteX0" fmla="*/ 9732390 w 10288796"/>
              <a:gd name="connsiteY0" fmla="*/ 0 h 709745"/>
              <a:gd name="connsiteX1" fmla="*/ 8936583 w 10288796"/>
              <a:gd name="connsiteY1" fmla="*/ 652357 h 709745"/>
              <a:gd name="connsiteX2" fmla="*/ 923215 w 10288796"/>
              <a:gd name="connsiteY2" fmla="*/ 657106 h 709745"/>
              <a:gd name="connsiteX3" fmla="*/ 3645 w 10288796"/>
              <a:gd name="connsiteY3" fmla="*/ 263356 h 709745"/>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32118 w 10288524"/>
              <a:gd name="connsiteY0" fmla="*/ 0 h 707153"/>
              <a:gd name="connsiteX1" fmla="*/ 8936311 w 10288524"/>
              <a:gd name="connsiteY1" fmla="*/ 652357 h 707153"/>
              <a:gd name="connsiteX2" fmla="*/ 922943 w 10288524"/>
              <a:gd name="connsiteY2" fmla="*/ 657106 h 707153"/>
              <a:gd name="connsiteX3" fmla="*/ 3373 w 10288524"/>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Lst>
            <a:ahLst/>
            <a:cxnLst>
              <a:cxn ang="0">
                <a:pos x="connsiteX0" y="connsiteY0"/>
              </a:cxn>
              <a:cxn ang="0">
                <a:pos x="connsiteX1" y="connsiteY1"/>
              </a:cxn>
              <a:cxn ang="0">
                <a:pos x="connsiteX2" y="connsiteY2"/>
              </a:cxn>
              <a:cxn ang="0">
                <a:pos x="connsiteX3" y="connsiteY3"/>
              </a:cxn>
            </a:cxnLst>
            <a:rect l="l" t="t" r="r" b="b"/>
            <a:pathLst>
              <a:path w="10285151" h="707153">
                <a:moveTo>
                  <a:pt x="9728745" y="0"/>
                </a:moveTo>
                <a:cubicBezTo>
                  <a:pt x="10685326" y="29272"/>
                  <a:pt x="10401134" y="542839"/>
                  <a:pt x="8932938" y="652357"/>
                </a:cubicBezTo>
                <a:cubicBezTo>
                  <a:pt x="7464742" y="761875"/>
                  <a:pt x="1953575" y="676697"/>
                  <a:pt x="919570" y="657106"/>
                </a:cubicBezTo>
                <a:cubicBezTo>
                  <a:pt x="-114435" y="637515"/>
                  <a:pt x="17729" y="518037"/>
                  <a:pt x="0" y="263356"/>
                </a:cubicBezTo>
              </a:path>
            </a:pathLst>
          </a:custGeom>
          <a:noFill/>
          <a:ln w="47625">
            <a:solidFill>
              <a:srgbClr val="9900CC"/>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F296D3BB-F9DA-491B-90CC-3FF3F4F2E0A7}"/>
              </a:ext>
            </a:extLst>
          </p:cNvPr>
          <p:cNvSpPr/>
          <p:nvPr/>
        </p:nvSpPr>
        <p:spPr>
          <a:xfrm>
            <a:off x="7781972" y="1159146"/>
            <a:ext cx="382951" cy="3854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F3BA03FA-10ED-4382-BEFB-5D390CD3D22C}"/>
              </a:ext>
            </a:extLst>
          </p:cNvPr>
          <p:cNvGrpSpPr/>
          <p:nvPr/>
        </p:nvGrpSpPr>
        <p:grpSpPr>
          <a:xfrm>
            <a:off x="2003796" y="1338008"/>
            <a:ext cx="1849442" cy="338554"/>
            <a:chOff x="507963" y="1155134"/>
            <a:chExt cx="1849442" cy="338554"/>
          </a:xfrm>
        </p:grpSpPr>
        <p:sp>
          <p:nvSpPr>
            <p:cNvPr id="7" name="Oval 6">
              <a:extLst>
                <a:ext uri="{FF2B5EF4-FFF2-40B4-BE49-F238E27FC236}">
                  <a16:creationId xmlns:a16="http://schemas.microsoft.com/office/drawing/2014/main" id="{4D6E53A1-7139-4B35-A71E-AA7BBCFD852E}"/>
                </a:ext>
              </a:extLst>
            </p:cNvPr>
            <p:cNvSpPr/>
            <p:nvPr/>
          </p:nvSpPr>
          <p:spPr>
            <a:xfrm>
              <a:off x="507963" y="1246207"/>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TextBox 262">
              <a:extLst>
                <a:ext uri="{FF2B5EF4-FFF2-40B4-BE49-F238E27FC236}">
                  <a16:creationId xmlns:a16="http://schemas.microsoft.com/office/drawing/2014/main" id="{62CA87FD-D108-4E59-8A14-AAC714DFA4B1}"/>
                </a:ext>
              </a:extLst>
            </p:cNvPr>
            <p:cNvSpPr txBox="1"/>
            <p:nvPr/>
          </p:nvSpPr>
          <p:spPr>
            <a:xfrm>
              <a:off x="608293" y="1155134"/>
              <a:ext cx="1749112" cy="338554"/>
            </a:xfrm>
            <a:prstGeom prst="rect">
              <a:avLst/>
            </a:prstGeom>
            <a:noFill/>
          </p:spPr>
          <p:txBody>
            <a:bodyPr wrap="square" rtlCol="0">
              <a:spAutoFit/>
            </a:bodyPr>
            <a:lstStyle/>
            <a:p>
              <a:r>
                <a:rPr lang="en-US" sz="1600" b="1" dirty="0">
                  <a:latin typeface="Century Gothic" panose="020B0502020202020204" pitchFamily="34" charset="0"/>
                </a:rPr>
                <a:t>theta</a:t>
              </a:r>
              <a:r>
                <a:rPr lang="en-US" sz="1600" dirty="0">
                  <a:latin typeface="Century Gothic" panose="020B0502020202020204" pitchFamily="34" charset="0"/>
                </a:rPr>
                <a:t>: 4-10 Hz.</a:t>
              </a:r>
            </a:p>
          </p:txBody>
        </p:sp>
      </p:grpSp>
      <p:pic>
        <p:nvPicPr>
          <p:cNvPr id="2" name="Picture 1">
            <a:extLst>
              <a:ext uri="{FF2B5EF4-FFF2-40B4-BE49-F238E27FC236}">
                <a16:creationId xmlns:a16="http://schemas.microsoft.com/office/drawing/2014/main" id="{37B8E112-B9E0-4FC2-9169-C88E33A588B5}"/>
              </a:ext>
            </a:extLst>
          </p:cNvPr>
          <p:cNvPicPr>
            <a:picLocks noChangeAspect="1"/>
          </p:cNvPicPr>
          <p:nvPr/>
        </p:nvPicPr>
        <p:blipFill rotWithShape="1">
          <a:blip r:embed="rId4"/>
          <a:srcRect r="17765"/>
          <a:stretch/>
        </p:blipFill>
        <p:spPr>
          <a:xfrm>
            <a:off x="9831426" y="207040"/>
            <a:ext cx="2230703" cy="903108"/>
          </a:xfrm>
          <a:prstGeom prst="rect">
            <a:avLst/>
          </a:prstGeom>
        </p:spPr>
      </p:pic>
      <p:grpSp>
        <p:nvGrpSpPr>
          <p:cNvPr id="14" name="Group 13">
            <a:extLst>
              <a:ext uri="{FF2B5EF4-FFF2-40B4-BE49-F238E27FC236}">
                <a16:creationId xmlns:a16="http://schemas.microsoft.com/office/drawing/2014/main" id="{6FB97D60-7BF3-480B-B1AC-09197F483B5C}"/>
              </a:ext>
            </a:extLst>
          </p:cNvPr>
          <p:cNvGrpSpPr/>
          <p:nvPr/>
        </p:nvGrpSpPr>
        <p:grpSpPr>
          <a:xfrm>
            <a:off x="2166534" y="1633853"/>
            <a:ext cx="6374192" cy="307777"/>
            <a:chOff x="741168" y="3817691"/>
            <a:chExt cx="6374192" cy="307777"/>
          </a:xfrm>
        </p:grpSpPr>
        <p:sp>
          <p:nvSpPr>
            <p:cNvPr id="276" name="TextBox 275">
              <a:extLst>
                <a:ext uri="{FF2B5EF4-FFF2-40B4-BE49-F238E27FC236}">
                  <a16:creationId xmlns:a16="http://schemas.microsoft.com/office/drawing/2014/main" id="{70F6695D-995D-4F62-BED6-F063ED13BEF8}"/>
                </a:ext>
              </a:extLst>
            </p:cNvPr>
            <p:cNvSpPr txBox="1"/>
            <p:nvPr/>
          </p:nvSpPr>
          <p:spPr>
            <a:xfrm>
              <a:off x="850546" y="3817691"/>
              <a:ext cx="6264814" cy="307777"/>
            </a:xfrm>
            <a:prstGeom prst="rect">
              <a:avLst/>
            </a:prstGeom>
            <a:noFill/>
          </p:spPr>
          <p:txBody>
            <a:bodyPr wrap="square" rtlCol="0">
              <a:spAutoFit/>
            </a:bodyPr>
            <a:lstStyle/>
            <a:p>
              <a:r>
                <a:rPr lang="en-US" sz="1400" dirty="0">
                  <a:latin typeface="Century Gothic" panose="020B0502020202020204" pitchFamily="34" charset="0"/>
                </a:rPr>
                <a:t>Associated with exploratory (“preparatory”) movement &amp; REM sleep.</a:t>
              </a:r>
            </a:p>
          </p:txBody>
        </p:sp>
        <p:sp>
          <p:nvSpPr>
            <p:cNvPr id="277" name="Oval 276">
              <a:extLst>
                <a:ext uri="{FF2B5EF4-FFF2-40B4-BE49-F238E27FC236}">
                  <a16:creationId xmlns:a16="http://schemas.microsoft.com/office/drawing/2014/main" id="{F3C0C32B-28B3-4BE0-B6B3-6A938A8AAD59}"/>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82" name="TextBox 281">
            <a:extLst>
              <a:ext uri="{FF2B5EF4-FFF2-40B4-BE49-F238E27FC236}">
                <a16:creationId xmlns:a16="http://schemas.microsoft.com/office/drawing/2014/main" id="{631146C7-4541-4E21-9BB2-9586AA19C98F}"/>
              </a:ext>
            </a:extLst>
          </p:cNvPr>
          <p:cNvSpPr txBox="1"/>
          <p:nvPr/>
        </p:nvSpPr>
        <p:spPr>
          <a:xfrm>
            <a:off x="3238668" y="1015068"/>
            <a:ext cx="2762295" cy="369332"/>
          </a:xfrm>
          <a:prstGeom prst="rect">
            <a:avLst/>
          </a:prstGeom>
          <a:noFill/>
        </p:spPr>
        <p:txBody>
          <a:bodyPr wrap="none" rtlCol="0">
            <a:spAutoFit/>
          </a:bodyPr>
          <a:lstStyle/>
          <a:p>
            <a:r>
              <a:rPr lang="en-US" b="1" u="sng" dirty="0">
                <a:latin typeface="Century Gothic" panose="020B0502020202020204" pitchFamily="34" charset="0"/>
              </a:rPr>
              <a:t>Major Network Patterns</a:t>
            </a:r>
          </a:p>
        </p:txBody>
      </p:sp>
      <p:grpSp>
        <p:nvGrpSpPr>
          <p:cNvPr id="278" name="Group 277">
            <a:extLst>
              <a:ext uri="{FF2B5EF4-FFF2-40B4-BE49-F238E27FC236}">
                <a16:creationId xmlns:a16="http://schemas.microsoft.com/office/drawing/2014/main" id="{5F1592E6-B8F1-4356-B8DC-AF06C642CD3E}"/>
              </a:ext>
            </a:extLst>
          </p:cNvPr>
          <p:cNvGrpSpPr/>
          <p:nvPr/>
        </p:nvGrpSpPr>
        <p:grpSpPr>
          <a:xfrm>
            <a:off x="2003796" y="3195561"/>
            <a:ext cx="2088225" cy="338554"/>
            <a:chOff x="507963" y="1139996"/>
            <a:chExt cx="2088225" cy="338554"/>
          </a:xfrm>
        </p:grpSpPr>
        <p:sp>
          <p:nvSpPr>
            <p:cNvPr id="279" name="Oval 278">
              <a:extLst>
                <a:ext uri="{FF2B5EF4-FFF2-40B4-BE49-F238E27FC236}">
                  <a16:creationId xmlns:a16="http://schemas.microsoft.com/office/drawing/2014/main" id="{B6C144E8-2137-47B0-8CCA-68ED5C91FB55}"/>
                </a:ext>
              </a:extLst>
            </p:cNvPr>
            <p:cNvSpPr/>
            <p:nvPr/>
          </p:nvSpPr>
          <p:spPr>
            <a:xfrm>
              <a:off x="507963" y="1246207"/>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TextBox 279">
              <a:extLst>
                <a:ext uri="{FF2B5EF4-FFF2-40B4-BE49-F238E27FC236}">
                  <a16:creationId xmlns:a16="http://schemas.microsoft.com/office/drawing/2014/main" id="{AD3A223E-D9D3-40E6-AEBB-6C334AB17370}"/>
                </a:ext>
              </a:extLst>
            </p:cNvPr>
            <p:cNvSpPr txBox="1"/>
            <p:nvPr/>
          </p:nvSpPr>
          <p:spPr>
            <a:xfrm>
              <a:off x="608293" y="1139996"/>
              <a:ext cx="1987895" cy="338554"/>
            </a:xfrm>
            <a:prstGeom prst="rect">
              <a:avLst/>
            </a:prstGeom>
            <a:noFill/>
          </p:spPr>
          <p:txBody>
            <a:bodyPr wrap="square" rtlCol="0">
              <a:spAutoFit/>
            </a:bodyPr>
            <a:lstStyle/>
            <a:p>
              <a:r>
                <a:rPr lang="en-US" sz="1600" b="1" dirty="0">
                  <a:latin typeface="Century Gothic" panose="020B0502020202020204" pitchFamily="34" charset="0"/>
                </a:rPr>
                <a:t>gamma</a:t>
              </a:r>
              <a:r>
                <a:rPr lang="en-US" sz="1600" dirty="0">
                  <a:latin typeface="Century Gothic" panose="020B0502020202020204" pitchFamily="34" charset="0"/>
                </a:rPr>
                <a:t>: 30-80 Hz.</a:t>
              </a:r>
            </a:p>
          </p:txBody>
        </p:sp>
      </p:grpSp>
      <p:grpSp>
        <p:nvGrpSpPr>
          <p:cNvPr id="281" name="Group 280">
            <a:extLst>
              <a:ext uri="{FF2B5EF4-FFF2-40B4-BE49-F238E27FC236}">
                <a16:creationId xmlns:a16="http://schemas.microsoft.com/office/drawing/2014/main" id="{4B9535DE-DE52-406D-A6F1-B96ACAEB2619}"/>
              </a:ext>
            </a:extLst>
          </p:cNvPr>
          <p:cNvGrpSpPr/>
          <p:nvPr/>
        </p:nvGrpSpPr>
        <p:grpSpPr>
          <a:xfrm>
            <a:off x="2003796" y="2181708"/>
            <a:ext cx="3842623" cy="584775"/>
            <a:chOff x="507963" y="1139996"/>
            <a:chExt cx="3559641" cy="584775"/>
          </a:xfrm>
        </p:grpSpPr>
        <p:sp>
          <p:nvSpPr>
            <p:cNvPr id="283" name="Oval 282">
              <a:extLst>
                <a:ext uri="{FF2B5EF4-FFF2-40B4-BE49-F238E27FC236}">
                  <a16:creationId xmlns:a16="http://schemas.microsoft.com/office/drawing/2014/main" id="{D74221A9-7DDF-473D-BC71-85BFB128EB1C}"/>
                </a:ext>
              </a:extLst>
            </p:cNvPr>
            <p:cNvSpPr/>
            <p:nvPr/>
          </p:nvSpPr>
          <p:spPr>
            <a:xfrm>
              <a:off x="507963" y="1246207"/>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6" name="TextBox 285">
              <a:extLst>
                <a:ext uri="{FF2B5EF4-FFF2-40B4-BE49-F238E27FC236}">
                  <a16:creationId xmlns:a16="http://schemas.microsoft.com/office/drawing/2014/main" id="{F1D3EBB8-06F3-4519-BC27-C5782BB997EC}"/>
                </a:ext>
              </a:extLst>
            </p:cNvPr>
            <p:cNvSpPr txBox="1"/>
            <p:nvPr/>
          </p:nvSpPr>
          <p:spPr>
            <a:xfrm>
              <a:off x="608293" y="1139996"/>
              <a:ext cx="3459311" cy="584775"/>
            </a:xfrm>
            <a:prstGeom prst="rect">
              <a:avLst/>
            </a:prstGeom>
            <a:noFill/>
          </p:spPr>
          <p:txBody>
            <a:bodyPr wrap="square" rtlCol="0">
              <a:spAutoFit/>
            </a:bodyPr>
            <a:lstStyle/>
            <a:p>
              <a:r>
                <a:rPr lang="en-US" sz="1600" b="1" dirty="0">
                  <a:latin typeface="Century Gothic" panose="020B0502020202020204" pitchFamily="34" charset="0"/>
                </a:rPr>
                <a:t>sharp waves &amp; ripples</a:t>
              </a:r>
              <a:r>
                <a:rPr lang="en-US" sz="1600" dirty="0">
                  <a:latin typeface="Century Gothic" panose="020B0502020202020204" pitchFamily="34" charset="0"/>
                </a:rPr>
                <a:t>: 140-200 Hz.</a:t>
              </a:r>
            </a:p>
          </p:txBody>
        </p:sp>
      </p:grpSp>
      <p:grpSp>
        <p:nvGrpSpPr>
          <p:cNvPr id="287" name="Group 286">
            <a:extLst>
              <a:ext uri="{FF2B5EF4-FFF2-40B4-BE49-F238E27FC236}">
                <a16:creationId xmlns:a16="http://schemas.microsoft.com/office/drawing/2014/main" id="{589FE12C-C208-429B-B36C-25DB5E48EC41}"/>
              </a:ext>
            </a:extLst>
          </p:cNvPr>
          <p:cNvGrpSpPr/>
          <p:nvPr/>
        </p:nvGrpSpPr>
        <p:grpSpPr>
          <a:xfrm>
            <a:off x="2172298" y="2443566"/>
            <a:ext cx="5682499" cy="523220"/>
            <a:chOff x="741168" y="3817691"/>
            <a:chExt cx="5682499" cy="523220"/>
          </a:xfrm>
        </p:grpSpPr>
        <p:sp>
          <p:nvSpPr>
            <p:cNvPr id="288" name="TextBox 287">
              <a:extLst>
                <a:ext uri="{FF2B5EF4-FFF2-40B4-BE49-F238E27FC236}">
                  <a16:creationId xmlns:a16="http://schemas.microsoft.com/office/drawing/2014/main" id="{93F658A3-41F2-481D-9AF3-C2960F7D0C14}"/>
                </a:ext>
              </a:extLst>
            </p:cNvPr>
            <p:cNvSpPr txBox="1"/>
            <p:nvPr/>
          </p:nvSpPr>
          <p:spPr>
            <a:xfrm>
              <a:off x="850546" y="3817691"/>
              <a:ext cx="5573121" cy="523220"/>
            </a:xfrm>
            <a:prstGeom prst="rect">
              <a:avLst/>
            </a:prstGeom>
            <a:noFill/>
          </p:spPr>
          <p:txBody>
            <a:bodyPr wrap="square" rtlCol="0">
              <a:spAutoFit/>
            </a:bodyPr>
            <a:lstStyle/>
            <a:p>
              <a:r>
                <a:rPr lang="en-US" sz="1400" dirty="0">
                  <a:latin typeface="Century Gothic" panose="020B0502020202020204" pitchFamily="34" charset="0"/>
                </a:rPr>
                <a:t>Associated with immobility, consummatory behaviors &amp; slow-wave sleep.</a:t>
              </a:r>
            </a:p>
          </p:txBody>
        </p:sp>
        <p:sp>
          <p:nvSpPr>
            <p:cNvPr id="289" name="Oval 288">
              <a:extLst>
                <a:ext uri="{FF2B5EF4-FFF2-40B4-BE49-F238E27FC236}">
                  <a16:creationId xmlns:a16="http://schemas.microsoft.com/office/drawing/2014/main" id="{B1AB239C-2184-4171-BF07-0D9F65A63681}"/>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A4D08AA9-A691-4A3B-8C46-D0E772B8369F}"/>
              </a:ext>
            </a:extLst>
          </p:cNvPr>
          <p:cNvGrpSpPr/>
          <p:nvPr/>
        </p:nvGrpSpPr>
        <p:grpSpPr>
          <a:xfrm>
            <a:off x="34417" y="1506273"/>
            <a:ext cx="1810770" cy="836877"/>
            <a:chOff x="34417" y="1506273"/>
            <a:chExt cx="1810770" cy="836877"/>
          </a:xfrm>
        </p:grpSpPr>
        <p:sp>
          <p:nvSpPr>
            <p:cNvPr id="15" name="Left Brace 14">
              <a:extLst>
                <a:ext uri="{FF2B5EF4-FFF2-40B4-BE49-F238E27FC236}">
                  <a16:creationId xmlns:a16="http://schemas.microsoft.com/office/drawing/2014/main" id="{895E7EB4-F5FA-4A9A-B114-B147C719B5B3}"/>
                </a:ext>
              </a:extLst>
            </p:cNvPr>
            <p:cNvSpPr/>
            <p:nvPr/>
          </p:nvSpPr>
          <p:spPr>
            <a:xfrm>
              <a:off x="1413387" y="1506273"/>
              <a:ext cx="431800" cy="836877"/>
            </a:xfrm>
            <a:prstGeom prst="leftBrace">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 name="TextBox 289">
              <a:extLst>
                <a:ext uri="{FF2B5EF4-FFF2-40B4-BE49-F238E27FC236}">
                  <a16:creationId xmlns:a16="http://schemas.microsoft.com/office/drawing/2014/main" id="{DBC122E8-8D4B-4300-8BBA-2225B3014BA2}"/>
                </a:ext>
              </a:extLst>
            </p:cNvPr>
            <p:cNvSpPr txBox="1"/>
            <p:nvPr/>
          </p:nvSpPr>
          <p:spPr>
            <a:xfrm>
              <a:off x="34417" y="1637145"/>
              <a:ext cx="1418146" cy="584775"/>
            </a:xfrm>
            <a:prstGeom prst="rect">
              <a:avLst/>
            </a:prstGeom>
            <a:noFill/>
          </p:spPr>
          <p:txBody>
            <a:bodyPr wrap="square" rtlCol="0">
              <a:spAutoFit/>
            </a:bodyPr>
            <a:lstStyle/>
            <a:p>
              <a:pPr algn="ctr"/>
              <a:r>
                <a:rPr lang="en-US" sz="1600" dirty="0">
                  <a:solidFill>
                    <a:srgbClr val="FF0000"/>
                  </a:solidFill>
                  <a:latin typeface="Century Gothic" panose="020B0502020202020204" pitchFamily="34" charset="0"/>
                </a:rPr>
                <a:t>Competing</a:t>
              </a:r>
            </a:p>
            <a:p>
              <a:pPr algn="ctr"/>
              <a:r>
                <a:rPr lang="en-US" sz="1600" dirty="0">
                  <a:solidFill>
                    <a:srgbClr val="FF0000"/>
                  </a:solidFill>
                  <a:latin typeface="Century Gothic" panose="020B0502020202020204" pitchFamily="34" charset="0"/>
                </a:rPr>
                <a:t>states</a:t>
              </a:r>
            </a:p>
          </p:txBody>
        </p:sp>
      </p:grpSp>
      <p:grpSp>
        <p:nvGrpSpPr>
          <p:cNvPr id="291" name="Group 290">
            <a:extLst>
              <a:ext uri="{FF2B5EF4-FFF2-40B4-BE49-F238E27FC236}">
                <a16:creationId xmlns:a16="http://schemas.microsoft.com/office/drawing/2014/main" id="{39CDF28C-1342-4CEF-AC8A-E23C10ACA068}"/>
              </a:ext>
            </a:extLst>
          </p:cNvPr>
          <p:cNvGrpSpPr/>
          <p:nvPr/>
        </p:nvGrpSpPr>
        <p:grpSpPr>
          <a:xfrm>
            <a:off x="2166534" y="1894084"/>
            <a:ext cx="5244206" cy="307777"/>
            <a:chOff x="741168" y="3817691"/>
            <a:chExt cx="5244206" cy="307777"/>
          </a:xfrm>
        </p:grpSpPr>
        <p:sp>
          <p:nvSpPr>
            <p:cNvPr id="292" name="TextBox 291">
              <a:extLst>
                <a:ext uri="{FF2B5EF4-FFF2-40B4-BE49-F238E27FC236}">
                  <a16:creationId xmlns:a16="http://schemas.microsoft.com/office/drawing/2014/main" id="{F31A4CAE-0897-46C6-BD06-100549CC5417}"/>
                </a:ext>
              </a:extLst>
            </p:cNvPr>
            <p:cNvSpPr txBox="1"/>
            <p:nvPr/>
          </p:nvSpPr>
          <p:spPr>
            <a:xfrm>
              <a:off x="850546" y="3817691"/>
              <a:ext cx="5134828" cy="307777"/>
            </a:xfrm>
            <a:prstGeom prst="rect">
              <a:avLst/>
            </a:prstGeom>
            <a:noFill/>
          </p:spPr>
          <p:txBody>
            <a:bodyPr wrap="square" rtlCol="0">
              <a:spAutoFit/>
            </a:bodyPr>
            <a:lstStyle/>
            <a:p>
              <a:r>
                <a:rPr lang="en-US" sz="1400" dirty="0">
                  <a:latin typeface="Century Gothic" panose="020B0502020202020204" pitchFamily="34" charset="0"/>
                </a:rPr>
                <a:t>cortical </a:t>
              </a:r>
              <a:r>
                <a:rPr lang="en-US" sz="1400" dirty="0">
                  <a:latin typeface="Century Gothic" panose="020B0502020202020204" pitchFamily="34" charset="0"/>
                  <a:sym typeface="Wingdings" panose="05000000000000000000" pitchFamily="2" charset="2"/>
                </a:rPr>
                <a:t> hippocampal information transfer.</a:t>
              </a:r>
              <a:endParaRPr lang="en-US" sz="1400" dirty="0">
                <a:latin typeface="Century Gothic" panose="020B0502020202020204" pitchFamily="34" charset="0"/>
              </a:endParaRPr>
            </a:p>
          </p:txBody>
        </p:sp>
        <p:sp>
          <p:nvSpPr>
            <p:cNvPr id="293" name="Oval 292">
              <a:extLst>
                <a:ext uri="{FF2B5EF4-FFF2-40B4-BE49-F238E27FC236}">
                  <a16:creationId xmlns:a16="http://schemas.microsoft.com/office/drawing/2014/main" id="{EFB14346-0C77-4EE0-ACBF-A564AED2D9C6}"/>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4" name="Group 293">
            <a:extLst>
              <a:ext uri="{FF2B5EF4-FFF2-40B4-BE49-F238E27FC236}">
                <a16:creationId xmlns:a16="http://schemas.microsoft.com/office/drawing/2014/main" id="{69A2C136-E67C-4D35-87FF-309269BAC4CA}"/>
              </a:ext>
            </a:extLst>
          </p:cNvPr>
          <p:cNvGrpSpPr/>
          <p:nvPr/>
        </p:nvGrpSpPr>
        <p:grpSpPr>
          <a:xfrm>
            <a:off x="2166534" y="2878509"/>
            <a:ext cx="5244206" cy="307777"/>
            <a:chOff x="741168" y="3817691"/>
            <a:chExt cx="5244206" cy="307777"/>
          </a:xfrm>
        </p:grpSpPr>
        <p:sp>
          <p:nvSpPr>
            <p:cNvPr id="295" name="TextBox 294">
              <a:extLst>
                <a:ext uri="{FF2B5EF4-FFF2-40B4-BE49-F238E27FC236}">
                  <a16:creationId xmlns:a16="http://schemas.microsoft.com/office/drawing/2014/main" id="{F42B68D3-0277-4435-B10B-F6696890CAB6}"/>
                </a:ext>
              </a:extLst>
            </p:cNvPr>
            <p:cNvSpPr txBox="1"/>
            <p:nvPr/>
          </p:nvSpPr>
          <p:spPr>
            <a:xfrm>
              <a:off x="850546" y="3817691"/>
              <a:ext cx="5134828" cy="307777"/>
            </a:xfrm>
            <a:prstGeom prst="rect">
              <a:avLst/>
            </a:prstGeom>
            <a:noFill/>
          </p:spPr>
          <p:txBody>
            <a:bodyPr wrap="square" rtlCol="0">
              <a:spAutoFit/>
            </a:bodyPr>
            <a:lstStyle/>
            <a:p>
              <a:r>
                <a:rPr lang="en-US" sz="1400" dirty="0">
                  <a:latin typeface="Century Gothic" panose="020B0502020202020204" pitchFamily="34" charset="0"/>
                </a:rPr>
                <a:t>hippocampal </a:t>
              </a:r>
              <a:r>
                <a:rPr lang="en-US" sz="1400" dirty="0">
                  <a:latin typeface="Century Gothic" panose="020B0502020202020204" pitchFamily="34" charset="0"/>
                  <a:sym typeface="Wingdings" panose="05000000000000000000" pitchFamily="2" charset="2"/>
                </a:rPr>
                <a:t> cortical information transfer.</a:t>
              </a:r>
              <a:endParaRPr lang="en-US" sz="1400" dirty="0">
                <a:latin typeface="Century Gothic" panose="020B0502020202020204" pitchFamily="34" charset="0"/>
              </a:endParaRPr>
            </a:p>
          </p:txBody>
        </p:sp>
        <p:sp>
          <p:nvSpPr>
            <p:cNvPr id="296" name="Oval 295">
              <a:extLst>
                <a:ext uri="{FF2B5EF4-FFF2-40B4-BE49-F238E27FC236}">
                  <a16:creationId xmlns:a16="http://schemas.microsoft.com/office/drawing/2014/main" id="{1F62BD9F-DF01-4230-8D06-5D6CED7C9B04}"/>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7" name="Group 296">
            <a:extLst>
              <a:ext uri="{FF2B5EF4-FFF2-40B4-BE49-F238E27FC236}">
                <a16:creationId xmlns:a16="http://schemas.microsoft.com/office/drawing/2014/main" id="{203DF2EA-F653-433B-9023-302BE69780F1}"/>
              </a:ext>
            </a:extLst>
          </p:cNvPr>
          <p:cNvGrpSpPr/>
          <p:nvPr/>
        </p:nvGrpSpPr>
        <p:grpSpPr>
          <a:xfrm>
            <a:off x="2171495" y="3458422"/>
            <a:ext cx="5730455" cy="523220"/>
            <a:chOff x="741168" y="3817691"/>
            <a:chExt cx="5730455" cy="523220"/>
          </a:xfrm>
        </p:grpSpPr>
        <p:sp>
          <p:nvSpPr>
            <p:cNvPr id="298" name="TextBox 297">
              <a:extLst>
                <a:ext uri="{FF2B5EF4-FFF2-40B4-BE49-F238E27FC236}">
                  <a16:creationId xmlns:a16="http://schemas.microsoft.com/office/drawing/2014/main" id="{25A193D3-FAD3-4A7A-AFC9-EB526544CFF9}"/>
                </a:ext>
              </a:extLst>
            </p:cNvPr>
            <p:cNvSpPr txBox="1"/>
            <p:nvPr/>
          </p:nvSpPr>
          <p:spPr>
            <a:xfrm>
              <a:off x="850546" y="3817691"/>
              <a:ext cx="5621077" cy="523220"/>
            </a:xfrm>
            <a:prstGeom prst="rect">
              <a:avLst/>
            </a:prstGeom>
            <a:noFill/>
          </p:spPr>
          <p:txBody>
            <a:bodyPr wrap="square" rtlCol="0">
              <a:spAutoFit/>
            </a:bodyPr>
            <a:lstStyle/>
            <a:p>
              <a:r>
                <a:rPr lang="en-US" sz="1400" dirty="0">
                  <a:latin typeface="Century Gothic" panose="020B0502020202020204" pitchFamily="34" charset="0"/>
                </a:rPr>
                <a:t>Present in all cortical &amp; other structures where fast inhibition is provided by soma-targeting interneurons.</a:t>
              </a:r>
            </a:p>
          </p:txBody>
        </p:sp>
        <p:sp>
          <p:nvSpPr>
            <p:cNvPr id="299" name="Oval 298">
              <a:extLst>
                <a:ext uri="{FF2B5EF4-FFF2-40B4-BE49-F238E27FC236}">
                  <a16:creationId xmlns:a16="http://schemas.microsoft.com/office/drawing/2014/main" id="{AED44346-FBCE-4838-A0CE-330A481ABEED}"/>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0" name="Group 299">
            <a:extLst>
              <a:ext uri="{FF2B5EF4-FFF2-40B4-BE49-F238E27FC236}">
                <a16:creationId xmlns:a16="http://schemas.microsoft.com/office/drawing/2014/main" id="{65FAC878-4D1D-411E-86B4-3458D2897E24}"/>
              </a:ext>
            </a:extLst>
          </p:cNvPr>
          <p:cNvGrpSpPr/>
          <p:nvPr/>
        </p:nvGrpSpPr>
        <p:grpSpPr>
          <a:xfrm>
            <a:off x="2166534" y="3903168"/>
            <a:ext cx="5015517" cy="307777"/>
            <a:chOff x="741168" y="3817691"/>
            <a:chExt cx="5015517" cy="307777"/>
          </a:xfrm>
        </p:grpSpPr>
        <p:sp>
          <p:nvSpPr>
            <p:cNvPr id="301" name="TextBox 300">
              <a:extLst>
                <a:ext uri="{FF2B5EF4-FFF2-40B4-BE49-F238E27FC236}">
                  <a16:creationId xmlns:a16="http://schemas.microsoft.com/office/drawing/2014/main" id="{3353420C-23F5-4CCE-B2C5-7CCBD0686E2B}"/>
                </a:ext>
              </a:extLst>
            </p:cNvPr>
            <p:cNvSpPr txBox="1"/>
            <p:nvPr/>
          </p:nvSpPr>
          <p:spPr>
            <a:xfrm>
              <a:off x="850546" y="3817691"/>
              <a:ext cx="4906139" cy="307777"/>
            </a:xfrm>
            <a:prstGeom prst="rect">
              <a:avLst/>
            </a:prstGeom>
            <a:noFill/>
          </p:spPr>
          <p:txBody>
            <a:bodyPr wrap="square" rtlCol="0">
              <a:spAutoFit/>
            </a:bodyPr>
            <a:lstStyle/>
            <a:p>
              <a:r>
                <a:rPr lang="en-US" sz="1400" dirty="0">
                  <a:latin typeface="Century Gothic" panose="020B0502020202020204" pitchFamily="34" charset="0"/>
                </a:rPr>
                <a:t>Frequency largely determined by GABA</a:t>
              </a:r>
              <a:r>
                <a:rPr lang="en-US" sz="1400" baseline="-25000" dirty="0">
                  <a:latin typeface="Century Gothic" panose="020B0502020202020204" pitchFamily="34" charset="0"/>
                </a:rPr>
                <a:t>A</a:t>
              </a:r>
              <a:r>
                <a:rPr lang="en-US" sz="1400" dirty="0">
                  <a:latin typeface="Century Gothic" panose="020B0502020202020204" pitchFamily="34" charset="0"/>
                </a:rPr>
                <a:t> inhibition.</a:t>
              </a:r>
            </a:p>
          </p:txBody>
        </p:sp>
        <p:sp>
          <p:nvSpPr>
            <p:cNvPr id="302" name="Oval 301">
              <a:extLst>
                <a:ext uri="{FF2B5EF4-FFF2-40B4-BE49-F238E27FC236}">
                  <a16:creationId xmlns:a16="http://schemas.microsoft.com/office/drawing/2014/main" id="{C81C7089-76BC-4C59-B921-7D8E5E1A53D4}"/>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3" name="Group 302">
            <a:extLst>
              <a:ext uri="{FF2B5EF4-FFF2-40B4-BE49-F238E27FC236}">
                <a16:creationId xmlns:a16="http://schemas.microsoft.com/office/drawing/2014/main" id="{F5568146-0B1B-49F6-A6BA-5F7BF7AEACB1}"/>
              </a:ext>
            </a:extLst>
          </p:cNvPr>
          <p:cNvGrpSpPr/>
          <p:nvPr/>
        </p:nvGrpSpPr>
        <p:grpSpPr>
          <a:xfrm>
            <a:off x="2171495" y="4157168"/>
            <a:ext cx="6327435" cy="523220"/>
            <a:chOff x="741168" y="3817691"/>
            <a:chExt cx="6327435" cy="523220"/>
          </a:xfrm>
        </p:grpSpPr>
        <p:sp>
          <p:nvSpPr>
            <p:cNvPr id="304" name="TextBox 303">
              <a:extLst>
                <a:ext uri="{FF2B5EF4-FFF2-40B4-BE49-F238E27FC236}">
                  <a16:creationId xmlns:a16="http://schemas.microsoft.com/office/drawing/2014/main" id="{CA4716C8-3FC1-458F-9C75-EBC8AAF9BE0D}"/>
                </a:ext>
              </a:extLst>
            </p:cNvPr>
            <p:cNvSpPr txBox="1"/>
            <p:nvPr/>
          </p:nvSpPr>
          <p:spPr>
            <a:xfrm>
              <a:off x="850546" y="3817691"/>
              <a:ext cx="6218057" cy="523220"/>
            </a:xfrm>
            <a:prstGeom prst="rect">
              <a:avLst/>
            </a:prstGeom>
            <a:noFill/>
          </p:spPr>
          <p:txBody>
            <a:bodyPr wrap="square" rtlCol="0">
              <a:spAutoFit/>
            </a:bodyPr>
            <a:lstStyle/>
            <a:p>
              <a:r>
                <a:rPr lang="en-US" sz="1400" dirty="0">
                  <a:latin typeface="Century Gothic" panose="020B0502020202020204" pitchFamily="34" charset="0"/>
                </a:rPr>
                <a:t>Neurons that discharge within the time period of a gamma cycle define a cell “assembly”.</a:t>
              </a:r>
            </a:p>
          </p:txBody>
        </p:sp>
        <p:sp>
          <p:nvSpPr>
            <p:cNvPr id="305" name="Oval 304">
              <a:extLst>
                <a:ext uri="{FF2B5EF4-FFF2-40B4-BE49-F238E27FC236}">
                  <a16:creationId xmlns:a16="http://schemas.microsoft.com/office/drawing/2014/main" id="{BD8A8E6C-6445-4146-B41A-639DD174F5CD}"/>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Rectangle 4">
            <a:extLst>
              <a:ext uri="{FF2B5EF4-FFF2-40B4-BE49-F238E27FC236}">
                <a16:creationId xmlns:a16="http://schemas.microsoft.com/office/drawing/2014/main" id="{9B88D63A-F114-435B-8755-B7F150BF4FDD}"/>
              </a:ext>
            </a:extLst>
          </p:cNvPr>
          <p:cNvSpPr/>
          <p:nvPr/>
        </p:nvSpPr>
        <p:spPr>
          <a:xfrm>
            <a:off x="1931479" y="3208018"/>
            <a:ext cx="2035375" cy="287981"/>
          </a:xfrm>
          <a:prstGeom prst="rect">
            <a:avLst/>
          </a:prstGeom>
          <a:solidFill>
            <a:srgbClr val="FFFF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7D0B1C24-7363-43A0-BEDC-F57057D14217}"/>
              </a:ext>
            </a:extLst>
          </p:cNvPr>
          <p:cNvGrpSpPr/>
          <p:nvPr/>
        </p:nvGrpSpPr>
        <p:grpSpPr>
          <a:xfrm>
            <a:off x="7879147" y="1236107"/>
            <a:ext cx="1314582" cy="1871185"/>
            <a:chOff x="7879147" y="1236107"/>
            <a:chExt cx="1314582" cy="1871185"/>
          </a:xfrm>
        </p:grpSpPr>
        <p:sp>
          <p:nvSpPr>
            <p:cNvPr id="306" name="Rectangle 305">
              <a:extLst>
                <a:ext uri="{FF2B5EF4-FFF2-40B4-BE49-F238E27FC236}">
                  <a16:creationId xmlns:a16="http://schemas.microsoft.com/office/drawing/2014/main" id="{0FFDB680-52D0-422E-A353-B10AFDC60180}"/>
                </a:ext>
              </a:extLst>
            </p:cNvPr>
            <p:cNvSpPr/>
            <p:nvPr/>
          </p:nvSpPr>
          <p:spPr>
            <a:xfrm>
              <a:off x="7879147" y="2600294"/>
              <a:ext cx="1110349" cy="506998"/>
            </a:xfrm>
            <a:prstGeom prst="rect">
              <a:avLst/>
            </a:prstGeom>
            <a:solidFill>
              <a:srgbClr val="00D2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Rectangle 306">
              <a:extLst>
                <a:ext uri="{FF2B5EF4-FFF2-40B4-BE49-F238E27FC236}">
                  <a16:creationId xmlns:a16="http://schemas.microsoft.com/office/drawing/2014/main" id="{A5FB2C00-CC74-4494-B933-37BB829CAB89}"/>
                </a:ext>
              </a:extLst>
            </p:cNvPr>
            <p:cNvSpPr/>
            <p:nvPr/>
          </p:nvSpPr>
          <p:spPr>
            <a:xfrm rot="3672550">
              <a:off x="8394843" y="1590411"/>
              <a:ext cx="1153190" cy="444582"/>
            </a:xfrm>
            <a:prstGeom prst="rect">
              <a:avLst/>
            </a:prstGeom>
            <a:solidFill>
              <a:srgbClr val="00B0F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a:extLst>
              <a:ext uri="{FF2B5EF4-FFF2-40B4-BE49-F238E27FC236}">
                <a16:creationId xmlns:a16="http://schemas.microsoft.com/office/drawing/2014/main" id="{6456AAC1-EB51-4D2F-9225-5A19C1F74EDC}"/>
              </a:ext>
            </a:extLst>
          </p:cNvPr>
          <p:cNvGrpSpPr/>
          <p:nvPr/>
        </p:nvGrpSpPr>
        <p:grpSpPr>
          <a:xfrm>
            <a:off x="9912416" y="2626519"/>
            <a:ext cx="1377090" cy="1847522"/>
            <a:chOff x="9912416" y="2626519"/>
            <a:chExt cx="1377090" cy="1847522"/>
          </a:xfrm>
        </p:grpSpPr>
        <p:sp>
          <p:nvSpPr>
            <p:cNvPr id="308" name="Rectangle 307">
              <a:extLst>
                <a:ext uri="{FF2B5EF4-FFF2-40B4-BE49-F238E27FC236}">
                  <a16:creationId xmlns:a16="http://schemas.microsoft.com/office/drawing/2014/main" id="{1497E71F-27A8-4161-AA23-884CF22A3B68}"/>
                </a:ext>
              </a:extLst>
            </p:cNvPr>
            <p:cNvSpPr/>
            <p:nvPr/>
          </p:nvSpPr>
          <p:spPr>
            <a:xfrm rot="3688696">
              <a:off x="9562792" y="3663615"/>
              <a:ext cx="1160050" cy="460802"/>
            </a:xfrm>
            <a:prstGeom prst="rect">
              <a:avLst/>
            </a:prstGeom>
            <a:solidFill>
              <a:srgbClr val="A251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Rectangle 308">
              <a:extLst>
                <a:ext uri="{FF2B5EF4-FFF2-40B4-BE49-F238E27FC236}">
                  <a16:creationId xmlns:a16="http://schemas.microsoft.com/office/drawing/2014/main" id="{C7F0041E-DF12-45CA-BB89-B52FA9711767}"/>
                </a:ext>
              </a:extLst>
            </p:cNvPr>
            <p:cNvSpPr/>
            <p:nvPr/>
          </p:nvSpPr>
          <p:spPr>
            <a:xfrm>
              <a:off x="10195023" y="2626519"/>
              <a:ext cx="1094483" cy="439110"/>
            </a:xfrm>
            <a:prstGeom prst="rect">
              <a:avLst/>
            </a:prstGeom>
            <a:solidFill>
              <a:srgbClr val="A251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4E1038D6-822F-4F1A-9944-AB1F38946C1D}"/>
              </a:ext>
            </a:extLst>
          </p:cNvPr>
          <p:cNvGrpSpPr/>
          <p:nvPr/>
        </p:nvGrpSpPr>
        <p:grpSpPr>
          <a:xfrm>
            <a:off x="9170734" y="2412105"/>
            <a:ext cx="809256" cy="902595"/>
            <a:chOff x="9170734" y="2412105"/>
            <a:chExt cx="809256" cy="902595"/>
          </a:xfrm>
        </p:grpSpPr>
        <p:sp>
          <p:nvSpPr>
            <p:cNvPr id="12" name="Freeform: Shape 11">
              <a:extLst>
                <a:ext uri="{FF2B5EF4-FFF2-40B4-BE49-F238E27FC236}">
                  <a16:creationId xmlns:a16="http://schemas.microsoft.com/office/drawing/2014/main" id="{0985673B-68BD-4708-B993-E17E4AFF4AB5}"/>
                </a:ext>
              </a:extLst>
            </p:cNvPr>
            <p:cNvSpPr/>
            <p:nvPr/>
          </p:nvSpPr>
          <p:spPr>
            <a:xfrm>
              <a:off x="9242425" y="2676525"/>
              <a:ext cx="596900" cy="638175"/>
            </a:xfrm>
            <a:custGeom>
              <a:avLst/>
              <a:gdLst>
                <a:gd name="connsiteX0" fmla="*/ 650875 w 650875"/>
                <a:gd name="connsiteY0" fmla="*/ 587375 h 587375"/>
                <a:gd name="connsiteX1" fmla="*/ 0 w 650875"/>
                <a:gd name="connsiteY1" fmla="*/ 0 h 587375"/>
                <a:gd name="connsiteX0" fmla="*/ 650875 w 650875"/>
                <a:gd name="connsiteY0" fmla="*/ 587375 h 587375"/>
                <a:gd name="connsiteX1" fmla="*/ 0 w 650875"/>
                <a:gd name="connsiteY1" fmla="*/ 0 h 587375"/>
                <a:gd name="connsiteX0" fmla="*/ 596900 w 596900"/>
                <a:gd name="connsiteY0" fmla="*/ 638175 h 638175"/>
                <a:gd name="connsiteX1" fmla="*/ 0 w 596900"/>
                <a:gd name="connsiteY1" fmla="*/ 0 h 638175"/>
              </a:gdLst>
              <a:ahLst/>
              <a:cxnLst>
                <a:cxn ang="0">
                  <a:pos x="connsiteX0" y="connsiteY0"/>
                </a:cxn>
                <a:cxn ang="0">
                  <a:pos x="connsiteX1" y="connsiteY1"/>
                </a:cxn>
              </a:cxnLst>
              <a:rect l="l" t="t" r="r" b="b"/>
              <a:pathLst>
                <a:path w="596900" h="638175">
                  <a:moveTo>
                    <a:pt x="596900" y="638175"/>
                  </a:moveTo>
                  <a:cubicBezTo>
                    <a:pt x="379942" y="442383"/>
                    <a:pt x="540808" y="71967"/>
                    <a:pt x="0" y="0"/>
                  </a:cubicBezTo>
                </a:path>
              </a:pathLst>
            </a:custGeom>
            <a:noFill/>
            <a:ln w="38100">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Freeform: Shape 309">
              <a:extLst>
                <a:ext uri="{FF2B5EF4-FFF2-40B4-BE49-F238E27FC236}">
                  <a16:creationId xmlns:a16="http://schemas.microsoft.com/office/drawing/2014/main" id="{0010660B-3238-4460-998D-623594B732D5}"/>
                </a:ext>
              </a:extLst>
            </p:cNvPr>
            <p:cNvSpPr/>
            <p:nvPr/>
          </p:nvSpPr>
          <p:spPr>
            <a:xfrm rot="19129864" flipH="1" flipV="1">
              <a:off x="9406368" y="2412105"/>
              <a:ext cx="573622" cy="666950"/>
            </a:xfrm>
            <a:custGeom>
              <a:avLst/>
              <a:gdLst>
                <a:gd name="connsiteX0" fmla="*/ 650875 w 650875"/>
                <a:gd name="connsiteY0" fmla="*/ 587375 h 587375"/>
                <a:gd name="connsiteX1" fmla="*/ 0 w 650875"/>
                <a:gd name="connsiteY1" fmla="*/ 0 h 587375"/>
                <a:gd name="connsiteX0" fmla="*/ 650875 w 650875"/>
                <a:gd name="connsiteY0" fmla="*/ 587375 h 587375"/>
                <a:gd name="connsiteX1" fmla="*/ 0 w 650875"/>
                <a:gd name="connsiteY1" fmla="*/ 0 h 587375"/>
                <a:gd name="connsiteX0" fmla="*/ 596900 w 596900"/>
                <a:gd name="connsiteY0" fmla="*/ 638175 h 638175"/>
                <a:gd name="connsiteX1" fmla="*/ 0 w 596900"/>
                <a:gd name="connsiteY1" fmla="*/ 0 h 638175"/>
                <a:gd name="connsiteX0" fmla="*/ 640721 w 640721"/>
                <a:gd name="connsiteY0" fmla="*/ 1345604 h 1345604"/>
                <a:gd name="connsiteX1" fmla="*/ 0 w 640721"/>
                <a:gd name="connsiteY1" fmla="*/ -1 h 1345604"/>
              </a:gdLst>
              <a:ahLst/>
              <a:cxnLst>
                <a:cxn ang="0">
                  <a:pos x="connsiteX0" y="connsiteY0"/>
                </a:cxn>
                <a:cxn ang="0">
                  <a:pos x="connsiteX1" y="connsiteY1"/>
                </a:cxn>
              </a:cxnLst>
              <a:rect l="l" t="t" r="r" b="b"/>
              <a:pathLst>
                <a:path w="640721" h="1345604">
                  <a:moveTo>
                    <a:pt x="640721" y="1345604"/>
                  </a:moveTo>
                  <a:cubicBezTo>
                    <a:pt x="423763" y="1149812"/>
                    <a:pt x="540808" y="71966"/>
                    <a:pt x="0" y="-1"/>
                  </a:cubicBezTo>
                </a:path>
              </a:pathLst>
            </a:custGeom>
            <a:noFill/>
            <a:ln w="38100">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068FD078-CCFE-41C1-83C7-500DD2CFD64F}"/>
                </a:ext>
              </a:extLst>
            </p:cNvPr>
            <p:cNvSpPr/>
            <p:nvPr/>
          </p:nvSpPr>
          <p:spPr>
            <a:xfrm>
              <a:off x="9170734" y="2548416"/>
              <a:ext cx="248384" cy="247695"/>
            </a:xfrm>
            <a:prstGeom prst="ellipse">
              <a:avLst/>
            </a:prstGeom>
            <a:solidFill>
              <a:srgbClr val="A25100"/>
            </a:solid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1" name="Group 310">
            <a:extLst>
              <a:ext uri="{FF2B5EF4-FFF2-40B4-BE49-F238E27FC236}">
                <a16:creationId xmlns:a16="http://schemas.microsoft.com/office/drawing/2014/main" id="{39C39F81-53D1-422D-B471-229A864ABF53}"/>
              </a:ext>
            </a:extLst>
          </p:cNvPr>
          <p:cNvGrpSpPr/>
          <p:nvPr/>
        </p:nvGrpSpPr>
        <p:grpSpPr>
          <a:xfrm>
            <a:off x="346386" y="57155"/>
            <a:ext cx="1680376" cy="1247259"/>
            <a:chOff x="346386" y="57155"/>
            <a:chExt cx="1680376" cy="1247259"/>
          </a:xfrm>
        </p:grpSpPr>
        <p:pic>
          <p:nvPicPr>
            <p:cNvPr id="312" name="Picture 2" descr="Image result for buzsaki">
              <a:extLst>
                <a:ext uri="{FF2B5EF4-FFF2-40B4-BE49-F238E27FC236}">
                  <a16:creationId xmlns:a16="http://schemas.microsoft.com/office/drawing/2014/main" id="{3DD67A61-57CE-4414-A2CF-C5787B5BAB78}"/>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346386" y="623859"/>
              <a:ext cx="680555" cy="680555"/>
            </a:xfrm>
            <a:prstGeom prst="rect">
              <a:avLst/>
            </a:prstGeom>
            <a:noFill/>
            <a:extLst>
              <a:ext uri="{909E8E84-426E-40DD-AFC4-6F175D3DCCD1}">
                <a14:hiddenFill xmlns:a14="http://schemas.microsoft.com/office/drawing/2010/main">
                  <a:solidFill>
                    <a:srgbClr val="FFFFFF"/>
                  </a:solidFill>
                </a14:hiddenFill>
              </a:ext>
            </a:extLst>
          </p:spPr>
        </p:pic>
        <p:sp>
          <p:nvSpPr>
            <p:cNvPr id="313" name="Thought Bubble: Cloud 312">
              <a:extLst>
                <a:ext uri="{FF2B5EF4-FFF2-40B4-BE49-F238E27FC236}">
                  <a16:creationId xmlns:a16="http://schemas.microsoft.com/office/drawing/2014/main" id="{FFE667E6-49EF-4B5D-B690-E3AFB00B9022}"/>
                </a:ext>
              </a:extLst>
            </p:cNvPr>
            <p:cNvSpPr/>
            <p:nvPr/>
          </p:nvSpPr>
          <p:spPr>
            <a:xfrm>
              <a:off x="570793" y="57155"/>
              <a:ext cx="1455969" cy="626233"/>
            </a:xfrm>
            <a:prstGeom prst="cloudCallou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4" name="TextBox 313">
              <a:extLst>
                <a:ext uri="{FF2B5EF4-FFF2-40B4-BE49-F238E27FC236}">
                  <a16:creationId xmlns:a16="http://schemas.microsoft.com/office/drawing/2014/main" id="{1621F110-75C3-4688-AA22-AA23BAD72507}"/>
                </a:ext>
              </a:extLst>
            </p:cNvPr>
            <p:cNvSpPr txBox="1"/>
            <p:nvPr/>
          </p:nvSpPr>
          <p:spPr>
            <a:xfrm>
              <a:off x="711908" y="157701"/>
              <a:ext cx="1173737" cy="400110"/>
            </a:xfrm>
            <a:prstGeom prst="rect">
              <a:avLst/>
            </a:prstGeom>
            <a:noFill/>
          </p:spPr>
          <p:txBody>
            <a:bodyPr wrap="square" rtlCol="0">
              <a:spAutoFit/>
            </a:bodyPr>
            <a:lstStyle/>
            <a:p>
              <a:pPr algn="ctr"/>
              <a:r>
                <a:rPr lang="en-US" sz="1000" dirty="0">
                  <a:latin typeface="Century Gothic" panose="020B0502020202020204" pitchFamily="34" charset="0"/>
                </a:rPr>
                <a:t>Couldn’t have said it better.</a:t>
              </a:r>
            </a:p>
          </p:txBody>
        </p:sp>
      </p:grpSp>
    </p:spTree>
    <p:extLst>
      <p:ext uri="{BB962C8B-B14F-4D97-AF65-F5344CB8AC3E}">
        <p14:creationId xmlns:p14="http://schemas.microsoft.com/office/powerpoint/2010/main" val="30668458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dissolve">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nodeType="clickEffect">
                                  <p:stCondLst>
                                    <p:cond delay="0"/>
                                  </p:stCondLst>
                                  <p:childTnLst>
                                    <p:animEffect transition="out" filter="dissolve">
                                      <p:cBhvr>
                                        <p:cTn id="21" dur="500"/>
                                        <p:tgtEl>
                                          <p:spTgt spid="11"/>
                                        </p:tgtEl>
                                      </p:cBhvr>
                                    </p:animEffect>
                                    <p:set>
                                      <p:cBhvr>
                                        <p:cTn id="22" dur="1" fill="hold">
                                          <p:stCondLst>
                                            <p:cond delay="499"/>
                                          </p:stCondLst>
                                        </p:cTn>
                                        <p:tgtEl>
                                          <p:spTgt spid="11"/>
                                        </p:tgtEl>
                                        <p:attrNameLst>
                                          <p:attrName>style.visibility</p:attrName>
                                        </p:attrNameLst>
                                      </p:cBhvr>
                                      <p:to>
                                        <p:strVal val="hidden"/>
                                      </p:to>
                                    </p:set>
                                  </p:childTnLst>
                                </p:cTn>
                              </p:par>
                              <p:par>
                                <p:cTn id="23" presetID="9" presetClass="exit" presetSubtype="0" fill="hold" nodeType="withEffect">
                                  <p:stCondLst>
                                    <p:cond delay="0"/>
                                  </p:stCondLst>
                                  <p:childTnLst>
                                    <p:animEffect transition="out" filter="dissolve">
                                      <p:cBhvr>
                                        <p:cTn id="24" dur="500"/>
                                        <p:tgtEl>
                                          <p:spTgt spid="10"/>
                                        </p:tgtEl>
                                      </p:cBhvr>
                                    </p:animEffect>
                                    <p:set>
                                      <p:cBhvr>
                                        <p:cTn id="25" dur="1" fill="hold">
                                          <p:stCondLst>
                                            <p:cond delay="499"/>
                                          </p:stCondLst>
                                        </p:cTn>
                                        <p:tgtEl>
                                          <p:spTgt spid="10"/>
                                        </p:tgtEl>
                                        <p:attrNameLst>
                                          <p:attrName>style.visibility</p:attrName>
                                        </p:attrNameLst>
                                      </p:cBhvr>
                                      <p:to>
                                        <p:strVal val="hidden"/>
                                      </p:to>
                                    </p:set>
                                  </p:childTnLst>
                                </p:cTn>
                              </p:par>
                              <p:par>
                                <p:cTn id="26" presetID="9" presetClass="exit" presetSubtype="0" fill="hold" nodeType="withEffect">
                                  <p:stCondLst>
                                    <p:cond delay="0"/>
                                  </p:stCondLst>
                                  <p:childTnLst>
                                    <p:animEffect transition="out" filter="dissolve">
                                      <p:cBhvr>
                                        <p:cTn id="27" dur="500"/>
                                        <p:tgtEl>
                                          <p:spTgt spid="17"/>
                                        </p:tgtEl>
                                      </p:cBhvr>
                                    </p:animEffect>
                                    <p:set>
                                      <p:cBhvr>
                                        <p:cTn id="28" dur="1" fill="hold">
                                          <p:stCondLst>
                                            <p:cond delay="499"/>
                                          </p:stCondLst>
                                        </p:cTn>
                                        <p:tgtEl>
                                          <p:spTgt spid="17"/>
                                        </p:tgtEl>
                                        <p:attrNameLst>
                                          <p:attrName>style.visibility</p:attrName>
                                        </p:attrNameLst>
                                      </p:cBhvr>
                                      <p:to>
                                        <p:strVal val="hidden"/>
                                      </p:to>
                                    </p:set>
                                  </p:childTnLst>
                                </p:cTn>
                              </p:par>
                              <p:par>
                                <p:cTn id="29" presetID="9" presetClass="exit" presetSubtype="0" fill="hold" grpId="0" nodeType="withEffect">
                                  <p:stCondLst>
                                    <p:cond delay="0"/>
                                  </p:stCondLst>
                                  <p:childTnLst>
                                    <p:animEffect transition="out" filter="dissolve">
                                      <p:cBhvr>
                                        <p:cTn id="30" dur="500"/>
                                        <p:tgtEl>
                                          <p:spTgt spid="5"/>
                                        </p:tgtEl>
                                      </p:cBhvr>
                                    </p:animEffect>
                                    <p:set>
                                      <p:cBhvr>
                                        <p:cTn id="31"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Figure 1">
            <a:extLst>
              <a:ext uri="{FF2B5EF4-FFF2-40B4-BE49-F238E27FC236}">
                <a16:creationId xmlns:a16="http://schemas.microsoft.com/office/drawing/2014/main" id="{4AD47F99-7D76-4D17-B4C5-AB096E2BA43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85925" y="1185863"/>
            <a:ext cx="8820150" cy="4486275"/>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86DD94CB-FFE0-46FF-9F22-ED15E7719205}"/>
              </a:ext>
            </a:extLst>
          </p:cNvPr>
          <p:cNvSpPr txBox="1"/>
          <p:nvPr/>
        </p:nvSpPr>
        <p:spPr>
          <a:xfrm>
            <a:off x="4021108" y="63129"/>
            <a:ext cx="4705134" cy="707886"/>
          </a:xfrm>
          <a:prstGeom prst="rect">
            <a:avLst/>
          </a:prstGeom>
          <a:noFill/>
        </p:spPr>
        <p:txBody>
          <a:bodyPr wrap="none" rtlCol="0">
            <a:spAutoFit/>
          </a:bodyPr>
          <a:lstStyle/>
          <a:p>
            <a:r>
              <a:rPr lang="en-US" sz="4000" dirty="0">
                <a:latin typeface="Century Gothic" panose="020B0502020202020204" pitchFamily="34" charset="0"/>
              </a:rPr>
              <a:t>The Hippocampus</a:t>
            </a:r>
          </a:p>
        </p:txBody>
      </p:sp>
    </p:spTree>
    <p:extLst>
      <p:ext uri="{BB962C8B-B14F-4D97-AF65-F5344CB8AC3E}">
        <p14:creationId xmlns:p14="http://schemas.microsoft.com/office/powerpoint/2010/main" val="8628621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17BFA644-A9A1-4CF6-800D-B5ABC06903B3}"/>
              </a:ext>
            </a:extLst>
          </p:cNvPr>
          <p:cNvPicPr>
            <a:picLocks noChangeAspect="1"/>
          </p:cNvPicPr>
          <p:nvPr/>
        </p:nvPicPr>
        <p:blipFill>
          <a:blip r:embed="rId3"/>
          <a:stretch>
            <a:fillRect/>
          </a:stretch>
        </p:blipFill>
        <p:spPr>
          <a:xfrm>
            <a:off x="7693434" y="1056317"/>
            <a:ext cx="3983711" cy="3584176"/>
          </a:xfrm>
          <a:prstGeom prst="rect">
            <a:avLst/>
          </a:prstGeom>
        </p:spPr>
      </p:pic>
      <p:grpSp>
        <p:nvGrpSpPr>
          <p:cNvPr id="487" name="Group 486">
            <a:extLst>
              <a:ext uri="{FF2B5EF4-FFF2-40B4-BE49-F238E27FC236}">
                <a16:creationId xmlns:a16="http://schemas.microsoft.com/office/drawing/2014/main" id="{C0EA6C60-C482-472C-AA5A-A91EBEDF6C3C}"/>
              </a:ext>
            </a:extLst>
          </p:cNvPr>
          <p:cNvGrpSpPr/>
          <p:nvPr/>
        </p:nvGrpSpPr>
        <p:grpSpPr>
          <a:xfrm>
            <a:off x="7566204" y="4803107"/>
            <a:ext cx="1127101" cy="1428646"/>
            <a:chOff x="7656305" y="4803107"/>
            <a:chExt cx="1127101" cy="1428646"/>
          </a:xfrm>
        </p:grpSpPr>
        <p:sp>
          <p:nvSpPr>
            <p:cNvPr id="492" name="TextBox 491">
              <a:extLst>
                <a:ext uri="{FF2B5EF4-FFF2-40B4-BE49-F238E27FC236}">
                  <a16:creationId xmlns:a16="http://schemas.microsoft.com/office/drawing/2014/main" id="{46706608-1132-4B32-A6F0-CC8645637A9A}"/>
                </a:ext>
              </a:extLst>
            </p:cNvPr>
            <p:cNvSpPr txBox="1"/>
            <p:nvPr/>
          </p:nvSpPr>
          <p:spPr>
            <a:xfrm>
              <a:off x="7894377" y="4803107"/>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nvGrpSpPr>
            <p:cNvPr id="493" name="Group 492">
              <a:extLst>
                <a:ext uri="{FF2B5EF4-FFF2-40B4-BE49-F238E27FC236}">
                  <a16:creationId xmlns:a16="http://schemas.microsoft.com/office/drawing/2014/main" id="{3A4DDF00-DDF9-4663-BE9C-72CBB6D71F08}"/>
                </a:ext>
              </a:extLst>
            </p:cNvPr>
            <p:cNvGrpSpPr/>
            <p:nvPr/>
          </p:nvGrpSpPr>
          <p:grpSpPr>
            <a:xfrm>
              <a:off x="7656305" y="5242144"/>
              <a:ext cx="1127101" cy="989609"/>
              <a:chOff x="770536" y="5130779"/>
              <a:chExt cx="1127101" cy="989609"/>
            </a:xfrm>
          </p:grpSpPr>
          <p:sp>
            <p:nvSpPr>
              <p:cNvPr id="494" name="Rectangle 493">
                <a:extLst>
                  <a:ext uri="{FF2B5EF4-FFF2-40B4-BE49-F238E27FC236}">
                    <a16:creationId xmlns:a16="http://schemas.microsoft.com/office/drawing/2014/main" id="{0D21F590-1011-492C-84EC-3EAC0F8D4775}"/>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Rectangle 494">
                <a:extLst>
                  <a:ext uri="{FF2B5EF4-FFF2-40B4-BE49-F238E27FC236}">
                    <a16:creationId xmlns:a16="http://schemas.microsoft.com/office/drawing/2014/main" id="{49005618-8FA5-430C-9B7D-FBE11CAD5E87}"/>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Rectangle 495">
                <a:extLst>
                  <a:ext uri="{FF2B5EF4-FFF2-40B4-BE49-F238E27FC236}">
                    <a16:creationId xmlns:a16="http://schemas.microsoft.com/office/drawing/2014/main" id="{D7A384EA-4D75-4690-845B-A76356B31E75}"/>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612" name="Group 611">
            <a:extLst>
              <a:ext uri="{FF2B5EF4-FFF2-40B4-BE49-F238E27FC236}">
                <a16:creationId xmlns:a16="http://schemas.microsoft.com/office/drawing/2014/main" id="{12E0DF6F-4DCC-4C28-A702-6B4EE25F18E5}"/>
              </a:ext>
            </a:extLst>
          </p:cNvPr>
          <p:cNvGrpSpPr/>
          <p:nvPr/>
        </p:nvGrpSpPr>
        <p:grpSpPr>
          <a:xfrm>
            <a:off x="5300982" y="5249996"/>
            <a:ext cx="1127101" cy="296437"/>
            <a:chOff x="5300982" y="5249996"/>
            <a:chExt cx="1127101" cy="296437"/>
          </a:xfrm>
        </p:grpSpPr>
        <p:cxnSp>
          <p:nvCxnSpPr>
            <p:cNvPr id="613" name="Straight Connector 612">
              <a:extLst>
                <a:ext uri="{FF2B5EF4-FFF2-40B4-BE49-F238E27FC236}">
                  <a16:creationId xmlns:a16="http://schemas.microsoft.com/office/drawing/2014/main" id="{F46AF393-DF6A-4F76-89E3-5731F68F5B51}"/>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4283585-007C-4FB1-8719-CC58A01357B3}"/>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15" name="Group 614">
              <a:extLst>
                <a:ext uri="{FF2B5EF4-FFF2-40B4-BE49-F238E27FC236}">
                  <a16:creationId xmlns:a16="http://schemas.microsoft.com/office/drawing/2014/main" id="{4C1648B6-F6CE-41A8-95AB-0B89618E2120}"/>
                </a:ext>
              </a:extLst>
            </p:cNvPr>
            <p:cNvGrpSpPr/>
            <p:nvPr/>
          </p:nvGrpSpPr>
          <p:grpSpPr>
            <a:xfrm>
              <a:off x="5345143" y="5249996"/>
              <a:ext cx="1053459" cy="80526"/>
              <a:chOff x="5357846" y="5249996"/>
              <a:chExt cx="1053459" cy="80526"/>
            </a:xfrm>
          </p:grpSpPr>
          <p:grpSp>
            <p:nvGrpSpPr>
              <p:cNvPr id="666" name="Group 665">
                <a:extLst>
                  <a:ext uri="{FF2B5EF4-FFF2-40B4-BE49-F238E27FC236}">
                    <a16:creationId xmlns:a16="http://schemas.microsoft.com/office/drawing/2014/main" id="{8EF62A62-859F-49E5-BD30-A880380E36DD}"/>
                  </a:ext>
                </a:extLst>
              </p:cNvPr>
              <p:cNvGrpSpPr/>
              <p:nvPr/>
            </p:nvGrpSpPr>
            <p:grpSpPr>
              <a:xfrm>
                <a:off x="5357846" y="5252121"/>
                <a:ext cx="527322" cy="78401"/>
                <a:chOff x="3064128" y="5259734"/>
                <a:chExt cx="954674" cy="250936"/>
              </a:xfrm>
            </p:grpSpPr>
            <p:sp>
              <p:nvSpPr>
                <p:cNvPr id="679" name="Freeform: Shape 678">
                  <a:extLst>
                    <a:ext uri="{FF2B5EF4-FFF2-40B4-BE49-F238E27FC236}">
                      <a16:creationId xmlns:a16="http://schemas.microsoft.com/office/drawing/2014/main" id="{FBE4EB61-0F37-4E8E-872E-C6B27F3B866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Freeform: Shape 679">
                  <a:extLst>
                    <a:ext uri="{FF2B5EF4-FFF2-40B4-BE49-F238E27FC236}">
                      <a16:creationId xmlns:a16="http://schemas.microsoft.com/office/drawing/2014/main" id="{8377D28D-6E4F-4E50-95CF-BF933425016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Freeform: Shape 680">
                  <a:extLst>
                    <a:ext uri="{FF2B5EF4-FFF2-40B4-BE49-F238E27FC236}">
                      <a16:creationId xmlns:a16="http://schemas.microsoft.com/office/drawing/2014/main" id="{FB7B4734-ACF2-492E-A146-FE9FD5F6958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reeform: Shape 681">
                  <a:extLst>
                    <a:ext uri="{FF2B5EF4-FFF2-40B4-BE49-F238E27FC236}">
                      <a16:creationId xmlns:a16="http://schemas.microsoft.com/office/drawing/2014/main" id="{6F5DE732-A18E-48D9-9768-11EDC174F0F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reeform: Shape 682">
                  <a:extLst>
                    <a:ext uri="{FF2B5EF4-FFF2-40B4-BE49-F238E27FC236}">
                      <a16:creationId xmlns:a16="http://schemas.microsoft.com/office/drawing/2014/main" id="{A7F1EE72-6A3D-4E9A-A11C-2CDB011AC5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Freeform: Shape 683">
                  <a:extLst>
                    <a:ext uri="{FF2B5EF4-FFF2-40B4-BE49-F238E27FC236}">
                      <a16:creationId xmlns:a16="http://schemas.microsoft.com/office/drawing/2014/main" id="{8CB8468A-0755-48AA-973C-B6BB823A6F2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Freeform: Shape 684">
                  <a:extLst>
                    <a:ext uri="{FF2B5EF4-FFF2-40B4-BE49-F238E27FC236}">
                      <a16:creationId xmlns:a16="http://schemas.microsoft.com/office/drawing/2014/main" id="{D872BE33-388E-4BF4-89AC-4AACED3DABF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Freeform: Shape 685">
                  <a:extLst>
                    <a:ext uri="{FF2B5EF4-FFF2-40B4-BE49-F238E27FC236}">
                      <a16:creationId xmlns:a16="http://schemas.microsoft.com/office/drawing/2014/main" id="{C6AFBD2C-06D6-46EC-8434-2AF2D27A076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Freeform: Shape 686">
                  <a:extLst>
                    <a:ext uri="{FF2B5EF4-FFF2-40B4-BE49-F238E27FC236}">
                      <a16:creationId xmlns:a16="http://schemas.microsoft.com/office/drawing/2014/main" id="{CE8A9528-1914-4728-90AB-DD7E366CE22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reeform: Shape 687">
                  <a:extLst>
                    <a:ext uri="{FF2B5EF4-FFF2-40B4-BE49-F238E27FC236}">
                      <a16:creationId xmlns:a16="http://schemas.microsoft.com/office/drawing/2014/main" id="{499DB118-13C2-4DC1-A319-CBAC9708636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reeform: Shape 688">
                  <a:extLst>
                    <a:ext uri="{FF2B5EF4-FFF2-40B4-BE49-F238E27FC236}">
                      <a16:creationId xmlns:a16="http://schemas.microsoft.com/office/drawing/2014/main" id="{BC131F21-955F-4A63-A31C-470ED36F9D42}"/>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7" name="Group 666">
                <a:extLst>
                  <a:ext uri="{FF2B5EF4-FFF2-40B4-BE49-F238E27FC236}">
                    <a16:creationId xmlns:a16="http://schemas.microsoft.com/office/drawing/2014/main" id="{1DD74D29-EA4E-4E30-AC29-E9CDB15A974E}"/>
                  </a:ext>
                </a:extLst>
              </p:cNvPr>
              <p:cNvGrpSpPr/>
              <p:nvPr/>
            </p:nvGrpSpPr>
            <p:grpSpPr>
              <a:xfrm>
                <a:off x="5883983" y="5249996"/>
                <a:ext cx="527322" cy="78401"/>
                <a:chOff x="3064128" y="5259734"/>
                <a:chExt cx="954674" cy="250936"/>
              </a:xfrm>
            </p:grpSpPr>
            <p:sp>
              <p:nvSpPr>
                <p:cNvPr id="668" name="Freeform: Shape 667">
                  <a:extLst>
                    <a:ext uri="{FF2B5EF4-FFF2-40B4-BE49-F238E27FC236}">
                      <a16:creationId xmlns:a16="http://schemas.microsoft.com/office/drawing/2014/main" id="{7ED2B3D1-439B-446F-865F-16F06C00B0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Freeform: Shape 668">
                  <a:extLst>
                    <a:ext uri="{FF2B5EF4-FFF2-40B4-BE49-F238E27FC236}">
                      <a16:creationId xmlns:a16="http://schemas.microsoft.com/office/drawing/2014/main" id="{DA34CEE1-DF74-4535-AF65-EC4C9CAF79D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Freeform: Shape 669">
                  <a:extLst>
                    <a:ext uri="{FF2B5EF4-FFF2-40B4-BE49-F238E27FC236}">
                      <a16:creationId xmlns:a16="http://schemas.microsoft.com/office/drawing/2014/main" id="{B0716135-8DE3-42CA-A391-BA23740FA0D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Freeform: Shape 670">
                  <a:extLst>
                    <a:ext uri="{FF2B5EF4-FFF2-40B4-BE49-F238E27FC236}">
                      <a16:creationId xmlns:a16="http://schemas.microsoft.com/office/drawing/2014/main" id="{0BE06586-1D59-4468-B581-4D417F72B48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reeform: Shape 671">
                  <a:extLst>
                    <a:ext uri="{FF2B5EF4-FFF2-40B4-BE49-F238E27FC236}">
                      <a16:creationId xmlns:a16="http://schemas.microsoft.com/office/drawing/2014/main" id="{DC74DAF1-0895-4B44-8E3C-7BF69365F1A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Shape 672">
                  <a:extLst>
                    <a:ext uri="{FF2B5EF4-FFF2-40B4-BE49-F238E27FC236}">
                      <a16:creationId xmlns:a16="http://schemas.microsoft.com/office/drawing/2014/main" id="{FAED9C51-EF5C-4222-9164-5001C56EB65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Shape 673">
                  <a:extLst>
                    <a:ext uri="{FF2B5EF4-FFF2-40B4-BE49-F238E27FC236}">
                      <a16:creationId xmlns:a16="http://schemas.microsoft.com/office/drawing/2014/main" id="{188D35A2-DC00-4990-A8CB-3B6DBB7E473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reeform: Shape 674">
                  <a:extLst>
                    <a:ext uri="{FF2B5EF4-FFF2-40B4-BE49-F238E27FC236}">
                      <a16:creationId xmlns:a16="http://schemas.microsoft.com/office/drawing/2014/main" id="{ED65338D-D92D-49CE-AD65-530ECBE5BB2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Freeform: Shape 675">
                  <a:extLst>
                    <a:ext uri="{FF2B5EF4-FFF2-40B4-BE49-F238E27FC236}">
                      <a16:creationId xmlns:a16="http://schemas.microsoft.com/office/drawing/2014/main" id="{6B9A05E3-B09A-4544-BA32-31EC4B425C9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Freeform: Shape 676">
                  <a:extLst>
                    <a:ext uri="{FF2B5EF4-FFF2-40B4-BE49-F238E27FC236}">
                      <a16:creationId xmlns:a16="http://schemas.microsoft.com/office/drawing/2014/main" id="{0392806E-CC64-4CEB-AEF0-64B5CEFD9CC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Freeform: Shape 677">
                  <a:extLst>
                    <a:ext uri="{FF2B5EF4-FFF2-40B4-BE49-F238E27FC236}">
                      <a16:creationId xmlns:a16="http://schemas.microsoft.com/office/drawing/2014/main" id="{F039F814-1B18-4612-B363-0E475D4845F7}"/>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6" name="Group 615">
              <a:extLst>
                <a:ext uri="{FF2B5EF4-FFF2-40B4-BE49-F238E27FC236}">
                  <a16:creationId xmlns:a16="http://schemas.microsoft.com/office/drawing/2014/main" id="{A8217F1E-E1CB-4AEC-9919-289551017E99}"/>
                </a:ext>
              </a:extLst>
            </p:cNvPr>
            <p:cNvGrpSpPr/>
            <p:nvPr/>
          </p:nvGrpSpPr>
          <p:grpSpPr>
            <a:xfrm>
              <a:off x="5345143" y="5361115"/>
              <a:ext cx="1053459" cy="80526"/>
              <a:chOff x="5435623" y="5361115"/>
              <a:chExt cx="1053459" cy="80526"/>
            </a:xfrm>
          </p:grpSpPr>
          <p:grpSp>
            <p:nvGrpSpPr>
              <p:cNvPr id="642" name="Group 641">
                <a:extLst>
                  <a:ext uri="{FF2B5EF4-FFF2-40B4-BE49-F238E27FC236}">
                    <a16:creationId xmlns:a16="http://schemas.microsoft.com/office/drawing/2014/main" id="{3A357A97-A8D8-4DE2-A588-9B5A5C883E26}"/>
                  </a:ext>
                </a:extLst>
              </p:cNvPr>
              <p:cNvGrpSpPr/>
              <p:nvPr/>
            </p:nvGrpSpPr>
            <p:grpSpPr>
              <a:xfrm>
                <a:off x="5435623" y="5363240"/>
                <a:ext cx="527322" cy="78401"/>
                <a:chOff x="3064128" y="5259734"/>
                <a:chExt cx="954674" cy="250936"/>
              </a:xfrm>
            </p:grpSpPr>
            <p:sp>
              <p:nvSpPr>
                <p:cNvPr id="655" name="Freeform: Shape 654">
                  <a:extLst>
                    <a:ext uri="{FF2B5EF4-FFF2-40B4-BE49-F238E27FC236}">
                      <a16:creationId xmlns:a16="http://schemas.microsoft.com/office/drawing/2014/main" id="{81098C4A-1BCB-4E64-877B-3C1CCA173FB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reeform: Shape 655">
                  <a:extLst>
                    <a:ext uri="{FF2B5EF4-FFF2-40B4-BE49-F238E27FC236}">
                      <a16:creationId xmlns:a16="http://schemas.microsoft.com/office/drawing/2014/main" id="{03EE4808-4F6E-451D-B6EB-EE35B03F928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Freeform: Shape 656">
                  <a:extLst>
                    <a:ext uri="{FF2B5EF4-FFF2-40B4-BE49-F238E27FC236}">
                      <a16:creationId xmlns:a16="http://schemas.microsoft.com/office/drawing/2014/main" id="{B6103AD3-378B-4D50-92F2-5DCE146246D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Freeform: Shape 657">
                  <a:extLst>
                    <a:ext uri="{FF2B5EF4-FFF2-40B4-BE49-F238E27FC236}">
                      <a16:creationId xmlns:a16="http://schemas.microsoft.com/office/drawing/2014/main" id="{C5547F3F-CFD9-4268-AF4E-950A4CA5575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Freeform: Shape 658">
                  <a:extLst>
                    <a:ext uri="{FF2B5EF4-FFF2-40B4-BE49-F238E27FC236}">
                      <a16:creationId xmlns:a16="http://schemas.microsoft.com/office/drawing/2014/main" id="{0233A8B8-AA30-4B6B-AD2E-ACA4731BDBF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Freeform: Shape 659">
                  <a:extLst>
                    <a:ext uri="{FF2B5EF4-FFF2-40B4-BE49-F238E27FC236}">
                      <a16:creationId xmlns:a16="http://schemas.microsoft.com/office/drawing/2014/main" id="{5C592486-2DF7-4498-BA8B-D05B363894A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Freeform: Shape 660">
                  <a:extLst>
                    <a:ext uri="{FF2B5EF4-FFF2-40B4-BE49-F238E27FC236}">
                      <a16:creationId xmlns:a16="http://schemas.microsoft.com/office/drawing/2014/main" id="{22A28C82-6191-46FC-BCE9-37ADC201B59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Freeform: Shape 661">
                  <a:extLst>
                    <a:ext uri="{FF2B5EF4-FFF2-40B4-BE49-F238E27FC236}">
                      <a16:creationId xmlns:a16="http://schemas.microsoft.com/office/drawing/2014/main" id="{A780D52A-5F2B-449D-B7D7-1D9463426A1C}"/>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Freeform: Shape 662">
                  <a:extLst>
                    <a:ext uri="{FF2B5EF4-FFF2-40B4-BE49-F238E27FC236}">
                      <a16:creationId xmlns:a16="http://schemas.microsoft.com/office/drawing/2014/main" id="{1C3454DA-16CC-4A3C-9228-B4B5856D99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Freeform: Shape 663">
                  <a:extLst>
                    <a:ext uri="{FF2B5EF4-FFF2-40B4-BE49-F238E27FC236}">
                      <a16:creationId xmlns:a16="http://schemas.microsoft.com/office/drawing/2014/main" id="{6E7AEC37-19C8-4E28-AD96-55D6453BF0B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Freeform: Shape 664">
                  <a:extLst>
                    <a:ext uri="{FF2B5EF4-FFF2-40B4-BE49-F238E27FC236}">
                      <a16:creationId xmlns:a16="http://schemas.microsoft.com/office/drawing/2014/main" id="{D2944FAB-2984-4AE9-992A-B74C78C9025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642">
                <a:extLst>
                  <a:ext uri="{FF2B5EF4-FFF2-40B4-BE49-F238E27FC236}">
                    <a16:creationId xmlns:a16="http://schemas.microsoft.com/office/drawing/2014/main" id="{37319EB3-5CC1-42B0-BBF0-D81B0FF058A7}"/>
                  </a:ext>
                </a:extLst>
              </p:cNvPr>
              <p:cNvGrpSpPr/>
              <p:nvPr/>
            </p:nvGrpSpPr>
            <p:grpSpPr>
              <a:xfrm>
                <a:off x="5961760" y="5361115"/>
                <a:ext cx="527322" cy="78401"/>
                <a:chOff x="3064128" y="5259734"/>
                <a:chExt cx="954674" cy="250936"/>
              </a:xfrm>
            </p:grpSpPr>
            <p:sp>
              <p:nvSpPr>
                <p:cNvPr id="644" name="Freeform: Shape 643">
                  <a:extLst>
                    <a:ext uri="{FF2B5EF4-FFF2-40B4-BE49-F238E27FC236}">
                      <a16:creationId xmlns:a16="http://schemas.microsoft.com/office/drawing/2014/main" id="{4A5AD22B-3659-4C1F-8D74-7B6C3B26102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Freeform: Shape 644">
                  <a:extLst>
                    <a:ext uri="{FF2B5EF4-FFF2-40B4-BE49-F238E27FC236}">
                      <a16:creationId xmlns:a16="http://schemas.microsoft.com/office/drawing/2014/main" id="{8C978A10-D582-4958-A4AC-15D433FB497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reeform: Shape 645">
                  <a:extLst>
                    <a:ext uri="{FF2B5EF4-FFF2-40B4-BE49-F238E27FC236}">
                      <a16:creationId xmlns:a16="http://schemas.microsoft.com/office/drawing/2014/main" id="{BCEC6C83-FBB8-4068-BB31-6948A566CB0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Freeform: Shape 646">
                  <a:extLst>
                    <a:ext uri="{FF2B5EF4-FFF2-40B4-BE49-F238E27FC236}">
                      <a16:creationId xmlns:a16="http://schemas.microsoft.com/office/drawing/2014/main" id="{B544D883-4DCC-448B-A131-4A7D41A9D04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Shape 647">
                  <a:extLst>
                    <a:ext uri="{FF2B5EF4-FFF2-40B4-BE49-F238E27FC236}">
                      <a16:creationId xmlns:a16="http://schemas.microsoft.com/office/drawing/2014/main" id="{662B103A-A2DE-4E28-91BC-7BFFAA107AB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Shape 648">
                  <a:extLst>
                    <a:ext uri="{FF2B5EF4-FFF2-40B4-BE49-F238E27FC236}">
                      <a16:creationId xmlns:a16="http://schemas.microsoft.com/office/drawing/2014/main" id="{4C23B5A5-CBFA-45F0-BDDA-3C392228BF0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Freeform: Shape 649">
                  <a:extLst>
                    <a:ext uri="{FF2B5EF4-FFF2-40B4-BE49-F238E27FC236}">
                      <a16:creationId xmlns:a16="http://schemas.microsoft.com/office/drawing/2014/main" id="{9AAB6C0D-31A0-4A79-BDFC-7480EA485C5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Freeform: Shape 650">
                  <a:extLst>
                    <a:ext uri="{FF2B5EF4-FFF2-40B4-BE49-F238E27FC236}">
                      <a16:creationId xmlns:a16="http://schemas.microsoft.com/office/drawing/2014/main" id="{F30040E1-ED6C-4F3F-B8C7-E2F59DABCAD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Freeform: Shape 651">
                  <a:extLst>
                    <a:ext uri="{FF2B5EF4-FFF2-40B4-BE49-F238E27FC236}">
                      <a16:creationId xmlns:a16="http://schemas.microsoft.com/office/drawing/2014/main" id="{0694B3D2-4EE7-4DB7-BED1-A8A2F42374A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reeform: Shape 652">
                  <a:extLst>
                    <a:ext uri="{FF2B5EF4-FFF2-40B4-BE49-F238E27FC236}">
                      <a16:creationId xmlns:a16="http://schemas.microsoft.com/office/drawing/2014/main" id="{E2C03C5D-2EC6-4C77-8EBA-D0FC7FD9020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Freeform: Shape 653">
                  <a:extLst>
                    <a:ext uri="{FF2B5EF4-FFF2-40B4-BE49-F238E27FC236}">
                      <a16:creationId xmlns:a16="http://schemas.microsoft.com/office/drawing/2014/main" id="{0F159000-5682-481E-9E9A-D7D4C79CD2E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616">
              <a:extLst>
                <a:ext uri="{FF2B5EF4-FFF2-40B4-BE49-F238E27FC236}">
                  <a16:creationId xmlns:a16="http://schemas.microsoft.com/office/drawing/2014/main" id="{6CB4AE63-69EE-44BD-AC88-E6D573DB4BF6}"/>
                </a:ext>
              </a:extLst>
            </p:cNvPr>
            <p:cNvGrpSpPr/>
            <p:nvPr/>
          </p:nvGrpSpPr>
          <p:grpSpPr>
            <a:xfrm>
              <a:off x="5345143" y="5465907"/>
              <a:ext cx="1053459" cy="80526"/>
              <a:chOff x="5357846" y="5249996"/>
              <a:chExt cx="1053459" cy="80526"/>
            </a:xfrm>
          </p:grpSpPr>
          <p:grpSp>
            <p:nvGrpSpPr>
              <p:cNvPr id="618" name="Group 617">
                <a:extLst>
                  <a:ext uri="{FF2B5EF4-FFF2-40B4-BE49-F238E27FC236}">
                    <a16:creationId xmlns:a16="http://schemas.microsoft.com/office/drawing/2014/main" id="{45B9A95A-A71E-4B57-88E8-67D0C9178EAA}"/>
                  </a:ext>
                </a:extLst>
              </p:cNvPr>
              <p:cNvGrpSpPr/>
              <p:nvPr/>
            </p:nvGrpSpPr>
            <p:grpSpPr>
              <a:xfrm>
                <a:off x="5357846" y="5252121"/>
                <a:ext cx="527322" cy="78401"/>
                <a:chOff x="3064128" y="5259734"/>
                <a:chExt cx="954674" cy="250936"/>
              </a:xfrm>
            </p:grpSpPr>
            <p:sp>
              <p:nvSpPr>
                <p:cNvPr id="631" name="Freeform: Shape 630">
                  <a:extLst>
                    <a:ext uri="{FF2B5EF4-FFF2-40B4-BE49-F238E27FC236}">
                      <a16:creationId xmlns:a16="http://schemas.microsoft.com/office/drawing/2014/main" id="{3FEB456E-F091-49E4-B726-86DDCF7FC8DF}"/>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reeform: Shape 631">
                  <a:extLst>
                    <a:ext uri="{FF2B5EF4-FFF2-40B4-BE49-F238E27FC236}">
                      <a16:creationId xmlns:a16="http://schemas.microsoft.com/office/drawing/2014/main" id="{196C8AE7-6FC5-4F46-8173-7962B4EAF5F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Freeform: Shape 632">
                  <a:extLst>
                    <a:ext uri="{FF2B5EF4-FFF2-40B4-BE49-F238E27FC236}">
                      <a16:creationId xmlns:a16="http://schemas.microsoft.com/office/drawing/2014/main" id="{BE821153-526D-4ABC-8D06-5B719E63C4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Freeform: Shape 633">
                  <a:extLst>
                    <a:ext uri="{FF2B5EF4-FFF2-40B4-BE49-F238E27FC236}">
                      <a16:creationId xmlns:a16="http://schemas.microsoft.com/office/drawing/2014/main" id="{E8628144-0698-45D8-A74F-8324B2EECAB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reeform: Shape 634">
                  <a:extLst>
                    <a:ext uri="{FF2B5EF4-FFF2-40B4-BE49-F238E27FC236}">
                      <a16:creationId xmlns:a16="http://schemas.microsoft.com/office/drawing/2014/main" id="{AF60FD6F-EFCD-4E76-A6A3-8FDE694C408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reeform: Shape 635">
                  <a:extLst>
                    <a:ext uri="{FF2B5EF4-FFF2-40B4-BE49-F238E27FC236}">
                      <a16:creationId xmlns:a16="http://schemas.microsoft.com/office/drawing/2014/main" id="{18817E01-7E23-4052-82FB-7DDE021021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reeform: Shape 636">
                  <a:extLst>
                    <a:ext uri="{FF2B5EF4-FFF2-40B4-BE49-F238E27FC236}">
                      <a16:creationId xmlns:a16="http://schemas.microsoft.com/office/drawing/2014/main" id="{0CF09443-49A8-4BE7-83EA-D59CEF18EBB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EA50291E-1945-4DBC-A6E3-2EE311ACA68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reeform: Shape 638">
                  <a:extLst>
                    <a:ext uri="{FF2B5EF4-FFF2-40B4-BE49-F238E27FC236}">
                      <a16:creationId xmlns:a16="http://schemas.microsoft.com/office/drawing/2014/main" id="{E13FB47D-BD2E-40F6-8FAF-1E5361AE390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reeform: Shape 639">
                  <a:extLst>
                    <a:ext uri="{FF2B5EF4-FFF2-40B4-BE49-F238E27FC236}">
                      <a16:creationId xmlns:a16="http://schemas.microsoft.com/office/drawing/2014/main" id="{B815D381-CC7A-476F-9391-EBDB102C6C4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Freeform: Shape 640">
                  <a:extLst>
                    <a:ext uri="{FF2B5EF4-FFF2-40B4-BE49-F238E27FC236}">
                      <a16:creationId xmlns:a16="http://schemas.microsoft.com/office/drawing/2014/main" id="{35993C53-04B1-43B5-BA46-F6B211D9A03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a:extLst>
                  <a:ext uri="{FF2B5EF4-FFF2-40B4-BE49-F238E27FC236}">
                    <a16:creationId xmlns:a16="http://schemas.microsoft.com/office/drawing/2014/main" id="{EDE12571-EFD5-4F0D-93A5-5E38280A93DA}"/>
                  </a:ext>
                </a:extLst>
              </p:cNvPr>
              <p:cNvGrpSpPr/>
              <p:nvPr/>
            </p:nvGrpSpPr>
            <p:grpSpPr>
              <a:xfrm>
                <a:off x="5883983" y="5249996"/>
                <a:ext cx="527322" cy="78401"/>
                <a:chOff x="3064128" y="5259734"/>
                <a:chExt cx="954674" cy="250936"/>
              </a:xfrm>
            </p:grpSpPr>
            <p:sp>
              <p:nvSpPr>
                <p:cNvPr id="620" name="Freeform: Shape 619">
                  <a:extLst>
                    <a:ext uri="{FF2B5EF4-FFF2-40B4-BE49-F238E27FC236}">
                      <a16:creationId xmlns:a16="http://schemas.microsoft.com/office/drawing/2014/main" id="{EA886201-265E-42B3-A0FE-49AB14CEB9C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Shape 620">
                  <a:extLst>
                    <a:ext uri="{FF2B5EF4-FFF2-40B4-BE49-F238E27FC236}">
                      <a16:creationId xmlns:a16="http://schemas.microsoft.com/office/drawing/2014/main" id="{EA212FE1-EFE3-470E-8C2E-2D51A2858DC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Shape 621">
                  <a:extLst>
                    <a:ext uri="{FF2B5EF4-FFF2-40B4-BE49-F238E27FC236}">
                      <a16:creationId xmlns:a16="http://schemas.microsoft.com/office/drawing/2014/main" id="{4F32E342-3B8A-48F4-8D4A-186F2F4624A7}"/>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Shape 622">
                  <a:extLst>
                    <a:ext uri="{FF2B5EF4-FFF2-40B4-BE49-F238E27FC236}">
                      <a16:creationId xmlns:a16="http://schemas.microsoft.com/office/drawing/2014/main" id="{C5DA39A4-0698-4781-B63E-A5CF0746702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Shape 623">
                  <a:extLst>
                    <a:ext uri="{FF2B5EF4-FFF2-40B4-BE49-F238E27FC236}">
                      <a16:creationId xmlns:a16="http://schemas.microsoft.com/office/drawing/2014/main" id="{CBEC52BE-4D99-43CB-8B53-B3F8D1C93009}"/>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Shape 624">
                  <a:extLst>
                    <a:ext uri="{FF2B5EF4-FFF2-40B4-BE49-F238E27FC236}">
                      <a16:creationId xmlns:a16="http://schemas.microsoft.com/office/drawing/2014/main" id="{84E57707-28D9-4F15-84D2-FAABE3F43C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Freeform: Shape 625">
                  <a:extLst>
                    <a:ext uri="{FF2B5EF4-FFF2-40B4-BE49-F238E27FC236}">
                      <a16:creationId xmlns:a16="http://schemas.microsoft.com/office/drawing/2014/main" id="{CD4D2BA9-F4C5-4A99-9B2F-DBEA7765369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Freeform: Shape 626">
                  <a:extLst>
                    <a:ext uri="{FF2B5EF4-FFF2-40B4-BE49-F238E27FC236}">
                      <a16:creationId xmlns:a16="http://schemas.microsoft.com/office/drawing/2014/main" id="{E9F7F8D5-C446-479B-B222-1F218D42C3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Shape 627">
                  <a:extLst>
                    <a:ext uri="{FF2B5EF4-FFF2-40B4-BE49-F238E27FC236}">
                      <a16:creationId xmlns:a16="http://schemas.microsoft.com/office/drawing/2014/main" id="{4AC1F7A6-9B68-4C5A-B267-66DE271AB33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Shape 628">
                  <a:extLst>
                    <a:ext uri="{FF2B5EF4-FFF2-40B4-BE49-F238E27FC236}">
                      <a16:creationId xmlns:a16="http://schemas.microsoft.com/office/drawing/2014/main" id="{7B76543A-BD5C-48C4-8B0F-364FC280BCA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Shape 629">
                  <a:extLst>
                    <a:ext uri="{FF2B5EF4-FFF2-40B4-BE49-F238E27FC236}">
                      <a16:creationId xmlns:a16="http://schemas.microsoft.com/office/drawing/2014/main" id="{D3342174-3A45-4C54-9588-26CAFAECE6F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3" name="TextBox 242">
            <a:extLst>
              <a:ext uri="{FF2B5EF4-FFF2-40B4-BE49-F238E27FC236}">
                <a16:creationId xmlns:a16="http://schemas.microsoft.com/office/drawing/2014/main" id="{8A454FFA-C046-49BC-BCFE-B94D147D7E5A}"/>
              </a:ext>
            </a:extLst>
          </p:cNvPr>
          <p:cNvSpPr txBox="1"/>
          <p:nvPr/>
        </p:nvSpPr>
        <p:spPr>
          <a:xfrm>
            <a:off x="2416863" y="204980"/>
            <a:ext cx="6572633" cy="707886"/>
          </a:xfrm>
          <a:prstGeom prst="rect">
            <a:avLst/>
          </a:prstGeom>
          <a:noFill/>
        </p:spPr>
        <p:txBody>
          <a:bodyPr wrap="none" rtlCol="0">
            <a:spAutoFit/>
          </a:bodyPr>
          <a:lstStyle/>
          <a:p>
            <a:r>
              <a:rPr lang="en-US" sz="4000" dirty="0">
                <a:latin typeface="Century Gothic" panose="020B0502020202020204" pitchFamily="34" charset="0"/>
              </a:rPr>
              <a:t>Hippocampus: Physiology</a:t>
            </a:r>
          </a:p>
        </p:txBody>
      </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02" name="Straight Connector 501">
            <a:extLst>
              <a:ext uri="{FF2B5EF4-FFF2-40B4-BE49-F238E27FC236}">
                <a16:creationId xmlns:a16="http://schemas.microsoft.com/office/drawing/2014/main" id="{67FA5AC5-2E85-457A-B37D-9766C1DDD3F3}"/>
              </a:ext>
            </a:extLst>
          </p:cNvPr>
          <p:cNvCxnSpPr>
            <a:cxnSpLocks/>
          </p:cNvCxnSpPr>
          <p:nvPr/>
        </p:nvCxnSpPr>
        <p:spPr>
          <a:xfrm>
            <a:off x="7566078" y="5411078"/>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86" name="TextBox 585">
            <a:extLst>
              <a:ext uri="{FF2B5EF4-FFF2-40B4-BE49-F238E27FC236}">
                <a16:creationId xmlns:a16="http://schemas.microsoft.com/office/drawing/2014/main" id="{69480B1A-5FE4-4D26-B49E-A30AC7284FEB}"/>
              </a:ext>
            </a:extLst>
          </p:cNvPr>
          <p:cNvSpPr txBox="1"/>
          <p:nvPr/>
        </p:nvSpPr>
        <p:spPr>
          <a:xfrm>
            <a:off x="10014904" y="4803107"/>
            <a:ext cx="760144" cy="523220"/>
          </a:xfrm>
          <a:prstGeom prst="rect">
            <a:avLst/>
          </a:prstGeom>
          <a:noFill/>
        </p:spPr>
        <p:txBody>
          <a:bodyPr wrap="none" rtlCol="0">
            <a:spAutoFit/>
          </a:bodyPr>
          <a:lstStyle/>
          <a:p>
            <a:r>
              <a:rPr lang="en-US" sz="2800" dirty="0">
                <a:solidFill>
                  <a:srgbClr val="9900CC"/>
                </a:solidFill>
                <a:latin typeface="Candara" panose="020E0502030303020204" pitchFamily="34" charset="0"/>
              </a:rPr>
              <a:t>Sub</a:t>
            </a:r>
          </a:p>
        </p:txBody>
      </p:sp>
      <p:sp>
        <p:nvSpPr>
          <p:cNvPr id="588" name="Rectangle 587">
            <a:extLst>
              <a:ext uri="{FF2B5EF4-FFF2-40B4-BE49-F238E27FC236}">
                <a16:creationId xmlns:a16="http://schemas.microsoft.com/office/drawing/2014/main" id="{4CCA1B17-69DC-4491-9CEC-5DDFA3899395}"/>
              </a:ext>
            </a:extLst>
          </p:cNvPr>
          <p:cNvSpPr/>
          <p:nvPr/>
        </p:nvSpPr>
        <p:spPr>
          <a:xfrm>
            <a:off x="9831426" y="5499889"/>
            <a:ext cx="1127101" cy="73186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Rectangle 589">
            <a:extLst>
              <a:ext uri="{FF2B5EF4-FFF2-40B4-BE49-F238E27FC236}">
                <a16:creationId xmlns:a16="http://schemas.microsoft.com/office/drawing/2014/main" id="{C9E4F3E5-C8BF-4331-84AD-624CA039E97B}"/>
              </a:ext>
            </a:extLst>
          </p:cNvPr>
          <p:cNvSpPr/>
          <p:nvPr/>
        </p:nvSpPr>
        <p:spPr>
          <a:xfrm>
            <a:off x="9831426" y="5242143"/>
            <a:ext cx="1127101" cy="50727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4" name="Group 503">
            <a:extLst>
              <a:ext uri="{FF2B5EF4-FFF2-40B4-BE49-F238E27FC236}">
                <a16:creationId xmlns:a16="http://schemas.microsoft.com/office/drawing/2014/main" id="{8DCC0DA1-7A4E-47FB-9BCF-0F6626D5FB08}"/>
              </a:ext>
            </a:extLst>
          </p:cNvPr>
          <p:cNvGrpSpPr/>
          <p:nvPr/>
        </p:nvGrpSpPr>
        <p:grpSpPr>
          <a:xfrm>
            <a:off x="7597138" y="5292438"/>
            <a:ext cx="1053459" cy="80526"/>
            <a:chOff x="5357846" y="5249996"/>
            <a:chExt cx="1053459" cy="80526"/>
          </a:xfrm>
        </p:grpSpPr>
        <p:grpSp>
          <p:nvGrpSpPr>
            <p:cNvPr id="555" name="Group 554">
              <a:extLst>
                <a:ext uri="{FF2B5EF4-FFF2-40B4-BE49-F238E27FC236}">
                  <a16:creationId xmlns:a16="http://schemas.microsoft.com/office/drawing/2014/main" id="{84ACCEF5-E0BA-405D-A28A-1DC46D928BAA}"/>
                </a:ext>
              </a:extLst>
            </p:cNvPr>
            <p:cNvGrpSpPr/>
            <p:nvPr/>
          </p:nvGrpSpPr>
          <p:grpSpPr>
            <a:xfrm>
              <a:off x="5357846" y="5252121"/>
              <a:ext cx="527322" cy="78401"/>
              <a:chOff x="3064128" y="5259734"/>
              <a:chExt cx="954674" cy="250936"/>
            </a:xfrm>
          </p:grpSpPr>
          <p:sp>
            <p:nvSpPr>
              <p:cNvPr id="568" name="Freeform: Shape 567">
                <a:extLst>
                  <a:ext uri="{FF2B5EF4-FFF2-40B4-BE49-F238E27FC236}">
                    <a16:creationId xmlns:a16="http://schemas.microsoft.com/office/drawing/2014/main" id="{F3C6F402-1DBA-4074-8507-AC0CDC13529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C7CD543E-9846-4AE5-B644-0ADE2A45D5A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6BA3C69-2732-4B1D-B386-46E36FFD627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Freeform: Shape 570">
                <a:extLst>
                  <a:ext uri="{FF2B5EF4-FFF2-40B4-BE49-F238E27FC236}">
                    <a16:creationId xmlns:a16="http://schemas.microsoft.com/office/drawing/2014/main" id="{F26BF069-B0BA-4C80-A56F-213BF2441FA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398D54C7-5901-4E2B-8927-FC3AC5D3A61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6008597B-4D66-415B-A2B7-85411668670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1F2EF07-2746-409A-AFB1-3EF2FD3C31D4}"/>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B8564401-1FDA-4A65-BFDF-2CE564E8C4C8}"/>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0839D9B7-0444-460B-A9C8-D03812DEC9C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49FA6909-D6CF-4C36-BAC6-D8CEDAA8FBC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7421BF2B-7F53-4D7E-9D8A-B08808A27246}"/>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6" name="Group 555">
              <a:extLst>
                <a:ext uri="{FF2B5EF4-FFF2-40B4-BE49-F238E27FC236}">
                  <a16:creationId xmlns:a16="http://schemas.microsoft.com/office/drawing/2014/main" id="{E10AE987-B00B-4A0C-B180-FFFF53BD00FB}"/>
                </a:ext>
              </a:extLst>
            </p:cNvPr>
            <p:cNvGrpSpPr/>
            <p:nvPr/>
          </p:nvGrpSpPr>
          <p:grpSpPr>
            <a:xfrm>
              <a:off x="5883983" y="5249996"/>
              <a:ext cx="527322" cy="78401"/>
              <a:chOff x="3064128" y="5259734"/>
              <a:chExt cx="954674" cy="250936"/>
            </a:xfrm>
          </p:grpSpPr>
          <p:sp>
            <p:nvSpPr>
              <p:cNvPr id="557" name="Freeform: Shape 556">
                <a:extLst>
                  <a:ext uri="{FF2B5EF4-FFF2-40B4-BE49-F238E27FC236}">
                    <a16:creationId xmlns:a16="http://schemas.microsoft.com/office/drawing/2014/main" id="{860EABBF-E812-47EF-9E86-DA86A771E3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Freeform: Shape 557">
                <a:extLst>
                  <a:ext uri="{FF2B5EF4-FFF2-40B4-BE49-F238E27FC236}">
                    <a16:creationId xmlns:a16="http://schemas.microsoft.com/office/drawing/2014/main" id="{20184A3F-88CA-4A6A-A32A-66CCE7B02A6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Shape 558">
                <a:extLst>
                  <a:ext uri="{FF2B5EF4-FFF2-40B4-BE49-F238E27FC236}">
                    <a16:creationId xmlns:a16="http://schemas.microsoft.com/office/drawing/2014/main" id="{F7771EAA-EE9A-4E8B-90F2-368FB188F41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Shape 559">
                <a:extLst>
                  <a:ext uri="{FF2B5EF4-FFF2-40B4-BE49-F238E27FC236}">
                    <a16:creationId xmlns:a16="http://schemas.microsoft.com/office/drawing/2014/main" id="{92F7952C-813A-4D6F-A700-EB2F54E25A9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535B9675-8FA4-47D8-84F4-27A6FE0876A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66F7B34-8D25-4D17-84B7-A0244DB7291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5215F1A9-FBEF-48F8-B25D-F027546A8881}"/>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B0F45B8B-E20A-465C-930C-0A8D9517334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BA290C23-ABEA-4023-954C-8C24B96957B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2234E065-5F9A-498D-A3CA-AE798732132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95C7E91F-D27A-435D-A77E-215E579ACB1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5" name="Group 504">
            <a:extLst>
              <a:ext uri="{FF2B5EF4-FFF2-40B4-BE49-F238E27FC236}">
                <a16:creationId xmlns:a16="http://schemas.microsoft.com/office/drawing/2014/main" id="{12BFB677-8BBD-4566-956D-CE0FD5CF163C}"/>
              </a:ext>
            </a:extLst>
          </p:cNvPr>
          <p:cNvGrpSpPr/>
          <p:nvPr/>
        </p:nvGrpSpPr>
        <p:grpSpPr>
          <a:xfrm>
            <a:off x="7597138" y="5450006"/>
            <a:ext cx="1053459" cy="80526"/>
            <a:chOff x="5435623" y="5361115"/>
            <a:chExt cx="1053459" cy="80526"/>
          </a:xfrm>
        </p:grpSpPr>
        <p:grpSp>
          <p:nvGrpSpPr>
            <p:cNvPr id="531" name="Group 530">
              <a:extLst>
                <a:ext uri="{FF2B5EF4-FFF2-40B4-BE49-F238E27FC236}">
                  <a16:creationId xmlns:a16="http://schemas.microsoft.com/office/drawing/2014/main" id="{B1CA8DCB-5326-4F94-80CD-A6DF2839473E}"/>
                </a:ext>
              </a:extLst>
            </p:cNvPr>
            <p:cNvGrpSpPr/>
            <p:nvPr/>
          </p:nvGrpSpPr>
          <p:grpSpPr>
            <a:xfrm>
              <a:off x="5435623" y="5363240"/>
              <a:ext cx="527322" cy="78401"/>
              <a:chOff x="3064128" y="5259734"/>
              <a:chExt cx="954674" cy="250936"/>
            </a:xfrm>
          </p:grpSpPr>
          <p:sp>
            <p:nvSpPr>
              <p:cNvPr id="544" name="Freeform: Shape 543">
                <a:extLst>
                  <a:ext uri="{FF2B5EF4-FFF2-40B4-BE49-F238E27FC236}">
                    <a16:creationId xmlns:a16="http://schemas.microsoft.com/office/drawing/2014/main" id="{9FFE8602-1DF8-49A4-A864-9DDC517A9F9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3CED8BD8-8708-4556-99E0-ABD90057DE4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F86F6B26-39F0-42B5-A104-7E5E3664BB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Freeform: Shape 546">
                <a:extLst>
                  <a:ext uri="{FF2B5EF4-FFF2-40B4-BE49-F238E27FC236}">
                    <a16:creationId xmlns:a16="http://schemas.microsoft.com/office/drawing/2014/main" id="{129FA905-06F5-46E1-B412-52D35091014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89B6B628-6915-47FE-AD1F-63F43DF201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AE1E18C5-5614-44F7-BC16-A4C2DAEB34A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A080F99D-C8DD-4E8E-9EC2-81F30DD5B59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4797BEAC-F93B-4B74-BAE9-D44E9037FC2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93FCBC2F-F0F5-4337-8B68-515CA341CE82}"/>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3D444828-4A1B-4C4C-B7D4-77C9C362EA7C}"/>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A6347DB4-9E35-41F8-A065-A3601EE3BFD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531">
              <a:extLst>
                <a:ext uri="{FF2B5EF4-FFF2-40B4-BE49-F238E27FC236}">
                  <a16:creationId xmlns:a16="http://schemas.microsoft.com/office/drawing/2014/main" id="{1DB145FE-93C7-4D68-A5C4-8416F5F4DBCC}"/>
                </a:ext>
              </a:extLst>
            </p:cNvPr>
            <p:cNvGrpSpPr/>
            <p:nvPr/>
          </p:nvGrpSpPr>
          <p:grpSpPr>
            <a:xfrm>
              <a:off x="5961760" y="5361115"/>
              <a:ext cx="527322" cy="78401"/>
              <a:chOff x="3064128" y="5259734"/>
              <a:chExt cx="954674" cy="250936"/>
            </a:xfrm>
          </p:grpSpPr>
          <p:sp>
            <p:nvSpPr>
              <p:cNvPr id="533" name="Freeform: Shape 532">
                <a:extLst>
                  <a:ext uri="{FF2B5EF4-FFF2-40B4-BE49-F238E27FC236}">
                    <a16:creationId xmlns:a16="http://schemas.microsoft.com/office/drawing/2014/main" id="{3331C530-6487-43B3-858D-1EB3A7FBA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Shape 533">
                <a:extLst>
                  <a:ext uri="{FF2B5EF4-FFF2-40B4-BE49-F238E27FC236}">
                    <a16:creationId xmlns:a16="http://schemas.microsoft.com/office/drawing/2014/main" id="{D3F6D62B-BB7C-4FDD-A106-3F3659E412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Shape 534">
                <a:extLst>
                  <a:ext uri="{FF2B5EF4-FFF2-40B4-BE49-F238E27FC236}">
                    <a16:creationId xmlns:a16="http://schemas.microsoft.com/office/drawing/2014/main" id="{5FE930F6-8493-42E4-BE9C-A7D9D9DBEE1A}"/>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Shape 535">
                <a:extLst>
                  <a:ext uri="{FF2B5EF4-FFF2-40B4-BE49-F238E27FC236}">
                    <a16:creationId xmlns:a16="http://schemas.microsoft.com/office/drawing/2014/main" id="{2618E441-5AE2-42B1-9B47-20175F16A5C1}"/>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FA40196A-C3EF-4750-9EB4-4C079EF6F0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11BA7C4-67AC-492C-B4D8-64C426506C7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6915A973-8147-4FF0-B93A-B926F6BE1E7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7E9C79E5-EC0D-40D9-A07B-16B73460B38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22683571-C41C-4B40-8AB4-2CB4CB80AB2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8C9A5A5-7531-49B3-A05D-9FADB6CDED3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C92DE09C-33E5-4FEE-B8A9-806532CD624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 name="Group 47">
            <a:extLst>
              <a:ext uri="{FF2B5EF4-FFF2-40B4-BE49-F238E27FC236}">
                <a16:creationId xmlns:a16="http://schemas.microsoft.com/office/drawing/2014/main" id="{54E09A22-EA10-4E34-86CA-E2A21BA7B96C}"/>
              </a:ext>
            </a:extLst>
          </p:cNvPr>
          <p:cNvGrpSpPr/>
          <p:nvPr/>
        </p:nvGrpSpPr>
        <p:grpSpPr>
          <a:xfrm>
            <a:off x="7751701" y="5677413"/>
            <a:ext cx="755408" cy="171815"/>
            <a:chOff x="7751701" y="5677413"/>
            <a:chExt cx="755408" cy="171815"/>
          </a:xfrm>
        </p:grpSpPr>
        <p:sp>
          <p:nvSpPr>
            <p:cNvPr id="599" name="Freeform: Shape 598">
              <a:extLst>
                <a:ext uri="{FF2B5EF4-FFF2-40B4-BE49-F238E27FC236}">
                  <a16:creationId xmlns:a16="http://schemas.microsoft.com/office/drawing/2014/main" id="{8B89BF41-0C97-4CE8-866F-3E893B9E565C}"/>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Shape 599">
              <a:extLst>
                <a:ext uri="{FF2B5EF4-FFF2-40B4-BE49-F238E27FC236}">
                  <a16:creationId xmlns:a16="http://schemas.microsoft.com/office/drawing/2014/main" id="{B3559290-937F-4856-87DB-88FD3170DF90}"/>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reeform: Shape 600">
              <a:extLst>
                <a:ext uri="{FF2B5EF4-FFF2-40B4-BE49-F238E27FC236}">
                  <a16:creationId xmlns:a16="http://schemas.microsoft.com/office/drawing/2014/main" id="{775BC5FC-DEDB-48E3-86EC-8F479ABBDCBB}"/>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9">
            <a:extLst>
              <a:ext uri="{FF2B5EF4-FFF2-40B4-BE49-F238E27FC236}">
                <a16:creationId xmlns:a16="http://schemas.microsoft.com/office/drawing/2014/main" id="{E64B9FE5-0836-4BE7-BD67-21CA26B10FC9}"/>
              </a:ext>
            </a:extLst>
          </p:cNvPr>
          <p:cNvGrpSpPr/>
          <p:nvPr/>
        </p:nvGrpSpPr>
        <p:grpSpPr>
          <a:xfrm>
            <a:off x="7623574" y="6017027"/>
            <a:ext cx="1031977" cy="114824"/>
            <a:chOff x="7623574" y="6017027"/>
            <a:chExt cx="1031977" cy="114824"/>
          </a:xfrm>
          <a:solidFill>
            <a:srgbClr val="0000FF"/>
          </a:solidFill>
        </p:grpSpPr>
        <p:sp>
          <p:nvSpPr>
            <p:cNvPr id="603" name="Oval 602">
              <a:extLst>
                <a:ext uri="{FF2B5EF4-FFF2-40B4-BE49-F238E27FC236}">
                  <a16:creationId xmlns:a16="http://schemas.microsoft.com/office/drawing/2014/main" id="{B91BF654-9ED5-483D-83A5-52DA71535679}"/>
                </a:ext>
              </a:extLst>
            </p:cNvPr>
            <p:cNvSpPr/>
            <p:nvPr/>
          </p:nvSpPr>
          <p:spPr>
            <a:xfrm>
              <a:off x="8392644" y="6037863"/>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94B1EA2C-6C5D-409C-8153-7E110109EBE1}"/>
                </a:ext>
              </a:extLst>
            </p:cNvPr>
            <p:cNvSpPr/>
            <p:nvPr/>
          </p:nvSpPr>
          <p:spPr>
            <a:xfrm>
              <a:off x="7956051"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E618B750-059F-4799-B46C-CF9933BFF72A}"/>
                </a:ext>
              </a:extLst>
            </p:cNvPr>
            <p:cNvSpPr/>
            <p:nvPr/>
          </p:nvSpPr>
          <p:spPr>
            <a:xfrm rot="5400000">
              <a:off x="8561433"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Isosceles Triangle 605">
              <a:extLst>
                <a:ext uri="{FF2B5EF4-FFF2-40B4-BE49-F238E27FC236}">
                  <a16:creationId xmlns:a16="http://schemas.microsoft.com/office/drawing/2014/main" id="{112612FD-EB3C-4476-87CF-3B81E812130B}"/>
                </a:ext>
              </a:extLst>
            </p:cNvPr>
            <p:cNvSpPr/>
            <p:nvPr/>
          </p:nvSpPr>
          <p:spPr>
            <a:xfrm>
              <a:off x="8247113"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Isosceles Triangle 606">
              <a:extLst>
                <a:ext uri="{FF2B5EF4-FFF2-40B4-BE49-F238E27FC236}">
                  <a16:creationId xmlns:a16="http://schemas.microsoft.com/office/drawing/2014/main" id="{03969A4F-AD17-44F6-A8F0-1095B3B8B37F}"/>
                </a:ext>
              </a:extLst>
            </p:cNvPr>
            <p:cNvSpPr/>
            <p:nvPr/>
          </p:nvSpPr>
          <p:spPr>
            <a:xfrm>
              <a:off x="7623574"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a:extLst>
                <a:ext uri="{FF2B5EF4-FFF2-40B4-BE49-F238E27FC236}">
                  <a16:creationId xmlns:a16="http://schemas.microsoft.com/office/drawing/2014/main" id="{8E350BC1-EC80-484B-8493-E63ECC0CE567}"/>
                </a:ext>
              </a:extLst>
            </p:cNvPr>
            <p:cNvSpPr/>
            <p:nvPr/>
          </p:nvSpPr>
          <p:spPr>
            <a:xfrm>
              <a:off x="8101582"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Rectangle: Rounded Corners 608">
              <a:extLst>
                <a:ext uri="{FF2B5EF4-FFF2-40B4-BE49-F238E27FC236}">
                  <a16:creationId xmlns:a16="http://schemas.microsoft.com/office/drawing/2014/main" id="{036B8AD0-4592-4399-A701-AE5A5107B36A}"/>
                </a:ext>
              </a:extLst>
            </p:cNvPr>
            <p:cNvSpPr/>
            <p:nvPr/>
          </p:nvSpPr>
          <p:spPr>
            <a:xfrm>
              <a:off x="7769105" y="6037863"/>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98" name="Freeform: Shape 697">
            <a:extLst>
              <a:ext uri="{FF2B5EF4-FFF2-40B4-BE49-F238E27FC236}">
                <a16:creationId xmlns:a16="http://schemas.microsoft.com/office/drawing/2014/main" id="{6B388FF9-807D-46AB-985F-677CF875146D}"/>
              </a:ext>
            </a:extLst>
          </p:cNvPr>
          <p:cNvSpPr/>
          <p:nvPr/>
        </p:nvSpPr>
        <p:spPr>
          <a:xfrm>
            <a:off x="6475212" y="5511259"/>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8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4" name="Group 703">
            <a:extLst>
              <a:ext uri="{FF2B5EF4-FFF2-40B4-BE49-F238E27FC236}">
                <a16:creationId xmlns:a16="http://schemas.microsoft.com/office/drawing/2014/main" id="{4574BA36-AA5F-4F80-88CC-1299304C4117}"/>
              </a:ext>
            </a:extLst>
          </p:cNvPr>
          <p:cNvGrpSpPr/>
          <p:nvPr/>
        </p:nvGrpSpPr>
        <p:grpSpPr>
          <a:xfrm>
            <a:off x="10026955" y="5898626"/>
            <a:ext cx="755408" cy="171815"/>
            <a:chOff x="7751701" y="5677413"/>
            <a:chExt cx="755408" cy="171815"/>
          </a:xfrm>
          <a:solidFill>
            <a:srgbClr val="9900CC"/>
          </a:solidFill>
        </p:grpSpPr>
        <p:sp>
          <p:nvSpPr>
            <p:cNvPr id="705" name="Freeform: Shape 704">
              <a:extLst>
                <a:ext uri="{FF2B5EF4-FFF2-40B4-BE49-F238E27FC236}">
                  <a16:creationId xmlns:a16="http://schemas.microsoft.com/office/drawing/2014/main" id="{B73579CB-AC0C-484E-B340-F6F0AACCC0E4}"/>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Freeform: Shape 705">
              <a:extLst>
                <a:ext uri="{FF2B5EF4-FFF2-40B4-BE49-F238E27FC236}">
                  <a16:creationId xmlns:a16="http://schemas.microsoft.com/office/drawing/2014/main" id="{9E2CE01F-AC0A-4C53-AA2D-556B60104D2F}"/>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Freeform: Shape 706">
              <a:extLst>
                <a:ext uri="{FF2B5EF4-FFF2-40B4-BE49-F238E27FC236}">
                  <a16:creationId xmlns:a16="http://schemas.microsoft.com/office/drawing/2014/main" id="{6A03BC07-28D2-401F-A4E3-EEA8929617C9}"/>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708">
            <a:extLst>
              <a:ext uri="{FF2B5EF4-FFF2-40B4-BE49-F238E27FC236}">
                <a16:creationId xmlns:a16="http://schemas.microsoft.com/office/drawing/2014/main" id="{9747F77F-D4CE-4AC5-92BE-971A290C1C0A}"/>
              </a:ext>
            </a:extLst>
          </p:cNvPr>
          <p:cNvGrpSpPr/>
          <p:nvPr/>
        </p:nvGrpSpPr>
        <p:grpSpPr>
          <a:xfrm>
            <a:off x="9916834" y="5360580"/>
            <a:ext cx="954674" cy="250936"/>
            <a:chOff x="3064128" y="5259734"/>
            <a:chExt cx="954674" cy="250936"/>
          </a:xfrm>
        </p:grpSpPr>
        <p:sp>
          <p:nvSpPr>
            <p:cNvPr id="710" name="Freeform: Shape 709">
              <a:extLst>
                <a:ext uri="{FF2B5EF4-FFF2-40B4-BE49-F238E27FC236}">
                  <a16:creationId xmlns:a16="http://schemas.microsoft.com/office/drawing/2014/main" id="{84A59884-F711-4637-9192-557F2B89B01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Freeform: Shape 710">
              <a:extLst>
                <a:ext uri="{FF2B5EF4-FFF2-40B4-BE49-F238E27FC236}">
                  <a16:creationId xmlns:a16="http://schemas.microsoft.com/office/drawing/2014/main" id="{44AC2EE3-C5F2-4897-B535-E85A1F3EDA6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Freeform: Shape 711">
              <a:extLst>
                <a:ext uri="{FF2B5EF4-FFF2-40B4-BE49-F238E27FC236}">
                  <a16:creationId xmlns:a16="http://schemas.microsoft.com/office/drawing/2014/main" id="{0D28CBCD-576B-4CD6-9BB0-2B24E294BE28}"/>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Freeform: Shape 712">
              <a:extLst>
                <a:ext uri="{FF2B5EF4-FFF2-40B4-BE49-F238E27FC236}">
                  <a16:creationId xmlns:a16="http://schemas.microsoft.com/office/drawing/2014/main" id="{BC7B05CC-3972-4EA7-828C-333BC1BB1D08}"/>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Freeform: Shape 713">
              <a:extLst>
                <a:ext uri="{FF2B5EF4-FFF2-40B4-BE49-F238E27FC236}">
                  <a16:creationId xmlns:a16="http://schemas.microsoft.com/office/drawing/2014/main" id="{E27B2941-6DB5-4B39-96F3-BDB854FAD63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Freeform: Shape 714">
              <a:extLst>
                <a:ext uri="{FF2B5EF4-FFF2-40B4-BE49-F238E27FC236}">
                  <a16:creationId xmlns:a16="http://schemas.microsoft.com/office/drawing/2014/main" id="{B663952E-334D-4834-B87B-E7E8BC0FFA7B}"/>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Freeform: Shape 715">
              <a:extLst>
                <a:ext uri="{FF2B5EF4-FFF2-40B4-BE49-F238E27FC236}">
                  <a16:creationId xmlns:a16="http://schemas.microsoft.com/office/drawing/2014/main" id="{62D0AEDC-7AD9-48F2-B9D3-BAFD337D706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Freeform: Shape 716">
              <a:extLst>
                <a:ext uri="{FF2B5EF4-FFF2-40B4-BE49-F238E27FC236}">
                  <a16:creationId xmlns:a16="http://schemas.microsoft.com/office/drawing/2014/main" id="{C24A4C2B-0DC5-42CE-93B2-06EE2EDBA0D0}"/>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Freeform: Shape 717">
              <a:extLst>
                <a:ext uri="{FF2B5EF4-FFF2-40B4-BE49-F238E27FC236}">
                  <a16:creationId xmlns:a16="http://schemas.microsoft.com/office/drawing/2014/main" id="{03707722-AFFC-4C20-B95F-45AAC1CAB0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Freeform: Shape 718">
              <a:extLst>
                <a:ext uri="{FF2B5EF4-FFF2-40B4-BE49-F238E27FC236}">
                  <a16:creationId xmlns:a16="http://schemas.microsoft.com/office/drawing/2014/main" id="{85251376-F29E-49B0-8F2B-1429A6CDB21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Freeform: Shape 719">
              <a:extLst>
                <a:ext uri="{FF2B5EF4-FFF2-40B4-BE49-F238E27FC236}">
                  <a16:creationId xmlns:a16="http://schemas.microsoft.com/office/drawing/2014/main" id="{81C2669A-C4F5-4F4B-934A-94D3009098A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a:extLst>
              <a:ext uri="{FF2B5EF4-FFF2-40B4-BE49-F238E27FC236}">
                <a16:creationId xmlns:a16="http://schemas.microsoft.com/office/drawing/2014/main" id="{541C7494-8E22-4AEF-A83A-A60A74621F7C}"/>
              </a:ext>
            </a:extLst>
          </p:cNvPr>
          <p:cNvGrpSpPr/>
          <p:nvPr/>
        </p:nvGrpSpPr>
        <p:grpSpPr>
          <a:xfrm>
            <a:off x="8738323" y="5495779"/>
            <a:ext cx="1052512" cy="267360"/>
            <a:chOff x="8738323" y="5495779"/>
            <a:chExt cx="1052512" cy="267360"/>
          </a:xfrm>
        </p:grpSpPr>
        <p:sp>
          <p:nvSpPr>
            <p:cNvPr id="187" name="Rectangle: Rounded Corners 186">
              <a:extLst>
                <a:ext uri="{FF2B5EF4-FFF2-40B4-BE49-F238E27FC236}">
                  <a16:creationId xmlns:a16="http://schemas.microsoft.com/office/drawing/2014/main" id="{8F1833BD-EC8B-4A1C-9ABB-E586944A0871}"/>
                </a:ext>
              </a:extLst>
            </p:cNvPr>
            <p:cNvSpPr/>
            <p:nvPr/>
          </p:nvSpPr>
          <p:spPr>
            <a:xfrm>
              <a:off x="9603820" y="5495779"/>
              <a:ext cx="112811" cy="17104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Freeform: Shape 728">
              <a:extLst>
                <a:ext uri="{FF2B5EF4-FFF2-40B4-BE49-F238E27FC236}">
                  <a16:creationId xmlns:a16="http://schemas.microsoft.com/office/drawing/2014/main" id="{0D06A027-18D0-44E5-823B-8090B591C7C2}"/>
                </a:ext>
              </a:extLst>
            </p:cNvPr>
            <p:cNvSpPr/>
            <p:nvPr/>
          </p:nvSpPr>
          <p:spPr>
            <a:xfrm>
              <a:off x="8738323" y="5521443"/>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00FF"/>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2" name="Freeform: Shape 731">
            <a:extLst>
              <a:ext uri="{FF2B5EF4-FFF2-40B4-BE49-F238E27FC236}">
                <a16:creationId xmlns:a16="http://schemas.microsoft.com/office/drawing/2014/main" id="{41B57DAB-6C15-4E1A-A729-D0630EAD9971}"/>
              </a:ext>
            </a:extLst>
          </p:cNvPr>
          <p:cNvSpPr/>
          <p:nvPr/>
        </p:nvSpPr>
        <p:spPr>
          <a:xfrm>
            <a:off x="1332198" y="6026737"/>
            <a:ext cx="10285151" cy="707153"/>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 name="connsiteX0" fmla="*/ 9795192 w 9822576"/>
              <a:gd name="connsiteY0" fmla="*/ 810 h 414679"/>
              <a:gd name="connsiteX1" fmla="*/ 18028 w 9822576"/>
              <a:gd name="connsiteY1" fmla="*/ 347510 h 414679"/>
              <a:gd name="connsiteX0" fmla="*/ 9805857 w 9832904"/>
              <a:gd name="connsiteY0" fmla="*/ 392 h 703739"/>
              <a:gd name="connsiteX1" fmla="*/ 28693 w 9832904"/>
              <a:gd name="connsiteY1" fmla="*/ 347092 h 703739"/>
              <a:gd name="connsiteX0" fmla="*/ 9802313 w 10076712"/>
              <a:gd name="connsiteY0" fmla="*/ 0 h 853569"/>
              <a:gd name="connsiteX1" fmla="*/ 25149 w 10076712"/>
              <a:gd name="connsiteY1" fmla="*/ 346700 h 853569"/>
              <a:gd name="connsiteX0" fmla="*/ 9802325 w 9802325"/>
              <a:gd name="connsiteY0" fmla="*/ 0 h 882997"/>
              <a:gd name="connsiteX1" fmla="*/ 8974712 w 9802325"/>
              <a:gd name="connsiteY1" fmla="*/ 493332 h 882997"/>
              <a:gd name="connsiteX2" fmla="*/ 25161 w 9802325"/>
              <a:gd name="connsiteY2" fmla="*/ 346700 h 882997"/>
              <a:gd name="connsiteX0" fmla="*/ 9816290 w 9914104"/>
              <a:gd name="connsiteY0" fmla="*/ 0 h 839132"/>
              <a:gd name="connsiteX1" fmla="*/ 8988677 w 9914104"/>
              <a:gd name="connsiteY1" fmla="*/ 493332 h 839132"/>
              <a:gd name="connsiteX2" fmla="*/ 39126 w 9914104"/>
              <a:gd name="connsiteY2" fmla="*/ 346700 h 839132"/>
              <a:gd name="connsiteX0" fmla="*/ 9816437 w 9896616"/>
              <a:gd name="connsiteY0" fmla="*/ 0 h 872221"/>
              <a:gd name="connsiteX1" fmla="*/ 8957019 w 9896616"/>
              <a:gd name="connsiteY1" fmla="*/ 588747 h 872221"/>
              <a:gd name="connsiteX2" fmla="*/ 39273 w 9896616"/>
              <a:gd name="connsiteY2" fmla="*/ 346700 h 872221"/>
              <a:gd name="connsiteX0" fmla="*/ 10242097 w 10322276"/>
              <a:gd name="connsiteY0" fmla="*/ 0 h 702896"/>
              <a:gd name="connsiteX1" fmla="*/ 9382679 w 10322276"/>
              <a:gd name="connsiteY1" fmla="*/ 588747 h 702896"/>
              <a:gd name="connsiteX2" fmla="*/ 723710 w 10322276"/>
              <a:gd name="connsiteY2" fmla="*/ 684163 h 702896"/>
              <a:gd name="connsiteX3" fmla="*/ 464933 w 10322276"/>
              <a:gd name="connsiteY3" fmla="*/ 346700 h 702896"/>
              <a:gd name="connsiteX0" fmla="*/ 9856055 w 9875122"/>
              <a:gd name="connsiteY0" fmla="*/ 0 h 673263"/>
              <a:gd name="connsiteX1" fmla="*/ 8996637 w 9875122"/>
              <a:gd name="connsiteY1" fmla="*/ 588747 h 673263"/>
              <a:gd name="connsiteX2" fmla="*/ 1021480 w 9875122"/>
              <a:gd name="connsiteY2" fmla="*/ 644406 h 673263"/>
              <a:gd name="connsiteX3" fmla="*/ 78891 w 9875122"/>
              <a:gd name="connsiteY3" fmla="*/ 346700 h 673263"/>
              <a:gd name="connsiteX0" fmla="*/ 9856055 w 10392759"/>
              <a:gd name="connsiteY0" fmla="*/ 0 h 673263"/>
              <a:gd name="connsiteX1" fmla="*/ 8996637 w 10392759"/>
              <a:gd name="connsiteY1" fmla="*/ 588747 h 673263"/>
              <a:gd name="connsiteX2" fmla="*/ 1021480 w 10392759"/>
              <a:gd name="connsiteY2" fmla="*/ 644406 h 673263"/>
              <a:gd name="connsiteX3" fmla="*/ 78891 w 10392759"/>
              <a:gd name="connsiteY3" fmla="*/ 346700 h 673263"/>
              <a:gd name="connsiteX0" fmla="*/ 9856055 w 10413636"/>
              <a:gd name="connsiteY0" fmla="*/ 0 h 707685"/>
              <a:gd name="connsiteX1" fmla="*/ 9060248 w 10413636"/>
              <a:gd name="connsiteY1" fmla="*/ 652357 h 707685"/>
              <a:gd name="connsiteX2" fmla="*/ 1021480 w 10413636"/>
              <a:gd name="connsiteY2" fmla="*/ 644406 h 707685"/>
              <a:gd name="connsiteX3" fmla="*/ 78891 w 10413636"/>
              <a:gd name="connsiteY3" fmla="*/ 346700 h 707685"/>
              <a:gd name="connsiteX0" fmla="*/ 9835170 w 10392751"/>
              <a:gd name="connsiteY0" fmla="*/ 0 h 707685"/>
              <a:gd name="connsiteX1" fmla="*/ 9039363 w 10392751"/>
              <a:gd name="connsiteY1" fmla="*/ 652357 h 707685"/>
              <a:gd name="connsiteX2" fmla="*/ 1000595 w 10392751"/>
              <a:gd name="connsiteY2" fmla="*/ 644406 h 707685"/>
              <a:gd name="connsiteX3" fmla="*/ 58006 w 10392751"/>
              <a:gd name="connsiteY3" fmla="*/ 346700 h 707685"/>
              <a:gd name="connsiteX0" fmla="*/ 9777164 w 10334745"/>
              <a:gd name="connsiteY0" fmla="*/ 0 h 707685"/>
              <a:gd name="connsiteX1" fmla="*/ 8981357 w 10334745"/>
              <a:gd name="connsiteY1" fmla="*/ 652357 h 707685"/>
              <a:gd name="connsiteX2" fmla="*/ 942589 w 10334745"/>
              <a:gd name="connsiteY2" fmla="*/ 644406 h 707685"/>
              <a:gd name="connsiteX3" fmla="*/ 0 w 10334745"/>
              <a:gd name="connsiteY3" fmla="*/ 346700 h 707685"/>
              <a:gd name="connsiteX0" fmla="*/ 9777164 w 10334745"/>
              <a:gd name="connsiteY0" fmla="*/ 0 h 693698"/>
              <a:gd name="connsiteX1" fmla="*/ 8981357 w 10334745"/>
              <a:gd name="connsiteY1" fmla="*/ 652357 h 693698"/>
              <a:gd name="connsiteX2" fmla="*/ 942589 w 10334745"/>
              <a:gd name="connsiteY2" fmla="*/ 644406 h 693698"/>
              <a:gd name="connsiteX3" fmla="*/ 0 w 10334745"/>
              <a:gd name="connsiteY3" fmla="*/ 346700 h 693698"/>
              <a:gd name="connsiteX0" fmla="*/ 9777164 w 10333277"/>
              <a:gd name="connsiteY0" fmla="*/ 0 h 708254"/>
              <a:gd name="connsiteX1" fmla="*/ 8981357 w 10333277"/>
              <a:gd name="connsiteY1" fmla="*/ 652357 h 708254"/>
              <a:gd name="connsiteX2" fmla="*/ 974339 w 10333277"/>
              <a:gd name="connsiteY2" fmla="*/ 688856 h 708254"/>
              <a:gd name="connsiteX3" fmla="*/ 0 w 10333277"/>
              <a:gd name="connsiteY3" fmla="*/ 346700 h 708254"/>
              <a:gd name="connsiteX0" fmla="*/ 9777164 w 10333570"/>
              <a:gd name="connsiteY0" fmla="*/ 0 h 697328"/>
              <a:gd name="connsiteX1" fmla="*/ 8981357 w 10333570"/>
              <a:gd name="connsiteY1" fmla="*/ 652357 h 697328"/>
              <a:gd name="connsiteX2" fmla="*/ 967989 w 10333570"/>
              <a:gd name="connsiteY2" fmla="*/ 657106 h 697328"/>
              <a:gd name="connsiteX3" fmla="*/ 0 w 10333570"/>
              <a:gd name="connsiteY3" fmla="*/ 346700 h 697328"/>
              <a:gd name="connsiteX0" fmla="*/ 9790418 w 10346824"/>
              <a:gd name="connsiteY0" fmla="*/ 0 h 697328"/>
              <a:gd name="connsiteX1" fmla="*/ 8994611 w 10346824"/>
              <a:gd name="connsiteY1" fmla="*/ 652357 h 697328"/>
              <a:gd name="connsiteX2" fmla="*/ 981243 w 10346824"/>
              <a:gd name="connsiteY2" fmla="*/ 657106 h 697328"/>
              <a:gd name="connsiteX3" fmla="*/ 13254 w 10346824"/>
              <a:gd name="connsiteY3" fmla="*/ 346700 h 697328"/>
              <a:gd name="connsiteX0" fmla="*/ 9782804 w 10339210"/>
              <a:gd name="connsiteY0" fmla="*/ 0 h 697328"/>
              <a:gd name="connsiteX1" fmla="*/ 8986997 w 10339210"/>
              <a:gd name="connsiteY1" fmla="*/ 652357 h 697328"/>
              <a:gd name="connsiteX2" fmla="*/ 973629 w 10339210"/>
              <a:gd name="connsiteY2" fmla="*/ 657106 h 697328"/>
              <a:gd name="connsiteX3" fmla="*/ 5640 w 10339210"/>
              <a:gd name="connsiteY3" fmla="*/ 346700 h 697328"/>
              <a:gd name="connsiteX0" fmla="*/ 9780370 w 10336776"/>
              <a:gd name="connsiteY0" fmla="*/ 0 h 697328"/>
              <a:gd name="connsiteX1" fmla="*/ 8984563 w 10336776"/>
              <a:gd name="connsiteY1" fmla="*/ 652357 h 697328"/>
              <a:gd name="connsiteX2" fmla="*/ 971195 w 10336776"/>
              <a:gd name="connsiteY2" fmla="*/ 657106 h 697328"/>
              <a:gd name="connsiteX3" fmla="*/ 3206 w 10336776"/>
              <a:gd name="connsiteY3" fmla="*/ 346700 h 697328"/>
              <a:gd name="connsiteX0" fmla="*/ 9856251 w 10412657"/>
              <a:gd name="connsiteY0" fmla="*/ 0 h 719313"/>
              <a:gd name="connsiteX1" fmla="*/ 9060444 w 10412657"/>
              <a:gd name="connsiteY1" fmla="*/ 652357 h 719313"/>
              <a:gd name="connsiteX2" fmla="*/ 1047076 w 10412657"/>
              <a:gd name="connsiteY2" fmla="*/ 657106 h 719313"/>
              <a:gd name="connsiteX3" fmla="*/ 129887 w 10412657"/>
              <a:gd name="connsiteY3" fmla="*/ 289550 h 719313"/>
              <a:gd name="connsiteX0" fmla="*/ 9821763 w 10378169"/>
              <a:gd name="connsiteY0" fmla="*/ 0 h 719313"/>
              <a:gd name="connsiteX1" fmla="*/ 9025956 w 10378169"/>
              <a:gd name="connsiteY1" fmla="*/ 652357 h 719313"/>
              <a:gd name="connsiteX2" fmla="*/ 1012588 w 10378169"/>
              <a:gd name="connsiteY2" fmla="*/ 657106 h 719313"/>
              <a:gd name="connsiteX3" fmla="*/ 95399 w 10378169"/>
              <a:gd name="connsiteY3" fmla="*/ 289550 h 719313"/>
              <a:gd name="connsiteX0" fmla="*/ 9806031 w 10362437"/>
              <a:gd name="connsiteY0" fmla="*/ 0 h 719313"/>
              <a:gd name="connsiteX1" fmla="*/ 9010224 w 10362437"/>
              <a:gd name="connsiteY1" fmla="*/ 652357 h 719313"/>
              <a:gd name="connsiteX2" fmla="*/ 996856 w 10362437"/>
              <a:gd name="connsiteY2" fmla="*/ 657106 h 719313"/>
              <a:gd name="connsiteX3" fmla="*/ 79667 w 10362437"/>
              <a:gd name="connsiteY3" fmla="*/ 289550 h 719313"/>
              <a:gd name="connsiteX0" fmla="*/ 9726364 w 10282770"/>
              <a:gd name="connsiteY0" fmla="*/ 0 h 709633"/>
              <a:gd name="connsiteX1" fmla="*/ 8930557 w 10282770"/>
              <a:gd name="connsiteY1" fmla="*/ 652357 h 709633"/>
              <a:gd name="connsiteX2" fmla="*/ 917189 w 10282770"/>
              <a:gd name="connsiteY2" fmla="*/ 657106 h 709633"/>
              <a:gd name="connsiteX3" fmla="*/ 0 w 10282770"/>
              <a:gd name="connsiteY3" fmla="*/ 289550 h 709633"/>
              <a:gd name="connsiteX0" fmla="*/ 9807548 w 10363954"/>
              <a:gd name="connsiteY0" fmla="*/ 0 h 720764"/>
              <a:gd name="connsiteX1" fmla="*/ 9011741 w 10363954"/>
              <a:gd name="connsiteY1" fmla="*/ 652357 h 720764"/>
              <a:gd name="connsiteX2" fmla="*/ 998373 w 10363954"/>
              <a:gd name="connsiteY2" fmla="*/ 657106 h 720764"/>
              <a:gd name="connsiteX3" fmla="*/ 78803 w 10363954"/>
              <a:gd name="connsiteY3" fmla="*/ 263356 h 720764"/>
              <a:gd name="connsiteX0" fmla="*/ 9824289 w 10380695"/>
              <a:gd name="connsiteY0" fmla="*/ 0 h 720764"/>
              <a:gd name="connsiteX1" fmla="*/ 9028482 w 10380695"/>
              <a:gd name="connsiteY1" fmla="*/ 652357 h 720764"/>
              <a:gd name="connsiteX2" fmla="*/ 1015114 w 10380695"/>
              <a:gd name="connsiteY2" fmla="*/ 657106 h 720764"/>
              <a:gd name="connsiteX3" fmla="*/ 95544 w 10380695"/>
              <a:gd name="connsiteY3" fmla="*/ 263356 h 720764"/>
              <a:gd name="connsiteX0" fmla="*/ 9817380 w 10373786"/>
              <a:gd name="connsiteY0" fmla="*/ 0 h 720764"/>
              <a:gd name="connsiteX1" fmla="*/ 9021573 w 10373786"/>
              <a:gd name="connsiteY1" fmla="*/ 652357 h 720764"/>
              <a:gd name="connsiteX2" fmla="*/ 1008205 w 10373786"/>
              <a:gd name="connsiteY2" fmla="*/ 657106 h 720764"/>
              <a:gd name="connsiteX3" fmla="*/ 88635 w 10373786"/>
              <a:gd name="connsiteY3" fmla="*/ 263356 h 720764"/>
              <a:gd name="connsiteX0" fmla="*/ 9809511 w 10365917"/>
              <a:gd name="connsiteY0" fmla="*/ 0 h 720764"/>
              <a:gd name="connsiteX1" fmla="*/ 9013704 w 10365917"/>
              <a:gd name="connsiteY1" fmla="*/ 652357 h 720764"/>
              <a:gd name="connsiteX2" fmla="*/ 1000336 w 10365917"/>
              <a:gd name="connsiteY2" fmla="*/ 657106 h 720764"/>
              <a:gd name="connsiteX3" fmla="*/ 80766 w 10365917"/>
              <a:gd name="connsiteY3" fmla="*/ 263356 h 720764"/>
              <a:gd name="connsiteX0" fmla="*/ 9732390 w 10288796"/>
              <a:gd name="connsiteY0" fmla="*/ 0 h 709745"/>
              <a:gd name="connsiteX1" fmla="*/ 8936583 w 10288796"/>
              <a:gd name="connsiteY1" fmla="*/ 652357 h 709745"/>
              <a:gd name="connsiteX2" fmla="*/ 923215 w 10288796"/>
              <a:gd name="connsiteY2" fmla="*/ 657106 h 709745"/>
              <a:gd name="connsiteX3" fmla="*/ 3645 w 10288796"/>
              <a:gd name="connsiteY3" fmla="*/ 263356 h 709745"/>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32118 w 10288524"/>
              <a:gd name="connsiteY0" fmla="*/ 0 h 707153"/>
              <a:gd name="connsiteX1" fmla="*/ 8936311 w 10288524"/>
              <a:gd name="connsiteY1" fmla="*/ 652357 h 707153"/>
              <a:gd name="connsiteX2" fmla="*/ 922943 w 10288524"/>
              <a:gd name="connsiteY2" fmla="*/ 657106 h 707153"/>
              <a:gd name="connsiteX3" fmla="*/ 3373 w 10288524"/>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Lst>
            <a:ahLst/>
            <a:cxnLst>
              <a:cxn ang="0">
                <a:pos x="connsiteX0" y="connsiteY0"/>
              </a:cxn>
              <a:cxn ang="0">
                <a:pos x="connsiteX1" y="connsiteY1"/>
              </a:cxn>
              <a:cxn ang="0">
                <a:pos x="connsiteX2" y="connsiteY2"/>
              </a:cxn>
              <a:cxn ang="0">
                <a:pos x="connsiteX3" y="connsiteY3"/>
              </a:cxn>
            </a:cxnLst>
            <a:rect l="l" t="t" r="r" b="b"/>
            <a:pathLst>
              <a:path w="10285151" h="707153">
                <a:moveTo>
                  <a:pt x="9728745" y="0"/>
                </a:moveTo>
                <a:cubicBezTo>
                  <a:pt x="10685326" y="29272"/>
                  <a:pt x="10401134" y="542839"/>
                  <a:pt x="8932938" y="652357"/>
                </a:cubicBezTo>
                <a:cubicBezTo>
                  <a:pt x="7464742" y="761875"/>
                  <a:pt x="1953575" y="676697"/>
                  <a:pt x="919570" y="657106"/>
                </a:cubicBezTo>
                <a:cubicBezTo>
                  <a:pt x="-114435" y="637515"/>
                  <a:pt x="17729" y="518037"/>
                  <a:pt x="0" y="263356"/>
                </a:cubicBezTo>
              </a:path>
            </a:pathLst>
          </a:custGeom>
          <a:noFill/>
          <a:ln w="47625">
            <a:solidFill>
              <a:srgbClr val="9900CC"/>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F296D3BB-F9DA-491B-90CC-3FF3F4F2E0A7}"/>
              </a:ext>
            </a:extLst>
          </p:cNvPr>
          <p:cNvSpPr/>
          <p:nvPr/>
        </p:nvSpPr>
        <p:spPr>
          <a:xfrm>
            <a:off x="7781972" y="1159146"/>
            <a:ext cx="382951" cy="3854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F3BA03FA-10ED-4382-BEFB-5D390CD3D22C}"/>
              </a:ext>
            </a:extLst>
          </p:cNvPr>
          <p:cNvGrpSpPr/>
          <p:nvPr/>
        </p:nvGrpSpPr>
        <p:grpSpPr>
          <a:xfrm>
            <a:off x="2003796" y="1338008"/>
            <a:ext cx="1849442" cy="338554"/>
            <a:chOff x="507963" y="1155134"/>
            <a:chExt cx="1849442" cy="338554"/>
          </a:xfrm>
        </p:grpSpPr>
        <p:sp>
          <p:nvSpPr>
            <p:cNvPr id="7" name="Oval 6">
              <a:extLst>
                <a:ext uri="{FF2B5EF4-FFF2-40B4-BE49-F238E27FC236}">
                  <a16:creationId xmlns:a16="http://schemas.microsoft.com/office/drawing/2014/main" id="{4D6E53A1-7139-4B35-A71E-AA7BBCFD852E}"/>
                </a:ext>
              </a:extLst>
            </p:cNvPr>
            <p:cNvSpPr/>
            <p:nvPr/>
          </p:nvSpPr>
          <p:spPr>
            <a:xfrm>
              <a:off x="507963" y="1246207"/>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TextBox 262">
              <a:extLst>
                <a:ext uri="{FF2B5EF4-FFF2-40B4-BE49-F238E27FC236}">
                  <a16:creationId xmlns:a16="http://schemas.microsoft.com/office/drawing/2014/main" id="{62CA87FD-D108-4E59-8A14-AAC714DFA4B1}"/>
                </a:ext>
              </a:extLst>
            </p:cNvPr>
            <p:cNvSpPr txBox="1"/>
            <p:nvPr/>
          </p:nvSpPr>
          <p:spPr>
            <a:xfrm>
              <a:off x="608293" y="1155134"/>
              <a:ext cx="1749112" cy="338554"/>
            </a:xfrm>
            <a:prstGeom prst="rect">
              <a:avLst/>
            </a:prstGeom>
            <a:noFill/>
          </p:spPr>
          <p:txBody>
            <a:bodyPr wrap="square" rtlCol="0">
              <a:spAutoFit/>
            </a:bodyPr>
            <a:lstStyle/>
            <a:p>
              <a:r>
                <a:rPr lang="en-US" sz="1600" b="1" dirty="0">
                  <a:latin typeface="Century Gothic" panose="020B0502020202020204" pitchFamily="34" charset="0"/>
                </a:rPr>
                <a:t>theta</a:t>
              </a:r>
              <a:r>
                <a:rPr lang="en-US" sz="1600" dirty="0">
                  <a:latin typeface="Century Gothic" panose="020B0502020202020204" pitchFamily="34" charset="0"/>
                </a:rPr>
                <a:t>: 4-10 Hz.</a:t>
              </a:r>
            </a:p>
          </p:txBody>
        </p:sp>
      </p:grpSp>
      <p:pic>
        <p:nvPicPr>
          <p:cNvPr id="2" name="Picture 1">
            <a:extLst>
              <a:ext uri="{FF2B5EF4-FFF2-40B4-BE49-F238E27FC236}">
                <a16:creationId xmlns:a16="http://schemas.microsoft.com/office/drawing/2014/main" id="{37B8E112-B9E0-4FC2-9169-C88E33A588B5}"/>
              </a:ext>
            </a:extLst>
          </p:cNvPr>
          <p:cNvPicPr>
            <a:picLocks noChangeAspect="1"/>
          </p:cNvPicPr>
          <p:nvPr/>
        </p:nvPicPr>
        <p:blipFill rotWithShape="1">
          <a:blip r:embed="rId4"/>
          <a:srcRect r="17765"/>
          <a:stretch/>
        </p:blipFill>
        <p:spPr>
          <a:xfrm>
            <a:off x="9831426" y="207040"/>
            <a:ext cx="2230703" cy="903108"/>
          </a:xfrm>
          <a:prstGeom prst="rect">
            <a:avLst/>
          </a:prstGeom>
        </p:spPr>
      </p:pic>
      <p:grpSp>
        <p:nvGrpSpPr>
          <p:cNvPr id="14" name="Group 13">
            <a:extLst>
              <a:ext uri="{FF2B5EF4-FFF2-40B4-BE49-F238E27FC236}">
                <a16:creationId xmlns:a16="http://schemas.microsoft.com/office/drawing/2014/main" id="{6FB97D60-7BF3-480B-B1AC-09197F483B5C}"/>
              </a:ext>
            </a:extLst>
          </p:cNvPr>
          <p:cNvGrpSpPr/>
          <p:nvPr/>
        </p:nvGrpSpPr>
        <p:grpSpPr>
          <a:xfrm>
            <a:off x="2166534" y="1633853"/>
            <a:ext cx="6374192" cy="307777"/>
            <a:chOff x="741168" y="3817691"/>
            <a:chExt cx="6374192" cy="307777"/>
          </a:xfrm>
        </p:grpSpPr>
        <p:sp>
          <p:nvSpPr>
            <p:cNvPr id="276" name="TextBox 275">
              <a:extLst>
                <a:ext uri="{FF2B5EF4-FFF2-40B4-BE49-F238E27FC236}">
                  <a16:creationId xmlns:a16="http://schemas.microsoft.com/office/drawing/2014/main" id="{70F6695D-995D-4F62-BED6-F063ED13BEF8}"/>
                </a:ext>
              </a:extLst>
            </p:cNvPr>
            <p:cNvSpPr txBox="1"/>
            <p:nvPr/>
          </p:nvSpPr>
          <p:spPr>
            <a:xfrm>
              <a:off x="850546" y="3817691"/>
              <a:ext cx="6264814" cy="307777"/>
            </a:xfrm>
            <a:prstGeom prst="rect">
              <a:avLst/>
            </a:prstGeom>
            <a:noFill/>
          </p:spPr>
          <p:txBody>
            <a:bodyPr wrap="square" rtlCol="0">
              <a:spAutoFit/>
            </a:bodyPr>
            <a:lstStyle/>
            <a:p>
              <a:r>
                <a:rPr lang="en-US" sz="1400" dirty="0">
                  <a:latin typeface="Century Gothic" panose="020B0502020202020204" pitchFamily="34" charset="0"/>
                </a:rPr>
                <a:t>Associated with exploratory (“preparatory”) movement &amp; REM sleep.</a:t>
              </a:r>
            </a:p>
          </p:txBody>
        </p:sp>
        <p:sp>
          <p:nvSpPr>
            <p:cNvPr id="277" name="Oval 276">
              <a:extLst>
                <a:ext uri="{FF2B5EF4-FFF2-40B4-BE49-F238E27FC236}">
                  <a16:creationId xmlns:a16="http://schemas.microsoft.com/office/drawing/2014/main" id="{F3C0C32B-28B3-4BE0-B6B3-6A938A8AAD59}"/>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82" name="TextBox 281">
            <a:extLst>
              <a:ext uri="{FF2B5EF4-FFF2-40B4-BE49-F238E27FC236}">
                <a16:creationId xmlns:a16="http://schemas.microsoft.com/office/drawing/2014/main" id="{631146C7-4541-4E21-9BB2-9586AA19C98F}"/>
              </a:ext>
            </a:extLst>
          </p:cNvPr>
          <p:cNvSpPr txBox="1"/>
          <p:nvPr/>
        </p:nvSpPr>
        <p:spPr>
          <a:xfrm>
            <a:off x="3238668" y="1015068"/>
            <a:ext cx="2762295" cy="369332"/>
          </a:xfrm>
          <a:prstGeom prst="rect">
            <a:avLst/>
          </a:prstGeom>
          <a:noFill/>
        </p:spPr>
        <p:txBody>
          <a:bodyPr wrap="none" rtlCol="0">
            <a:spAutoFit/>
          </a:bodyPr>
          <a:lstStyle/>
          <a:p>
            <a:r>
              <a:rPr lang="en-US" b="1" u="sng" dirty="0">
                <a:latin typeface="Century Gothic" panose="020B0502020202020204" pitchFamily="34" charset="0"/>
              </a:rPr>
              <a:t>Major Network Patterns</a:t>
            </a:r>
          </a:p>
        </p:txBody>
      </p:sp>
      <p:grpSp>
        <p:nvGrpSpPr>
          <p:cNvPr id="278" name="Group 277">
            <a:extLst>
              <a:ext uri="{FF2B5EF4-FFF2-40B4-BE49-F238E27FC236}">
                <a16:creationId xmlns:a16="http://schemas.microsoft.com/office/drawing/2014/main" id="{5F1592E6-B8F1-4356-B8DC-AF06C642CD3E}"/>
              </a:ext>
            </a:extLst>
          </p:cNvPr>
          <p:cNvGrpSpPr/>
          <p:nvPr/>
        </p:nvGrpSpPr>
        <p:grpSpPr>
          <a:xfrm>
            <a:off x="2003796" y="3195561"/>
            <a:ext cx="2088225" cy="338554"/>
            <a:chOff x="507963" y="1139996"/>
            <a:chExt cx="2088225" cy="338554"/>
          </a:xfrm>
        </p:grpSpPr>
        <p:sp>
          <p:nvSpPr>
            <p:cNvPr id="279" name="Oval 278">
              <a:extLst>
                <a:ext uri="{FF2B5EF4-FFF2-40B4-BE49-F238E27FC236}">
                  <a16:creationId xmlns:a16="http://schemas.microsoft.com/office/drawing/2014/main" id="{B6C144E8-2137-47B0-8CCA-68ED5C91FB55}"/>
                </a:ext>
              </a:extLst>
            </p:cNvPr>
            <p:cNvSpPr/>
            <p:nvPr/>
          </p:nvSpPr>
          <p:spPr>
            <a:xfrm>
              <a:off x="507963" y="1246207"/>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TextBox 279">
              <a:extLst>
                <a:ext uri="{FF2B5EF4-FFF2-40B4-BE49-F238E27FC236}">
                  <a16:creationId xmlns:a16="http://schemas.microsoft.com/office/drawing/2014/main" id="{AD3A223E-D9D3-40E6-AEBB-6C334AB17370}"/>
                </a:ext>
              </a:extLst>
            </p:cNvPr>
            <p:cNvSpPr txBox="1"/>
            <p:nvPr/>
          </p:nvSpPr>
          <p:spPr>
            <a:xfrm>
              <a:off x="608293" y="1139996"/>
              <a:ext cx="1987895" cy="338554"/>
            </a:xfrm>
            <a:prstGeom prst="rect">
              <a:avLst/>
            </a:prstGeom>
            <a:noFill/>
          </p:spPr>
          <p:txBody>
            <a:bodyPr wrap="square" rtlCol="0">
              <a:spAutoFit/>
            </a:bodyPr>
            <a:lstStyle/>
            <a:p>
              <a:r>
                <a:rPr lang="en-US" sz="1600" b="1" dirty="0">
                  <a:latin typeface="Century Gothic" panose="020B0502020202020204" pitchFamily="34" charset="0"/>
                </a:rPr>
                <a:t>gamma</a:t>
              </a:r>
              <a:r>
                <a:rPr lang="en-US" sz="1600" dirty="0">
                  <a:latin typeface="Century Gothic" panose="020B0502020202020204" pitchFamily="34" charset="0"/>
                </a:rPr>
                <a:t>: 30-80 Hz.</a:t>
              </a:r>
            </a:p>
          </p:txBody>
        </p:sp>
      </p:grpSp>
      <p:grpSp>
        <p:nvGrpSpPr>
          <p:cNvPr id="281" name="Group 280">
            <a:extLst>
              <a:ext uri="{FF2B5EF4-FFF2-40B4-BE49-F238E27FC236}">
                <a16:creationId xmlns:a16="http://schemas.microsoft.com/office/drawing/2014/main" id="{4B9535DE-DE52-406D-A6F1-B96ACAEB2619}"/>
              </a:ext>
            </a:extLst>
          </p:cNvPr>
          <p:cNvGrpSpPr/>
          <p:nvPr/>
        </p:nvGrpSpPr>
        <p:grpSpPr>
          <a:xfrm>
            <a:off x="2003796" y="2181708"/>
            <a:ext cx="3842623" cy="584775"/>
            <a:chOff x="507963" y="1139996"/>
            <a:chExt cx="3559641" cy="584775"/>
          </a:xfrm>
        </p:grpSpPr>
        <p:sp>
          <p:nvSpPr>
            <p:cNvPr id="283" name="Oval 282">
              <a:extLst>
                <a:ext uri="{FF2B5EF4-FFF2-40B4-BE49-F238E27FC236}">
                  <a16:creationId xmlns:a16="http://schemas.microsoft.com/office/drawing/2014/main" id="{D74221A9-7DDF-473D-BC71-85BFB128EB1C}"/>
                </a:ext>
              </a:extLst>
            </p:cNvPr>
            <p:cNvSpPr/>
            <p:nvPr/>
          </p:nvSpPr>
          <p:spPr>
            <a:xfrm>
              <a:off x="507963" y="1246207"/>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6" name="TextBox 285">
              <a:extLst>
                <a:ext uri="{FF2B5EF4-FFF2-40B4-BE49-F238E27FC236}">
                  <a16:creationId xmlns:a16="http://schemas.microsoft.com/office/drawing/2014/main" id="{F1D3EBB8-06F3-4519-BC27-C5782BB997EC}"/>
                </a:ext>
              </a:extLst>
            </p:cNvPr>
            <p:cNvSpPr txBox="1"/>
            <p:nvPr/>
          </p:nvSpPr>
          <p:spPr>
            <a:xfrm>
              <a:off x="608293" y="1139996"/>
              <a:ext cx="3459311" cy="584775"/>
            </a:xfrm>
            <a:prstGeom prst="rect">
              <a:avLst/>
            </a:prstGeom>
            <a:noFill/>
          </p:spPr>
          <p:txBody>
            <a:bodyPr wrap="square" rtlCol="0">
              <a:spAutoFit/>
            </a:bodyPr>
            <a:lstStyle/>
            <a:p>
              <a:r>
                <a:rPr lang="en-US" sz="1600" b="1" dirty="0">
                  <a:latin typeface="Century Gothic" panose="020B0502020202020204" pitchFamily="34" charset="0"/>
                </a:rPr>
                <a:t>sharp waves &amp; ripples</a:t>
              </a:r>
              <a:r>
                <a:rPr lang="en-US" sz="1600" dirty="0">
                  <a:latin typeface="Century Gothic" panose="020B0502020202020204" pitchFamily="34" charset="0"/>
                </a:rPr>
                <a:t>: 140-200 Hz.</a:t>
              </a:r>
            </a:p>
          </p:txBody>
        </p:sp>
      </p:grpSp>
      <p:grpSp>
        <p:nvGrpSpPr>
          <p:cNvPr id="287" name="Group 286">
            <a:extLst>
              <a:ext uri="{FF2B5EF4-FFF2-40B4-BE49-F238E27FC236}">
                <a16:creationId xmlns:a16="http://schemas.microsoft.com/office/drawing/2014/main" id="{589FE12C-C208-429B-B36C-25DB5E48EC41}"/>
              </a:ext>
            </a:extLst>
          </p:cNvPr>
          <p:cNvGrpSpPr/>
          <p:nvPr/>
        </p:nvGrpSpPr>
        <p:grpSpPr>
          <a:xfrm>
            <a:off x="2172298" y="2443566"/>
            <a:ext cx="5682499" cy="523220"/>
            <a:chOff x="741168" y="3817691"/>
            <a:chExt cx="5682499" cy="523220"/>
          </a:xfrm>
        </p:grpSpPr>
        <p:sp>
          <p:nvSpPr>
            <p:cNvPr id="288" name="TextBox 287">
              <a:extLst>
                <a:ext uri="{FF2B5EF4-FFF2-40B4-BE49-F238E27FC236}">
                  <a16:creationId xmlns:a16="http://schemas.microsoft.com/office/drawing/2014/main" id="{93F658A3-41F2-481D-9AF3-C2960F7D0C14}"/>
                </a:ext>
              </a:extLst>
            </p:cNvPr>
            <p:cNvSpPr txBox="1"/>
            <p:nvPr/>
          </p:nvSpPr>
          <p:spPr>
            <a:xfrm>
              <a:off x="850546" y="3817691"/>
              <a:ext cx="5573121" cy="523220"/>
            </a:xfrm>
            <a:prstGeom prst="rect">
              <a:avLst/>
            </a:prstGeom>
            <a:noFill/>
          </p:spPr>
          <p:txBody>
            <a:bodyPr wrap="square" rtlCol="0">
              <a:spAutoFit/>
            </a:bodyPr>
            <a:lstStyle/>
            <a:p>
              <a:r>
                <a:rPr lang="en-US" sz="1400" dirty="0">
                  <a:latin typeface="Century Gothic" panose="020B0502020202020204" pitchFamily="34" charset="0"/>
                </a:rPr>
                <a:t>Associated with immobility, consummatory behaviors &amp; slow-wave sleep.</a:t>
              </a:r>
            </a:p>
          </p:txBody>
        </p:sp>
        <p:sp>
          <p:nvSpPr>
            <p:cNvPr id="289" name="Oval 288">
              <a:extLst>
                <a:ext uri="{FF2B5EF4-FFF2-40B4-BE49-F238E27FC236}">
                  <a16:creationId xmlns:a16="http://schemas.microsoft.com/office/drawing/2014/main" id="{B1AB239C-2184-4171-BF07-0D9F65A63681}"/>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A4D08AA9-A691-4A3B-8C46-D0E772B8369F}"/>
              </a:ext>
            </a:extLst>
          </p:cNvPr>
          <p:cNvGrpSpPr/>
          <p:nvPr/>
        </p:nvGrpSpPr>
        <p:grpSpPr>
          <a:xfrm>
            <a:off x="34417" y="1506273"/>
            <a:ext cx="1810770" cy="836877"/>
            <a:chOff x="34417" y="1506273"/>
            <a:chExt cx="1810770" cy="836877"/>
          </a:xfrm>
        </p:grpSpPr>
        <p:sp>
          <p:nvSpPr>
            <p:cNvPr id="15" name="Left Brace 14">
              <a:extLst>
                <a:ext uri="{FF2B5EF4-FFF2-40B4-BE49-F238E27FC236}">
                  <a16:creationId xmlns:a16="http://schemas.microsoft.com/office/drawing/2014/main" id="{895E7EB4-F5FA-4A9A-B114-B147C719B5B3}"/>
                </a:ext>
              </a:extLst>
            </p:cNvPr>
            <p:cNvSpPr/>
            <p:nvPr/>
          </p:nvSpPr>
          <p:spPr>
            <a:xfrm>
              <a:off x="1413387" y="1506273"/>
              <a:ext cx="431800" cy="836877"/>
            </a:xfrm>
            <a:prstGeom prst="leftBrace">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 name="TextBox 289">
              <a:extLst>
                <a:ext uri="{FF2B5EF4-FFF2-40B4-BE49-F238E27FC236}">
                  <a16:creationId xmlns:a16="http://schemas.microsoft.com/office/drawing/2014/main" id="{DBC122E8-8D4B-4300-8BBA-2225B3014BA2}"/>
                </a:ext>
              </a:extLst>
            </p:cNvPr>
            <p:cNvSpPr txBox="1"/>
            <p:nvPr/>
          </p:nvSpPr>
          <p:spPr>
            <a:xfrm>
              <a:off x="34417" y="1637145"/>
              <a:ext cx="1418146" cy="584775"/>
            </a:xfrm>
            <a:prstGeom prst="rect">
              <a:avLst/>
            </a:prstGeom>
            <a:noFill/>
          </p:spPr>
          <p:txBody>
            <a:bodyPr wrap="square" rtlCol="0">
              <a:spAutoFit/>
            </a:bodyPr>
            <a:lstStyle/>
            <a:p>
              <a:pPr algn="ctr"/>
              <a:r>
                <a:rPr lang="en-US" sz="1600" dirty="0">
                  <a:solidFill>
                    <a:srgbClr val="FF0000"/>
                  </a:solidFill>
                  <a:latin typeface="Century Gothic" panose="020B0502020202020204" pitchFamily="34" charset="0"/>
                </a:rPr>
                <a:t>Competing</a:t>
              </a:r>
            </a:p>
            <a:p>
              <a:pPr algn="ctr"/>
              <a:r>
                <a:rPr lang="en-US" sz="1600" dirty="0">
                  <a:solidFill>
                    <a:srgbClr val="FF0000"/>
                  </a:solidFill>
                  <a:latin typeface="Century Gothic" panose="020B0502020202020204" pitchFamily="34" charset="0"/>
                </a:rPr>
                <a:t>states</a:t>
              </a:r>
            </a:p>
          </p:txBody>
        </p:sp>
      </p:grpSp>
      <p:grpSp>
        <p:nvGrpSpPr>
          <p:cNvPr id="291" name="Group 290">
            <a:extLst>
              <a:ext uri="{FF2B5EF4-FFF2-40B4-BE49-F238E27FC236}">
                <a16:creationId xmlns:a16="http://schemas.microsoft.com/office/drawing/2014/main" id="{39CDF28C-1342-4CEF-AC8A-E23C10ACA068}"/>
              </a:ext>
            </a:extLst>
          </p:cNvPr>
          <p:cNvGrpSpPr/>
          <p:nvPr/>
        </p:nvGrpSpPr>
        <p:grpSpPr>
          <a:xfrm>
            <a:off x="2166534" y="1894084"/>
            <a:ext cx="5244206" cy="307777"/>
            <a:chOff x="741168" y="3817691"/>
            <a:chExt cx="5244206" cy="307777"/>
          </a:xfrm>
        </p:grpSpPr>
        <p:sp>
          <p:nvSpPr>
            <p:cNvPr id="292" name="TextBox 291">
              <a:extLst>
                <a:ext uri="{FF2B5EF4-FFF2-40B4-BE49-F238E27FC236}">
                  <a16:creationId xmlns:a16="http://schemas.microsoft.com/office/drawing/2014/main" id="{F31A4CAE-0897-46C6-BD06-100549CC5417}"/>
                </a:ext>
              </a:extLst>
            </p:cNvPr>
            <p:cNvSpPr txBox="1"/>
            <p:nvPr/>
          </p:nvSpPr>
          <p:spPr>
            <a:xfrm>
              <a:off x="850546" y="3817691"/>
              <a:ext cx="5134828" cy="307777"/>
            </a:xfrm>
            <a:prstGeom prst="rect">
              <a:avLst/>
            </a:prstGeom>
            <a:noFill/>
          </p:spPr>
          <p:txBody>
            <a:bodyPr wrap="square" rtlCol="0">
              <a:spAutoFit/>
            </a:bodyPr>
            <a:lstStyle/>
            <a:p>
              <a:r>
                <a:rPr lang="en-US" sz="1400" dirty="0">
                  <a:latin typeface="Century Gothic" panose="020B0502020202020204" pitchFamily="34" charset="0"/>
                </a:rPr>
                <a:t>cortical </a:t>
              </a:r>
              <a:r>
                <a:rPr lang="en-US" sz="1400" dirty="0">
                  <a:latin typeface="Century Gothic" panose="020B0502020202020204" pitchFamily="34" charset="0"/>
                  <a:sym typeface="Wingdings" panose="05000000000000000000" pitchFamily="2" charset="2"/>
                </a:rPr>
                <a:t> hippocampal information transfer.</a:t>
              </a:r>
              <a:endParaRPr lang="en-US" sz="1400" dirty="0">
                <a:latin typeface="Century Gothic" panose="020B0502020202020204" pitchFamily="34" charset="0"/>
              </a:endParaRPr>
            </a:p>
          </p:txBody>
        </p:sp>
        <p:sp>
          <p:nvSpPr>
            <p:cNvPr id="293" name="Oval 292">
              <a:extLst>
                <a:ext uri="{FF2B5EF4-FFF2-40B4-BE49-F238E27FC236}">
                  <a16:creationId xmlns:a16="http://schemas.microsoft.com/office/drawing/2014/main" id="{EFB14346-0C77-4EE0-ACBF-A564AED2D9C6}"/>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4" name="Group 293">
            <a:extLst>
              <a:ext uri="{FF2B5EF4-FFF2-40B4-BE49-F238E27FC236}">
                <a16:creationId xmlns:a16="http://schemas.microsoft.com/office/drawing/2014/main" id="{69A2C136-E67C-4D35-87FF-309269BAC4CA}"/>
              </a:ext>
            </a:extLst>
          </p:cNvPr>
          <p:cNvGrpSpPr/>
          <p:nvPr/>
        </p:nvGrpSpPr>
        <p:grpSpPr>
          <a:xfrm>
            <a:off x="2166534" y="2878509"/>
            <a:ext cx="5244206" cy="307777"/>
            <a:chOff x="741168" y="3817691"/>
            <a:chExt cx="5244206" cy="307777"/>
          </a:xfrm>
        </p:grpSpPr>
        <p:sp>
          <p:nvSpPr>
            <p:cNvPr id="295" name="TextBox 294">
              <a:extLst>
                <a:ext uri="{FF2B5EF4-FFF2-40B4-BE49-F238E27FC236}">
                  <a16:creationId xmlns:a16="http://schemas.microsoft.com/office/drawing/2014/main" id="{F42B68D3-0277-4435-B10B-F6696890CAB6}"/>
                </a:ext>
              </a:extLst>
            </p:cNvPr>
            <p:cNvSpPr txBox="1"/>
            <p:nvPr/>
          </p:nvSpPr>
          <p:spPr>
            <a:xfrm>
              <a:off x="850546" y="3817691"/>
              <a:ext cx="5134828" cy="307777"/>
            </a:xfrm>
            <a:prstGeom prst="rect">
              <a:avLst/>
            </a:prstGeom>
            <a:noFill/>
          </p:spPr>
          <p:txBody>
            <a:bodyPr wrap="square" rtlCol="0">
              <a:spAutoFit/>
            </a:bodyPr>
            <a:lstStyle/>
            <a:p>
              <a:r>
                <a:rPr lang="en-US" sz="1400" dirty="0">
                  <a:latin typeface="Century Gothic" panose="020B0502020202020204" pitchFamily="34" charset="0"/>
                </a:rPr>
                <a:t>hippocampal </a:t>
              </a:r>
              <a:r>
                <a:rPr lang="en-US" sz="1400" dirty="0">
                  <a:latin typeface="Century Gothic" panose="020B0502020202020204" pitchFamily="34" charset="0"/>
                  <a:sym typeface="Wingdings" panose="05000000000000000000" pitchFamily="2" charset="2"/>
                </a:rPr>
                <a:t> cortical information transfer.</a:t>
              </a:r>
              <a:endParaRPr lang="en-US" sz="1400" dirty="0">
                <a:latin typeface="Century Gothic" panose="020B0502020202020204" pitchFamily="34" charset="0"/>
              </a:endParaRPr>
            </a:p>
          </p:txBody>
        </p:sp>
        <p:sp>
          <p:nvSpPr>
            <p:cNvPr id="296" name="Oval 295">
              <a:extLst>
                <a:ext uri="{FF2B5EF4-FFF2-40B4-BE49-F238E27FC236}">
                  <a16:creationId xmlns:a16="http://schemas.microsoft.com/office/drawing/2014/main" id="{1F62BD9F-DF01-4230-8D06-5D6CED7C9B04}"/>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7" name="Group 296">
            <a:extLst>
              <a:ext uri="{FF2B5EF4-FFF2-40B4-BE49-F238E27FC236}">
                <a16:creationId xmlns:a16="http://schemas.microsoft.com/office/drawing/2014/main" id="{203DF2EA-F653-433B-9023-302BE69780F1}"/>
              </a:ext>
            </a:extLst>
          </p:cNvPr>
          <p:cNvGrpSpPr/>
          <p:nvPr/>
        </p:nvGrpSpPr>
        <p:grpSpPr>
          <a:xfrm>
            <a:off x="2171495" y="3458422"/>
            <a:ext cx="5730455" cy="523220"/>
            <a:chOff x="741168" y="3817691"/>
            <a:chExt cx="5730455" cy="523220"/>
          </a:xfrm>
        </p:grpSpPr>
        <p:sp>
          <p:nvSpPr>
            <p:cNvPr id="298" name="TextBox 297">
              <a:extLst>
                <a:ext uri="{FF2B5EF4-FFF2-40B4-BE49-F238E27FC236}">
                  <a16:creationId xmlns:a16="http://schemas.microsoft.com/office/drawing/2014/main" id="{25A193D3-FAD3-4A7A-AFC9-EB526544CFF9}"/>
                </a:ext>
              </a:extLst>
            </p:cNvPr>
            <p:cNvSpPr txBox="1"/>
            <p:nvPr/>
          </p:nvSpPr>
          <p:spPr>
            <a:xfrm>
              <a:off x="850546" y="3817691"/>
              <a:ext cx="5621077" cy="523220"/>
            </a:xfrm>
            <a:prstGeom prst="rect">
              <a:avLst/>
            </a:prstGeom>
            <a:noFill/>
          </p:spPr>
          <p:txBody>
            <a:bodyPr wrap="square" rtlCol="0">
              <a:spAutoFit/>
            </a:bodyPr>
            <a:lstStyle/>
            <a:p>
              <a:r>
                <a:rPr lang="en-US" sz="1400" dirty="0">
                  <a:latin typeface="Century Gothic" panose="020B0502020202020204" pitchFamily="34" charset="0"/>
                </a:rPr>
                <a:t>Present in all cortical &amp; other structures where fast inhibition is provided by soma-targeting interneurons.</a:t>
              </a:r>
            </a:p>
          </p:txBody>
        </p:sp>
        <p:sp>
          <p:nvSpPr>
            <p:cNvPr id="299" name="Oval 298">
              <a:extLst>
                <a:ext uri="{FF2B5EF4-FFF2-40B4-BE49-F238E27FC236}">
                  <a16:creationId xmlns:a16="http://schemas.microsoft.com/office/drawing/2014/main" id="{AED44346-FBCE-4838-A0CE-330A481ABEED}"/>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0" name="Group 299">
            <a:extLst>
              <a:ext uri="{FF2B5EF4-FFF2-40B4-BE49-F238E27FC236}">
                <a16:creationId xmlns:a16="http://schemas.microsoft.com/office/drawing/2014/main" id="{65FAC878-4D1D-411E-86B4-3458D2897E24}"/>
              </a:ext>
            </a:extLst>
          </p:cNvPr>
          <p:cNvGrpSpPr/>
          <p:nvPr/>
        </p:nvGrpSpPr>
        <p:grpSpPr>
          <a:xfrm>
            <a:off x="2166534" y="3903168"/>
            <a:ext cx="5015517" cy="307777"/>
            <a:chOff x="741168" y="3817691"/>
            <a:chExt cx="5015517" cy="307777"/>
          </a:xfrm>
        </p:grpSpPr>
        <p:sp>
          <p:nvSpPr>
            <p:cNvPr id="301" name="TextBox 300">
              <a:extLst>
                <a:ext uri="{FF2B5EF4-FFF2-40B4-BE49-F238E27FC236}">
                  <a16:creationId xmlns:a16="http://schemas.microsoft.com/office/drawing/2014/main" id="{3353420C-23F5-4CCE-B2C5-7CCBD0686E2B}"/>
                </a:ext>
              </a:extLst>
            </p:cNvPr>
            <p:cNvSpPr txBox="1"/>
            <p:nvPr/>
          </p:nvSpPr>
          <p:spPr>
            <a:xfrm>
              <a:off x="850546" y="3817691"/>
              <a:ext cx="4906139" cy="307777"/>
            </a:xfrm>
            <a:prstGeom prst="rect">
              <a:avLst/>
            </a:prstGeom>
            <a:noFill/>
          </p:spPr>
          <p:txBody>
            <a:bodyPr wrap="square" rtlCol="0">
              <a:spAutoFit/>
            </a:bodyPr>
            <a:lstStyle/>
            <a:p>
              <a:r>
                <a:rPr lang="en-US" sz="1400" dirty="0">
                  <a:latin typeface="Century Gothic" panose="020B0502020202020204" pitchFamily="34" charset="0"/>
                </a:rPr>
                <a:t>Frequency largely determined by GABA</a:t>
              </a:r>
              <a:r>
                <a:rPr lang="en-US" sz="1400" baseline="-25000" dirty="0">
                  <a:latin typeface="Century Gothic" panose="020B0502020202020204" pitchFamily="34" charset="0"/>
                </a:rPr>
                <a:t>A</a:t>
              </a:r>
              <a:r>
                <a:rPr lang="en-US" sz="1400" dirty="0">
                  <a:latin typeface="Century Gothic" panose="020B0502020202020204" pitchFamily="34" charset="0"/>
                </a:rPr>
                <a:t> inhibition.</a:t>
              </a:r>
            </a:p>
          </p:txBody>
        </p:sp>
        <p:sp>
          <p:nvSpPr>
            <p:cNvPr id="302" name="Oval 301">
              <a:extLst>
                <a:ext uri="{FF2B5EF4-FFF2-40B4-BE49-F238E27FC236}">
                  <a16:creationId xmlns:a16="http://schemas.microsoft.com/office/drawing/2014/main" id="{C81C7089-76BC-4C59-B921-7D8E5E1A53D4}"/>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3" name="Group 302">
            <a:extLst>
              <a:ext uri="{FF2B5EF4-FFF2-40B4-BE49-F238E27FC236}">
                <a16:creationId xmlns:a16="http://schemas.microsoft.com/office/drawing/2014/main" id="{F5568146-0B1B-49F6-A6BA-5F7BF7AEACB1}"/>
              </a:ext>
            </a:extLst>
          </p:cNvPr>
          <p:cNvGrpSpPr/>
          <p:nvPr/>
        </p:nvGrpSpPr>
        <p:grpSpPr>
          <a:xfrm>
            <a:off x="2171495" y="4157168"/>
            <a:ext cx="6327435" cy="523220"/>
            <a:chOff x="741168" y="3817691"/>
            <a:chExt cx="6327435" cy="523220"/>
          </a:xfrm>
        </p:grpSpPr>
        <p:sp>
          <p:nvSpPr>
            <p:cNvPr id="304" name="TextBox 303">
              <a:extLst>
                <a:ext uri="{FF2B5EF4-FFF2-40B4-BE49-F238E27FC236}">
                  <a16:creationId xmlns:a16="http://schemas.microsoft.com/office/drawing/2014/main" id="{CA4716C8-3FC1-458F-9C75-EBC8AAF9BE0D}"/>
                </a:ext>
              </a:extLst>
            </p:cNvPr>
            <p:cNvSpPr txBox="1"/>
            <p:nvPr/>
          </p:nvSpPr>
          <p:spPr>
            <a:xfrm>
              <a:off x="850546" y="3817691"/>
              <a:ext cx="6218057" cy="523220"/>
            </a:xfrm>
            <a:prstGeom prst="rect">
              <a:avLst/>
            </a:prstGeom>
            <a:noFill/>
          </p:spPr>
          <p:txBody>
            <a:bodyPr wrap="square" rtlCol="0">
              <a:spAutoFit/>
            </a:bodyPr>
            <a:lstStyle/>
            <a:p>
              <a:r>
                <a:rPr lang="en-US" sz="1400" dirty="0">
                  <a:latin typeface="Century Gothic" panose="020B0502020202020204" pitchFamily="34" charset="0"/>
                </a:rPr>
                <a:t>Neurons that discharge within the time period of a gamma cycle define a cell “assembly”.</a:t>
              </a:r>
            </a:p>
          </p:txBody>
        </p:sp>
        <p:sp>
          <p:nvSpPr>
            <p:cNvPr id="305" name="Oval 304">
              <a:extLst>
                <a:ext uri="{FF2B5EF4-FFF2-40B4-BE49-F238E27FC236}">
                  <a16:creationId xmlns:a16="http://schemas.microsoft.com/office/drawing/2014/main" id="{BD8A8E6C-6445-4146-B41A-639DD174F5CD}"/>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Rectangle 4">
            <a:extLst>
              <a:ext uri="{FF2B5EF4-FFF2-40B4-BE49-F238E27FC236}">
                <a16:creationId xmlns:a16="http://schemas.microsoft.com/office/drawing/2014/main" id="{9B88D63A-F114-435B-8755-B7F150BF4FDD}"/>
              </a:ext>
            </a:extLst>
          </p:cNvPr>
          <p:cNvSpPr/>
          <p:nvPr/>
        </p:nvSpPr>
        <p:spPr>
          <a:xfrm>
            <a:off x="1901871" y="1349942"/>
            <a:ext cx="2035375" cy="287981"/>
          </a:xfrm>
          <a:prstGeom prst="rect">
            <a:avLst/>
          </a:prstGeom>
          <a:solidFill>
            <a:srgbClr val="FFFF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4134EE86-F304-487F-B5F1-6E05BA88344A}"/>
              </a:ext>
            </a:extLst>
          </p:cNvPr>
          <p:cNvGrpSpPr/>
          <p:nvPr/>
        </p:nvGrpSpPr>
        <p:grpSpPr>
          <a:xfrm>
            <a:off x="7879147" y="1221786"/>
            <a:ext cx="3410359" cy="3254619"/>
            <a:chOff x="7879147" y="1221786"/>
            <a:chExt cx="3410359" cy="3254619"/>
          </a:xfrm>
        </p:grpSpPr>
        <p:grpSp>
          <p:nvGrpSpPr>
            <p:cNvPr id="11" name="Group 10">
              <a:extLst>
                <a:ext uri="{FF2B5EF4-FFF2-40B4-BE49-F238E27FC236}">
                  <a16:creationId xmlns:a16="http://schemas.microsoft.com/office/drawing/2014/main" id="{7D0B1C24-7363-43A0-BEDC-F57057D14217}"/>
                </a:ext>
              </a:extLst>
            </p:cNvPr>
            <p:cNvGrpSpPr/>
            <p:nvPr/>
          </p:nvGrpSpPr>
          <p:grpSpPr>
            <a:xfrm>
              <a:off x="7879147" y="1236107"/>
              <a:ext cx="1314582" cy="1871185"/>
              <a:chOff x="7879147" y="1236107"/>
              <a:chExt cx="1314582" cy="1871185"/>
            </a:xfrm>
          </p:grpSpPr>
          <p:sp>
            <p:nvSpPr>
              <p:cNvPr id="306" name="Rectangle 305">
                <a:extLst>
                  <a:ext uri="{FF2B5EF4-FFF2-40B4-BE49-F238E27FC236}">
                    <a16:creationId xmlns:a16="http://schemas.microsoft.com/office/drawing/2014/main" id="{0FFDB680-52D0-422E-A353-B10AFDC60180}"/>
                  </a:ext>
                </a:extLst>
              </p:cNvPr>
              <p:cNvSpPr/>
              <p:nvPr/>
            </p:nvSpPr>
            <p:spPr>
              <a:xfrm>
                <a:off x="7879147" y="2600294"/>
                <a:ext cx="1110349" cy="506998"/>
              </a:xfrm>
              <a:prstGeom prst="rect">
                <a:avLst/>
              </a:prstGeom>
              <a:solidFill>
                <a:srgbClr val="00D2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Rectangle 306">
                <a:extLst>
                  <a:ext uri="{FF2B5EF4-FFF2-40B4-BE49-F238E27FC236}">
                    <a16:creationId xmlns:a16="http://schemas.microsoft.com/office/drawing/2014/main" id="{A5FB2C00-CC74-4494-B933-37BB829CAB89}"/>
                  </a:ext>
                </a:extLst>
              </p:cNvPr>
              <p:cNvSpPr/>
              <p:nvPr/>
            </p:nvSpPr>
            <p:spPr>
              <a:xfrm rot="3672550">
                <a:off x="8394843" y="1590411"/>
                <a:ext cx="1153190" cy="444582"/>
              </a:xfrm>
              <a:prstGeom prst="rect">
                <a:avLst/>
              </a:prstGeom>
              <a:solidFill>
                <a:srgbClr val="00B0F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 name="Group 9">
              <a:extLst>
                <a:ext uri="{FF2B5EF4-FFF2-40B4-BE49-F238E27FC236}">
                  <a16:creationId xmlns:a16="http://schemas.microsoft.com/office/drawing/2014/main" id="{6456AAC1-EB51-4D2F-9225-5A19C1F74EDC}"/>
                </a:ext>
              </a:extLst>
            </p:cNvPr>
            <p:cNvGrpSpPr/>
            <p:nvPr/>
          </p:nvGrpSpPr>
          <p:grpSpPr>
            <a:xfrm>
              <a:off x="9912416" y="2626519"/>
              <a:ext cx="1377090" cy="1847522"/>
              <a:chOff x="9912416" y="2626519"/>
              <a:chExt cx="1377090" cy="1847522"/>
            </a:xfrm>
            <a:solidFill>
              <a:srgbClr val="FFFF00"/>
            </a:solidFill>
          </p:grpSpPr>
          <p:sp>
            <p:nvSpPr>
              <p:cNvPr id="308" name="Rectangle 307">
                <a:extLst>
                  <a:ext uri="{FF2B5EF4-FFF2-40B4-BE49-F238E27FC236}">
                    <a16:creationId xmlns:a16="http://schemas.microsoft.com/office/drawing/2014/main" id="{1497E71F-27A8-4161-AA23-884CF22A3B68}"/>
                  </a:ext>
                </a:extLst>
              </p:cNvPr>
              <p:cNvSpPr/>
              <p:nvPr/>
            </p:nvSpPr>
            <p:spPr>
              <a:xfrm rot="3688696">
                <a:off x="9562792" y="3663615"/>
                <a:ext cx="1160050" cy="460802"/>
              </a:xfrm>
              <a:prstGeom prst="rect">
                <a:avLst/>
              </a:prstGeom>
              <a:solidFill>
                <a:srgbClr val="A251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09" name="Rectangle 308">
                <a:extLst>
                  <a:ext uri="{FF2B5EF4-FFF2-40B4-BE49-F238E27FC236}">
                    <a16:creationId xmlns:a16="http://schemas.microsoft.com/office/drawing/2014/main" id="{C7F0041E-DF12-45CA-BB89-B52FA9711767}"/>
                  </a:ext>
                </a:extLst>
              </p:cNvPr>
              <p:cNvSpPr/>
              <p:nvPr/>
            </p:nvSpPr>
            <p:spPr>
              <a:xfrm>
                <a:off x="10195023" y="2626519"/>
                <a:ext cx="1094483" cy="439110"/>
              </a:xfrm>
              <a:prstGeom prst="rect">
                <a:avLst/>
              </a:prstGeom>
              <a:solidFill>
                <a:srgbClr val="A251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312" name="Rectangle 311">
              <a:extLst>
                <a:ext uri="{FF2B5EF4-FFF2-40B4-BE49-F238E27FC236}">
                  <a16:creationId xmlns:a16="http://schemas.microsoft.com/office/drawing/2014/main" id="{69DEED33-B51A-4579-ADE4-1B62FE06975E}"/>
                </a:ext>
              </a:extLst>
            </p:cNvPr>
            <p:cNvSpPr/>
            <p:nvPr/>
          </p:nvSpPr>
          <p:spPr>
            <a:xfrm rot="17937953">
              <a:off x="8395511" y="3673633"/>
              <a:ext cx="1153685" cy="451859"/>
            </a:xfrm>
            <a:prstGeom prst="rect">
              <a:avLst/>
            </a:prstGeom>
            <a:solidFill>
              <a:srgbClr val="FF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3" name="Rectangle 312">
              <a:extLst>
                <a:ext uri="{FF2B5EF4-FFF2-40B4-BE49-F238E27FC236}">
                  <a16:creationId xmlns:a16="http://schemas.microsoft.com/office/drawing/2014/main" id="{7800F37A-C3F1-45A1-8E8D-10C83B8DF980}"/>
                </a:ext>
              </a:extLst>
            </p:cNvPr>
            <p:cNvSpPr/>
            <p:nvPr/>
          </p:nvSpPr>
          <p:spPr>
            <a:xfrm rot="7070551">
              <a:off x="9572539" y="1576090"/>
              <a:ext cx="1153190" cy="444582"/>
            </a:xfrm>
            <a:prstGeom prst="rect">
              <a:avLst/>
            </a:prstGeom>
            <a:solidFill>
              <a:srgbClr val="A251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4" name="Group 313">
            <a:extLst>
              <a:ext uri="{FF2B5EF4-FFF2-40B4-BE49-F238E27FC236}">
                <a16:creationId xmlns:a16="http://schemas.microsoft.com/office/drawing/2014/main" id="{0D3454A7-94AF-4985-9C8A-3C4158A0B531}"/>
              </a:ext>
            </a:extLst>
          </p:cNvPr>
          <p:cNvGrpSpPr/>
          <p:nvPr/>
        </p:nvGrpSpPr>
        <p:grpSpPr>
          <a:xfrm>
            <a:off x="346386" y="57155"/>
            <a:ext cx="1680376" cy="1247259"/>
            <a:chOff x="346386" y="57155"/>
            <a:chExt cx="1680376" cy="1247259"/>
          </a:xfrm>
        </p:grpSpPr>
        <p:pic>
          <p:nvPicPr>
            <p:cNvPr id="315" name="Picture 2" descr="Image result for buzsaki">
              <a:extLst>
                <a:ext uri="{FF2B5EF4-FFF2-40B4-BE49-F238E27FC236}">
                  <a16:creationId xmlns:a16="http://schemas.microsoft.com/office/drawing/2014/main" id="{180A5A79-2C22-4FD1-B8EF-A6CB6ECE5D2F}"/>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346386" y="623859"/>
              <a:ext cx="680555" cy="680555"/>
            </a:xfrm>
            <a:prstGeom prst="rect">
              <a:avLst/>
            </a:prstGeom>
            <a:noFill/>
            <a:extLst>
              <a:ext uri="{909E8E84-426E-40DD-AFC4-6F175D3DCCD1}">
                <a14:hiddenFill xmlns:a14="http://schemas.microsoft.com/office/drawing/2010/main">
                  <a:solidFill>
                    <a:srgbClr val="FFFFFF"/>
                  </a:solidFill>
                </a14:hiddenFill>
              </a:ext>
            </a:extLst>
          </p:spPr>
        </p:pic>
        <p:sp>
          <p:nvSpPr>
            <p:cNvPr id="316" name="Thought Bubble: Cloud 315">
              <a:extLst>
                <a:ext uri="{FF2B5EF4-FFF2-40B4-BE49-F238E27FC236}">
                  <a16:creationId xmlns:a16="http://schemas.microsoft.com/office/drawing/2014/main" id="{D0FB11F0-09F0-4D91-8A3E-03442FC6988E}"/>
                </a:ext>
              </a:extLst>
            </p:cNvPr>
            <p:cNvSpPr/>
            <p:nvPr/>
          </p:nvSpPr>
          <p:spPr>
            <a:xfrm>
              <a:off x="570793" y="57155"/>
              <a:ext cx="1455969" cy="626233"/>
            </a:xfrm>
            <a:prstGeom prst="cloudCallou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TextBox 316">
              <a:extLst>
                <a:ext uri="{FF2B5EF4-FFF2-40B4-BE49-F238E27FC236}">
                  <a16:creationId xmlns:a16="http://schemas.microsoft.com/office/drawing/2014/main" id="{3C63D98A-BCFF-4ACE-BF3B-D994A5992594}"/>
                </a:ext>
              </a:extLst>
            </p:cNvPr>
            <p:cNvSpPr txBox="1"/>
            <p:nvPr/>
          </p:nvSpPr>
          <p:spPr>
            <a:xfrm>
              <a:off x="711908" y="157701"/>
              <a:ext cx="1173737" cy="400110"/>
            </a:xfrm>
            <a:prstGeom prst="rect">
              <a:avLst/>
            </a:prstGeom>
            <a:noFill/>
          </p:spPr>
          <p:txBody>
            <a:bodyPr wrap="square" rtlCol="0">
              <a:spAutoFit/>
            </a:bodyPr>
            <a:lstStyle/>
            <a:p>
              <a:pPr algn="ctr"/>
              <a:r>
                <a:rPr lang="en-US" sz="1000" dirty="0">
                  <a:latin typeface="Century Gothic" panose="020B0502020202020204" pitchFamily="34" charset="0"/>
                </a:rPr>
                <a:t>Couldn’t have said it better.</a:t>
              </a:r>
            </a:p>
          </p:txBody>
        </p:sp>
      </p:grpSp>
    </p:spTree>
    <p:extLst>
      <p:ext uri="{BB962C8B-B14F-4D97-AF65-F5344CB8AC3E}">
        <p14:creationId xmlns:p14="http://schemas.microsoft.com/office/powerpoint/2010/main" val="11562595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2000"/>
                                        <p:tgtEl>
                                          <p:spTgt spid="3"/>
                                        </p:tgtEl>
                                      </p:cBhvr>
                                    </p:animEffect>
                                    <p:set>
                                      <p:cBhvr>
                                        <p:cTn id="12" dur="1" fill="hold">
                                          <p:stCondLst>
                                            <p:cond delay="19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17BFA644-A9A1-4CF6-800D-B5ABC06903B3}"/>
              </a:ext>
            </a:extLst>
          </p:cNvPr>
          <p:cNvPicPr>
            <a:picLocks noChangeAspect="1"/>
          </p:cNvPicPr>
          <p:nvPr/>
        </p:nvPicPr>
        <p:blipFill>
          <a:blip r:embed="rId3"/>
          <a:stretch>
            <a:fillRect/>
          </a:stretch>
        </p:blipFill>
        <p:spPr>
          <a:xfrm>
            <a:off x="7693434" y="1056317"/>
            <a:ext cx="3983711" cy="3584176"/>
          </a:xfrm>
          <a:prstGeom prst="rect">
            <a:avLst/>
          </a:prstGeom>
        </p:spPr>
      </p:pic>
      <p:grpSp>
        <p:nvGrpSpPr>
          <p:cNvPr id="487" name="Group 486">
            <a:extLst>
              <a:ext uri="{FF2B5EF4-FFF2-40B4-BE49-F238E27FC236}">
                <a16:creationId xmlns:a16="http://schemas.microsoft.com/office/drawing/2014/main" id="{C0EA6C60-C482-472C-AA5A-A91EBEDF6C3C}"/>
              </a:ext>
            </a:extLst>
          </p:cNvPr>
          <p:cNvGrpSpPr/>
          <p:nvPr/>
        </p:nvGrpSpPr>
        <p:grpSpPr>
          <a:xfrm>
            <a:off x="7566204" y="4803107"/>
            <a:ext cx="1127101" cy="1428646"/>
            <a:chOff x="7656305" y="4803107"/>
            <a:chExt cx="1127101" cy="1428646"/>
          </a:xfrm>
        </p:grpSpPr>
        <p:sp>
          <p:nvSpPr>
            <p:cNvPr id="492" name="TextBox 491">
              <a:extLst>
                <a:ext uri="{FF2B5EF4-FFF2-40B4-BE49-F238E27FC236}">
                  <a16:creationId xmlns:a16="http://schemas.microsoft.com/office/drawing/2014/main" id="{46706608-1132-4B32-A6F0-CC8645637A9A}"/>
                </a:ext>
              </a:extLst>
            </p:cNvPr>
            <p:cNvSpPr txBox="1"/>
            <p:nvPr/>
          </p:nvSpPr>
          <p:spPr>
            <a:xfrm>
              <a:off x="7894377" y="4803107"/>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nvGrpSpPr>
            <p:cNvPr id="493" name="Group 492">
              <a:extLst>
                <a:ext uri="{FF2B5EF4-FFF2-40B4-BE49-F238E27FC236}">
                  <a16:creationId xmlns:a16="http://schemas.microsoft.com/office/drawing/2014/main" id="{3A4DDF00-DDF9-4663-BE9C-72CBB6D71F08}"/>
                </a:ext>
              </a:extLst>
            </p:cNvPr>
            <p:cNvGrpSpPr/>
            <p:nvPr/>
          </p:nvGrpSpPr>
          <p:grpSpPr>
            <a:xfrm>
              <a:off x="7656305" y="5242144"/>
              <a:ext cx="1127101" cy="989609"/>
              <a:chOff x="770536" y="5130779"/>
              <a:chExt cx="1127101" cy="989609"/>
            </a:xfrm>
          </p:grpSpPr>
          <p:sp>
            <p:nvSpPr>
              <p:cNvPr id="494" name="Rectangle 493">
                <a:extLst>
                  <a:ext uri="{FF2B5EF4-FFF2-40B4-BE49-F238E27FC236}">
                    <a16:creationId xmlns:a16="http://schemas.microsoft.com/office/drawing/2014/main" id="{0D21F590-1011-492C-84EC-3EAC0F8D4775}"/>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Rectangle 494">
                <a:extLst>
                  <a:ext uri="{FF2B5EF4-FFF2-40B4-BE49-F238E27FC236}">
                    <a16:creationId xmlns:a16="http://schemas.microsoft.com/office/drawing/2014/main" id="{49005618-8FA5-430C-9B7D-FBE11CAD5E87}"/>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Rectangle 495">
                <a:extLst>
                  <a:ext uri="{FF2B5EF4-FFF2-40B4-BE49-F238E27FC236}">
                    <a16:creationId xmlns:a16="http://schemas.microsoft.com/office/drawing/2014/main" id="{D7A384EA-4D75-4690-845B-A76356B31E75}"/>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612" name="Group 611">
            <a:extLst>
              <a:ext uri="{FF2B5EF4-FFF2-40B4-BE49-F238E27FC236}">
                <a16:creationId xmlns:a16="http://schemas.microsoft.com/office/drawing/2014/main" id="{12E0DF6F-4DCC-4C28-A702-6B4EE25F18E5}"/>
              </a:ext>
            </a:extLst>
          </p:cNvPr>
          <p:cNvGrpSpPr/>
          <p:nvPr/>
        </p:nvGrpSpPr>
        <p:grpSpPr>
          <a:xfrm>
            <a:off x="5300982" y="5249996"/>
            <a:ext cx="1127101" cy="296437"/>
            <a:chOff x="5300982" y="5249996"/>
            <a:chExt cx="1127101" cy="296437"/>
          </a:xfrm>
        </p:grpSpPr>
        <p:cxnSp>
          <p:nvCxnSpPr>
            <p:cNvPr id="613" name="Straight Connector 612">
              <a:extLst>
                <a:ext uri="{FF2B5EF4-FFF2-40B4-BE49-F238E27FC236}">
                  <a16:creationId xmlns:a16="http://schemas.microsoft.com/office/drawing/2014/main" id="{F46AF393-DF6A-4F76-89E3-5731F68F5B51}"/>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4283585-007C-4FB1-8719-CC58A01357B3}"/>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15" name="Group 614">
              <a:extLst>
                <a:ext uri="{FF2B5EF4-FFF2-40B4-BE49-F238E27FC236}">
                  <a16:creationId xmlns:a16="http://schemas.microsoft.com/office/drawing/2014/main" id="{4C1648B6-F6CE-41A8-95AB-0B89618E2120}"/>
                </a:ext>
              </a:extLst>
            </p:cNvPr>
            <p:cNvGrpSpPr/>
            <p:nvPr/>
          </p:nvGrpSpPr>
          <p:grpSpPr>
            <a:xfrm>
              <a:off x="5345143" y="5249996"/>
              <a:ext cx="1053459" cy="80526"/>
              <a:chOff x="5357846" y="5249996"/>
              <a:chExt cx="1053459" cy="80526"/>
            </a:xfrm>
          </p:grpSpPr>
          <p:grpSp>
            <p:nvGrpSpPr>
              <p:cNvPr id="666" name="Group 665">
                <a:extLst>
                  <a:ext uri="{FF2B5EF4-FFF2-40B4-BE49-F238E27FC236}">
                    <a16:creationId xmlns:a16="http://schemas.microsoft.com/office/drawing/2014/main" id="{8EF62A62-859F-49E5-BD30-A880380E36DD}"/>
                  </a:ext>
                </a:extLst>
              </p:cNvPr>
              <p:cNvGrpSpPr/>
              <p:nvPr/>
            </p:nvGrpSpPr>
            <p:grpSpPr>
              <a:xfrm>
                <a:off x="5357846" y="5252121"/>
                <a:ext cx="527322" cy="78401"/>
                <a:chOff x="3064128" y="5259734"/>
                <a:chExt cx="954674" cy="250936"/>
              </a:xfrm>
            </p:grpSpPr>
            <p:sp>
              <p:nvSpPr>
                <p:cNvPr id="679" name="Freeform: Shape 678">
                  <a:extLst>
                    <a:ext uri="{FF2B5EF4-FFF2-40B4-BE49-F238E27FC236}">
                      <a16:creationId xmlns:a16="http://schemas.microsoft.com/office/drawing/2014/main" id="{FBE4EB61-0F37-4E8E-872E-C6B27F3B866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Freeform: Shape 679">
                  <a:extLst>
                    <a:ext uri="{FF2B5EF4-FFF2-40B4-BE49-F238E27FC236}">
                      <a16:creationId xmlns:a16="http://schemas.microsoft.com/office/drawing/2014/main" id="{8377D28D-6E4F-4E50-95CF-BF933425016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Freeform: Shape 680">
                  <a:extLst>
                    <a:ext uri="{FF2B5EF4-FFF2-40B4-BE49-F238E27FC236}">
                      <a16:creationId xmlns:a16="http://schemas.microsoft.com/office/drawing/2014/main" id="{FB7B4734-ACF2-492E-A146-FE9FD5F6958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reeform: Shape 681">
                  <a:extLst>
                    <a:ext uri="{FF2B5EF4-FFF2-40B4-BE49-F238E27FC236}">
                      <a16:creationId xmlns:a16="http://schemas.microsoft.com/office/drawing/2014/main" id="{6F5DE732-A18E-48D9-9768-11EDC174F0F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reeform: Shape 682">
                  <a:extLst>
                    <a:ext uri="{FF2B5EF4-FFF2-40B4-BE49-F238E27FC236}">
                      <a16:creationId xmlns:a16="http://schemas.microsoft.com/office/drawing/2014/main" id="{A7F1EE72-6A3D-4E9A-A11C-2CDB011AC5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Freeform: Shape 683">
                  <a:extLst>
                    <a:ext uri="{FF2B5EF4-FFF2-40B4-BE49-F238E27FC236}">
                      <a16:creationId xmlns:a16="http://schemas.microsoft.com/office/drawing/2014/main" id="{8CB8468A-0755-48AA-973C-B6BB823A6F2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Freeform: Shape 684">
                  <a:extLst>
                    <a:ext uri="{FF2B5EF4-FFF2-40B4-BE49-F238E27FC236}">
                      <a16:creationId xmlns:a16="http://schemas.microsoft.com/office/drawing/2014/main" id="{D872BE33-388E-4BF4-89AC-4AACED3DABF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Freeform: Shape 685">
                  <a:extLst>
                    <a:ext uri="{FF2B5EF4-FFF2-40B4-BE49-F238E27FC236}">
                      <a16:creationId xmlns:a16="http://schemas.microsoft.com/office/drawing/2014/main" id="{C6AFBD2C-06D6-46EC-8434-2AF2D27A076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Freeform: Shape 686">
                  <a:extLst>
                    <a:ext uri="{FF2B5EF4-FFF2-40B4-BE49-F238E27FC236}">
                      <a16:creationId xmlns:a16="http://schemas.microsoft.com/office/drawing/2014/main" id="{CE8A9528-1914-4728-90AB-DD7E366CE22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reeform: Shape 687">
                  <a:extLst>
                    <a:ext uri="{FF2B5EF4-FFF2-40B4-BE49-F238E27FC236}">
                      <a16:creationId xmlns:a16="http://schemas.microsoft.com/office/drawing/2014/main" id="{499DB118-13C2-4DC1-A319-CBAC9708636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reeform: Shape 688">
                  <a:extLst>
                    <a:ext uri="{FF2B5EF4-FFF2-40B4-BE49-F238E27FC236}">
                      <a16:creationId xmlns:a16="http://schemas.microsoft.com/office/drawing/2014/main" id="{BC131F21-955F-4A63-A31C-470ED36F9D42}"/>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7" name="Group 666">
                <a:extLst>
                  <a:ext uri="{FF2B5EF4-FFF2-40B4-BE49-F238E27FC236}">
                    <a16:creationId xmlns:a16="http://schemas.microsoft.com/office/drawing/2014/main" id="{1DD74D29-EA4E-4E30-AC29-E9CDB15A974E}"/>
                  </a:ext>
                </a:extLst>
              </p:cNvPr>
              <p:cNvGrpSpPr/>
              <p:nvPr/>
            </p:nvGrpSpPr>
            <p:grpSpPr>
              <a:xfrm>
                <a:off x="5883983" y="5249996"/>
                <a:ext cx="527322" cy="78401"/>
                <a:chOff x="3064128" y="5259734"/>
                <a:chExt cx="954674" cy="250936"/>
              </a:xfrm>
            </p:grpSpPr>
            <p:sp>
              <p:nvSpPr>
                <p:cNvPr id="668" name="Freeform: Shape 667">
                  <a:extLst>
                    <a:ext uri="{FF2B5EF4-FFF2-40B4-BE49-F238E27FC236}">
                      <a16:creationId xmlns:a16="http://schemas.microsoft.com/office/drawing/2014/main" id="{7ED2B3D1-439B-446F-865F-16F06C00B0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Freeform: Shape 668">
                  <a:extLst>
                    <a:ext uri="{FF2B5EF4-FFF2-40B4-BE49-F238E27FC236}">
                      <a16:creationId xmlns:a16="http://schemas.microsoft.com/office/drawing/2014/main" id="{DA34CEE1-DF74-4535-AF65-EC4C9CAF79D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Freeform: Shape 669">
                  <a:extLst>
                    <a:ext uri="{FF2B5EF4-FFF2-40B4-BE49-F238E27FC236}">
                      <a16:creationId xmlns:a16="http://schemas.microsoft.com/office/drawing/2014/main" id="{B0716135-8DE3-42CA-A391-BA23740FA0D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Freeform: Shape 670">
                  <a:extLst>
                    <a:ext uri="{FF2B5EF4-FFF2-40B4-BE49-F238E27FC236}">
                      <a16:creationId xmlns:a16="http://schemas.microsoft.com/office/drawing/2014/main" id="{0BE06586-1D59-4468-B581-4D417F72B48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reeform: Shape 671">
                  <a:extLst>
                    <a:ext uri="{FF2B5EF4-FFF2-40B4-BE49-F238E27FC236}">
                      <a16:creationId xmlns:a16="http://schemas.microsoft.com/office/drawing/2014/main" id="{DC74DAF1-0895-4B44-8E3C-7BF69365F1A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Shape 672">
                  <a:extLst>
                    <a:ext uri="{FF2B5EF4-FFF2-40B4-BE49-F238E27FC236}">
                      <a16:creationId xmlns:a16="http://schemas.microsoft.com/office/drawing/2014/main" id="{FAED9C51-EF5C-4222-9164-5001C56EB65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Shape 673">
                  <a:extLst>
                    <a:ext uri="{FF2B5EF4-FFF2-40B4-BE49-F238E27FC236}">
                      <a16:creationId xmlns:a16="http://schemas.microsoft.com/office/drawing/2014/main" id="{188D35A2-DC00-4990-A8CB-3B6DBB7E473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reeform: Shape 674">
                  <a:extLst>
                    <a:ext uri="{FF2B5EF4-FFF2-40B4-BE49-F238E27FC236}">
                      <a16:creationId xmlns:a16="http://schemas.microsoft.com/office/drawing/2014/main" id="{ED65338D-D92D-49CE-AD65-530ECBE5BB2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Freeform: Shape 675">
                  <a:extLst>
                    <a:ext uri="{FF2B5EF4-FFF2-40B4-BE49-F238E27FC236}">
                      <a16:creationId xmlns:a16="http://schemas.microsoft.com/office/drawing/2014/main" id="{6B9A05E3-B09A-4544-BA32-31EC4B425C9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Freeform: Shape 676">
                  <a:extLst>
                    <a:ext uri="{FF2B5EF4-FFF2-40B4-BE49-F238E27FC236}">
                      <a16:creationId xmlns:a16="http://schemas.microsoft.com/office/drawing/2014/main" id="{0392806E-CC64-4CEB-AEF0-64B5CEFD9CC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Freeform: Shape 677">
                  <a:extLst>
                    <a:ext uri="{FF2B5EF4-FFF2-40B4-BE49-F238E27FC236}">
                      <a16:creationId xmlns:a16="http://schemas.microsoft.com/office/drawing/2014/main" id="{F039F814-1B18-4612-B363-0E475D4845F7}"/>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6" name="Group 615">
              <a:extLst>
                <a:ext uri="{FF2B5EF4-FFF2-40B4-BE49-F238E27FC236}">
                  <a16:creationId xmlns:a16="http://schemas.microsoft.com/office/drawing/2014/main" id="{A8217F1E-E1CB-4AEC-9919-289551017E99}"/>
                </a:ext>
              </a:extLst>
            </p:cNvPr>
            <p:cNvGrpSpPr/>
            <p:nvPr/>
          </p:nvGrpSpPr>
          <p:grpSpPr>
            <a:xfrm>
              <a:off x="5345143" y="5361115"/>
              <a:ext cx="1053459" cy="80526"/>
              <a:chOff x="5435623" y="5361115"/>
              <a:chExt cx="1053459" cy="80526"/>
            </a:xfrm>
          </p:grpSpPr>
          <p:grpSp>
            <p:nvGrpSpPr>
              <p:cNvPr id="642" name="Group 641">
                <a:extLst>
                  <a:ext uri="{FF2B5EF4-FFF2-40B4-BE49-F238E27FC236}">
                    <a16:creationId xmlns:a16="http://schemas.microsoft.com/office/drawing/2014/main" id="{3A357A97-A8D8-4DE2-A588-9B5A5C883E26}"/>
                  </a:ext>
                </a:extLst>
              </p:cNvPr>
              <p:cNvGrpSpPr/>
              <p:nvPr/>
            </p:nvGrpSpPr>
            <p:grpSpPr>
              <a:xfrm>
                <a:off x="5435623" y="5363240"/>
                <a:ext cx="527322" cy="78401"/>
                <a:chOff x="3064128" y="5259734"/>
                <a:chExt cx="954674" cy="250936"/>
              </a:xfrm>
            </p:grpSpPr>
            <p:sp>
              <p:nvSpPr>
                <p:cNvPr id="655" name="Freeform: Shape 654">
                  <a:extLst>
                    <a:ext uri="{FF2B5EF4-FFF2-40B4-BE49-F238E27FC236}">
                      <a16:creationId xmlns:a16="http://schemas.microsoft.com/office/drawing/2014/main" id="{81098C4A-1BCB-4E64-877B-3C1CCA173FB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reeform: Shape 655">
                  <a:extLst>
                    <a:ext uri="{FF2B5EF4-FFF2-40B4-BE49-F238E27FC236}">
                      <a16:creationId xmlns:a16="http://schemas.microsoft.com/office/drawing/2014/main" id="{03EE4808-4F6E-451D-B6EB-EE35B03F928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Freeform: Shape 656">
                  <a:extLst>
                    <a:ext uri="{FF2B5EF4-FFF2-40B4-BE49-F238E27FC236}">
                      <a16:creationId xmlns:a16="http://schemas.microsoft.com/office/drawing/2014/main" id="{B6103AD3-378B-4D50-92F2-5DCE146246D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Freeform: Shape 657">
                  <a:extLst>
                    <a:ext uri="{FF2B5EF4-FFF2-40B4-BE49-F238E27FC236}">
                      <a16:creationId xmlns:a16="http://schemas.microsoft.com/office/drawing/2014/main" id="{C5547F3F-CFD9-4268-AF4E-950A4CA5575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Freeform: Shape 658">
                  <a:extLst>
                    <a:ext uri="{FF2B5EF4-FFF2-40B4-BE49-F238E27FC236}">
                      <a16:creationId xmlns:a16="http://schemas.microsoft.com/office/drawing/2014/main" id="{0233A8B8-AA30-4B6B-AD2E-ACA4731BDBF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Freeform: Shape 659">
                  <a:extLst>
                    <a:ext uri="{FF2B5EF4-FFF2-40B4-BE49-F238E27FC236}">
                      <a16:creationId xmlns:a16="http://schemas.microsoft.com/office/drawing/2014/main" id="{5C592486-2DF7-4498-BA8B-D05B363894A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Freeform: Shape 660">
                  <a:extLst>
                    <a:ext uri="{FF2B5EF4-FFF2-40B4-BE49-F238E27FC236}">
                      <a16:creationId xmlns:a16="http://schemas.microsoft.com/office/drawing/2014/main" id="{22A28C82-6191-46FC-BCE9-37ADC201B59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Freeform: Shape 661">
                  <a:extLst>
                    <a:ext uri="{FF2B5EF4-FFF2-40B4-BE49-F238E27FC236}">
                      <a16:creationId xmlns:a16="http://schemas.microsoft.com/office/drawing/2014/main" id="{A780D52A-5F2B-449D-B7D7-1D9463426A1C}"/>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Freeform: Shape 662">
                  <a:extLst>
                    <a:ext uri="{FF2B5EF4-FFF2-40B4-BE49-F238E27FC236}">
                      <a16:creationId xmlns:a16="http://schemas.microsoft.com/office/drawing/2014/main" id="{1C3454DA-16CC-4A3C-9228-B4B5856D99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Freeform: Shape 663">
                  <a:extLst>
                    <a:ext uri="{FF2B5EF4-FFF2-40B4-BE49-F238E27FC236}">
                      <a16:creationId xmlns:a16="http://schemas.microsoft.com/office/drawing/2014/main" id="{6E7AEC37-19C8-4E28-AD96-55D6453BF0B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Freeform: Shape 664">
                  <a:extLst>
                    <a:ext uri="{FF2B5EF4-FFF2-40B4-BE49-F238E27FC236}">
                      <a16:creationId xmlns:a16="http://schemas.microsoft.com/office/drawing/2014/main" id="{D2944FAB-2984-4AE9-992A-B74C78C9025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642">
                <a:extLst>
                  <a:ext uri="{FF2B5EF4-FFF2-40B4-BE49-F238E27FC236}">
                    <a16:creationId xmlns:a16="http://schemas.microsoft.com/office/drawing/2014/main" id="{37319EB3-5CC1-42B0-BBF0-D81B0FF058A7}"/>
                  </a:ext>
                </a:extLst>
              </p:cNvPr>
              <p:cNvGrpSpPr/>
              <p:nvPr/>
            </p:nvGrpSpPr>
            <p:grpSpPr>
              <a:xfrm>
                <a:off x="5961760" y="5361115"/>
                <a:ext cx="527322" cy="78401"/>
                <a:chOff x="3064128" y="5259734"/>
                <a:chExt cx="954674" cy="250936"/>
              </a:xfrm>
            </p:grpSpPr>
            <p:sp>
              <p:nvSpPr>
                <p:cNvPr id="644" name="Freeform: Shape 643">
                  <a:extLst>
                    <a:ext uri="{FF2B5EF4-FFF2-40B4-BE49-F238E27FC236}">
                      <a16:creationId xmlns:a16="http://schemas.microsoft.com/office/drawing/2014/main" id="{4A5AD22B-3659-4C1F-8D74-7B6C3B26102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Freeform: Shape 644">
                  <a:extLst>
                    <a:ext uri="{FF2B5EF4-FFF2-40B4-BE49-F238E27FC236}">
                      <a16:creationId xmlns:a16="http://schemas.microsoft.com/office/drawing/2014/main" id="{8C978A10-D582-4958-A4AC-15D433FB497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reeform: Shape 645">
                  <a:extLst>
                    <a:ext uri="{FF2B5EF4-FFF2-40B4-BE49-F238E27FC236}">
                      <a16:creationId xmlns:a16="http://schemas.microsoft.com/office/drawing/2014/main" id="{BCEC6C83-FBB8-4068-BB31-6948A566CB0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Freeform: Shape 646">
                  <a:extLst>
                    <a:ext uri="{FF2B5EF4-FFF2-40B4-BE49-F238E27FC236}">
                      <a16:creationId xmlns:a16="http://schemas.microsoft.com/office/drawing/2014/main" id="{B544D883-4DCC-448B-A131-4A7D41A9D04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Shape 647">
                  <a:extLst>
                    <a:ext uri="{FF2B5EF4-FFF2-40B4-BE49-F238E27FC236}">
                      <a16:creationId xmlns:a16="http://schemas.microsoft.com/office/drawing/2014/main" id="{662B103A-A2DE-4E28-91BC-7BFFAA107AB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Shape 648">
                  <a:extLst>
                    <a:ext uri="{FF2B5EF4-FFF2-40B4-BE49-F238E27FC236}">
                      <a16:creationId xmlns:a16="http://schemas.microsoft.com/office/drawing/2014/main" id="{4C23B5A5-CBFA-45F0-BDDA-3C392228BF0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Freeform: Shape 649">
                  <a:extLst>
                    <a:ext uri="{FF2B5EF4-FFF2-40B4-BE49-F238E27FC236}">
                      <a16:creationId xmlns:a16="http://schemas.microsoft.com/office/drawing/2014/main" id="{9AAB6C0D-31A0-4A79-BDFC-7480EA485C5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Freeform: Shape 650">
                  <a:extLst>
                    <a:ext uri="{FF2B5EF4-FFF2-40B4-BE49-F238E27FC236}">
                      <a16:creationId xmlns:a16="http://schemas.microsoft.com/office/drawing/2014/main" id="{F30040E1-ED6C-4F3F-B8C7-E2F59DABCAD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Freeform: Shape 651">
                  <a:extLst>
                    <a:ext uri="{FF2B5EF4-FFF2-40B4-BE49-F238E27FC236}">
                      <a16:creationId xmlns:a16="http://schemas.microsoft.com/office/drawing/2014/main" id="{0694B3D2-4EE7-4DB7-BED1-A8A2F42374A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reeform: Shape 652">
                  <a:extLst>
                    <a:ext uri="{FF2B5EF4-FFF2-40B4-BE49-F238E27FC236}">
                      <a16:creationId xmlns:a16="http://schemas.microsoft.com/office/drawing/2014/main" id="{E2C03C5D-2EC6-4C77-8EBA-D0FC7FD9020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Freeform: Shape 653">
                  <a:extLst>
                    <a:ext uri="{FF2B5EF4-FFF2-40B4-BE49-F238E27FC236}">
                      <a16:creationId xmlns:a16="http://schemas.microsoft.com/office/drawing/2014/main" id="{0F159000-5682-481E-9E9A-D7D4C79CD2E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616">
              <a:extLst>
                <a:ext uri="{FF2B5EF4-FFF2-40B4-BE49-F238E27FC236}">
                  <a16:creationId xmlns:a16="http://schemas.microsoft.com/office/drawing/2014/main" id="{6CB4AE63-69EE-44BD-AC88-E6D573DB4BF6}"/>
                </a:ext>
              </a:extLst>
            </p:cNvPr>
            <p:cNvGrpSpPr/>
            <p:nvPr/>
          </p:nvGrpSpPr>
          <p:grpSpPr>
            <a:xfrm>
              <a:off x="5345143" y="5465907"/>
              <a:ext cx="1053459" cy="80526"/>
              <a:chOff x="5357846" y="5249996"/>
              <a:chExt cx="1053459" cy="80526"/>
            </a:xfrm>
          </p:grpSpPr>
          <p:grpSp>
            <p:nvGrpSpPr>
              <p:cNvPr id="618" name="Group 617">
                <a:extLst>
                  <a:ext uri="{FF2B5EF4-FFF2-40B4-BE49-F238E27FC236}">
                    <a16:creationId xmlns:a16="http://schemas.microsoft.com/office/drawing/2014/main" id="{45B9A95A-A71E-4B57-88E8-67D0C9178EAA}"/>
                  </a:ext>
                </a:extLst>
              </p:cNvPr>
              <p:cNvGrpSpPr/>
              <p:nvPr/>
            </p:nvGrpSpPr>
            <p:grpSpPr>
              <a:xfrm>
                <a:off x="5357846" y="5252121"/>
                <a:ext cx="527322" cy="78401"/>
                <a:chOff x="3064128" y="5259734"/>
                <a:chExt cx="954674" cy="250936"/>
              </a:xfrm>
            </p:grpSpPr>
            <p:sp>
              <p:nvSpPr>
                <p:cNvPr id="631" name="Freeform: Shape 630">
                  <a:extLst>
                    <a:ext uri="{FF2B5EF4-FFF2-40B4-BE49-F238E27FC236}">
                      <a16:creationId xmlns:a16="http://schemas.microsoft.com/office/drawing/2014/main" id="{3FEB456E-F091-49E4-B726-86DDCF7FC8DF}"/>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reeform: Shape 631">
                  <a:extLst>
                    <a:ext uri="{FF2B5EF4-FFF2-40B4-BE49-F238E27FC236}">
                      <a16:creationId xmlns:a16="http://schemas.microsoft.com/office/drawing/2014/main" id="{196C8AE7-6FC5-4F46-8173-7962B4EAF5F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Freeform: Shape 632">
                  <a:extLst>
                    <a:ext uri="{FF2B5EF4-FFF2-40B4-BE49-F238E27FC236}">
                      <a16:creationId xmlns:a16="http://schemas.microsoft.com/office/drawing/2014/main" id="{BE821153-526D-4ABC-8D06-5B719E63C4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Freeform: Shape 633">
                  <a:extLst>
                    <a:ext uri="{FF2B5EF4-FFF2-40B4-BE49-F238E27FC236}">
                      <a16:creationId xmlns:a16="http://schemas.microsoft.com/office/drawing/2014/main" id="{E8628144-0698-45D8-A74F-8324B2EECAB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reeform: Shape 634">
                  <a:extLst>
                    <a:ext uri="{FF2B5EF4-FFF2-40B4-BE49-F238E27FC236}">
                      <a16:creationId xmlns:a16="http://schemas.microsoft.com/office/drawing/2014/main" id="{AF60FD6F-EFCD-4E76-A6A3-8FDE694C408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reeform: Shape 635">
                  <a:extLst>
                    <a:ext uri="{FF2B5EF4-FFF2-40B4-BE49-F238E27FC236}">
                      <a16:creationId xmlns:a16="http://schemas.microsoft.com/office/drawing/2014/main" id="{18817E01-7E23-4052-82FB-7DDE021021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reeform: Shape 636">
                  <a:extLst>
                    <a:ext uri="{FF2B5EF4-FFF2-40B4-BE49-F238E27FC236}">
                      <a16:creationId xmlns:a16="http://schemas.microsoft.com/office/drawing/2014/main" id="{0CF09443-49A8-4BE7-83EA-D59CEF18EBB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EA50291E-1945-4DBC-A6E3-2EE311ACA68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reeform: Shape 638">
                  <a:extLst>
                    <a:ext uri="{FF2B5EF4-FFF2-40B4-BE49-F238E27FC236}">
                      <a16:creationId xmlns:a16="http://schemas.microsoft.com/office/drawing/2014/main" id="{E13FB47D-BD2E-40F6-8FAF-1E5361AE390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reeform: Shape 639">
                  <a:extLst>
                    <a:ext uri="{FF2B5EF4-FFF2-40B4-BE49-F238E27FC236}">
                      <a16:creationId xmlns:a16="http://schemas.microsoft.com/office/drawing/2014/main" id="{B815D381-CC7A-476F-9391-EBDB102C6C4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Freeform: Shape 640">
                  <a:extLst>
                    <a:ext uri="{FF2B5EF4-FFF2-40B4-BE49-F238E27FC236}">
                      <a16:creationId xmlns:a16="http://schemas.microsoft.com/office/drawing/2014/main" id="{35993C53-04B1-43B5-BA46-F6B211D9A03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a:extLst>
                  <a:ext uri="{FF2B5EF4-FFF2-40B4-BE49-F238E27FC236}">
                    <a16:creationId xmlns:a16="http://schemas.microsoft.com/office/drawing/2014/main" id="{EDE12571-EFD5-4F0D-93A5-5E38280A93DA}"/>
                  </a:ext>
                </a:extLst>
              </p:cNvPr>
              <p:cNvGrpSpPr/>
              <p:nvPr/>
            </p:nvGrpSpPr>
            <p:grpSpPr>
              <a:xfrm>
                <a:off x="5883983" y="5249996"/>
                <a:ext cx="527322" cy="78401"/>
                <a:chOff x="3064128" y="5259734"/>
                <a:chExt cx="954674" cy="250936"/>
              </a:xfrm>
            </p:grpSpPr>
            <p:sp>
              <p:nvSpPr>
                <p:cNvPr id="620" name="Freeform: Shape 619">
                  <a:extLst>
                    <a:ext uri="{FF2B5EF4-FFF2-40B4-BE49-F238E27FC236}">
                      <a16:creationId xmlns:a16="http://schemas.microsoft.com/office/drawing/2014/main" id="{EA886201-265E-42B3-A0FE-49AB14CEB9C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Shape 620">
                  <a:extLst>
                    <a:ext uri="{FF2B5EF4-FFF2-40B4-BE49-F238E27FC236}">
                      <a16:creationId xmlns:a16="http://schemas.microsoft.com/office/drawing/2014/main" id="{EA212FE1-EFE3-470E-8C2E-2D51A2858DC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Shape 621">
                  <a:extLst>
                    <a:ext uri="{FF2B5EF4-FFF2-40B4-BE49-F238E27FC236}">
                      <a16:creationId xmlns:a16="http://schemas.microsoft.com/office/drawing/2014/main" id="{4F32E342-3B8A-48F4-8D4A-186F2F4624A7}"/>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Shape 622">
                  <a:extLst>
                    <a:ext uri="{FF2B5EF4-FFF2-40B4-BE49-F238E27FC236}">
                      <a16:creationId xmlns:a16="http://schemas.microsoft.com/office/drawing/2014/main" id="{C5DA39A4-0698-4781-B63E-A5CF0746702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Shape 623">
                  <a:extLst>
                    <a:ext uri="{FF2B5EF4-FFF2-40B4-BE49-F238E27FC236}">
                      <a16:creationId xmlns:a16="http://schemas.microsoft.com/office/drawing/2014/main" id="{CBEC52BE-4D99-43CB-8B53-B3F8D1C93009}"/>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Shape 624">
                  <a:extLst>
                    <a:ext uri="{FF2B5EF4-FFF2-40B4-BE49-F238E27FC236}">
                      <a16:creationId xmlns:a16="http://schemas.microsoft.com/office/drawing/2014/main" id="{84E57707-28D9-4F15-84D2-FAABE3F43C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Freeform: Shape 625">
                  <a:extLst>
                    <a:ext uri="{FF2B5EF4-FFF2-40B4-BE49-F238E27FC236}">
                      <a16:creationId xmlns:a16="http://schemas.microsoft.com/office/drawing/2014/main" id="{CD4D2BA9-F4C5-4A99-9B2F-DBEA7765369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Freeform: Shape 626">
                  <a:extLst>
                    <a:ext uri="{FF2B5EF4-FFF2-40B4-BE49-F238E27FC236}">
                      <a16:creationId xmlns:a16="http://schemas.microsoft.com/office/drawing/2014/main" id="{E9F7F8D5-C446-479B-B222-1F218D42C3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Shape 627">
                  <a:extLst>
                    <a:ext uri="{FF2B5EF4-FFF2-40B4-BE49-F238E27FC236}">
                      <a16:creationId xmlns:a16="http://schemas.microsoft.com/office/drawing/2014/main" id="{4AC1F7A6-9B68-4C5A-B267-66DE271AB33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Shape 628">
                  <a:extLst>
                    <a:ext uri="{FF2B5EF4-FFF2-40B4-BE49-F238E27FC236}">
                      <a16:creationId xmlns:a16="http://schemas.microsoft.com/office/drawing/2014/main" id="{7B76543A-BD5C-48C4-8B0F-364FC280BCA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Shape 629">
                  <a:extLst>
                    <a:ext uri="{FF2B5EF4-FFF2-40B4-BE49-F238E27FC236}">
                      <a16:creationId xmlns:a16="http://schemas.microsoft.com/office/drawing/2014/main" id="{D3342174-3A45-4C54-9588-26CAFAECE6F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3" name="TextBox 242">
            <a:extLst>
              <a:ext uri="{FF2B5EF4-FFF2-40B4-BE49-F238E27FC236}">
                <a16:creationId xmlns:a16="http://schemas.microsoft.com/office/drawing/2014/main" id="{8A454FFA-C046-49BC-BCFE-B94D147D7E5A}"/>
              </a:ext>
            </a:extLst>
          </p:cNvPr>
          <p:cNvSpPr txBox="1"/>
          <p:nvPr/>
        </p:nvSpPr>
        <p:spPr>
          <a:xfrm>
            <a:off x="2416863" y="204980"/>
            <a:ext cx="6572633" cy="707886"/>
          </a:xfrm>
          <a:prstGeom prst="rect">
            <a:avLst/>
          </a:prstGeom>
          <a:noFill/>
        </p:spPr>
        <p:txBody>
          <a:bodyPr wrap="none" rtlCol="0">
            <a:spAutoFit/>
          </a:bodyPr>
          <a:lstStyle/>
          <a:p>
            <a:r>
              <a:rPr lang="en-US" sz="4000" dirty="0">
                <a:latin typeface="Century Gothic" panose="020B0502020202020204" pitchFamily="34" charset="0"/>
              </a:rPr>
              <a:t>Hippocampus: Physiology</a:t>
            </a:r>
          </a:p>
        </p:txBody>
      </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02" name="Straight Connector 501">
            <a:extLst>
              <a:ext uri="{FF2B5EF4-FFF2-40B4-BE49-F238E27FC236}">
                <a16:creationId xmlns:a16="http://schemas.microsoft.com/office/drawing/2014/main" id="{67FA5AC5-2E85-457A-B37D-9766C1DDD3F3}"/>
              </a:ext>
            </a:extLst>
          </p:cNvPr>
          <p:cNvCxnSpPr>
            <a:cxnSpLocks/>
          </p:cNvCxnSpPr>
          <p:nvPr/>
        </p:nvCxnSpPr>
        <p:spPr>
          <a:xfrm>
            <a:off x="7566078" y="5411078"/>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86" name="TextBox 585">
            <a:extLst>
              <a:ext uri="{FF2B5EF4-FFF2-40B4-BE49-F238E27FC236}">
                <a16:creationId xmlns:a16="http://schemas.microsoft.com/office/drawing/2014/main" id="{69480B1A-5FE4-4D26-B49E-A30AC7284FEB}"/>
              </a:ext>
            </a:extLst>
          </p:cNvPr>
          <p:cNvSpPr txBox="1"/>
          <p:nvPr/>
        </p:nvSpPr>
        <p:spPr>
          <a:xfrm>
            <a:off x="10014904" y="4803107"/>
            <a:ext cx="760144" cy="523220"/>
          </a:xfrm>
          <a:prstGeom prst="rect">
            <a:avLst/>
          </a:prstGeom>
          <a:noFill/>
        </p:spPr>
        <p:txBody>
          <a:bodyPr wrap="none" rtlCol="0">
            <a:spAutoFit/>
          </a:bodyPr>
          <a:lstStyle/>
          <a:p>
            <a:r>
              <a:rPr lang="en-US" sz="2800" dirty="0">
                <a:solidFill>
                  <a:srgbClr val="9900CC"/>
                </a:solidFill>
                <a:latin typeface="Candara" panose="020E0502030303020204" pitchFamily="34" charset="0"/>
              </a:rPr>
              <a:t>Sub</a:t>
            </a:r>
          </a:p>
        </p:txBody>
      </p:sp>
      <p:sp>
        <p:nvSpPr>
          <p:cNvPr id="588" name="Rectangle 587">
            <a:extLst>
              <a:ext uri="{FF2B5EF4-FFF2-40B4-BE49-F238E27FC236}">
                <a16:creationId xmlns:a16="http://schemas.microsoft.com/office/drawing/2014/main" id="{4CCA1B17-69DC-4491-9CEC-5DDFA3899395}"/>
              </a:ext>
            </a:extLst>
          </p:cNvPr>
          <p:cNvSpPr/>
          <p:nvPr/>
        </p:nvSpPr>
        <p:spPr>
          <a:xfrm>
            <a:off x="9831426" y="5499889"/>
            <a:ext cx="1127101" cy="73186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Rectangle 589">
            <a:extLst>
              <a:ext uri="{FF2B5EF4-FFF2-40B4-BE49-F238E27FC236}">
                <a16:creationId xmlns:a16="http://schemas.microsoft.com/office/drawing/2014/main" id="{C9E4F3E5-C8BF-4331-84AD-624CA039E97B}"/>
              </a:ext>
            </a:extLst>
          </p:cNvPr>
          <p:cNvSpPr/>
          <p:nvPr/>
        </p:nvSpPr>
        <p:spPr>
          <a:xfrm>
            <a:off x="9831426" y="5242143"/>
            <a:ext cx="1127101" cy="50727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4" name="Group 503">
            <a:extLst>
              <a:ext uri="{FF2B5EF4-FFF2-40B4-BE49-F238E27FC236}">
                <a16:creationId xmlns:a16="http://schemas.microsoft.com/office/drawing/2014/main" id="{8DCC0DA1-7A4E-47FB-9BCF-0F6626D5FB08}"/>
              </a:ext>
            </a:extLst>
          </p:cNvPr>
          <p:cNvGrpSpPr/>
          <p:nvPr/>
        </p:nvGrpSpPr>
        <p:grpSpPr>
          <a:xfrm>
            <a:off x="7597138" y="5292438"/>
            <a:ext cx="1053459" cy="80526"/>
            <a:chOff x="5357846" y="5249996"/>
            <a:chExt cx="1053459" cy="80526"/>
          </a:xfrm>
        </p:grpSpPr>
        <p:grpSp>
          <p:nvGrpSpPr>
            <p:cNvPr id="555" name="Group 554">
              <a:extLst>
                <a:ext uri="{FF2B5EF4-FFF2-40B4-BE49-F238E27FC236}">
                  <a16:creationId xmlns:a16="http://schemas.microsoft.com/office/drawing/2014/main" id="{84ACCEF5-E0BA-405D-A28A-1DC46D928BAA}"/>
                </a:ext>
              </a:extLst>
            </p:cNvPr>
            <p:cNvGrpSpPr/>
            <p:nvPr/>
          </p:nvGrpSpPr>
          <p:grpSpPr>
            <a:xfrm>
              <a:off x="5357846" y="5252121"/>
              <a:ext cx="527322" cy="78401"/>
              <a:chOff x="3064128" y="5259734"/>
              <a:chExt cx="954674" cy="250936"/>
            </a:xfrm>
          </p:grpSpPr>
          <p:sp>
            <p:nvSpPr>
              <p:cNvPr id="568" name="Freeform: Shape 567">
                <a:extLst>
                  <a:ext uri="{FF2B5EF4-FFF2-40B4-BE49-F238E27FC236}">
                    <a16:creationId xmlns:a16="http://schemas.microsoft.com/office/drawing/2014/main" id="{F3C6F402-1DBA-4074-8507-AC0CDC13529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C7CD543E-9846-4AE5-B644-0ADE2A45D5A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6BA3C69-2732-4B1D-B386-46E36FFD627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Freeform: Shape 570">
                <a:extLst>
                  <a:ext uri="{FF2B5EF4-FFF2-40B4-BE49-F238E27FC236}">
                    <a16:creationId xmlns:a16="http://schemas.microsoft.com/office/drawing/2014/main" id="{F26BF069-B0BA-4C80-A56F-213BF2441FA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398D54C7-5901-4E2B-8927-FC3AC5D3A61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6008597B-4D66-415B-A2B7-85411668670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1F2EF07-2746-409A-AFB1-3EF2FD3C31D4}"/>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B8564401-1FDA-4A65-BFDF-2CE564E8C4C8}"/>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0839D9B7-0444-460B-A9C8-D03812DEC9C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49FA6909-D6CF-4C36-BAC6-D8CEDAA8FBC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7421BF2B-7F53-4D7E-9D8A-B08808A27246}"/>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6" name="Group 555">
              <a:extLst>
                <a:ext uri="{FF2B5EF4-FFF2-40B4-BE49-F238E27FC236}">
                  <a16:creationId xmlns:a16="http://schemas.microsoft.com/office/drawing/2014/main" id="{E10AE987-B00B-4A0C-B180-FFFF53BD00FB}"/>
                </a:ext>
              </a:extLst>
            </p:cNvPr>
            <p:cNvGrpSpPr/>
            <p:nvPr/>
          </p:nvGrpSpPr>
          <p:grpSpPr>
            <a:xfrm>
              <a:off x="5883983" y="5249996"/>
              <a:ext cx="527322" cy="78401"/>
              <a:chOff x="3064128" y="5259734"/>
              <a:chExt cx="954674" cy="250936"/>
            </a:xfrm>
          </p:grpSpPr>
          <p:sp>
            <p:nvSpPr>
              <p:cNvPr id="557" name="Freeform: Shape 556">
                <a:extLst>
                  <a:ext uri="{FF2B5EF4-FFF2-40B4-BE49-F238E27FC236}">
                    <a16:creationId xmlns:a16="http://schemas.microsoft.com/office/drawing/2014/main" id="{860EABBF-E812-47EF-9E86-DA86A771E3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Freeform: Shape 557">
                <a:extLst>
                  <a:ext uri="{FF2B5EF4-FFF2-40B4-BE49-F238E27FC236}">
                    <a16:creationId xmlns:a16="http://schemas.microsoft.com/office/drawing/2014/main" id="{20184A3F-88CA-4A6A-A32A-66CCE7B02A6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Shape 558">
                <a:extLst>
                  <a:ext uri="{FF2B5EF4-FFF2-40B4-BE49-F238E27FC236}">
                    <a16:creationId xmlns:a16="http://schemas.microsoft.com/office/drawing/2014/main" id="{F7771EAA-EE9A-4E8B-90F2-368FB188F41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Shape 559">
                <a:extLst>
                  <a:ext uri="{FF2B5EF4-FFF2-40B4-BE49-F238E27FC236}">
                    <a16:creationId xmlns:a16="http://schemas.microsoft.com/office/drawing/2014/main" id="{92F7952C-813A-4D6F-A700-EB2F54E25A9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535B9675-8FA4-47D8-84F4-27A6FE0876A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66F7B34-8D25-4D17-84B7-A0244DB7291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5215F1A9-FBEF-48F8-B25D-F027546A8881}"/>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B0F45B8B-E20A-465C-930C-0A8D9517334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BA290C23-ABEA-4023-954C-8C24B96957B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2234E065-5F9A-498D-A3CA-AE798732132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95C7E91F-D27A-435D-A77E-215E579ACB1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5" name="Group 504">
            <a:extLst>
              <a:ext uri="{FF2B5EF4-FFF2-40B4-BE49-F238E27FC236}">
                <a16:creationId xmlns:a16="http://schemas.microsoft.com/office/drawing/2014/main" id="{12BFB677-8BBD-4566-956D-CE0FD5CF163C}"/>
              </a:ext>
            </a:extLst>
          </p:cNvPr>
          <p:cNvGrpSpPr/>
          <p:nvPr/>
        </p:nvGrpSpPr>
        <p:grpSpPr>
          <a:xfrm>
            <a:off x="7597138" y="5450006"/>
            <a:ext cx="1053459" cy="80526"/>
            <a:chOff x="5435623" y="5361115"/>
            <a:chExt cx="1053459" cy="80526"/>
          </a:xfrm>
        </p:grpSpPr>
        <p:grpSp>
          <p:nvGrpSpPr>
            <p:cNvPr id="531" name="Group 530">
              <a:extLst>
                <a:ext uri="{FF2B5EF4-FFF2-40B4-BE49-F238E27FC236}">
                  <a16:creationId xmlns:a16="http://schemas.microsoft.com/office/drawing/2014/main" id="{B1CA8DCB-5326-4F94-80CD-A6DF2839473E}"/>
                </a:ext>
              </a:extLst>
            </p:cNvPr>
            <p:cNvGrpSpPr/>
            <p:nvPr/>
          </p:nvGrpSpPr>
          <p:grpSpPr>
            <a:xfrm>
              <a:off x="5435623" y="5363240"/>
              <a:ext cx="527322" cy="78401"/>
              <a:chOff x="3064128" y="5259734"/>
              <a:chExt cx="954674" cy="250936"/>
            </a:xfrm>
          </p:grpSpPr>
          <p:sp>
            <p:nvSpPr>
              <p:cNvPr id="544" name="Freeform: Shape 543">
                <a:extLst>
                  <a:ext uri="{FF2B5EF4-FFF2-40B4-BE49-F238E27FC236}">
                    <a16:creationId xmlns:a16="http://schemas.microsoft.com/office/drawing/2014/main" id="{9FFE8602-1DF8-49A4-A864-9DDC517A9F9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3CED8BD8-8708-4556-99E0-ABD90057DE4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F86F6B26-39F0-42B5-A104-7E5E3664BB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Freeform: Shape 546">
                <a:extLst>
                  <a:ext uri="{FF2B5EF4-FFF2-40B4-BE49-F238E27FC236}">
                    <a16:creationId xmlns:a16="http://schemas.microsoft.com/office/drawing/2014/main" id="{129FA905-06F5-46E1-B412-52D35091014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89B6B628-6915-47FE-AD1F-63F43DF201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AE1E18C5-5614-44F7-BC16-A4C2DAEB34A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A080F99D-C8DD-4E8E-9EC2-81F30DD5B59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4797BEAC-F93B-4B74-BAE9-D44E9037FC2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93FCBC2F-F0F5-4337-8B68-515CA341CE82}"/>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3D444828-4A1B-4C4C-B7D4-77C9C362EA7C}"/>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A6347DB4-9E35-41F8-A065-A3601EE3BFD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531">
              <a:extLst>
                <a:ext uri="{FF2B5EF4-FFF2-40B4-BE49-F238E27FC236}">
                  <a16:creationId xmlns:a16="http://schemas.microsoft.com/office/drawing/2014/main" id="{1DB145FE-93C7-4D68-A5C4-8416F5F4DBCC}"/>
                </a:ext>
              </a:extLst>
            </p:cNvPr>
            <p:cNvGrpSpPr/>
            <p:nvPr/>
          </p:nvGrpSpPr>
          <p:grpSpPr>
            <a:xfrm>
              <a:off x="5961760" y="5361115"/>
              <a:ext cx="527322" cy="78401"/>
              <a:chOff x="3064128" y="5259734"/>
              <a:chExt cx="954674" cy="250936"/>
            </a:xfrm>
          </p:grpSpPr>
          <p:sp>
            <p:nvSpPr>
              <p:cNvPr id="533" name="Freeform: Shape 532">
                <a:extLst>
                  <a:ext uri="{FF2B5EF4-FFF2-40B4-BE49-F238E27FC236}">
                    <a16:creationId xmlns:a16="http://schemas.microsoft.com/office/drawing/2014/main" id="{3331C530-6487-43B3-858D-1EB3A7FBA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Shape 533">
                <a:extLst>
                  <a:ext uri="{FF2B5EF4-FFF2-40B4-BE49-F238E27FC236}">
                    <a16:creationId xmlns:a16="http://schemas.microsoft.com/office/drawing/2014/main" id="{D3F6D62B-BB7C-4FDD-A106-3F3659E412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Shape 534">
                <a:extLst>
                  <a:ext uri="{FF2B5EF4-FFF2-40B4-BE49-F238E27FC236}">
                    <a16:creationId xmlns:a16="http://schemas.microsoft.com/office/drawing/2014/main" id="{5FE930F6-8493-42E4-BE9C-A7D9D9DBEE1A}"/>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Shape 535">
                <a:extLst>
                  <a:ext uri="{FF2B5EF4-FFF2-40B4-BE49-F238E27FC236}">
                    <a16:creationId xmlns:a16="http://schemas.microsoft.com/office/drawing/2014/main" id="{2618E441-5AE2-42B1-9B47-20175F16A5C1}"/>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FA40196A-C3EF-4750-9EB4-4C079EF6F0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11BA7C4-67AC-492C-B4D8-64C426506C7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6915A973-8147-4FF0-B93A-B926F6BE1E7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7E9C79E5-EC0D-40D9-A07B-16B73460B38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22683571-C41C-4B40-8AB4-2CB4CB80AB2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8C9A5A5-7531-49B3-A05D-9FADB6CDED3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C92DE09C-33E5-4FEE-B8A9-806532CD624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 name="Group 47">
            <a:extLst>
              <a:ext uri="{FF2B5EF4-FFF2-40B4-BE49-F238E27FC236}">
                <a16:creationId xmlns:a16="http://schemas.microsoft.com/office/drawing/2014/main" id="{54E09A22-EA10-4E34-86CA-E2A21BA7B96C}"/>
              </a:ext>
            </a:extLst>
          </p:cNvPr>
          <p:cNvGrpSpPr/>
          <p:nvPr/>
        </p:nvGrpSpPr>
        <p:grpSpPr>
          <a:xfrm>
            <a:off x="7751701" y="5677413"/>
            <a:ext cx="755408" cy="171815"/>
            <a:chOff x="7751701" y="5677413"/>
            <a:chExt cx="755408" cy="171815"/>
          </a:xfrm>
        </p:grpSpPr>
        <p:sp>
          <p:nvSpPr>
            <p:cNvPr id="599" name="Freeform: Shape 598">
              <a:extLst>
                <a:ext uri="{FF2B5EF4-FFF2-40B4-BE49-F238E27FC236}">
                  <a16:creationId xmlns:a16="http://schemas.microsoft.com/office/drawing/2014/main" id="{8B89BF41-0C97-4CE8-866F-3E893B9E565C}"/>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Shape 599">
              <a:extLst>
                <a:ext uri="{FF2B5EF4-FFF2-40B4-BE49-F238E27FC236}">
                  <a16:creationId xmlns:a16="http://schemas.microsoft.com/office/drawing/2014/main" id="{B3559290-937F-4856-87DB-88FD3170DF90}"/>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reeform: Shape 600">
              <a:extLst>
                <a:ext uri="{FF2B5EF4-FFF2-40B4-BE49-F238E27FC236}">
                  <a16:creationId xmlns:a16="http://schemas.microsoft.com/office/drawing/2014/main" id="{775BC5FC-DEDB-48E3-86EC-8F479ABBDCBB}"/>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9">
            <a:extLst>
              <a:ext uri="{FF2B5EF4-FFF2-40B4-BE49-F238E27FC236}">
                <a16:creationId xmlns:a16="http://schemas.microsoft.com/office/drawing/2014/main" id="{E64B9FE5-0836-4BE7-BD67-21CA26B10FC9}"/>
              </a:ext>
            </a:extLst>
          </p:cNvPr>
          <p:cNvGrpSpPr/>
          <p:nvPr/>
        </p:nvGrpSpPr>
        <p:grpSpPr>
          <a:xfrm>
            <a:off x="7623574" y="6017027"/>
            <a:ext cx="1031977" cy="114824"/>
            <a:chOff x="7623574" y="6017027"/>
            <a:chExt cx="1031977" cy="114824"/>
          </a:xfrm>
          <a:solidFill>
            <a:srgbClr val="0000FF"/>
          </a:solidFill>
        </p:grpSpPr>
        <p:sp>
          <p:nvSpPr>
            <p:cNvPr id="603" name="Oval 602">
              <a:extLst>
                <a:ext uri="{FF2B5EF4-FFF2-40B4-BE49-F238E27FC236}">
                  <a16:creationId xmlns:a16="http://schemas.microsoft.com/office/drawing/2014/main" id="{B91BF654-9ED5-483D-83A5-52DA71535679}"/>
                </a:ext>
              </a:extLst>
            </p:cNvPr>
            <p:cNvSpPr/>
            <p:nvPr/>
          </p:nvSpPr>
          <p:spPr>
            <a:xfrm>
              <a:off x="8392644" y="6037863"/>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94B1EA2C-6C5D-409C-8153-7E110109EBE1}"/>
                </a:ext>
              </a:extLst>
            </p:cNvPr>
            <p:cNvSpPr/>
            <p:nvPr/>
          </p:nvSpPr>
          <p:spPr>
            <a:xfrm>
              <a:off x="7956051"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E618B750-059F-4799-B46C-CF9933BFF72A}"/>
                </a:ext>
              </a:extLst>
            </p:cNvPr>
            <p:cNvSpPr/>
            <p:nvPr/>
          </p:nvSpPr>
          <p:spPr>
            <a:xfrm rot="5400000">
              <a:off x="8561433"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Isosceles Triangle 605">
              <a:extLst>
                <a:ext uri="{FF2B5EF4-FFF2-40B4-BE49-F238E27FC236}">
                  <a16:creationId xmlns:a16="http://schemas.microsoft.com/office/drawing/2014/main" id="{112612FD-EB3C-4476-87CF-3B81E812130B}"/>
                </a:ext>
              </a:extLst>
            </p:cNvPr>
            <p:cNvSpPr/>
            <p:nvPr/>
          </p:nvSpPr>
          <p:spPr>
            <a:xfrm>
              <a:off x="8247113"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Isosceles Triangle 606">
              <a:extLst>
                <a:ext uri="{FF2B5EF4-FFF2-40B4-BE49-F238E27FC236}">
                  <a16:creationId xmlns:a16="http://schemas.microsoft.com/office/drawing/2014/main" id="{03969A4F-AD17-44F6-A8F0-1095B3B8B37F}"/>
                </a:ext>
              </a:extLst>
            </p:cNvPr>
            <p:cNvSpPr/>
            <p:nvPr/>
          </p:nvSpPr>
          <p:spPr>
            <a:xfrm>
              <a:off x="7623574"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a:extLst>
                <a:ext uri="{FF2B5EF4-FFF2-40B4-BE49-F238E27FC236}">
                  <a16:creationId xmlns:a16="http://schemas.microsoft.com/office/drawing/2014/main" id="{8E350BC1-EC80-484B-8493-E63ECC0CE567}"/>
                </a:ext>
              </a:extLst>
            </p:cNvPr>
            <p:cNvSpPr/>
            <p:nvPr/>
          </p:nvSpPr>
          <p:spPr>
            <a:xfrm>
              <a:off x="8101582"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Rectangle: Rounded Corners 608">
              <a:extLst>
                <a:ext uri="{FF2B5EF4-FFF2-40B4-BE49-F238E27FC236}">
                  <a16:creationId xmlns:a16="http://schemas.microsoft.com/office/drawing/2014/main" id="{036B8AD0-4592-4399-A701-AE5A5107B36A}"/>
                </a:ext>
              </a:extLst>
            </p:cNvPr>
            <p:cNvSpPr/>
            <p:nvPr/>
          </p:nvSpPr>
          <p:spPr>
            <a:xfrm>
              <a:off x="7769105" y="6037863"/>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98" name="Freeform: Shape 697">
            <a:extLst>
              <a:ext uri="{FF2B5EF4-FFF2-40B4-BE49-F238E27FC236}">
                <a16:creationId xmlns:a16="http://schemas.microsoft.com/office/drawing/2014/main" id="{6B388FF9-807D-46AB-985F-677CF875146D}"/>
              </a:ext>
            </a:extLst>
          </p:cNvPr>
          <p:cNvSpPr/>
          <p:nvPr/>
        </p:nvSpPr>
        <p:spPr>
          <a:xfrm>
            <a:off x="6475212" y="5511259"/>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8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4" name="Group 703">
            <a:extLst>
              <a:ext uri="{FF2B5EF4-FFF2-40B4-BE49-F238E27FC236}">
                <a16:creationId xmlns:a16="http://schemas.microsoft.com/office/drawing/2014/main" id="{4574BA36-AA5F-4F80-88CC-1299304C4117}"/>
              </a:ext>
            </a:extLst>
          </p:cNvPr>
          <p:cNvGrpSpPr/>
          <p:nvPr/>
        </p:nvGrpSpPr>
        <p:grpSpPr>
          <a:xfrm>
            <a:off x="10026955" y="5898626"/>
            <a:ext cx="755408" cy="171815"/>
            <a:chOff x="7751701" y="5677413"/>
            <a:chExt cx="755408" cy="171815"/>
          </a:xfrm>
          <a:solidFill>
            <a:srgbClr val="9900CC"/>
          </a:solidFill>
        </p:grpSpPr>
        <p:sp>
          <p:nvSpPr>
            <p:cNvPr id="705" name="Freeform: Shape 704">
              <a:extLst>
                <a:ext uri="{FF2B5EF4-FFF2-40B4-BE49-F238E27FC236}">
                  <a16:creationId xmlns:a16="http://schemas.microsoft.com/office/drawing/2014/main" id="{B73579CB-AC0C-484E-B340-F6F0AACCC0E4}"/>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Freeform: Shape 705">
              <a:extLst>
                <a:ext uri="{FF2B5EF4-FFF2-40B4-BE49-F238E27FC236}">
                  <a16:creationId xmlns:a16="http://schemas.microsoft.com/office/drawing/2014/main" id="{9E2CE01F-AC0A-4C53-AA2D-556B60104D2F}"/>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Freeform: Shape 706">
              <a:extLst>
                <a:ext uri="{FF2B5EF4-FFF2-40B4-BE49-F238E27FC236}">
                  <a16:creationId xmlns:a16="http://schemas.microsoft.com/office/drawing/2014/main" id="{6A03BC07-28D2-401F-A4E3-EEA8929617C9}"/>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708">
            <a:extLst>
              <a:ext uri="{FF2B5EF4-FFF2-40B4-BE49-F238E27FC236}">
                <a16:creationId xmlns:a16="http://schemas.microsoft.com/office/drawing/2014/main" id="{9747F77F-D4CE-4AC5-92BE-971A290C1C0A}"/>
              </a:ext>
            </a:extLst>
          </p:cNvPr>
          <p:cNvGrpSpPr/>
          <p:nvPr/>
        </p:nvGrpSpPr>
        <p:grpSpPr>
          <a:xfrm>
            <a:off x="9916834" y="5360580"/>
            <a:ext cx="954674" cy="250936"/>
            <a:chOff x="3064128" y="5259734"/>
            <a:chExt cx="954674" cy="250936"/>
          </a:xfrm>
        </p:grpSpPr>
        <p:sp>
          <p:nvSpPr>
            <p:cNvPr id="710" name="Freeform: Shape 709">
              <a:extLst>
                <a:ext uri="{FF2B5EF4-FFF2-40B4-BE49-F238E27FC236}">
                  <a16:creationId xmlns:a16="http://schemas.microsoft.com/office/drawing/2014/main" id="{84A59884-F711-4637-9192-557F2B89B01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Freeform: Shape 710">
              <a:extLst>
                <a:ext uri="{FF2B5EF4-FFF2-40B4-BE49-F238E27FC236}">
                  <a16:creationId xmlns:a16="http://schemas.microsoft.com/office/drawing/2014/main" id="{44AC2EE3-C5F2-4897-B535-E85A1F3EDA6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Freeform: Shape 711">
              <a:extLst>
                <a:ext uri="{FF2B5EF4-FFF2-40B4-BE49-F238E27FC236}">
                  <a16:creationId xmlns:a16="http://schemas.microsoft.com/office/drawing/2014/main" id="{0D28CBCD-576B-4CD6-9BB0-2B24E294BE28}"/>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Freeform: Shape 712">
              <a:extLst>
                <a:ext uri="{FF2B5EF4-FFF2-40B4-BE49-F238E27FC236}">
                  <a16:creationId xmlns:a16="http://schemas.microsoft.com/office/drawing/2014/main" id="{BC7B05CC-3972-4EA7-828C-333BC1BB1D08}"/>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Freeform: Shape 713">
              <a:extLst>
                <a:ext uri="{FF2B5EF4-FFF2-40B4-BE49-F238E27FC236}">
                  <a16:creationId xmlns:a16="http://schemas.microsoft.com/office/drawing/2014/main" id="{E27B2941-6DB5-4B39-96F3-BDB854FAD63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Freeform: Shape 714">
              <a:extLst>
                <a:ext uri="{FF2B5EF4-FFF2-40B4-BE49-F238E27FC236}">
                  <a16:creationId xmlns:a16="http://schemas.microsoft.com/office/drawing/2014/main" id="{B663952E-334D-4834-B87B-E7E8BC0FFA7B}"/>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Freeform: Shape 715">
              <a:extLst>
                <a:ext uri="{FF2B5EF4-FFF2-40B4-BE49-F238E27FC236}">
                  <a16:creationId xmlns:a16="http://schemas.microsoft.com/office/drawing/2014/main" id="{62D0AEDC-7AD9-48F2-B9D3-BAFD337D706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Freeform: Shape 716">
              <a:extLst>
                <a:ext uri="{FF2B5EF4-FFF2-40B4-BE49-F238E27FC236}">
                  <a16:creationId xmlns:a16="http://schemas.microsoft.com/office/drawing/2014/main" id="{C24A4C2B-0DC5-42CE-93B2-06EE2EDBA0D0}"/>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Freeform: Shape 717">
              <a:extLst>
                <a:ext uri="{FF2B5EF4-FFF2-40B4-BE49-F238E27FC236}">
                  <a16:creationId xmlns:a16="http://schemas.microsoft.com/office/drawing/2014/main" id="{03707722-AFFC-4C20-B95F-45AAC1CAB0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Freeform: Shape 718">
              <a:extLst>
                <a:ext uri="{FF2B5EF4-FFF2-40B4-BE49-F238E27FC236}">
                  <a16:creationId xmlns:a16="http://schemas.microsoft.com/office/drawing/2014/main" id="{85251376-F29E-49B0-8F2B-1429A6CDB21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Freeform: Shape 719">
              <a:extLst>
                <a:ext uri="{FF2B5EF4-FFF2-40B4-BE49-F238E27FC236}">
                  <a16:creationId xmlns:a16="http://schemas.microsoft.com/office/drawing/2014/main" id="{81C2669A-C4F5-4F4B-934A-94D3009098A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a:extLst>
              <a:ext uri="{FF2B5EF4-FFF2-40B4-BE49-F238E27FC236}">
                <a16:creationId xmlns:a16="http://schemas.microsoft.com/office/drawing/2014/main" id="{541C7494-8E22-4AEF-A83A-A60A74621F7C}"/>
              </a:ext>
            </a:extLst>
          </p:cNvPr>
          <p:cNvGrpSpPr/>
          <p:nvPr/>
        </p:nvGrpSpPr>
        <p:grpSpPr>
          <a:xfrm>
            <a:off x="8738323" y="5495779"/>
            <a:ext cx="1052512" cy="267360"/>
            <a:chOff x="8738323" y="5495779"/>
            <a:chExt cx="1052512" cy="267360"/>
          </a:xfrm>
        </p:grpSpPr>
        <p:sp>
          <p:nvSpPr>
            <p:cNvPr id="187" name="Rectangle: Rounded Corners 186">
              <a:extLst>
                <a:ext uri="{FF2B5EF4-FFF2-40B4-BE49-F238E27FC236}">
                  <a16:creationId xmlns:a16="http://schemas.microsoft.com/office/drawing/2014/main" id="{8F1833BD-EC8B-4A1C-9ABB-E586944A0871}"/>
                </a:ext>
              </a:extLst>
            </p:cNvPr>
            <p:cNvSpPr/>
            <p:nvPr/>
          </p:nvSpPr>
          <p:spPr>
            <a:xfrm>
              <a:off x="9603820" y="5495779"/>
              <a:ext cx="112811" cy="17104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Freeform: Shape 728">
              <a:extLst>
                <a:ext uri="{FF2B5EF4-FFF2-40B4-BE49-F238E27FC236}">
                  <a16:creationId xmlns:a16="http://schemas.microsoft.com/office/drawing/2014/main" id="{0D06A027-18D0-44E5-823B-8090B591C7C2}"/>
                </a:ext>
              </a:extLst>
            </p:cNvPr>
            <p:cNvSpPr/>
            <p:nvPr/>
          </p:nvSpPr>
          <p:spPr>
            <a:xfrm>
              <a:off x="8738323" y="5521443"/>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00FF"/>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2" name="Freeform: Shape 731">
            <a:extLst>
              <a:ext uri="{FF2B5EF4-FFF2-40B4-BE49-F238E27FC236}">
                <a16:creationId xmlns:a16="http://schemas.microsoft.com/office/drawing/2014/main" id="{41B57DAB-6C15-4E1A-A729-D0630EAD9971}"/>
              </a:ext>
            </a:extLst>
          </p:cNvPr>
          <p:cNvSpPr/>
          <p:nvPr/>
        </p:nvSpPr>
        <p:spPr>
          <a:xfrm>
            <a:off x="1332198" y="6026737"/>
            <a:ext cx="10285151" cy="707153"/>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 name="connsiteX0" fmla="*/ 9795192 w 9822576"/>
              <a:gd name="connsiteY0" fmla="*/ 810 h 414679"/>
              <a:gd name="connsiteX1" fmla="*/ 18028 w 9822576"/>
              <a:gd name="connsiteY1" fmla="*/ 347510 h 414679"/>
              <a:gd name="connsiteX0" fmla="*/ 9805857 w 9832904"/>
              <a:gd name="connsiteY0" fmla="*/ 392 h 703739"/>
              <a:gd name="connsiteX1" fmla="*/ 28693 w 9832904"/>
              <a:gd name="connsiteY1" fmla="*/ 347092 h 703739"/>
              <a:gd name="connsiteX0" fmla="*/ 9802313 w 10076712"/>
              <a:gd name="connsiteY0" fmla="*/ 0 h 853569"/>
              <a:gd name="connsiteX1" fmla="*/ 25149 w 10076712"/>
              <a:gd name="connsiteY1" fmla="*/ 346700 h 853569"/>
              <a:gd name="connsiteX0" fmla="*/ 9802325 w 9802325"/>
              <a:gd name="connsiteY0" fmla="*/ 0 h 882997"/>
              <a:gd name="connsiteX1" fmla="*/ 8974712 w 9802325"/>
              <a:gd name="connsiteY1" fmla="*/ 493332 h 882997"/>
              <a:gd name="connsiteX2" fmla="*/ 25161 w 9802325"/>
              <a:gd name="connsiteY2" fmla="*/ 346700 h 882997"/>
              <a:gd name="connsiteX0" fmla="*/ 9816290 w 9914104"/>
              <a:gd name="connsiteY0" fmla="*/ 0 h 839132"/>
              <a:gd name="connsiteX1" fmla="*/ 8988677 w 9914104"/>
              <a:gd name="connsiteY1" fmla="*/ 493332 h 839132"/>
              <a:gd name="connsiteX2" fmla="*/ 39126 w 9914104"/>
              <a:gd name="connsiteY2" fmla="*/ 346700 h 839132"/>
              <a:gd name="connsiteX0" fmla="*/ 9816437 w 9896616"/>
              <a:gd name="connsiteY0" fmla="*/ 0 h 872221"/>
              <a:gd name="connsiteX1" fmla="*/ 8957019 w 9896616"/>
              <a:gd name="connsiteY1" fmla="*/ 588747 h 872221"/>
              <a:gd name="connsiteX2" fmla="*/ 39273 w 9896616"/>
              <a:gd name="connsiteY2" fmla="*/ 346700 h 872221"/>
              <a:gd name="connsiteX0" fmla="*/ 10242097 w 10322276"/>
              <a:gd name="connsiteY0" fmla="*/ 0 h 702896"/>
              <a:gd name="connsiteX1" fmla="*/ 9382679 w 10322276"/>
              <a:gd name="connsiteY1" fmla="*/ 588747 h 702896"/>
              <a:gd name="connsiteX2" fmla="*/ 723710 w 10322276"/>
              <a:gd name="connsiteY2" fmla="*/ 684163 h 702896"/>
              <a:gd name="connsiteX3" fmla="*/ 464933 w 10322276"/>
              <a:gd name="connsiteY3" fmla="*/ 346700 h 702896"/>
              <a:gd name="connsiteX0" fmla="*/ 9856055 w 9875122"/>
              <a:gd name="connsiteY0" fmla="*/ 0 h 673263"/>
              <a:gd name="connsiteX1" fmla="*/ 8996637 w 9875122"/>
              <a:gd name="connsiteY1" fmla="*/ 588747 h 673263"/>
              <a:gd name="connsiteX2" fmla="*/ 1021480 w 9875122"/>
              <a:gd name="connsiteY2" fmla="*/ 644406 h 673263"/>
              <a:gd name="connsiteX3" fmla="*/ 78891 w 9875122"/>
              <a:gd name="connsiteY3" fmla="*/ 346700 h 673263"/>
              <a:gd name="connsiteX0" fmla="*/ 9856055 w 10392759"/>
              <a:gd name="connsiteY0" fmla="*/ 0 h 673263"/>
              <a:gd name="connsiteX1" fmla="*/ 8996637 w 10392759"/>
              <a:gd name="connsiteY1" fmla="*/ 588747 h 673263"/>
              <a:gd name="connsiteX2" fmla="*/ 1021480 w 10392759"/>
              <a:gd name="connsiteY2" fmla="*/ 644406 h 673263"/>
              <a:gd name="connsiteX3" fmla="*/ 78891 w 10392759"/>
              <a:gd name="connsiteY3" fmla="*/ 346700 h 673263"/>
              <a:gd name="connsiteX0" fmla="*/ 9856055 w 10413636"/>
              <a:gd name="connsiteY0" fmla="*/ 0 h 707685"/>
              <a:gd name="connsiteX1" fmla="*/ 9060248 w 10413636"/>
              <a:gd name="connsiteY1" fmla="*/ 652357 h 707685"/>
              <a:gd name="connsiteX2" fmla="*/ 1021480 w 10413636"/>
              <a:gd name="connsiteY2" fmla="*/ 644406 h 707685"/>
              <a:gd name="connsiteX3" fmla="*/ 78891 w 10413636"/>
              <a:gd name="connsiteY3" fmla="*/ 346700 h 707685"/>
              <a:gd name="connsiteX0" fmla="*/ 9835170 w 10392751"/>
              <a:gd name="connsiteY0" fmla="*/ 0 h 707685"/>
              <a:gd name="connsiteX1" fmla="*/ 9039363 w 10392751"/>
              <a:gd name="connsiteY1" fmla="*/ 652357 h 707685"/>
              <a:gd name="connsiteX2" fmla="*/ 1000595 w 10392751"/>
              <a:gd name="connsiteY2" fmla="*/ 644406 h 707685"/>
              <a:gd name="connsiteX3" fmla="*/ 58006 w 10392751"/>
              <a:gd name="connsiteY3" fmla="*/ 346700 h 707685"/>
              <a:gd name="connsiteX0" fmla="*/ 9777164 w 10334745"/>
              <a:gd name="connsiteY0" fmla="*/ 0 h 707685"/>
              <a:gd name="connsiteX1" fmla="*/ 8981357 w 10334745"/>
              <a:gd name="connsiteY1" fmla="*/ 652357 h 707685"/>
              <a:gd name="connsiteX2" fmla="*/ 942589 w 10334745"/>
              <a:gd name="connsiteY2" fmla="*/ 644406 h 707685"/>
              <a:gd name="connsiteX3" fmla="*/ 0 w 10334745"/>
              <a:gd name="connsiteY3" fmla="*/ 346700 h 707685"/>
              <a:gd name="connsiteX0" fmla="*/ 9777164 w 10334745"/>
              <a:gd name="connsiteY0" fmla="*/ 0 h 693698"/>
              <a:gd name="connsiteX1" fmla="*/ 8981357 w 10334745"/>
              <a:gd name="connsiteY1" fmla="*/ 652357 h 693698"/>
              <a:gd name="connsiteX2" fmla="*/ 942589 w 10334745"/>
              <a:gd name="connsiteY2" fmla="*/ 644406 h 693698"/>
              <a:gd name="connsiteX3" fmla="*/ 0 w 10334745"/>
              <a:gd name="connsiteY3" fmla="*/ 346700 h 693698"/>
              <a:gd name="connsiteX0" fmla="*/ 9777164 w 10333277"/>
              <a:gd name="connsiteY0" fmla="*/ 0 h 708254"/>
              <a:gd name="connsiteX1" fmla="*/ 8981357 w 10333277"/>
              <a:gd name="connsiteY1" fmla="*/ 652357 h 708254"/>
              <a:gd name="connsiteX2" fmla="*/ 974339 w 10333277"/>
              <a:gd name="connsiteY2" fmla="*/ 688856 h 708254"/>
              <a:gd name="connsiteX3" fmla="*/ 0 w 10333277"/>
              <a:gd name="connsiteY3" fmla="*/ 346700 h 708254"/>
              <a:gd name="connsiteX0" fmla="*/ 9777164 w 10333570"/>
              <a:gd name="connsiteY0" fmla="*/ 0 h 697328"/>
              <a:gd name="connsiteX1" fmla="*/ 8981357 w 10333570"/>
              <a:gd name="connsiteY1" fmla="*/ 652357 h 697328"/>
              <a:gd name="connsiteX2" fmla="*/ 967989 w 10333570"/>
              <a:gd name="connsiteY2" fmla="*/ 657106 h 697328"/>
              <a:gd name="connsiteX3" fmla="*/ 0 w 10333570"/>
              <a:gd name="connsiteY3" fmla="*/ 346700 h 697328"/>
              <a:gd name="connsiteX0" fmla="*/ 9790418 w 10346824"/>
              <a:gd name="connsiteY0" fmla="*/ 0 h 697328"/>
              <a:gd name="connsiteX1" fmla="*/ 8994611 w 10346824"/>
              <a:gd name="connsiteY1" fmla="*/ 652357 h 697328"/>
              <a:gd name="connsiteX2" fmla="*/ 981243 w 10346824"/>
              <a:gd name="connsiteY2" fmla="*/ 657106 h 697328"/>
              <a:gd name="connsiteX3" fmla="*/ 13254 w 10346824"/>
              <a:gd name="connsiteY3" fmla="*/ 346700 h 697328"/>
              <a:gd name="connsiteX0" fmla="*/ 9782804 w 10339210"/>
              <a:gd name="connsiteY0" fmla="*/ 0 h 697328"/>
              <a:gd name="connsiteX1" fmla="*/ 8986997 w 10339210"/>
              <a:gd name="connsiteY1" fmla="*/ 652357 h 697328"/>
              <a:gd name="connsiteX2" fmla="*/ 973629 w 10339210"/>
              <a:gd name="connsiteY2" fmla="*/ 657106 h 697328"/>
              <a:gd name="connsiteX3" fmla="*/ 5640 w 10339210"/>
              <a:gd name="connsiteY3" fmla="*/ 346700 h 697328"/>
              <a:gd name="connsiteX0" fmla="*/ 9780370 w 10336776"/>
              <a:gd name="connsiteY0" fmla="*/ 0 h 697328"/>
              <a:gd name="connsiteX1" fmla="*/ 8984563 w 10336776"/>
              <a:gd name="connsiteY1" fmla="*/ 652357 h 697328"/>
              <a:gd name="connsiteX2" fmla="*/ 971195 w 10336776"/>
              <a:gd name="connsiteY2" fmla="*/ 657106 h 697328"/>
              <a:gd name="connsiteX3" fmla="*/ 3206 w 10336776"/>
              <a:gd name="connsiteY3" fmla="*/ 346700 h 697328"/>
              <a:gd name="connsiteX0" fmla="*/ 9856251 w 10412657"/>
              <a:gd name="connsiteY0" fmla="*/ 0 h 719313"/>
              <a:gd name="connsiteX1" fmla="*/ 9060444 w 10412657"/>
              <a:gd name="connsiteY1" fmla="*/ 652357 h 719313"/>
              <a:gd name="connsiteX2" fmla="*/ 1047076 w 10412657"/>
              <a:gd name="connsiteY2" fmla="*/ 657106 h 719313"/>
              <a:gd name="connsiteX3" fmla="*/ 129887 w 10412657"/>
              <a:gd name="connsiteY3" fmla="*/ 289550 h 719313"/>
              <a:gd name="connsiteX0" fmla="*/ 9821763 w 10378169"/>
              <a:gd name="connsiteY0" fmla="*/ 0 h 719313"/>
              <a:gd name="connsiteX1" fmla="*/ 9025956 w 10378169"/>
              <a:gd name="connsiteY1" fmla="*/ 652357 h 719313"/>
              <a:gd name="connsiteX2" fmla="*/ 1012588 w 10378169"/>
              <a:gd name="connsiteY2" fmla="*/ 657106 h 719313"/>
              <a:gd name="connsiteX3" fmla="*/ 95399 w 10378169"/>
              <a:gd name="connsiteY3" fmla="*/ 289550 h 719313"/>
              <a:gd name="connsiteX0" fmla="*/ 9806031 w 10362437"/>
              <a:gd name="connsiteY0" fmla="*/ 0 h 719313"/>
              <a:gd name="connsiteX1" fmla="*/ 9010224 w 10362437"/>
              <a:gd name="connsiteY1" fmla="*/ 652357 h 719313"/>
              <a:gd name="connsiteX2" fmla="*/ 996856 w 10362437"/>
              <a:gd name="connsiteY2" fmla="*/ 657106 h 719313"/>
              <a:gd name="connsiteX3" fmla="*/ 79667 w 10362437"/>
              <a:gd name="connsiteY3" fmla="*/ 289550 h 719313"/>
              <a:gd name="connsiteX0" fmla="*/ 9726364 w 10282770"/>
              <a:gd name="connsiteY0" fmla="*/ 0 h 709633"/>
              <a:gd name="connsiteX1" fmla="*/ 8930557 w 10282770"/>
              <a:gd name="connsiteY1" fmla="*/ 652357 h 709633"/>
              <a:gd name="connsiteX2" fmla="*/ 917189 w 10282770"/>
              <a:gd name="connsiteY2" fmla="*/ 657106 h 709633"/>
              <a:gd name="connsiteX3" fmla="*/ 0 w 10282770"/>
              <a:gd name="connsiteY3" fmla="*/ 289550 h 709633"/>
              <a:gd name="connsiteX0" fmla="*/ 9807548 w 10363954"/>
              <a:gd name="connsiteY0" fmla="*/ 0 h 720764"/>
              <a:gd name="connsiteX1" fmla="*/ 9011741 w 10363954"/>
              <a:gd name="connsiteY1" fmla="*/ 652357 h 720764"/>
              <a:gd name="connsiteX2" fmla="*/ 998373 w 10363954"/>
              <a:gd name="connsiteY2" fmla="*/ 657106 h 720764"/>
              <a:gd name="connsiteX3" fmla="*/ 78803 w 10363954"/>
              <a:gd name="connsiteY3" fmla="*/ 263356 h 720764"/>
              <a:gd name="connsiteX0" fmla="*/ 9824289 w 10380695"/>
              <a:gd name="connsiteY0" fmla="*/ 0 h 720764"/>
              <a:gd name="connsiteX1" fmla="*/ 9028482 w 10380695"/>
              <a:gd name="connsiteY1" fmla="*/ 652357 h 720764"/>
              <a:gd name="connsiteX2" fmla="*/ 1015114 w 10380695"/>
              <a:gd name="connsiteY2" fmla="*/ 657106 h 720764"/>
              <a:gd name="connsiteX3" fmla="*/ 95544 w 10380695"/>
              <a:gd name="connsiteY3" fmla="*/ 263356 h 720764"/>
              <a:gd name="connsiteX0" fmla="*/ 9817380 w 10373786"/>
              <a:gd name="connsiteY0" fmla="*/ 0 h 720764"/>
              <a:gd name="connsiteX1" fmla="*/ 9021573 w 10373786"/>
              <a:gd name="connsiteY1" fmla="*/ 652357 h 720764"/>
              <a:gd name="connsiteX2" fmla="*/ 1008205 w 10373786"/>
              <a:gd name="connsiteY2" fmla="*/ 657106 h 720764"/>
              <a:gd name="connsiteX3" fmla="*/ 88635 w 10373786"/>
              <a:gd name="connsiteY3" fmla="*/ 263356 h 720764"/>
              <a:gd name="connsiteX0" fmla="*/ 9809511 w 10365917"/>
              <a:gd name="connsiteY0" fmla="*/ 0 h 720764"/>
              <a:gd name="connsiteX1" fmla="*/ 9013704 w 10365917"/>
              <a:gd name="connsiteY1" fmla="*/ 652357 h 720764"/>
              <a:gd name="connsiteX2" fmla="*/ 1000336 w 10365917"/>
              <a:gd name="connsiteY2" fmla="*/ 657106 h 720764"/>
              <a:gd name="connsiteX3" fmla="*/ 80766 w 10365917"/>
              <a:gd name="connsiteY3" fmla="*/ 263356 h 720764"/>
              <a:gd name="connsiteX0" fmla="*/ 9732390 w 10288796"/>
              <a:gd name="connsiteY0" fmla="*/ 0 h 709745"/>
              <a:gd name="connsiteX1" fmla="*/ 8936583 w 10288796"/>
              <a:gd name="connsiteY1" fmla="*/ 652357 h 709745"/>
              <a:gd name="connsiteX2" fmla="*/ 923215 w 10288796"/>
              <a:gd name="connsiteY2" fmla="*/ 657106 h 709745"/>
              <a:gd name="connsiteX3" fmla="*/ 3645 w 10288796"/>
              <a:gd name="connsiteY3" fmla="*/ 263356 h 709745"/>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32118 w 10288524"/>
              <a:gd name="connsiteY0" fmla="*/ 0 h 707153"/>
              <a:gd name="connsiteX1" fmla="*/ 8936311 w 10288524"/>
              <a:gd name="connsiteY1" fmla="*/ 652357 h 707153"/>
              <a:gd name="connsiteX2" fmla="*/ 922943 w 10288524"/>
              <a:gd name="connsiteY2" fmla="*/ 657106 h 707153"/>
              <a:gd name="connsiteX3" fmla="*/ 3373 w 10288524"/>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Lst>
            <a:ahLst/>
            <a:cxnLst>
              <a:cxn ang="0">
                <a:pos x="connsiteX0" y="connsiteY0"/>
              </a:cxn>
              <a:cxn ang="0">
                <a:pos x="connsiteX1" y="connsiteY1"/>
              </a:cxn>
              <a:cxn ang="0">
                <a:pos x="connsiteX2" y="connsiteY2"/>
              </a:cxn>
              <a:cxn ang="0">
                <a:pos x="connsiteX3" y="connsiteY3"/>
              </a:cxn>
            </a:cxnLst>
            <a:rect l="l" t="t" r="r" b="b"/>
            <a:pathLst>
              <a:path w="10285151" h="707153">
                <a:moveTo>
                  <a:pt x="9728745" y="0"/>
                </a:moveTo>
                <a:cubicBezTo>
                  <a:pt x="10685326" y="29272"/>
                  <a:pt x="10401134" y="542839"/>
                  <a:pt x="8932938" y="652357"/>
                </a:cubicBezTo>
                <a:cubicBezTo>
                  <a:pt x="7464742" y="761875"/>
                  <a:pt x="1953575" y="676697"/>
                  <a:pt x="919570" y="657106"/>
                </a:cubicBezTo>
                <a:cubicBezTo>
                  <a:pt x="-114435" y="637515"/>
                  <a:pt x="17729" y="518037"/>
                  <a:pt x="0" y="263356"/>
                </a:cubicBezTo>
              </a:path>
            </a:pathLst>
          </a:custGeom>
          <a:noFill/>
          <a:ln w="47625">
            <a:solidFill>
              <a:srgbClr val="9900CC"/>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F296D3BB-F9DA-491B-90CC-3FF3F4F2E0A7}"/>
              </a:ext>
            </a:extLst>
          </p:cNvPr>
          <p:cNvSpPr/>
          <p:nvPr/>
        </p:nvSpPr>
        <p:spPr>
          <a:xfrm>
            <a:off x="7781972" y="1159146"/>
            <a:ext cx="382951" cy="3854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F3BA03FA-10ED-4382-BEFB-5D390CD3D22C}"/>
              </a:ext>
            </a:extLst>
          </p:cNvPr>
          <p:cNvGrpSpPr/>
          <p:nvPr/>
        </p:nvGrpSpPr>
        <p:grpSpPr>
          <a:xfrm>
            <a:off x="2003796" y="1338008"/>
            <a:ext cx="1849442" cy="338554"/>
            <a:chOff x="507963" y="1155134"/>
            <a:chExt cx="1849442" cy="338554"/>
          </a:xfrm>
        </p:grpSpPr>
        <p:sp>
          <p:nvSpPr>
            <p:cNvPr id="7" name="Oval 6">
              <a:extLst>
                <a:ext uri="{FF2B5EF4-FFF2-40B4-BE49-F238E27FC236}">
                  <a16:creationId xmlns:a16="http://schemas.microsoft.com/office/drawing/2014/main" id="{4D6E53A1-7139-4B35-A71E-AA7BBCFD852E}"/>
                </a:ext>
              </a:extLst>
            </p:cNvPr>
            <p:cNvSpPr/>
            <p:nvPr/>
          </p:nvSpPr>
          <p:spPr>
            <a:xfrm>
              <a:off x="507963" y="1246207"/>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TextBox 262">
              <a:extLst>
                <a:ext uri="{FF2B5EF4-FFF2-40B4-BE49-F238E27FC236}">
                  <a16:creationId xmlns:a16="http://schemas.microsoft.com/office/drawing/2014/main" id="{62CA87FD-D108-4E59-8A14-AAC714DFA4B1}"/>
                </a:ext>
              </a:extLst>
            </p:cNvPr>
            <p:cNvSpPr txBox="1"/>
            <p:nvPr/>
          </p:nvSpPr>
          <p:spPr>
            <a:xfrm>
              <a:off x="608293" y="1155134"/>
              <a:ext cx="1749112" cy="338554"/>
            </a:xfrm>
            <a:prstGeom prst="rect">
              <a:avLst/>
            </a:prstGeom>
            <a:noFill/>
          </p:spPr>
          <p:txBody>
            <a:bodyPr wrap="square" rtlCol="0">
              <a:spAutoFit/>
            </a:bodyPr>
            <a:lstStyle/>
            <a:p>
              <a:r>
                <a:rPr lang="en-US" sz="1600" b="1" dirty="0">
                  <a:latin typeface="Century Gothic" panose="020B0502020202020204" pitchFamily="34" charset="0"/>
                </a:rPr>
                <a:t>theta</a:t>
              </a:r>
              <a:r>
                <a:rPr lang="en-US" sz="1600" dirty="0">
                  <a:latin typeface="Century Gothic" panose="020B0502020202020204" pitchFamily="34" charset="0"/>
                </a:rPr>
                <a:t>: 4-10 Hz.</a:t>
              </a:r>
            </a:p>
          </p:txBody>
        </p:sp>
      </p:grpSp>
      <p:pic>
        <p:nvPicPr>
          <p:cNvPr id="2" name="Picture 1">
            <a:extLst>
              <a:ext uri="{FF2B5EF4-FFF2-40B4-BE49-F238E27FC236}">
                <a16:creationId xmlns:a16="http://schemas.microsoft.com/office/drawing/2014/main" id="{37B8E112-B9E0-4FC2-9169-C88E33A588B5}"/>
              </a:ext>
            </a:extLst>
          </p:cNvPr>
          <p:cNvPicPr>
            <a:picLocks noChangeAspect="1"/>
          </p:cNvPicPr>
          <p:nvPr/>
        </p:nvPicPr>
        <p:blipFill rotWithShape="1">
          <a:blip r:embed="rId4"/>
          <a:srcRect r="17765"/>
          <a:stretch/>
        </p:blipFill>
        <p:spPr>
          <a:xfrm>
            <a:off x="9831426" y="207040"/>
            <a:ext cx="2230703" cy="903108"/>
          </a:xfrm>
          <a:prstGeom prst="rect">
            <a:avLst/>
          </a:prstGeom>
        </p:spPr>
      </p:pic>
      <p:grpSp>
        <p:nvGrpSpPr>
          <p:cNvPr id="14" name="Group 13">
            <a:extLst>
              <a:ext uri="{FF2B5EF4-FFF2-40B4-BE49-F238E27FC236}">
                <a16:creationId xmlns:a16="http://schemas.microsoft.com/office/drawing/2014/main" id="{6FB97D60-7BF3-480B-B1AC-09197F483B5C}"/>
              </a:ext>
            </a:extLst>
          </p:cNvPr>
          <p:cNvGrpSpPr/>
          <p:nvPr/>
        </p:nvGrpSpPr>
        <p:grpSpPr>
          <a:xfrm>
            <a:off x="2166534" y="1633853"/>
            <a:ext cx="6374192" cy="307777"/>
            <a:chOff x="741168" y="3817691"/>
            <a:chExt cx="6374192" cy="307777"/>
          </a:xfrm>
        </p:grpSpPr>
        <p:sp>
          <p:nvSpPr>
            <p:cNvPr id="276" name="TextBox 275">
              <a:extLst>
                <a:ext uri="{FF2B5EF4-FFF2-40B4-BE49-F238E27FC236}">
                  <a16:creationId xmlns:a16="http://schemas.microsoft.com/office/drawing/2014/main" id="{70F6695D-995D-4F62-BED6-F063ED13BEF8}"/>
                </a:ext>
              </a:extLst>
            </p:cNvPr>
            <p:cNvSpPr txBox="1"/>
            <p:nvPr/>
          </p:nvSpPr>
          <p:spPr>
            <a:xfrm>
              <a:off x="850546" y="3817691"/>
              <a:ext cx="6264814" cy="307777"/>
            </a:xfrm>
            <a:prstGeom prst="rect">
              <a:avLst/>
            </a:prstGeom>
            <a:noFill/>
          </p:spPr>
          <p:txBody>
            <a:bodyPr wrap="square" rtlCol="0">
              <a:spAutoFit/>
            </a:bodyPr>
            <a:lstStyle/>
            <a:p>
              <a:r>
                <a:rPr lang="en-US" sz="1400" dirty="0">
                  <a:latin typeface="Century Gothic" panose="020B0502020202020204" pitchFamily="34" charset="0"/>
                </a:rPr>
                <a:t>Associated with exploratory (“preparatory”) movement &amp; REM sleep.</a:t>
              </a:r>
            </a:p>
          </p:txBody>
        </p:sp>
        <p:sp>
          <p:nvSpPr>
            <p:cNvPr id="277" name="Oval 276">
              <a:extLst>
                <a:ext uri="{FF2B5EF4-FFF2-40B4-BE49-F238E27FC236}">
                  <a16:creationId xmlns:a16="http://schemas.microsoft.com/office/drawing/2014/main" id="{F3C0C32B-28B3-4BE0-B6B3-6A938A8AAD59}"/>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82" name="TextBox 281">
            <a:extLst>
              <a:ext uri="{FF2B5EF4-FFF2-40B4-BE49-F238E27FC236}">
                <a16:creationId xmlns:a16="http://schemas.microsoft.com/office/drawing/2014/main" id="{631146C7-4541-4E21-9BB2-9586AA19C98F}"/>
              </a:ext>
            </a:extLst>
          </p:cNvPr>
          <p:cNvSpPr txBox="1"/>
          <p:nvPr/>
        </p:nvSpPr>
        <p:spPr>
          <a:xfrm>
            <a:off x="3238668" y="1015068"/>
            <a:ext cx="2762295" cy="369332"/>
          </a:xfrm>
          <a:prstGeom prst="rect">
            <a:avLst/>
          </a:prstGeom>
          <a:noFill/>
        </p:spPr>
        <p:txBody>
          <a:bodyPr wrap="none" rtlCol="0">
            <a:spAutoFit/>
          </a:bodyPr>
          <a:lstStyle/>
          <a:p>
            <a:r>
              <a:rPr lang="en-US" b="1" u="sng" dirty="0">
                <a:latin typeface="Century Gothic" panose="020B0502020202020204" pitchFamily="34" charset="0"/>
              </a:rPr>
              <a:t>Major Network Patterns</a:t>
            </a:r>
          </a:p>
        </p:txBody>
      </p:sp>
      <p:grpSp>
        <p:nvGrpSpPr>
          <p:cNvPr id="278" name="Group 277">
            <a:extLst>
              <a:ext uri="{FF2B5EF4-FFF2-40B4-BE49-F238E27FC236}">
                <a16:creationId xmlns:a16="http://schemas.microsoft.com/office/drawing/2014/main" id="{5F1592E6-B8F1-4356-B8DC-AF06C642CD3E}"/>
              </a:ext>
            </a:extLst>
          </p:cNvPr>
          <p:cNvGrpSpPr/>
          <p:nvPr/>
        </p:nvGrpSpPr>
        <p:grpSpPr>
          <a:xfrm>
            <a:off x="2003796" y="3195561"/>
            <a:ext cx="2088225" cy="338554"/>
            <a:chOff x="507963" y="1139996"/>
            <a:chExt cx="2088225" cy="338554"/>
          </a:xfrm>
        </p:grpSpPr>
        <p:sp>
          <p:nvSpPr>
            <p:cNvPr id="279" name="Oval 278">
              <a:extLst>
                <a:ext uri="{FF2B5EF4-FFF2-40B4-BE49-F238E27FC236}">
                  <a16:creationId xmlns:a16="http://schemas.microsoft.com/office/drawing/2014/main" id="{B6C144E8-2137-47B0-8CCA-68ED5C91FB55}"/>
                </a:ext>
              </a:extLst>
            </p:cNvPr>
            <p:cNvSpPr/>
            <p:nvPr/>
          </p:nvSpPr>
          <p:spPr>
            <a:xfrm>
              <a:off x="507963" y="1246207"/>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TextBox 279">
              <a:extLst>
                <a:ext uri="{FF2B5EF4-FFF2-40B4-BE49-F238E27FC236}">
                  <a16:creationId xmlns:a16="http://schemas.microsoft.com/office/drawing/2014/main" id="{AD3A223E-D9D3-40E6-AEBB-6C334AB17370}"/>
                </a:ext>
              </a:extLst>
            </p:cNvPr>
            <p:cNvSpPr txBox="1"/>
            <p:nvPr/>
          </p:nvSpPr>
          <p:spPr>
            <a:xfrm>
              <a:off x="608293" y="1139996"/>
              <a:ext cx="1987895" cy="338554"/>
            </a:xfrm>
            <a:prstGeom prst="rect">
              <a:avLst/>
            </a:prstGeom>
            <a:noFill/>
          </p:spPr>
          <p:txBody>
            <a:bodyPr wrap="square" rtlCol="0">
              <a:spAutoFit/>
            </a:bodyPr>
            <a:lstStyle/>
            <a:p>
              <a:r>
                <a:rPr lang="en-US" sz="1600" b="1" dirty="0">
                  <a:latin typeface="Century Gothic" panose="020B0502020202020204" pitchFamily="34" charset="0"/>
                </a:rPr>
                <a:t>gamma</a:t>
              </a:r>
              <a:r>
                <a:rPr lang="en-US" sz="1600" dirty="0">
                  <a:latin typeface="Century Gothic" panose="020B0502020202020204" pitchFamily="34" charset="0"/>
                </a:rPr>
                <a:t>: 30-80 Hz.</a:t>
              </a:r>
            </a:p>
          </p:txBody>
        </p:sp>
      </p:grpSp>
      <p:grpSp>
        <p:nvGrpSpPr>
          <p:cNvPr id="281" name="Group 280">
            <a:extLst>
              <a:ext uri="{FF2B5EF4-FFF2-40B4-BE49-F238E27FC236}">
                <a16:creationId xmlns:a16="http://schemas.microsoft.com/office/drawing/2014/main" id="{4B9535DE-DE52-406D-A6F1-B96ACAEB2619}"/>
              </a:ext>
            </a:extLst>
          </p:cNvPr>
          <p:cNvGrpSpPr/>
          <p:nvPr/>
        </p:nvGrpSpPr>
        <p:grpSpPr>
          <a:xfrm>
            <a:off x="2003796" y="2181708"/>
            <a:ext cx="3842623" cy="584775"/>
            <a:chOff x="507963" y="1139996"/>
            <a:chExt cx="3559641" cy="584775"/>
          </a:xfrm>
        </p:grpSpPr>
        <p:sp>
          <p:nvSpPr>
            <p:cNvPr id="283" name="Oval 282">
              <a:extLst>
                <a:ext uri="{FF2B5EF4-FFF2-40B4-BE49-F238E27FC236}">
                  <a16:creationId xmlns:a16="http://schemas.microsoft.com/office/drawing/2014/main" id="{D74221A9-7DDF-473D-BC71-85BFB128EB1C}"/>
                </a:ext>
              </a:extLst>
            </p:cNvPr>
            <p:cNvSpPr/>
            <p:nvPr/>
          </p:nvSpPr>
          <p:spPr>
            <a:xfrm>
              <a:off x="507963" y="1246207"/>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6" name="TextBox 285">
              <a:extLst>
                <a:ext uri="{FF2B5EF4-FFF2-40B4-BE49-F238E27FC236}">
                  <a16:creationId xmlns:a16="http://schemas.microsoft.com/office/drawing/2014/main" id="{F1D3EBB8-06F3-4519-BC27-C5782BB997EC}"/>
                </a:ext>
              </a:extLst>
            </p:cNvPr>
            <p:cNvSpPr txBox="1"/>
            <p:nvPr/>
          </p:nvSpPr>
          <p:spPr>
            <a:xfrm>
              <a:off x="608293" y="1139996"/>
              <a:ext cx="3459311" cy="584775"/>
            </a:xfrm>
            <a:prstGeom prst="rect">
              <a:avLst/>
            </a:prstGeom>
            <a:noFill/>
          </p:spPr>
          <p:txBody>
            <a:bodyPr wrap="square" rtlCol="0">
              <a:spAutoFit/>
            </a:bodyPr>
            <a:lstStyle/>
            <a:p>
              <a:r>
                <a:rPr lang="en-US" sz="1600" b="1" dirty="0">
                  <a:latin typeface="Century Gothic" panose="020B0502020202020204" pitchFamily="34" charset="0"/>
                </a:rPr>
                <a:t>sharp waves &amp; ripples</a:t>
              </a:r>
              <a:r>
                <a:rPr lang="en-US" sz="1600" dirty="0">
                  <a:latin typeface="Century Gothic" panose="020B0502020202020204" pitchFamily="34" charset="0"/>
                </a:rPr>
                <a:t>: 140-200 Hz.</a:t>
              </a:r>
            </a:p>
          </p:txBody>
        </p:sp>
      </p:grpSp>
      <p:grpSp>
        <p:nvGrpSpPr>
          <p:cNvPr id="287" name="Group 286">
            <a:extLst>
              <a:ext uri="{FF2B5EF4-FFF2-40B4-BE49-F238E27FC236}">
                <a16:creationId xmlns:a16="http://schemas.microsoft.com/office/drawing/2014/main" id="{589FE12C-C208-429B-B36C-25DB5E48EC41}"/>
              </a:ext>
            </a:extLst>
          </p:cNvPr>
          <p:cNvGrpSpPr/>
          <p:nvPr/>
        </p:nvGrpSpPr>
        <p:grpSpPr>
          <a:xfrm>
            <a:off x="2172298" y="2443566"/>
            <a:ext cx="5682499" cy="523220"/>
            <a:chOff x="741168" y="3817691"/>
            <a:chExt cx="5682499" cy="523220"/>
          </a:xfrm>
        </p:grpSpPr>
        <p:sp>
          <p:nvSpPr>
            <p:cNvPr id="288" name="TextBox 287">
              <a:extLst>
                <a:ext uri="{FF2B5EF4-FFF2-40B4-BE49-F238E27FC236}">
                  <a16:creationId xmlns:a16="http://schemas.microsoft.com/office/drawing/2014/main" id="{93F658A3-41F2-481D-9AF3-C2960F7D0C14}"/>
                </a:ext>
              </a:extLst>
            </p:cNvPr>
            <p:cNvSpPr txBox="1"/>
            <p:nvPr/>
          </p:nvSpPr>
          <p:spPr>
            <a:xfrm>
              <a:off x="850546" y="3817691"/>
              <a:ext cx="5573121" cy="523220"/>
            </a:xfrm>
            <a:prstGeom prst="rect">
              <a:avLst/>
            </a:prstGeom>
            <a:noFill/>
          </p:spPr>
          <p:txBody>
            <a:bodyPr wrap="square" rtlCol="0">
              <a:spAutoFit/>
            </a:bodyPr>
            <a:lstStyle/>
            <a:p>
              <a:r>
                <a:rPr lang="en-US" sz="1400" dirty="0">
                  <a:latin typeface="Century Gothic" panose="020B0502020202020204" pitchFamily="34" charset="0"/>
                </a:rPr>
                <a:t>Associated with immobility, consummatory behaviors &amp; slow-wave sleep.</a:t>
              </a:r>
            </a:p>
          </p:txBody>
        </p:sp>
        <p:sp>
          <p:nvSpPr>
            <p:cNvPr id="289" name="Oval 288">
              <a:extLst>
                <a:ext uri="{FF2B5EF4-FFF2-40B4-BE49-F238E27FC236}">
                  <a16:creationId xmlns:a16="http://schemas.microsoft.com/office/drawing/2014/main" id="{B1AB239C-2184-4171-BF07-0D9F65A63681}"/>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A4D08AA9-A691-4A3B-8C46-D0E772B8369F}"/>
              </a:ext>
            </a:extLst>
          </p:cNvPr>
          <p:cNvGrpSpPr/>
          <p:nvPr/>
        </p:nvGrpSpPr>
        <p:grpSpPr>
          <a:xfrm>
            <a:off x="34417" y="1506273"/>
            <a:ext cx="1810770" cy="836877"/>
            <a:chOff x="34417" y="1506273"/>
            <a:chExt cx="1810770" cy="836877"/>
          </a:xfrm>
        </p:grpSpPr>
        <p:sp>
          <p:nvSpPr>
            <p:cNvPr id="15" name="Left Brace 14">
              <a:extLst>
                <a:ext uri="{FF2B5EF4-FFF2-40B4-BE49-F238E27FC236}">
                  <a16:creationId xmlns:a16="http://schemas.microsoft.com/office/drawing/2014/main" id="{895E7EB4-F5FA-4A9A-B114-B147C719B5B3}"/>
                </a:ext>
              </a:extLst>
            </p:cNvPr>
            <p:cNvSpPr/>
            <p:nvPr/>
          </p:nvSpPr>
          <p:spPr>
            <a:xfrm>
              <a:off x="1413387" y="1506273"/>
              <a:ext cx="431800" cy="836877"/>
            </a:xfrm>
            <a:prstGeom prst="leftBrace">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 name="TextBox 289">
              <a:extLst>
                <a:ext uri="{FF2B5EF4-FFF2-40B4-BE49-F238E27FC236}">
                  <a16:creationId xmlns:a16="http://schemas.microsoft.com/office/drawing/2014/main" id="{DBC122E8-8D4B-4300-8BBA-2225B3014BA2}"/>
                </a:ext>
              </a:extLst>
            </p:cNvPr>
            <p:cNvSpPr txBox="1"/>
            <p:nvPr/>
          </p:nvSpPr>
          <p:spPr>
            <a:xfrm>
              <a:off x="34417" y="1637145"/>
              <a:ext cx="1418146" cy="584775"/>
            </a:xfrm>
            <a:prstGeom prst="rect">
              <a:avLst/>
            </a:prstGeom>
            <a:noFill/>
          </p:spPr>
          <p:txBody>
            <a:bodyPr wrap="square" rtlCol="0">
              <a:spAutoFit/>
            </a:bodyPr>
            <a:lstStyle/>
            <a:p>
              <a:pPr algn="ctr"/>
              <a:r>
                <a:rPr lang="en-US" sz="1600" dirty="0">
                  <a:solidFill>
                    <a:srgbClr val="FF0000"/>
                  </a:solidFill>
                  <a:latin typeface="Century Gothic" panose="020B0502020202020204" pitchFamily="34" charset="0"/>
                </a:rPr>
                <a:t>Competing</a:t>
              </a:r>
            </a:p>
            <a:p>
              <a:pPr algn="ctr"/>
              <a:r>
                <a:rPr lang="en-US" sz="1600" dirty="0">
                  <a:solidFill>
                    <a:srgbClr val="FF0000"/>
                  </a:solidFill>
                  <a:latin typeface="Century Gothic" panose="020B0502020202020204" pitchFamily="34" charset="0"/>
                </a:rPr>
                <a:t>states</a:t>
              </a:r>
            </a:p>
          </p:txBody>
        </p:sp>
      </p:grpSp>
      <p:grpSp>
        <p:nvGrpSpPr>
          <p:cNvPr id="291" name="Group 290">
            <a:extLst>
              <a:ext uri="{FF2B5EF4-FFF2-40B4-BE49-F238E27FC236}">
                <a16:creationId xmlns:a16="http://schemas.microsoft.com/office/drawing/2014/main" id="{39CDF28C-1342-4CEF-AC8A-E23C10ACA068}"/>
              </a:ext>
            </a:extLst>
          </p:cNvPr>
          <p:cNvGrpSpPr/>
          <p:nvPr/>
        </p:nvGrpSpPr>
        <p:grpSpPr>
          <a:xfrm>
            <a:off x="2166534" y="1894084"/>
            <a:ext cx="5244206" cy="307777"/>
            <a:chOff x="741168" y="3817691"/>
            <a:chExt cx="5244206" cy="307777"/>
          </a:xfrm>
        </p:grpSpPr>
        <p:sp>
          <p:nvSpPr>
            <p:cNvPr id="292" name="TextBox 291">
              <a:extLst>
                <a:ext uri="{FF2B5EF4-FFF2-40B4-BE49-F238E27FC236}">
                  <a16:creationId xmlns:a16="http://schemas.microsoft.com/office/drawing/2014/main" id="{F31A4CAE-0897-46C6-BD06-100549CC5417}"/>
                </a:ext>
              </a:extLst>
            </p:cNvPr>
            <p:cNvSpPr txBox="1"/>
            <p:nvPr/>
          </p:nvSpPr>
          <p:spPr>
            <a:xfrm>
              <a:off x="850546" y="3817691"/>
              <a:ext cx="5134828" cy="307777"/>
            </a:xfrm>
            <a:prstGeom prst="rect">
              <a:avLst/>
            </a:prstGeom>
            <a:noFill/>
          </p:spPr>
          <p:txBody>
            <a:bodyPr wrap="square" rtlCol="0">
              <a:spAutoFit/>
            </a:bodyPr>
            <a:lstStyle/>
            <a:p>
              <a:r>
                <a:rPr lang="en-US" sz="1400" dirty="0">
                  <a:latin typeface="Century Gothic" panose="020B0502020202020204" pitchFamily="34" charset="0"/>
                </a:rPr>
                <a:t>cortical </a:t>
              </a:r>
              <a:r>
                <a:rPr lang="en-US" sz="1400" dirty="0">
                  <a:latin typeface="Century Gothic" panose="020B0502020202020204" pitchFamily="34" charset="0"/>
                  <a:sym typeface="Wingdings" panose="05000000000000000000" pitchFamily="2" charset="2"/>
                </a:rPr>
                <a:t> hippocampal information transfer.</a:t>
              </a:r>
              <a:endParaRPr lang="en-US" sz="1400" dirty="0">
                <a:latin typeface="Century Gothic" panose="020B0502020202020204" pitchFamily="34" charset="0"/>
              </a:endParaRPr>
            </a:p>
          </p:txBody>
        </p:sp>
        <p:sp>
          <p:nvSpPr>
            <p:cNvPr id="293" name="Oval 292">
              <a:extLst>
                <a:ext uri="{FF2B5EF4-FFF2-40B4-BE49-F238E27FC236}">
                  <a16:creationId xmlns:a16="http://schemas.microsoft.com/office/drawing/2014/main" id="{EFB14346-0C77-4EE0-ACBF-A564AED2D9C6}"/>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4" name="Group 293">
            <a:extLst>
              <a:ext uri="{FF2B5EF4-FFF2-40B4-BE49-F238E27FC236}">
                <a16:creationId xmlns:a16="http://schemas.microsoft.com/office/drawing/2014/main" id="{69A2C136-E67C-4D35-87FF-309269BAC4CA}"/>
              </a:ext>
            </a:extLst>
          </p:cNvPr>
          <p:cNvGrpSpPr/>
          <p:nvPr/>
        </p:nvGrpSpPr>
        <p:grpSpPr>
          <a:xfrm>
            <a:off x="2166534" y="2878509"/>
            <a:ext cx="5244206" cy="307777"/>
            <a:chOff x="741168" y="3817691"/>
            <a:chExt cx="5244206" cy="307777"/>
          </a:xfrm>
        </p:grpSpPr>
        <p:sp>
          <p:nvSpPr>
            <p:cNvPr id="295" name="TextBox 294">
              <a:extLst>
                <a:ext uri="{FF2B5EF4-FFF2-40B4-BE49-F238E27FC236}">
                  <a16:creationId xmlns:a16="http://schemas.microsoft.com/office/drawing/2014/main" id="{F42B68D3-0277-4435-B10B-F6696890CAB6}"/>
                </a:ext>
              </a:extLst>
            </p:cNvPr>
            <p:cNvSpPr txBox="1"/>
            <p:nvPr/>
          </p:nvSpPr>
          <p:spPr>
            <a:xfrm>
              <a:off x="850546" y="3817691"/>
              <a:ext cx="5134828" cy="307777"/>
            </a:xfrm>
            <a:prstGeom prst="rect">
              <a:avLst/>
            </a:prstGeom>
            <a:noFill/>
          </p:spPr>
          <p:txBody>
            <a:bodyPr wrap="square" rtlCol="0">
              <a:spAutoFit/>
            </a:bodyPr>
            <a:lstStyle/>
            <a:p>
              <a:r>
                <a:rPr lang="en-US" sz="1400" dirty="0">
                  <a:latin typeface="Century Gothic" panose="020B0502020202020204" pitchFamily="34" charset="0"/>
                </a:rPr>
                <a:t>hippocampal </a:t>
              </a:r>
              <a:r>
                <a:rPr lang="en-US" sz="1400" dirty="0">
                  <a:latin typeface="Century Gothic" panose="020B0502020202020204" pitchFamily="34" charset="0"/>
                  <a:sym typeface="Wingdings" panose="05000000000000000000" pitchFamily="2" charset="2"/>
                </a:rPr>
                <a:t> cortical information transfer.</a:t>
              </a:r>
              <a:endParaRPr lang="en-US" sz="1400" dirty="0">
                <a:latin typeface="Century Gothic" panose="020B0502020202020204" pitchFamily="34" charset="0"/>
              </a:endParaRPr>
            </a:p>
          </p:txBody>
        </p:sp>
        <p:sp>
          <p:nvSpPr>
            <p:cNvPr id="296" name="Oval 295">
              <a:extLst>
                <a:ext uri="{FF2B5EF4-FFF2-40B4-BE49-F238E27FC236}">
                  <a16:creationId xmlns:a16="http://schemas.microsoft.com/office/drawing/2014/main" id="{1F62BD9F-DF01-4230-8D06-5D6CED7C9B04}"/>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7" name="Group 296">
            <a:extLst>
              <a:ext uri="{FF2B5EF4-FFF2-40B4-BE49-F238E27FC236}">
                <a16:creationId xmlns:a16="http://schemas.microsoft.com/office/drawing/2014/main" id="{203DF2EA-F653-433B-9023-302BE69780F1}"/>
              </a:ext>
            </a:extLst>
          </p:cNvPr>
          <p:cNvGrpSpPr/>
          <p:nvPr/>
        </p:nvGrpSpPr>
        <p:grpSpPr>
          <a:xfrm>
            <a:off x="2171495" y="3458422"/>
            <a:ext cx="5730455" cy="523220"/>
            <a:chOff x="741168" y="3817691"/>
            <a:chExt cx="5730455" cy="523220"/>
          </a:xfrm>
        </p:grpSpPr>
        <p:sp>
          <p:nvSpPr>
            <p:cNvPr id="298" name="TextBox 297">
              <a:extLst>
                <a:ext uri="{FF2B5EF4-FFF2-40B4-BE49-F238E27FC236}">
                  <a16:creationId xmlns:a16="http://schemas.microsoft.com/office/drawing/2014/main" id="{25A193D3-FAD3-4A7A-AFC9-EB526544CFF9}"/>
                </a:ext>
              </a:extLst>
            </p:cNvPr>
            <p:cNvSpPr txBox="1"/>
            <p:nvPr/>
          </p:nvSpPr>
          <p:spPr>
            <a:xfrm>
              <a:off x="850546" y="3817691"/>
              <a:ext cx="5621077" cy="523220"/>
            </a:xfrm>
            <a:prstGeom prst="rect">
              <a:avLst/>
            </a:prstGeom>
            <a:noFill/>
          </p:spPr>
          <p:txBody>
            <a:bodyPr wrap="square" rtlCol="0">
              <a:spAutoFit/>
            </a:bodyPr>
            <a:lstStyle/>
            <a:p>
              <a:r>
                <a:rPr lang="en-US" sz="1400" dirty="0">
                  <a:latin typeface="Century Gothic" panose="020B0502020202020204" pitchFamily="34" charset="0"/>
                </a:rPr>
                <a:t>Present in all cortical &amp; other structures where fast inhibition is provided by soma-targeting interneurons.</a:t>
              </a:r>
            </a:p>
          </p:txBody>
        </p:sp>
        <p:sp>
          <p:nvSpPr>
            <p:cNvPr id="299" name="Oval 298">
              <a:extLst>
                <a:ext uri="{FF2B5EF4-FFF2-40B4-BE49-F238E27FC236}">
                  <a16:creationId xmlns:a16="http://schemas.microsoft.com/office/drawing/2014/main" id="{AED44346-FBCE-4838-A0CE-330A481ABEED}"/>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0" name="Group 299">
            <a:extLst>
              <a:ext uri="{FF2B5EF4-FFF2-40B4-BE49-F238E27FC236}">
                <a16:creationId xmlns:a16="http://schemas.microsoft.com/office/drawing/2014/main" id="{65FAC878-4D1D-411E-86B4-3458D2897E24}"/>
              </a:ext>
            </a:extLst>
          </p:cNvPr>
          <p:cNvGrpSpPr/>
          <p:nvPr/>
        </p:nvGrpSpPr>
        <p:grpSpPr>
          <a:xfrm>
            <a:off x="2166534" y="3903168"/>
            <a:ext cx="5015517" cy="307777"/>
            <a:chOff x="741168" y="3817691"/>
            <a:chExt cx="5015517" cy="307777"/>
          </a:xfrm>
        </p:grpSpPr>
        <p:sp>
          <p:nvSpPr>
            <p:cNvPr id="301" name="TextBox 300">
              <a:extLst>
                <a:ext uri="{FF2B5EF4-FFF2-40B4-BE49-F238E27FC236}">
                  <a16:creationId xmlns:a16="http://schemas.microsoft.com/office/drawing/2014/main" id="{3353420C-23F5-4CCE-B2C5-7CCBD0686E2B}"/>
                </a:ext>
              </a:extLst>
            </p:cNvPr>
            <p:cNvSpPr txBox="1"/>
            <p:nvPr/>
          </p:nvSpPr>
          <p:spPr>
            <a:xfrm>
              <a:off x="850546" y="3817691"/>
              <a:ext cx="4906139" cy="307777"/>
            </a:xfrm>
            <a:prstGeom prst="rect">
              <a:avLst/>
            </a:prstGeom>
            <a:noFill/>
          </p:spPr>
          <p:txBody>
            <a:bodyPr wrap="square" rtlCol="0">
              <a:spAutoFit/>
            </a:bodyPr>
            <a:lstStyle/>
            <a:p>
              <a:r>
                <a:rPr lang="en-US" sz="1400" dirty="0">
                  <a:latin typeface="Century Gothic" panose="020B0502020202020204" pitchFamily="34" charset="0"/>
                </a:rPr>
                <a:t>Frequency largely determined by GABA</a:t>
              </a:r>
              <a:r>
                <a:rPr lang="en-US" sz="1400" baseline="-25000" dirty="0">
                  <a:latin typeface="Century Gothic" panose="020B0502020202020204" pitchFamily="34" charset="0"/>
                </a:rPr>
                <a:t>A</a:t>
              </a:r>
              <a:r>
                <a:rPr lang="en-US" sz="1400" dirty="0">
                  <a:latin typeface="Century Gothic" panose="020B0502020202020204" pitchFamily="34" charset="0"/>
                </a:rPr>
                <a:t> inhibition.</a:t>
              </a:r>
            </a:p>
          </p:txBody>
        </p:sp>
        <p:sp>
          <p:nvSpPr>
            <p:cNvPr id="302" name="Oval 301">
              <a:extLst>
                <a:ext uri="{FF2B5EF4-FFF2-40B4-BE49-F238E27FC236}">
                  <a16:creationId xmlns:a16="http://schemas.microsoft.com/office/drawing/2014/main" id="{C81C7089-76BC-4C59-B921-7D8E5E1A53D4}"/>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3" name="Group 302">
            <a:extLst>
              <a:ext uri="{FF2B5EF4-FFF2-40B4-BE49-F238E27FC236}">
                <a16:creationId xmlns:a16="http://schemas.microsoft.com/office/drawing/2014/main" id="{F5568146-0B1B-49F6-A6BA-5F7BF7AEACB1}"/>
              </a:ext>
            </a:extLst>
          </p:cNvPr>
          <p:cNvGrpSpPr/>
          <p:nvPr/>
        </p:nvGrpSpPr>
        <p:grpSpPr>
          <a:xfrm>
            <a:off x="2171495" y="4157168"/>
            <a:ext cx="6327435" cy="523220"/>
            <a:chOff x="741168" y="3817691"/>
            <a:chExt cx="6327435" cy="523220"/>
          </a:xfrm>
        </p:grpSpPr>
        <p:sp>
          <p:nvSpPr>
            <p:cNvPr id="304" name="TextBox 303">
              <a:extLst>
                <a:ext uri="{FF2B5EF4-FFF2-40B4-BE49-F238E27FC236}">
                  <a16:creationId xmlns:a16="http://schemas.microsoft.com/office/drawing/2014/main" id="{CA4716C8-3FC1-458F-9C75-EBC8AAF9BE0D}"/>
                </a:ext>
              </a:extLst>
            </p:cNvPr>
            <p:cNvSpPr txBox="1"/>
            <p:nvPr/>
          </p:nvSpPr>
          <p:spPr>
            <a:xfrm>
              <a:off x="850546" y="3817691"/>
              <a:ext cx="6218057" cy="523220"/>
            </a:xfrm>
            <a:prstGeom prst="rect">
              <a:avLst/>
            </a:prstGeom>
            <a:noFill/>
          </p:spPr>
          <p:txBody>
            <a:bodyPr wrap="square" rtlCol="0">
              <a:spAutoFit/>
            </a:bodyPr>
            <a:lstStyle/>
            <a:p>
              <a:r>
                <a:rPr lang="en-US" sz="1400" dirty="0">
                  <a:latin typeface="Century Gothic" panose="020B0502020202020204" pitchFamily="34" charset="0"/>
                </a:rPr>
                <a:t>Neurons that discharge within the time period of a gamma cycle define a cell “assembly”.</a:t>
              </a:r>
            </a:p>
          </p:txBody>
        </p:sp>
        <p:sp>
          <p:nvSpPr>
            <p:cNvPr id="305" name="Oval 304">
              <a:extLst>
                <a:ext uri="{FF2B5EF4-FFF2-40B4-BE49-F238E27FC236}">
                  <a16:creationId xmlns:a16="http://schemas.microsoft.com/office/drawing/2014/main" id="{BD8A8E6C-6445-4146-B41A-639DD174F5CD}"/>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 name="Rectangle 4">
            <a:extLst>
              <a:ext uri="{FF2B5EF4-FFF2-40B4-BE49-F238E27FC236}">
                <a16:creationId xmlns:a16="http://schemas.microsoft.com/office/drawing/2014/main" id="{9B88D63A-F114-435B-8755-B7F150BF4FDD}"/>
              </a:ext>
            </a:extLst>
          </p:cNvPr>
          <p:cNvSpPr/>
          <p:nvPr/>
        </p:nvSpPr>
        <p:spPr>
          <a:xfrm>
            <a:off x="1904425" y="2196891"/>
            <a:ext cx="3673679" cy="287981"/>
          </a:xfrm>
          <a:prstGeom prst="rect">
            <a:avLst/>
          </a:prstGeom>
          <a:solidFill>
            <a:srgbClr val="FFFF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4" name="Group 313">
            <a:extLst>
              <a:ext uri="{FF2B5EF4-FFF2-40B4-BE49-F238E27FC236}">
                <a16:creationId xmlns:a16="http://schemas.microsoft.com/office/drawing/2014/main" id="{0D3454A7-94AF-4985-9C8A-3C4158A0B531}"/>
              </a:ext>
            </a:extLst>
          </p:cNvPr>
          <p:cNvGrpSpPr/>
          <p:nvPr/>
        </p:nvGrpSpPr>
        <p:grpSpPr>
          <a:xfrm>
            <a:off x="346386" y="57155"/>
            <a:ext cx="1680376" cy="1247259"/>
            <a:chOff x="346386" y="57155"/>
            <a:chExt cx="1680376" cy="1247259"/>
          </a:xfrm>
        </p:grpSpPr>
        <p:pic>
          <p:nvPicPr>
            <p:cNvPr id="315" name="Picture 2" descr="Image result for buzsaki">
              <a:extLst>
                <a:ext uri="{FF2B5EF4-FFF2-40B4-BE49-F238E27FC236}">
                  <a16:creationId xmlns:a16="http://schemas.microsoft.com/office/drawing/2014/main" id="{180A5A79-2C22-4FD1-B8EF-A6CB6ECE5D2F}"/>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346386" y="623859"/>
              <a:ext cx="680555" cy="680555"/>
            </a:xfrm>
            <a:prstGeom prst="rect">
              <a:avLst/>
            </a:prstGeom>
            <a:noFill/>
            <a:extLst>
              <a:ext uri="{909E8E84-426E-40DD-AFC4-6F175D3DCCD1}">
                <a14:hiddenFill xmlns:a14="http://schemas.microsoft.com/office/drawing/2010/main">
                  <a:solidFill>
                    <a:srgbClr val="FFFFFF"/>
                  </a:solidFill>
                </a14:hiddenFill>
              </a:ext>
            </a:extLst>
          </p:spPr>
        </p:pic>
        <p:sp>
          <p:nvSpPr>
            <p:cNvPr id="316" name="Thought Bubble: Cloud 315">
              <a:extLst>
                <a:ext uri="{FF2B5EF4-FFF2-40B4-BE49-F238E27FC236}">
                  <a16:creationId xmlns:a16="http://schemas.microsoft.com/office/drawing/2014/main" id="{D0FB11F0-09F0-4D91-8A3E-03442FC6988E}"/>
                </a:ext>
              </a:extLst>
            </p:cNvPr>
            <p:cNvSpPr/>
            <p:nvPr/>
          </p:nvSpPr>
          <p:spPr>
            <a:xfrm>
              <a:off x="570793" y="57155"/>
              <a:ext cx="1455969" cy="626233"/>
            </a:xfrm>
            <a:prstGeom prst="cloudCallou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TextBox 316">
              <a:extLst>
                <a:ext uri="{FF2B5EF4-FFF2-40B4-BE49-F238E27FC236}">
                  <a16:creationId xmlns:a16="http://schemas.microsoft.com/office/drawing/2014/main" id="{3C63D98A-BCFF-4ACE-BF3B-D994A5992594}"/>
                </a:ext>
              </a:extLst>
            </p:cNvPr>
            <p:cNvSpPr txBox="1"/>
            <p:nvPr/>
          </p:nvSpPr>
          <p:spPr>
            <a:xfrm>
              <a:off x="711908" y="157701"/>
              <a:ext cx="1173737" cy="400110"/>
            </a:xfrm>
            <a:prstGeom prst="rect">
              <a:avLst/>
            </a:prstGeom>
            <a:noFill/>
          </p:spPr>
          <p:txBody>
            <a:bodyPr wrap="square" rtlCol="0">
              <a:spAutoFit/>
            </a:bodyPr>
            <a:lstStyle/>
            <a:p>
              <a:pPr algn="ctr"/>
              <a:r>
                <a:rPr lang="en-US" sz="1000" dirty="0">
                  <a:latin typeface="Century Gothic" panose="020B0502020202020204" pitchFamily="34" charset="0"/>
                </a:rPr>
                <a:t>Couldn’t have said it better.</a:t>
              </a:r>
            </a:p>
          </p:txBody>
        </p:sp>
      </p:grpSp>
      <p:sp>
        <p:nvSpPr>
          <p:cNvPr id="310" name="Rectangle 309">
            <a:extLst>
              <a:ext uri="{FF2B5EF4-FFF2-40B4-BE49-F238E27FC236}">
                <a16:creationId xmlns:a16="http://schemas.microsoft.com/office/drawing/2014/main" id="{5418842E-ED39-4323-B1CF-89272302BE4E}"/>
              </a:ext>
            </a:extLst>
          </p:cNvPr>
          <p:cNvSpPr/>
          <p:nvPr/>
        </p:nvSpPr>
        <p:spPr>
          <a:xfrm rot="3672550">
            <a:off x="8394843" y="1590411"/>
            <a:ext cx="1153190" cy="444582"/>
          </a:xfrm>
          <a:prstGeom prst="rect">
            <a:avLst/>
          </a:prstGeom>
          <a:solidFill>
            <a:srgbClr val="00B0F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Rectangle 310">
            <a:extLst>
              <a:ext uri="{FF2B5EF4-FFF2-40B4-BE49-F238E27FC236}">
                <a16:creationId xmlns:a16="http://schemas.microsoft.com/office/drawing/2014/main" id="{079B7E1A-C6E2-4FD2-904C-9923C68E71F2}"/>
              </a:ext>
            </a:extLst>
          </p:cNvPr>
          <p:cNvSpPr/>
          <p:nvPr/>
        </p:nvSpPr>
        <p:spPr>
          <a:xfrm>
            <a:off x="7879147" y="2600294"/>
            <a:ext cx="1110349" cy="506998"/>
          </a:xfrm>
          <a:prstGeom prst="rect">
            <a:avLst/>
          </a:prstGeom>
          <a:solidFill>
            <a:srgbClr val="00D2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1615700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0"/>
                                        </p:tgtEl>
                                        <p:attrNameLst>
                                          <p:attrName>style.visibility</p:attrName>
                                        </p:attrNameLst>
                                      </p:cBhvr>
                                      <p:to>
                                        <p:strVal val="visible"/>
                                      </p:to>
                                    </p:set>
                                    <p:animEffect transition="in" filter="dissolve">
                                      <p:cBhvr>
                                        <p:cTn id="7" dur="500"/>
                                        <p:tgtEl>
                                          <p:spTgt spid="31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11"/>
                                        </p:tgtEl>
                                        <p:attrNameLst>
                                          <p:attrName>style.visibility</p:attrName>
                                        </p:attrNameLst>
                                      </p:cBhvr>
                                      <p:to>
                                        <p:strVal val="visible"/>
                                      </p:to>
                                    </p:set>
                                    <p:animEffect transition="in" filter="dissolve">
                                      <p:cBhvr>
                                        <p:cTn id="12" dur="500"/>
                                        <p:tgtEl>
                                          <p:spTgt spid="3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 grpId="0" animBg="1"/>
      <p:bldP spid="311"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17BFA644-A9A1-4CF6-800D-B5ABC06903B3}"/>
              </a:ext>
            </a:extLst>
          </p:cNvPr>
          <p:cNvPicPr>
            <a:picLocks noChangeAspect="1"/>
          </p:cNvPicPr>
          <p:nvPr/>
        </p:nvPicPr>
        <p:blipFill>
          <a:blip r:embed="rId3"/>
          <a:stretch>
            <a:fillRect/>
          </a:stretch>
        </p:blipFill>
        <p:spPr>
          <a:xfrm>
            <a:off x="7693434" y="1056317"/>
            <a:ext cx="3983711" cy="3584176"/>
          </a:xfrm>
          <a:prstGeom prst="rect">
            <a:avLst/>
          </a:prstGeom>
        </p:spPr>
      </p:pic>
      <p:grpSp>
        <p:nvGrpSpPr>
          <p:cNvPr id="487" name="Group 486">
            <a:extLst>
              <a:ext uri="{FF2B5EF4-FFF2-40B4-BE49-F238E27FC236}">
                <a16:creationId xmlns:a16="http://schemas.microsoft.com/office/drawing/2014/main" id="{C0EA6C60-C482-472C-AA5A-A91EBEDF6C3C}"/>
              </a:ext>
            </a:extLst>
          </p:cNvPr>
          <p:cNvGrpSpPr/>
          <p:nvPr/>
        </p:nvGrpSpPr>
        <p:grpSpPr>
          <a:xfrm>
            <a:off x="7566204" y="4803107"/>
            <a:ext cx="1127101" cy="1428646"/>
            <a:chOff x="7656305" y="4803107"/>
            <a:chExt cx="1127101" cy="1428646"/>
          </a:xfrm>
        </p:grpSpPr>
        <p:sp>
          <p:nvSpPr>
            <p:cNvPr id="492" name="TextBox 491">
              <a:extLst>
                <a:ext uri="{FF2B5EF4-FFF2-40B4-BE49-F238E27FC236}">
                  <a16:creationId xmlns:a16="http://schemas.microsoft.com/office/drawing/2014/main" id="{46706608-1132-4B32-A6F0-CC8645637A9A}"/>
                </a:ext>
              </a:extLst>
            </p:cNvPr>
            <p:cNvSpPr txBox="1"/>
            <p:nvPr/>
          </p:nvSpPr>
          <p:spPr>
            <a:xfrm>
              <a:off x="7894377" y="4803107"/>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nvGrpSpPr>
            <p:cNvPr id="493" name="Group 492">
              <a:extLst>
                <a:ext uri="{FF2B5EF4-FFF2-40B4-BE49-F238E27FC236}">
                  <a16:creationId xmlns:a16="http://schemas.microsoft.com/office/drawing/2014/main" id="{3A4DDF00-DDF9-4663-BE9C-72CBB6D71F08}"/>
                </a:ext>
              </a:extLst>
            </p:cNvPr>
            <p:cNvGrpSpPr/>
            <p:nvPr/>
          </p:nvGrpSpPr>
          <p:grpSpPr>
            <a:xfrm>
              <a:off x="7656305" y="5242144"/>
              <a:ext cx="1127101" cy="989609"/>
              <a:chOff x="770536" y="5130779"/>
              <a:chExt cx="1127101" cy="989609"/>
            </a:xfrm>
          </p:grpSpPr>
          <p:sp>
            <p:nvSpPr>
              <p:cNvPr id="494" name="Rectangle 493">
                <a:extLst>
                  <a:ext uri="{FF2B5EF4-FFF2-40B4-BE49-F238E27FC236}">
                    <a16:creationId xmlns:a16="http://schemas.microsoft.com/office/drawing/2014/main" id="{0D21F590-1011-492C-84EC-3EAC0F8D4775}"/>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Rectangle 494">
                <a:extLst>
                  <a:ext uri="{FF2B5EF4-FFF2-40B4-BE49-F238E27FC236}">
                    <a16:creationId xmlns:a16="http://schemas.microsoft.com/office/drawing/2014/main" id="{49005618-8FA5-430C-9B7D-FBE11CAD5E87}"/>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Rectangle 495">
                <a:extLst>
                  <a:ext uri="{FF2B5EF4-FFF2-40B4-BE49-F238E27FC236}">
                    <a16:creationId xmlns:a16="http://schemas.microsoft.com/office/drawing/2014/main" id="{D7A384EA-4D75-4690-845B-A76356B31E75}"/>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612" name="Group 611">
            <a:extLst>
              <a:ext uri="{FF2B5EF4-FFF2-40B4-BE49-F238E27FC236}">
                <a16:creationId xmlns:a16="http://schemas.microsoft.com/office/drawing/2014/main" id="{12E0DF6F-4DCC-4C28-A702-6B4EE25F18E5}"/>
              </a:ext>
            </a:extLst>
          </p:cNvPr>
          <p:cNvGrpSpPr/>
          <p:nvPr/>
        </p:nvGrpSpPr>
        <p:grpSpPr>
          <a:xfrm>
            <a:off x="5300982" y="5249996"/>
            <a:ext cx="1127101" cy="296437"/>
            <a:chOff x="5300982" y="5249996"/>
            <a:chExt cx="1127101" cy="296437"/>
          </a:xfrm>
        </p:grpSpPr>
        <p:cxnSp>
          <p:nvCxnSpPr>
            <p:cNvPr id="613" name="Straight Connector 612">
              <a:extLst>
                <a:ext uri="{FF2B5EF4-FFF2-40B4-BE49-F238E27FC236}">
                  <a16:creationId xmlns:a16="http://schemas.microsoft.com/office/drawing/2014/main" id="{F46AF393-DF6A-4F76-89E3-5731F68F5B51}"/>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4283585-007C-4FB1-8719-CC58A01357B3}"/>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15" name="Group 614">
              <a:extLst>
                <a:ext uri="{FF2B5EF4-FFF2-40B4-BE49-F238E27FC236}">
                  <a16:creationId xmlns:a16="http://schemas.microsoft.com/office/drawing/2014/main" id="{4C1648B6-F6CE-41A8-95AB-0B89618E2120}"/>
                </a:ext>
              </a:extLst>
            </p:cNvPr>
            <p:cNvGrpSpPr/>
            <p:nvPr/>
          </p:nvGrpSpPr>
          <p:grpSpPr>
            <a:xfrm>
              <a:off x="5345143" y="5249996"/>
              <a:ext cx="1053459" cy="80526"/>
              <a:chOff x="5357846" y="5249996"/>
              <a:chExt cx="1053459" cy="80526"/>
            </a:xfrm>
          </p:grpSpPr>
          <p:grpSp>
            <p:nvGrpSpPr>
              <p:cNvPr id="666" name="Group 665">
                <a:extLst>
                  <a:ext uri="{FF2B5EF4-FFF2-40B4-BE49-F238E27FC236}">
                    <a16:creationId xmlns:a16="http://schemas.microsoft.com/office/drawing/2014/main" id="{8EF62A62-859F-49E5-BD30-A880380E36DD}"/>
                  </a:ext>
                </a:extLst>
              </p:cNvPr>
              <p:cNvGrpSpPr/>
              <p:nvPr/>
            </p:nvGrpSpPr>
            <p:grpSpPr>
              <a:xfrm>
                <a:off x="5357846" y="5252121"/>
                <a:ext cx="527322" cy="78401"/>
                <a:chOff x="3064128" y="5259734"/>
                <a:chExt cx="954674" cy="250936"/>
              </a:xfrm>
            </p:grpSpPr>
            <p:sp>
              <p:nvSpPr>
                <p:cNvPr id="679" name="Freeform: Shape 678">
                  <a:extLst>
                    <a:ext uri="{FF2B5EF4-FFF2-40B4-BE49-F238E27FC236}">
                      <a16:creationId xmlns:a16="http://schemas.microsoft.com/office/drawing/2014/main" id="{FBE4EB61-0F37-4E8E-872E-C6B27F3B866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Freeform: Shape 679">
                  <a:extLst>
                    <a:ext uri="{FF2B5EF4-FFF2-40B4-BE49-F238E27FC236}">
                      <a16:creationId xmlns:a16="http://schemas.microsoft.com/office/drawing/2014/main" id="{8377D28D-6E4F-4E50-95CF-BF933425016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Freeform: Shape 680">
                  <a:extLst>
                    <a:ext uri="{FF2B5EF4-FFF2-40B4-BE49-F238E27FC236}">
                      <a16:creationId xmlns:a16="http://schemas.microsoft.com/office/drawing/2014/main" id="{FB7B4734-ACF2-492E-A146-FE9FD5F6958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reeform: Shape 681">
                  <a:extLst>
                    <a:ext uri="{FF2B5EF4-FFF2-40B4-BE49-F238E27FC236}">
                      <a16:creationId xmlns:a16="http://schemas.microsoft.com/office/drawing/2014/main" id="{6F5DE732-A18E-48D9-9768-11EDC174F0F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reeform: Shape 682">
                  <a:extLst>
                    <a:ext uri="{FF2B5EF4-FFF2-40B4-BE49-F238E27FC236}">
                      <a16:creationId xmlns:a16="http://schemas.microsoft.com/office/drawing/2014/main" id="{A7F1EE72-6A3D-4E9A-A11C-2CDB011AC5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Freeform: Shape 683">
                  <a:extLst>
                    <a:ext uri="{FF2B5EF4-FFF2-40B4-BE49-F238E27FC236}">
                      <a16:creationId xmlns:a16="http://schemas.microsoft.com/office/drawing/2014/main" id="{8CB8468A-0755-48AA-973C-B6BB823A6F2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Freeform: Shape 684">
                  <a:extLst>
                    <a:ext uri="{FF2B5EF4-FFF2-40B4-BE49-F238E27FC236}">
                      <a16:creationId xmlns:a16="http://schemas.microsoft.com/office/drawing/2014/main" id="{D872BE33-388E-4BF4-89AC-4AACED3DABF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Freeform: Shape 685">
                  <a:extLst>
                    <a:ext uri="{FF2B5EF4-FFF2-40B4-BE49-F238E27FC236}">
                      <a16:creationId xmlns:a16="http://schemas.microsoft.com/office/drawing/2014/main" id="{C6AFBD2C-06D6-46EC-8434-2AF2D27A076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Freeform: Shape 686">
                  <a:extLst>
                    <a:ext uri="{FF2B5EF4-FFF2-40B4-BE49-F238E27FC236}">
                      <a16:creationId xmlns:a16="http://schemas.microsoft.com/office/drawing/2014/main" id="{CE8A9528-1914-4728-90AB-DD7E366CE22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reeform: Shape 687">
                  <a:extLst>
                    <a:ext uri="{FF2B5EF4-FFF2-40B4-BE49-F238E27FC236}">
                      <a16:creationId xmlns:a16="http://schemas.microsoft.com/office/drawing/2014/main" id="{499DB118-13C2-4DC1-A319-CBAC9708636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reeform: Shape 688">
                  <a:extLst>
                    <a:ext uri="{FF2B5EF4-FFF2-40B4-BE49-F238E27FC236}">
                      <a16:creationId xmlns:a16="http://schemas.microsoft.com/office/drawing/2014/main" id="{BC131F21-955F-4A63-A31C-470ED36F9D42}"/>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7" name="Group 666">
                <a:extLst>
                  <a:ext uri="{FF2B5EF4-FFF2-40B4-BE49-F238E27FC236}">
                    <a16:creationId xmlns:a16="http://schemas.microsoft.com/office/drawing/2014/main" id="{1DD74D29-EA4E-4E30-AC29-E9CDB15A974E}"/>
                  </a:ext>
                </a:extLst>
              </p:cNvPr>
              <p:cNvGrpSpPr/>
              <p:nvPr/>
            </p:nvGrpSpPr>
            <p:grpSpPr>
              <a:xfrm>
                <a:off x="5883983" y="5249996"/>
                <a:ext cx="527322" cy="78401"/>
                <a:chOff x="3064128" y="5259734"/>
                <a:chExt cx="954674" cy="250936"/>
              </a:xfrm>
            </p:grpSpPr>
            <p:sp>
              <p:nvSpPr>
                <p:cNvPr id="668" name="Freeform: Shape 667">
                  <a:extLst>
                    <a:ext uri="{FF2B5EF4-FFF2-40B4-BE49-F238E27FC236}">
                      <a16:creationId xmlns:a16="http://schemas.microsoft.com/office/drawing/2014/main" id="{7ED2B3D1-439B-446F-865F-16F06C00B0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Freeform: Shape 668">
                  <a:extLst>
                    <a:ext uri="{FF2B5EF4-FFF2-40B4-BE49-F238E27FC236}">
                      <a16:creationId xmlns:a16="http://schemas.microsoft.com/office/drawing/2014/main" id="{DA34CEE1-DF74-4535-AF65-EC4C9CAF79D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Freeform: Shape 669">
                  <a:extLst>
                    <a:ext uri="{FF2B5EF4-FFF2-40B4-BE49-F238E27FC236}">
                      <a16:creationId xmlns:a16="http://schemas.microsoft.com/office/drawing/2014/main" id="{B0716135-8DE3-42CA-A391-BA23740FA0D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Freeform: Shape 670">
                  <a:extLst>
                    <a:ext uri="{FF2B5EF4-FFF2-40B4-BE49-F238E27FC236}">
                      <a16:creationId xmlns:a16="http://schemas.microsoft.com/office/drawing/2014/main" id="{0BE06586-1D59-4468-B581-4D417F72B48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reeform: Shape 671">
                  <a:extLst>
                    <a:ext uri="{FF2B5EF4-FFF2-40B4-BE49-F238E27FC236}">
                      <a16:creationId xmlns:a16="http://schemas.microsoft.com/office/drawing/2014/main" id="{DC74DAF1-0895-4B44-8E3C-7BF69365F1A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Shape 672">
                  <a:extLst>
                    <a:ext uri="{FF2B5EF4-FFF2-40B4-BE49-F238E27FC236}">
                      <a16:creationId xmlns:a16="http://schemas.microsoft.com/office/drawing/2014/main" id="{FAED9C51-EF5C-4222-9164-5001C56EB65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Shape 673">
                  <a:extLst>
                    <a:ext uri="{FF2B5EF4-FFF2-40B4-BE49-F238E27FC236}">
                      <a16:creationId xmlns:a16="http://schemas.microsoft.com/office/drawing/2014/main" id="{188D35A2-DC00-4990-A8CB-3B6DBB7E473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reeform: Shape 674">
                  <a:extLst>
                    <a:ext uri="{FF2B5EF4-FFF2-40B4-BE49-F238E27FC236}">
                      <a16:creationId xmlns:a16="http://schemas.microsoft.com/office/drawing/2014/main" id="{ED65338D-D92D-49CE-AD65-530ECBE5BB2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Freeform: Shape 675">
                  <a:extLst>
                    <a:ext uri="{FF2B5EF4-FFF2-40B4-BE49-F238E27FC236}">
                      <a16:creationId xmlns:a16="http://schemas.microsoft.com/office/drawing/2014/main" id="{6B9A05E3-B09A-4544-BA32-31EC4B425C9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Freeform: Shape 676">
                  <a:extLst>
                    <a:ext uri="{FF2B5EF4-FFF2-40B4-BE49-F238E27FC236}">
                      <a16:creationId xmlns:a16="http://schemas.microsoft.com/office/drawing/2014/main" id="{0392806E-CC64-4CEB-AEF0-64B5CEFD9CC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Freeform: Shape 677">
                  <a:extLst>
                    <a:ext uri="{FF2B5EF4-FFF2-40B4-BE49-F238E27FC236}">
                      <a16:creationId xmlns:a16="http://schemas.microsoft.com/office/drawing/2014/main" id="{F039F814-1B18-4612-B363-0E475D4845F7}"/>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6" name="Group 615">
              <a:extLst>
                <a:ext uri="{FF2B5EF4-FFF2-40B4-BE49-F238E27FC236}">
                  <a16:creationId xmlns:a16="http://schemas.microsoft.com/office/drawing/2014/main" id="{A8217F1E-E1CB-4AEC-9919-289551017E99}"/>
                </a:ext>
              </a:extLst>
            </p:cNvPr>
            <p:cNvGrpSpPr/>
            <p:nvPr/>
          </p:nvGrpSpPr>
          <p:grpSpPr>
            <a:xfrm>
              <a:off x="5345143" y="5361115"/>
              <a:ext cx="1053459" cy="80526"/>
              <a:chOff x="5435623" y="5361115"/>
              <a:chExt cx="1053459" cy="80526"/>
            </a:xfrm>
          </p:grpSpPr>
          <p:grpSp>
            <p:nvGrpSpPr>
              <p:cNvPr id="642" name="Group 641">
                <a:extLst>
                  <a:ext uri="{FF2B5EF4-FFF2-40B4-BE49-F238E27FC236}">
                    <a16:creationId xmlns:a16="http://schemas.microsoft.com/office/drawing/2014/main" id="{3A357A97-A8D8-4DE2-A588-9B5A5C883E26}"/>
                  </a:ext>
                </a:extLst>
              </p:cNvPr>
              <p:cNvGrpSpPr/>
              <p:nvPr/>
            </p:nvGrpSpPr>
            <p:grpSpPr>
              <a:xfrm>
                <a:off x="5435623" y="5363240"/>
                <a:ext cx="527322" cy="78401"/>
                <a:chOff x="3064128" y="5259734"/>
                <a:chExt cx="954674" cy="250936"/>
              </a:xfrm>
            </p:grpSpPr>
            <p:sp>
              <p:nvSpPr>
                <p:cNvPr id="655" name="Freeform: Shape 654">
                  <a:extLst>
                    <a:ext uri="{FF2B5EF4-FFF2-40B4-BE49-F238E27FC236}">
                      <a16:creationId xmlns:a16="http://schemas.microsoft.com/office/drawing/2014/main" id="{81098C4A-1BCB-4E64-877B-3C1CCA173FB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reeform: Shape 655">
                  <a:extLst>
                    <a:ext uri="{FF2B5EF4-FFF2-40B4-BE49-F238E27FC236}">
                      <a16:creationId xmlns:a16="http://schemas.microsoft.com/office/drawing/2014/main" id="{03EE4808-4F6E-451D-B6EB-EE35B03F928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Freeform: Shape 656">
                  <a:extLst>
                    <a:ext uri="{FF2B5EF4-FFF2-40B4-BE49-F238E27FC236}">
                      <a16:creationId xmlns:a16="http://schemas.microsoft.com/office/drawing/2014/main" id="{B6103AD3-378B-4D50-92F2-5DCE146246D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Freeform: Shape 657">
                  <a:extLst>
                    <a:ext uri="{FF2B5EF4-FFF2-40B4-BE49-F238E27FC236}">
                      <a16:creationId xmlns:a16="http://schemas.microsoft.com/office/drawing/2014/main" id="{C5547F3F-CFD9-4268-AF4E-950A4CA5575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Freeform: Shape 658">
                  <a:extLst>
                    <a:ext uri="{FF2B5EF4-FFF2-40B4-BE49-F238E27FC236}">
                      <a16:creationId xmlns:a16="http://schemas.microsoft.com/office/drawing/2014/main" id="{0233A8B8-AA30-4B6B-AD2E-ACA4731BDBF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Freeform: Shape 659">
                  <a:extLst>
                    <a:ext uri="{FF2B5EF4-FFF2-40B4-BE49-F238E27FC236}">
                      <a16:creationId xmlns:a16="http://schemas.microsoft.com/office/drawing/2014/main" id="{5C592486-2DF7-4498-BA8B-D05B363894A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Freeform: Shape 660">
                  <a:extLst>
                    <a:ext uri="{FF2B5EF4-FFF2-40B4-BE49-F238E27FC236}">
                      <a16:creationId xmlns:a16="http://schemas.microsoft.com/office/drawing/2014/main" id="{22A28C82-6191-46FC-BCE9-37ADC201B59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Freeform: Shape 661">
                  <a:extLst>
                    <a:ext uri="{FF2B5EF4-FFF2-40B4-BE49-F238E27FC236}">
                      <a16:creationId xmlns:a16="http://schemas.microsoft.com/office/drawing/2014/main" id="{A780D52A-5F2B-449D-B7D7-1D9463426A1C}"/>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Freeform: Shape 662">
                  <a:extLst>
                    <a:ext uri="{FF2B5EF4-FFF2-40B4-BE49-F238E27FC236}">
                      <a16:creationId xmlns:a16="http://schemas.microsoft.com/office/drawing/2014/main" id="{1C3454DA-16CC-4A3C-9228-B4B5856D99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Freeform: Shape 663">
                  <a:extLst>
                    <a:ext uri="{FF2B5EF4-FFF2-40B4-BE49-F238E27FC236}">
                      <a16:creationId xmlns:a16="http://schemas.microsoft.com/office/drawing/2014/main" id="{6E7AEC37-19C8-4E28-AD96-55D6453BF0B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Freeform: Shape 664">
                  <a:extLst>
                    <a:ext uri="{FF2B5EF4-FFF2-40B4-BE49-F238E27FC236}">
                      <a16:creationId xmlns:a16="http://schemas.microsoft.com/office/drawing/2014/main" id="{D2944FAB-2984-4AE9-992A-B74C78C9025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642">
                <a:extLst>
                  <a:ext uri="{FF2B5EF4-FFF2-40B4-BE49-F238E27FC236}">
                    <a16:creationId xmlns:a16="http://schemas.microsoft.com/office/drawing/2014/main" id="{37319EB3-5CC1-42B0-BBF0-D81B0FF058A7}"/>
                  </a:ext>
                </a:extLst>
              </p:cNvPr>
              <p:cNvGrpSpPr/>
              <p:nvPr/>
            </p:nvGrpSpPr>
            <p:grpSpPr>
              <a:xfrm>
                <a:off x="5961760" y="5361115"/>
                <a:ext cx="527322" cy="78401"/>
                <a:chOff x="3064128" y="5259734"/>
                <a:chExt cx="954674" cy="250936"/>
              </a:xfrm>
            </p:grpSpPr>
            <p:sp>
              <p:nvSpPr>
                <p:cNvPr id="644" name="Freeform: Shape 643">
                  <a:extLst>
                    <a:ext uri="{FF2B5EF4-FFF2-40B4-BE49-F238E27FC236}">
                      <a16:creationId xmlns:a16="http://schemas.microsoft.com/office/drawing/2014/main" id="{4A5AD22B-3659-4C1F-8D74-7B6C3B26102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Freeform: Shape 644">
                  <a:extLst>
                    <a:ext uri="{FF2B5EF4-FFF2-40B4-BE49-F238E27FC236}">
                      <a16:creationId xmlns:a16="http://schemas.microsoft.com/office/drawing/2014/main" id="{8C978A10-D582-4958-A4AC-15D433FB497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reeform: Shape 645">
                  <a:extLst>
                    <a:ext uri="{FF2B5EF4-FFF2-40B4-BE49-F238E27FC236}">
                      <a16:creationId xmlns:a16="http://schemas.microsoft.com/office/drawing/2014/main" id="{BCEC6C83-FBB8-4068-BB31-6948A566CB0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Freeform: Shape 646">
                  <a:extLst>
                    <a:ext uri="{FF2B5EF4-FFF2-40B4-BE49-F238E27FC236}">
                      <a16:creationId xmlns:a16="http://schemas.microsoft.com/office/drawing/2014/main" id="{B544D883-4DCC-448B-A131-4A7D41A9D04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Shape 647">
                  <a:extLst>
                    <a:ext uri="{FF2B5EF4-FFF2-40B4-BE49-F238E27FC236}">
                      <a16:creationId xmlns:a16="http://schemas.microsoft.com/office/drawing/2014/main" id="{662B103A-A2DE-4E28-91BC-7BFFAA107AB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Shape 648">
                  <a:extLst>
                    <a:ext uri="{FF2B5EF4-FFF2-40B4-BE49-F238E27FC236}">
                      <a16:creationId xmlns:a16="http://schemas.microsoft.com/office/drawing/2014/main" id="{4C23B5A5-CBFA-45F0-BDDA-3C392228BF0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Freeform: Shape 649">
                  <a:extLst>
                    <a:ext uri="{FF2B5EF4-FFF2-40B4-BE49-F238E27FC236}">
                      <a16:creationId xmlns:a16="http://schemas.microsoft.com/office/drawing/2014/main" id="{9AAB6C0D-31A0-4A79-BDFC-7480EA485C5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Freeform: Shape 650">
                  <a:extLst>
                    <a:ext uri="{FF2B5EF4-FFF2-40B4-BE49-F238E27FC236}">
                      <a16:creationId xmlns:a16="http://schemas.microsoft.com/office/drawing/2014/main" id="{F30040E1-ED6C-4F3F-B8C7-E2F59DABCAD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Freeform: Shape 651">
                  <a:extLst>
                    <a:ext uri="{FF2B5EF4-FFF2-40B4-BE49-F238E27FC236}">
                      <a16:creationId xmlns:a16="http://schemas.microsoft.com/office/drawing/2014/main" id="{0694B3D2-4EE7-4DB7-BED1-A8A2F42374A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reeform: Shape 652">
                  <a:extLst>
                    <a:ext uri="{FF2B5EF4-FFF2-40B4-BE49-F238E27FC236}">
                      <a16:creationId xmlns:a16="http://schemas.microsoft.com/office/drawing/2014/main" id="{E2C03C5D-2EC6-4C77-8EBA-D0FC7FD9020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Freeform: Shape 653">
                  <a:extLst>
                    <a:ext uri="{FF2B5EF4-FFF2-40B4-BE49-F238E27FC236}">
                      <a16:creationId xmlns:a16="http://schemas.microsoft.com/office/drawing/2014/main" id="{0F159000-5682-481E-9E9A-D7D4C79CD2E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616">
              <a:extLst>
                <a:ext uri="{FF2B5EF4-FFF2-40B4-BE49-F238E27FC236}">
                  <a16:creationId xmlns:a16="http://schemas.microsoft.com/office/drawing/2014/main" id="{6CB4AE63-69EE-44BD-AC88-E6D573DB4BF6}"/>
                </a:ext>
              </a:extLst>
            </p:cNvPr>
            <p:cNvGrpSpPr/>
            <p:nvPr/>
          </p:nvGrpSpPr>
          <p:grpSpPr>
            <a:xfrm>
              <a:off x="5345143" y="5465907"/>
              <a:ext cx="1053459" cy="80526"/>
              <a:chOff x="5357846" y="5249996"/>
              <a:chExt cx="1053459" cy="80526"/>
            </a:xfrm>
          </p:grpSpPr>
          <p:grpSp>
            <p:nvGrpSpPr>
              <p:cNvPr id="618" name="Group 617">
                <a:extLst>
                  <a:ext uri="{FF2B5EF4-FFF2-40B4-BE49-F238E27FC236}">
                    <a16:creationId xmlns:a16="http://schemas.microsoft.com/office/drawing/2014/main" id="{45B9A95A-A71E-4B57-88E8-67D0C9178EAA}"/>
                  </a:ext>
                </a:extLst>
              </p:cNvPr>
              <p:cNvGrpSpPr/>
              <p:nvPr/>
            </p:nvGrpSpPr>
            <p:grpSpPr>
              <a:xfrm>
                <a:off x="5357846" y="5252121"/>
                <a:ext cx="527322" cy="78401"/>
                <a:chOff x="3064128" y="5259734"/>
                <a:chExt cx="954674" cy="250936"/>
              </a:xfrm>
            </p:grpSpPr>
            <p:sp>
              <p:nvSpPr>
                <p:cNvPr id="631" name="Freeform: Shape 630">
                  <a:extLst>
                    <a:ext uri="{FF2B5EF4-FFF2-40B4-BE49-F238E27FC236}">
                      <a16:creationId xmlns:a16="http://schemas.microsoft.com/office/drawing/2014/main" id="{3FEB456E-F091-49E4-B726-86DDCF7FC8DF}"/>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reeform: Shape 631">
                  <a:extLst>
                    <a:ext uri="{FF2B5EF4-FFF2-40B4-BE49-F238E27FC236}">
                      <a16:creationId xmlns:a16="http://schemas.microsoft.com/office/drawing/2014/main" id="{196C8AE7-6FC5-4F46-8173-7962B4EAF5F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Freeform: Shape 632">
                  <a:extLst>
                    <a:ext uri="{FF2B5EF4-FFF2-40B4-BE49-F238E27FC236}">
                      <a16:creationId xmlns:a16="http://schemas.microsoft.com/office/drawing/2014/main" id="{BE821153-526D-4ABC-8D06-5B719E63C4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Freeform: Shape 633">
                  <a:extLst>
                    <a:ext uri="{FF2B5EF4-FFF2-40B4-BE49-F238E27FC236}">
                      <a16:creationId xmlns:a16="http://schemas.microsoft.com/office/drawing/2014/main" id="{E8628144-0698-45D8-A74F-8324B2EECAB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reeform: Shape 634">
                  <a:extLst>
                    <a:ext uri="{FF2B5EF4-FFF2-40B4-BE49-F238E27FC236}">
                      <a16:creationId xmlns:a16="http://schemas.microsoft.com/office/drawing/2014/main" id="{AF60FD6F-EFCD-4E76-A6A3-8FDE694C408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reeform: Shape 635">
                  <a:extLst>
                    <a:ext uri="{FF2B5EF4-FFF2-40B4-BE49-F238E27FC236}">
                      <a16:creationId xmlns:a16="http://schemas.microsoft.com/office/drawing/2014/main" id="{18817E01-7E23-4052-82FB-7DDE021021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reeform: Shape 636">
                  <a:extLst>
                    <a:ext uri="{FF2B5EF4-FFF2-40B4-BE49-F238E27FC236}">
                      <a16:creationId xmlns:a16="http://schemas.microsoft.com/office/drawing/2014/main" id="{0CF09443-49A8-4BE7-83EA-D59CEF18EBB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EA50291E-1945-4DBC-A6E3-2EE311ACA68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reeform: Shape 638">
                  <a:extLst>
                    <a:ext uri="{FF2B5EF4-FFF2-40B4-BE49-F238E27FC236}">
                      <a16:creationId xmlns:a16="http://schemas.microsoft.com/office/drawing/2014/main" id="{E13FB47D-BD2E-40F6-8FAF-1E5361AE390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reeform: Shape 639">
                  <a:extLst>
                    <a:ext uri="{FF2B5EF4-FFF2-40B4-BE49-F238E27FC236}">
                      <a16:creationId xmlns:a16="http://schemas.microsoft.com/office/drawing/2014/main" id="{B815D381-CC7A-476F-9391-EBDB102C6C4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Freeform: Shape 640">
                  <a:extLst>
                    <a:ext uri="{FF2B5EF4-FFF2-40B4-BE49-F238E27FC236}">
                      <a16:creationId xmlns:a16="http://schemas.microsoft.com/office/drawing/2014/main" id="{35993C53-04B1-43B5-BA46-F6B211D9A03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a:extLst>
                  <a:ext uri="{FF2B5EF4-FFF2-40B4-BE49-F238E27FC236}">
                    <a16:creationId xmlns:a16="http://schemas.microsoft.com/office/drawing/2014/main" id="{EDE12571-EFD5-4F0D-93A5-5E38280A93DA}"/>
                  </a:ext>
                </a:extLst>
              </p:cNvPr>
              <p:cNvGrpSpPr/>
              <p:nvPr/>
            </p:nvGrpSpPr>
            <p:grpSpPr>
              <a:xfrm>
                <a:off x="5883983" y="5249996"/>
                <a:ext cx="527322" cy="78401"/>
                <a:chOff x="3064128" y="5259734"/>
                <a:chExt cx="954674" cy="250936"/>
              </a:xfrm>
            </p:grpSpPr>
            <p:sp>
              <p:nvSpPr>
                <p:cNvPr id="620" name="Freeform: Shape 619">
                  <a:extLst>
                    <a:ext uri="{FF2B5EF4-FFF2-40B4-BE49-F238E27FC236}">
                      <a16:creationId xmlns:a16="http://schemas.microsoft.com/office/drawing/2014/main" id="{EA886201-265E-42B3-A0FE-49AB14CEB9C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Shape 620">
                  <a:extLst>
                    <a:ext uri="{FF2B5EF4-FFF2-40B4-BE49-F238E27FC236}">
                      <a16:creationId xmlns:a16="http://schemas.microsoft.com/office/drawing/2014/main" id="{EA212FE1-EFE3-470E-8C2E-2D51A2858DC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Shape 621">
                  <a:extLst>
                    <a:ext uri="{FF2B5EF4-FFF2-40B4-BE49-F238E27FC236}">
                      <a16:creationId xmlns:a16="http://schemas.microsoft.com/office/drawing/2014/main" id="{4F32E342-3B8A-48F4-8D4A-186F2F4624A7}"/>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Shape 622">
                  <a:extLst>
                    <a:ext uri="{FF2B5EF4-FFF2-40B4-BE49-F238E27FC236}">
                      <a16:creationId xmlns:a16="http://schemas.microsoft.com/office/drawing/2014/main" id="{C5DA39A4-0698-4781-B63E-A5CF0746702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Shape 623">
                  <a:extLst>
                    <a:ext uri="{FF2B5EF4-FFF2-40B4-BE49-F238E27FC236}">
                      <a16:creationId xmlns:a16="http://schemas.microsoft.com/office/drawing/2014/main" id="{CBEC52BE-4D99-43CB-8B53-B3F8D1C93009}"/>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Shape 624">
                  <a:extLst>
                    <a:ext uri="{FF2B5EF4-FFF2-40B4-BE49-F238E27FC236}">
                      <a16:creationId xmlns:a16="http://schemas.microsoft.com/office/drawing/2014/main" id="{84E57707-28D9-4F15-84D2-FAABE3F43C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Freeform: Shape 625">
                  <a:extLst>
                    <a:ext uri="{FF2B5EF4-FFF2-40B4-BE49-F238E27FC236}">
                      <a16:creationId xmlns:a16="http://schemas.microsoft.com/office/drawing/2014/main" id="{CD4D2BA9-F4C5-4A99-9B2F-DBEA7765369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Freeform: Shape 626">
                  <a:extLst>
                    <a:ext uri="{FF2B5EF4-FFF2-40B4-BE49-F238E27FC236}">
                      <a16:creationId xmlns:a16="http://schemas.microsoft.com/office/drawing/2014/main" id="{E9F7F8D5-C446-479B-B222-1F218D42C3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Shape 627">
                  <a:extLst>
                    <a:ext uri="{FF2B5EF4-FFF2-40B4-BE49-F238E27FC236}">
                      <a16:creationId xmlns:a16="http://schemas.microsoft.com/office/drawing/2014/main" id="{4AC1F7A6-9B68-4C5A-B267-66DE271AB33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Shape 628">
                  <a:extLst>
                    <a:ext uri="{FF2B5EF4-FFF2-40B4-BE49-F238E27FC236}">
                      <a16:creationId xmlns:a16="http://schemas.microsoft.com/office/drawing/2014/main" id="{7B76543A-BD5C-48C4-8B0F-364FC280BCA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Shape 629">
                  <a:extLst>
                    <a:ext uri="{FF2B5EF4-FFF2-40B4-BE49-F238E27FC236}">
                      <a16:creationId xmlns:a16="http://schemas.microsoft.com/office/drawing/2014/main" id="{D3342174-3A45-4C54-9588-26CAFAECE6F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3" name="TextBox 242">
            <a:extLst>
              <a:ext uri="{FF2B5EF4-FFF2-40B4-BE49-F238E27FC236}">
                <a16:creationId xmlns:a16="http://schemas.microsoft.com/office/drawing/2014/main" id="{8A454FFA-C046-49BC-BCFE-B94D147D7E5A}"/>
              </a:ext>
            </a:extLst>
          </p:cNvPr>
          <p:cNvSpPr txBox="1"/>
          <p:nvPr/>
        </p:nvSpPr>
        <p:spPr>
          <a:xfrm>
            <a:off x="2416863" y="204980"/>
            <a:ext cx="6572633" cy="707886"/>
          </a:xfrm>
          <a:prstGeom prst="rect">
            <a:avLst/>
          </a:prstGeom>
          <a:noFill/>
        </p:spPr>
        <p:txBody>
          <a:bodyPr wrap="none" rtlCol="0">
            <a:spAutoFit/>
          </a:bodyPr>
          <a:lstStyle/>
          <a:p>
            <a:r>
              <a:rPr lang="en-US" sz="4000" dirty="0">
                <a:latin typeface="Century Gothic" panose="020B0502020202020204" pitchFamily="34" charset="0"/>
              </a:rPr>
              <a:t>Hippocampus: Physiology</a:t>
            </a:r>
          </a:p>
        </p:txBody>
      </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02" name="Straight Connector 501">
            <a:extLst>
              <a:ext uri="{FF2B5EF4-FFF2-40B4-BE49-F238E27FC236}">
                <a16:creationId xmlns:a16="http://schemas.microsoft.com/office/drawing/2014/main" id="{67FA5AC5-2E85-457A-B37D-9766C1DDD3F3}"/>
              </a:ext>
            </a:extLst>
          </p:cNvPr>
          <p:cNvCxnSpPr>
            <a:cxnSpLocks/>
          </p:cNvCxnSpPr>
          <p:nvPr/>
        </p:nvCxnSpPr>
        <p:spPr>
          <a:xfrm>
            <a:off x="7566078" y="5411078"/>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86" name="TextBox 585">
            <a:extLst>
              <a:ext uri="{FF2B5EF4-FFF2-40B4-BE49-F238E27FC236}">
                <a16:creationId xmlns:a16="http://schemas.microsoft.com/office/drawing/2014/main" id="{69480B1A-5FE4-4D26-B49E-A30AC7284FEB}"/>
              </a:ext>
            </a:extLst>
          </p:cNvPr>
          <p:cNvSpPr txBox="1"/>
          <p:nvPr/>
        </p:nvSpPr>
        <p:spPr>
          <a:xfrm>
            <a:off x="10014904" y="4803107"/>
            <a:ext cx="760144" cy="523220"/>
          </a:xfrm>
          <a:prstGeom prst="rect">
            <a:avLst/>
          </a:prstGeom>
          <a:noFill/>
        </p:spPr>
        <p:txBody>
          <a:bodyPr wrap="none" rtlCol="0">
            <a:spAutoFit/>
          </a:bodyPr>
          <a:lstStyle/>
          <a:p>
            <a:r>
              <a:rPr lang="en-US" sz="2800" dirty="0">
                <a:solidFill>
                  <a:srgbClr val="9900CC"/>
                </a:solidFill>
                <a:latin typeface="Candara" panose="020E0502030303020204" pitchFamily="34" charset="0"/>
              </a:rPr>
              <a:t>Sub</a:t>
            </a:r>
          </a:p>
        </p:txBody>
      </p:sp>
      <p:sp>
        <p:nvSpPr>
          <p:cNvPr id="588" name="Rectangle 587">
            <a:extLst>
              <a:ext uri="{FF2B5EF4-FFF2-40B4-BE49-F238E27FC236}">
                <a16:creationId xmlns:a16="http://schemas.microsoft.com/office/drawing/2014/main" id="{4CCA1B17-69DC-4491-9CEC-5DDFA3899395}"/>
              </a:ext>
            </a:extLst>
          </p:cNvPr>
          <p:cNvSpPr/>
          <p:nvPr/>
        </p:nvSpPr>
        <p:spPr>
          <a:xfrm>
            <a:off x="9831426" y="5499889"/>
            <a:ext cx="1127101" cy="73186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Rectangle 589">
            <a:extLst>
              <a:ext uri="{FF2B5EF4-FFF2-40B4-BE49-F238E27FC236}">
                <a16:creationId xmlns:a16="http://schemas.microsoft.com/office/drawing/2014/main" id="{C9E4F3E5-C8BF-4331-84AD-624CA039E97B}"/>
              </a:ext>
            </a:extLst>
          </p:cNvPr>
          <p:cNvSpPr/>
          <p:nvPr/>
        </p:nvSpPr>
        <p:spPr>
          <a:xfrm>
            <a:off x="9831426" y="5242143"/>
            <a:ext cx="1127101" cy="50727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4" name="Group 503">
            <a:extLst>
              <a:ext uri="{FF2B5EF4-FFF2-40B4-BE49-F238E27FC236}">
                <a16:creationId xmlns:a16="http://schemas.microsoft.com/office/drawing/2014/main" id="{8DCC0DA1-7A4E-47FB-9BCF-0F6626D5FB08}"/>
              </a:ext>
            </a:extLst>
          </p:cNvPr>
          <p:cNvGrpSpPr/>
          <p:nvPr/>
        </p:nvGrpSpPr>
        <p:grpSpPr>
          <a:xfrm>
            <a:off x="7597138" y="5292438"/>
            <a:ext cx="1053459" cy="80526"/>
            <a:chOff x="5357846" y="5249996"/>
            <a:chExt cx="1053459" cy="80526"/>
          </a:xfrm>
        </p:grpSpPr>
        <p:grpSp>
          <p:nvGrpSpPr>
            <p:cNvPr id="555" name="Group 554">
              <a:extLst>
                <a:ext uri="{FF2B5EF4-FFF2-40B4-BE49-F238E27FC236}">
                  <a16:creationId xmlns:a16="http://schemas.microsoft.com/office/drawing/2014/main" id="{84ACCEF5-E0BA-405D-A28A-1DC46D928BAA}"/>
                </a:ext>
              </a:extLst>
            </p:cNvPr>
            <p:cNvGrpSpPr/>
            <p:nvPr/>
          </p:nvGrpSpPr>
          <p:grpSpPr>
            <a:xfrm>
              <a:off x="5357846" y="5252121"/>
              <a:ext cx="527322" cy="78401"/>
              <a:chOff x="3064128" y="5259734"/>
              <a:chExt cx="954674" cy="250936"/>
            </a:xfrm>
          </p:grpSpPr>
          <p:sp>
            <p:nvSpPr>
              <p:cNvPr id="568" name="Freeform: Shape 567">
                <a:extLst>
                  <a:ext uri="{FF2B5EF4-FFF2-40B4-BE49-F238E27FC236}">
                    <a16:creationId xmlns:a16="http://schemas.microsoft.com/office/drawing/2014/main" id="{F3C6F402-1DBA-4074-8507-AC0CDC13529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C7CD543E-9846-4AE5-B644-0ADE2A45D5A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6BA3C69-2732-4B1D-B386-46E36FFD627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Freeform: Shape 570">
                <a:extLst>
                  <a:ext uri="{FF2B5EF4-FFF2-40B4-BE49-F238E27FC236}">
                    <a16:creationId xmlns:a16="http://schemas.microsoft.com/office/drawing/2014/main" id="{F26BF069-B0BA-4C80-A56F-213BF2441FA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398D54C7-5901-4E2B-8927-FC3AC5D3A61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6008597B-4D66-415B-A2B7-85411668670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1F2EF07-2746-409A-AFB1-3EF2FD3C31D4}"/>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B8564401-1FDA-4A65-BFDF-2CE564E8C4C8}"/>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0839D9B7-0444-460B-A9C8-D03812DEC9C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49FA6909-D6CF-4C36-BAC6-D8CEDAA8FBC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7421BF2B-7F53-4D7E-9D8A-B08808A27246}"/>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6" name="Group 555">
              <a:extLst>
                <a:ext uri="{FF2B5EF4-FFF2-40B4-BE49-F238E27FC236}">
                  <a16:creationId xmlns:a16="http://schemas.microsoft.com/office/drawing/2014/main" id="{E10AE987-B00B-4A0C-B180-FFFF53BD00FB}"/>
                </a:ext>
              </a:extLst>
            </p:cNvPr>
            <p:cNvGrpSpPr/>
            <p:nvPr/>
          </p:nvGrpSpPr>
          <p:grpSpPr>
            <a:xfrm>
              <a:off x="5883983" y="5249996"/>
              <a:ext cx="527322" cy="78401"/>
              <a:chOff x="3064128" y="5259734"/>
              <a:chExt cx="954674" cy="250936"/>
            </a:xfrm>
          </p:grpSpPr>
          <p:sp>
            <p:nvSpPr>
              <p:cNvPr id="557" name="Freeform: Shape 556">
                <a:extLst>
                  <a:ext uri="{FF2B5EF4-FFF2-40B4-BE49-F238E27FC236}">
                    <a16:creationId xmlns:a16="http://schemas.microsoft.com/office/drawing/2014/main" id="{860EABBF-E812-47EF-9E86-DA86A771E3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Freeform: Shape 557">
                <a:extLst>
                  <a:ext uri="{FF2B5EF4-FFF2-40B4-BE49-F238E27FC236}">
                    <a16:creationId xmlns:a16="http://schemas.microsoft.com/office/drawing/2014/main" id="{20184A3F-88CA-4A6A-A32A-66CCE7B02A6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Shape 558">
                <a:extLst>
                  <a:ext uri="{FF2B5EF4-FFF2-40B4-BE49-F238E27FC236}">
                    <a16:creationId xmlns:a16="http://schemas.microsoft.com/office/drawing/2014/main" id="{F7771EAA-EE9A-4E8B-90F2-368FB188F41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Shape 559">
                <a:extLst>
                  <a:ext uri="{FF2B5EF4-FFF2-40B4-BE49-F238E27FC236}">
                    <a16:creationId xmlns:a16="http://schemas.microsoft.com/office/drawing/2014/main" id="{92F7952C-813A-4D6F-A700-EB2F54E25A9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535B9675-8FA4-47D8-84F4-27A6FE0876A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66F7B34-8D25-4D17-84B7-A0244DB7291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5215F1A9-FBEF-48F8-B25D-F027546A8881}"/>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B0F45B8B-E20A-465C-930C-0A8D9517334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BA290C23-ABEA-4023-954C-8C24B96957B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2234E065-5F9A-498D-A3CA-AE798732132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95C7E91F-D27A-435D-A77E-215E579ACB1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5" name="Group 504">
            <a:extLst>
              <a:ext uri="{FF2B5EF4-FFF2-40B4-BE49-F238E27FC236}">
                <a16:creationId xmlns:a16="http://schemas.microsoft.com/office/drawing/2014/main" id="{12BFB677-8BBD-4566-956D-CE0FD5CF163C}"/>
              </a:ext>
            </a:extLst>
          </p:cNvPr>
          <p:cNvGrpSpPr/>
          <p:nvPr/>
        </p:nvGrpSpPr>
        <p:grpSpPr>
          <a:xfrm>
            <a:off x="7597138" y="5450006"/>
            <a:ext cx="1053459" cy="80526"/>
            <a:chOff x="5435623" y="5361115"/>
            <a:chExt cx="1053459" cy="80526"/>
          </a:xfrm>
        </p:grpSpPr>
        <p:grpSp>
          <p:nvGrpSpPr>
            <p:cNvPr id="531" name="Group 530">
              <a:extLst>
                <a:ext uri="{FF2B5EF4-FFF2-40B4-BE49-F238E27FC236}">
                  <a16:creationId xmlns:a16="http://schemas.microsoft.com/office/drawing/2014/main" id="{B1CA8DCB-5326-4F94-80CD-A6DF2839473E}"/>
                </a:ext>
              </a:extLst>
            </p:cNvPr>
            <p:cNvGrpSpPr/>
            <p:nvPr/>
          </p:nvGrpSpPr>
          <p:grpSpPr>
            <a:xfrm>
              <a:off x="5435623" y="5363240"/>
              <a:ext cx="527322" cy="78401"/>
              <a:chOff x="3064128" y="5259734"/>
              <a:chExt cx="954674" cy="250936"/>
            </a:xfrm>
          </p:grpSpPr>
          <p:sp>
            <p:nvSpPr>
              <p:cNvPr id="544" name="Freeform: Shape 543">
                <a:extLst>
                  <a:ext uri="{FF2B5EF4-FFF2-40B4-BE49-F238E27FC236}">
                    <a16:creationId xmlns:a16="http://schemas.microsoft.com/office/drawing/2014/main" id="{9FFE8602-1DF8-49A4-A864-9DDC517A9F9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3CED8BD8-8708-4556-99E0-ABD90057DE4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F86F6B26-39F0-42B5-A104-7E5E3664BB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Freeform: Shape 546">
                <a:extLst>
                  <a:ext uri="{FF2B5EF4-FFF2-40B4-BE49-F238E27FC236}">
                    <a16:creationId xmlns:a16="http://schemas.microsoft.com/office/drawing/2014/main" id="{129FA905-06F5-46E1-B412-52D35091014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89B6B628-6915-47FE-AD1F-63F43DF201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AE1E18C5-5614-44F7-BC16-A4C2DAEB34A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A080F99D-C8DD-4E8E-9EC2-81F30DD5B59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4797BEAC-F93B-4B74-BAE9-D44E9037FC2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93FCBC2F-F0F5-4337-8B68-515CA341CE82}"/>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3D444828-4A1B-4C4C-B7D4-77C9C362EA7C}"/>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A6347DB4-9E35-41F8-A065-A3601EE3BFD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531">
              <a:extLst>
                <a:ext uri="{FF2B5EF4-FFF2-40B4-BE49-F238E27FC236}">
                  <a16:creationId xmlns:a16="http://schemas.microsoft.com/office/drawing/2014/main" id="{1DB145FE-93C7-4D68-A5C4-8416F5F4DBCC}"/>
                </a:ext>
              </a:extLst>
            </p:cNvPr>
            <p:cNvGrpSpPr/>
            <p:nvPr/>
          </p:nvGrpSpPr>
          <p:grpSpPr>
            <a:xfrm>
              <a:off x="5961760" y="5361115"/>
              <a:ext cx="527322" cy="78401"/>
              <a:chOff x="3064128" y="5259734"/>
              <a:chExt cx="954674" cy="250936"/>
            </a:xfrm>
          </p:grpSpPr>
          <p:sp>
            <p:nvSpPr>
              <p:cNvPr id="533" name="Freeform: Shape 532">
                <a:extLst>
                  <a:ext uri="{FF2B5EF4-FFF2-40B4-BE49-F238E27FC236}">
                    <a16:creationId xmlns:a16="http://schemas.microsoft.com/office/drawing/2014/main" id="{3331C530-6487-43B3-858D-1EB3A7FBA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Shape 533">
                <a:extLst>
                  <a:ext uri="{FF2B5EF4-FFF2-40B4-BE49-F238E27FC236}">
                    <a16:creationId xmlns:a16="http://schemas.microsoft.com/office/drawing/2014/main" id="{D3F6D62B-BB7C-4FDD-A106-3F3659E412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Shape 534">
                <a:extLst>
                  <a:ext uri="{FF2B5EF4-FFF2-40B4-BE49-F238E27FC236}">
                    <a16:creationId xmlns:a16="http://schemas.microsoft.com/office/drawing/2014/main" id="{5FE930F6-8493-42E4-BE9C-A7D9D9DBEE1A}"/>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Shape 535">
                <a:extLst>
                  <a:ext uri="{FF2B5EF4-FFF2-40B4-BE49-F238E27FC236}">
                    <a16:creationId xmlns:a16="http://schemas.microsoft.com/office/drawing/2014/main" id="{2618E441-5AE2-42B1-9B47-20175F16A5C1}"/>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FA40196A-C3EF-4750-9EB4-4C079EF6F0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11BA7C4-67AC-492C-B4D8-64C426506C7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6915A973-8147-4FF0-B93A-B926F6BE1E7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7E9C79E5-EC0D-40D9-A07B-16B73460B38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22683571-C41C-4B40-8AB4-2CB4CB80AB2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8C9A5A5-7531-49B3-A05D-9FADB6CDED3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C92DE09C-33E5-4FEE-B8A9-806532CD624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 name="Group 47">
            <a:extLst>
              <a:ext uri="{FF2B5EF4-FFF2-40B4-BE49-F238E27FC236}">
                <a16:creationId xmlns:a16="http://schemas.microsoft.com/office/drawing/2014/main" id="{54E09A22-EA10-4E34-86CA-E2A21BA7B96C}"/>
              </a:ext>
            </a:extLst>
          </p:cNvPr>
          <p:cNvGrpSpPr/>
          <p:nvPr/>
        </p:nvGrpSpPr>
        <p:grpSpPr>
          <a:xfrm>
            <a:off x="7751701" y="5677413"/>
            <a:ext cx="755408" cy="171815"/>
            <a:chOff x="7751701" y="5677413"/>
            <a:chExt cx="755408" cy="171815"/>
          </a:xfrm>
        </p:grpSpPr>
        <p:sp>
          <p:nvSpPr>
            <p:cNvPr id="599" name="Freeform: Shape 598">
              <a:extLst>
                <a:ext uri="{FF2B5EF4-FFF2-40B4-BE49-F238E27FC236}">
                  <a16:creationId xmlns:a16="http://schemas.microsoft.com/office/drawing/2014/main" id="{8B89BF41-0C97-4CE8-866F-3E893B9E565C}"/>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Shape 599">
              <a:extLst>
                <a:ext uri="{FF2B5EF4-FFF2-40B4-BE49-F238E27FC236}">
                  <a16:creationId xmlns:a16="http://schemas.microsoft.com/office/drawing/2014/main" id="{B3559290-937F-4856-87DB-88FD3170DF90}"/>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reeform: Shape 600">
              <a:extLst>
                <a:ext uri="{FF2B5EF4-FFF2-40B4-BE49-F238E27FC236}">
                  <a16:creationId xmlns:a16="http://schemas.microsoft.com/office/drawing/2014/main" id="{775BC5FC-DEDB-48E3-86EC-8F479ABBDCBB}"/>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9">
            <a:extLst>
              <a:ext uri="{FF2B5EF4-FFF2-40B4-BE49-F238E27FC236}">
                <a16:creationId xmlns:a16="http://schemas.microsoft.com/office/drawing/2014/main" id="{E64B9FE5-0836-4BE7-BD67-21CA26B10FC9}"/>
              </a:ext>
            </a:extLst>
          </p:cNvPr>
          <p:cNvGrpSpPr/>
          <p:nvPr/>
        </p:nvGrpSpPr>
        <p:grpSpPr>
          <a:xfrm>
            <a:off x="7623574" y="6017027"/>
            <a:ext cx="1031977" cy="114824"/>
            <a:chOff x="7623574" y="6017027"/>
            <a:chExt cx="1031977" cy="114824"/>
          </a:xfrm>
          <a:solidFill>
            <a:srgbClr val="0000FF"/>
          </a:solidFill>
        </p:grpSpPr>
        <p:sp>
          <p:nvSpPr>
            <p:cNvPr id="603" name="Oval 602">
              <a:extLst>
                <a:ext uri="{FF2B5EF4-FFF2-40B4-BE49-F238E27FC236}">
                  <a16:creationId xmlns:a16="http://schemas.microsoft.com/office/drawing/2014/main" id="{B91BF654-9ED5-483D-83A5-52DA71535679}"/>
                </a:ext>
              </a:extLst>
            </p:cNvPr>
            <p:cNvSpPr/>
            <p:nvPr/>
          </p:nvSpPr>
          <p:spPr>
            <a:xfrm>
              <a:off x="8392644" y="6037863"/>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94B1EA2C-6C5D-409C-8153-7E110109EBE1}"/>
                </a:ext>
              </a:extLst>
            </p:cNvPr>
            <p:cNvSpPr/>
            <p:nvPr/>
          </p:nvSpPr>
          <p:spPr>
            <a:xfrm>
              <a:off x="7956051"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E618B750-059F-4799-B46C-CF9933BFF72A}"/>
                </a:ext>
              </a:extLst>
            </p:cNvPr>
            <p:cNvSpPr/>
            <p:nvPr/>
          </p:nvSpPr>
          <p:spPr>
            <a:xfrm rot="5400000">
              <a:off x="8561433"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Isosceles Triangle 605">
              <a:extLst>
                <a:ext uri="{FF2B5EF4-FFF2-40B4-BE49-F238E27FC236}">
                  <a16:creationId xmlns:a16="http://schemas.microsoft.com/office/drawing/2014/main" id="{112612FD-EB3C-4476-87CF-3B81E812130B}"/>
                </a:ext>
              </a:extLst>
            </p:cNvPr>
            <p:cNvSpPr/>
            <p:nvPr/>
          </p:nvSpPr>
          <p:spPr>
            <a:xfrm>
              <a:off x="8247113"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Isosceles Triangle 606">
              <a:extLst>
                <a:ext uri="{FF2B5EF4-FFF2-40B4-BE49-F238E27FC236}">
                  <a16:creationId xmlns:a16="http://schemas.microsoft.com/office/drawing/2014/main" id="{03969A4F-AD17-44F6-A8F0-1095B3B8B37F}"/>
                </a:ext>
              </a:extLst>
            </p:cNvPr>
            <p:cNvSpPr/>
            <p:nvPr/>
          </p:nvSpPr>
          <p:spPr>
            <a:xfrm>
              <a:off x="7623574"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a:extLst>
                <a:ext uri="{FF2B5EF4-FFF2-40B4-BE49-F238E27FC236}">
                  <a16:creationId xmlns:a16="http://schemas.microsoft.com/office/drawing/2014/main" id="{8E350BC1-EC80-484B-8493-E63ECC0CE567}"/>
                </a:ext>
              </a:extLst>
            </p:cNvPr>
            <p:cNvSpPr/>
            <p:nvPr/>
          </p:nvSpPr>
          <p:spPr>
            <a:xfrm>
              <a:off x="8101582"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Rectangle: Rounded Corners 608">
              <a:extLst>
                <a:ext uri="{FF2B5EF4-FFF2-40B4-BE49-F238E27FC236}">
                  <a16:creationId xmlns:a16="http://schemas.microsoft.com/office/drawing/2014/main" id="{036B8AD0-4592-4399-A701-AE5A5107B36A}"/>
                </a:ext>
              </a:extLst>
            </p:cNvPr>
            <p:cNvSpPr/>
            <p:nvPr/>
          </p:nvSpPr>
          <p:spPr>
            <a:xfrm>
              <a:off x="7769105" y="6037863"/>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98" name="Freeform: Shape 697">
            <a:extLst>
              <a:ext uri="{FF2B5EF4-FFF2-40B4-BE49-F238E27FC236}">
                <a16:creationId xmlns:a16="http://schemas.microsoft.com/office/drawing/2014/main" id="{6B388FF9-807D-46AB-985F-677CF875146D}"/>
              </a:ext>
            </a:extLst>
          </p:cNvPr>
          <p:cNvSpPr/>
          <p:nvPr/>
        </p:nvSpPr>
        <p:spPr>
          <a:xfrm>
            <a:off x="6475212" y="5511259"/>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8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4" name="Group 703">
            <a:extLst>
              <a:ext uri="{FF2B5EF4-FFF2-40B4-BE49-F238E27FC236}">
                <a16:creationId xmlns:a16="http://schemas.microsoft.com/office/drawing/2014/main" id="{4574BA36-AA5F-4F80-88CC-1299304C4117}"/>
              </a:ext>
            </a:extLst>
          </p:cNvPr>
          <p:cNvGrpSpPr/>
          <p:nvPr/>
        </p:nvGrpSpPr>
        <p:grpSpPr>
          <a:xfrm>
            <a:off x="10026955" y="5898626"/>
            <a:ext cx="755408" cy="171815"/>
            <a:chOff x="7751701" y="5677413"/>
            <a:chExt cx="755408" cy="171815"/>
          </a:xfrm>
          <a:solidFill>
            <a:srgbClr val="9900CC"/>
          </a:solidFill>
        </p:grpSpPr>
        <p:sp>
          <p:nvSpPr>
            <p:cNvPr id="705" name="Freeform: Shape 704">
              <a:extLst>
                <a:ext uri="{FF2B5EF4-FFF2-40B4-BE49-F238E27FC236}">
                  <a16:creationId xmlns:a16="http://schemas.microsoft.com/office/drawing/2014/main" id="{B73579CB-AC0C-484E-B340-F6F0AACCC0E4}"/>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Freeform: Shape 705">
              <a:extLst>
                <a:ext uri="{FF2B5EF4-FFF2-40B4-BE49-F238E27FC236}">
                  <a16:creationId xmlns:a16="http://schemas.microsoft.com/office/drawing/2014/main" id="{9E2CE01F-AC0A-4C53-AA2D-556B60104D2F}"/>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Freeform: Shape 706">
              <a:extLst>
                <a:ext uri="{FF2B5EF4-FFF2-40B4-BE49-F238E27FC236}">
                  <a16:creationId xmlns:a16="http://schemas.microsoft.com/office/drawing/2014/main" id="{6A03BC07-28D2-401F-A4E3-EEA8929617C9}"/>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708">
            <a:extLst>
              <a:ext uri="{FF2B5EF4-FFF2-40B4-BE49-F238E27FC236}">
                <a16:creationId xmlns:a16="http://schemas.microsoft.com/office/drawing/2014/main" id="{9747F77F-D4CE-4AC5-92BE-971A290C1C0A}"/>
              </a:ext>
            </a:extLst>
          </p:cNvPr>
          <p:cNvGrpSpPr/>
          <p:nvPr/>
        </p:nvGrpSpPr>
        <p:grpSpPr>
          <a:xfrm>
            <a:off x="9916834" y="5360580"/>
            <a:ext cx="954674" cy="250936"/>
            <a:chOff x="3064128" y="5259734"/>
            <a:chExt cx="954674" cy="250936"/>
          </a:xfrm>
        </p:grpSpPr>
        <p:sp>
          <p:nvSpPr>
            <p:cNvPr id="710" name="Freeform: Shape 709">
              <a:extLst>
                <a:ext uri="{FF2B5EF4-FFF2-40B4-BE49-F238E27FC236}">
                  <a16:creationId xmlns:a16="http://schemas.microsoft.com/office/drawing/2014/main" id="{84A59884-F711-4637-9192-557F2B89B01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Freeform: Shape 710">
              <a:extLst>
                <a:ext uri="{FF2B5EF4-FFF2-40B4-BE49-F238E27FC236}">
                  <a16:creationId xmlns:a16="http://schemas.microsoft.com/office/drawing/2014/main" id="{44AC2EE3-C5F2-4897-B535-E85A1F3EDA6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Freeform: Shape 711">
              <a:extLst>
                <a:ext uri="{FF2B5EF4-FFF2-40B4-BE49-F238E27FC236}">
                  <a16:creationId xmlns:a16="http://schemas.microsoft.com/office/drawing/2014/main" id="{0D28CBCD-576B-4CD6-9BB0-2B24E294BE28}"/>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Freeform: Shape 712">
              <a:extLst>
                <a:ext uri="{FF2B5EF4-FFF2-40B4-BE49-F238E27FC236}">
                  <a16:creationId xmlns:a16="http://schemas.microsoft.com/office/drawing/2014/main" id="{BC7B05CC-3972-4EA7-828C-333BC1BB1D08}"/>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Freeform: Shape 713">
              <a:extLst>
                <a:ext uri="{FF2B5EF4-FFF2-40B4-BE49-F238E27FC236}">
                  <a16:creationId xmlns:a16="http://schemas.microsoft.com/office/drawing/2014/main" id="{E27B2941-6DB5-4B39-96F3-BDB854FAD63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Freeform: Shape 714">
              <a:extLst>
                <a:ext uri="{FF2B5EF4-FFF2-40B4-BE49-F238E27FC236}">
                  <a16:creationId xmlns:a16="http://schemas.microsoft.com/office/drawing/2014/main" id="{B663952E-334D-4834-B87B-E7E8BC0FFA7B}"/>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Freeform: Shape 715">
              <a:extLst>
                <a:ext uri="{FF2B5EF4-FFF2-40B4-BE49-F238E27FC236}">
                  <a16:creationId xmlns:a16="http://schemas.microsoft.com/office/drawing/2014/main" id="{62D0AEDC-7AD9-48F2-B9D3-BAFD337D706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Freeform: Shape 716">
              <a:extLst>
                <a:ext uri="{FF2B5EF4-FFF2-40B4-BE49-F238E27FC236}">
                  <a16:creationId xmlns:a16="http://schemas.microsoft.com/office/drawing/2014/main" id="{C24A4C2B-0DC5-42CE-93B2-06EE2EDBA0D0}"/>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Freeform: Shape 717">
              <a:extLst>
                <a:ext uri="{FF2B5EF4-FFF2-40B4-BE49-F238E27FC236}">
                  <a16:creationId xmlns:a16="http://schemas.microsoft.com/office/drawing/2014/main" id="{03707722-AFFC-4C20-B95F-45AAC1CAB0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Freeform: Shape 718">
              <a:extLst>
                <a:ext uri="{FF2B5EF4-FFF2-40B4-BE49-F238E27FC236}">
                  <a16:creationId xmlns:a16="http://schemas.microsoft.com/office/drawing/2014/main" id="{85251376-F29E-49B0-8F2B-1429A6CDB21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Freeform: Shape 719">
              <a:extLst>
                <a:ext uri="{FF2B5EF4-FFF2-40B4-BE49-F238E27FC236}">
                  <a16:creationId xmlns:a16="http://schemas.microsoft.com/office/drawing/2014/main" id="{81C2669A-C4F5-4F4B-934A-94D3009098A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a:extLst>
              <a:ext uri="{FF2B5EF4-FFF2-40B4-BE49-F238E27FC236}">
                <a16:creationId xmlns:a16="http://schemas.microsoft.com/office/drawing/2014/main" id="{541C7494-8E22-4AEF-A83A-A60A74621F7C}"/>
              </a:ext>
            </a:extLst>
          </p:cNvPr>
          <p:cNvGrpSpPr/>
          <p:nvPr/>
        </p:nvGrpSpPr>
        <p:grpSpPr>
          <a:xfrm>
            <a:off x="8738323" y="5495779"/>
            <a:ext cx="1052512" cy="267360"/>
            <a:chOff x="8738323" y="5495779"/>
            <a:chExt cx="1052512" cy="267360"/>
          </a:xfrm>
        </p:grpSpPr>
        <p:sp>
          <p:nvSpPr>
            <p:cNvPr id="187" name="Rectangle: Rounded Corners 186">
              <a:extLst>
                <a:ext uri="{FF2B5EF4-FFF2-40B4-BE49-F238E27FC236}">
                  <a16:creationId xmlns:a16="http://schemas.microsoft.com/office/drawing/2014/main" id="{8F1833BD-EC8B-4A1C-9ABB-E586944A0871}"/>
                </a:ext>
              </a:extLst>
            </p:cNvPr>
            <p:cNvSpPr/>
            <p:nvPr/>
          </p:nvSpPr>
          <p:spPr>
            <a:xfrm>
              <a:off x="9603820" y="5495779"/>
              <a:ext cx="112811" cy="17104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Freeform: Shape 728">
              <a:extLst>
                <a:ext uri="{FF2B5EF4-FFF2-40B4-BE49-F238E27FC236}">
                  <a16:creationId xmlns:a16="http://schemas.microsoft.com/office/drawing/2014/main" id="{0D06A027-18D0-44E5-823B-8090B591C7C2}"/>
                </a:ext>
              </a:extLst>
            </p:cNvPr>
            <p:cNvSpPr/>
            <p:nvPr/>
          </p:nvSpPr>
          <p:spPr>
            <a:xfrm>
              <a:off x="8738323" y="5521443"/>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00FF"/>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2" name="Freeform: Shape 731">
            <a:extLst>
              <a:ext uri="{FF2B5EF4-FFF2-40B4-BE49-F238E27FC236}">
                <a16:creationId xmlns:a16="http://schemas.microsoft.com/office/drawing/2014/main" id="{41B57DAB-6C15-4E1A-A729-D0630EAD9971}"/>
              </a:ext>
            </a:extLst>
          </p:cNvPr>
          <p:cNvSpPr/>
          <p:nvPr/>
        </p:nvSpPr>
        <p:spPr>
          <a:xfrm>
            <a:off x="1332198" y="6026737"/>
            <a:ext cx="10285151" cy="707153"/>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 name="connsiteX0" fmla="*/ 9795192 w 9822576"/>
              <a:gd name="connsiteY0" fmla="*/ 810 h 414679"/>
              <a:gd name="connsiteX1" fmla="*/ 18028 w 9822576"/>
              <a:gd name="connsiteY1" fmla="*/ 347510 h 414679"/>
              <a:gd name="connsiteX0" fmla="*/ 9805857 w 9832904"/>
              <a:gd name="connsiteY0" fmla="*/ 392 h 703739"/>
              <a:gd name="connsiteX1" fmla="*/ 28693 w 9832904"/>
              <a:gd name="connsiteY1" fmla="*/ 347092 h 703739"/>
              <a:gd name="connsiteX0" fmla="*/ 9802313 w 10076712"/>
              <a:gd name="connsiteY0" fmla="*/ 0 h 853569"/>
              <a:gd name="connsiteX1" fmla="*/ 25149 w 10076712"/>
              <a:gd name="connsiteY1" fmla="*/ 346700 h 853569"/>
              <a:gd name="connsiteX0" fmla="*/ 9802325 w 9802325"/>
              <a:gd name="connsiteY0" fmla="*/ 0 h 882997"/>
              <a:gd name="connsiteX1" fmla="*/ 8974712 w 9802325"/>
              <a:gd name="connsiteY1" fmla="*/ 493332 h 882997"/>
              <a:gd name="connsiteX2" fmla="*/ 25161 w 9802325"/>
              <a:gd name="connsiteY2" fmla="*/ 346700 h 882997"/>
              <a:gd name="connsiteX0" fmla="*/ 9816290 w 9914104"/>
              <a:gd name="connsiteY0" fmla="*/ 0 h 839132"/>
              <a:gd name="connsiteX1" fmla="*/ 8988677 w 9914104"/>
              <a:gd name="connsiteY1" fmla="*/ 493332 h 839132"/>
              <a:gd name="connsiteX2" fmla="*/ 39126 w 9914104"/>
              <a:gd name="connsiteY2" fmla="*/ 346700 h 839132"/>
              <a:gd name="connsiteX0" fmla="*/ 9816437 w 9896616"/>
              <a:gd name="connsiteY0" fmla="*/ 0 h 872221"/>
              <a:gd name="connsiteX1" fmla="*/ 8957019 w 9896616"/>
              <a:gd name="connsiteY1" fmla="*/ 588747 h 872221"/>
              <a:gd name="connsiteX2" fmla="*/ 39273 w 9896616"/>
              <a:gd name="connsiteY2" fmla="*/ 346700 h 872221"/>
              <a:gd name="connsiteX0" fmla="*/ 10242097 w 10322276"/>
              <a:gd name="connsiteY0" fmla="*/ 0 h 702896"/>
              <a:gd name="connsiteX1" fmla="*/ 9382679 w 10322276"/>
              <a:gd name="connsiteY1" fmla="*/ 588747 h 702896"/>
              <a:gd name="connsiteX2" fmla="*/ 723710 w 10322276"/>
              <a:gd name="connsiteY2" fmla="*/ 684163 h 702896"/>
              <a:gd name="connsiteX3" fmla="*/ 464933 w 10322276"/>
              <a:gd name="connsiteY3" fmla="*/ 346700 h 702896"/>
              <a:gd name="connsiteX0" fmla="*/ 9856055 w 9875122"/>
              <a:gd name="connsiteY0" fmla="*/ 0 h 673263"/>
              <a:gd name="connsiteX1" fmla="*/ 8996637 w 9875122"/>
              <a:gd name="connsiteY1" fmla="*/ 588747 h 673263"/>
              <a:gd name="connsiteX2" fmla="*/ 1021480 w 9875122"/>
              <a:gd name="connsiteY2" fmla="*/ 644406 h 673263"/>
              <a:gd name="connsiteX3" fmla="*/ 78891 w 9875122"/>
              <a:gd name="connsiteY3" fmla="*/ 346700 h 673263"/>
              <a:gd name="connsiteX0" fmla="*/ 9856055 w 10392759"/>
              <a:gd name="connsiteY0" fmla="*/ 0 h 673263"/>
              <a:gd name="connsiteX1" fmla="*/ 8996637 w 10392759"/>
              <a:gd name="connsiteY1" fmla="*/ 588747 h 673263"/>
              <a:gd name="connsiteX2" fmla="*/ 1021480 w 10392759"/>
              <a:gd name="connsiteY2" fmla="*/ 644406 h 673263"/>
              <a:gd name="connsiteX3" fmla="*/ 78891 w 10392759"/>
              <a:gd name="connsiteY3" fmla="*/ 346700 h 673263"/>
              <a:gd name="connsiteX0" fmla="*/ 9856055 w 10413636"/>
              <a:gd name="connsiteY0" fmla="*/ 0 h 707685"/>
              <a:gd name="connsiteX1" fmla="*/ 9060248 w 10413636"/>
              <a:gd name="connsiteY1" fmla="*/ 652357 h 707685"/>
              <a:gd name="connsiteX2" fmla="*/ 1021480 w 10413636"/>
              <a:gd name="connsiteY2" fmla="*/ 644406 h 707685"/>
              <a:gd name="connsiteX3" fmla="*/ 78891 w 10413636"/>
              <a:gd name="connsiteY3" fmla="*/ 346700 h 707685"/>
              <a:gd name="connsiteX0" fmla="*/ 9835170 w 10392751"/>
              <a:gd name="connsiteY0" fmla="*/ 0 h 707685"/>
              <a:gd name="connsiteX1" fmla="*/ 9039363 w 10392751"/>
              <a:gd name="connsiteY1" fmla="*/ 652357 h 707685"/>
              <a:gd name="connsiteX2" fmla="*/ 1000595 w 10392751"/>
              <a:gd name="connsiteY2" fmla="*/ 644406 h 707685"/>
              <a:gd name="connsiteX3" fmla="*/ 58006 w 10392751"/>
              <a:gd name="connsiteY3" fmla="*/ 346700 h 707685"/>
              <a:gd name="connsiteX0" fmla="*/ 9777164 w 10334745"/>
              <a:gd name="connsiteY0" fmla="*/ 0 h 707685"/>
              <a:gd name="connsiteX1" fmla="*/ 8981357 w 10334745"/>
              <a:gd name="connsiteY1" fmla="*/ 652357 h 707685"/>
              <a:gd name="connsiteX2" fmla="*/ 942589 w 10334745"/>
              <a:gd name="connsiteY2" fmla="*/ 644406 h 707685"/>
              <a:gd name="connsiteX3" fmla="*/ 0 w 10334745"/>
              <a:gd name="connsiteY3" fmla="*/ 346700 h 707685"/>
              <a:gd name="connsiteX0" fmla="*/ 9777164 w 10334745"/>
              <a:gd name="connsiteY0" fmla="*/ 0 h 693698"/>
              <a:gd name="connsiteX1" fmla="*/ 8981357 w 10334745"/>
              <a:gd name="connsiteY1" fmla="*/ 652357 h 693698"/>
              <a:gd name="connsiteX2" fmla="*/ 942589 w 10334745"/>
              <a:gd name="connsiteY2" fmla="*/ 644406 h 693698"/>
              <a:gd name="connsiteX3" fmla="*/ 0 w 10334745"/>
              <a:gd name="connsiteY3" fmla="*/ 346700 h 693698"/>
              <a:gd name="connsiteX0" fmla="*/ 9777164 w 10333277"/>
              <a:gd name="connsiteY0" fmla="*/ 0 h 708254"/>
              <a:gd name="connsiteX1" fmla="*/ 8981357 w 10333277"/>
              <a:gd name="connsiteY1" fmla="*/ 652357 h 708254"/>
              <a:gd name="connsiteX2" fmla="*/ 974339 w 10333277"/>
              <a:gd name="connsiteY2" fmla="*/ 688856 h 708254"/>
              <a:gd name="connsiteX3" fmla="*/ 0 w 10333277"/>
              <a:gd name="connsiteY3" fmla="*/ 346700 h 708254"/>
              <a:gd name="connsiteX0" fmla="*/ 9777164 w 10333570"/>
              <a:gd name="connsiteY0" fmla="*/ 0 h 697328"/>
              <a:gd name="connsiteX1" fmla="*/ 8981357 w 10333570"/>
              <a:gd name="connsiteY1" fmla="*/ 652357 h 697328"/>
              <a:gd name="connsiteX2" fmla="*/ 967989 w 10333570"/>
              <a:gd name="connsiteY2" fmla="*/ 657106 h 697328"/>
              <a:gd name="connsiteX3" fmla="*/ 0 w 10333570"/>
              <a:gd name="connsiteY3" fmla="*/ 346700 h 697328"/>
              <a:gd name="connsiteX0" fmla="*/ 9790418 w 10346824"/>
              <a:gd name="connsiteY0" fmla="*/ 0 h 697328"/>
              <a:gd name="connsiteX1" fmla="*/ 8994611 w 10346824"/>
              <a:gd name="connsiteY1" fmla="*/ 652357 h 697328"/>
              <a:gd name="connsiteX2" fmla="*/ 981243 w 10346824"/>
              <a:gd name="connsiteY2" fmla="*/ 657106 h 697328"/>
              <a:gd name="connsiteX3" fmla="*/ 13254 w 10346824"/>
              <a:gd name="connsiteY3" fmla="*/ 346700 h 697328"/>
              <a:gd name="connsiteX0" fmla="*/ 9782804 w 10339210"/>
              <a:gd name="connsiteY0" fmla="*/ 0 h 697328"/>
              <a:gd name="connsiteX1" fmla="*/ 8986997 w 10339210"/>
              <a:gd name="connsiteY1" fmla="*/ 652357 h 697328"/>
              <a:gd name="connsiteX2" fmla="*/ 973629 w 10339210"/>
              <a:gd name="connsiteY2" fmla="*/ 657106 h 697328"/>
              <a:gd name="connsiteX3" fmla="*/ 5640 w 10339210"/>
              <a:gd name="connsiteY3" fmla="*/ 346700 h 697328"/>
              <a:gd name="connsiteX0" fmla="*/ 9780370 w 10336776"/>
              <a:gd name="connsiteY0" fmla="*/ 0 h 697328"/>
              <a:gd name="connsiteX1" fmla="*/ 8984563 w 10336776"/>
              <a:gd name="connsiteY1" fmla="*/ 652357 h 697328"/>
              <a:gd name="connsiteX2" fmla="*/ 971195 w 10336776"/>
              <a:gd name="connsiteY2" fmla="*/ 657106 h 697328"/>
              <a:gd name="connsiteX3" fmla="*/ 3206 w 10336776"/>
              <a:gd name="connsiteY3" fmla="*/ 346700 h 697328"/>
              <a:gd name="connsiteX0" fmla="*/ 9856251 w 10412657"/>
              <a:gd name="connsiteY0" fmla="*/ 0 h 719313"/>
              <a:gd name="connsiteX1" fmla="*/ 9060444 w 10412657"/>
              <a:gd name="connsiteY1" fmla="*/ 652357 h 719313"/>
              <a:gd name="connsiteX2" fmla="*/ 1047076 w 10412657"/>
              <a:gd name="connsiteY2" fmla="*/ 657106 h 719313"/>
              <a:gd name="connsiteX3" fmla="*/ 129887 w 10412657"/>
              <a:gd name="connsiteY3" fmla="*/ 289550 h 719313"/>
              <a:gd name="connsiteX0" fmla="*/ 9821763 w 10378169"/>
              <a:gd name="connsiteY0" fmla="*/ 0 h 719313"/>
              <a:gd name="connsiteX1" fmla="*/ 9025956 w 10378169"/>
              <a:gd name="connsiteY1" fmla="*/ 652357 h 719313"/>
              <a:gd name="connsiteX2" fmla="*/ 1012588 w 10378169"/>
              <a:gd name="connsiteY2" fmla="*/ 657106 h 719313"/>
              <a:gd name="connsiteX3" fmla="*/ 95399 w 10378169"/>
              <a:gd name="connsiteY3" fmla="*/ 289550 h 719313"/>
              <a:gd name="connsiteX0" fmla="*/ 9806031 w 10362437"/>
              <a:gd name="connsiteY0" fmla="*/ 0 h 719313"/>
              <a:gd name="connsiteX1" fmla="*/ 9010224 w 10362437"/>
              <a:gd name="connsiteY1" fmla="*/ 652357 h 719313"/>
              <a:gd name="connsiteX2" fmla="*/ 996856 w 10362437"/>
              <a:gd name="connsiteY2" fmla="*/ 657106 h 719313"/>
              <a:gd name="connsiteX3" fmla="*/ 79667 w 10362437"/>
              <a:gd name="connsiteY3" fmla="*/ 289550 h 719313"/>
              <a:gd name="connsiteX0" fmla="*/ 9726364 w 10282770"/>
              <a:gd name="connsiteY0" fmla="*/ 0 h 709633"/>
              <a:gd name="connsiteX1" fmla="*/ 8930557 w 10282770"/>
              <a:gd name="connsiteY1" fmla="*/ 652357 h 709633"/>
              <a:gd name="connsiteX2" fmla="*/ 917189 w 10282770"/>
              <a:gd name="connsiteY2" fmla="*/ 657106 h 709633"/>
              <a:gd name="connsiteX3" fmla="*/ 0 w 10282770"/>
              <a:gd name="connsiteY3" fmla="*/ 289550 h 709633"/>
              <a:gd name="connsiteX0" fmla="*/ 9807548 w 10363954"/>
              <a:gd name="connsiteY0" fmla="*/ 0 h 720764"/>
              <a:gd name="connsiteX1" fmla="*/ 9011741 w 10363954"/>
              <a:gd name="connsiteY1" fmla="*/ 652357 h 720764"/>
              <a:gd name="connsiteX2" fmla="*/ 998373 w 10363954"/>
              <a:gd name="connsiteY2" fmla="*/ 657106 h 720764"/>
              <a:gd name="connsiteX3" fmla="*/ 78803 w 10363954"/>
              <a:gd name="connsiteY3" fmla="*/ 263356 h 720764"/>
              <a:gd name="connsiteX0" fmla="*/ 9824289 w 10380695"/>
              <a:gd name="connsiteY0" fmla="*/ 0 h 720764"/>
              <a:gd name="connsiteX1" fmla="*/ 9028482 w 10380695"/>
              <a:gd name="connsiteY1" fmla="*/ 652357 h 720764"/>
              <a:gd name="connsiteX2" fmla="*/ 1015114 w 10380695"/>
              <a:gd name="connsiteY2" fmla="*/ 657106 h 720764"/>
              <a:gd name="connsiteX3" fmla="*/ 95544 w 10380695"/>
              <a:gd name="connsiteY3" fmla="*/ 263356 h 720764"/>
              <a:gd name="connsiteX0" fmla="*/ 9817380 w 10373786"/>
              <a:gd name="connsiteY0" fmla="*/ 0 h 720764"/>
              <a:gd name="connsiteX1" fmla="*/ 9021573 w 10373786"/>
              <a:gd name="connsiteY1" fmla="*/ 652357 h 720764"/>
              <a:gd name="connsiteX2" fmla="*/ 1008205 w 10373786"/>
              <a:gd name="connsiteY2" fmla="*/ 657106 h 720764"/>
              <a:gd name="connsiteX3" fmla="*/ 88635 w 10373786"/>
              <a:gd name="connsiteY3" fmla="*/ 263356 h 720764"/>
              <a:gd name="connsiteX0" fmla="*/ 9809511 w 10365917"/>
              <a:gd name="connsiteY0" fmla="*/ 0 h 720764"/>
              <a:gd name="connsiteX1" fmla="*/ 9013704 w 10365917"/>
              <a:gd name="connsiteY1" fmla="*/ 652357 h 720764"/>
              <a:gd name="connsiteX2" fmla="*/ 1000336 w 10365917"/>
              <a:gd name="connsiteY2" fmla="*/ 657106 h 720764"/>
              <a:gd name="connsiteX3" fmla="*/ 80766 w 10365917"/>
              <a:gd name="connsiteY3" fmla="*/ 263356 h 720764"/>
              <a:gd name="connsiteX0" fmla="*/ 9732390 w 10288796"/>
              <a:gd name="connsiteY0" fmla="*/ 0 h 709745"/>
              <a:gd name="connsiteX1" fmla="*/ 8936583 w 10288796"/>
              <a:gd name="connsiteY1" fmla="*/ 652357 h 709745"/>
              <a:gd name="connsiteX2" fmla="*/ 923215 w 10288796"/>
              <a:gd name="connsiteY2" fmla="*/ 657106 h 709745"/>
              <a:gd name="connsiteX3" fmla="*/ 3645 w 10288796"/>
              <a:gd name="connsiteY3" fmla="*/ 263356 h 709745"/>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32118 w 10288524"/>
              <a:gd name="connsiteY0" fmla="*/ 0 h 707153"/>
              <a:gd name="connsiteX1" fmla="*/ 8936311 w 10288524"/>
              <a:gd name="connsiteY1" fmla="*/ 652357 h 707153"/>
              <a:gd name="connsiteX2" fmla="*/ 922943 w 10288524"/>
              <a:gd name="connsiteY2" fmla="*/ 657106 h 707153"/>
              <a:gd name="connsiteX3" fmla="*/ 3373 w 10288524"/>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Lst>
            <a:ahLst/>
            <a:cxnLst>
              <a:cxn ang="0">
                <a:pos x="connsiteX0" y="connsiteY0"/>
              </a:cxn>
              <a:cxn ang="0">
                <a:pos x="connsiteX1" y="connsiteY1"/>
              </a:cxn>
              <a:cxn ang="0">
                <a:pos x="connsiteX2" y="connsiteY2"/>
              </a:cxn>
              <a:cxn ang="0">
                <a:pos x="connsiteX3" y="connsiteY3"/>
              </a:cxn>
            </a:cxnLst>
            <a:rect l="l" t="t" r="r" b="b"/>
            <a:pathLst>
              <a:path w="10285151" h="707153">
                <a:moveTo>
                  <a:pt x="9728745" y="0"/>
                </a:moveTo>
                <a:cubicBezTo>
                  <a:pt x="10685326" y="29272"/>
                  <a:pt x="10401134" y="542839"/>
                  <a:pt x="8932938" y="652357"/>
                </a:cubicBezTo>
                <a:cubicBezTo>
                  <a:pt x="7464742" y="761875"/>
                  <a:pt x="1953575" y="676697"/>
                  <a:pt x="919570" y="657106"/>
                </a:cubicBezTo>
                <a:cubicBezTo>
                  <a:pt x="-114435" y="637515"/>
                  <a:pt x="17729" y="518037"/>
                  <a:pt x="0" y="263356"/>
                </a:cubicBezTo>
              </a:path>
            </a:pathLst>
          </a:custGeom>
          <a:noFill/>
          <a:ln w="47625">
            <a:solidFill>
              <a:srgbClr val="9900CC"/>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F296D3BB-F9DA-491B-90CC-3FF3F4F2E0A7}"/>
              </a:ext>
            </a:extLst>
          </p:cNvPr>
          <p:cNvSpPr/>
          <p:nvPr/>
        </p:nvSpPr>
        <p:spPr>
          <a:xfrm>
            <a:off x="7781972" y="1159146"/>
            <a:ext cx="382951" cy="3854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F3BA03FA-10ED-4382-BEFB-5D390CD3D22C}"/>
              </a:ext>
            </a:extLst>
          </p:cNvPr>
          <p:cNvGrpSpPr/>
          <p:nvPr/>
        </p:nvGrpSpPr>
        <p:grpSpPr>
          <a:xfrm>
            <a:off x="2003796" y="1338008"/>
            <a:ext cx="1849442" cy="338554"/>
            <a:chOff x="507963" y="1155134"/>
            <a:chExt cx="1849442" cy="338554"/>
          </a:xfrm>
        </p:grpSpPr>
        <p:sp>
          <p:nvSpPr>
            <p:cNvPr id="7" name="Oval 6">
              <a:extLst>
                <a:ext uri="{FF2B5EF4-FFF2-40B4-BE49-F238E27FC236}">
                  <a16:creationId xmlns:a16="http://schemas.microsoft.com/office/drawing/2014/main" id="{4D6E53A1-7139-4B35-A71E-AA7BBCFD852E}"/>
                </a:ext>
              </a:extLst>
            </p:cNvPr>
            <p:cNvSpPr/>
            <p:nvPr/>
          </p:nvSpPr>
          <p:spPr>
            <a:xfrm>
              <a:off x="507963" y="1246207"/>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3" name="TextBox 262">
              <a:extLst>
                <a:ext uri="{FF2B5EF4-FFF2-40B4-BE49-F238E27FC236}">
                  <a16:creationId xmlns:a16="http://schemas.microsoft.com/office/drawing/2014/main" id="{62CA87FD-D108-4E59-8A14-AAC714DFA4B1}"/>
                </a:ext>
              </a:extLst>
            </p:cNvPr>
            <p:cNvSpPr txBox="1"/>
            <p:nvPr/>
          </p:nvSpPr>
          <p:spPr>
            <a:xfrm>
              <a:off x="608293" y="1155134"/>
              <a:ext cx="1749112" cy="338554"/>
            </a:xfrm>
            <a:prstGeom prst="rect">
              <a:avLst/>
            </a:prstGeom>
            <a:noFill/>
          </p:spPr>
          <p:txBody>
            <a:bodyPr wrap="square" rtlCol="0">
              <a:spAutoFit/>
            </a:bodyPr>
            <a:lstStyle/>
            <a:p>
              <a:r>
                <a:rPr lang="en-US" sz="1600" b="1" dirty="0">
                  <a:latin typeface="Century Gothic" panose="020B0502020202020204" pitchFamily="34" charset="0"/>
                </a:rPr>
                <a:t>theta</a:t>
              </a:r>
              <a:r>
                <a:rPr lang="en-US" sz="1600" dirty="0">
                  <a:latin typeface="Century Gothic" panose="020B0502020202020204" pitchFamily="34" charset="0"/>
                </a:rPr>
                <a:t>: 4-10 Hz.</a:t>
              </a:r>
            </a:p>
          </p:txBody>
        </p:sp>
      </p:grpSp>
      <p:pic>
        <p:nvPicPr>
          <p:cNvPr id="2" name="Picture 1">
            <a:extLst>
              <a:ext uri="{FF2B5EF4-FFF2-40B4-BE49-F238E27FC236}">
                <a16:creationId xmlns:a16="http://schemas.microsoft.com/office/drawing/2014/main" id="{37B8E112-B9E0-4FC2-9169-C88E33A588B5}"/>
              </a:ext>
            </a:extLst>
          </p:cNvPr>
          <p:cNvPicPr>
            <a:picLocks noChangeAspect="1"/>
          </p:cNvPicPr>
          <p:nvPr/>
        </p:nvPicPr>
        <p:blipFill rotWithShape="1">
          <a:blip r:embed="rId4"/>
          <a:srcRect r="17765"/>
          <a:stretch/>
        </p:blipFill>
        <p:spPr>
          <a:xfrm>
            <a:off x="9831426" y="207040"/>
            <a:ext cx="2230703" cy="903108"/>
          </a:xfrm>
          <a:prstGeom prst="rect">
            <a:avLst/>
          </a:prstGeom>
        </p:spPr>
      </p:pic>
      <p:grpSp>
        <p:nvGrpSpPr>
          <p:cNvPr id="14" name="Group 13">
            <a:extLst>
              <a:ext uri="{FF2B5EF4-FFF2-40B4-BE49-F238E27FC236}">
                <a16:creationId xmlns:a16="http://schemas.microsoft.com/office/drawing/2014/main" id="{6FB97D60-7BF3-480B-B1AC-09197F483B5C}"/>
              </a:ext>
            </a:extLst>
          </p:cNvPr>
          <p:cNvGrpSpPr/>
          <p:nvPr/>
        </p:nvGrpSpPr>
        <p:grpSpPr>
          <a:xfrm>
            <a:off x="2166534" y="1633853"/>
            <a:ext cx="6374192" cy="307777"/>
            <a:chOff x="741168" y="3817691"/>
            <a:chExt cx="6374192" cy="307777"/>
          </a:xfrm>
        </p:grpSpPr>
        <p:sp>
          <p:nvSpPr>
            <p:cNvPr id="276" name="TextBox 275">
              <a:extLst>
                <a:ext uri="{FF2B5EF4-FFF2-40B4-BE49-F238E27FC236}">
                  <a16:creationId xmlns:a16="http://schemas.microsoft.com/office/drawing/2014/main" id="{70F6695D-995D-4F62-BED6-F063ED13BEF8}"/>
                </a:ext>
              </a:extLst>
            </p:cNvPr>
            <p:cNvSpPr txBox="1"/>
            <p:nvPr/>
          </p:nvSpPr>
          <p:spPr>
            <a:xfrm>
              <a:off x="850546" y="3817691"/>
              <a:ext cx="6264814" cy="307777"/>
            </a:xfrm>
            <a:prstGeom prst="rect">
              <a:avLst/>
            </a:prstGeom>
            <a:noFill/>
          </p:spPr>
          <p:txBody>
            <a:bodyPr wrap="square" rtlCol="0">
              <a:spAutoFit/>
            </a:bodyPr>
            <a:lstStyle/>
            <a:p>
              <a:r>
                <a:rPr lang="en-US" sz="1400" dirty="0">
                  <a:latin typeface="Century Gothic" panose="020B0502020202020204" pitchFamily="34" charset="0"/>
                </a:rPr>
                <a:t>Associated with exploratory (“preparatory”) movement &amp; REM sleep.</a:t>
              </a:r>
            </a:p>
          </p:txBody>
        </p:sp>
        <p:sp>
          <p:nvSpPr>
            <p:cNvPr id="277" name="Oval 276">
              <a:extLst>
                <a:ext uri="{FF2B5EF4-FFF2-40B4-BE49-F238E27FC236}">
                  <a16:creationId xmlns:a16="http://schemas.microsoft.com/office/drawing/2014/main" id="{F3C0C32B-28B3-4BE0-B6B3-6A938A8AAD59}"/>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82" name="TextBox 281">
            <a:extLst>
              <a:ext uri="{FF2B5EF4-FFF2-40B4-BE49-F238E27FC236}">
                <a16:creationId xmlns:a16="http://schemas.microsoft.com/office/drawing/2014/main" id="{631146C7-4541-4E21-9BB2-9586AA19C98F}"/>
              </a:ext>
            </a:extLst>
          </p:cNvPr>
          <p:cNvSpPr txBox="1"/>
          <p:nvPr/>
        </p:nvSpPr>
        <p:spPr>
          <a:xfrm>
            <a:off x="3238668" y="1015068"/>
            <a:ext cx="2762295" cy="369332"/>
          </a:xfrm>
          <a:prstGeom prst="rect">
            <a:avLst/>
          </a:prstGeom>
          <a:noFill/>
        </p:spPr>
        <p:txBody>
          <a:bodyPr wrap="none" rtlCol="0">
            <a:spAutoFit/>
          </a:bodyPr>
          <a:lstStyle/>
          <a:p>
            <a:r>
              <a:rPr lang="en-US" b="1" u="sng" dirty="0">
                <a:latin typeface="Century Gothic" panose="020B0502020202020204" pitchFamily="34" charset="0"/>
              </a:rPr>
              <a:t>Major Network Patterns</a:t>
            </a:r>
          </a:p>
        </p:txBody>
      </p:sp>
      <p:grpSp>
        <p:nvGrpSpPr>
          <p:cNvPr id="278" name="Group 277">
            <a:extLst>
              <a:ext uri="{FF2B5EF4-FFF2-40B4-BE49-F238E27FC236}">
                <a16:creationId xmlns:a16="http://schemas.microsoft.com/office/drawing/2014/main" id="{5F1592E6-B8F1-4356-B8DC-AF06C642CD3E}"/>
              </a:ext>
            </a:extLst>
          </p:cNvPr>
          <p:cNvGrpSpPr/>
          <p:nvPr/>
        </p:nvGrpSpPr>
        <p:grpSpPr>
          <a:xfrm>
            <a:off x="2003796" y="3195561"/>
            <a:ext cx="2088225" cy="338554"/>
            <a:chOff x="507963" y="1139996"/>
            <a:chExt cx="2088225" cy="338554"/>
          </a:xfrm>
        </p:grpSpPr>
        <p:sp>
          <p:nvSpPr>
            <p:cNvPr id="279" name="Oval 278">
              <a:extLst>
                <a:ext uri="{FF2B5EF4-FFF2-40B4-BE49-F238E27FC236}">
                  <a16:creationId xmlns:a16="http://schemas.microsoft.com/office/drawing/2014/main" id="{B6C144E8-2137-47B0-8CCA-68ED5C91FB55}"/>
                </a:ext>
              </a:extLst>
            </p:cNvPr>
            <p:cNvSpPr/>
            <p:nvPr/>
          </p:nvSpPr>
          <p:spPr>
            <a:xfrm>
              <a:off x="507963" y="1246207"/>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TextBox 279">
              <a:extLst>
                <a:ext uri="{FF2B5EF4-FFF2-40B4-BE49-F238E27FC236}">
                  <a16:creationId xmlns:a16="http://schemas.microsoft.com/office/drawing/2014/main" id="{AD3A223E-D9D3-40E6-AEBB-6C334AB17370}"/>
                </a:ext>
              </a:extLst>
            </p:cNvPr>
            <p:cNvSpPr txBox="1"/>
            <p:nvPr/>
          </p:nvSpPr>
          <p:spPr>
            <a:xfrm>
              <a:off x="608293" y="1139996"/>
              <a:ext cx="1987895" cy="338554"/>
            </a:xfrm>
            <a:prstGeom prst="rect">
              <a:avLst/>
            </a:prstGeom>
            <a:noFill/>
          </p:spPr>
          <p:txBody>
            <a:bodyPr wrap="square" rtlCol="0">
              <a:spAutoFit/>
            </a:bodyPr>
            <a:lstStyle/>
            <a:p>
              <a:r>
                <a:rPr lang="en-US" sz="1600" b="1" dirty="0">
                  <a:latin typeface="Century Gothic" panose="020B0502020202020204" pitchFamily="34" charset="0"/>
                </a:rPr>
                <a:t>gamma</a:t>
              </a:r>
              <a:r>
                <a:rPr lang="en-US" sz="1600" dirty="0">
                  <a:latin typeface="Century Gothic" panose="020B0502020202020204" pitchFamily="34" charset="0"/>
                </a:rPr>
                <a:t>: 30-80 Hz.</a:t>
              </a:r>
            </a:p>
          </p:txBody>
        </p:sp>
      </p:grpSp>
      <p:grpSp>
        <p:nvGrpSpPr>
          <p:cNvPr id="281" name="Group 280">
            <a:extLst>
              <a:ext uri="{FF2B5EF4-FFF2-40B4-BE49-F238E27FC236}">
                <a16:creationId xmlns:a16="http://schemas.microsoft.com/office/drawing/2014/main" id="{4B9535DE-DE52-406D-A6F1-B96ACAEB2619}"/>
              </a:ext>
            </a:extLst>
          </p:cNvPr>
          <p:cNvGrpSpPr/>
          <p:nvPr/>
        </p:nvGrpSpPr>
        <p:grpSpPr>
          <a:xfrm>
            <a:off x="2003796" y="2181708"/>
            <a:ext cx="3842623" cy="584775"/>
            <a:chOff x="507963" y="1139996"/>
            <a:chExt cx="3559641" cy="584775"/>
          </a:xfrm>
        </p:grpSpPr>
        <p:sp>
          <p:nvSpPr>
            <p:cNvPr id="283" name="Oval 282">
              <a:extLst>
                <a:ext uri="{FF2B5EF4-FFF2-40B4-BE49-F238E27FC236}">
                  <a16:creationId xmlns:a16="http://schemas.microsoft.com/office/drawing/2014/main" id="{D74221A9-7DDF-473D-BC71-85BFB128EB1C}"/>
                </a:ext>
              </a:extLst>
            </p:cNvPr>
            <p:cNvSpPr/>
            <p:nvPr/>
          </p:nvSpPr>
          <p:spPr>
            <a:xfrm>
              <a:off x="507963" y="1246207"/>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6" name="TextBox 285">
              <a:extLst>
                <a:ext uri="{FF2B5EF4-FFF2-40B4-BE49-F238E27FC236}">
                  <a16:creationId xmlns:a16="http://schemas.microsoft.com/office/drawing/2014/main" id="{F1D3EBB8-06F3-4519-BC27-C5782BB997EC}"/>
                </a:ext>
              </a:extLst>
            </p:cNvPr>
            <p:cNvSpPr txBox="1"/>
            <p:nvPr/>
          </p:nvSpPr>
          <p:spPr>
            <a:xfrm>
              <a:off x="608293" y="1139996"/>
              <a:ext cx="3459311" cy="584775"/>
            </a:xfrm>
            <a:prstGeom prst="rect">
              <a:avLst/>
            </a:prstGeom>
            <a:noFill/>
          </p:spPr>
          <p:txBody>
            <a:bodyPr wrap="square" rtlCol="0">
              <a:spAutoFit/>
            </a:bodyPr>
            <a:lstStyle/>
            <a:p>
              <a:r>
                <a:rPr lang="en-US" sz="1600" b="1" dirty="0">
                  <a:latin typeface="Century Gothic" panose="020B0502020202020204" pitchFamily="34" charset="0"/>
                </a:rPr>
                <a:t>sharp waves &amp; ripples</a:t>
              </a:r>
              <a:r>
                <a:rPr lang="en-US" sz="1600" dirty="0">
                  <a:latin typeface="Century Gothic" panose="020B0502020202020204" pitchFamily="34" charset="0"/>
                </a:rPr>
                <a:t>: 140-200 Hz.</a:t>
              </a:r>
            </a:p>
          </p:txBody>
        </p:sp>
      </p:grpSp>
      <p:grpSp>
        <p:nvGrpSpPr>
          <p:cNvPr id="287" name="Group 286">
            <a:extLst>
              <a:ext uri="{FF2B5EF4-FFF2-40B4-BE49-F238E27FC236}">
                <a16:creationId xmlns:a16="http://schemas.microsoft.com/office/drawing/2014/main" id="{589FE12C-C208-429B-B36C-25DB5E48EC41}"/>
              </a:ext>
            </a:extLst>
          </p:cNvPr>
          <p:cNvGrpSpPr/>
          <p:nvPr/>
        </p:nvGrpSpPr>
        <p:grpSpPr>
          <a:xfrm>
            <a:off x="2172298" y="2443566"/>
            <a:ext cx="5682499" cy="523220"/>
            <a:chOff x="741168" y="3817691"/>
            <a:chExt cx="5682499" cy="523220"/>
          </a:xfrm>
        </p:grpSpPr>
        <p:sp>
          <p:nvSpPr>
            <p:cNvPr id="288" name="TextBox 287">
              <a:extLst>
                <a:ext uri="{FF2B5EF4-FFF2-40B4-BE49-F238E27FC236}">
                  <a16:creationId xmlns:a16="http://schemas.microsoft.com/office/drawing/2014/main" id="{93F658A3-41F2-481D-9AF3-C2960F7D0C14}"/>
                </a:ext>
              </a:extLst>
            </p:cNvPr>
            <p:cNvSpPr txBox="1"/>
            <p:nvPr/>
          </p:nvSpPr>
          <p:spPr>
            <a:xfrm>
              <a:off x="850546" y="3817691"/>
              <a:ext cx="5573121" cy="523220"/>
            </a:xfrm>
            <a:prstGeom prst="rect">
              <a:avLst/>
            </a:prstGeom>
            <a:noFill/>
          </p:spPr>
          <p:txBody>
            <a:bodyPr wrap="square" rtlCol="0">
              <a:spAutoFit/>
            </a:bodyPr>
            <a:lstStyle/>
            <a:p>
              <a:r>
                <a:rPr lang="en-US" sz="1400" dirty="0">
                  <a:latin typeface="Century Gothic" panose="020B0502020202020204" pitchFamily="34" charset="0"/>
                </a:rPr>
                <a:t>Associated with immobility, consummatory behaviors &amp; slow-wave sleep.</a:t>
              </a:r>
            </a:p>
          </p:txBody>
        </p:sp>
        <p:sp>
          <p:nvSpPr>
            <p:cNvPr id="289" name="Oval 288">
              <a:extLst>
                <a:ext uri="{FF2B5EF4-FFF2-40B4-BE49-F238E27FC236}">
                  <a16:creationId xmlns:a16="http://schemas.microsoft.com/office/drawing/2014/main" id="{B1AB239C-2184-4171-BF07-0D9F65A63681}"/>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A4D08AA9-A691-4A3B-8C46-D0E772B8369F}"/>
              </a:ext>
            </a:extLst>
          </p:cNvPr>
          <p:cNvGrpSpPr/>
          <p:nvPr/>
        </p:nvGrpSpPr>
        <p:grpSpPr>
          <a:xfrm>
            <a:off x="34417" y="1506273"/>
            <a:ext cx="1810770" cy="836877"/>
            <a:chOff x="34417" y="1506273"/>
            <a:chExt cx="1810770" cy="836877"/>
          </a:xfrm>
        </p:grpSpPr>
        <p:sp>
          <p:nvSpPr>
            <p:cNvPr id="15" name="Left Brace 14">
              <a:extLst>
                <a:ext uri="{FF2B5EF4-FFF2-40B4-BE49-F238E27FC236}">
                  <a16:creationId xmlns:a16="http://schemas.microsoft.com/office/drawing/2014/main" id="{895E7EB4-F5FA-4A9A-B114-B147C719B5B3}"/>
                </a:ext>
              </a:extLst>
            </p:cNvPr>
            <p:cNvSpPr/>
            <p:nvPr/>
          </p:nvSpPr>
          <p:spPr>
            <a:xfrm>
              <a:off x="1413387" y="1506273"/>
              <a:ext cx="431800" cy="836877"/>
            </a:xfrm>
            <a:prstGeom prst="leftBrace">
              <a:avLst/>
            </a:prstGeom>
            <a:ln w="1905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90" name="TextBox 289">
              <a:extLst>
                <a:ext uri="{FF2B5EF4-FFF2-40B4-BE49-F238E27FC236}">
                  <a16:creationId xmlns:a16="http://schemas.microsoft.com/office/drawing/2014/main" id="{DBC122E8-8D4B-4300-8BBA-2225B3014BA2}"/>
                </a:ext>
              </a:extLst>
            </p:cNvPr>
            <p:cNvSpPr txBox="1"/>
            <p:nvPr/>
          </p:nvSpPr>
          <p:spPr>
            <a:xfrm>
              <a:off x="34417" y="1637145"/>
              <a:ext cx="1418146" cy="584775"/>
            </a:xfrm>
            <a:prstGeom prst="rect">
              <a:avLst/>
            </a:prstGeom>
            <a:noFill/>
          </p:spPr>
          <p:txBody>
            <a:bodyPr wrap="square" rtlCol="0">
              <a:spAutoFit/>
            </a:bodyPr>
            <a:lstStyle/>
            <a:p>
              <a:pPr algn="ctr"/>
              <a:r>
                <a:rPr lang="en-US" sz="1600" dirty="0">
                  <a:solidFill>
                    <a:srgbClr val="FF0000"/>
                  </a:solidFill>
                  <a:latin typeface="Century Gothic" panose="020B0502020202020204" pitchFamily="34" charset="0"/>
                </a:rPr>
                <a:t>Competing</a:t>
              </a:r>
            </a:p>
            <a:p>
              <a:pPr algn="ctr"/>
              <a:r>
                <a:rPr lang="en-US" sz="1600" dirty="0">
                  <a:solidFill>
                    <a:srgbClr val="FF0000"/>
                  </a:solidFill>
                  <a:latin typeface="Century Gothic" panose="020B0502020202020204" pitchFamily="34" charset="0"/>
                </a:rPr>
                <a:t>states</a:t>
              </a:r>
            </a:p>
          </p:txBody>
        </p:sp>
      </p:grpSp>
      <p:grpSp>
        <p:nvGrpSpPr>
          <p:cNvPr id="291" name="Group 290">
            <a:extLst>
              <a:ext uri="{FF2B5EF4-FFF2-40B4-BE49-F238E27FC236}">
                <a16:creationId xmlns:a16="http://schemas.microsoft.com/office/drawing/2014/main" id="{39CDF28C-1342-4CEF-AC8A-E23C10ACA068}"/>
              </a:ext>
            </a:extLst>
          </p:cNvPr>
          <p:cNvGrpSpPr/>
          <p:nvPr/>
        </p:nvGrpSpPr>
        <p:grpSpPr>
          <a:xfrm>
            <a:off x="2166534" y="1894084"/>
            <a:ext cx="5244206" cy="307777"/>
            <a:chOff x="741168" y="3817691"/>
            <a:chExt cx="5244206" cy="307777"/>
          </a:xfrm>
        </p:grpSpPr>
        <p:sp>
          <p:nvSpPr>
            <p:cNvPr id="292" name="TextBox 291">
              <a:extLst>
                <a:ext uri="{FF2B5EF4-FFF2-40B4-BE49-F238E27FC236}">
                  <a16:creationId xmlns:a16="http://schemas.microsoft.com/office/drawing/2014/main" id="{F31A4CAE-0897-46C6-BD06-100549CC5417}"/>
                </a:ext>
              </a:extLst>
            </p:cNvPr>
            <p:cNvSpPr txBox="1"/>
            <p:nvPr/>
          </p:nvSpPr>
          <p:spPr>
            <a:xfrm>
              <a:off x="850546" y="3817691"/>
              <a:ext cx="5134828" cy="307777"/>
            </a:xfrm>
            <a:prstGeom prst="rect">
              <a:avLst/>
            </a:prstGeom>
            <a:noFill/>
          </p:spPr>
          <p:txBody>
            <a:bodyPr wrap="square" rtlCol="0">
              <a:spAutoFit/>
            </a:bodyPr>
            <a:lstStyle/>
            <a:p>
              <a:r>
                <a:rPr lang="en-US" sz="1400" dirty="0">
                  <a:latin typeface="Century Gothic" panose="020B0502020202020204" pitchFamily="34" charset="0"/>
                </a:rPr>
                <a:t>cortical </a:t>
              </a:r>
              <a:r>
                <a:rPr lang="en-US" sz="1400" dirty="0">
                  <a:latin typeface="Century Gothic" panose="020B0502020202020204" pitchFamily="34" charset="0"/>
                  <a:sym typeface="Wingdings" panose="05000000000000000000" pitchFamily="2" charset="2"/>
                </a:rPr>
                <a:t> hippocampal information transfer.</a:t>
              </a:r>
              <a:endParaRPr lang="en-US" sz="1400" dirty="0">
                <a:latin typeface="Century Gothic" panose="020B0502020202020204" pitchFamily="34" charset="0"/>
              </a:endParaRPr>
            </a:p>
          </p:txBody>
        </p:sp>
        <p:sp>
          <p:nvSpPr>
            <p:cNvPr id="293" name="Oval 292">
              <a:extLst>
                <a:ext uri="{FF2B5EF4-FFF2-40B4-BE49-F238E27FC236}">
                  <a16:creationId xmlns:a16="http://schemas.microsoft.com/office/drawing/2014/main" id="{EFB14346-0C77-4EE0-ACBF-A564AED2D9C6}"/>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4" name="Group 293">
            <a:extLst>
              <a:ext uri="{FF2B5EF4-FFF2-40B4-BE49-F238E27FC236}">
                <a16:creationId xmlns:a16="http://schemas.microsoft.com/office/drawing/2014/main" id="{69A2C136-E67C-4D35-87FF-309269BAC4CA}"/>
              </a:ext>
            </a:extLst>
          </p:cNvPr>
          <p:cNvGrpSpPr/>
          <p:nvPr/>
        </p:nvGrpSpPr>
        <p:grpSpPr>
          <a:xfrm>
            <a:off x="2166534" y="2878509"/>
            <a:ext cx="5244206" cy="307777"/>
            <a:chOff x="741168" y="3817691"/>
            <a:chExt cx="5244206" cy="307777"/>
          </a:xfrm>
        </p:grpSpPr>
        <p:sp>
          <p:nvSpPr>
            <p:cNvPr id="295" name="TextBox 294">
              <a:extLst>
                <a:ext uri="{FF2B5EF4-FFF2-40B4-BE49-F238E27FC236}">
                  <a16:creationId xmlns:a16="http://schemas.microsoft.com/office/drawing/2014/main" id="{F42B68D3-0277-4435-B10B-F6696890CAB6}"/>
                </a:ext>
              </a:extLst>
            </p:cNvPr>
            <p:cNvSpPr txBox="1"/>
            <p:nvPr/>
          </p:nvSpPr>
          <p:spPr>
            <a:xfrm>
              <a:off x="850546" y="3817691"/>
              <a:ext cx="5134828" cy="307777"/>
            </a:xfrm>
            <a:prstGeom prst="rect">
              <a:avLst/>
            </a:prstGeom>
            <a:noFill/>
          </p:spPr>
          <p:txBody>
            <a:bodyPr wrap="square" rtlCol="0">
              <a:spAutoFit/>
            </a:bodyPr>
            <a:lstStyle/>
            <a:p>
              <a:r>
                <a:rPr lang="en-US" sz="1400" dirty="0">
                  <a:latin typeface="Century Gothic" panose="020B0502020202020204" pitchFamily="34" charset="0"/>
                </a:rPr>
                <a:t>hippocampal </a:t>
              </a:r>
              <a:r>
                <a:rPr lang="en-US" sz="1400">
                  <a:latin typeface="Century Gothic" panose="020B0502020202020204" pitchFamily="34" charset="0"/>
                  <a:sym typeface="Wingdings" panose="05000000000000000000" pitchFamily="2" charset="2"/>
                </a:rPr>
                <a:t> cortical </a:t>
              </a:r>
              <a:r>
                <a:rPr lang="en-US" sz="1400" dirty="0">
                  <a:latin typeface="Century Gothic" panose="020B0502020202020204" pitchFamily="34" charset="0"/>
                  <a:sym typeface="Wingdings" panose="05000000000000000000" pitchFamily="2" charset="2"/>
                </a:rPr>
                <a:t>information transfer</a:t>
              </a:r>
              <a:endParaRPr lang="en-US" sz="1400" dirty="0">
                <a:latin typeface="Century Gothic" panose="020B0502020202020204" pitchFamily="34" charset="0"/>
              </a:endParaRPr>
            </a:p>
          </p:txBody>
        </p:sp>
        <p:sp>
          <p:nvSpPr>
            <p:cNvPr id="296" name="Oval 295">
              <a:extLst>
                <a:ext uri="{FF2B5EF4-FFF2-40B4-BE49-F238E27FC236}">
                  <a16:creationId xmlns:a16="http://schemas.microsoft.com/office/drawing/2014/main" id="{1F62BD9F-DF01-4230-8D06-5D6CED7C9B04}"/>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7" name="Group 296">
            <a:extLst>
              <a:ext uri="{FF2B5EF4-FFF2-40B4-BE49-F238E27FC236}">
                <a16:creationId xmlns:a16="http://schemas.microsoft.com/office/drawing/2014/main" id="{203DF2EA-F653-433B-9023-302BE69780F1}"/>
              </a:ext>
            </a:extLst>
          </p:cNvPr>
          <p:cNvGrpSpPr/>
          <p:nvPr/>
        </p:nvGrpSpPr>
        <p:grpSpPr>
          <a:xfrm>
            <a:off x="2171495" y="3458422"/>
            <a:ext cx="5730455" cy="523220"/>
            <a:chOff x="741168" y="3817691"/>
            <a:chExt cx="5730455" cy="523220"/>
          </a:xfrm>
        </p:grpSpPr>
        <p:sp>
          <p:nvSpPr>
            <p:cNvPr id="298" name="TextBox 297">
              <a:extLst>
                <a:ext uri="{FF2B5EF4-FFF2-40B4-BE49-F238E27FC236}">
                  <a16:creationId xmlns:a16="http://schemas.microsoft.com/office/drawing/2014/main" id="{25A193D3-FAD3-4A7A-AFC9-EB526544CFF9}"/>
                </a:ext>
              </a:extLst>
            </p:cNvPr>
            <p:cNvSpPr txBox="1"/>
            <p:nvPr/>
          </p:nvSpPr>
          <p:spPr>
            <a:xfrm>
              <a:off x="850546" y="3817691"/>
              <a:ext cx="5621077" cy="523220"/>
            </a:xfrm>
            <a:prstGeom prst="rect">
              <a:avLst/>
            </a:prstGeom>
            <a:noFill/>
          </p:spPr>
          <p:txBody>
            <a:bodyPr wrap="square" rtlCol="0">
              <a:spAutoFit/>
            </a:bodyPr>
            <a:lstStyle/>
            <a:p>
              <a:r>
                <a:rPr lang="en-US" sz="1400" dirty="0">
                  <a:latin typeface="Century Gothic" panose="020B0502020202020204" pitchFamily="34" charset="0"/>
                </a:rPr>
                <a:t>Present in all cortical &amp; other structures where fast inhibition is provided by soma-targeting interneurons.</a:t>
              </a:r>
            </a:p>
          </p:txBody>
        </p:sp>
        <p:sp>
          <p:nvSpPr>
            <p:cNvPr id="299" name="Oval 298">
              <a:extLst>
                <a:ext uri="{FF2B5EF4-FFF2-40B4-BE49-F238E27FC236}">
                  <a16:creationId xmlns:a16="http://schemas.microsoft.com/office/drawing/2014/main" id="{AED44346-FBCE-4838-A0CE-330A481ABEED}"/>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0" name="Group 299">
            <a:extLst>
              <a:ext uri="{FF2B5EF4-FFF2-40B4-BE49-F238E27FC236}">
                <a16:creationId xmlns:a16="http://schemas.microsoft.com/office/drawing/2014/main" id="{65FAC878-4D1D-411E-86B4-3458D2897E24}"/>
              </a:ext>
            </a:extLst>
          </p:cNvPr>
          <p:cNvGrpSpPr/>
          <p:nvPr/>
        </p:nvGrpSpPr>
        <p:grpSpPr>
          <a:xfrm>
            <a:off x="2166534" y="3903168"/>
            <a:ext cx="5015517" cy="307777"/>
            <a:chOff x="741168" y="3817691"/>
            <a:chExt cx="5015517" cy="307777"/>
          </a:xfrm>
        </p:grpSpPr>
        <p:sp>
          <p:nvSpPr>
            <p:cNvPr id="301" name="TextBox 300">
              <a:extLst>
                <a:ext uri="{FF2B5EF4-FFF2-40B4-BE49-F238E27FC236}">
                  <a16:creationId xmlns:a16="http://schemas.microsoft.com/office/drawing/2014/main" id="{3353420C-23F5-4CCE-B2C5-7CCBD0686E2B}"/>
                </a:ext>
              </a:extLst>
            </p:cNvPr>
            <p:cNvSpPr txBox="1"/>
            <p:nvPr/>
          </p:nvSpPr>
          <p:spPr>
            <a:xfrm>
              <a:off x="850546" y="3817691"/>
              <a:ext cx="4906139" cy="307777"/>
            </a:xfrm>
            <a:prstGeom prst="rect">
              <a:avLst/>
            </a:prstGeom>
            <a:noFill/>
          </p:spPr>
          <p:txBody>
            <a:bodyPr wrap="square" rtlCol="0">
              <a:spAutoFit/>
            </a:bodyPr>
            <a:lstStyle/>
            <a:p>
              <a:r>
                <a:rPr lang="en-US" sz="1400" dirty="0">
                  <a:latin typeface="Century Gothic" panose="020B0502020202020204" pitchFamily="34" charset="0"/>
                </a:rPr>
                <a:t>Frequency largely determined by GABA</a:t>
              </a:r>
              <a:r>
                <a:rPr lang="en-US" sz="1400" baseline="-25000" dirty="0">
                  <a:latin typeface="Century Gothic" panose="020B0502020202020204" pitchFamily="34" charset="0"/>
                </a:rPr>
                <a:t>A</a:t>
              </a:r>
              <a:r>
                <a:rPr lang="en-US" sz="1400" dirty="0">
                  <a:latin typeface="Century Gothic" panose="020B0502020202020204" pitchFamily="34" charset="0"/>
                </a:rPr>
                <a:t> inhibition.</a:t>
              </a:r>
            </a:p>
          </p:txBody>
        </p:sp>
        <p:sp>
          <p:nvSpPr>
            <p:cNvPr id="302" name="Oval 301">
              <a:extLst>
                <a:ext uri="{FF2B5EF4-FFF2-40B4-BE49-F238E27FC236}">
                  <a16:creationId xmlns:a16="http://schemas.microsoft.com/office/drawing/2014/main" id="{C81C7089-76BC-4C59-B921-7D8E5E1A53D4}"/>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3" name="Group 302">
            <a:extLst>
              <a:ext uri="{FF2B5EF4-FFF2-40B4-BE49-F238E27FC236}">
                <a16:creationId xmlns:a16="http://schemas.microsoft.com/office/drawing/2014/main" id="{F5568146-0B1B-49F6-A6BA-5F7BF7AEACB1}"/>
              </a:ext>
            </a:extLst>
          </p:cNvPr>
          <p:cNvGrpSpPr/>
          <p:nvPr/>
        </p:nvGrpSpPr>
        <p:grpSpPr>
          <a:xfrm>
            <a:off x="2171495" y="4157168"/>
            <a:ext cx="6327435" cy="523220"/>
            <a:chOff x="741168" y="3817691"/>
            <a:chExt cx="6327435" cy="523220"/>
          </a:xfrm>
        </p:grpSpPr>
        <p:sp>
          <p:nvSpPr>
            <p:cNvPr id="304" name="TextBox 303">
              <a:extLst>
                <a:ext uri="{FF2B5EF4-FFF2-40B4-BE49-F238E27FC236}">
                  <a16:creationId xmlns:a16="http://schemas.microsoft.com/office/drawing/2014/main" id="{CA4716C8-3FC1-458F-9C75-EBC8AAF9BE0D}"/>
                </a:ext>
              </a:extLst>
            </p:cNvPr>
            <p:cNvSpPr txBox="1"/>
            <p:nvPr/>
          </p:nvSpPr>
          <p:spPr>
            <a:xfrm>
              <a:off x="850546" y="3817691"/>
              <a:ext cx="6218057" cy="523220"/>
            </a:xfrm>
            <a:prstGeom prst="rect">
              <a:avLst/>
            </a:prstGeom>
            <a:noFill/>
          </p:spPr>
          <p:txBody>
            <a:bodyPr wrap="square" rtlCol="0">
              <a:spAutoFit/>
            </a:bodyPr>
            <a:lstStyle/>
            <a:p>
              <a:r>
                <a:rPr lang="en-US" sz="1400" dirty="0">
                  <a:latin typeface="Century Gothic" panose="020B0502020202020204" pitchFamily="34" charset="0"/>
                </a:rPr>
                <a:t>Neurons that discharge within the time period of a gamma cycle define a cell “assembly”.</a:t>
              </a:r>
            </a:p>
          </p:txBody>
        </p:sp>
        <p:sp>
          <p:nvSpPr>
            <p:cNvPr id="305" name="Oval 304">
              <a:extLst>
                <a:ext uri="{FF2B5EF4-FFF2-40B4-BE49-F238E27FC236}">
                  <a16:creationId xmlns:a16="http://schemas.microsoft.com/office/drawing/2014/main" id="{BD8A8E6C-6445-4146-B41A-639DD174F5CD}"/>
                </a:ext>
              </a:extLst>
            </p:cNvPr>
            <p:cNvSpPr/>
            <p:nvPr/>
          </p:nvSpPr>
          <p:spPr>
            <a:xfrm>
              <a:off x="741168" y="3907906"/>
              <a:ext cx="137160" cy="137160"/>
            </a:xfrm>
            <a:prstGeom prst="ellipse">
              <a:avLst/>
            </a:prstGeom>
            <a:solidFill>
              <a:srgbClr val="FF0000"/>
            </a:solidFill>
            <a:ln>
              <a:noFill/>
            </a:ln>
            <a:scene3d>
              <a:camera prst="orthographicFront"/>
              <a:lightRig rig="threePt" dir="t"/>
            </a:scene3d>
            <a:sp3d>
              <a:bevelT w="635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7D0B1C24-7363-43A0-BEDC-F57057D14217}"/>
              </a:ext>
            </a:extLst>
          </p:cNvPr>
          <p:cNvGrpSpPr/>
          <p:nvPr/>
        </p:nvGrpSpPr>
        <p:grpSpPr>
          <a:xfrm>
            <a:off x="7879147" y="1236107"/>
            <a:ext cx="1314582" cy="1871185"/>
            <a:chOff x="7879147" y="1236107"/>
            <a:chExt cx="1314582" cy="1871185"/>
          </a:xfrm>
        </p:grpSpPr>
        <p:sp>
          <p:nvSpPr>
            <p:cNvPr id="306" name="Rectangle 305">
              <a:extLst>
                <a:ext uri="{FF2B5EF4-FFF2-40B4-BE49-F238E27FC236}">
                  <a16:creationId xmlns:a16="http://schemas.microsoft.com/office/drawing/2014/main" id="{0FFDB680-52D0-422E-A353-B10AFDC60180}"/>
                </a:ext>
              </a:extLst>
            </p:cNvPr>
            <p:cNvSpPr/>
            <p:nvPr/>
          </p:nvSpPr>
          <p:spPr>
            <a:xfrm>
              <a:off x="7879147" y="2600294"/>
              <a:ext cx="1110349" cy="506998"/>
            </a:xfrm>
            <a:prstGeom prst="rect">
              <a:avLst/>
            </a:prstGeom>
            <a:solidFill>
              <a:srgbClr val="00D2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Rectangle 306">
              <a:extLst>
                <a:ext uri="{FF2B5EF4-FFF2-40B4-BE49-F238E27FC236}">
                  <a16:creationId xmlns:a16="http://schemas.microsoft.com/office/drawing/2014/main" id="{A5FB2C00-CC74-4494-B933-37BB829CAB89}"/>
                </a:ext>
              </a:extLst>
            </p:cNvPr>
            <p:cNvSpPr/>
            <p:nvPr/>
          </p:nvSpPr>
          <p:spPr>
            <a:xfrm rot="3672550">
              <a:off x="8394843" y="1590411"/>
              <a:ext cx="1153190" cy="444582"/>
            </a:xfrm>
            <a:prstGeom prst="rect">
              <a:avLst/>
            </a:prstGeom>
            <a:solidFill>
              <a:srgbClr val="00B0F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1" name="Group 310">
            <a:extLst>
              <a:ext uri="{FF2B5EF4-FFF2-40B4-BE49-F238E27FC236}">
                <a16:creationId xmlns:a16="http://schemas.microsoft.com/office/drawing/2014/main" id="{E6B450CC-F59D-41C7-B45D-CBA90CB53EAD}"/>
              </a:ext>
            </a:extLst>
          </p:cNvPr>
          <p:cNvGrpSpPr/>
          <p:nvPr/>
        </p:nvGrpSpPr>
        <p:grpSpPr>
          <a:xfrm>
            <a:off x="346386" y="57155"/>
            <a:ext cx="1680376" cy="1247259"/>
            <a:chOff x="346386" y="57155"/>
            <a:chExt cx="1680376" cy="1247259"/>
          </a:xfrm>
        </p:grpSpPr>
        <p:pic>
          <p:nvPicPr>
            <p:cNvPr id="314" name="Picture 2" descr="Image result for buzsaki">
              <a:extLst>
                <a:ext uri="{FF2B5EF4-FFF2-40B4-BE49-F238E27FC236}">
                  <a16:creationId xmlns:a16="http://schemas.microsoft.com/office/drawing/2014/main" id="{4683B71A-D9D9-4FAC-826E-A141D8FB963A}"/>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346386" y="623859"/>
              <a:ext cx="680555" cy="680555"/>
            </a:xfrm>
            <a:prstGeom prst="rect">
              <a:avLst/>
            </a:prstGeom>
            <a:noFill/>
            <a:extLst>
              <a:ext uri="{909E8E84-426E-40DD-AFC4-6F175D3DCCD1}">
                <a14:hiddenFill xmlns:a14="http://schemas.microsoft.com/office/drawing/2010/main">
                  <a:solidFill>
                    <a:srgbClr val="FFFFFF"/>
                  </a:solidFill>
                </a14:hiddenFill>
              </a:ext>
            </a:extLst>
          </p:spPr>
        </p:pic>
        <p:sp>
          <p:nvSpPr>
            <p:cNvPr id="315" name="Thought Bubble: Cloud 314">
              <a:extLst>
                <a:ext uri="{FF2B5EF4-FFF2-40B4-BE49-F238E27FC236}">
                  <a16:creationId xmlns:a16="http://schemas.microsoft.com/office/drawing/2014/main" id="{39AFC199-7199-4996-802A-7EBA48371FA3}"/>
                </a:ext>
              </a:extLst>
            </p:cNvPr>
            <p:cNvSpPr/>
            <p:nvPr/>
          </p:nvSpPr>
          <p:spPr>
            <a:xfrm>
              <a:off x="570793" y="57155"/>
              <a:ext cx="1455969" cy="626233"/>
            </a:xfrm>
            <a:prstGeom prst="cloudCallou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TextBox 315">
              <a:extLst>
                <a:ext uri="{FF2B5EF4-FFF2-40B4-BE49-F238E27FC236}">
                  <a16:creationId xmlns:a16="http://schemas.microsoft.com/office/drawing/2014/main" id="{C42A0D38-1D49-49FF-BA2C-A3DDC10B50F2}"/>
                </a:ext>
              </a:extLst>
            </p:cNvPr>
            <p:cNvSpPr txBox="1"/>
            <p:nvPr/>
          </p:nvSpPr>
          <p:spPr>
            <a:xfrm>
              <a:off x="711908" y="157701"/>
              <a:ext cx="1173737" cy="400110"/>
            </a:xfrm>
            <a:prstGeom prst="rect">
              <a:avLst/>
            </a:prstGeom>
            <a:noFill/>
          </p:spPr>
          <p:txBody>
            <a:bodyPr wrap="square" rtlCol="0">
              <a:spAutoFit/>
            </a:bodyPr>
            <a:lstStyle/>
            <a:p>
              <a:pPr algn="ctr"/>
              <a:r>
                <a:rPr lang="en-US" sz="1000" dirty="0">
                  <a:latin typeface="Century Gothic" panose="020B0502020202020204" pitchFamily="34" charset="0"/>
                </a:rPr>
                <a:t>Couldn’t have said it better.</a:t>
              </a:r>
            </a:p>
          </p:txBody>
        </p:sp>
      </p:grpSp>
      <p:sp>
        <p:nvSpPr>
          <p:cNvPr id="317" name="Rectangle 316">
            <a:extLst>
              <a:ext uri="{FF2B5EF4-FFF2-40B4-BE49-F238E27FC236}">
                <a16:creationId xmlns:a16="http://schemas.microsoft.com/office/drawing/2014/main" id="{FF39ACA1-6405-4FEE-BE12-7F21BA452E4A}"/>
              </a:ext>
            </a:extLst>
          </p:cNvPr>
          <p:cNvSpPr/>
          <p:nvPr/>
        </p:nvSpPr>
        <p:spPr>
          <a:xfrm>
            <a:off x="1904425" y="2196891"/>
            <a:ext cx="3673679" cy="287981"/>
          </a:xfrm>
          <a:prstGeom prst="rect">
            <a:avLst/>
          </a:prstGeom>
          <a:solidFill>
            <a:srgbClr val="FFFF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854309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nodeType="withEffect">
                                  <p:stCondLst>
                                    <p:cond delay="0"/>
                                  </p:stCondLst>
                                  <p:childTnLst>
                                    <p:animEffect transition="out" filter="dissolve">
                                      <p:cBhvr>
                                        <p:cTn id="6" dur="2000"/>
                                        <p:tgtEl>
                                          <p:spTgt spid="9"/>
                                        </p:tgtEl>
                                      </p:cBhvr>
                                    </p:animEffect>
                                    <p:set>
                                      <p:cBhvr>
                                        <p:cTn id="7" dur="1" fill="hold">
                                          <p:stCondLst>
                                            <p:cond delay="1999"/>
                                          </p:stCondLst>
                                        </p:cTn>
                                        <p:tgtEl>
                                          <p:spTgt spid="9"/>
                                        </p:tgtEl>
                                        <p:attrNameLst>
                                          <p:attrName>style.visibility</p:attrName>
                                        </p:attrNameLst>
                                      </p:cBhvr>
                                      <p:to>
                                        <p:strVal val="hidden"/>
                                      </p:to>
                                    </p:set>
                                  </p:childTnLst>
                                </p:cTn>
                              </p:par>
                              <p:par>
                                <p:cTn id="8" presetID="9" presetClass="exit" presetSubtype="0" fill="hold" nodeType="withEffect">
                                  <p:stCondLst>
                                    <p:cond delay="0"/>
                                  </p:stCondLst>
                                  <p:childTnLst>
                                    <p:animEffect transition="out" filter="dissolve">
                                      <p:cBhvr>
                                        <p:cTn id="9" dur="2000"/>
                                        <p:tgtEl>
                                          <p:spTgt spid="14"/>
                                        </p:tgtEl>
                                      </p:cBhvr>
                                    </p:animEffect>
                                    <p:set>
                                      <p:cBhvr>
                                        <p:cTn id="10" dur="1" fill="hold">
                                          <p:stCondLst>
                                            <p:cond delay="1999"/>
                                          </p:stCondLst>
                                        </p:cTn>
                                        <p:tgtEl>
                                          <p:spTgt spid="14"/>
                                        </p:tgtEl>
                                        <p:attrNameLst>
                                          <p:attrName>style.visibility</p:attrName>
                                        </p:attrNameLst>
                                      </p:cBhvr>
                                      <p:to>
                                        <p:strVal val="hidden"/>
                                      </p:to>
                                    </p:set>
                                  </p:childTnLst>
                                </p:cTn>
                              </p:par>
                              <p:par>
                                <p:cTn id="11" presetID="9" presetClass="exit" presetSubtype="0" fill="hold" grpId="0" nodeType="withEffect">
                                  <p:stCondLst>
                                    <p:cond delay="0"/>
                                  </p:stCondLst>
                                  <p:childTnLst>
                                    <p:animEffect transition="out" filter="dissolve">
                                      <p:cBhvr>
                                        <p:cTn id="12" dur="2000"/>
                                        <p:tgtEl>
                                          <p:spTgt spid="282"/>
                                        </p:tgtEl>
                                      </p:cBhvr>
                                    </p:animEffect>
                                    <p:set>
                                      <p:cBhvr>
                                        <p:cTn id="13" dur="1" fill="hold">
                                          <p:stCondLst>
                                            <p:cond delay="1999"/>
                                          </p:stCondLst>
                                        </p:cTn>
                                        <p:tgtEl>
                                          <p:spTgt spid="282"/>
                                        </p:tgtEl>
                                        <p:attrNameLst>
                                          <p:attrName>style.visibility</p:attrName>
                                        </p:attrNameLst>
                                      </p:cBhvr>
                                      <p:to>
                                        <p:strVal val="hidden"/>
                                      </p:to>
                                    </p:set>
                                  </p:childTnLst>
                                </p:cTn>
                              </p:par>
                              <p:par>
                                <p:cTn id="14" presetID="9" presetClass="exit" presetSubtype="0" fill="hold" nodeType="withEffect">
                                  <p:stCondLst>
                                    <p:cond delay="0"/>
                                  </p:stCondLst>
                                  <p:childTnLst>
                                    <p:animEffect transition="out" filter="dissolve">
                                      <p:cBhvr>
                                        <p:cTn id="15" dur="2000"/>
                                        <p:tgtEl>
                                          <p:spTgt spid="278"/>
                                        </p:tgtEl>
                                      </p:cBhvr>
                                    </p:animEffect>
                                    <p:set>
                                      <p:cBhvr>
                                        <p:cTn id="16" dur="1" fill="hold">
                                          <p:stCondLst>
                                            <p:cond delay="1999"/>
                                          </p:stCondLst>
                                        </p:cTn>
                                        <p:tgtEl>
                                          <p:spTgt spid="278"/>
                                        </p:tgtEl>
                                        <p:attrNameLst>
                                          <p:attrName>style.visibility</p:attrName>
                                        </p:attrNameLst>
                                      </p:cBhvr>
                                      <p:to>
                                        <p:strVal val="hidden"/>
                                      </p:to>
                                    </p:set>
                                  </p:childTnLst>
                                </p:cTn>
                              </p:par>
                              <p:par>
                                <p:cTn id="17" presetID="9" presetClass="exit" presetSubtype="0" fill="hold" nodeType="withEffect">
                                  <p:stCondLst>
                                    <p:cond delay="0"/>
                                  </p:stCondLst>
                                  <p:childTnLst>
                                    <p:animEffect transition="out" filter="dissolve">
                                      <p:cBhvr>
                                        <p:cTn id="18" dur="2000"/>
                                        <p:tgtEl>
                                          <p:spTgt spid="281"/>
                                        </p:tgtEl>
                                      </p:cBhvr>
                                    </p:animEffect>
                                    <p:set>
                                      <p:cBhvr>
                                        <p:cTn id="19" dur="1" fill="hold">
                                          <p:stCondLst>
                                            <p:cond delay="1999"/>
                                          </p:stCondLst>
                                        </p:cTn>
                                        <p:tgtEl>
                                          <p:spTgt spid="281"/>
                                        </p:tgtEl>
                                        <p:attrNameLst>
                                          <p:attrName>style.visibility</p:attrName>
                                        </p:attrNameLst>
                                      </p:cBhvr>
                                      <p:to>
                                        <p:strVal val="hidden"/>
                                      </p:to>
                                    </p:set>
                                  </p:childTnLst>
                                </p:cTn>
                              </p:par>
                              <p:par>
                                <p:cTn id="20" presetID="9" presetClass="exit" presetSubtype="0" fill="hold" nodeType="withEffect">
                                  <p:stCondLst>
                                    <p:cond delay="0"/>
                                  </p:stCondLst>
                                  <p:childTnLst>
                                    <p:animEffect transition="out" filter="dissolve">
                                      <p:cBhvr>
                                        <p:cTn id="21" dur="2000"/>
                                        <p:tgtEl>
                                          <p:spTgt spid="287"/>
                                        </p:tgtEl>
                                      </p:cBhvr>
                                    </p:animEffect>
                                    <p:set>
                                      <p:cBhvr>
                                        <p:cTn id="22" dur="1" fill="hold">
                                          <p:stCondLst>
                                            <p:cond delay="1999"/>
                                          </p:stCondLst>
                                        </p:cTn>
                                        <p:tgtEl>
                                          <p:spTgt spid="287"/>
                                        </p:tgtEl>
                                        <p:attrNameLst>
                                          <p:attrName>style.visibility</p:attrName>
                                        </p:attrNameLst>
                                      </p:cBhvr>
                                      <p:to>
                                        <p:strVal val="hidden"/>
                                      </p:to>
                                    </p:set>
                                  </p:childTnLst>
                                </p:cTn>
                              </p:par>
                              <p:par>
                                <p:cTn id="23" presetID="9" presetClass="exit" presetSubtype="0" fill="hold" nodeType="withEffect">
                                  <p:stCondLst>
                                    <p:cond delay="0"/>
                                  </p:stCondLst>
                                  <p:childTnLst>
                                    <p:animEffect transition="out" filter="dissolve">
                                      <p:cBhvr>
                                        <p:cTn id="24" dur="2000"/>
                                        <p:tgtEl>
                                          <p:spTgt spid="16"/>
                                        </p:tgtEl>
                                      </p:cBhvr>
                                    </p:animEffect>
                                    <p:set>
                                      <p:cBhvr>
                                        <p:cTn id="25" dur="1" fill="hold">
                                          <p:stCondLst>
                                            <p:cond delay="1999"/>
                                          </p:stCondLst>
                                        </p:cTn>
                                        <p:tgtEl>
                                          <p:spTgt spid="16"/>
                                        </p:tgtEl>
                                        <p:attrNameLst>
                                          <p:attrName>style.visibility</p:attrName>
                                        </p:attrNameLst>
                                      </p:cBhvr>
                                      <p:to>
                                        <p:strVal val="hidden"/>
                                      </p:to>
                                    </p:set>
                                  </p:childTnLst>
                                </p:cTn>
                              </p:par>
                              <p:par>
                                <p:cTn id="26" presetID="9" presetClass="exit" presetSubtype="0" fill="hold" nodeType="withEffect">
                                  <p:stCondLst>
                                    <p:cond delay="0"/>
                                  </p:stCondLst>
                                  <p:childTnLst>
                                    <p:animEffect transition="out" filter="dissolve">
                                      <p:cBhvr>
                                        <p:cTn id="27" dur="2000"/>
                                        <p:tgtEl>
                                          <p:spTgt spid="291"/>
                                        </p:tgtEl>
                                      </p:cBhvr>
                                    </p:animEffect>
                                    <p:set>
                                      <p:cBhvr>
                                        <p:cTn id="28" dur="1" fill="hold">
                                          <p:stCondLst>
                                            <p:cond delay="1999"/>
                                          </p:stCondLst>
                                        </p:cTn>
                                        <p:tgtEl>
                                          <p:spTgt spid="291"/>
                                        </p:tgtEl>
                                        <p:attrNameLst>
                                          <p:attrName>style.visibility</p:attrName>
                                        </p:attrNameLst>
                                      </p:cBhvr>
                                      <p:to>
                                        <p:strVal val="hidden"/>
                                      </p:to>
                                    </p:set>
                                  </p:childTnLst>
                                </p:cTn>
                              </p:par>
                              <p:par>
                                <p:cTn id="29" presetID="9" presetClass="exit" presetSubtype="0" fill="hold" nodeType="withEffect">
                                  <p:stCondLst>
                                    <p:cond delay="0"/>
                                  </p:stCondLst>
                                  <p:childTnLst>
                                    <p:animEffect transition="out" filter="dissolve">
                                      <p:cBhvr>
                                        <p:cTn id="30" dur="2000"/>
                                        <p:tgtEl>
                                          <p:spTgt spid="294"/>
                                        </p:tgtEl>
                                      </p:cBhvr>
                                    </p:animEffect>
                                    <p:set>
                                      <p:cBhvr>
                                        <p:cTn id="31" dur="1" fill="hold">
                                          <p:stCondLst>
                                            <p:cond delay="1999"/>
                                          </p:stCondLst>
                                        </p:cTn>
                                        <p:tgtEl>
                                          <p:spTgt spid="294"/>
                                        </p:tgtEl>
                                        <p:attrNameLst>
                                          <p:attrName>style.visibility</p:attrName>
                                        </p:attrNameLst>
                                      </p:cBhvr>
                                      <p:to>
                                        <p:strVal val="hidden"/>
                                      </p:to>
                                    </p:set>
                                  </p:childTnLst>
                                </p:cTn>
                              </p:par>
                              <p:par>
                                <p:cTn id="32" presetID="9" presetClass="exit" presetSubtype="0" fill="hold" nodeType="withEffect">
                                  <p:stCondLst>
                                    <p:cond delay="0"/>
                                  </p:stCondLst>
                                  <p:childTnLst>
                                    <p:animEffect transition="out" filter="dissolve">
                                      <p:cBhvr>
                                        <p:cTn id="33" dur="2000"/>
                                        <p:tgtEl>
                                          <p:spTgt spid="297"/>
                                        </p:tgtEl>
                                      </p:cBhvr>
                                    </p:animEffect>
                                    <p:set>
                                      <p:cBhvr>
                                        <p:cTn id="34" dur="1" fill="hold">
                                          <p:stCondLst>
                                            <p:cond delay="1999"/>
                                          </p:stCondLst>
                                        </p:cTn>
                                        <p:tgtEl>
                                          <p:spTgt spid="297"/>
                                        </p:tgtEl>
                                        <p:attrNameLst>
                                          <p:attrName>style.visibility</p:attrName>
                                        </p:attrNameLst>
                                      </p:cBhvr>
                                      <p:to>
                                        <p:strVal val="hidden"/>
                                      </p:to>
                                    </p:set>
                                  </p:childTnLst>
                                </p:cTn>
                              </p:par>
                              <p:par>
                                <p:cTn id="35" presetID="9" presetClass="exit" presetSubtype="0" fill="hold" nodeType="withEffect">
                                  <p:stCondLst>
                                    <p:cond delay="0"/>
                                  </p:stCondLst>
                                  <p:childTnLst>
                                    <p:animEffect transition="out" filter="dissolve">
                                      <p:cBhvr>
                                        <p:cTn id="36" dur="2000"/>
                                        <p:tgtEl>
                                          <p:spTgt spid="300"/>
                                        </p:tgtEl>
                                      </p:cBhvr>
                                    </p:animEffect>
                                    <p:set>
                                      <p:cBhvr>
                                        <p:cTn id="37" dur="1" fill="hold">
                                          <p:stCondLst>
                                            <p:cond delay="1999"/>
                                          </p:stCondLst>
                                        </p:cTn>
                                        <p:tgtEl>
                                          <p:spTgt spid="300"/>
                                        </p:tgtEl>
                                        <p:attrNameLst>
                                          <p:attrName>style.visibility</p:attrName>
                                        </p:attrNameLst>
                                      </p:cBhvr>
                                      <p:to>
                                        <p:strVal val="hidden"/>
                                      </p:to>
                                    </p:set>
                                  </p:childTnLst>
                                </p:cTn>
                              </p:par>
                              <p:par>
                                <p:cTn id="38" presetID="9" presetClass="exit" presetSubtype="0" fill="hold" nodeType="withEffect">
                                  <p:stCondLst>
                                    <p:cond delay="0"/>
                                  </p:stCondLst>
                                  <p:childTnLst>
                                    <p:animEffect transition="out" filter="dissolve">
                                      <p:cBhvr>
                                        <p:cTn id="39" dur="2000"/>
                                        <p:tgtEl>
                                          <p:spTgt spid="303"/>
                                        </p:tgtEl>
                                      </p:cBhvr>
                                    </p:animEffect>
                                    <p:set>
                                      <p:cBhvr>
                                        <p:cTn id="40" dur="1" fill="hold">
                                          <p:stCondLst>
                                            <p:cond delay="1999"/>
                                          </p:stCondLst>
                                        </p:cTn>
                                        <p:tgtEl>
                                          <p:spTgt spid="303"/>
                                        </p:tgtEl>
                                        <p:attrNameLst>
                                          <p:attrName>style.visibility</p:attrName>
                                        </p:attrNameLst>
                                      </p:cBhvr>
                                      <p:to>
                                        <p:strVal val="hidden"/>
                                      </p:to>
                                    </p:set>
                                  </p:childTnLst>
                                </p:cTn>
                              </p:par>
                              <p:par>
                                <p:cTn id="41" presetID="9" presetClass="exit" presetSubtype="0" fill="hold" grpId="0" nodeType="withEffect">
                                  <p:stCondLst>
                                    <p:cond delay="0"/>
                                  </p:stCondLst>
                                  <p:childTnLst>
                                    <p:animEffect transition="out" filter="dissolve">
                                      <p:cBhvr>
                                        <p:cTn id="42" dur="2000"/>
                                        <p:tgtEl>
                                          <p:spTgt spid="317"/>
                                        </p:tgtEl>
                                      </p:cBhvr>
                                    </p:animEffect>
                                    <p:set>
                                      <p:cBhvr>
                                        <p:cTn id="43" dur="1" fill="hold">
                                          <p:stCondLst>
                                            <p:cond delay="1999"/>
                                          </p:stCondLst>
                                        </p:cTn>
                                        <p:tgtEl>
                                          <p:spTgt spid="317"/>
                                        </p:tgtEl>
                                        <p:attrNameLst>
                                          <p:attrName>style.visibility</p:attrName>
                                        </p:attrNameLst>
                                      </p:cBhvr>
                                      <p:to>
                                        <p:strVal val="hidden"/>
                                      </p:to>
                                    </p:set>
                                  </p:childTnLst>
                                </p:cTn>
                              </p:par>
                              <p:par>
                                <p:cTn id="44" presetID="9" presetClass="exit" presetSubtype="0" fill="hold" nodeType="withEffect">
                                  <p:stCondLst>
                                    <p:cond delay="0"/>
                                  </p:stCondLst>
                                  <p:childTnLst>
                                    <p:animEffect transition="out" filter="dissolve">
                                      <p:cBhvr>
                                        <p:cTn id="45" dur="2000"/>
                                        <p:tgtEl>
                                          <p:spTgt spid="11"/>
                                        </p:tgtEl>
                                      </p:cBhvr>
                                    </p:animEffect>
                                    <p:set>
                                      <p:cBhvr>
                                        <p:cTn id="46" dur="1" fill="hold">
                                          <p:stCondLst>
                                            <p:cond delay="19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2" grpId="0"/>
      <p:bldP spid="317" grpId="0"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17BFA644-A9A1-4CF6-800D-B5ABC06903B3}"/>
              </a:ext>
            </a:extLst>
          </p:cNvPr>
          <p:cNvPicPr>
            <a:picLocks noChangeAspect="1"/>
          </p:cNvPicPr>
          <p:nvPr/>
        </p:nvPicPr>
        <p:blipFill>
          <a:blip r:embed="rId3"/>
          <a:stretch>
            <a:fillRect/>
          </a:stretch>
        </p:blipFill>
        <p:spPr>
          <a:xfrm>
            <a:off x="7693434" y="1056317"/>
            <a:ext cx="3983711" cy="3584176"/>
          </a:xfrm>
          <a:prstGeom prst="rect">
            <a:avLst/>
          </a:prstGeom>
        </p:spPr>
      </p:pic>
      <p:grpSp>
        <p:nvGrpSpPr>
          <p:cNvPr id="487" name="Group 486">
            <a:extLst>
              <a:ext uri="{FF2B5EF4-FFF2-40B4-BE49-F238E27FC236}">
                <a16:creationId xmlns:a16="http://schemas.microsoft.com/office/drawing/2014/main" id="{C0EA6C60-C482-472C-AA5A-A91EBEDF6C3C}"/>
              </a:ext>
            </a:extLst>
          </p:cNvPr>
          <p:cNvGrpSpPr/>
          <p:nvPr/>
        </p:nvGrpSpPr>
        <p:grpSpPr>
          <a:xfrm>
            <a:off x="7566204" y="4803107"/>
            <a:ext cx="1127101" cy="1428646"/>
            <a:chOff x="7656305" y="4803107"/>
            <a:chExt cx="1127101" cy="1428646"/>
          </a:xfrm>
        </p:grpSpPr>
        <p:sp>
          <p:nvSpPr>
            <p:cNvPr id="492" name="TextBox 491">
              <a:extLst>
                <a:ext uri="{FF2B5EF4-FFF2-40B4-BE49-F238E27FC236}">
                  <a16:creationId xmlns:a16="http://schemas.microsoft.com/office/drawing/2014/main" id="{46706608-1132-4B32-A6F0-CC8645637A9A}"/>
                </a:ext>
              </a:extLst>
            </p:cNvPr>
            <p:cNvSpPr txBox="1"/>
            <p:nvPr/>
          </p:nvSpPr>
          <p:spPr>
            <a:xfrm>
              <a:off x="7894377" y="4803107"/>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nvGrpSpPr>
            <p:cNvPr id="493" name="Group 492">
              <a:extLst>
                <a:ext uri="{FF2B5EF4-FFF2-40B4-BE49-F238E27FC236}">
                  <a16:creationId xmlns:a16="http://schemas.microsoft.com/office/drawing/2014/main" id="{3A4DDF00-DDF9-4663-BE9C-72CBB6D71F08}"/>
                </a:ext>
              </a:extLst>
            </p:cNvPr>
            <p:cNvGrpSpPr/>
            <p:nvPr/>
          </p:nvGrpSpPr>
          <p:grpSpPr>
            <a:xfrm>
              <a:off x="7656305" y="5242144"/>
              <a:ext cx="1127101" cy="989609"/>
              <a:chOff x="770536" y="5130779"/>
              <a:chExt cx="1127101" cy="989609"/>
            </a:xfrm>
          </p:grpSpPr>
          <p:sp>
            <p:nvSpPr>
              <p:cNvPr id="494" name="Rectangle 493">
                <a:extLst>
                  <a:ext uri="{FF2B5EF4-FFF2-40B4-BE49-F238E27FC236}">
                    <a16:creationId xmlns:a16="http://schemas.microsoft.com/office/drawing/2014/main" id="{0D21F590-1011-492C-84EC-3EAC0F8D4775}"/>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Rectangle 494">
                <a:extLst>
                  <a:ext uri="{FF2B5EF4-FFF2-40B4-BE49-F238E27FC236}">
                    <a16:creationId xmlns:a16="http://schemas.microsoft.com/office/drawing/2014/main" id="{49005618-8FA5-430C-9B7D-FBE11CAD5E87}"/>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Rectangle 495">
                <a:extLst>
                  <a:ext uri="{FF2B5EF4-FFF2-40B4-BE49-F238E27FC236}">
                    <a16:creationId xmlns:a16="http://schemas.microsoft.com/office/drawing/2014/main" id="{D7A384EA-4D75-4690-845B-A76356B31E75}"/>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612" name="Group 611">
            <a:extLst>
              <a:ext uri="{FF2B5EF4-FFF2-40B4-BE49-F238E27FC236}">
                <a16:creationId xmlns:a16="http://schemas.microsoft.com/office/drawing/2014/main" id="{12E0DF6F-4DCC-4C28-A702-6B4EE25F18E5}"/>
              </a:ext>
            </a:extLst>
          </p:cNvPr>
          <p:cNvGrpSpPr/>
          <p:nvPr/>
        </p:nvGrpSpPr>
        <p:grpSpPr>
          <a:xfrm>
            <a:off x="5300982" y="5249996"/>
            <a:ext cx="1127101" cy="296437"/>
            <a:chOff x="5300982" y="5249996"/>
            <a:chExt cx="1127101" cy="296437"/>
          </a:xfrm>
        </p:grpSpPr>
        <p:cxnSp>
          <p:nvCxnSpPr>
            <p:cNvPr id="613" name="Straight Connector 612">
              <a:extLst>
                <a:ext uri="{FF2B5EF4-FFF2-40B4-BE49-F238E27FC236}">
                  <a16:creationId xmlns:a16="http://schemas.microsoft.com/office/drawing/2014/main" id="{F46AF393-DF6A-4F76-89E3-5731F68F5B51}"/>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4283585-007C-4FB1-8719-CC58A01357B3}"/>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15" name="Group 614">
              <a:extLst>
                <a:ext uri="{FF2B5EF4-FFF2-40B4-BE49-F238E27FC236}">
                  <a16:creationId xmlns:a16="http://schemas.microsoft.com/office/drawing/2014/main" id="{4C1648B6-F6CE-41A8-95AB-0B89618E2120}"/>
                </a:ext>
              </a:extLst>
            </p:cNvPr>
            <p:cNvGrpSpPr/>
            <p:nvPr/>
          </p:nvGrpSpPr>
          <p:grpSpPr>
            <a:xfrm>
              <a:off x="5345143" y="5249996"/>
              <a:ext cx="1053459" cy="80526"/>
              <a:chOff x="5357846" y="5249996"/>
              <a:chExt cx="1053459" cy="80526"/>
            </a:xfrm>
          </p:grpSpPr>
          <p:grpSp>
            <p:nvGrpSpPr>
              <p:cNvPr id="666" name="Group 665">
                <a:extLst>
                  <a:ext uri="{FF2B5EF4-FFF2-40B4-BE49-F238E27FC236}">
                    <a16:creationId xmlns:a16="http://schemas.microsoft.com/office/drawing/2014/main" id="{8EF62A62-859F-49E5-BD30-A880380E36DD}"/>
                  </a:ext>
                </a:extLst>
              </p:cNvPr>
              <p:cNvGrpSpPr/>
              <p:nvPr/>
            </p:nvGrpSpPr>
            <p:grpSpPr>
              <a:xfrm>
                <a:off x="5357846" y="5252121"/>
                <a:ext cx="527322" cy="78401"/>
                <a:chOff x="3064128" y="5259734"/>
                <a:chExt cx="954674" cy="250936"/>
              </a:xfrm>
            </p:grpSpPr>
            <p:sp>
              <p:nvSpPr>
                <p:cNvPr id="679" name="Freeform: Shape 678">
                  <a:extLst>
                    <a:ext uri="{FF2B5EF4-FFF2-40B4-BE49-F238E27FC236}">
                      <a16:creationId xmlns:a16="http://schemas.microsoft.com/office/drawing/2014/main" id="{FBE4EB61-0F37-4E8E-872E-C6B27F3B866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Freeform: Shape 679">
                  <a:extLst>
                    <a:ext uri="{FF2B5EF4-FFF2-40B4-BE49-F238E27FC236}">
                      <a16:creationId xmlns:a16="http://schemas.microsoft.com/office/drawing/2014/main" id="{8377D28D-6E4F-4E50-95CF-BF933425016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Freeform: Shape 680">
                  <a:extLst>
                    <a:ext uri="{FF2B5EF4-FFF2-40B4-BE49-F238E27FC236}">
                      <a16:creationId xmlns:a16="http://schemas.microsoft.com/office/drawing/2014/main" id="{FB7B4734-ACF2-492E-A146-FE9FD5F6958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reeform: Shape 681">
                  <a:extLst>
                    <a:ext uri="{FF2B5EF4-FFF2-40B4-BE49-F238E27FC236}">
                      <a16:creationId xmlns:a16="http://schemas.microsoft.com/office/drawing/2014/main" id="{6F5DE732-A18E-48D9-9768-11EDC174F0F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reeform: Shape 682">
                  <a:extLst>
                    <a:ext uri="{FF2B5EF4-FFF2-40B4-BE49-F238E27FC236}">
                      <a16:creationId xmlns:a16="http://schemas.microsoft.com/office/drawing/2014/main" id="{A7F1EE72-6A3D-4E9A-A11C-2CDB011AC5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Freeform: Shape 683">
                  <a:extLst>
                    <a:ext uri="{FF2B5EF4-FFF2-40B4-BE49-F238E27FC236}">
                      <a16:creationId xmlns:a16="http://schemas.microsoft.com/office/drawing/2014/main" id="{8CB8468A-0755-48AA-973C-B6BB823A6F2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Freeform: Shape 684">
                  <a:extLst>
                    <a:ext uri="{FF2B5EF4-FFF2-40B4-BE49-F238E27FC236}">
                      <a16:creationId xmlns:a16="http://schemas.microsoft.com/office/drawing/2014/main" id="{D872BE33-388E-4BF4-89AC-4AACED3DABF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Freeform: Shape 685">
                  <a:extLst>
                    <a:ext uri="{FF2B5EF4-FFF2-40B4-BE49-F238E27FC236}">
                      <a16:creationId xmlns:a16="http://schemas.microsoft.com/office/drawing/2014/main" id="{C6AFBD2C-06D6-46EC-8434-2AF2D27A076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Freeform: Shape 686">
                  <a:extLst>
                    <a:ext uri="{FF2B5EF4-FFF2-40B4-BE49-F238E27FC236}">
                      <a16:creationId xmlns:a16="http://schemas.microsoft.com/office/drawing/2014/main" id="{CE8A9528-1914-4728-90AB-DD7E366CE22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reeform: Shape 687">
                  <a:extLst>
                    <a:ext uri="{FF2B5EF4-FFF2-40B4-BE49-F238E27FC236}">
                      <a16:creationId xmlns:a16="http://schemas.microsoft.com/office/drawing/2014/main" id="{499DB118-13C2-4DC1-A319-CBAC9708636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reeform: Shape 688">
                  <a:extLst>
                    <a:ext uri="{FF2B5EF4-FFF2-40B4-BE49-F238E27FC236}">
                      <a16:creationId xmlns:a16="http://schemas.microsoft.com/office/drawing/2014/main" id="{BC131F21-955F-4A63-A31C-470ED36F9D42}"/>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7" name="Group 666">
                <a:extLst>
                  <a:ext uri="{FF2B5EF4-FFF2-40B4-BE49-F238E27FC236}">
                    <a16:creationId xmlns:a16="http://schemas.microsoft.com/office/drawing/2014/main" id="{1DD74D29-EA4E-4E30-AC29-E9CDB15A974E}"/>
                  </a:ext>
                </a:extLst>
              </p:cNvPr>
              <p:cNvGrpSpPr/>
              <p:nvPr/>
            </p:nvGrpSpPr>
            <p:grpSpPr>
              <a:xfrm>
                <a:off x="5883983" y="5249996"/>
                <a:ext cx="527322" cy="78401"/>
                <a:chOff x="3064128" y="5259734"/>
                <a:chExt cx="954674" cy="250936"/>
              </a:xfrm>
            </p:grpSpPr>
            <p:sp>
              <p:nvSpPr>
                <p:cNvPr id="668" name="Freeform: Shape 667">
                  <a:extLst>
                    <a:ext uri="{FF2B5EF4-FFF2-40B4-BE49-F238E27FC236}">
                      <a16:creationId xmlns:a16="http://schemas.microsoft.com/office/drawing/2014/main" id="{7ED2B3D1-439B-446F-865F-16F06C00B0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Freeform: Shape 668">
                  <a:extLst>
                    <a:ext uri="{FF2B5EF4-FFF2-40B4-BE49-F238E27FC236}">
                      <a16:creationId xmlns:a16="http://schemas.microsoft.com/office/drawing/2014/main" id="{DA34CEE1-DF74-4535-AF65-EC4C9CAF79D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Freeform: Shape 669">
                  <a:extLst>
                    <a:ext uri="{FF2B5EF4-FFF2-40B4-BE49-F238E27FC236}">
                      <a16:creationId xmlns:a16="http://schemas.microsoft.com/office/drawing/2014/main" id="{B0716135-8DE3-42CA-A391-BA23740FA0D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Freeform: Shape 670">
                  <a:extLst>
                    <a:ext uri="{FF2B5EF4-FFF2-40B4-BE49-F238E27FC236}">
                      <a16:creationId xmlns:a16="http://schemas.microsoft.com/office/drawing/2014/main" id="{0BE06586-1D59-4468-B581-4D417F72B48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reeform: Shape 671">
                  <a:extLst>
                    <a:ext uri="{FF2B5EF4-FFF2-40B4-BE49-F238E27FC236}">
                      <a16:creationId xmlns:a16="http://schemas.microsoft.com/office/drawing/2014/main" id="{DC74DAF1-0895-4B44-8E3C-7BF69365F1A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Shape 672">
                  <a:extLst>
                    <a:ext uri="{FF2B5EF4-FFF2-40B4-BE49-F238E27FC236}">
                      <a16:creationId xmlns:a16="http://schemas.microsoft.com/office/drawing/2014/main" id="{FAED9C51-EF5C-4222-9164-5001C56EB65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Shape 673">
                  <a:extLst>
                    <a:ext uri="{FF2B5EF4-FFF2-40B4-BE49-F238E27FC236}">
                      <a16:creationId xmlns:a16="http://schemas.microsoft.com/office/drawing/2014/main" id="{188D35A2-DC00-4990-A8CB-3B6DBB7E473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reeform: Shape 674">
                  <a:extLst>
                    <a:ext uri="{FF2B5EF4-FFF2-40B4-BE49-F238E27FC236}">
                      <a16:creationId xmlns:a16="http://schemas.microsoft.com/office/drawing/2014/main" id="{ED65338D-D92D-49CE-AD65-530ECBE5BB2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Freeform: Shape 675">
                  <a:extLst>
                    <a:ext uri="{FF2B5EF4-FFF2-40B4-BE49-F238E27FC236}">
                      <a16:creationId xmlns:a16="http://schemas.microsoft.com/office/drawing/2014/main" id="{6B9A05E3-B09A-4544-BA32-31EC4B425C9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Freeform: Shape 676">
                  <a:extLst>
                    <a:ext uri="{FF2B5EF4-FFF2-40B4-BE49-F238E27FC236}">
                      <a16:creationId xmlns:a16="http://schemas.microsoft.com/office/drawing/2014/main" id="{0392806E-CC64-4CEB-AEF0-64B5CEFD9CC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Freeform: Shape 677">
                  <a:extLst>
                    <a:ext uri="{FF2B5EF4-FFF2-40B4-BE49-F238E27FC236}">
                      <a16:creationId xmlns:a16="http://schemas.microsoft.com/office/drawing/2014/main" id="{F039F814-1B18-4612-B363-0E475D4845F7}"/>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6" name="Group 615">
              <a:extLst>
                <a:ext uri="{FF2B5EF4-FFF2-40B4-BE49-F238E27FC236}">
                  <a16:creationId xmlns:a16="http://schemas.microsoft.com/office/drawing/2014/main" id="{A8217F1E-E1CB-4AEC-9919-289551017E99}"/>
                </a:ext>
              </a:extLst>
            </p:cNvPr>
            <p:cNvGrpSpPr/>
            <p:nvPr/>
          </p:nvGrpSpPr>
          <p:grpSpPr>
            <a:xfrm>
              <a:off x="5345143" y="5361115"/>
              <a:ext cx="1053459" cy="80526"/>
              <a:chOff x="5435623" y="5361115"/>
              <a:chExt cx="1053459" cy="80526"/>
            </a:xfrm>
          </p:grpSpPr>
          <p:grpSp>
            <p:nvGrpSpPr>
              <p:cNvPr id="642" name="Group 641">
                <a:extLst>
                  <a:ext uri="{FF2B5EF4-FFF2-40B4-BE49-F238E27FC236}">
                    <a16:creationId xmlns:a16="http://schemas.microsoft.com/office/drawing/2014/main" id="{3A357A97-A8D8-4DE2-A588-9B5A5C883E26}"/>
                  </a:ext>
                </a:extLst>
              </p:cNvPr>
              <p:cNvGrpSpPr/>
              <p:nvPr/>
            </p:nvGrpSpPr>
            <p:grpSpPr>
              <a:xfrm>
                <a:off x="5435623" y="5363240"/>
                <a:ext cx="527322" cy="78401"/>
                <a:chOff x="3064128" y="5259734"/>
                <a:chExt cx="954674" cy="250936"/>
              </a:xfrm>
            </p:grpSpPr>
            <p:sp>
              <p:nvSpPr>
                <p:cNvPr id="655" name="Freeform: Shape 654">
                  <a:extLst>
                    <a:ext uri="{FF2B5EF4-FFF2-40B4-BE49-F238E27FC236}">
                      <a16:creationId xmlns:a16="http://schemas.microsoft.com/office/drawing/2014/main" id="{81098C4A-1BCB-4E64-877B-3C1CCA173FB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reeform: Shape 655">
                  <a:extLst>
                    <a:ext uri="{FF2B5EF4-FFF2-40B4-BE49-F238E27FC236}">
                      <a16:creationId xmlns:a16="http://schemas.microsoft.com/office/drawing/2014/main" id="{03EE4808-4F6E-451D-B6EB-EE35B03F928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Freeform: Shape 656">
                  <a:extLst>
                    <a:ext uri="{FF2B5EF4-FFF2-40B4-BE49-F238E27FC236}">
                      <a16:creationId xmlns:a16="http://schemas.microsoft.com/office/drawing/2014/main" id="{B6103AD3-378B-4D50-92F2-5DCE146246D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Freeform: Shape 657">
                  <a:extLst>
                    <a:ext uri="{FF2B5EF4-FFF2-40B4-BE49-F238E27FC236}">
                      <a16:creationId xmlns:a16="http://schemas.microsoft.com/office/drawing/2014/main" id="{C5547F3F-CFD9-4268-AF4E-950A4CA5575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Freeform: Shape 658">
                  <a:extLst>
                    <a:ext uri="{FF2B5EF4-FFF2-40B4-BE49-F238E27FC236}">
                      <a16:creationId xmlns:a16="http://schemas.microsoft.com/office/drawing/2014/main" id="{0233A8B8-AA30-4B6B-AD2E-ACA4731BDBF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Freeform: Shape 659">
                  <a:extLst>
                    <a:ext uri="{FF2B5EF4-FFF2-40B4-BE49-F238E27FC236}">
                      <a16:creationId xmlns:a16="http://schemas.microsoft.com/office/drawing/2014/main" id="{5C592486-2DF7-4498-BA8B-D05B363894A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Freeform: Shape 660">
                  <a:extLst>
                    <a:ext uri="{FF2B5EF4-FFF2-40B4-BE49-F238E27FC236}">
                      <a16:creationId xmlns:a16="http://schemas.microsoft.com/office/drawing/2014/main" id="{22A28C82-6191-46FC-BCE9-37ADC201B59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Freeform: Shape 661">
                  <a:extLst>
                    <a:ext uri="{FF2B5EF4-FFF2-40B4-BE49-F238E27FC236}">
                      <a16:creationId xmlns:a16="http://schemas.microsoft.com/office/drawing/2014/main" id="{A780D52A-5F2B-449D-B7D7-1D9463426A1C}"/>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Freeform: Shape 662">
                  <a:extLst>
                    <a:ext uri="{FF2B5EF4-FFF2-40B4-BE49-F238E27FC236}">
                      <a16:creationId xmlns:a16="http://schemas.microsoft.com/office/drawing/2014/main" id="{1C3454DA-16CC-4A3C-9228-B4B5856D99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Freeform: Shape 663">
                  <a:extLst>
                    <a:ext uri="{FF2B5EF4-FFF2-40B4-BE49-F238E27FC236}">
                      <a16:creationId xmlns:a16="http://schemas.microsoft.com/office/drawing/2014/main" id="{6E7AEC37-19C8-4E28-AD96-55D6453BF0B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Freeform: Shape 664">
                  <a:extLst>
                    <a:ext uri="{FF2B5EF4-FFF2-40B4-BE49-F238E27FC236}">
                      <a16:creationId xmlns:a16="http://schemas.microsoft.com/office/drawing/2014/main" id="{D2944FAB-2984-4AE9-992A-B74C78C9025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642">
                <a:extLst>
                  <a:ext uri="{FF2B5EF4-FFF2-40B4-BE49-F238E27FC236}">
                    <a16:creationId xmlns:a16="http://schemas.microsoft.com/office/drawing/2014/main" id="{37319EB3-5CC1-42B0-BBF0-D81B0FF058A7}"/>
                  </a:ext>
                </a:extLst>
              </p:cNvPr>
              <p:cNvGrpSpPr/>
              <p:nvPr/>
            </p:nvGrpSpPr>
            <p:grpSpPr>
              <a:xfrm>
                <a:off x="5961760" y="5361115"/>
                <a:ext cx="527322" cy="78401"/>
                <a:chOff x="3064128" y="5259734"/>
                <a:chExt cx="954674" cy="250936"/>
              </a:xfrm>
            </p:grpSpPr>
            <p:sp>
              <p:nvSpPr>
                <p:cNvPr id="644" name="Freeform: Shape 643">
                  <a:extLst>
                    <a:ext uri="{FF2B5EF4-FFF2-40B4-BE49-F238E27FC236}">
                      <a16:creationId xmlns:a16="http://schemas.microsoft.com/office/drawing/2014/main" id="{4A5AD22B-3659-4C1F-8D74-7B6C3B26102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Freeform: Shape 644">
                  <a:extLst>
                    <a:ext uri="{FF2B5EF4-FFF2-40B4-BE49-F238E27FC236}">
                      <a16:creationId xmlns:a16="http://schemas.microsoft.com/office/drawing/2014/main" id="{8C978A10-D582-4958-A4AC-15D433FB497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reeform: Shape 645">
                  <a:extLst>
                    <a:ext uri="{FF2B5EF4-FFF2-40B4-BE49-F238E27FC236}">
                      <a16:creationId xmlns:a16="http://schemas.microsoft.com/office/drawing/2014/main" id="{BCEC6C83-FBB8-4068-BB31-6948A566CB0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Freeform: Shape 646">
                  <a:extLst>
                    <a:ext uri="{FF2B5EF4-FFF2-40B4-BE49-F238E27FC236}">
                      <a16:creationId xmlns:a16="http://schemas.microsoft.com/office/drawing/2014/main" id="{B544D883-4DCC-448B-A131-4A7D41A9D04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Shape 647">
                  <a:extLst>
                    <a:ext uri="{FF2B5EF4-FFF2-40B4-BE49-F238E27FC236}">
                      <a16:creationId xmlns:a16="http://schemas.microsoft.com/office/drawing/2014/main" id="{662B103A-A2DE-4E28-91BC-7BFFAA107AB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Shape 648">
                  <a:extLst>
                    <a:ext uri="{FF2B5EF4-FFF2-40B4-BE49-F238E27FC236}">
                      <a16:creationId xmlns:a16="http://schemas.microsoft.com/office/drawing/2014/main" id="{4C23B5A5-CBFA-45F0-BDDA-3C392228BF0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Freeform: Shape 649">
                  <a:extLst>
                    <a:ext uri="{FF2B5EF4-FFF2-40B4-BE49-F238E27FC236}">
                      <a16:creationId xmlns:a16="http://schemas.microsoft.com/office/drawing/2014/main" id="{9AAB6C0D-31A0-4A79-BDFC-7480EA485C5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Freeform: Shape 650">
                  <a:extLst>
                    <a:ext uri="{FF2B5EF4-FFF2-40B4-BE49-F238E27FC236}">
                      <a16:creationId xmlns:a16="http://schemas.microsoft.com/office/drawing/2014/main" id="{F30040E1-ED6C-4F3F-B8C7-E2F59DABCAD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Freeform: Shape 651">
                  <a:extLst>
                    <a:ext uri="{FF2B5EF4-FFF2-40B4-BE49-F238E27FC236}">
                      <a16:creationId xmlns:a16="http://schemas.microsoft.com/office/drawing/2014/main" id="{0694B3D2-4EE7-4DB7-BED1-A8A2F42374A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reeform: Shape 652">
                  <a:extLst>
                    <a:ext uri="{FF2B5EF4-FFF2-40B4-BE49-F238E27FC236}">
                      <a16:creationId xmlns:a16="http://schemas.microsoft.com/office/drawing/2014/main" id="{E2C03C5D-2EC6-4C77-8EBA-D0FC7FD9020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Freeform: Shape 653">
                  <a:extLst>
                    <a:ext uri="{FF2B5EF4-FFF2-40B4-BE49-F238E27FC236}">
                      <a16:creationId xmlns:a16="http://schemas.microsoft.com/office/drawing/2014/main" id="{0F159000-5682-481E-9E9A-D7D4C79CD2E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616">
              <a:extLst>
                <a:ext uri="{FF2B5EF4-FFF2-40B4-BE49-F238E27FC236}">
                  <a16:creationId xmlns:a16="http://schemas.microsoft.com/office/drawing/2014/main" id="{6CB4AE63-69EE-44BD-AC88-E6D573DB4BF6}"/>
                </a:ext>
              </a:extLst>
            </p:cNvPr>
            <p:cNvGrpSpPr/>
            <p:nvPr/>
          </p:nvGrpSpPr>
          <p:grpSpPr>
            <a:xfrm>
              <a:off x="5345143" y="5465907"/>
              <a:ext cx="1053459" cy="80526"/>
              <a:chOff x="5357846" y="5249996"/>
              <a:chExt cx="1053459" cy="80526"/>
            </a:xfrm>
          </p:grpSpPr>
          <p:grpSp>
            <p:nvGrpSpPr>
              <p:cNvPr id="618" name="Group 617">
                <a:extLst>
                  <a:ext uri="{FF2B5EF4-FFF2-40B4-BE49-F238E27FC236}">
                    <a16:creationId xmlns:a16="http://schemas.microsoft.com/office/drawing/2014/main" id="{45B9A95A-A71E-4B57-88E8-67D0C9178EAA}"/>
                  </a:ext>
                </a:extLst>
              </p:cNvPr>
              <p:cNvGrpSpPr/>
              <p:nvPr/>
            </p:nvGrpSpPr>
            <p:grpSpPr>
              <a:xfrm>
                <a:off x="5357846" y="5252121"/>
                <a:ext cx="527322" cy="78401"/>
                <a:chOff x="3064128" y="5259734"/>
                <a:chExt cx="954674" cy="250936"/>
              </a:xfrm>
            </p:grpSpPr>
            <p:sp>
              <p:nvSpPr>
                <p:cNvPr id="631" name="Freeform: Shape 630">
                  <a:extLst>
                    <a:ext uri="{FF2B5EF4-FFF2-40B4-BE49-F238E27FC236}">
                      <a16:creationId xmlns:a16="http://schemas.microsoft.com/office/drawing/2014/main" id="{3FEB456E-F091-49E4-B726-86DDCF7FC8DF}"/>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reeform: Shape 631">
                  <a:extLst>
                    <a:ext uri="{FF2B5EF4-FFF2-40B4-BE49-F238E27FC236}">
                      <a16:creationId xmlns:a16="http://schemas.microsoft.com/office/drawing/2014/main" id="{196C8AE7-6FC5-4F46-8173-7962B4EAF5F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Freeform: Shape 632">
                  <a:extLst>
                    <a:ext uri="{FF2B5EF4-FFF2-40B4-BE49-F238E27FC236}">
                      <a16:creationId xmlns:a16="http://schemas.microsoft.com/office/drawing/2014/main" id="{BE821153-526D-4ABC-8D06-5B719E63C4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Freeform: Shape 633">
                  <a:extLst>
                    <a:ext uri="{FF2B5EF4-FFF2-40B4-BE49-F238E27FC236}">
                      <a16:creationId xmlns:a16="http://schemas.microsoft.com/office/drawing/2014/main" id="{E8628144-0698-45D8-A74F-8324B2EECAB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reeform: Shape 634">
                  <a:extLst>
                    <a:ext uri="{FF2B5EF4-FFF2-40B4-BE49-F238E27FC236}">
                      <a16:creationId xmlns:a16="http://schemas.microsoft.com/office/drawing/2014/main" id="{AF60FD6F-EFCD-4E76-A6A3-8FDE694C408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reeform: Shape 635">
                  <a:extLst>
                    <a:ext uri="{FF2B5EF4-FFF2-40B4-BE49-F238E27FC236}">
                      <a16:creationId xmlns:a16="http://schemas.microsoft.com/office/drawing/2014/main" id="{18817E01-7E23-4052-82FB-7DDE021021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reeform: Shape 636">
                  <a:extLst>
                    <a:ext uri="{FF2B5EF4-FFF2-40B4-BE49-F238E27FC236}">
                      <a16:creationId xmlns:a16="http://schemas.microsoft.com/office/drawing/2014/main" id="{0CF09443-49A8-4BE7-83EA-D59CEF18EBB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EA50291E-1945-4DBC-A6E3-2EE311ACA68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reeform: Shape 638">
                  <a:extLst>
                    <a:ext uri="{FF2B5EF4-FFF2-40B4-BE49-F238E27FC236}">
                      <a16:creationId xmlns:a16="http://schemas.microsoft.com/office/drawing/2014/main" id="{E13FB47D-BD2E-40F6-8FAF-1E5361AE390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reeform: Shape 639">
                  <a:extLst>
                    <a:ext uri="{FF2B5EF4-FFF2-40B4-BE49-F238E27FC236}">
                      <a16:creationId xmlns:a16="http://schemas.microsoft.com/office/drawing/2014/main" id="{B815D381-CC7A-476F-9391-EBDB102C6C4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Freeform: Shape 640">
                  <a:extLst>
                    <a:ext uri="{FF2B5EF4-FFF2-40B4-BE49-F238E27FC236}">
                      <a16:creationId xmlns:a16="http://schemas.microsoft.com/office/drawing/2014/main" id="{35993C53-04B1-43B5-BA46-F6B211D9A03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a:extLst>
                  <a:ext uri="{FF2B5EF4-FFF2-40B4-BE49-F238E27FC236}">
                    <a16:creationId xmlns:a16="http://schemas.microsoft.com/office/drawing/2014/main" id="{EDE12571-EFD5-4F0D-93A5-5E38280A93DA}"/>
                  </a:ext>
                </a:extLst>
              </p:cNvPr>
              <p:cNvGrpSpPr/>
              <p:nvPr/>
            </p:nvGrpSpPr>
            <p:grpSpPr>
              <a:xfrm>
                <a:off x="5883983" y="5249996"/>
                <a:ext cx="527322" cy="78401"/>
                <a:chOff x="3064128" y="5259734"/>
                <a:chExt cx="954674" cy="250936"/>
              </a:xfrm>
            </p:grpSpPr>
            <p:sp>
              <p:nvSpPr>
                <p:cNvPr id="620" name="Freeform: Shape 619">
                  <a:extLst>
                    <a:ext uri="{FF2B5EF4-FFF2-40B4-BE49-F238E27FC236}">
                      <a16:creationId xmlns:a16="http://schemas.microsoft.com/office/drawing/2014/main" id="{EA886201-265E-42B3-A0FE-49AB14CEB9C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Shape 620">
                  <a:extLst>
                    <a:ext uri="{FF2B5EF4-FFF2-40B4-BE49-F238E27FC236}">
                      <a16:creationId xmlns:a16="http://schemas.microsoft.com/office/drawing/2014/main" id="{EA212FE1-EFE3-470E-8C2E-2D51A2858DC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Shape 621">
                  <a:extLst>
                    <a:ext uri="{FF2B5EF4-FFF2-40B4-BE49-F238E27FC236}">
                      <a16:creationId xmlns:a16="http://schemas.microsoft.com/office/drawing/2014/main" id="{4F32E342-3B8A-48F4-8D4A-186F2F4624A7}"/>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Shape 622">
                  <a:extLst>
                    <a:ext uri="{FF2B5EF4-FFF2-40B4-BE49-F238E27FC236}">
                      <a16:creationId xmlns:a16="http://schemas.microsoft.com/office/drawing/2014/main" id="{C5DA39A4-0698-4781-B63E-A5CF0746702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Shape 623">
                  <a:extLst>
                    <a:ext uri="{FF2B5EF4-FFF2-40B4-BE49-F238E27FC236}">
                      <a16:creationId xmlns:a16="http://schemas.microsoft.com/office/drawing/2014/main" id="{CBEC52BE-4D99-43CB-8B53-B3F8D1C93009}"/>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Shape 624">
                  <a:extLst>
                    <a:ext uri="{FF2B5EF4-FFF2-40B4-BE49-F238E27FC236}">
                      <a16:creationId xmlns:a16="http://schemas.microsoft.com/office/drawing/2014/main" id="{84E57707-28D9-4F15-84D2-FAABE3F43C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Freeform: Shape 625">
                  <a:extLst>
                    <a:ext uri="{FF2B5EF4-FFF2-40B4-BE49-F238E27FC236}">
                      <a16:creationId xmlns:a16="http://schemas.microsoft.com/office/drawing/2014/main" id="{CD4D2BA9-F4C5-4A99-9B2F-DBEA7765369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Freeform: Shape 626">
                  <a:extLst>
                    <a:ext uri="{FF2B5EF4-FFF2-40B4-BE49-F238E27FC236}">
                      <a16:creationId xmlns:a16="http://schemas.microsoft.com/office/drawing/2014/main" id="{E9F7F8D5-C446-479B-B222-1F218D42C3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Shape 627">
                  <a:extLst>
                    <a:ext uri="{FF2B5EF4-FFF2-40B4-BE49-F238E27FC236}">
                      <a16:creationId xmlns:a16="http://schemas.microsoft.com/office/drawing/2014/main" id="{4AC1F7A6-9B68-4C5A-B267-66DE271AB33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Shape 628">
                  <a:extLst>
                    <a:ext uri="{FF2B5EF4-FFF2-40B4-BE49-F238E27FC236}">
                      <a16:creationId xmlns:a16="http://schemas.microsoft.com/office/drawing/2014/main" id="{7B76543A-BD5C-48C4-8B0F-364FC280BCA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Shape 629">
                  <a:extLst>
                    <a:ext uri="{FF2B5EF4-FFF2-40B4-BE49-F238E27FC236}">
                      <a16:creationId xmlns:a16="http://schemas.microsoft.com/office/drawing/2014/main" id="{D3342174-3A45-4C54-9588-26CAFAECE6F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3" name="TextBox 242">
            <a:extLst>
              <a:ext uri="{FF2B5EF4-FFF2-40B4-BE49-F238E27FC236}">
                <a16:creationId xmlns:a16="http://schemas.microsoft.com/office/drawing/2014/main" id="{8A454FFA-C046-49BC-BCFE-B94D147D7E5A}"/>
              </a:ext>
            </a:extLst>
          </p:cNvPr>
          <p:cNvSpPr txBox="1"/>
          <p:nvPr/>
        </p:nvSpPr>
        <p:spPr>
          <a:xfrm>
            <a:off x="2416863" y="204980"/>
            <a:ext cx="6572633" cy="707886"/>
          </a:xfrm>
          <a:prstGeom prst="rect">
            <a:avLst/>
          </a:prstGeom>
          <a:noFill/>
        </p:spPr>
        <p:txBody>
          <a:bodyPr wrap="none" rtlCol="0">
            <a:spAutoFit/>
          </a:bodyPr>
          <a:lstStyle/>
          <a:p>
            <a:r>
              <a:rPr lang="en-US" sz="4000" dirty="0">
                <a:latin typeface="Century Gothic" panose="020B0502020202020204" pitchFamily="34" charset="0"/>
              </a:rPr>
              <a:t>Hippocampus: Physiology</a:t>
            </a:r>
          </a:p>
        </p:txBody>
      </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02" name="Straight Connector 501">
            <a:extLst>
              <a:ext uri="{FF2B5EF4-FFF2-40B4-BE49-F238E27FC236}">
                <a16:creationId xmlns:a16="http://schemas.microsoft.com/office/drawing/2014/main" id="{67FA5AC5-2E85-457A-B37D-9766C1DDD3F3}"/>
              </a:ext>
            </a:extLst>
          </p:cNvPr>
          <p:cNvCxnSpPr>
            <a:cxnSpLocks/>
          </p:cNvCxnSpPr>
          <p:nvPr/>
        </p:nvCxnSpPr>
        <p:spPr>
          <a:xfrm>
            <a:off x="7566078" y="5411078"/>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86" name="TextBox 585">
            <a:extLst>
              <a:ext uri="{FF2B5EF4-FFF2-40B4-BE49-F238E27FC236}">
                <a16:creationId xmlns:a16="http://schemas.microsoft.com/office/drawing/2014/main" id="{69480B1A-5FE4-4D26-B49E-A30AC7284FEB}"/>
              </a:ext>
            </a:extLst>
          </p:cNvPr>
          <p:cNvSpPr txBox="1"/>
          <p:nvPr/>
        </p:nvSpPr>
        <p:spPr>
          <a:xfrm>
            <a:off x="10014904" y="4803107"/>
            <a:ext cx="760144" cy="523220"/>
          </a:xfrm>
          <a:prstGeom prst="rect">
            <a:avLst/>
          </a:prstGeom>
          <a:noFill/>
        </p:spPr>
        <p:txBody>
          <a:bodyPr wrap="none" rtlCol="0">
            <a:spAutoFit/>
          </a:bodyPr>
          <a:lstStyle/>
          <a:p>
            <a:r>
              <a:rPr lang="en-US" sz="2800" dirty="0">
                <a:solidFill>
                  <a:srgbClr val="9900CC"/>
                </a:solidFill>
                <a:latin typeface="Candara" panose="020E0502030303020204" pitchFamily="34" charset="0"/>
              </a:rPr>
              <a:t>Sub</a:t>
            </a:r>
          </a:p>
        </p:txBody>
      </p:sp>
      <p:sp>
        <p:nvSpPr>
          <p:cNvPr id="588" name="Rectangle 587">
            <a:extLst>
              <a:ext uri="{FF2B5EF4-FFF2-40B4-BE49-F238E27FC236}">
                <a16:creationId xmlns:a16="http://schemas.microsoft.com/office/drawing/2014/main" id="{4CCA1B17-69DC-4491-9CEC-5DDFA3899395}"/>
              </a:ext>
            </a:extLst>
          </p:cNvPr>
          <p:cNvSpPr/>
          <p:nvPr/>
        </p:nvSpPr>
        <p:spPr>
          <a:xfrm>
            <a:off x="9831426" y="5499889"/>
            <a:ext cx="1127101" cy="73186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Rectangle 589">
            <a:extLst>
              <a:ext uri="{FF2B5EF4-FFF2-40B4-BE49-F238E27FC236}">
                <a16:creationId xmlns:a16="http://schemas.microsoft.com/office/drawing/2014/main" id="{C9E4F3E5-C8BF-4331-84AD-624CA039E97B}"/>
              </a:ext>
            </a:extLst>
          </p:cNvPr>
          <p:cNvSpPr/>
          <p:nvPr/>
        </p:nvSpPr>
        <p:spPr>
          <a:xfrm>
            <a:off x="9831426" y="5242143"/>
            <a:ext cx="1127101" cy="50727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4" name="Group 503">
            <a:extLst>
              <a:ext uri="{FF2B5EF4-FFF2-40B4-BE49-F238E27FC236}">
                <a16:creationId xmlns:a16="http://schemas.microsoft.com/office/drawing/2014/main" id="{8DCC0DA1-7A4E-47FB-9BCF-0F6626D5FB08}"/>
              </a:ext>
            </a:extLst>
          </p:cNvPr>
          <p:cNvGrpSpPr/>
          <p:nvPr/>
        </p:nvGrpSpPr>
        <p:grpSpPr>
          <a:xfrm>
            <a:off x="7597138" y="5292438"/>
            <a:ext cx="1053459" cy="80526"/>
            <a:chOff x="5357846" y="5249996"/>
            <a:chExt cx="1053459" cy="80526"/>
          </a:xfrm>
        </p:grpSpPr>
        <p:grpSp>
          <p:nvGrpSpPr>
            <p:cNvPr id="555" name="Group 554">
              <a:extLst>
                <a:ext uri="{FF2B5EF4-FFF2-40B4-BE49-F238E27FC236}">
                  <a16:creationId xmlns:a16="http://schemas.microsoft.com/office/drawing/2014/main" id="{84ACCEF5-E0BA-405D-A28A-1DC46D928BAA}"/>
                </a:ext>
              </a:extLst>
            </p:cNvPr>
            <p:cNvGrpSpPr/>
            <p:nvPr/>
          </p:nvGrpSpPr>
          <p:grpSpPr>
            <a:xfrm>
              <a:off x="5357846" y="5252121"/>
              <a:ext cx="527322" cy="78401"/>
              <a:chOff x="3064128" y="5259734"/>
              <a:chExt cx="954674" cy="250936"/>
            </a:xfrm>
          </p:grpSpPr>
          <p:sp>
            <p:nvSpPr>
              <p:cNvPr id="568" name="Freeform: Shape 567">
                <a:extLst>
                  <a:ext uri="{FF2B5EF4-FFF2-40B4-BE49-F238E27FC236}">
                    <a16:creationId xmlns:a16="http://schemas.microsoft.com/office/drawing/2014/main" id="{F3C6F402-1DBA-4074-8507-AC0CDC13529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C7CD543E-9846-4AE5-B644-0ADE2A45D5A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6BA3C69-2732-4B1D-B386-46E36FFD627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Freeform: Shape 570">
                <a:extLst>
                  <a:ext uri="{FF2B5EF4-FFF2-40B4-BE49-F238E27FC236}">
                    <a16:creationId xmlns:a16="http://schemas.microsoft.com/office/drawing/2014/main" id="{F26BF069-B0BA-4C80-A56F-213BF2441FA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398D54C7-5901-4E2B-8927-FC3AC5D3A61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6008597B-4D66-415B-A2B7-85411668670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1F2EF07-2746-409A-AFB1-3EF2FD3C31D4}"/>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B8564401-1FDA-4A65-BFDF-2CE564E8C4C8}"/>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0839D9B7-0444-460B-A9C8-D03812DEC9C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49FA6909-D6CF-4C36-BAC6-D8CEDAA8FBC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7421BF2B-7F53-4D7E-9D8A-B08808A27246}"/>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6" name="Group 555">
              <a:extLst>
                <a:ext uri="{FF2B5EF4-FFF2-40B4-BE49-F238E27FC236}">
                  <a16:creationId xmlns:a16="http://schemas.microsoft.com/office/drawing/2014/main" id="{E10AE987-B00B-4A0C-B180-FFFF53BD00FB}"/>
                </a:ext>
              </a:extLst>
            </p:cNvPr>
            <p:cNvGrpSpPr/>
            <p:nvPr/>
          </p:nvGrpSpPr>
          <p:grpSpPr>
            <a:xfrm>
              <a:off x="5883983" y="5249996"/>
              <a:ext cx="527322" cy="78401"/>
              <a:chOff x="3064128" y="5259734"/>
              <a:chExt cx="954674" cy="250936"/>
            </a:xfrm>
          </p:grpSpPr>
          <p:sp>
            <p:nvSpPr>
              <p:cNvPr id="557" name="Freeform: Shape 556">
                <a:extLst>
                  <a:ext uri="{FF2B5EF4-FFF2-40B4-BE49-F238E27FC236}">
                    <a16:creationId xmlns:a16="http://schemas.microsoft.com/office/drawing/2014/main" id="{860EABBF-E812-47EF-9E86-DA86A771E3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Freeform: Shape 557">
                <a:extLst>
                  <a:ext uri="{FF2B5EF4-FFF2-40B4-BE49-F238E27FC236}">
                    <a16:creationId xmlns:a16="http://schemas.microsoft.com/office/drawing/2014/main" id="{20184A3F-88CA-4A6A-A32A-66CCE7B02A6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Shape 558">
                <a:extLst>
                  <a:ext uri="{FF2B5EF4-FFF2-40B4-BE49-F238E27FC236}">
                    <a16:creationId xmlns:a16="http://schemas.microsoft.com/office/drawing/2014/main" id="{F7771EAA-EE9A-4E8B-90F2-368FB188F41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Shape 559">
                <a:extLst>
                  <a:ext uri="{FF2B5EF4-FFF2-40B4-BE49-F238E27FC236}">
                    <a16:creationId xmlns:a16="http://schemas.microsoft.com/office/drawing/2014/main" id="{92F7952C-813A-4D6F-A700-EB2F54E25A9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535B9675-8FA4-47D8-84F4-27A6FE0876A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66F7B34-8D25-4D17-84B7-A0244DB7291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5215F1A9-FBEF-48F8-B25D-F027546A8881}"/>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B0F45B8B-E20A-465C-930C-0A8D9517334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BA290C23-ABEA-4023-954C-8C24B96957B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2234E065-5F9A-498D-A3CA-AE798732132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95C7E91F-D27A-435D-A77E-215E579ACB1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5" name="Group 504">
            <a:extLst>
              <a:ext uri="{FF2B5EF4-FFF2-40B4-BE49-F238E27FC236}">
                <a16:creationId xmlns:a16="http://schemas.microsoft.com/office/drawing/2014/main" id="{12BFB677-8BBD-4566-956D-CE0FD5CF163C}"/>
              </a:ext>
            </a:extLst>
          </p:cNvPr>
          <p:cNvGrpSpPr/>
          <p:nvPr/>
        </p:nvGrpSpPr>
        <p:grpSpPr>
          <a:xfrm>
            <a:off x="7597138" y="5450006"/>
            <a:ext cx="1053459" cy="80526"/>
            <a:chOff x="5435623" y="5361115"/>
            <a:chExt cx="1053459" cy="80526"/>
          </a:xfrm>
        </p:grpSpPr>
        <p:grpSp>
          <p:nvGrpSpPr>
            <p:cNvPr id="531" name="Group 530">
              <a:extLst>
                <a:ext uri="{FF2B5EF4-FFF2-40B4-BE49-F238E27FC236}">
                  <a16:creationId xmlns:a16="http://schemas.microsoft.com/office/drawing/2014/main" id="{B1CA8DCB-5326-4F94-80CD-A6DF2839473E}"/>
                </a:ext>
              </a:extLst>
            </p:cNvPr>
            <p:cNvGrpSpPr/>
            <p:nvPr/>
          </p:nvGrpSpPr>
          <p:grpSpPr>
            <a:xfrm>
              <a:off x="5435623" y="5363240"/>
              <a:ext cx="527322" cy="78401"/>
              <a:chOff x="3064128" y="5259734"/>
              <a:chExt cx="954674" cy="250936"/>
            </a:xfrm>
          </p:grpSpPr>
          <p:sp>
            <p:nvSpPr>
              <p:cNvPr id="544" name="Freeform: Shape 543">
                <a:extLst>
                  <a:ext uri="{FF2B5EF4-FFF2-40B4-BE49-F238E27FC236}">
                    <a16:creationId xmlns:a16="http://schemas.microsoft.com/office/drawing/2014/main" id="{9FFE8602-1DF8-49A4-A864-9DDC517A9F9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3CED8BD8-8708-4556-99E0-ABD90057DE4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F86F6B26-39F0-42B5-A104-7E5E3664BB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Freeform: Shape 546">
                <a:extLst>
                  <a:ext uri="{FF2B5EF4-FFF2-40B4-BE49-F238E27FC236}">
                    <a16:creationId xmlns:a16="http://schemas.microsoft.com/office/drawing/2014/main" id="{129FA905-06F5-46E1-B412-52D35091014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89B6B628-6915-47FE-AD1F-63F43DF201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AE1E18C5-5614-44F7-BC16-A4C2DAEB34A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A080F99D-C8DD-4E8E-9EC2-81F30DD5B59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4797BEAC-F93B-4B74-BAE9-D44E9037FC2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93FCBC2F-F0F5-4337-8B68-515CA341CE82}"/>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3D444828-4A1B-4C4C-B7D4-77C9C362EA7C}"/>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A6347DB4-9E35-41F8-A065-A3601EE3BFD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531">
              <a:extLst>
                <a:ext uri="{FF2B5EF4-FFF2-40B4-BE49-F238E27FC236}">
                  <a16:creationId xmlns:a16="http://schemas.microsoft.com/office/drawing/2014/main" id="{1DB145FE-93C7-4D68-A5C4-8416F5F4DBCC}"/>
                </a:ext>
              </a:extLst>
            </p:cNvPr>
            <p:cNvGrpSpPr/>
            <p:nvPr/>
          </p:nvGrpSpPr>
          <p:grpSpPr>
            <a:xfrm>
              <a:off x="5961760" y="5361115"/>
              <a:ext cx="527322" cy="78401"/>
              <a:chOff x="3064128" y="5259734"/>
              <a:chExt cx="954674" cy="250936"/>
            </a:xfrm>
          </p:grpSpPr>
          <p:sp>
            <p:nvSpPr>
              <p:cNvPr id="533" name="Freeform: Shape 532">
                <a:extLst>
                  <a:ext uri="{FF2B5EF4-FFF2-40B4-BE49-F238E27FC236}">
                    <a16:creationId xmlns:a16="http://schemas.microsoft.com/office/drawing/2014/main" id="{3331C530-6487-43B3-858D-1EB3A7FBA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Shape 533">
                <a:extLst>
                  <a:ext uri="{FF2B5EF4-FFF2-40B4-BE49-F238E27FC236}">
                    <a16:creationId xmlns:a16="http://schemas.microsoft.com/office/drawing/2014/main" id="{D3F6D62B-BB7C-4FDD-A106-3F3659E412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Shape 534">
                <a:extLst>
                  <a:ext uri="{FF2B5EF4-FFF2-40B4-BE49-F238E27FC236}">
                    <a16:creationId xmlns:a16="http://schemas.microsoft.com/office/drawing/2014/main" id="{5FE930F6-8493-42E4-BE9C-A7D9D9DBEE1A}"/>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Shape 535">
                <a:extLst>
                  <a:ext uri="{FF2B5EF4-FFF2-40B4-BE49-F238E27FC236}">
                    <a16:creationId xmlns:a16="http://schemas.microsoft.com/office/drawing/2014/main" id="{2618E441-5AE2-42B1-9B47-20175F16A5C1}"/>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FA40196A-C3EF-4750-9EB4-4C079EF6F0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11BA7C4-67AC-492C-B4D8-64C426506C7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6915A973-8147-4FF0-B93A-B926F6BE1E7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7E9C79E5-EC0D-40D9-A07B-16B73460B38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22683571-C41C-4B40-8AB4-2CB4CB80AB2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8C9A5A5-7531-49B3-A05D-9FADB6CDED3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C92DE09C-33E5-4FEE-B8A9-806532CD624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 name="Group 47">
            <a:extLst>
              <a:ext uri="{FF2B5EF4-FFF2-40B4-BE49-F238E27FC236}">
                <a16:creationId xmlns:a16="http://schemas.microsoft.com/office/drawing/2014/main" id="{54E09A22-EA10-4E34-86CA-E2A21BA7B96C}"/>
              </a:ext>
            </a:extLst>
          </p:cNvPr>
          <p:cNvGrpSpPr/>
          <p:nvPr/>
        </p:nvGrpSpPr>
        <p:grpSpPr>
          <a:xfrm>
            <a:off x="7751701" y="5677413"/>
            <a:ext cx="755408" cy="171815"/>
            <a:chOff x="7751701" y="5677413"/>
            <a:chExt cx="755408" cy="171815"/>
          </a:xfrm>
        </p:grpSpPr>
        <p:sp>
          <p:nvSpPr>
            <p:cNvPr id="599" name="Freeform: Shape 598">
              <a:extLst>
                <a:ext uri="{FF2B5EF4-FFF2-40B4-BE49-F238E27FC236}">
                  <a16:creationId xmlns:a16="http://schemas.microsoft.com/office/drawing/2014/main" id="{8B89BF41-0C97-4CE8-866F-3E893B9E565C}"/>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Shape 599">
              <a:extLst>
                <a:ext uri="{FF2B5EF4-FFF2-40B4-BE49-F238E27FC236}">
                  <a16:creationId xmlns:a16="http://schemas.microsoft.com/office/drawing/2014/main" id="{B3559290-937F-4856-87DB-88FD3170DF90}"/>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reeform: Shape 600">
              <a:extLst>
                <a:ext uri="{FF2B5EF4-FFF2-40B4-BE49-F238E27FC236}">
                  <a16:creationId xmlns:a16="http://schemas.microsoft.com/office/drawing/2014/main" id="{775BC5FC-DEDB-48E3-86EC-8F479ABBDCBB}"/>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9">
            <a:extLst>
              <a:ext uri="{FF2B5EF4-FFF2-40B4-BE49-F238E27FC236}">
                <a16:creationId xmlns:a16="http://schemas.microsoft.com/office/drawing/2014/main" id="{E64B9FE5-0836-4BE7-BD67-21CA26B10FC9}"/>
              </a:ext>
            </a:extLst>
          </p:cNvPr>
          <p:cNvGrpSpPr/>
          <p:nvPr/>
        </p:nvGrpSpPr>
        <p:grpSpPr>
          <a:xfrm>
            <a:off x="7623574" y="6017027"/>
            <a:ext cx="1031977" cy="114824"/>
            <a:chOff x="7623574" y="6017027"/>
            <a:chExt cx="1031977" cy="114824"/>
          </a:xfrm>
          <a:solidFill>
            <a:srgbClr val="0000FF"/>
          </a:solidFill>
        </p:grpSpPr>
        <p:sp>
          <p:nvSpPr>
            <p:cNvPr id="603" name="Oval 602">
              <a:extLst>
                <a:ext uri="{FF2B5EF4-FFF2-40B4-BE49-F238E27FC236}">
                  <a16:creationId xmlns:a16="http://schemas.microsoft.com/office/drawing/2014/main" id="{B91BF654-9ED5-483D-83A5-52DA71535679}"/>
                </a:ext>
              </a:extLst>
            </p:cNvPr>
            <p:cNvSpPr/>
            <p:nvPr/>
          </p:nvSpPr>
          <p:spPr>
            <a:xfrm>
              <a:off x="8392644" y="6037863"/>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94B1EA2C-6C5D-409C-8153-7E110109EBE1}"/>
                </a:ext>
              </a:extLst>
            </p:cNvPr>
            <p:cNvSpPr/>
            <p:nvPr/>
          </p:nvSpPr>
          <p:spPr>
            <a:xfrm>
              <a:off x="7956051"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E618B750-059F-4799-B46C-CF9933BFF72A}"/>
                </a:ext>
              </a:extLst>
            </p:cNvPr>
            <p:cNvSpPr/>
            <p:nvPr/>
          </p:nvSpPr>
          <p:spPr>
            <a:xfrm rot="5400000">
              <a:off x="8561433"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Isosceles Triangle 605">
              <a:extLst>
                <a:ext uri="{FF2B5EF4-FFF2-40B4-BE49-F238E27FC236}">
                  <a16:creationId xmlns:a16="http://schemas.microsoft.com/office/drawing/2014/main" id="{112612FD-EB3C-4476-87CF-3B81E812130B}"/>
                </a:ext>
              </a:extLst>
            </p:cNvPr>
            <p:cNvSpPr/>
            <p:nvPr/>
          </p:nvSpPr>
          <p:spPr>
            <a:xfrm>
              <a:off x="8247113"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Isosceles Triangle 606">
              <a:extLst>
                <a:ext uri="{FF2B5EF4-FFF2-40B4-BE49-F238E27FC236}">
                  <a16:creationId xmlns:a16="http://schemas.microsoft.com/office/drawing/2014/main" id="{03969A4F-AD17-44F6-A8F0-1095B3B8B37F}"/>
                </a:ext>
              </a:extLst>
            </p:cNvPr>
            <p:cNvSpPr/>
            <p:nvPr/>
          </p:nvSpPr>
          <p:spPr>
            <a:xfrm>
              <a:off x="7623574"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a:extLst>
                <a:ext uri="{FF2B5EF4-FFF2-40B4-BE49-F238E27FC236}">
                  <a16:creationId xmlns:a16="http://schemas.microsoft.com/office/drawing/2014/main" id="{8E350BC1-EC80-484B-8493-E63ECC0CE567}"/>
                </a:ext>
              </a:extLst>
            </p:cNvPr>
            <p:cNvSpPr/>
            <p:nvPr/>
          </p:nvSpPr>
          <p:spPr>
            <a:xfrm>
              <a:off x="8101582"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Rectangle: Rounded Corners 608">
              <a:extLst>
                <a:ext uri="{FF2B5EF4-FFF2-40B4-BE49-F238E27FC236}">
                  <a16:creationId xmlns:a16="http://schemas.microsoft.com/office/drawing/2014/main" id="{036B8AD0-4592-4399-A701-AE5A5107B36A}"/>
                </a:ext>
              </a:extLst>
            </p:cNvPr>
            <p:cNvSpPr/>
            <p:nvPr/>
          </p:nvSpPr>
          <p:spPr>
            <a:xfrm>
              <a:off x="7769105" y="6037863"/>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98" name="Freeform: Shape 697">
            <a:extLst>
              <a:ext uri="{FF2B5EF4-FFF2-40B4-BE49-F238E27FC236}">
                <a16:creationId xmlns:a16="http://schemas.microsoft.com/office/drawing/2014/main" id="{6B388FF9-807D-46AB-985F-677CF875146D}"/>
              </a:ext>
            </a:extLst>
          </p:cNvPr>
          <p:cNvSpPr/>
          <p:nvPr/>
        </p:nvSpPr>
        <p:spPr>
          <a:xfrm>
            <a:off x="6475212" y="5511259"/>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8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4" name="Group 703">
            <a:extLst>
              <a:ext uri="{FF2B5EF4-FFF2-40B4-BE49-F238E27FC236}">
                <a16:creationId xmlns:a16="http://schemas.microsoft.com/office/drawing/2014/main" id="{4574BA36-AA5F-4F80-88CC-1299304C4117}"/>
              </a:ext>
            </a:extLst>
          </p:cNvPr>
          <p:cNvGrpSpPr/>
          <p:nvPr/>
        </p:nvGrpSpPr>
        <p:grpSpPr>
          <a:xfrm>
            <a:off x="10026955" y="5898626"/>
            <a:ext cx="755408" cy="171815"/>
            <a:chOff x="7751701" y="5677413"/>
            <a:chExt cx="755408" cy="171815"/>
          </a:xfrm>
          <a:solidFill>
            <a:srgbClr val="9900CC"/>
          </a:solidFill>
        </p:grpSpPr>
        <p:sp>
          <p:nvSpPr>
            <p:cNvPr id="705" name="Freeform: Shape 704">
              <a:extLst>
                <a:ext uri="{FF2B5EF4-FFF2-40B4-BE49-F238E27FC236}">
                  <a16:creationId xmlns:a16="http://schemas.microsoft.com/office/drawing/2014/main" id="{B73579CB-AC0C-484E-B340-F6F0AACCC0E4}"/>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Freeform: Shape 705">
              <a:extLst>
                <a:ext uri="{FF2B5EF4-FFF2-40B4-BE49-F238E27FC236}">
                  <a16:creationId xmlns:a16="http://schemas.microsoft.com/office/drawing/2014/main" id="{9E2CE01F-AC0A-4C53-AA2D-556B60104D2F}"/>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Freeform: Shape 706">
              <a:extLst>
                <a:ext uri="{FF2B5EF4-FFF2-40B4-BE49-F238E27FC236}">
                  <a16:creationId xmlns:a16="http://schemas.microsoft.com/office/drawing/2014/main" id="{6A03BC07-28D2-401F-A4E3-EEA8929617C9}"/>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708">
            <a:extLst>
              <a:ext uri="{FF2B5EF4-FFF2-40B4-BE49-F238E27FC236}">
                <a16:creationId xmlns:a16="http://schemas.microsoft.com/office/drawing/2014/main" id="{9747F77F-D4CE-4AC5-92BE-971A290C1C0A}"/>
              </a:ext>
            </a:extLst>
          </p:cNvPr>
          <p:cNvGrpSpPr/>
          <p:nvPr/>
        </p:nvGrpSpPr>
        <p:grpSpPr>
          <a:xfrm>
            <a:off x="9916834" y="5360580"/>
            <a:ext cx="954674" cy="250936"/>
            <a:chOff x="3064128" y="5259734"/>
            <a:chExt cx="954674" cy="250936"/>
          </a:xfrm>
        </p:grpSpPr>
        <p:sp>
          <p:nvSpPr>
            <p:cNvPr id="710" name="Freeform: Shape 709">
              <a:extLst>
                <a:ext uri="{FF2B5EF4-FFF2-40B4-BE49-F238E27FC236}">
                  <a16:creationId xmlns:a16="http://schemas.microsoft.com/office/drawing/2014/main" id="{84A59884-F711-4637-9192-557F2B89B01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Freeform: Shape 710">
              <a:extLst>
                <a:ext uri="{FF2B5EF4-FFF2-40B4-BE49-F238E27FC236}">
                  <a16:creationId xmlns:a16="http://schemas.microsoft.com/office/drawing/2014/main" id="{44AC2EE3-C5F2-4897-B535-E85A1F3EDA6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Freeform: Shape 711">
              <a:extLst>
                <a:ext uri="{FF2B5EF4-FFF2-40B4-BE49-F238E27FC236}">
                  <a16:creationId xmlns:a16="http://schemas.microsoft.com/office/drawing/2014/main" id="{0D28CBCD-576B-4CD6-9BB0-2B24E294BE28}"/>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Freeform: Shape 712">
              <a:extLst>
                <a:ext uri="{FF2B5EF4-FFF2-40B4-BE49-F238E27FC236}">
                  <a16:creationId xmlns:a16="http://schemas.microsoft.com/office/drawing/2014/main" id="{BC7B05CC-3972-4EA7-828C-333BC1BB1D08}"/>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Freeform: Shape 713">
              <a:extLst>
                <a:ext uri="{FF2B5EF4-FFF2-40B4-BE49-F238E27FC236}">
                  <a16:creationId xmlns:a16="http://schemas.microsoft.com/office/drawing/2014/main" id="{E27B2941-6DB5-4B39-96F3-BDB854FAD63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Freeform: Shape 714">
              <a:extLst>
                <a:ext uri="{FF2B5EF4-FFF2-40B4-BE49-F238E27FC236}">
                  <a16:creationId xmlns:a16="http://schemas.microsoft.com/office/drawing/2014/main" id="{B663952E-334D-4834-B87B-E7E8BC0FFA7B}"/>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Freeform: Shape 715">
              <a:extLst>
                <a:ext uri="{FF2B5EF4-FFF2-40B4-BE49-F238E27FC236}">
                  <a16:creationId xmlns:a16="http://schemas.microsoft.com/office/drawing/2014/main" id="{62D0AEDC-7AD9-48F2-B9D3-BAFD337D706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Freeform: Shape 716">
              <a:extLst>
                <a:ext uri="{FF2B5EF4-FFF2-40B4-BE49-F238E27FC236}">
                  <a16:creationId xmlns:a16="http://schemas.microsoft.com/office/drawing/2014/main" id="{C24A4C2B-0DC5-42CE-93B2-06EE2EDBA0D0}"/>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Freeform: Shape 717">
              <a:extLst>
                <a:ext uri="{FF2B5EF4-FFF2-40B4-BE49-F238E27FC236}">
                  <a16:creationId xmlns:a16="http://schemas.microsoft.com/office/drawing/2014/main" id="{03707722-AFFC-4C20-B95F-45AAC1CAB0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Freeform: Shape 718">
              <a:extLst>
                <a:ext uri="{FF2B5EF4-FFF2-40B4-BE49-F238E27FC236}">
                  <a16:creationId xmlns:a16="http://schemas.microsoft.com/office/drawing/2014/main" id="{85251376-F29E-49B0-8F2B-1429A6CDB21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Freeform: Shape 719">
              <a:extLst>
                <a:ext uri="{FF2B5EF4-FFF2-40B4-BE49-F238E27FC236}">
                  <a16:creationId xmlns:a16="http://schemas.microsoft.com/office/drawing/2014/main" id="{81C2669A-C4F5-4F4B-934A-94D3009098A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a:extLst>
              <a:ext uri="{FF2B5EF4-FFF2-40B4-BE49-F238E27FC236}">
                <a16:creationId xmlns:a16="http://schemas.microsoft.com/office/drawing/2014/main" id="{541C7494-8E22-4AEF-A83A-A60A74621F7C}"/>
              </a:ext>
            </a:extLst>
          </p:cNvPr>
          <p:cNvGrpSpPr/>
          <p:nvPr/>
        </p:nvGrpSpPr>
        <p:grpSpPr>
          <a:xfrm>
            <a:off x="8738323" y="5495779"/>
            <a:ext cx="1052512" cy="267360"/>
            <a:chOff x="8738323" y="5495779"/>
            <a:chExt cx="1052512" cy="267360"/>
          </a:xfrm>
        </p:grpSpPr>
        <p:sp>
          <p:nvSpPr>
            <p:cNvPr id="187" name="Rectangle: Rounded Corners 186">
              <a:extLst>
                <a:ext uri="{FF2B5EF4-FFF2-40B4-BE49-F238E27FC236}">
                  <a16:creationId xmlns:a16="http://schemas.microsoft.com/office/drawing/2014/main" id="{8F1833BD-EC8B-4A1C-9ABB-E586944A0871}"/>
                </a:ext>
              </a:extLst>
            </p:cNvPr>
            <p:cNvSpPr/>
            <p:nvPr/>
          </p:nvSpPr>
          <p:spPr>
            <a:xfrm>
              <a:off x="9603820" y="5495779"/>
              <a:ext cx="112811" cy="17104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Freeform: Shape 728">
              <a:extLst>
                <a:ext uri="{FF2B5EF4-FFF2-40B4-BE49-F238E27FC236}">
                  <a16:creationId xmlns:a16="http://schemas.microsoft.com/office/drawing/2014/main" id="{0D06A027-18D0-44E5-823B-8090B591C7C2}"/>
                </a:ext>
              </a:extLst>
            </p:cNvPr>
            <p:cNvSpPr/>
            <p:nvPr/>
          </p:nvSpPr>
          <p:spPr>
            <a:xfrm>
              <a:off x="8738323" y="5521443"/>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00FF"/>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2" name="Freeform: Shape 731">
            <a:extLst>
              <a:ext uri="{FF2B5EF4-FFF2-40B4-BE49-F238E27FC236}">
                <a16:creationId xmlns:a16="http://schemas.microsoft.com/office/drawing/2014/main" id="{41B57DAB-6C15-4E1A-A729-D0630EAD9971}"/>
              </a:ext>
            </a:extLst>
          </p:cNvPr>
          <p:cNvSpPr/>
          <p:nvPr/>
        </p:nvSpPr>
        <p:spPr>
          <a:xfrm>
            <a:off x="1332198" y="6026737"/>
            <a:ext cx="10285151" cy="707153"/>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 name="connsiteX0" fmla="*/ 9795192 w 9822576"/>
              <a:gd name="connsiteY0" fmla="*/ 810 h 414679"/>
              <a:gd name="connsiteX1" fmla="*/ 18028 w 9822576"/>
              <a:gd name="connsiteY1" fmla="*/ 347510 h 414679"/>
              <a:gd name="connsiteX0" fmla="*/ 9805857 w 9832904"/>
              <a:gd name="connsiteY0" fmla="*/ 392 h 703739"/>
              <a:gd name="connsiteX1" fmla="*/ 28693 w 9832904"/>
              <a:gd name="connsiteY1" fmla="*/ 347092 h 703739"/>
              <a:gd name="connsiteX0" fmla="*/ 9802313 w 10076712"/>
              <a:gd name="connsiteY0" fmla="*/ 0 h 853569"/>
              <a:gd name="connsiteX1" fmla="*/ 25149 w 10076712"/>
              <a:gd name="connsiteY1" fmla="*/ 346700 h 853569"/>
              <a:gd name="connsiteX0" fmla="*/ 9802325 w 9802325"/>
              <a:gd name="connsiteY0" fmla="*/ 0 h 882997"/>
              <a:gd name="connsiteX1" fmla="*/ 8974712 w 9802325"/>
              <a:gd name="connsiteY1" fmla="*/ 493332 h 882997"/>
              <a:gd name="connsiteX2" fmla="*/ 25161 w 9802325"/>
              <a:gd name="connsiteY2" fmla="*/ 346700 h 882997"/>
              <a:gd name="connsiteX0" fmla="*/ 9816290 w 9914104"/>
              <a:gd name="connsiteY0" fmla="*/ 0 h 839132"/>
              <a:gd name="connsiteX1" fmla="*/ 8988677 w 9914104"/>
              <a:gd name="connsiteY1" fmla="*/ 493332 h 839132"/>
              <a:gd name="connsiteX2" fmla="*/ 39126 w 9914104"/>
              <a:gd name="connsiteY2" fmla="*/ 346700 h 839132"/>
              <a:gd name="connsiteX0" fmla="*/ 9816437 w 9896616"/>
              <a:gd name="connsiteY0" fmla="*/ 0 h 872221"/>
              <a:gd name="connsiteX1" fmla="*/ 8957019 w 9896616"/>
              <a:gd name="connsiteY1" fmla="*/ 588747 h 872221"/>
              <a:gd name="connsiteX2" fmla="*/ 39273 w 9896616"/>
              <a:gd name="connsiteY2" fmla="*/ 346700 h 872221"/>
              <a:gd name="connsiteX0" fmla="*/ 10242097 w 10322276"/>
              <a:gd name="connsiteY0" fmla="*/ 0 h 702896"/>
              <a:gd name="connsiteX1" fmla="*/ 9382679 w 10322276"/>
              <a:gd name="connsiteY1" fmla="*/ 588747 h 702896"/>
              <a:gd name="connsiteX2" fmla="*/ 723710 w 10322276"/>
              <a:gd name="connsiteY2" fmla="*/ 684163 h 702896"/>
              <a:gd name="connsiteX3" fmla="*/ 464933 w 10322276"/>
              <a:gd name="connsiteY3" fmla="*/ 346700 h 702896"/>
              <a:gd name="connsiteX0" fmla="*/ 9856055 w 9875122"/>
              <a:gd name="connsiteY0" fmla="*/ 0 h 673263"/>
              <a:gd name="connsiteX1" fmla="*/ 8996637 w 9875122"/>
              <a:gd name="connsiteY1" fmla="*/ 588747 h 673263"/>
              <a:gd name="connsiteX2" fmla="*/ 1021480 w 9875122"/>
              <a:gd name="connsiteY2" fmla="*/ 644406 h 673263"/>
              <a:gd name="connsiteX3" fmla="*/ 78891 w 9875122"/>
              <a:gd name="connsiteY3" fmla="*/ 346700 h 673263"/>
              <a:gd name="connsiteX0" fmla="*/ 9856055 w 10392759"/>
              <a:gd name="connsiteY0" fmla="*/ 0 h 673263"/>
              <a:gd name="connsiteX1" fmla="*/ 8996637 w 10392759"/>
              <a:gd name="connsiteY1" fmla="*/ 588747 h 673263"/>
              <a:gd name="connsiteX2" fmla="*/ 1021480 w 10392759"/>
              <a:gd name="connsiteY2" fmla="*/ 644406 h 673263"/>
              <a:gd name="connsiteX3" fmla="*/ 78891 w 10392759"/>
              <a:gd name="connsiteY3" fmla="*/ 346700 h 673263"/>
              <a:gd name="connsiteX0" fmla="*/ 9856055 w 10413636"/>
              <a:gd name="connsiteY0" fmla="*/ 0 h 707685"/>
              <a:gd name="connsiteX1" fmla="*/ 9060248 w 10413636"/>
              <a:gd name="connsiteY1" fmla="*/ 652357 h 707685"/>
              <a:gd name="connsiteX2" fmla="*/ 1021480 w 10413636"/>
              <a:gd name="connsiteY2" fmla="*/ 644406 h 707685"/>
              <a:gd name="connsiteX3" fmla="*/ 78891 w 10413636"/>
              <a:gd name="connsiteY3" fmla="*/ 346700 h 707685"/>
              <a:gd name="connsiteX0" fmla="*/ 9835170 w 10392751"/>
              <a:gd name="connsiteY0" fmla="*/ 0 h 707685"/>
              <a:gd name="connsiteX1" fmla="*/ 9039363 w 10392751"/>
              <a:gd name="connsiteY1" fmla="*/ 652357 h 707685"/>
              <a:gd name="connsiteX2" fmla="*/ 1000595 w 10392751"/>
              <a:gd name="connsiteY2" fmla="*/ 644406 h 707685"/>
              <a:gd name="connsiteX3" fmla="*/ 58006 w 10392751"/>
              <a:gd name="connsiteY3" fmla="*/ 346700 h 707685"/>
              <a:gd name="connsiteX0" fmla="*/ 9777164 w 10334745"/>
              <a:gd name="connsiteY0" fmla="*/ 0 h 707685"/>
              <a:gd name="connsiteX1" fmla="*/ 8981357 w 10334745"/>
              <a:gd name="connsiteY1" fmla="*/ 652357 h 707685"/>
              <a:gd name="connsiteX2" fmla="*/ 942589 w 10334745"/>
              <a:gd name="connsiteY2" fmla="*/ 644406 h 707685"/>
              <a:gd name="connsiteX3" fmla="*/ 0 w 10334745"/>
              <a:gd name="connsiteY3" fmla="*/ 346700 h 707685"/>
              <a:gd name="connsiteX0" fmla="*/ 9777164 w 10334745"/>
              <a:gd name="connsiteY0" fmla="*/ 0 h 693698"/>
              <a:gd name="connsiteX1" fmla="*/ 8981357 w 10334745"/>
              <a:gd name="connsiteY1" fmla="*/ 652357 h 693698"/>
              <a:gd name="connsiteX2" fmla="*/ 942589 w 10334745"/>
              <a:gd name="connsiteY2" fmla="*/ 644406 h 693698"/>
              <a:gd name="connsiteX3" fmla="*/ 0 w 10334745"/>
              <a:gd name="connsiteY3" fmla="*/ 346700 h 693698"/>
              <a:gd name="connsiteX0" fmla="*/ 9777164 w 10333277"/>
              <a:gd name="connsiteY0" fmla="*/ 0 h 708254"/>
              <a:gd name="connsiteX1" fmla="*/ 8981357 w 10333277"/>
              <a:gd name="connsiteY1" fmla="*/ 652357 h 708254"/>
              <a:gd name="connsiteX2" fmla="*/ 974339 w 10333277"/>
              <a:gd name="connsiteY2" fmla="*/ 688856 h 708254"/>
              <a:gd name="connsiteX3" fmla="*/ 0 w 10333277"/>
              <a:gd name="connsiteY3" fmla="*/ 346700 h 708254"/>
              <a:gd name="connsiteX0" fmla="*/ 9777164 w 10333570"/>
              <a:gd name="connsiteY0" fmla="*/ 0 h 697328"/>
              <a:gd name="connsiteX1" fmla="*/ 8981357 w 10333570"/>
              <a:gd name="connsiteY1" fmla="*/ 652357 h 697328"/>
              <a:gd name="connsiteX2" fmla="*/ 967989 w 10333570"/>
              <a:gd name="connsiteY2" fmla="*/ 657106 h 697328"/>
              <a:gd name="connsiteX3" fmla="*/ 0 w 10333570"/>
              <a:gd name="connsiteY3" fmla="*/ 346700 h 697328"/>
              <a:gd name="connsiteX0" fmla="*/ 9790418 w 10346824"/>
              <a:gd name="connsiteY0" fmla="*/ 0 h 697328"/>
              <a:gd name="connsiteX1" fmla="*/ 8994611 w 10346824"/>
              <a:gd name="connsiteY1" fmla="*/ 652357 h 697328"/>
              <a:gd name="connsiteX2" fmla="*/ 981243 w 10346824"/>
              <a:gd name="connsiteY2" fmla="*/ 657106 h 697328"/>
              <a:gd name="connsiteX3" fmla="*/ 13254 w 10346824"/>
              <a:gd name="connsiteY3" fmla="*/ 346700 h 697328"/>
              <a:gd name="connsiteX0" fmla="*/ 9782804 w 10339210"/>
              <a:gd name="connsiteY0" fmla="*/ 0 h 697328"/>
              <a:gd name="connsiteX1" fmla="*/ 8986997 w 10339210"/>
              <a:gd name="connsiteY1" fmla="*/ 652357 h 697328"/>
              <a:gd name="connsiteX2" fmla="*/ 973629 w 10339210"/>
              <a:gd name="connsiteY2" fmla="*/ 657106 h 697328"/>
              <a:gd name="connsiteX3" fmla="*/ 5640 w 10339210"/>
              <a:gd name="connsiteY3" fmla="*/ 346700 h 697328"/>
              <a:gd name="connsiteX0" fmla="*/ 9780370 w 10336776"/>
              <a:gd name="connsiteY0" fmla="*/ 0 h 697328"/>
              <a:gd name="connsiteX1" fmla="*/ 8984563 w 10336776"/>
              <a:gd name="connsiteY1" fmla="*/ 652357 h 697328"/>
              <a:gd name="connsiteX2" fmla="*/ 971195 w 10336776"/>
              <a:gd name="connsiteY2" fmla="*/ 657106 h 697328"/>
              <a:gd name="connsiteX3" fmla="*/ 3206 w 10336776"/>
              <a:gd name="connsiteY3" fmla="*/ 346700 h 697328"/>
              <a:gd name="connsiteX0" fmla="*/ 9856251 w 10412657"/>
              <a:gd name="connsiteY0" fmla="*/ 0 h 719313"/>
              <a:gd name="connsiteX1" fmla="*/ 9060444 w 10412657"/>
              <a:gd name="connsiteY1" fmla="*/ 652357 h 719313"/>
              <a:gd name="connsiteX2" fmla="*/ 1047076 w 10412657"/>
              <a:gd name="connsiteY2" fmla="*/ 657106 h 719313"/>
              <a:gd name="connsiteX3" fmla="*/ 129887 w 10412657"/>
              <a:gd name="connsiteY3" fmla="*/ 289550 h 719313"/>
              <a:gd name="connsiteX0" fmla="*/ 9821763 w 10378169"/>
              <a:gd name="connsiteY0" fmla="*/ 0 h 719313"/>
              <a:gd name="connsiteX1" fmla="*/ 9025956 w 10378169"/>
              <a:gd name="connsiteY1" fmla="*/ 652357 h 719313"/>
              <a:gd name="connsiteX2" fmla="*/ 1012588 w 10378169"/>
              <a:gd name="connsiteY2" fmla="*/ 657106 h 719313"/>
              <a:gd name="connsiteX3" fmla="*/ 95399 w 10378169"/>
              <a:gd name="connsiteY3" fmla="*/ 289550 h 719313"/>
              <a:gd name="connsiteX0" fmla="*/ 9806031 w 10362437"/>
              <a:gd name="connsiteY0" fmla="*/ 0 h 719313"/>
              <a:gd name="connsiteX1" fmla="*/ 9010224 w 10362437"/>
              <a:gd name="connsiteY1" fmla="*/ 652357 h 719313"/>
              <a:gd name="connsiteX2" fmla="*/ 996856 w 10362437"/>
              <a:gd name="connsiteY2" fmla="*/ 657106 h 719313"/>
              <a:gd name="connsiteX3" fmla="*/ 79667 w 10362437"/>
              <a:gd name="connsiteY3" fmla="*/ 289550 h 719313"/>
              <a:gd name="connsiteX0" fmla="*/ 9726364 w 10282770"/>
              <a:gd name="connsiteY0" fmla="*/ 0 h 709633"/>
              <a:gd name="connsiteX1" fmla="*/ 8930557 w 10282770"/>
              <a:gd name="connsiteY1" fmla="*/ 652357 h 709633"/>
              <a:gd name="connsiteX2" fmla="*/ 917189 w 10282770"/>
              <a:gd name="connsiteY2" fmla="*/ 657106 h 709633"/>
              <a:gd name="connsiteX3" fmla="*/ 0 w 10282770"/>
              <a:gd name="connsiteY3" fmla="*/ 289550 h 709633"/>
              <a:gd name="connsiteX0" fmla="*/ 9807548 w 10363954"/>
              <a:gd name="connsiteY0" fmla="*/ 0 h 720764"/>
              <a:gd name="connsiteX1" fmla="*/ 9011741 w 10363954"/>
              <a:gd name="connsiteY1" fmla="*/ 652357 h 720764"/>
              <a:gd name="connsiteX2" fmla="*/ 998373 w 10363954"/>
              <a:gd name="connsiteY2" fmla="*/ 657106 h 720764"/>
              <a:gd name="connsiteX3" fmla="*/ 78803 w 10363954"/>
              <a:gd name="connsiteY3" fmla="*/ 263356 h 720764"/>
              <a:gd name="connsiteX0" fmla="*/ 9824289 w 10380695"/>
              <a:gd name="connsiteY0" fmla="*/ 0 h 720764"/>
              <a:gd name="connsiteX1" fmla="*/ 9028482 w 10380695"/>
              <a:gd name="connsiteY1" fmla="*/ 652357 h 720764"/>
              <a:gd name="connsiteX2" fmla="*/ 1015114 w 10380695"/>
              <a:gd name="connsiteY2" fmla="*/ 657106 h 720764"/>
              <a:gd name="connsiteX3" fmla="*/ 95544 w 10380695"/>
              <a:gd name="connsiteY3" fmla="*/ 263356 h 720764"/>
              <a:gd name="connsiteX0" fmla="*/ 9817380 w 10373786"/>
              <a:gd name="connsiteY0" fmla="*/ 0 h 720764"/>
              <a:gd name="connsiteX1" fmla="*/ 9021573 w 10373786"/>
              <a:gd name="connsiteY1" fmla="*/ 652357 h 720764"/>
              <a:gd name="connsiteX2" fmla="*/ 1008205 w 10373786"/>
              <a:gd name="connsiteY2" fmla="*/ 657106 h 720764"/>
              <a:gd name="connsiteX3" fmla="*/ 88635 w 10373786"/>
              <a:gd name="connsiteY3" fmla="*/ 263356 h 720764"/>
              <a:gd name="connsiteX0" fmla="*/ 9809511 w 10365917"/>
              <a:gd name="connsiteY0" fmla="*/ 0 h 720764"/>
              <a:gd name="connsiteX1" fmla="*/ 9013704 w 10365917"/>
              <a:gd name="connsiteY1" fmla="*/ 652357 h 720764"/>
              <a:gd name="connsiteX2" fmla="*/ 1000336 w 10365917"/>
              <a:gd name="connsiteY2" fmla="*/ 657106 h 720764"/>
              <a:gd name="connsiteX3" fmla="*/ 80766 w 10365917"/>
              <a:gd name="connsiteY3" fmla="*/ 263356 h 720764"/>
              <a:gd name="connsiteX0" fmla="*/ 9732390 w 10288796"/>
              <a:gd name="connsiteY0" fmla="*/ 0 h 709745"/>
              <a:gd name="connsiteX1" fmla="*/ 8936583 w 10288796"/>
              <a:gd name="connsiteY1" fmla="*/ 652357 h 709745"/>
              <a:gd name="connsiteX2" fmla="*/ 923215 w 10288796"/>
              <a:gd name="connsiteY2" fmla="*/ 657106 h 709745"/>
              <a:gd name="connsiteX3" fmla="*/ 3645 w 10288796"/>
              <a:gd name="connsiteY3" fmla="*/ 263356 h 709745"/>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32118 w 10288524"/>
              <a:gd name="connsiteY0" fmla="*/ 0 h 707153"/>
              <a:gd name="connsiteX1" fmla="*/ 8936311 w 10288524"/>
              <a:gd name="connsiteY1" fmla="*/ 652357 h 707153"/>
              <a:gd name="connsiteX2" fmla="*/ 922943 w 10288524"/>
              <a:gd name="connsiteY2" fmla="*/ 657106 h 707153"/>
              <a:gd name="connsiteX3" fmla="*/ 3373 w 10288524"/>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Lst>
            <a:ahLst/>
            <a:cxnLst>
              <a:cxn ang="0">
                <a:pos x="connsiteX0" y="connsiteY0"/>
              </a:cxn>
              <a:cxn ang="0">
                <a:pos x="connsiteX1" y="connsiteY1"/>
              </a:cxn>
              <a:cxn ang="0">
                <a:pos x="connsiteX2" y="connsiteY2"/>
              </a:cxn>
              <a:cxn ang="0">
                <a:pos x="connsiteX3" y="connsiteY3"/>
              </a:cxn>
            </a:cxnLst>
            <a:rect l="l" t="t" r="r" b="b"/>
            <a:pathLst>
              <a:path w="10285151" h="707153">
                <a:moveTo>
                  <a:pt x="9728745" y="0"/>
                </a:moveTo>
                <a:cubicBezTo>
                  <a:pt x="10685326" y="29272"/>
                  <a:pt x="10401134" y="542839"/>
                  <a:pt x="8932938" y="652357"/>
                </a:cubicBezTo>
                <a:cubicBezTo>
                  <a:pt x="7464742" y="761875"/>
                  <a:pt x="1953575" y="676697"/>
                  <a:pt x="919570" y="657106"/>
                </a:cubicBezTo>
                <a:cubicBezTo>
                  <a:pt x="-114435" y="637515"/>
                  <a:pt x="17729" y="518037"/>
                  <a:pt x="0" y="263356"/>
                </a:cubicBezTo>
              </a:path>
            </a:pathLst>
          </a:custGeom>
          <a:noFill/>
          <a:ln w="47625">
            <a:solidFill>
              <a:srgbClr val="9900CC"/>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F296D3BB-F9DA-491B-90CC-3FF3F4F2E0A7}"/>
              </a:ext>
            </a:extLst>
          </p:cNvPr>
          <p:cNvSpPr/>
          <p:nvPr/>
        </p:nvSpPr>
        <p:spPr>
          <a:xfrm>
            <a:off x="7781972" y="1159146"/>
            <a:ext cx="382951" cy="3854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a:extLst>
              <a:ext uri="{FF2B5EF4-FFF2-40B4-BE49-F238E27FC236}">
                <a16:creationId xmlns:a16="http://schemas.microsoft.com/office/drawing/2014/main" id="{37B8E112-B9E0-4FC2-9169-C88E33A588B5}"/>
              </a:ext>
            </a:extLst>
          </p:cNvPr>
          <p:cNvPicPr>
            <a:picLocks noChangeAspect="1"/>
          </p:cNvPicPr>
          <p:nvPr/>
        </p:nvPicPr>
        <p:blipFill rotWithShape="1">
          <a:blip r:embed="rId4"/>
          <a:srcRect r="17765"/>
          <a:stretch/>
        </p:blipFill>
        <p:spPr>
          <a:xfrm>
            <a:off x="9831426" y="207040"/>
            <a:ext cx="2230703" cy="903108"/>
          </a:xfrm>
          <a:prstGeom prst="rect">
            <a:avLst/>
          </a:prstGeom>
        </p:spPr>
      </p:pic>
      <p:grpSp>
        <p:nvGrpSpPr>
          <p:cNvPr id="310" name="Group 309">
            <a:extLst>
              <a:ext uri="{FF2B5EF4-FFF2-40B4-BE49-F238E27FC236}">
                <a16:creationId xmlns:a16="http://schemas.microsoft.com/office/drawing/2014/main" id="{24BDB6B6-5BAA-4EC4-9D47-5E738CAE2A85}"/>
              </a:ext>
            </a:extLst>
          </p:cNvPr>
          <p:cNvGrpSpPr/>
          <p:nvPr/>
        </p:nvGrpSpPr>
        <p:grpSpPr>
          <a:xfrm>
            <a:off x="346386" y="57155"/>
            <a:ext cx="1680376" cy="1247259"/>
            <a:chOff x="346386" y="57155"/>
            <a:chExt cx="1680376" cy="1247259"/>
          </a:xfrm>
        </p:grpSpPr>
        <p:pic>
          <p:nvPicPr>
            <p:cNvPr id="317" name="Picture 2" descr="Image result for buzsaki">
              <a:extLst>
                <a:ext uri="{FF2B5EF4-FFF2-40B4-BE49-F238E27FC236}">
                  <a16:creationId xmlns:a16="http://schemas.microsoft.com/office/drawing/2014/main" id="{EC8C3821-59B0-4959-B190-6ABD01D88F9A}"/>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346386" y="623859"/>
              <a:ext cx="680555" cy="680555"/>
            </a:xfrm>
            <a:prstGeom prst="rect">
              <a:avLst/>
            </a:prstGeom>
            <a:noFill/>
            <a:extLst>
              <a:ext uri="{909E8E84-426E-40DD-AFC4-6F175D3DCCD1}">
                <a14:hiddenFill xmlns:a14="http://schemas.microsoft.com/office/drawing/2010/main">
                  <a:solidFill>
                    <a:srgbClr val="FFFFFF"/>
                  </a:solidFill>
                </a14:hiddenFill>
              </a:ext>
            </a:extLst>
          </p:spPr>
        </p:pic>
        <p:sp>
          <p:nvSpPr>
            <p:cNvPr id="318" name="Thought Bubble: Cloud 317">
              <a:extLst>
                <a:ext uri="{FF2B5EF4-FFF2-40B4-BE49-F238E27FC236}">
                  <a16:creationId xmlns:a16="http://schemas.microsoft.com/office/drawing/2014/main" id="{5669FC64-23A1-41F4-B33D-576957F0AF39}"/>
                </a:ext>
              </a:extLst>
            </p:cNvPr>
            <p:cNvSpPr/>
            <p:nvPr/>
          </p:nvSpPr>
          <p:spPr>
            <a:xfrm>
              <a:off x="570793" y="57155"/>
              <a:ext cx="1455969" cy="626233"/>
            </a:xfrm>
            <a:prstGeom prst="cloudCallou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TextBox 318">
              <a:extLst>
                <a:ext uri="{FF2B5EF4-FFF2-40B4-BE49-F238E27FC236}">
                  <a16:creationId xmlns:a16="http://schemas.microsoft.com/office/drawing/2014/main" id="{38F03606-1A61-4C11-9685-F9BFA06853D1}"/>
                </a:ext>
              </a:extLst>
            </p:cNvPr>
            <p:cNvSpPr txBox="1"/>
            <p:nvPr/>
          </p:nvSpPr>
          <p:spPr>
            <a:xfrm>
              <a:off x="711908" y="157701"/>
              <a:ext cx="1173737" cy="400110"/>
            </a:xfrm>
            <a:prstGeom prst="rect">
              <a:avLst/>
            </a:prstGeom>
            <a:noFill/>
          </p:spPr>
          <p:txBody>
            <a:bodyPr wrap="square" rtlCol="0">
              <a:spAutoFit/>
            </a:bodyPr>
            <a:lstStyle/>
            <a:p>
              <a:pPr algn="ctr"/>
              <a:r>
                <a:rPr lang="en-US" sz="1000" dirty="0">
                  <a:latin typeface="Century Gothic" panose="020B0502020202020204" pitchFamily="34" charset="0"/>
                </a:rPr>
                <a:t>Couldn’t have said it better.</a:t>
              </a:r>
            </a:p>
          </p:txBody>
        </p:sp>
      </p:grpSp>
      <p:grpSp>
        <p:nvGrpSpPr>
          <p:cNvPr id="13" name="Group 12">
            <a:extLst>
              <a:ext uri="{FF2B5EF4-FFF2-40B4-BE49-F238E27FC236}">
                <a16:creationId xmlns:a16="http://schemas.microsoft.com/office/drawing/2014/main" id="{0936181E-3994-4239-A2C1-33A0888430BC}"/>
              </a:ext>
            </a:extLst>
          </p:cNvPr>
          <p:cNvGrpSpPr/>
          <p:nvPr/>
        </p:nvGrpSpPr>
        <p:grpSpPr>
          <a:xfrm>
            <a:off x="1050473" y="1022034"/>
            <a:ext cx="6672973" cy="1635440"/>
            <a:chOff x="1050473" y="1022034"/>
            <a:chExt cx="6672973" cy="1635440"/>
          </a:xfrm>
        </p:grpSpPr>
        <p:pic>
          <p:nvPicPr>
            <p:cNvPr id="6" name="Picture 5">
              <a:extLst>
                <a:ext uri="{FF2B5EF4-FFF2-40B4-BE49-F238E27FC236}">
                  <a16:creationId xmlns:a16="http://schemas.microsoft.com/office/drawing/2014/main" id="{E098F84D-24C4-4183-8C09-983214438873}"/>
                </a:ext>
              </a:extLst>
            </p:cNvPr>
            <p:cNvPicPr>
              <a:picLocks noChangeAspect="1"/>
            </p:cNvPicPr>
            <p:nvPr/>
          </p:nvPicPr>
          <p:blipFill rotWithShape="1">
            <a:blip r:embed="rId6"/>
            <a:srcRect b="55786"/>
            <a:stretch/>
          </p:blipFill>
          <p:spPr>
            <a:xfrm>
              <a:off x="1050473" y="1022034"/>
              <a:ext cx="6664225" cy="1635440"/>
            </a:xfrm>
            <a:prstGeom prst="rect">
              <a:avLst/>
            </a:prstGeom>
          </p:spPr>
        </p:pic>
        <p:sp>
          <p:nvSpPr>
            <p:cNvPr id="12" name="Rectangle 11">
              <a:extLst>
                <a:ext uri="{FF2B5EF4-FFF2-40B4-BE49-F238E27FC236}">
                  <a16:creationId xmlns:a16="http://schemas.microsoft.com/office/drawing/2014/main" id="{A79863BE-E19F-4E7C-8A75-02620E79D3C0}"/>
                </a:ext>
              </a:extLst>
            </p:cNvPr>
            <p:cNvSpPr/>
            <p:nvPr/>
          </p:nvSpPr>
          <p:spPr>
            <a:xfrm>
              <a:off x="6475212" y="2422689"/>
              <a:ext cx="1248234" cy="23478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3331678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0" name="Group 259">
            <a:extLst>
              <a:ext uri="{FF2B5EF4-FFF2-40B4-BE49-F238E27FC236}">
                <a16:creationId xmlns:a16="http://schemas.microsoft.com/office/drawing/2014/main" id="{19E6A52B-8FC6-407A-98A3-94D3B54E57E2}"/>
              </a:ext>
            </a:extLst>
          </p:cNvPr>
          <p:cNvGrpSpPr/>
          <p:nvPr/>
        </p:nvGrpSpPr>
        <p:grpSpPr>
          <a:xfrm>
            <a:off x="1050473" y="1022034"/>
            <a:ext cx="6672973" cy="1635440"/>
            <a:chOff x="1050473" y="1022034"/>
            <a:chExt cx="6672973" cy="1635440"/>
          </a:xfrm>
        </p:grpSpPr>
        <p:pic>
          <p:nvPicPr>
            <p:cNvPr id="261" name="Picture 260">
              <a:extLst>
                <a:ext uri="{FF2B5EF4-FFF2-40B4-BE49-F238E27FC236}">
                  <a16:creationId xmlns:a16="http://schemas.microsoft.com/office/drawing/2014/main" id="{DF61383C-C65E-4DBE-8A8F-A8EF6ED8DE8A}"/>
                </a:ext>
              </a:extLst>
            </p:cNvPr>
            <p:cNvPicPr>
              <a:picLocks noChangeAspect="1"/>
            </p:cNvPicPr>
            <p:nvPr/>
          </p:nvPicPr>
          <p:blipFill rotWithShape="1">
            <a:blip r:embed="rId3"/>
            <a:srcRect b="55786"/>
            <a:stretch/>
          </p:blipFill>
          <p:spPr>
            <a:xfrm>
              <a:off x="1050473" y="1022034"/>
              <a:ext cx="6664225" cy="1635440"/>
            </a:xfrm>
            <a:prstGeom prst="rect">
              <a:avLst/>
            </a:prstGeom>
          </p:spPr>
        </p:pic>
        <p:sp>
          <p:nvSpPr>
            <p:cNvPr id="262" name="Rectangle 261">
              <a:extLst>
                <a:ext uri="{FF2B5EF4-FFF2-40B4-BE49-F238E27FC236}">
                  <a16:creationId xmlns:a16="http://schemas.microsoft.com/office/drawing/2014/main" id="{D8BB7434-9B0E-476E-BC4E-4BDD0F3D9403}"/>
                </a:ext>
              </a:extLst>
            </p:cNvPr>
            <p:cNvSpPr/>
            <p:nvPr/>
          </p:nvSpPr>
          <p:spPr>
            <a:xfrm>
              <a:off x="6475212" y="2422689"/>
              <a:ext cx="1248234" cy="23478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8" name="Picture 7">
            <a:extLst>
              <a:ext uri="{FF2B5EF4-FFF2-40B4-BE49-F238E27FC236}">
                <a16:creationId xmlns:a16="http://schemas.microsoft.com/office/drawing/2014/main" id="{17BFA644-A9A1-4CF6-800D-B5ABC06903B3}"/>
              </a:ext>
            </a:extLst>
          </p:cNvPr>
          <p:cNvPicPr>
            <a:picLocks noChangeAspect="1"/>
          </p:cNvPicPr>
          <p:nvPr/>
        </p:nvPicPr>
        <p:blipFill>
          <a:blip r:embed="rId4"/>
          <a:stretch>
            <a:fillRect/>
          </a:stretch>
        </p:blipFill>
        <p:spPr>
          <a:xfrm>
            <a:off x="7693434" y="1056317"/>
            <a:ext cx="3983711" cy="3584176"/>
          </a:xfrm>
          <a:prstGeom prst="rect">
            <a:avLst/>
          </a:prstGeom>
        </p:spPr>
      </p:pic>
      <p:grpSp>
        <p:nvGrpSpPr>
          <p:cNvPr id="487" name="Group 486">
            <a:extLst>
              <a:ext uri="{FF2B5EF4-FFF2-40B4-BE49-F238E27FC236}">
                <a16:creationId xmlns:a16="http://schemas.microsoft.com/office/drawing/2014/main" id="{C0EA6C60-C482-472C-AA5A-A91EBEDF6C3C}"/>
              </a:ext>
            </a:extLst>
          </p:cNvPr>
          <p:cNvGrpSpPr/>
          <p:nvPr/>
        </p:nvGrpSpPr>
        <p:grpSpPr>
          <a:xfrm>
            <a:off x="7566204" y="4803107"/>
            <a:ext cx="1127101" cy="1428646"/>
            <a:chOff x="7656305" y="4803107"/>
            <a:chExt cx="1127101" cy="1428646"/>
          </a:xfrm>
        </p:grpSpPr>
        <p:sp>
          <p:nvSpPr>
            <p:cNvPr id="492" name="TextBox 491">
              <a:extLst>
                <a:ext uri="{FF2B5EF4-FFF2-40B4-BE49-F238E27FC236}">
                  <a16:creationId xmlns:a16="http://schemas.microsoft.com/office/drawing/2014/main" id="{46706608-1132-4B32-A6F0-CC8645637A9A}"/>
                </a:ext>
              </a:extLst>
            </p:cNvPr>
            <p:cNvSpPr txBox="1"/>
            <p:nvPr/>
          </p:nvSpPr>
          <p:spPr>
            <a:xfrm>
              <a:off x="7894377" y="4803107"/>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nvGrpSpPr>
            <p:cNvPr id="493" name="Group 492">
              <a:extLst>
                <a:ext uri="{FF2B5EF4-FFF2-40B4-BE49-F238E27FC236}">
                  <a16:creationId xmlns:a16="http://schemas.microsoft.com/office/drawing/2014/main" id="{3A4DDF00-DDF9-4663-BE9C-72CBB6D71F08}"/>
                </a:ext>
              </a:extLst>
            </p:cNvPr>
            <p:cNvGrpSpPr/>
            <p:nvPr/>
          </p:nvGrpSpPr>
          <p:grpSpPr>
            <a:xfrm>
              <a:off x="7656305" y="5242144"/>
              <a:ext cx="1127101" cy="989609"/>
              <a:chOff x="770536" y="5130779"/>
              <a:chExt cx="1127101" cy="989609"/>
            </a:xfrm>
          </p:grpSpPr>
          <p:sp>
            <p:nvSpPr>
              <p:cNvPr id="494" name="Rectangle 493">
                <a:extLst>
                  <a:ext uri="{FF2B5EF4-FFF2-40B4-BE49-F238E27FC236}">
                    <a16:creationId xmlns:a16="http://schemas.microsoft.com/office/drawing/2014/main" id="{0D21F590-1011-492C-84EC-3EAC0F8D4775}"/>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Rectangle 494">
                <a:extLst>
                  <a:ext uri="{FF2B5EF4-FFF2-40B4-BE49-F238E27FC236}">
                    <a16:creationId xmlns:a16="http://schemas.microsoft.com/office/drawing/2014/main" id="{49005618-8FA5-430C-9B7D-FBE11CAD5E87}"/>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Rectangle 495">
                <a:extLst>
                  <a:ext uri="{FF2B5EF4-FFF2-40B4-BE49-F238E27FC236}">
                    <a16:creationId xmlns:a16="http://schemas.microsoft.com/office/drawing/2014/main" id="{D7A384EA-4D75-4690-845B-A76356B31E75}"/>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612" name="Group 611">
            <a:extLst>
              <a:ext uri="{FF2B5EF4-FFF2-40B4-BE49-F238E27FC236}">
                <a16:creationId xmlns:a16="http://schemas.microsoft.com/office/drawing/2014/main" id="{12E0DF6F-4DCC-4C28-A702-6B4EE25F18E5}"/>
              </a:ext>
            </a:extLst>
          </p:cNvPr>
          <p:cNvGrpSpPr/>
          <p:nvPr/>
        </p:nvGrpSpPr>
        <p:grpSpPr>
          <a:xfrm>
            <a:off x="5300982" y="5249996"/>
            <a:ext cx="1127101" cy="296437"/>
            <a:chOff x="5300982" y="5249996"/>
            <a:chExt cx="1127101" cy="296437"/>
          </a:xfrm>
        </p:grpSpPr>
        <p:cxnSp>
          <p:nvCxnSpPr>
            <p:cNvPr id="613" name="Straight Connector 612">
              <a:extLst>
                <a:ext uri="{FF2B5EF4-FFF2-40B4-BE49-F238E27FC236}">
                  <a16:creationId xmlns:a16="http://schemas.microsoft.com/office/drawing/2014/main" id="{F46AF393-DF6A-4F76-89E3-5731F68F5B51}"/>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4283585-007C-4FB1-8719-CC58A01357B3}"/>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15" name="Group 614">
              <a:extLst>
                <a:ext uri="{FF2B5EF4-FFF2-40B4-BE49-F238E27FC236}">
                  <a16:creationId xmlns:a16="http://schemas.microsoft.com/office/drawing/2014/main" id="{4C1648B6-F6CE-41A8-95AB-0B89618E2120}"/>
                </a:ext>
              </a:extLst>
            </p:cNvPr>
            <p:cNvGrpSpPr/>
            <p:nvPr/>
          </p:nvGrpSpPr>
          <p:grpSpPr>
            <a:xfrm>
              <a:off x="5345143" y="5249996"/>
              <a:ext cx="1053459" cy="80526"/>
              <a:chOff x="5357846" y="5249996"/>
              <a:chExt cx="1053459" cy="80526"/>
            </a:xfrm>
          </p:grpSpPr>
          <p:grpSp>
            <p:nvGrpSpPr>
              <p:cNvPr id="666" name="Group 665">
                <a:extLst>
                  <a:ext uri="{FF2B5EF4-FFF2-40B4-BE49-F238E27FC236}">
                    <a16:creationId xmlns:a16="http://schemas.microsoft.com/office/drawing/2014/main" id="{8EF62A62-859F-49E5-BD30-A880380E36DD}"/>
                  </a:ext>
                </a:extLst>
              </p:cNvPr>
              <p:cNvGrpSpPr/>
              <p:nvPr/>
            </p:nvGrpSpPr>
            <p:grpSpPr>
              <a:xfrm>
                <a:off x="5357846" y="5252121"/>
                <a:ext cx="527322" cy="78401"/>
                <a:chOff x="3064128" y="5259734"/>
                <a:chExt cx="954674" cy="250936"/>
              </a:xfrm>
            </p:grpSpPr>
            <p:sp>
              <p:nvSpPr>
                <p:cNvPr id="679" name="Freeform: Shape 678">
                  <a:extLst>
                    <a:ext uri="{FF2B5EF4-FFF2-40B4-BE49-F238E27FC236}">
                      <a16:creationId xmlns:a16="http://schemas.microsoft.com/office/drawing/2014/main" id="{FBE4EB61-0F37-4E8E-872E-C6B27F3B866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Freeform: Shape 679">
                  <a:extLst>
                    <a:ext uri="{FF2B5EF4-FFF2-40B4-BE49-F238E27FC236}">
                      <a16:creationId xmlns:a16="http://schemas.microsoft.com/office/drawing/2014/main" id="{8377D28D-6E4F-4E50-95CF-BF933425016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Freeform: Shape 680">
                  <a:extLst>
                    <a:ext uri="{FF2B5EF4-FFF2-40B4-BE49-F238E27FC236}">
                      <a16:creationId xmlns:a16="http://schemas.microsoft.com/office/drawing/2014/main" id="{FB7B4734-ACF2-492E-A146-FE9FD5F6958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reeform: Shape 681">
                  <a:extLst>
                    <a:ext uri="{FF2B5EF4-FFF2-40B4-BE49-F238E27FC236}">
                      <a16:creationId xmlns:a16="http://schemas.microsoft.com/office/drawing/2014/main" id="{6F5DE732-A18E-48D9-9768-11EDC174F0F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reeform: Shape 682">
                  <a:extLst>
                    <a:ext uri="{FF2B5EF4-FFF2-40B4-BE49-F238E27FC236}">
                      <a16:creationId xmlns:a16="http://schemas.microsoft.com/office/drawing/2014/main" id="{A7F1EE72-6A3D-4E9A-A11C-2CDB011AC5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Freeform: Shape 683">
                  <a:extLst>
                    <a:ext uri="{FF2B5EF4-FFF2-40B4-BE49-F238E27FC236}">
                      <a16:creationId xmlns:a16="http://schemas.microsoft.com/office/drawing/2014/main" id="{8CB8468A-0755-48AA-973C-B6BB823A6F2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Freeform: Shape 684">
                  <a:extLst>
                    <a:ext uri="{FF2B5EF4-FFF2-40B4-BE49-F238E27FC236}">
                      <a16:creationId xmlns:a16="http://schemas.microsoft.com/office/drawing/2014/main" id="{D872BE33-388E-4BF4-89AC-4AACED3DABF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Freeform: Shape 685">
                  <a:extLst>
                    <a:ext uri="{FF2B5EF4-FFF2-40B4-BE49-F238E27FC236}">
                      <a16:creationId xmlns:a16="http://schemas.microsoft.com/office/drawing/2014/main" id="{C6AFBD2C-06D6-46EC-8434-2AF2D27A076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Freeform: Shape 686">
                  <a:extLst>
                    <a:ext uri="{FF2B5EF4-FFF2-40B4-BE49-F238E27FC236}">
                      <a16:creationId xmlns:a16="http://schemas.microsoft.com/office/drawing/2014/main" id="{CE8A9528-1914-4728-90AB-DD7E366CE22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reeform: Shape 687">
                  <a:extLst>
                    <a:ext uri="{FF2B5EF4-FFF2-40B4-BE49-F238E27FC236}">
                      <a16:creationId xmlns:a16="http://schemas.microsoft.com/office/drawing/2014/main" id="{499DB118-13C2-4DC1-A319-CBAC9708636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reeform: Shape 688">
                  <a:extLst>
                    <a:ext uri="{FF2B5EF4-FFF2-40B4-BE49-F238E27FC236}">
                      <a16:creationId xmlns:a16="http://schemas.microsoft.com/office/drawing/2014/main" id="{BC131F21-955F-4A63-A31C-470ED36F9D42}"/>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7" name="Group 666">
                <a:extLst>
                  <a:ext uri="{FF2B5EF4-FFF2-40B4-BE49-F238E27FC236}">
                    <a16:creationId xmlns:a16="http://schemas.microsoft.com/office/drawing/2014/main" id="{1DD74D29-EA4E-4E30-AC29-E9CDB15A974E}"/>
                  </a:ext>
                </a:extLst>
              </p:cNvPr>
              <p:cNvGrpSpPr/>
              <p:nvPr/>
            </p:nvGrpSpPr>
            <p:grpSpPr>
              <a:xfrm>
                <a:off x="5883983" y="5249996"/>
                <a:ext cx="527322" cy="78401"/>
                <a:chOff x="3064128" y="5259734"/>
                <a:chExt cx="954674" cy="250936"/>
              </a:xfrm>
            </p:grpSpPr>
            <p:sp>
              <p:nvSpPr>
                <p:cNvPr id="668" name="Freeform: Shape 667">
                  <a:extLst>
                    <a:ext uri="{FF2B5EF4-FFF2-40B4-BE49-F238E27FC236}">
                      <a16:creationId xmlns:a16="http://schemas.microsoft.com/office/drawing/2014/main" id="{7ED2B3D1-439B-446F-865F-16F06C00B0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Freeform: Shape 668">
                  <a:extLst>
                    <a:ext uri="{FF2B5EF4-FFF2-40B4-BE49-F238E27FC236}">
                      <a16:creationId xmlns:a16="http://schemas.microsoft.com/office/drawing/2014/main" id="{DA34CEE1-DF74-4535-AF65-EC4C9CAF79D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Freeform: Shape 669">
                  <a:extLst>
                    <a:ext uri="{FF2B5EF4-FFF2-40B4-BE49-F238E27FC236}">
                      <a16:creationId xmlns:a16="http://schemas.microsoft.com/office/drawing/2014/main" id="{B0716135-8DE3-42CA-A391-BA23740FA0D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Freeform: Shape 670">
                  <a:extLst>
                    <a:ext uri="{FF2B5EF4-FFF2-40B4-BE49-F238E27FC236}">
                      <a16:creationId xmlns:a16="http://schemas.microsoft.com/office/drawing/2014/main" id="{0BE06586-1D59-4468-B581-4D417F72B48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reeform: Shape 671">
                  <a:extLst>
                    <a:ext uri="{FF2B5EF4-FFF2-40B4-BE49-F238E27FC236}">
                      <a16:creationId xmlns:a16="http://schemas.microsoft.com/office/drawing/2014/main" id="{DC74DAF1-0895-4B44-8E3C-7BF69365F1A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Shape 672">
                  <a:extLst>
                    <a:ext uri="{FF2B5EF4-FFF2-40B4-BE49-F238E27FC236}">
                      <a16:creationId xmlns:a16="http://schemas.microsoft.com/office/drawing/2014/main" id="{FAED9C51-EF5C-4222-9164-5001C56EB65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Shape 673">
                  <a:extLst>
                    <a:ext uri="{FF2B5EF4-FFF2-40B4-BE49-F238E27FC236}">
                      <a16:creationId xmlns:a16="http://schemas.microsoft.com/office/drawing/2014/main" id="{188D35A2-DC00-4990-A8CB-3B6DBB7E473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reeform: Shape 674">
                  <a:extLst>
                    <a:ext uri="{FF2B5EF4-FFF2-40B4-BE49-F238E27FC236}">
                      <a16:creationId xmlns:a16="http://schemas.microsoft.com/office/drawing/2014/main" id="{ED65338D-D92D-49CE-AD65-530ECBE5BB2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Freeform: Shape 675">
                  <a:extLst>
                    <a:ext uri="{FF2B5EF4-FFF2-40B4-BE49-F238E27FC236}">
                      <a16:creationId xmlns:a16="http://schemas.microsoft.com/office/drawing/2014/main" id="{6B9A05E3-B09A-4544-BA32-31EC4B425C9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Freeform: Shape 676">
                  <a:extLst>
                    <a:ext uri="{FF2B5EF4-FFF2-40B4-BE49-F238E27FC236}">
                      <a16:creationId xmlns:a16="http://schemas.microsoft.com/office/drawing/2014/main" id="{0392806E-CC64-4CEB-AEF0-64B5CEFD9CC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Freeform: Shape 677">
                  <a:extLst>
                    <a:ext uri="{FF2B5EF4-FFF2-40B4-BE49-F238E27FC236}">
                      <a16:creationId xmlns:a16="http://schemas.microsoft.com/office/drawing/2014/main" id="{F039F814-1B18-4612-B363-0E475D4845F7}"/>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6" name="Group 615">
              <a:extLst>
                <a:ext uri="{FF2B5EF4-FFF2-40B4-BE49-F238E27FC236}">
                  <a16:creationId xmlns:a16="http://schemas.microsoft.com/office/drawing/2014/main" id="{A8217F1E-E1CB-4AEC-9919-289551017E99}"/>
                </a:ext>
              </a:extLst>
            </p:cNvPr>
            <p:cNvGrpSpPr/>
            <p:nvPr/>
          </p:nvGrpSpPr>
          <p:grpSpPr>
            <a:xfrm>
              <a:off x="5345143" y="5361115"/>
              <a:ext cx="1053459" cy="80526"/>
              <a:chOff x="5435623" y="5361115"/>
              <a:chExt cx="1053459" cy="80526"/>
            </a:xfrm>
          </p:grpSpPr>
          <p:grpSp>
            <p:nvGrpSpPr>
              <p:cNvPr id="642" name="Group 641">
                <a:extLst>
                  <a:ext uri="{FF2B5EF4-FFF2-40B4-BE49-F238E27FC236}">
                    <a16:creationId xmlns:a16="http://schemas.microsoft.com/office/drawing/2014/main" id="{3A357A97-A8D8-4DE2-A588-9B5A5C883E26}"/>
                  </a:ext>
                </a:extLst>
              </p:cNvPr>
              <p:cNvGrpSpPr/>
              <p:nvPr/>
            </p:nvGrpSpPr>
            <p:grpSpPr>
              <a:xfrm>
                <a:off x="5435623" y="5363240"/>
                <a:ext cx="527322" cy="78401"/>
                <a:chOff x="3064128" y="5259734"/>
                <a:chExt cx="954674" cy="250936"/>
              </a:xfrm>
            </p:grpSpPr>
            <p:sp>
              <p:nvSpPr>
                <p:cNvPr id="655" name="Freeform: Shape 654">
                  <a:extLst>
                    <a:ext uri="{FF2B5EF4-FFF2-40B4-BE49-F238E27FC236}">
                      <a16:creationId xmlns:a16="http://schemas.microsoft.com/office/drawing/2014/main" id="{81098C4A-1BCB-4E64-877B-3C1CCA173FB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reeform: Shape 655">
                  <a:extLst>
                    <a:ext uri="{FF2B5EF4-FFF2-40B4-BE49-F238E27FC236}">
                      <a16:creationId xmlns:a16="http://schemas.microsoft.com/office/drawing/2014/main" id="{03EE4808-4F6E-451D-B6EB-EE35B03F928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Freeform: Shape 656">
                  <a:extLst>
                    <a:ext uri="{FF2B5EF4-FFF2-40B4-BE49-F238E27FC236}">
                      <a16:creationId xmlns:a16="http://schemas.microsoft.com/office/drawing/2014/main" id="{B6103AD3-378B-4D50-92F2-5DCE146246D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Freeform: Shape 657">
                  <a:extLst>
                    <a:ext uri="{FF2B5EF4-FFF2-40B4-BE49-F238E27FC236}">
                      <a16:creationId xmlns:a16="http://schemas.microsoft.com/office/drawing/2014/main" id="{C5547F3F-CFD9-4268-AF4E-950A4CA5575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Freeform: Shape 658">
                  <a:extLst>
                    <a:ext uri="{FF2B5EF4-FFF2-40B4-BE49-F238E27FC236}">
                      <a16:creationId xmlns:a16="http://schemas.microsoft.com/office/drawing/2014/main" id="{0233A8B8-AA30-4B6B-AD2E-ACA4731BDBF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Freeform: Shape 659">
                  <a:extLst>
                    <a:ext uri="{FF2B5EF4-FFF2-40B4-BE49-F238E27FC236}">
                      <a16:creationId xmlns:a16="http://schemas.microsoft.com/office/drawing/2014/main" id="{5C592486-2DF7-4498-BA8B-D05B363894A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Freeform: Shape 660">
                  <a:extLst>
                    <a:ext uri="{FF2B5EF4-FFF2-40B4-BE49-F238E27FC236}">
                      <a16:creationId xmlns:a16="http://schemas.microsoft.com/office/drawing/2014/main" id="{22A28C82-6191-46FC-BCE9-37ADC201B59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Freeform: Shape 661">
                  <a:extLst>
                    <a:ext uri="{FF2B5EF4-FFF2-40B4-BE49-F238E27FC236}">
                      <a16:creationId xmlns:a16="http://schemas.microsoft.com/office/drawing/2014/main" id="{A780D52A-5F2B-449D-B7D7-1D9463426A1C}"/>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Freeform: Shape 662">
                  <a:extLst>
                    <a:ext uri="{FF2B5EF4-FFF2-40B4-BE49-F238E27FC236}">
                      <a16:creationId xmlns:a16="http://schemas.microsoft.com/office/drawing/2014/main" id="{1C3454DA-16CC-4A3C-9228-B4B5856D99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Freeform: Shape 663">
                  <a:extLst>
                    <a:ext uri="{FF2B5EF4-FFF2-40B4-BE49-F238E27FC236}">
                      <a16:creationId xmlns:a16="http://schemas.microsoft.com/office/drawing/2014/main" id="{6E7AEC37-19C8-4E28-AD96-55D6453BF0B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Freeform: Shape 664">
                  <a:extLst>
                    <a:ext uri="{FF2B5EF4-FFF2-40B4-BE49-F238E27FC236}">
                      <a16:creationId xmlns:a16="http://schemas.microsoft.com/office/drawing/2014/main" id="{D2944FAB-2984-4AE9-992A-B74C78C9025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642">
                <a:extLst>
                  <a:ext uri="{FF2B5EF4-FFF2-40B4-BE49-F238E27FC236}">
                    <a16:creationId xmlns:a16="http://schemas.microsoft.com/office/drawing/2014/main" id="{37319EB3-5CC1-42B0-BBF0-D81B0FF058A7}"/>
                  </a:ext>
                </a:extLst>
              </p:cNvPr>
              <p:cNvGrpSpPr/>
              <p:nvPr/>
            </p:nvGrpSpPr>
            <p:grpSpPr>
              <a:xfrm>
                <a:off x="5961760" y="5361115"/>
                <a:ext cx="527322" cy="78401"/>
                <a:chOff x="3064128" y="5259734"/>
                <a:chExt cx="954674" cy="250936"/>
              </a:xfrm>
            </p:grpSpPr>
            <p:sp>
              <p:nvSpPr>
                <p:cNvPr id="644" name="Freeform: Shape 643">
                  <a:extLst>
                    <a:ext uri="{FF2B5EF4-FFF2-40B4-BE49-F238E27FC236}">
                      <a16:creationId xmlns:a16="http://schemas.microsoft.com/office/drawing/2014/main" id="{4A5AD22B-3659-4C1F-8D74-7B6C3B26102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Freeform: Shape 644">
                  <a:extLst>
                    <a:ext uri="{FF2B5EF4-FFF2-40B4-BE49-F238E27FC236}">
                      <a16:creationId xmlns:a16="http://schemas.microsoft.com/office/drawing/2014/main" id="{8C978A10-D582-4958-A4AC-15D433FB497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reeform: Shape 645">
                  <a:extLst>
                    <a:ext uri="{FF2B5EF4-FFF2-40B4-BE49-F238E27FC236}">
                      <a16:creationId xmlns:a16="http://schemas.microsoft.com/office/drawing/2014/main" id="{BCEC6C83-FBB8-4068-BB31-6948A566CB0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Freeform: Shape 646">
                  <a:extLst>
                    <a:ext uri="{FF2B5EF4-FFF2-40B4-BE49-F238E27FC236}">
                      <a16:creationId xmlns:a16="http://schemas.microsoft.com/office/drawing/2014/main" id="{B544D883-4DCC-448B-A131-4A7D41A9D04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Shape 647">
                  <a:extLst>
                    <a:ext uri="{FF2B5EF4-FFF2-40B4-BE49-F238E27FC236}">
                      <a16:creationId xmlns:a16="http://schemas.microsoft.com/office/drawing/2014/main" id="{662B103A-A2DE-4E28-91BC-7BFFAA107AB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Shape 648">
                  <a:extLst>
                    <a:ext uri="{FF2B5EF4-FFF2-40B4-BE49-F238E27FC236}">
                      <a16:creationId xmlns:a16="http://schemas.microsoft.com/office/drawing/2014/main" id="{4C23B5A5-CBFA-45F0-BDDA-3C392228BF0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Freeform: Shape 649">
                  <a:extLst>
                    <a:ext uri="{FF2B5EF4-FFF2-40B4-BE49-F238E27FC236}">
                      <a16:creationId xmlns:a16="http://schemas.microsoft.com/office/drawing/2014/main" id="{9AAB6C0D-31A0-4A79-BDFC-7480EA485C5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Freeform: Shape 650">
                  <a:extLst>
                    <a:ext uri="{FF2B5EF4-FFF2-40B4-BE49-F238E27FC236}">
                      <a16:creationId xmlns:a16="http://schemas.microsoft.com/office/drawing/2014/main" id="{F30040E1-ED6C-4F3F-B8C7-E2F59DABCAD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Freeform: Shape 651">
                  <a:extLst>
                    <a:ext uri="{FF2B5EF4-FFF2-40B4-BE49-F238E27FC236}">
                      <a16:creationId xmlns:a16="http://schemas.microsoft.com/office/drawing/2014/main" id="{0694B3D2-4EE7-4DB7-BED1-A8A2F42374A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reeform: Shape 652">
                  <a:extLst>
                    <a:ext uri="{FF2B5EF4-FFF2-40B4-BE49-F238E27FC236}">
                      <a16:creationId xmlns:a16="http://schemas.microsoft.com/office/drawing/2014/main" id="{E2C03C5D-2EC6-4C77-8EBA-D0FC7FD9020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Freeform: Shape 653">
                  <a:extLst>
                    <a:ext uri="{FF2B5EF4-FFF2-40B4-BE49-F238E27FC236}">
                      <a16:creationId xmlns:a16="http://schemas.microsoft.com/office/drawing/2014/main" id="{0F159000-5682-481E-9E9A-D7D4C79CD2E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616">
              <a:extLst>
                <a:ext uri="{FF2B5EF4-FFF2-40B4-BE49-F238E27FC236}">
                  <a16:creationId xmlns:a16="http://schemas.microsoft.com/office/drawing/2014/main" id="{6CB4AE63-69EE-44BD-AC88-E6D573DB4BF6}"/>
                </a:ext>
              </a:extLst>
            </p:cNvPr>
            <p:cNvGrpSpPr/>
            <p:nvPr/>
          </p:nvGrpSpPr>
          <p:grpSpPr>
            <a:xfrm>
              <a:off x="5345143" y="5465907"/>
              <a:ext cx="1053459" cy="80526"/>
              <a:chOff x="5357846" y="5249996"/>
              <a:chExt cx="1053459" cy="80526"/>
            </a:xfrm>
          </p:grpSpPr>
          <p:grpSp>
            <p:nvGrpSpPr>
              <p:cNvPr id="618" name="Group 617">
                <a:extLst>
                  <a:ext uri="{FF2B5EF4-FFF2-40B4-BE49-F238E27FC236}">
                    <a16:creationId xmlns:a16="http://schemas.microsoft.com/office/drawing/2014/main" id="{45B9A95A-A71E-4B57-88E8-67D0C9178EAA}"/>
                  </a:ext>
                </a:extLst>
              </p:cNvPr>
              <p:cNvGrpSpPr/>
              <p:nvPr/>
            </p:nvGrpSpPr>
            <p:grpSpPr>
              <a:xfrm>
                <a:off x="5357846" y="5252121"/>
                <a:ext cx="527322" cy="78401"/>
                <a:chOff x="3064128" y="5259734"/>
                <a:chExt cx="954674" cy="250936"/>
              </a:xfrm>
            </p:grpSpPr>
            <p:sp>
              <p:nvSpPr>
                <p:cNvPr id="631" name="Freeform: Shape 630">
                  <a:extLst>
                    <a:ext uri="{FF2B5EF4-FFF2-40B4-BE49-F238E27FC236}">
                      <a16:creationId xmlns:a16="http://schemas.microsoft.com/office/drawing/2014/main" id="{3FEB456E-F091-49E4-B726-86DDCF7FC8DF}"/>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reeform: Shape 631">
                  <a:extLst>
                    <a:ext uri="{FF2B5EF4-FFF2-40B4-BE49-F238E27FC236}">
                      <a16:creationId xmlns:a16="http://schemas.microsoft.com/office/drawing/2014/main" id="{196C8AE7-6FC5-4F46-8173-7962B4EAF5F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Freeform: Shape 632">
                  <a:extLst>
                    <a:ext uri="{FF2B5EF4-FFF2-40B4-BE49-F238E27FC236}">
                      <a16:creationId xmlns:a16="http://schemas.microsoft.com/office/drawing/2014/main" id="{BE821153-526D-4ABC-8D06-5B719E63C4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Freeform: Shape 633">
                  <a:extLst>
                    <a:ext uri="{FF2B5EF4-FFF2-40B4-BE49-F238E27FC236}">
                      <a16:creationId xmlns:a16="http://schemas.microsoft.com/office/drawing/2014/main" id="{E8628144-0698-45D8-A74F-8324B2EECAB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reeform: Shape 634">
                  <a:extLst>
                    <a:ext uri="{FF2B5EF4-FFF2-40B4-BE49-F238E27FC236}">
                      <a16:creationId xmlns:a16="http://schemas.microsoft.com/office/drawing/2014/main" id="{AF60FD6F-EFCD-4E76-A6A3-8FDE694C408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reeform: Shape 635">
                  <a:extLst>
                    <a:ext uri="{FF2B5EF4-FFF2-40B4-BE49-F238E27FC236}">
                      <a16:creationId xmlns:a16="http://schemas.microsoft.com/office/drawing/2014/main" id="{18817E01-7E23-4052-82FB-7DDE021021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reeform: Shape 636">
                  <a:extLst>
                    <a:ext uri="{FF2B5EF4-FFF2-40B4-BE49-F238E27FC236}">
                      <a16:creationId xmlns:a16="http://schemas.microsoft.com/office/drawing/2014/main" id="{0CF09443-49A8-4BE7-83EA-D59CEF18EBB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EA50291E-1945-4DBC-A6E3-2EE311ACA68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reeform: Shape 638">
                  <a:extLst>
                    <a:ext uri="{FF2B5EF4-FFF2-40B4-BE49-F238E27FC236}">
                      <a16:creationId xmlns:a16="http://schemas.microsoft.com/office/drawing/2014/main" id="{E13FB47D-BD2E-40F6-8FAF-1E5361AE390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reeform: Shape 639">
                  <a:extLst>
                    <a:ext uri="{FF2B5EF4-FFF2-40B4-BE49-F238E27FC236}">
                      <a16:creationId xmlns:a16="http://schemas.microsoft.com/office/drawing/2014/main" id="{B815D381-CC7A-476F-9391-EBDB102C6C4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Freeform: Shape 640">
                  <a:extLst>
                    <a:ext uri="{FF2B5EF4-FFF2-40B4-BE49-F238E27FC236}">
                      <a16:creationId xmlns:a16="http://schemas.microsoft.com/office/drawing/2014/main" id="{35993C53-04B1-43B5-BA46-F6B211D9A03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a:extLst>
                  <a:ext uri="{FF2B5EF4-FFF2-40B4-BE49-F238E27FC236}">
                    <a16:creationId xmlns:a16="http://schemas.microsoft.com/office/drawing/2014/main" id="{EDE12571-EFD5-4F0D-93A5-5E38280A93DA}"/>
                  </a:ext>
                </a:extLst>
              </p:cNvPr>
              <p:cNvGrpSpPr/>
              <p:nvPr/>
            </p:nvGrpSpPr>
            <p:grpSpPr>
              <a:xfrm>
                <a:off x="5883983" y="5249996"/>
                <a:ext cx="527322" cy="78401"/>
                <a:chOff x="3064128" y="5259734"/>
                <a:chExt cx="954674" cy="250936"/>
              </a:xfrm>
            </p:grpSpPr>
            <p:sp>
              <p:nvSpPr>
                <p:cNvPr id="620" name="Freeform: Shape 619">
                  <a:extLst>
                    <a:ext uri="{FF2B5EF4-FFF2-40B4-BE49-F238E27FC236}">
                      <a16:creationId xmlns:a16="http://schemas.microsoft.com/office/drawing/2014/main" id="{EA886201-265E-42B3-A0FE-49AB14CEB9C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Shape 620">
                  <a:extLst>
                    <a:ext uri="{FF2B5EF4-FFF2-40B4-BE49-F238E27FC236}">
                      <a16:creationId xmlns:a16="http://schemas.microsoft.com/office/drawing/2014/main" id="{EA212FE1-EFE3-470E-8C2E-2D51A2858DC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Shape 621">
                  <a:extLst>
                    <a:ext uri="{FF2B5EF4-FFF2-40B4-BE49-F238E27FC236}">
                      <a16:creationId xmlns:a16="http://schemas.microsoft.com/office/drawing/2014/main" id="{4F32E342-3B8A-48F4-8D4A-186F2F4624A7}"/>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Shape 622">
                  <a:extLst>
                    <a:ext uri="{FF2B5EF4-FFF2-40B4-BE49-F238E27FC236}">
                      <a16:creationId xmlns:a16="http://schemas.microsoft.com/office/drawing/2014/main" id="{C5DA39A4-0698-4781-B63E-A5CF0746702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Shape 623">
                  <a:extLst>
                    <a:ext uri="{FF2B5EF4-FFF2-40B4-BE49-F238E27FC236}">
                      <a16:creationId xmlns:a16="http://schemas.microsoft.com/office/drawing/2014/main" id="{CBEC52BE-4D99-43CB-8B53-B3F8D1C93009}"/>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Shape 624">
                  <a:extLst>
                    <a:ext uri="{FF2B5EF4-FFF2-40B4-BE49-F238E27FC236}">
                      <a16:creationId xmlns:a16="http://schemas.microsoft.com/office/drawing/2014/main" id="{84E57707-28D9-4F15-84D2-FAABE3F43C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Freeform: Shape 625">
                  <a:extLst>
                    <a:ext uri="{FF2B5EF4-FFF2-40B4-BE49-F238E27FC236}">
                      <a16:creationId xmlns:a16="http://schemas.microsoft.com/office/drawing/2014/main" id="{CD4D2BA9-F4C5-4A99-9B2F-DBEA7765369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Freeform: Shape 626">
                  <a:extLst>
                    <a:ext uri="{FF2B5EF4-FFF2-40B4-BE49-F238E27FC236}">
                      <a16:creationId xmlns:a16="http://schemas.microsoft.com/office/drawing/2014/main" id="{E9F7F8D5-C446-479B-B222-1F218D42C3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Shape 627">
                  <a:extLst>
                    <a:ext uri="{FF2B5EF4-FFF2-40B4-BE49-F238E27FC236}">
                      <a16:creationId xmlns:a16="http://schemas.microsoft.com/office/drawing/2014/main" id="{4AC1F7A6-9B68-4C5A-B267-66DE271AB33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Shape 628">
                  <a:extLst>
                    <a:ext uri="{FF2B5EF4-FFF2-40B4-BE49-F238E27FC236}">
                      <a16:creationId xmlns:a16="http://schemas.microsoft.com/office/drawing/2014/main" id="{7B76543A-BD5C-48C4-8B0F-364FC280BCA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Shape 629">
                  <a:extLst>
                    <a:ext uri="{FF2B5EF4-FFF2-40B4-BE49-F238E27FC236}">
                      <a16:creationId xmlns:a16="http://schemas.microsoft.com/office/drawing/2014/main" id="{D3342174-3A45-4C54-9588-26CAFAECE6F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3" name="TextBox 242">
            <a:extLst>
              <a:ext uri="{FF2B5EF4-FFF2-40B4-BE49-F238E27FC236}">
                <a16:creationId xmlns:a16="http://schemas.microsoft.com/office/drawing/2014/main" id="{8A454FFA-C046-49BC-BCFE-B94D147D7E5A}"/>
              </a:ext>
            </a:extLst>
          </p:cNvPr>
          <p:cNvSpPr txBox="1"/>
          <p:nvPr/>
        </p:nvSpPr>
        <p:spPr>
          <a:xfrm>
            <a:off x="2416863" y="204980"/>
            <a:ext cx="6572633" cy="707886"/>
          </a:xfrm>
          <a:prstGeom prst="rect">
            <a:avLst/>
          </a:prstGeom>
          <a:noFill/>
        </p:spPr>
        <p:txBody>
          <a:bodyPr wrap="none" rtlCol="0">
            <a:spAutoFit/>
          </a:bodyPr>
          <a:lstStyle/>
          <a:p>
            <a:r>
              <a:rPr lang="en-US" sz="4000" dirty="0">
                <a:latin typeface="Century Gothic" panose="020B0502020202020204" pitchFamily="34" charset="0"/>
              </a:rPr>
              <a:t>Hippocampus: Physiology</a:t>
            </a:r>
          </a:p>
        </p:txBody>
      </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02" name="Straight Connector 501">
            <a:extLst>
              <a:ext uri="{FF2B5EF4-FFF2-40B4-BE49-F238E27FC236}">
                <a16:creationId xmlns:a16="http://schemas.microsoft.com/office/drawing/2014/main" id="{67FA5AC5-2E85-457A-B37D-9766C1DDD3F3}"/>
              </a:ext>
            </a:extLst>
          </p:cNvPr>
          <p:cNvCxnSpPr>
            <a:cxnSpLocks/>
          </p:cNvCxnSpPr>
          <p:nvPr/>
        </p:nvCxnSpPr>
        <p:spPr>
          <a:xfrm>
            <a:off x="7566078" y="5411078"/>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86" name="TextBox 585">
            <a:extLst>
              <a:ext uri="{FF2B5EF4-FFF2-40B4-BE49-F238E27FC236}">
                <a16:creationId xmlns:a16="http://schemas.microsoft.com/office/drawing/2014/main" id="{69480B1A-5FE4-4D26-B49E-A30AC7284FEB}"/>
              </a:ext>
            </a:extLst>
          </p:cNvPr>
          <p:cNvSpPr txBox="1"/>
          <p:nvPr/>
        </p:nvSpPr>
        <p:spPr>
          <a:xfrm>
            <a:off x="10014904" y="4803107"/>
            <a:ext cx="760144" cy="523220"/>
          </a:xfrm>
          <a:prstGeom prst="rect">
            <a:avLst/>
          </a:prstGeom>
          <a:noFill/>
        </p:spPr>
        <p:txBody>
          <a:bodyPr wrap="none" rtlCol="0">
            <a:spAutoFit/>
          </a:bodyPr>
          <a:lstStyle/>
          <a:p>
            <a:r>
              <a:rPr lang="en-US" sz="2800" dirty="0">
                <a:solidFill>
                  <a:srgbClr val="9900CC"/>
                </a:solidFill>
                <a:latin typeface="Candara" panose="020E0502030303020204" pitchFamily="34" charset="0"/>
              </a:rPr>
              <a:t>Sub</a:t>
            </a:r>
          </a:p>
        </p:txBody>
      </p:sp>
      <p:sp>
        <p:nvSpPr>
          <p:cNvPr id="588" name="Rectangle 587">
            <a:extLst>
              <a:ext uri="{FF2B5EF4-FFF2-40B4-BE49-F238E27FC236}">
                <a16:creationId xmlns:a16="http://schemas.microsoft.com/office/drawing/2014/main" id="{4CCA1B17-69DC-4491-9CEC-5DDFA3899395}"/>
              </a:ext>
            </a:extLst>
          </p:cNvPr>
          <p:cNvSpPr/>
          <p:nvPr/>
        </p:nvSpPr>
        <p:spPr>
          <a:xfrm>
            <a:off x="9831426" y="5499889"/>
            <a:ext cx="1127101" cy="73186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Rectangle 589">
            <a:extLst>
              <a:ext uri="{FF2B5EF4-FFF2-40B4-BE49-F238E27FC236}">
                <a16:creationId xmlns:a16="http://schemas.microsoft.com/office/drawing/2014/main" id="{C9E4F3E5-C8BF-4331-84AD-624CA039E97B}"/>
              </a:ext>
            </a:extLst>
          </p:cNvPr>
          <p:cNvSpPr/>
          <p:nvPr/>
        </p:nvSpPr>
        <p:spPr>
          <a:xfrm>
            <a:off x="9831426" y="5242143"/>
            <a:ext cx="1127101" cy="50727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4" name="Group 503">
            <a:extLst>
              <a:ext uri="{FF2B5EF4-FFF2-40B4-BE49-F238E27FC236}">
                <a16:creationId xmlns:a16="http://schemas.microsoft.com/office/drawing/2014/main" id="{8DCC0DA1-7A4E-47FB-9BCF-0F6626D5FB08}"/>
              </a:ext>
            </a:extLst>
          </p:cNvPr>
          <p:cNvGrpSpPr/>
          <p:nvPr/>
        </p:nvGrpSpPr>
        <p:grpSpPr>
          <a:xfrm>
            <a:off x="7597138" y="5292438"/>
            <a:ext cx="1053459" cy="80526"/>
            <a:chOff x="5357846" y="5249996"/>
            <a:chExt cx="1053459" cy="80526"/>
          </a:xfrm>
        </p:grpSpPr>
        <p:grpSp>
          <p:nvGrpSpPr>
            <p:cNvPr id="555" name="Group 554">
              <a:extLst>
                <a:ext uri="{FF2B5EF4-FFF2-40B4-BE49-F238E27FC236}">
                  <a16:creationId xmlns:a16="http://schemas.microsoft.com/office/drawing/2014/main" id="{84ACCEF5-E0BA-405D-A28A-1DC46D928BAA}"/>
                </a:ext>
              </a:extLst>
            </p:cNvPr>
            <p:cNvGrpSpPr/>
            <p:nvPr/>
          </p:nvGrpSpPr>
          <p:grpSpPr>
            <a:xfrm>
              <a:off x="5357846" y="5252121"/>
              <a:ext cx="527322" cy="78401"/>
              <a:chOff x="3064128" y="5259734"/>
              <a:chExt cx="954674" cy="250936"/>
            </a:xfrm>
          </p:grpSpPr>
          <p:sp>
            <p:nvSpPr>
              <p:cNvPr id="568" name="Freeform: Shape 567">
                <a:extLst>
                  <a:ext uri="{FF2B5EF4-FFF2-40B4-BE49-F238E27FC236}">
                    <a16:creationId xmlns:a16="http://schemas.microsoft.com/office/drawing/2014/main" id="{F3C6F402-1DBA-4074-8507-AC0CDC13529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C7CD543E-9846-4AE5-B644-0ADE2A45D5A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6BA3C69-2732-4B1D-B386-46E36FFD627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Freeform: Shape 570">
                <a:extLst>
                  <a:ext uri="{FF2B5EF4-FFF2-40B4-BE49-F238E27FC236}">
                    <a16:creationId xmlns:a16="http://schemas.microsoft.com/office/drawing/2014/main" id="{F26BF069-B0BA-4C80-A56F-213BF2441FA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398D54C7-5901-4E2B-8927-FC3AC5D3A61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6008597B-4D66-415B-A2B7-85411668670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1F2EF07-2746-409A-AFB1-3EF2FD3C31D4}"/>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B8564401-1FDA-4A65-BFDF-2CE564E8C4C8}"/>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0839D9B7-0444-460B-A9C8-D03812DEC9C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49FA6909-D6CF-4C36-BAC6-D8CEDAA8FBC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7421BF2B-7F53-4D7E-9D8A-B08808A27246}"/>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6" name="Group 555">
              <a:extLst>
                <a:ext uri="{FF2B5EF4-FFF2-40B4-BE49-F238E27FC236}">
                  <a16:creationId xmlns:a16="http://schemas.microsoft.com/office/drawing/2014/main" id="{E10AE987-B00B-4A0C-B180-FFFF53BD00FB}"/>
                </a:ext>
              </a:extLst>
            </p:cNvPr>
            <p:cNvGrpSpPr/>
            <p:nvPr/>
          </p:nvGrpSpPr>
          <p:grpSpPr>
            <a:xfrm>
              <a:off x="5883983" y="5249996"/>
              <a:ext cx="527322" cy="78401"/>
              <a:chOff x="3064128" y="5259734"/>
              <a:chExt cx="954674" cy="250936"/>
            </a:xfrm>
          </p:grpSpPr>
          <p:sp>
            <p:nvSpPr>
              <p:cNvPr id="557" name="Freeform: Shape 556">
                <a:extLst>
                  <a:ext uri="{FF2B5EF4-FFF2-40B4-BE49-F238E27FC236}">
                    <a16:creationId xmlns:a16="http://schemas.microsoft.com/office/drawing/2014/main" id="{860EABBF-E812-47EF-9E86-DA86A771E3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Freeform: Shape 557">
                <a:extLst>
                  <a:ext uri="{FF2B5EF4-FFF2-40B4-BE49-F238E27FC236}">
                    <a16:creationId xmlns:a16="http://schemas.microsoft.com/office/drawing/2014/main" id="{20184A3F-88CA-4A6A-A32A-66CCE7B02A6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Shape 558">
                <a:extLst>
                  <a:ext uri="{FF2B5EF4-FFF2-40B4-BE49-F238E27FC236}">
                    <a16:creationId xmlns:a16="http://schemas.microsoft.com/office/drawing/2014/main" id="{F7771EAA-EE9A-4E8B-90F2-368FB188F41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Shape 559">
                <a:extLst>
                  <a:ext uri="{FF2B5EF4-FFF2-40B4-BE49-F238E27FC236}">
                    <a16:creationId xmlns:a16="http://schemas.microsoft.com/office/drawing/2014/main" id="{92F7952C-813A-4D6F-A700-EB2F54E25A9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535B9675-8FA4-47D8-84F4-27A6FE0876A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66F7B34-8D25-4D17-84B7-A0244DB7291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5215F1A9-FBEF-48F8-B25D-F027546A8881}"/>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B0F45B8B-E20A-465C-930C-0A8D9517334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BA290C23-ABEA-4023-954C-8C24B96957B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2234E065-5F9A-498D-A3CA-AE798732132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95C7E91F-D27A-435D-A77E-215E579ACB1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5" name="Group 504">
            <a:extLst>
              <a:ext uri="{FF2B5EF4-FFF2-40B4-BE49-F238E27FC236}">
                <a16:creationId xmlns:a16="http://schemas.microsoft.com/office/drawing/2014/main" id="{12BFB677-8BBD-4566-956D-CE0FD5CF163C}"/>
              </a:ext>
            </a:extLst>
          </p:cNvPr>
          <p:cNvGrpSpPr/>
          <p:nvPr/>
        </p:nvGrpSpPr>
        <p:grpSpPr>
          <a:xfrm>
            <a:off x="7597138" y="5450006"/>
            <a:ext cx="1053459" cy="80526"/>
            <a:chOff x="5435623" y="5361115"/>
            <a:chExt cx="1053459" cy="80526"/>
          </a:xfrm>
        </p:grpSpPr>
        <p:grpSp>
          <p:nvGrpSpPr>
            <p:cNvPr id="531" name="Group 530">
              <a:extLst>
                <a:ext uri="{FF2B5EF4-FFF2-40B4-BE49-F238E27FC236}">
                  <a16:creationId xmlns:a16="http://schemas.microsoft.com/office/drawing/2014/main" id="{B1CA8DCB-5326-4F94-80CD-A6DF2839473E}"/>
                </a:ext>
              </a:extLst>
            </p:cNvPr>
            <p:cNvGrpSpPr/>
            <p:nvPr/>
          </p:nvGrpSpPr>
          <p:grpSpPr>
            <a:xfrm>
              <a:off x="5435623" y="5363240"/>
              <a:ext cx="527322" cy="78401"/>
              <a:chOff x="3064128" y="5259734"/>
              <a:chExt cx="954674" cy="250936"/>
            </a:xfrm>
          </p:grpSpPr>
          <p:sp>
            <p:nvSpPr>
              <p:cNvPr id="544" name="Freeform: Shape 543">
                <a:extLst>
                  <a:ext uri="{FF2B5EF4-FFF2-40B4-BE49-F238E27FC236}">
                    <a16:creationId xmlns:a16="http://schemas.microsoft.com/office/drawing/2014/main" id="{9FFE8602-1DF8-49A4-A864-9DDC517A9F9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3CED8BD8-8708-4556-99E0-ABD90057DE4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F86F6B26-39F0-42B5-A104-7E5E3664BB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Freeform: Shape 546">
                <a:extLst>
                  <a:ext uri="{FF2B5EF4-FFF2-40B4-BE49-F238E27FC236}">
                    <a16:creationId xmlns:a16="http://schemas.microsoft.com/office/drawing/2014/main" id="{129FA905-06F5-46E1-B412-52D35091014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89B6B628-6915-47FE-AD1F-63F43DF201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AE1E18C5-5614-44F7-BC16-A4C2DAEB34A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A080F99D-C8DD-4E8E-9EC2-81F30DD5B59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4797BEAC-F93B-4B74-BAE9-D44E9037FC2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93FCBC2F-F0F5-4337-8B68-515CA341CE82}"/>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3D444828-4A1B-4C4C-B7D4-77C9C362EA7C}"/>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A6347DB4-9E35-41F8-A065-A3601EE3BFD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531">
              <a:extLst>
                <a:ext uri="{FF2B5EF4-FFF2-40B4-BE49-F238E27FC236}">
                  <a16:creationId xmlns:a16="http://schemas.microsoft.com/office/drawing/2014/main" id="{1DB145FE-93C7-4D68-A5C4-8416F5F4DBCC}"/>
                </a:ext>
              </a:extLst>
            </p:cNvPr>
            <p:cNvGrpSpPr/>
            <p:nvPr/>
          </p:nvGrpSpPr>
          <p:grpSpPr>
            <a:xfrm>
              <a:off x="5961760" y="5361115"/>
              <a:ext cx="527322" cy="78401"/>
              <a:chOff x="3064128" y="5259734"/>
              <a:chExt cx="954674" cy="250936"/>
            </a:xfrm>
          </p:grpSpPr>
          <p:sp>
            <p:nvSpPr>
              <p:cNvPr id="533" name="Freeform: Shape 532">
                <a:extLst>
                  <a:ext uri="{FF2B5EF4-FFF2-40B4-BE49-F238E27FC236}">
                    <a16:creationId xmlns:a16="http://schemas.microsoft.com/office/drawing/2014/main" id="{3331C530-6487-43B3-858D-1EB3A7FBA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Shape 533">
                <a:extLst>
                  <a:ext uri="{FF2B5EF4-FFF2-40B4-BE49-F238E27FC236}">
                    <a16:creationId xmlns:a16="http://schemas.microsoft.com/office/drawing/2014/main" id="{D3F6D62B-BB7C-4FDD-A106-3F3659E412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Shape 534">
                <a:extLst>
                  <a:ext uri="{FF2B5EF4-FFF2-40B4-BE49-F238E27FC236}">
                    <a16:creationId xmlns:a16="http://schemas.microsoft.com/office/drawing/2014/main" id="{5FE930F6-8493-42E4-BE9C-A7D9D9DBEE1A}"/>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Shape 535">
                <a:extLst>
                  <a:ext uri="{FF2B5EF4-FFF2-40B4-BE49-F238E27FC236}">
                    <a16:creationId xmlns:a16="http://schemas.microsoft.com/office/drawing/2014/main" id="{2618E441-5AE2-42B1-9B47-20175F16A5C1}"/>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FA40196A-C3EF-4750-9EB4-4C079EF6F0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11BA7C4-67AC-492C-B4D8-64C426506C7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6915A973-8147-4FF0-B93A-B926F6BE1E7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7E9C79E5-EC0D-40D9-A07B-16B73460B38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22683571-C41C-4B40-8AB4-2CB4CB80AB2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8C9A5A5-7531-49B3-A05D-9FADB6CDED3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C92DE09C-33E5-4FEE-B8A9-806532CD624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 name="Group 47">
            <a:extLst>
              <a:ext uri="{FF2B5EF4-FFF2-40B4-BE49-F238E27FC236}">
                <a16:creationId xmlns:a16="http://schemas.microsoft.com/office/drawing/2014/main" id="{54E09A22-EA10-4E34-86CA-E2A21BA7B96C}"/>
              </a:ext>
            </a:extLst>
          </p:cNvPr>
          <p:cNvGrpSpPr/>
          <p:nvPr/>
        </p:nvGrpSpPr>
        <p:grpSpPr>
          <a:xfrm>
            <a:off x="7751701" y="5677413"/>
            <a:ext cx="755408" cy="171815"/>
            <a:chOff x="7751701" y="5677413"/>
            <a:chExt cx="755408" cy="171815"/>
          </a:xfrm>
        </p:grpSpPr>
        <p:sp>
          <p:nvSpPr>
            <p:cNvPr id="599" name="Freeform: Shape 598">
              <a:extLst>
                <a:ext uri="{FF2B5EF4-FFF2-40B4-BE49-F238E27FC236}">
                  <a16:creationId xmlns:a16="http://schemas.microsoft.com/office/drawing/2014/main" id="{8B89BF41-0C97-4CE8-866F-3E893B9E565C}"/>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Shape 599">
              <a:extLst>
                <a:ext uri="{FF2B5EF4-FFF2-40B4-BE49-F238E27FC236}">
                  <a16:creationId xmlns:a16="http://schemas.microsoft.com/office/drawing/2014/main" id="{B3559290-937F-4856-87DB-88FD3170DF90}"/>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reeform: Shape 600">
              <a:extLst>
                <a:ext uri="{FF2B5EF4-FFF2-40B4-BE49-F238E27FC236}">
                  <a16:creationId xmlns:a16="http://schemas.microsoft.com/office/drawing/2014/main" id="{775BC5FC-DEDB-48E3-86EC-8F479ABBDCBB}"/>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9">
            <a:extLst>
              <a:ext uri="{FF2B5EF4-FFF2-40B4-BE49-F238E27FC236}">
                <a16:creationId xmlns:a16="http://schemas.microsoft.com/office/drawing/2014/main" id="{E64B9FE5-0836-4BE7-BD67-21CA26B10FC9}"/>
              </a:ext>
            </a:extLst>
          </p:cNvPr>
          <p:cNvGrpSpPr/>
          <p:nvPr/>
        </p:nvGrpSpPr>
        <p:grpSpPr>
          <a:xfrm>
            <a:off x="7623574" y="6017027"/>
            <a:ext cx="1031977" cy="114824"/>
            <a:chOff x="7623574" y="6017027"/>
            <a:chExt cx="1031977" cy="114824"/>
          </a:xfrm>
          <a:solidFill>
            <a:srgbClr val="0000FF"/>
          </a:solidFill>
        </p:grpSpPr>
        <p:sp>
          <p:nvSpPr>
            <p:cNvPr id="603" name="Oval 602">
              <a:extLst>
                <a:ext uri="{FF2B5EF4-FFF2-40B4-BE49-F238E27FC236}">
                  <a16:creationId xmlns:a16="http://schemas.microsoft.com/office/drawing/2014/main" id="{B91BF654-9ED5-483D-83A5-52DA71535679}"/>
                </a:ext>
              </a:extLst>
            </p:cNvPr>
            <p:cNvSpPr/>
            <p:nvPr/>
          </p:nvSpPr>
          <p:spPr>
            <a:xfrm>
              <a:off x="8392644" y="6037863"/>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94B1EA2C-6C5D-409C-8153-7E110109EBE1}"/>
                </a:ext>
              </a:extLst>
            </p:cNvPr>
            <p:cNvSpPr/>
            <p:nvPr/>
          </p:nvSpPr>
          <p:spPr>
            <a:xfrm>
              <a:off x="7956051"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E618B750-059F-4799-B46C-CF9933BFF72A}"/>
                </a:ext>
              </a:extLst>
            </p:cNvPr>
            <p:cNvSpPr/>
            <p:nvPr/>
          </p:nvSpPr>
          <p:spPr>
            <a:xfrm rot="5400000">
              <a:off x="8561433"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Isosceles Triangle 605">
              <a:extLst>
                <a:ext uri="{FF2B5EF4-FFF2-40B4-BE49-F238E27FC236}">
                  <a16:creationId xmlns:a16="http://schemas.microsoft.com/office/drawing/2014/main" id="{112612FD-EB3C-4476-87CF-3B81E812130B}"/>
                </a:ext>
              </a:extLst>
            </p:cNvPr>
            <p:cNvSpPr/>
            <p:nvPr/>
          </p:nvSpPr>
          <p:spPr>
            <a:xfrm>
              <a:off x="8247113"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Isosceles Triangle 606">
              <a:extLst>
                <a:ext uri="{FF2B5EF4-FFF2-40B4-BE49-F238E27FC236}">
                  <a16:creationId xmlns:a16="http://schemas.microsoft.com/office/drawing/2014/main" id="{03969A4F-AD17-44F6-A8F0-1095B3B8B37F}"/>
                </a:ext>
              </a:extLst>
            </p:cNvPr>
            <p:cNvSpPr/>
            <p:nvPr/>
          </p:nvSpPr>
          <p:spPr>
            <a:xfrm>
              <a:off x="7623574"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a:extLst>
                <a:ext uri="{FF2B5EF4-FFF2-40B4-BE49-F238E27FC236}">
                  <a16:creationId xmlns:a16="http://schemas.microsoft.com/office/drawing/2014/main" id="{8E350BC1-EC80-484B-8493-E63ECC0CE567}"/>
                </a:ext>
              </a:extLst>
            </p:cNvPr>
            <p:cNvSpPr/>
            <p:nvPr/>
          </p:nvSpPr>
          <p:spPr>
            <a:xfrm>
              <a:off x="8101582"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Rectangle: Rounded Corners 608">
              <a:extLst>
                <a:ext uri="{FF2B5EF4-FFF2-40B4-BE49-F238E27FC236}">
                  <a16:creationId xmlns:a16="http://schemas.microsoft.com/office/drawing/2014/main" id="{036B8AD0-4592-4399-A701-AE5A5107B36A}"/>
                </a:ext>
              </a:extLst>
            </p:cNvPr>
            <p:cNvSpPr/>
            <p:nvPr/>
          </p:nvSpPr>
          <p:spPr>
            <a:xfrm>
              <a:off x="7769105" y="6037863"/>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98" name="Freeform: Shape 697">
            <a:extLst>
              <a:ext uri="{FF2B5EF4-FFF2-40B4-BE49-F238E27FC236}">
                <a16:creationId xmlns:a16="http://schemas.microsoft.com/office/drawing/2014/main" id="{6B388FF9-807D-46AB-985F-677CF875146D}"/>
              </a:ext>
            </a:extLst>
          </p:cNvPr>
          <p:cNvSpPr/>
          <p:nvPr/>
        </p:nvSpPr>
        <p:spPr>
          <a:xfrm>
            <a:off x="6475212" y="5511259"/>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8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4" name="Group 703">
            <a:extLst>
              <a:ext uri="{FF2B5EF4-FFF2-40B4-BE49-F238E27FC236}">
                <a16:creationId xmlns:a16="http://schemas.microsoft.com/office/drawing/2014/main" id="{4574BA36-AA5F-4F80-88CC-1299304C4117}"/>
              </a:ext>
            </a:extLst>
          </p:cNvPr>
          <p:cNvGrpSpPr/>
          <p:nvPr/>
        </p:nvGrpSpPr>
        <p:grpSpPr>
          <a:xfrm>
            <a:off x="10026955" y="5898626"/>
            <a:ext cx="755408" cy="171815"/>
            <a:chOff x="7751701" y="5677413"/>
            <a:chExt cx="755408" cy="171815"/>
          </a:xfrm>
          <a:solidFill>
            <a:srgbClr val="9900CC"/>
          </a:solidFill>
        </p:grpSpPr>
        <p:sp>
          <p:nvSpPr>
            <p:cNvPr id="705" name="Freeform: Shape 704">
              <a:extLst>
                <a:ext uri="{FF2B5EF4-FFF2-40B4-BE49-F238E27FC236}">
                  <a16:creationId xmlns:a16="http://schemas.microsoft.com/office/drawing/2014/main" id="{B73579CB-AC0C-484E-B340-F6F0AACCC0E4}"/>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Freeform: Shape 705">
              <a:extLst>
                <a:ext uri="{FF2B5EF4-FFF2-40B4-BE49-F238E27FC236}">
                  <a16:creationId xmlns:a16="http://schemas.microsoft.com/office/drawing/2014/main" id="{9E2CE01F-AC0A-4C53-AA2D-556B60104D2F}"/>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Freeform: Shape 706">
              <a:extLst>
                <a:ext uri="{FF2B5EF4-FFF2-40B4-BE49-F238E27FC236}">
                  <a16:creationId xmlns:a16="http://schemas.microsoft.com/office/drawing/2014/main" id="{6A03BC07-28D2-401F-A4E3-EEA8929617C9}"/>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708">
            <a:extLst>
              <a:ext uri="{FF2B5EF4-FFF2-40B4-BE49-F238E27FC236}">
                <a16:creationId xmlns:a16="http://schemas.microsoft.com/office/drawing/2014/main" id="{9747F77F-D4CE-4AC5-92BE-971A290C1C0A}"/>
              </a:ext>
            </a:extLst>
          </p:cNvPr>
          <p:cNvGrpSpPr/>
          <p:nvPr/>
        </p:nvGrpSpPr>
        <p:grpSpPr>
          <a:xfrm>
            <a:off x="9916834" y="5360580"/>
            <a:ext cx="954674" cy="250936"/>
            <a:chOff x="3064128" y="5259734"/>
            <a:chExt cx="954674" cy="250936"/>
          </a:xfrm>
        </p:grpSpPr>
        <p:sp>
          <p:nvSpPr>
            <p:cNvPr id="710" name="Freeform: Shape 709">
              <a:extLst>
                <a:ext uri="{FF2B5EF4-FFF2-40B4-BE49-F238E27FC236}">
                  <a16:creationId xmlns:a16="http://schemas.microsoft.com/office/drawing/2014/main" id="{84A59884-F711-4637-9192-557F2B89B01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Freeform: Shape 710">
              <a:extLst>
                <a:ext uri="{FF2B5EF4-FFF2-40B4-BE49-F238E27FC236}">
                  <a16:creationId xmlns:a16="http://schemas.microsoft.com/office/drawing/2014/main" id="{44AC2EE3-C5F2-4897-B535-E85A1F3EDA6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Freeform: Shape 711">
              <a:extLst>
                <a:ext uri="{FF2B5EF4-FFF2-40B4-BE49-F238E27FC236}">
                  <a16:creationId xmlns:a16="http://schemas.microsoft.com/office/drawing/2014/main" id="{0D28CBCD-576B-4CD6-9BB0-2B24E294BE28}"/>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Freeform: Shape 712">
              <a:extLst>
                <a:ext uri="{FF2B5EF4-FFF2-40B4-BE49-F238E27FC236}">
                  <a16:creationId xmlns:a16="http://schemas.microsoft.com/office/drawing/2014/main" id="{BC7B05CC-3972-4EA7-828C-333BC1BB1D08}"/>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Freeform: Shape 713">
              <a:extLst>
                <a:ext uri="{FF2B5EF4-FFF2-40B4-BE49-F238E27FC236}">
                  <a16:creationId xmlns:a16="http://schemas.microsoft.com/office/drawing/2014/main" id="{E27B2941-6DB5-4B39-96F3-BDB854FAD63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Freeform: Shape 714">
              <a:extLst>
                <a:ext uri="{FF2B5EF4-FFF2-40B4-BE49-F238E27FC236}">
                  <a16:creationId xmlns:a16="http://schemas.microsoft.com/office/drawing/2014/main" id="{B663952E-334D-4834-B87B-E7E8BC0FFA7B}"/>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Freeform: Shape 715">
              <a:extLst>
                <a:ext uri="{FF2B5EF4-FFF2-40B4-BE49-F238E27FC236}">
                  <a16:creationId xmlns:a16="http://schemas.microsoft.com/office/drawing/2014/main" id="{62D0AEDC-7AD9-48F2-B9D3-BAFD337D706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Freeform: Shape 716">
              <a:extLst>
                <a:ext uri="{FF2B5EF4-FFF2-40B4-BE49-F238E27FC236}">
                  <a16:creationId xmlns:a16="http://schemas.microsoft.com/office/drawing/2014/main" id="{C24A4C2B-0DC5-42CE-93B2-06EE2EDBA0D0}"/>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Freeform: Shape 717">
              <a:extLst>
                <a:ext uri="{FF2B5EF4-FFF2-40B4-BE49-F238E27FC236}">
                  <a16:creationId xmlns:a16="http://schemas.microsoft.com/office/drawing/2014/main" id="{03707722-AFFC-4C20-B95F-45AAC1CAB0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Freeform: Shape 718">
              <a:extLst>
                <a:ext uri="{FF2B5EF4-FFF2-40B4-BE49-F238E27FC236}">
                  <a16:creationId xmlns:a16="http://schemas.microsoft.com/office/drawing/2014/main" id="{85251376-F29E-49B0-8F2B-1429A6CDB21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Freeform: Shape 719">
              <a:extLst>
                <a:ext uri="{FF2B5EF4-FFF2-40B4-BE49-F238E27FC236}">
                  <a16:creationId xmlns:a16="http://schemas.microsoft.com/office/drawing/2014/main" id="{81C2669A-C4F5-4F4B-934A-94D3009098A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a:extLst>
              <a:ext uri="{FF2B5EF4-FFF2-40B4-BE49-F238E27FC236}">
                <a16:creationId xmlns:a16="http://schemas.microsoft.com/office/drawing/2014/main" id="{541C7494-8E22-4AEF-A83A-A60A74621F7C}"/>
              </a:ext>
            </a:extLst>
          </p:cNvPr>
          <p:cNvGrpSpPr/>
          <p:nvPr/>
        </p:nvGrpSpPr>
        <p:grpSpPr>
          <a:xfrm>
            <a:off x="8738323" y="5495779"/>
            <a:ext cx="1052512" cy="267360"/>
            <a:chOff x="8738323" y="5495779"/>
            <a:chExt cx="1052512" cy="267360"/>
          </a:xfrm>
        </p:grpSpPr>
        <p:sp>
          <p:nvSpPr>
            <p:cNvPr id="187" name="Rectangle: Rounded Corners 186">
              <a:extLst>
                <a:ext uri="{FF2B5EF4-FFF2-40B4-BE49-F238E27FC236}">
                  <a16:creationId xmlns:a16="http://schemas.microsoft.com/office/drawing/2014/main" id="{8F1833BD-EC8B-4A1C-9ABB-E586944A0871}"/>
                </a:ext>
              </a:extLst>
            </p:cNvPr>
            <p:cNvSpPr/>
            <p:nvPr/>
          </p:nvSpPr>
          <p:spPr>
            <a:xfrm>
              <a:off x="9603820" y="5495779"/>
              <a:ext cx="112811" cy="17104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Freeform: Shape 728">
              <a:extLst>
                <a:ext uri="{FF2B5EF4-FFF2-40B4-BE49-F238E27FC236}">
                  <a16:creationId xmlns:a16="http://schemas.microsoft.com/office/drawing/2014/main" id="{0D06A027-18D0-44E5-823B-8090B591C7C2}"/>
                </a:ext>
              </a:extLst>
            </p:cNvPr>
            <p:cNvSpPr/>
            <p:nvPr/>
          </p:nvSpPr>
          <p:spPr>
            <a:xfrm>
              <a:off x="8738323" y="5521443"/>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00FF"/>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2" name="Freeform: Shape 731">
            <a:extLst>
              <a:ext uri="{FF2B5EF4-FFF2-40B4-BE49-F238E27FC236}">
                <a16:creationId xmlns:a16="http://schemas.microsoft.com/office/drawing/2014/main" id="{41B57DAB-6C15-4E1A-A729-D0630EAD9971}"/>
              </a:ext>
            </a:extLst>
          </p:cNvPr>
          <p:cNvSpPr/>
          <p:nvPr/>
        </p:nvSpPr>
        <p:spPr>
          <a:xfrm>
            <a:off x="1332198" y="6026737"/>
            <a:ext cx="10285151" cy="707153"/>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 name="connsiteX0" fmla="*/ 9795192 w 9822576"/>
              <a:gd name="connsiteY0" fmla="*/ 810 h 414679"/>
              <a:gd name="connsiteX1" fmla="*/ 18028 w 9822576"/>
              <a:gd name="connsiteY1" fmla="*/ 347510 h 414679"/>
              <a:gd name="connsiteX0" fmla="*/ 9805857 w 9832904"/>
              <a:gd name="connsiteY0" fmla="*/ 392 h 703739"/>
              <a:gd name="connsiteX1" fmla="*/ 28693 w 9832904"/>
              <a:gd name="connsiteY1" fmla="*/ 347092 h 703739"/>
              <a:gd name="connsiteX0" fmla="*/ 9802313 w 10076712"/>
              <a:gd name="connsiteY0" fmla="*/ 0 h 853569"/>
              <a:gd name="connsiteX1" fmla="*/ 25149 w 10076712"/>
              <a:gd name="connsiteY1" fmla="*/ 346700 h 853569"/>
              <a:gd name="connsiteX0" fmla="*/ 9802325 w 9802325"/>
              <a:gd name="connsiteY0" fmla="*/ 0 h 882997"/>
              <a:gd name="connsiteX1" fmla="*/ 8974712 w 9802325"/>
              <a:gd name="connsiteY1" fmla="*/ 493332 h 882997"/>
              <a:gd name="connsiteX2" fmla="*/ 25161 w 9802325"/>
              <a:gd name="connsiteY2" fmla="*/ 346700 h 882997"/>
              <a:gd name="connsiteX0" fmla="*/ 9816290 w 9914104"/>
              <a:gd name="connsiteY0" fmla="*/ 0 h 839132"/>
              <a:gd name="connsiteX1" fmla="*/ 8988677 w 9914104"/>
              <a:gd name="connsiteY1" fmla="*/ 493332 h 839132"/>
              <a:gd name="connsiteX2" fmla="*/ 39126 w 9914104"/>
              <a:gd name="connsiteY2" fmla="*/ 346700 h 839132"/>
              <a:gd name="connsiteX0" fmla="*/ 9816437 w 9896616"/>
              <a:gd name="connsiteY0" fmla="*/ 0 h 872221"/>
              <a:gd name="connsiteX1" fmla="*/ 8957019 w 9896616"/>
              <a:gd name="connsiteY1" fmla="*/ 588747 h 872221"/>
              <a:gd name="connsiteX2" fmla="*/ 39273 w 9896616"/>
              <a:gd name="connsiteY2" fmla="*/ 346700 h 872221"/>
              <a:gd name="connsiteX0" fmla="*/ 10242097 w 10322276"/>
              <a:gd name="connsiteY0" fmla="*/ 0 h 702896"/>
              <a:gd name="connsiteX1" fmla="*/ 9382679 w 10322276"/>
              <a:gd name="connsiteY1" fmla="*/ 588747 h 702896"/>
              <a:gd name="connsiteX2" fmla="*/ 723710 w 10322276"/>
              <a:gd name="connsiteY2" fmla="*/ 684163 h 702896"/>
              <a:gd name="connsiteX3" fmla="*/ 464933 w 10322276"/>
              <a:gd name="connsiteY3" fmla="*/ 346700 h 702896"/>
              <a:gd name="connsiteX0" fmla="*/ 9856055 w 9875122"/>
              <a:gd name="connsiteY0" fmla="*/ 0 h 673263"/>
              <a:gd name="connsiteX1" fmla="*/ 8996637 w 9875122"/>
              <a:gd name="connsiteY1" fmla="*/ 588747 h 673263"/>
              <a:gd name="connsiteX2" fmla="*/ 1021480 w 9875122"/>
              <a:gd name="connsiteY2" fmla="*/ 644406 h 673263"/>
              <a:gd name="connsiteX3" fmla="*/ 78891 w 9875122"/>
              <a:gd name="connsiteY3" fmla="*/ 346700 h 673263"/>
              <a:gd name="connsiteX0" fmla="*/ 9856055 w 10392759"/>
              <a:gd name="connsiteY0" fmla="*/ 0 h 673263"/>
              <a:gd name="connsiteX1" fmla="*/ 8996637 w 10392759"/>
              <a:gd name="connsiteY1" fmla="*/ 588747 h 673263"/>
              <a:gd name="connsiteX2" fmla="*/ 1021480 w 10392759"/>
              <a:gd name="connsiteY2" fmla="*/ 644406 h 673263"/>
              <a:gd name="connsiteX3" fmla="*/ 78891 w 10392759"/>
              <a:gd name="connsiteY3" fmla="*/ 346700 h 673263"/>
              <a:gd name="connsiteX0" fmla="*/ 9856055 w 10413636"/>
              <a:gd name="connsiteY0" fmla="*/ 0 h 707685"/>
              <a:gd name="connsiteX1" fmla="*/ 9060248 w 10413636"/>
              <a:gd name="connsiteY1" fmla="*/ 652357 h 707685"/>
              <a:gd name="connsiteX2" fmla="*/ 1021480 w 10413636"/>
              <a:gd name="connsiteY2" fmla="*/ 644406 h 707685"/>
              <a:gd name="connsiteX3" fmla="*/ 78891 w 10413636"/>
              <a:gd name="connsiteY3" fmla="*/ 346700 h 707685"/>
              <a:gd name="connsiteX0" fmla="*/ 9835170 w 10392751"/>
              <a:gd name="connsiteY0" fmla="*/ 0 h 707685"/>
              <a:gd name="connsiteX1" fmla="*/ 9039363 w 10392751"/>
              <a:gd name="connsiteY1" fmla="*/ 652357 h 707685"/>
              <a:gd name="connsiteX2" fmla="*/ 1000595 w 10392751"/>
              <a:gd name="connsiteY2" fmla="*/ 644406 h 707685"/>
              <a:gd name="connsiteX3" fmla="*/ 58006 w 10392751"/>
              <a:gd name="connsiteY3" fmla="*/ 346700 h 707685"/>
              <a:gd name="connsiteX0" fmla="*/ 9777164 w 10334745"/>
              <a:gd name="connsiteY0" fmla="*/ 0 h 707685"/>
              <a:gd name="connsiteX1" fmla="*/ 8981357 w 10334745"/>
              <a:gd name="connsiteY1" fmla="*/ 652357 h 707685"/>
              <a:gd name="connsiteX2" fmla="*/ 942589 w 10334745"/>
              <a:gd name="connsiteY2" fmla="*/ 644406 h 707685"/>
              <a:gd name="connsiteX3" fmla="*/ 0 w 10334745"/>
              <a:gd name="connsiteY3" fmla="*/ 346700 h 707685"/>
              <a:gd name="connsiteX0" fmla="*/ 9777164 w 10334745"/>
              <a:gd name="connsiteY0" fmla="*/ 0 h 693698"/>
              <a:gd name="connsiteX1" fmla="*/ 8981357 w 10334745"/>
              <a:gd name="connsiteY1" fmla="*/ 652357 h 693698"/>
              <a:gd name="connsiteX2" fmla="*/ 942589 w 10334745"/>
              <a:gd name="connsiteY2" fmla="*/ 644406 h 693698"/>
              <a:gd name="connsiteX3" fmla="*/ 0 w 10334745"/>
              <a:gd name="connsiteY3" fmla="*/ 346700 h 693698"/>
              <a:gd name="connsiteX0" fmla="*/ 9777164 w 10333277"/>
              <a:gd name="connsiteY0" fmla="*/ 0 h 708254"/>
              <a:gd name="connsiteX1" fmla="*/ 8981357 w 10333277"/>
              <a:gd name="connsiteY1" fmla="*/ 652357 h 708254"/>
              <a:gd name="connsiteX2" fmla="*/ 974339 w 10333277"/>
              <a:gd name="connsiteY2" fmla="*/ 688856 h 708254"/>
              <a:gd name="connsiteX3" fmla="*/ 0 w 10333277"/>
              <a:gd name="connsiteY3" fmla="*/ 346700 h 708254"/>
              <a:gd name="connsiteX0" fmla="*/ 9777164 w 10333570"/>
              <a:gd name="connsiteY0" fmla="*/ 0 h 697328"/>
              <a:gd name="connsiteX1" fmla="*/ 8981357 w 10333570"/>
              <a:gd name="connsiteY1" fmla="*/ 652357 h 697328"/>
              <a:gd name="connsiteX2" fmla="*/ 967989 w 10333570"/>
              <a:gd name="connsiteY2" fmla="*/ 657106 h 697328"/>
              <a:gd name="connsiteX3" fmla="*/ 0 w 10333570"/>
              <a:gd name="connsiteY3" fmla="*/ 346700 h 697328"/>
              <a:gd name="connsiteX0" fmla="*/ 9790418 w 10346824"/>
              <a:gd name="connsiteY0" fmla="*/ 0 h 697328"/>
              <a:gd name="connsiteX1" fmla="*/ 8994611 w 10346824"/>
              <a:gd name="connsiteY1" fmla="*/ 652357 h 697328"/>
              <a:gd name="connsiteX2" fmla="*/ 981243 w 10346824"/>
              <a:gd name="connsiteY2" fmla="*/ 657106 h 697328"/>
              <a:gd name="connsiteX3" fmla="*/ 13254 w 10346824"/>
              <a:gd name="connsiteY3" fmla="*/ 346700 h 697328"/>
              <a:gd name="connsiteX0" fmla="*/ 9782804 w 10339210"/>
              <a:gd name="connsiteY0" fmla="*/ 0 h 697328"/>
              <a:gd name="connsiteX1" fmla="*/ 8986997 w 10339210"/>
              <a:gd name="connsiteY1" fmla="*/ 652357 h 697328"/>
              <a:gd name="connsiteX2" fmla="*/ 973629 w 10339210"/>
              <a:gd name="connsiteY2" fmla="*/ 657106 h 697328"/>
              <a:gd name="connsiteX3" fmla="*/ 5640 w 10339210"/>
              <a:gd name="connsiteY3" fmla="*/ 346700 h 697328"/>
              <a:gd name="connsiteX0" fmla="*/ 9780370 w 10336776"/>
              <a:gd name="connsiteY0" fmla="*/ 0 h 697328"/>
              <a:gd name="connsiteX1" fmla="*/ 8984563 w 10336776"/>
              <a:gd name="connsiteY1" fmla="*/ 652357 h 697328"/>
              <a:gd name="connsiteX2" fmla="*/ 971195 w 10336776"/>
              <a:gd name="connsiteY2" fmla="*/ 657106 h 697328"/>
              <a:gd name="connsiteX3" fmla="*/ 3206 w 10336776"/>
              <a:gd name="connsiteY3" fmla="*/ 346700 h 697328"/>
              <a:gd name="connsiteX0" fmla="*/ 9856251 w 10412657"/>
              <a:gd name="connsiteY0" fmla="*/ 0 h 719313"/>
              <a:gd name="connsiteX1" fmla="*/ 9060444 w 10412657"/>
              <a:gd name="connsiteY1" fmla="*/ 652357 h 719313"/>
              <a:gd name="connsiteX2" fmla="*/ 1047076 w 10412657"/>
              <a:gd name="connsiteY2" fmla="*/ 657106 h 719313"/>
              <a:gd name="connsiteX3" fmla="*/ 129887 w 10412657"/>
              <a:gd name="connsiteY3" fmla="*/ 289550 h 719313"/>
              <a:gd name="connsiteX0" fmla="*/ 9821763 w 10378169"/>
              <a:gd name="connsiteY0" fmla="*/ 0 h 719313"/>
              <a:gd name="connsiteX1" fmla="*/ 9025956 w 10378169"/>
              <a:gd name="connsiteY1" fmla="*/ 652357 h 719313"/>
              <a:gd name="connsiteX2" fmla="*/ 1012588 w 10378169"/>
              <a:gd name="connsiteY2" fmla="*/ 657106 h 719313"/>
              <a:gd name="connsiteX3" fmla="*/ 95399 w 10378169"/>
              <a:gd name="connsiteY3" fmla="*/ 289550 h 719313"/>
              <a:gd name="connsiteX0" fmla="*/ 9806031 w 10362437"/>
              <a:gd name="connsiteY0" fmla="*/ 0 h 719313"/>
              <a:gd name="connsiteX1" fmla="*/ 9010224 w 10362437"/>
              <a:gd name="connsiteY1" fmla="*/ 652357 h 719313"/>
              <a:gd name="connsiteX2" fmla="*/ 996856 w 10362437"/>
              <a:gd name="connsiteY2" fmla="*/ 657106 h 719313"/>
              <a:gd name="connsiteX3" fmla="*/ 79667 w 10362437"/>
              <a:gd name="connsiteY3" fmla="*/ 289550 h 719313"/>
              <a:gd name="connsiteX0" fmla="*/ 9726364 w 10282770"/>
              <a:gd name="connsiteY0" fmla="*/ 0 h 709633"/>
              <a:gd name="connsiteX1" fmla="*/ 8930557 w 10282770"/>
              <a:gd name="connsiteY1" fmla="*/ 652357 h 709633"/>
              <a:gd name="connsiteX2" fmla="*/ 917189 w 10282770"/>
              <a:gd name="connsiteY2" fmla="*/ 657106 h 709633"/>
              <a:gd name="connsiteX3" fmla="*/ 0 w 10282770"/>
              <a:gd name="connsiteY3" fmla="*/ 289550 h 709633"/>
              <a:gd name="connsiteX0" fmla="*/ 9807548 w 10363954"/>
              <a:gd name="connsiteY0" fmla="*/ 0 h 720764"/>
              <a:gd name="connsiteX1" fmla="*/ 9011741 w 10363954"/>
              <a:gd name="connsiteY1" fmla="*/ 652357 h 720764"/>
              <a:gd name="connsiteX2" fmla="*/ 998373 w 10363954"/>
              <a:gd name="connsiteY2" fmla="*/ 657106 h 720764"/>
              <a:gd name="connsiteX3" fmla="*/ 78803 w 10363954"/>
              <a:gd name="connsiteY3" fmla="*/ 263356 h 720764"/>
              <a:gd name="connsiteX0" fmla="*/ 9824289 w 10380695"/>
              <a:gd name="connsiteY0" fmla="*/ 0 h 720764"/>
              <a:gd name="connsiteX1" fmla="*/ 9028482 w 10380695"/>
              <a:gd name="connsiteY1" fmla="*/ 652357 h 720764"/>
              <a:gd name="connsiteX2" fmla="*/ 1015114 w 10380695"/>
              <a:gd name="connsiteY2" fmla="*/ 657106 h 720764"/>
              <a:gd name="connsiteX3" fmla="*/ 95544 w 10380695"/>
              <a:gd name="connsiteY3" fmla="*/ 263356 h 720764"/>
              <a:gd name="connsiteX0" fmla="*/ 9817380 w 10373786"/>
              <a:gd name="connsiteY0" fmla="*/ 0 h 720764"/>
              <a:gd name="connsiteX1" fmla="*/ 9021573 w 10373786"/>
              <a:gd name="connsiteY1" fmla="*/ 652357 h 720764"/>
              <a:gd name="connsiteX2" fmla="*/ 1008205 w 10373786"/>
              <a:gd name="connsiteY2" fmla="*/ 657106 h 720764"/>
              <a:gd name="connsiteX3" fmla="*/ 88635 w 10373786"/>
              <a:gd name="connsiteY3" fmla="*/ 263356 h 720764"/>
              <a:gd name="connsiteX0" fmla="*/ 9809511 w 10365917"/>
              <a:gd name="connsiteY0" fmla="*/ 0 h 720764"/>
              <a:gd name="connsiteX1" fmla="*/ 9013704 w 10365917"/>
              <a:gd name="connsiteY1" fmla="*/ 652357 h 720764"/>
              <a:gd name="connsiteX2" fmla="*/ 1000336 w 10365917"/>
              <a:gd name="connsiteY2" fmla="*/ 657106 h 720764"/>
              <a:gd name="connsiteX3" fmla="*/ 80766 w 10365917"/>
              <a:gd name="connsiteY3" fmla="*/ 263356 h 720764"/>
              <a:gd name="connsiteX0" fmla="*/ 9732390 w 10288796"/>
              <a:gd name="connsiteY0" fmla="*/ 0 h 709745"/>
              <a:gd name="connsiteX1" fmla="*/ 8936583 w 10288796"/>
              <a:gd name="connsiteY1" fmla="*/ 652357 h 709745"/>
              <a:gd name="connsiteX2" fmla="*/ 923215 w 10288796"/>
              <a:gd name="connsiteY2" fmla="*/ 657106 h 709745"/>
              <a:gd name="connsiteX3" fmla="*/ 3645 w 10288796"/>
              <a:gd name="connsiteY3" fmla="*/ 263356 h 709745"/>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32118 w 10288524"/>
              <a:gd name="connsiteY0" fmla="*/ 0 h 707153"/>
              <a:gd name="connsiteX1" fmla="*/ 8936311 w 10288524"/>
              <a:gd name="connsiteY1" fmla="*/ 652357 h 707153"/>
              <a:gd name="connsiteX2" fmla="*/ 922943 w 10288524"/>
              <a:gd name="connsiteY2" fmla="*/ 657106 h 707153"/>
              <a:gd name="connsiteX3" fmla="*/ 3373 w 10288524"/>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Lst>
            <a:ahLst/>
            <a:cxnLst>
              <a:cxn ang="0">
                <a:pos x="connsiteX0" y="connsiteY0"/>
              </a:cxn>
              <a:cxn ang="0">
                <a:pos x="connsiteX1" y="connsiteY1"/>
              </a:cxn>
              <a:cxn ang="0">
                <a:pos x="connsiteX2" y="connsiteY2"/>
              </a:cxn>
              <a:cxn ang="0">
                <a:pos x="connsiteX3" y="connsiteY3"/>
              </a:cxn>
            </a:cxnLst>
            <a:rect l="l" t="t" r="r" b="b"/>
            <a:pathLst>
              <a:path w="10285151" h="707153">
                <a:moveTo>
                  <a:pt x="9728745" y="0"/>
                </a:moveTo>
                <a:cubicBezTo>
                  <a:pt x="10685326" y="29272"/>
                  <a:pt x="10401134" y="542839"/>
                  <a:pt x="8932938" y="652357"/>
                </a:cubicBezTo>
                <a:cubicBezTo>
                  <a:pt x="7464742" y="761875"/>
                  <a:pt x="1953575" y="676697"/>
                  <a:pt x="919570" y="657106"/>
                </a:cubicBezTo>
                <a:cubicBezTo>
                  <a:pt x="-114435" y="637515"/>
                  <a:pt x="17729" y="518037"/>
                  <a:pt x="0" y="263356"/>
                </a:cubicBezTo>
              </a:path>
            </a:pathLst>
          </a:custGeom>
          <a:noFill/>
          <a:ln w="47625">
            <a:solidFill>
              <a:srgbClr val="9900CC"/>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F296D3BB-F9DA-491B-90CC-3FF3F4F2E0A7}"/>
              </a:ext>
            </a:extLst>
          </p:cNvPr>
          <p:cNvSpPr/>
          <p:nvPr/>
        </p:nvSpPr>
        <p:spPr>
          <a:xfrm>
            <a:off x="7781972" y="1159146"/>
            <a:ext cx="382951" cy="3854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a:extLst>
              <a:ext uri="{FF2B5EF4-FFF2-40B4-BE49-F238E27FC236}">
                <a16:creationId xmlns:a16="http://schemas.microsoft.com/office/drawing/2014/main" id="{37B8E112-B9E0-4FC2-9169-C88E33A588B5}"/>
              </a:ext>
            </a:extLst>
          </p:cNvPr>
          <p:cNvPicPr>
            <a:picLocks noChangeAspect="1"/>
          </p:cNvPicPr>
          <p:nvPr/>
        </p:nvPicPr>
        <p:blipFill rotWithShape="1">
          <a:blip r:embed="rId5"/>
          <a:srcRect r="17765"/>
          <a:stretch/>
        </p:blipFill>
        <p:spPr>
          <a:xfrm>
            <a:off x="9831426" y="207040"/>
            <a:ext cx="2230703" cy="903108"/>
          </a:xfrm>
          <a:prstGeom prst="rect">
            <a:avLst/>
          </a:prstGeom>
        </p:spPr>
      </p:pic>
      <p:grpSp>
        <p:nvGrpSpPr>
          <p:cNvPr id="310" name="Group 309">
            <a:extLst>
              <a:ext uri="{FF2B5EF4-FFF2-40B4-BE49-F238E27FC236}">
                <a16:creationId xmlns:a16="http://schemas.microsoft.com/office/drawing/2014/main" id="{24BDB6B6-5BAA-4EC4-9D47-5E738CAE2A85}"/>
              </a:ext>
            </a:extLst>
          </p:cNvPr>
          <p:cNvGrpSpPr/>
          <p:nvPr/>
        </p:nvGrpSpPr>
        <p:grpSpPr>
          <a:xfrm>
            <a:off x="346386" y="57155"/>
            <a:ext cx="1680376" cy="1247259"/>
            <a:chOff x="346386" y="57155"/>
            <a:chExt cx="1680376" cy="1247259"/>
          </a:xfrm>
        </p:grpSpPr>
        <p:pic>
          <p:nvPicPr>
            <p:cNvPr id="317" name="Picture 2" descr="Image result for buzsaki">
              <a:extLst>
                <a:ext uri="{FF2B5EF4-FFF2-40B4-BE49-F238E27FC236}">
                  <a16:creationId xmlns:a16="http://schemas.microsoft.com/office/drawing/2014/main" id="{EC8C3821-59B0-4959-B190-6ABD01D88F9A}"/>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a:off x="346386" y="623859"/>
              <a:ext cx="680555" cy="680555"/>
            </a:xfrm>
            <a:prstGeom prst="rect">
              <a:avLst/>
            </a:prstGeom>
            <a:noFill/>
            <a:extLst>
              <a:ext uri="{909E8E84-426E-40DD-AFC4-6F175D3DCCD1}">
                <a14:hiddenFill xmlns:a14="http://schemas.microsoft.com/office/drawing/2010/main">
                  <a:solidFill>
                    <a:srgbClr val="FFFFFF"/>
                  </a:solidFill>
                </a14:hiddenFill>
              </a:ext>
            </a:extLst>
          </p:spPr>
        </p:pic>
        <p:sp>
          <p:nvSpPr>
            <p:cNvPr id="318" name="Thought Bubble: Cloud 317">
              <a:extLst>
                <a:ext uri="{FF2B5EF4-FFF2-40B4-BE49-F238E27FC236}">
                  <a16:creationId xmlns:a16="http://schemas.microsoft.com/office/drawing/2014/main" id="{5669FC64-23A1-41F4-B33D-576957F0AF39}"/>
                </a:ext>
              </a:extLst>
            </p:cNvPr>
            <p:cNvSpPr/>
            <p:nvPr/>
          </p:nvSpPr>
          <p:spPr>
            <a:xfrm>
              <a:off x="570793" y="57155"/>
              <a:ext cx="1455969" cy="626233"/>
            </a:xfrm>
            <a:prstGeom prst="cloudCallou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TextBox 318">
              <a:extLst>
                <a:ext uri="{FF2B5EF4-FFF2-40B4-BE49-F238E27FC236}">
                  <a16:creationId xmlns:a16="http://schemas.microsoft.com/office/drawing/2014/main" id="{38F03606-1A61-4C11-9685-F9BFA06853D1}"/>
                </a:ext>
              </a:extLst>
            </p:cNvPr>
            <p:cNvSpPr txBox="1"/>
            <p:nvPr/>
          </p:nvSpPr>
          <p:spPr>
            <a:xfrm>
              <a:off x="711908" y="157701"/>
              <a:ext cx="1173737" cy="400110"/>
            </a:xfrm>
            <a:prstGeom prst="rect">
              <a:avLst/>
            </a:prstGeom>
            <a:noFill/>
          </p:spPr>
          <p:txBody>
            <a:bodyPr wrap="square" rtlCol="0">
              <a:spAutoFit/>
            </a:bodyPr>
            <a:lstStyle/>
            <a:p>
              <a:pPr algn="ctr"/>
              <a:r>
                <a:rPr lang="en-US" sz="1000" dirty="0">
                  <a:latin typeface="Century Gothic" panose="020B0502020202020204" pitchFamily="34" charset="0"/>
                </a:rPr>
                <a:t>Couldn’t have said it better.</a:t>
              </a:r>
            </a:p>
          </p:txBody>
        </p:sp>
      </p:grpSp>
      <p:pic>
        <p:nvPicPr>
          <p:cNvPr id="6" name="Picture 5">
            <a:extLst>
              <a:ext uri="{FF2B5EF4-FFF2-40B4-BE49-F238E27FC236}">
                <a16:creationId xmlns:a16="http://schemas.microsoft.com/office/drawing/2014/main" id="{E098F84D-24C4-4183-8C09-983214438873}"/>
              </a:ext>
            </a:extLst>
          </p:cNvPr>
          <p:cNvPicPr>
            <a:picLocks noChangeAspect="1"/>
          </p:cNvPicPr>
          <p:nvPr/>
        </p:nvPicPr>
        <p:blipFill rotWithShape="1">
          <a:blip r:embed="rId3"/>
          <a:srcRect b="49949"/>
          <a:stretch/>
        </p:blipFill>
        <p:spPr>
          <a:xfrm>
            <a:off x="1050473" y="1022034"/>
            <a:ext cx="6664225" cy="1851341"/>
          </a:xfrm>
          <a:prstGeom prst="rect">
            <a:avLst/>
          </a:prstGeom>
        </p:spPr>
      </p:pic>
    </p:spTree>
    <p:extLst>
      <p:ext uri="{BB962C8B-B14F-4D97-AF65-F5344CB8AC3E}">
        <p14:creationId xmlns:p14="http://schemas.microsoft.com/office/powerpoint/2010/main" val="38554671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2" name="Picture 261">
            <a:extLst>
              <a:ext uri="{FF2B5EF4-FFF2-40B4-BE49-F238E27FC236}">
                <a16:creationId xmlns:a16="http://schemas.microsoft.com/office/drawing/2014/main" id="{7AF2CE2D-D7E6-4434-A009-4C160C8D674A}"/>
              </a:ext>
            </a:extLst>
          </p:cNvPr>
          <p:cNvPicPr>
            <a:picLocks noChangeAspect="1"/>
          </p:cNvPicPr>
          <p:nvPr/>
        </p:nvPicPr>
        <p:blipFill rotWithShape="1">
          <a:blip r:embed="rId3"/>
          <a:srcRect b="49949"/>
          <a:stretch/>
        </p:blipFill>
        <p:spPr>
          <a:xfrm>
            <a:off x="1050473" y="1022034"/>
            <a:ext cx="6664225" cy="1851341"/>
          </a:xfrm>
          <a:prstGeom prst="rect">
            <a:avLst/>
          </a:prstGeom>
        </p:spPr>
      </p:pic>
      <p:pic>
        <p:nvPicPr>
          <p:cNvPr id="8" name="Picture 7">
            <a:extLst>
              <a:ext uri="{FF2B5EF4-FFF2-40B4-BE49-F238E27FC236}">
                <a16:creationId xmlns:a16="http://schemas.microsoft.com/office/drawing/2014/main" id="{17BFA644-A9A1-4CF6-800D-B5ABC06903B3}"/>
              </a:ext>
            </a:extLst>
          </p:cNvPr>
          <p:cNvPicPr>
            <a:picLocks noChangeAspect="1"/>
          </p:cNvPicPr>
          <p:nvPr/>
        </p:nvPicPr>
        <p:blipFill>
          <a:blip r:embed="rId4"/>
          <a:stretch>
            <a:fillRect/>
          </a:stretch>
        </p:blipFill>
        <p:spPr>
          <a:xfrm>
            <a:off x="7693434" y="1056317"/>
            <a:ext cx="3983711" cy="3584176"/>
          </a:xfrm>
          <a:prstGeom prst="rect">
            <a:avLst/>
          </a:prstGeom>
        </p:spPr>
      </p:pic>
      <p:grpSp>
        <p:nvGrpSpPr>
          <p:cNvPr id="487" name="Group 486">
            <a:extLst>
              <a:ext uri="{FF2B5EF4-FFF2-40B4-BE49-F238E27FC236}">
                <a16:creationId xmlns:a16="http://schemas.microsoft.com/office/drawing/2014/main" id="{C0EA6C60-C482-472C-AA5A-A91EBEDF6C3C}"/>
              </a:ext>
            </a:extLst>
          </p:cNvPr>
          <p:cNvGrpSpPr/>
          <p:nvPr/>
        </p:nvGrpSpPr>
        <p:grpSpPr>
          <a:xfrm>
            <a:off x="7566204" y="4803107"/>
            <a:ext cx="1127101" cy="1428646"/>
            <a:chOff x="7656305" y="4803107"/>
            <a:chExt cx="1127101" cy="1428646"/>
          </a:xfrm>
        </p:grpSpPr>
        <p:sp>
          <p:nvSpPr>
            <p:cNvPr id="492" name="TextBox 491">
              <a:extLst>
                <a:ext uri="{FF2B5EF4-FFF2-40B4-BE49-F238E27FC236}">
                  <a16:creationId xmlns:a16="http://schemas.microsoft.com/office/drawing/2014/main" id="{46706608-1132-4B32-A6F0-CC8645637A9A}"/>
                </a:ext>
              </a:extLst>
            </p:cNvPr>
            <p:cNvSpPr txBox="1"/>
            <p:nvPr/>
          </p:nvSpPr>
          <p:spPr>
            <a:xfrm>
              <a:off x="7894377" y="4803107"/>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nvGrpSpPr>
            <p:cNvPr id="493" name="Group 492">
              <a:extLst>
                <a:ext uri="{FF2B5EF4-FFF2-40B4-BE49-F238E27FC236}">
                  <a16:creationId xmlns:a16="http://schemas.microsoft.com/office/drawing/2014/main" id="{3A4DDF00-DDF9-4663-BE9C-72CBB6D71F08}"/>
                </a:ext>
              </a:extLst>
            </p:cNvPr>
            <p:cNvGrpSpPr/>
            <p:nvPr/>
          </p:nvGrpSpPr>
          <p:grpSpPr>
            <a:xfrm>
              <a:off x="7656305" y="5242144"/>
              <a:ext cx="1127101" cy="989609"/>
              <a:chOff x="770536" y="5130779"/>
              <a:chExt cx="1127101" cy="989609"/>
            </a:xfrm>
          </p:grpSpPr>
          <p:sp>
            <p:nvSpPr>
              <p:cNvPr id="494" name="Rectangle 493">
                <a:extLst>
                  <a:ext uri="{FF2B5EF4-FFF2-40B4-BE49-F238E27FC236}">
                    <a16:creationId xmlns:a16="http://schemas.microsoft.com/office/drawing/2014/main" id="{0D21F590-1011-492C-84EC-3EAC0F8D4775}"/>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Rectangle 494">
                <a:extLst>
                  <a:ext uri="{FF2B5EF4-FFF2-40B4-BE49-F238E27FC236}">
                    <a16:creationId xmlns:a16="http://schemas.microsoft.com/office/drawing/2014/main" id="{49005618-8FA5-430C-9B7D-FBE11CAD5E87}"/>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Rectangle 495">
                <a:extLst>
                  <a:ext uri="{FF2B5EF4-FFF2-40B4-BE49-F238E27FC236}">
                    <a16:creationId xmlns:a16="http://schemas.microsoft.com/office/drawing/2014/main" id="{D7A384EA-4D75-4690-845B-A76356B31E75}"/>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612" name="Group 611">
            <a:extLst>
              <a:ext uri="{FF2B5EF4-FFF2-40B4-BE49-F238E27FC236}">
                <a16:creationId xmlns:a16="http://schemas.microsoft.com/office/drawing/2014/main" id="{12E0DF6F-4DCC-4C28-A702-6B4EE25F18E5}"/>
              </a:ext>
            </a:extLst>
          </p:cNvPr>
          <p:cNvGrpSpPr/>
          <p:nvPr/>
        </p:nvGrpSpPr>
        <p:grpSpPr>
          <a:xfrm>
            <a:off x="5300982" y="5249996"/>
            <a:ext cx="1127101" cy="296437"/>
            <a:chOff x="5300982" y="5249996"/>
            <a:chExt cx="1127101" cy="296437"/>
          </a:xfrm>
        </p:grpSpPr>
        <p:cxnSp>
          <p:nvCxnSpPr>
            <p:cNvPr id="613" name="Straight Connector 612">
              <a:extLst>
                <a:ext uri="{FF2B5EF4-FFF2-40B4-BE49-F238E27FC236}">
                  <a16:creationId xmlns:a16="http://schemas.microsoft.com/office/drawing/2014/main" id="{F46AF393-DF6A-4F76-89E3-5731F68F5B51}"/>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4283585-007C-4FB1-8719-CC58A01357B3}"/>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15" name="Group 614">
              <a:extLst>
                <a:ext uri="{FF2B5EF4-FFF2-40B4-BE49-F238E27FC236}">
                  <a16:creationId xmlns:a16="http://schemas.microsoft.com/office/drawing/2014/main" id="{4C1648B6-F6CE-41A8-95AB-0B89618E2120}"/>
                </a:ext>
              </a:extLst>
            </p:cNvPr>
            <p:cNvGrpSpPr/>
            <p:nvPr/>
          </p:nvGrpSpPr>
          <p:grpSpPr>
            <a:xfrm>
              <a:off x="5345143" y="5249996"/>
              <a:ext cx="1053459" cy="80526"/>
              <a:chOff x="5357846" y="5249996"/>
              <a:chExt cx="1053459" cy="80526"/>
            </a:xfrm>
          </p:grpSpPr>
          <p:grpSp>
            <p:nvGrpSpPr>
              <p:cNvPr id="666" name="Group 665">
                <a:extLst>
                  <a:ext uri="{FF2B5EF4-FFF2-40B4-BE49-F238E27FC236}">
                    <a16:creationId xmlns:a16="http://schemas.microsoft.com/office/drawing/2014/main" id="{8EF62A62-859F-49E5-BD30-A880380E36DD}"/>
                  </a:ext>
                </a:extLst>
              </p:cNvPr>
              <p:cNvGrpSpPr/>
              <p:nvPr/>
            </p:nvGrpSpPr>
            <p:grpSpPr>
              <a:xfrm>
                <a:off x="5357846" y="5252121"/>
                <a:ext cx="527322" cy="78401"/>
                <a:chOff x="3064128" y="5259734"/>
                <a:chExt cx="954674" cy="250936"/>
              </a:xfrm>
            </p:grpSpPr>
            <p:sp>
              <p:nvSpPr>
                <p:cNvPr id="679" name="Freeform: Shape 678">
                  <a:extLst>
                    <a:ext uri="{FF2B5EF4-FFF2-40B4-BE49-F238E27FC236}">
                      <a16:creationId xmlns:a16="http://schemas.microsoft.com/office/drawing/2014/main" id="{FBE4EB61-0F37-4E8E-872E-C6B27F3B866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Freeform: Shape 679">
                  <a:extLst>
                    <a:ext uri="{FF2B5EF4-FFF2-40B4-BE49-F238E27FC236}">
                      <a16:creationId xmlns:a16="http://schemas.microsoft.com/office/drawing/2014/main" id="{8377D28D-6E4F-4E50-95CF-BF933425016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Freeform: Shape 680">
                  <a:extLst>
                    <a:ext uri="{FF2B5EF4-FFF2-40B4-BE49-F238E27FC236}">
                      <a16:creationId xmlns:a16="http://schemas.microsoft.com/office/drawing/2014/main" id="{FB7B4734-ACF2-492E-A146-FE9FD5F6958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reeform: Shape 681">
                  <a:extLst>
                    <a:ext uri="{FF2B5EF4-FFF2-40B4-BE49-F238E27FC236}">
                      <a16:creationId xmlns:a16="http://schemas.microsoft.com/office/drawing/2014/main" id="{6F5DE732-A18E-48D9-9768-11EDC174F0F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reeform: Shape 682">
                  <a:extLst>
                    <a:ext uri="{FF2B5EF4-FFF2-40B4-BE49-F238E27FC236}">
                      <a16:creationId xmlns:a16="http://schemas.microsoft.com/office/drawing/2014/main" id="{A7F1EE72-6A3D-4E9A-A11C-2CDB011AC5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Freeform: Shape 683">
                  <a:extLst>
                    <a:ext uri="{FF2B5EF4-FFF2-40B4-BE49-F238E27FC236}">
                      <a16:creationId xmlns:a16="http://schemas.microsoft.com/office/drawing/2014/main" id="{8CB8468A-0755-48AA-973C-B6BB823A6F2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Freeform: Shape 684">
                  <a:extLst>
                    <a:ext uri="{FF2B5EF4-FFF2-40B4-BE49-F238E27FC236}">
                      <a16:creationId xmlns:a16="http://schemas.microsoft.com/office/drawing/2014/main" id="{D872BE33-388E-4BF4-89AC-4AACED3DABF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Freeform: Shape 685">
                  <a:extLst>
                    <a:ext uri="{FF2B5EF4-FFF2-40B4-BE49-F238E27FC236}">
                      <a16:creationId xmlns:a16="http://schemas.microsoft.com/office/drawing/2014/main" id="{C6AFBD2C-06D6-46EC-8434-2AF2D27A076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Freeform: Shape 686">
                  <a:extLst>
                    <a:ext uri="{FF2B5EF4-FFF2-40B4-BE49-F238E27FC236}">
                      <a16:creationId xmlns:a16="http://schemas.microsoft.com/office/drawing/2014/main" id="{CE8A9528-1914-4728-90AB-DD7E366CE22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reeform: Shape 687">
                  <a:extLst>
                    <a:ext uri="{FF2B5EF4-FFF2-40B4-BE49-F238E27FC236}">
                      <a16:creationId xmlns:a16="http://schemas.microsoft.com/office/drawing/2014/main" id="{499DB118-13C2-4DC1-A319-CBAC9708636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reeform: Shape 688">
                  <a:extLst>
                    <a:ext uri="{FF2B5EF4-FFF2-40B4-BE49-F238E27FC236}">
                      <a16:creationId xmlns:a16="http://schemas.microsoft.com/office/drawing/2014/main" id="{BC131F21-955F-4A63-A31C-470ED36F9D42}"/>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7" name="Group 666">
                <a:extLst>
                  <a:ext uri="{FF2B5EF4-FFF2-40B4-BE49-F238E27FC236}">
                    <a16:creationId xmlns:a16="http://schemas.microsoft.com/office/drawing/2014/main" id="{1DD74D29-EA4E-4E30-AC29-E9CDB15A974E}"/>
                  </a:ext>
                </a:extLst>
              </p:cNvPr>
              <p:cNvGrpSpPr/>
              <p:nvPr/>
            </p:nvGrpSpPr>
            <p:grpSpPr>
              <a:xfrm>
                <a:off x="5883983" y="5249996"/>
                <a:ext cx="527322" cy="78401"/>
                <a:chOff x="3064128" y="5259734"/>
                <a:chExt cx="954674" cy="250936"/>
              </a:xfrm>
            </p:grpSpPr>
            <p:sp>
              <p:nvSpPr>
                <p:cNvPr id="668" name="Freeform: Shape 667">
                  <a:extLst>
                    <a:ext uri="{FF2B5EF4-FFF2-40B4-BE49-F238E27FC236}">
                      <a16:creationId xmlns:a16="http://schemas.microsoft.com/office/drawing/2014/main" id="{7ED2B3D1-439B-446F-865F-16F06C00B0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Freeform: Shape 668">
                  <a:extLst>
                    <a:ext uri="{FF2B5EF4-FFF2-40B4-BE49-F238E27FC236}">
                      <a16:creationId xmlns:a16="http://schemas.microsoft.com/office/drawing/2014/main" id="{DA34CEE1-DF74-4535-AF65-EC4C9CAF79D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Freeform: Shape 669">
                  <a:extLst>
                    <a:ext uri="{FF2B5EF4-FFF2-40B4-BE49-F238E27FC236}">
                      <a16:creationId xmlns:a16="http://schemas.microsoft.com/office/drawing/2014/main" id="{B0716135-8DE3-42CA-A391-BA23740FA0D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Freeform: Shape 670">
                  <a:extLst>
                    <a:ext uri="{FF2B5EF4-FFF2-40B4-BE49-F238E27FC236}">
                      <a16:creationId xmlns:a16="http://schemas.microsoft.com/office/drawing/2014/main" id="{0BE06586-1D59-4468-B581-4D417F72B48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reeform: Shape 671">
                  <a:extLst>
                    <a:ext uri="{FF2B5EF4-FFF2-40B4-BE49-F238E27FC236}">
                      <a16:creationId xmlns:a16="http://schemas.microsoft.com/office/drawing/2014/main" id="{DC74DAF1-0895-4B44-8E3C-7BF69365F1A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Shape 672">
                  <a:extLst>
                    <a:ext uri="{FF2B5EF4-FFF2-40B4-BE49-F238E27FC236}">
                      <a16:creationId xmlns:a16="http://schemas.microsoft.com/office/drawing/2014/main" id="{FAED9C51-EF5C-4222-9164-5001C56EB65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Shape 673">
                  <a:extLst>
                    <a:ext uri="{FF2B5EF4-FFF2-40B4-BE49-F238E27FC236}">
                      <a16:creationId xmlns:a16="http://schemas.microsoft.com/office/drawing/2014/main" id="{188D35A2-DC00-4990-A8CB-3B6DBB7E473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reeform: Shape 674">
                  <a:extLst>
                    <a:ext uri="{FF2B5EF4-FFF2-40B4-BE49-F238E27FC236}">
                      <a16:creationId xmlns:a16="http://schemas.microsoft.com/office/drawing/2014/main" id="{ED65338D-D92D-49CE-AD65-530ECBE5BB2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Freeform: Shape 675">
                  <a:extLst>
                    <a:ext uri="{FF2B5EF4-FFF2-40B4-BE49-F238E27FC236}">
                      <a16:creationId xmlns:a16="http://schemas.microsoft.com/office/drawing/2014/main" id="{6B9A05E3-B09A-4544-BA32-31EC4B425C9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Freeform: Shape 676">
                  <a:extLst>
                    <a:ext uri="{FF2B5EF4-FFF2-40B4-BE49-F238E27FC236}">
                      <a16:creationId xmlns:a16="http://schemas.microsoft.com/office/drawing/2014/main" id="{0392806E-CC64-4CEB-AEF0-64B5CEFD9CC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Freeform: Shape 677">
                  <a:extLst>
                    <a:ext uri="{FF2B5EF4-FFF2-40B4-BE49-F238E27FC236}">
                      <a16:creationId xmlns:a16="http://schemas.microsoft.com/office/drawing/2014/main" id="{F039F814-1B18-4612-B363-0E475D4845F7}"/>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6" name="Group 615">
              <a:extLst>
                <a:ext uri="{FF2B5EF4-FFF2-40B4-BE49-F238E27FC236}">
                  <a16:creationId xmlns:a16="http://schemas.microsoft.com/office/drawing/2014/main" id="{A8217F1E-E1CB-4AEC-9919-289551017E99}"/>
                </a:ext>
              </a:extLst>
            </p:cNvPr>
            <p:cNvGrpSpPr/>
            <p:nvPr/>
          </p:nvGrpSpPr>
          <p:grpSpPr>
            <a:xfrm>
              <a:off x="5345143" y="5361115"/>
              <a:ext cx="1053459" cy="80526"/>
              <a:chOff x="5435623" y="5361115"/>
              <a:chExt cx="1053459" cy="80526"/>
            </a:xfrm>
          </p:grpSpPr>
          <p:grpSp>
            <p:nvGrpSpPr>
              <p:cNvPr id="642" name="Group 641">
                <a:extLst>
                  <a:ext uri="{FF2B5EF4-FFF2-40B4-BE49-F238E27FC236}">
                    <a16:creationId xmlns:a16="http://schemas.microsoft.com/office/drawing/2014/main" id="{3A357A97-A8D8-4DE2-A588-9B5A5C883E26}"/>
                  </a:ext>
                </a:extLst>
              </p:cNvPr>
              <p:cNvGrpSpPr/>
              <p:nvPr/>
            </p:nvGrpSpPr>
            <p:grpSpPr>
              <a:xfrm>
                <a:off x="5435623" y="5363240"/>
                <a:ext cx="527322" cy="78401"/>
                <a:chOff x="3064128" y="5259734"/>
                <a:chExt cx="954674" cy="250936"/>
              </a:xfrm>
            </p:grpSpPr>
            <p:sp>
              <p:nvSpPr>
                <p:cNvPr id="655" name="Freeform: Shape 654">
                  <a:extLst>
                    <a:ext uri="{FF2B5EF4-FFF2-40B4-BE49-F238E27FC236}">
                      <a16:creationId xmlns:a16="http://schemas.microsoft.com/office/drawing/2014/main" id="{81098C4A-1BCB-4E64-877B-3C1CCA173FB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reeform: Shape 655">
                  <a:extLst>
                    <a:ext uri="{FF2B5EF4-FFF2-40B4-BE49-F238E27FC236}">
                      <a16:creationId xmlns:a16="http://schemas.microsoft.com/office/drawing/2014/main" id="{03EE4808-4F6E-451D-B6EB-EE35B03F928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Freeform: Shape 656">
                  <a:extLst>
                    <a:ext uri="{FF2B5EF4-FFF2-40B4-BE49-F238E27FC236}">
                      <a16:creationId xmlns:a16="http://schemas.microsoft.com/office/drawing/2014/main" id="{B6103AD3-378B-4D50-92F2-5DCE146246D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Freeform: Shape 657">
                  <a:extLst>
                    <a:ext uri="{FF2B5EF4-FFF2-40B4-BE49-F238E27FC236}">
                      <a16:creationId xmlns:a16="http://schemas.microsoft.com/office/drawing/2014/main" id="{C5547F3F-CFD9-4268-AF4E-950A4CA5575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Freeform: Shape 658">
                  <a:extLst>
                    <a:ext uri="{FF2B5EF4-FFF2-40B4-BE49-F238E27FC236}">
                      <a16:creationId xmlns:a16="http://schemas.microsoft.com/office/drawing/2014/main" id="{0233A8B8-AA30-4B6B-AD2E-ACA4731BDBF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Freeform: Shape 659">
                  <a:extLst>
                    <a:ext uri="{FF2B5EF4-FFF2-40B4-BE49-F238E27FC236}">
                      <a16:creationId xmlns:a16="http://schemas.microsoft.com/office/drawing/2014/main" id="{5C592486-2DF7-4498-BA8B-D05B363894A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Freeform: Shape 660">
                  <a:extLst>
                    <a:ext uri="{FF2B5EF4-FFF2-40B4-BE49-F238E27FC236}">
                      <a16:creationId xmlns:a16="http://schemas.microsoft.com/office/drawing/2014/main" id="{22A28C82-6191-46FC-BCE9-37ADC201B59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Freeform: Shape 661">
                  <a:extLst>
                    <a:ext uri="{FF2B5EF4-FFF2-40B4-BE49-F238E27FC236}">
                      <a16:creationId xmlns:a16="http://schemas.microsoft.com/office/drawing/2014/main" id="{A780D52A-5F2B-449D-B7D7-1D9463426A1C}"/>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Freeform: Shape 662">
                  <a:extLst>
                    <a:ext uri="{FF2B5EF4-FFF2-40B4-BE49-F238E27FC236}">
                      <a16:creationId xmlns:a16="http://schemas.microsoft.com/office/drawing/2014/main" id="{1C3454DA-16CC-4A3C-9228-B4B5856D99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Freeform: Shape 663">
                  <a:extLst>
                    <a:ext uri="{FF2B5EF4-FFF2-40B4-BE49-F238E27FC236}">
                      <a16:creationId xmlns:a16="http://schemas.microsoft.com/office/drawing/2014/main" id="{6E7AEC37-19C8-4E28-AD96-55D6453BF0B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Freeform: Shape 664">
                  <a:extLst>
                    <a:ext uri="{FF2B5EF4-FFF2-40B4-BE49-F238E27FC236}">
                      <a16:creationId xmlns:a16="http://schemas.microsoft.com/office/drawing/2014/main" id="{D2944FAB-2984-4AE9-992A-B74C78C9025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642">
                <a:extLst>
                  <a:ext uri="{FF2B5EF4-FFF2-40B4-BE49-F238E27FC236}">
                    <a16:creationId xmlns:a16="http://schemas.microsoft.com/office/drawing/2014/main" id="{37319EB3-5CC1-42B0-BBF0-D81B0FF058A7}"/>
                  </a:ext>
                </a:extLst>
              </p:cNvPr>
              <p:cNvGrpSpPr/>
              <p:nvPr/>
            </p:nvGrpSpPr>
            <p:grpSpPr>
              <a:xfrm>
                <a:off x="5961760" y="5361115"/>
                <a:ext cx="527322" cy="78401"/>
                <a:chOff x="3064128" y="5259734"/>
                <a:chExt cx="954674" cy="250936"/>
              </a:xfrm>
            </p:grpSpPr>
            <p:sp>
              <p:nvSpPr>
                <p:cNvPr id="644" name="Freeform: Shape 643">
                  <a:extLst>
                    <a:ext uri="{FF2B5EF4-FFF2-40B4-BE49-F238E27FC236}">
                      <a16:creationId xmlns:a16="http://schemas.microsoft.com/office/drawing/2014/main" id="{4A5AD22B-3659-4C1F-8D74-7B6C3B26102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Freeform: Shape 644">
                  <a:extLst>
                    <a:ext uri="{FF2B5EF4-FFF2-40B4-BE49-F238E27FC236}">
                      <a16:creationId xmlns:a16="http://schemas.microsoft.com/office/drawing/2014/main" id="{8C978A10-D582-4958-A4AC-15D433FB497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reeform: Shape 645">
                  <a:extLst>
                    <a:ext uri="{FF2B5EF4-FFF2-40B4-BE49-F238E27FC236}">
                      <a16:creationId xmlns:a16="http://schemas.microsoft.com/office/drawing/2014/main" id="{BCEC6C83-FBB8-4068-BB31-6948A566CB0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Freeform: Shape 646">
                  <a:extLst>
                    <a:ext uri="{FF2B5EF4-FFF2-40B4-BE49-F238E27FC236}">
                      <a16:creationId xmlns:a16="http://schemas.microsoft.com/office/drawing/2014/main" id="{B544D883-4DCC-448B-A131-4A7D41A9D04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Shape 647">
                  <a:extLst>
                    <a:ext uri="{FF2B5EF4-FFF2-40B4-BE49-F238E27FC236}">
                      <a16:creationId xmlns:a16="http://schemas.microsoft.com/office/drawing/2014/main" id="{662B103A-A2DE-4E28-91BC-7BFFAA107AB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Shape 648">
                  <a:extLst>
                    <a:ext uri="{FF2B5EF4-FFF2-40B4-BE49-F238E27FC236}">
                      <a16:creationId xmlns:a16="http://schemas.microsoft.com/office/drawing/2014/main" id="{4C23B5A5-CBFA-45F0-BDDA-3C392228BF0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Freeform: Shape 649">
                  <a:extLst>
                    <a:ext uri="{FF2B5EF4-FFF2-40B4-BE49-F238E27FC236}">
                      <a16:creationId xmlns:a16="http://schemas.microsoft.com/office/drawing/2014/main" id="{9AAB6C0D-31A0-4A79-BDFC-7480EA485C5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Freeform: Shape 650">
                  <a:extLst>
                    <a:ext uri="{FF2B5EF4-FFF2-40B4-BE49-F238E27FC236}">
                      <a16:creationId xmlns:a16="http://schemas.microsoft.com/office/drawing/2014/main" id="{F30040E1-ED6C-4F3F-B8C7-E2F59DABCAD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Freeform: Shape 651">
                  <a:extLst>
                    <a:ext uri="{FF2B5EF4-FFF2-40B4-BE49-F238E27FC236}">
                      <a16:creationId xmlns:a16="http://schemas.microsoft.com/office/drawing/2014/main" id="{0694B3D2-4EE7-4DB7-BED1-A8A2F42374A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reeform: Shape 652">
                  <a:extLst>
                    <a:ext uri="{FF2B5EF4-FFF2-40B4-BE49-F238E27FC236}">
                      <a16:creationId xmlns:a16="http://schemas.microsoft.com/office/drawing/2014/main" id="{E2C03C5D-2EC6-4C77-8EBA-D0FC7FD9020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Freeform: Shape 653">
                  <a:extLst>
                    <a:ext uri="{FF2B5EF4-FFF2-40B4-BE49-F238E27FC236}">
                      <a16:creationId xmlns:a16="http://schemas.microsoft.com/office/drawing/2014/main" id="{0F159000-5682-481E-9E9A-D7D4C79CD2E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616">
              <a:extLst>
                <a:ext uri="{FF2B5EF4-FFF2-40B4-BE49-F238E27FC236}">
                  <a16:creationId xmlns:a16="http://schemas.microsoft.com/office/drawing/2014/main" id="{6CB4AE63-69EE-44BD-AC88-E6D573DB4BF6}"/>
                </a:ext>
              </a:extLst>
            </p:cNvPr>
            <p:cNvGrpSpPr/>
            <p:nvPr/>
          </p:nvGrpSpPr>
          <p:grpSpPr>
            <a:xfrm>
              <a:off x="5345143" y="5465907"/>
              <a:ext cx="1053459" cy="80526"/>
              <a:chOff x="5357846" y="5249996"/>
              <a:chExt cx="1053459" cy="80526"/>
            </a:xfrm>
          </p:grpSpPr>
          <p:grpSp>
            <p:nvGrpSpPr>
              <p:cNvPr id="618" name="Group 617">
                <a:extLst>
                  <a:ext uri="{FF2B5EF4-FFF2-40B4-BE49-F238E27FC236}">
                    <a16:creationId xmlns:a16="http://schemas.microsoft.com/office/drawing/2014/main" id="{45B9A95A-A71E-4B57-88E8-67D0C9178EAA}"/>
                  </a:ext>
                </a:extLst>
              </p:cNvPr>
              <p:cNvGrpSpPr/>
              <p:nvPr/>
            </p:nvGrpSpPr>
            <p:grpSpPr>
              <a:xfrm>
                <a:off x="5357846" y="5252121"/>
                <a:ext cx="527322" cy="78401"/>
                <a:chOff x="3064128" y="5259734"/>
                <a:chExt cx="954674" cy="250936"/>
              </a:xfrm>
            </p:grpSpPr>
            <p:sp>
              <p:nvSpPr>
                <p:cNvPr id="631" name="Freeform: Shape 630">
                  <a:extLst>
                    <a:ext uri="{FF2B5EF4-FFF2-40B4-BE49-F238E27FC236}">
                      <a16:creationId xmlns:a16="http://schemas.microsoft.com/office/drawing/2014/main" id="{3FEB456E-F091-49E4-B726-86DDCF7FC8DF}"/>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reeform: Shape 631">
                  <a:extLst>
                    <a:ext uri="{FF2B5EF4-FFF2-40B4-BE49-F238E27FC236}">
                      <a16:creationId xmlns:a16="http://schemas.microsoft.com/office/drawing/2014/main" id="{196C8AE7-6FC5-4F46-8173-7962B4EAF5F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Freeform: Shape 632">
                  <a:extLst>
                    <a:ext uri="{FF2B5EF4-FFF2-40B4-BE49-F238E27FC236}">
                      <a16:creationId xmlns:a16="http://schemas.microsoft.com/office/drawing/2014/main" id="{BE821153-526D-4ABC-8D06-5B719E63C4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Freeform: Shape 633">
                  <a:extLst>
                    <a:ext uri="{FF2B5EF4-FFF2-40B4-BE49-F238E27FC236}">
                      <a16:creationId xmlns:a16="http://schemas.microsoft.com/office/drawing/2014/main" id="{E8628144-0698-45D8-A74F-8324B2EECAB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reeform: Shape 634">
                  <a:extLst>
                    <a:ext uri="{FF2B5EF4-FFF2-40B4-BE49-F238E27FC236}">
                      <a16:creationId xmlns:a16="http://schemas.microsoft.com/office/drawing/2014/main" id="{AF60FD6F-EFCD-4E76-A6A3-8FDE694C408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reeform: Shape 635">
                  <a:extLst>
                    <a:ext uri="{FF2B5EF4-FFF2-40B4-BE49-F238E27FC236}">
                      <a16:creationId xmlns:a16="http://schemas.microsoft.com/office/drawing/2014/main" id="{18817E01-7E23-4052-82FB-7DDE021021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reeform: Shape 636">
                  <a:extLst>
                    <a:ext uri="{FF2B5EF4-FFF2-40B4-BE49-F238E27FC236}">
                      <a16:creationId xmlns:a16="http://schemas.microsoft.com/office/drawing/2014/main" id="{0CF09443-49A8-4BE7-83EA-D59CEF18EBB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EA50291E-1945-4DBC-A6E3-2EE311ACA68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reeform: Shape 638">
                  <a:extLst>
                    <a:ext uri="{FF2B5EF4-FFF2-40B4-BE49-F238E27FC236}">
                      <a16:creationId xmlns:a16="http://schemas.microsoft.com/office/drawing/2014/main" id="{E13FB47D-BD2E-40F6-8FAF-1E5361AE390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reeform: Shape 639">
                  <a:extLst>
                    <a:ext uri="{FF2B5EF4-FFF2-40B4-BE49-F238E27FC236}">
                      <a16:creationId xmlns:a16="http://schemas.microsoft.com/office/drawing/2014/main" id="{B815D381-CC7A-476F-9391-EBDB102C6C4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Freeform: Shape 640">
                  <a:extLst>
                    <a:ext uri="{FF2B5EF4-FFF2-40B4-BE49-F238E27FC236}">
                      <a16:creationId xmlns:a16="http://schemas.microsoft.com/office/drawing/2014/main" id="{35993C53-04B1-43B5-BA46-F6B211D9A03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a:extLst>
                  <a:ext uri="{FF2B5EF4-FFF2-40B4-BE49-F238E27FC236}">
                    <a16:creationId xmlns:a16="http://schemas.microsoft.com/office/drawing/2014/main" id="{EDE12571-EFD5-4F0D-93A5-5E38280A93DA}"/>
                  </a:ext>
                </a:extLst>
              </p:cNvPr>
              <p:cNvGrpSpPr/>
              <p:nvPr/>
            </p:nvGrpSpPr>
            <p:grpSpPr>
              <a:xfrm>
                <a:off x="5883983" y="5249996"/>
                <a:ext cx="527322" cy="78401"/>
                <a:chOff x="3064128" y="5259734"/>
                <a:chExt cx="954674" cy="250936"/>
              </a:xfrm>
            </p:grpSpPr>
            <p:sp>
              <p:nvSpPr>
                <p:cNvPr id="620" name="Freeform: Shape 619">
                  <a:extLst>
                    <a:ext uri="{FF2B5EF4-FFF2-40B4-BE49-F238E27FC236}">
                      <a16:creationId xmlns:a16="http://schemas.microsoft.com/office/drawing/2014/main" id="{EA886201-265E-42B3-A0FE-49AB14CEB9C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Shape 620">
                  <a:extLst>
                    <a:ext uri="{FF2B5EF4-FFF2-40B4-BE49-F238E27FC236}">
                      <a16:creationId xmlns:a16="http://schemas.microsoft.com/office/drawing/2014/main" id="{EA212FE1-EFE3-470E-8C2E-2D51A2858DC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Shape 621">
                  <a:extLst>
                    <a:ext uri="{FF2B5EF4-FFF2-40B4-BE49-F238E27FC236}">
                      <a16:creationId xmlns:a16="http://schemas.microsoft.com/office/drawing/2014/main" id="{4F32E342-3B8A-48F4-8D4A-186F2F4624A7}"/>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Shape 622">
                  <a:extLst>
                    <a:ext uri="{FF2B5EF4-FFF2-40B4-BE49-F238E27FC236}">
                      <a16:creationId xmlns:a16="http://schemas.microsoft.com/office/drawing/2014/main" id="{C5DA39A4-0698-4781-B63E-A5CF0746702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Shape 623">
                  <a:extLst>
                    <a:ext uri="{FF2B5EF4-FFF2-40B4-BE49-F238E27FC236}">
                      <a16:creationId xmlns:a16="http://schemas.microsoft.com/office/drawing/2014/main" id="{CBEC52BE-4D99-43CB-8B53-B3F8D1C93009}"/>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Shape 624">
                  <a:extLst>
                    <a:ext uri="{FF2B5EF4-FFF2-40B4-BE49-F238E27FC236}">
                      <a16:creationId xmlns:a16="http://schemas.microsoft.com/office/drawing/2014/main" id="{84E57707-28D9-4F15-84D2-FAABE3F43C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Freeform: Shape 625">
                  <a:extLst>
                    <a:ext uri="{FF2B5EF4-FFF2-40B4-BE49-F238E27FC236}">
                      <a16:creationId xmlns:a16="http://schemas.microsoft.com/office/drawing/2014/main" id="{CD4D2BA9-F4C5-4A99-9B2F-DBEA7765369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Freeform: Shape 626">
                  <a:extLst>
                    <a:ext uri="{FF2B5EF4-FFF2-40B4-BE49-F238E27FC236}">
                      <a16:creationId xmlns:a16="http://schemas.microsoft.com/office/drawing/2014/main" id="{E9F7F8D5-C446-479B-B222-1F218D42C3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Shape 627">
                  <a:extLst>
                    <a:ext uri="{FF2B5EF4-FFF2-40B4-BE49-F238E27FC236}">
                      <a16:creationId xmlns:a16="http://schemas.microsoft.com/office/drawing/2014/main" id="{4AC1F7A6-9B68-4C5A-B267-66DE271AB33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Shape 628">
                  <a:extLst>
                    <a:ext uri="{FF2B5EF4-FFF2-40B4-BE49-F238E27FC236}">
                      <a16:creationId xmlns:a16="http://schemas.microsoft.com/office/drawing/2014/main" id="{7B76543A-BD5C-48C4-8B0F-364FC280BCA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Shape 629">
                  <a:extLst>
                    <a:ext uri="{FF2B5EF4-FFF2-40B4-BE49-F238E27FC236}">
                      <a16:creationId xmlns:a16="http://schemas.microsoft.com/office/drawing/2014/main" id="{D3342174-3A45-4C54-9588-26CAFAECE6F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3" name="TextBox 242">
            <a:extLst>
              <a:ext uri="{FF2B5EF4-FFF2-40B4-BE49-F238E27FC236}">
                <a16:creationId xmlns:a16="http://schemas.microsoft.com/office/drawing/2014/main" id="{8A454FFA-C046-49BC-BCFE-B94D147D7E5A}"/>
              </a:ext>
            </a:extLst>
          </p:cNvPr>
          <p:cNvSpPr txBox="1"/>
          <p:nvPr/>
        </p:nvSpPr>
        <p:spPr>
          <a:xfrm>
            <a:off x="2416863" y="204980"/>
            <a:ext cx="6572633" cy="707886"/>
          </a:xfrm>
          <a:prstGeom prst="rect">
            <a:avLst/>
          </a:prstGeom>
          <a:noFill/>
        </p:spPr>
        <p:txBody>
          <a:bodyPr wrap="none" rtlCol="0">
            <a:spAutoFit/>
          </a:bodyPr>
          <a:lstStyle/>
          <a:p>
            <a:r>
              <a:rPr lang="en-US" sz="4000" dirty="0">
                <a:latin typeface="Century Gothic" panose="020B0502020202020204" pitchFamily="34" charset="0"/>
              </a:rPr>
              <a:t>Hippocampus: Physiology</a:t>
            </a:r>
          </a:p>
        </p:txBody>
      </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02" name="Straight Connector 501">
            <a:extLst>
              <a:ext uri="{FF2B5EF4-FFF2-40B4-BE49-F238E27FC236}">
                <a16:creationId xmlns:a16="http://schemas.microsoft.com/office/drawing/2014/main" id="{67FA5AC5-2E85-457A-B37D-9766C1DDD3F3}"/>
              </a:ext>
            </a:extLst>
          </p:cNvPr>
          <p:cNvCxnSpPr>
            <a:cxnSpLocks/>
          </p:cNvCxnSpPr>
          <p:nvPr/>
        </p:nvCxnSpPr>
        <p:spPr>
          <a:xfrm>
            <a:off x="7566078" y="5411078"/>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86" name="TextBox 585">
            <a:extLst>
              <a:ext uri="{FF2B5EF4-FFF2-40B4-BE49-F238E27FC236}">
                <a16:creationId xmlns:a16="http://schemas.microsoft.com/office/drawing/2014/main" id="{69480B1A-5FE4-4D26-B49E-A30AC7284FEB}"/>
              </a:ext>
            </a:extLst>
          </p:cNvPr>
          <p:cNvSpPr txBox="1"/>
          <p:nvPr/>
        </p:nvSpPr>
        <p:spPr>
          <a:xfrm>
            <a:off x="10014904" y="4803107"/>
            <a:ext cx="760144" cy="523220"/>
          </a:xfrm>
          <a:prstGeom prst="rect">
            <a:avLst/>
          </a:prstGeom>
          <a:noFill/>
        </p:spPr>
        <p:txBody>
          <a:bodyPr wrap="none" rtlCol="0">
            <a:spAutoFit/>
          </a:bodyPr>
          <a:lstStyle/>
          <a:p>
            <a:r>
              <a:rPr lang="en-US" sz="2800" dirty="0">
                <a:solidFill>
                  <a:srgbClr val="9900CC"/>
                </a:solidFill>
                <a:latin typeface="Candara" panose="020E0502030303020204" pitchFamily="34" charset="0"/>
              </a:rPr>
              <a:t>Sub</a:t>
            </a:r>
          </a:p>
        </p:txBody>
      </p:sp>
      <p:sp>
        <p:nvSpPr>
          <p:cNvPr id="588" name="Rectangle 587">
            <a:extLst>
              <a:ext uri="{FF2B5EF4-FFF2-40B4-BE49-F238E27FC236}">
                <a16:creationId xmlns:a16="http://schemas.microsoft.com/office/drawing/2014/main" id="{4CCA1B17-69DC-4491-9CEC-5DDFA3899395}"/>
              </a:ext>
            </a:extLst>
          </p:cNvPr>
          <p:cNvSpPr/>
          <p:nvPr/>
        </p:nvSpPr>
        <p:spPr>
          <a:xfrm>
            <a:off x="9831426" y="5499889"/>
            <a:ext cx="1127101" cy="73186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Rectangle 589">
            <a:extLst>
              <a:ext uri="{FF2B5EF4-FFF2-40B4-BE49-F238E27FC236}">
                <a16:creationId xmlns:a16="http://schemas.microsoft.com/office/drawing/2014/main" id="{C9E4F3E5-C8BF-4331-84AD-624CA039E97B}"/>
              </a:ext>
            </a:extLst>
          </p:cNvPr>
          <p:cNvSpPr/>
          <p:nvPr/>
        </p:nvSpPr>
        <p:spPr>
          <a:xfrm>
            <a:off x="9831426" y="5242143"/>
            <a:ext cx="1127101" cy="50727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4" name="Group 503">
            <a:extLst>
              <a:ext uri="{FF2B5EF4-FFF2-40B4-BE49-F238E27FC236}">
                <a16:creationId xmlns:a16="http://schemas.microsoft.com/office/drawing/2014/main" id="{8DCC0DA1-7A4E-47FB-9BCF-0F6626D5FB08}"/>
              </a:ext>
            </a:extLst>
          </p:cNvPr>
          <p:cNvGrpSpPr/>
          <p:nvPr/>
        </p:nvGrpSpPr>
        <p:grpSpPr>
          <a:xfrm>
            <a:off x="7597138" y="5292438"/>
            <a:ext cx="1053459" cy="80526"/>
            <a:chOff x="5357846" y="5249996"/>
            <a:chExt cx="1053459" cy="80526"/>
          </a:xfrm>
        </p:grpSpPr>
        <p:grpSp>
          <p:nvGrpSpPr>
            <p:cNvPr id="555" name="Group 554">
              <a:extLst>
                <a:ext uri="{FF2B5EF4-FFF2-40B4-BE49-F238E27FC236}">
                  <a16:creationId xmlns:a16="http://schemas.microsoft.com/office/drawing/2014/main" id="{84ACCEF5-E0BA-405D-A28A-1DC46D928BAA}"/>
                </a:ext>
              </a:extLst>
            </p:cNvPr>
            <p:cNvGrpSpPr/>
            <p:nvPr/>
          </p:nvGrpSpPr>
          <p:grpSpPr>
            <a:xfrm>
              <a:off x="5357846" y="5252121"/>
              <a:ext cx="527322" cy="78401"/>
              <a:chOff x="3064128" y="5259734"/>
              <a:chExt cx="954674" cy="250936"/>
            </a:xfrm>
          </p:grpSpPr>
          <p:sp>
            <p:nvSpPr>
              <p:cNvPr id="568" name="Freeform: Shape 567">
                <a:extLst>
                  <a:ext uri="{FF2B5EF4-FFF2-40B4-BE49-F238E27FC236}">
                    <a16:creationId xmlns:a16="http://schemas.microsoft.com/office/drawing/2014/main" id="{F3C6F402-1DBA-4074-8507-AC0CDC13529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C7CD543E-9846-4AE5-B644-0ADE2A45D5A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6BA3C69-2732-4B1D-B386-46E36FFD627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Freeform: Shape 570">
                <a:extLst>
                  <a:ext uri="{FF2B5EF4-FFF2-40B4-BE49-F238E27FC236}">
                    <a16:creationId xmlns:a16="http://schemas.microsoft.com/office/drawing/2014/main" id="{F26BF069-B0BA-4C80-A56F-213BF2441FA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398D54C7-5901-4E2B-8927-FC3AC5D3A61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6008597B-4D66-415B-A2B7-85411668670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1F2EF07-2746-409A-AFB1-3EF2FD3C31D4}"/>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B8564401-1FDA-4A65-BFDF-2CE564E8C4C8}"/>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0839D9B7-0444-460B-A9C8-D03812DEC9C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49FA6909-D6CF-4C36-BAC6-D8CEDAA8FBC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7421BF2B-7F53-4D7E-9D8A-B08808A27246}"/>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6" name="Group 555">
              <a:extLst>
                <a:ext uri="{FF2B5EF4-FFF2-40B4-BE49-F238E27FC236}">
                  <a16:creationId xmlns:a16="http://schemas.microsoft.com/office/drawing/2014/main" id="{E10AE987-B00B-4A0C-B180-FFFF53BD00FB}"/>
                </a:ext>
              </a:extLst>
            </p:cNvPr>
            <p:cNvGrpSpPr/>
            <p:nvPr/>
          </p:nvGrpSpPr>
          <p:grpSpPr>
            <a:xfrm>
              <a:off x="5883983" y="5249996"/>
              <a:ext cx="527322" cy="78401"/>
              <a:chOff x="3064128" y="5259734"/>
              <a:chExt cx="954674" cy="250936"/>
            </a:xfrm>
          </p:grpSpPr>
          <p:sp>
            <p:nvSpPr>
              <p:cNvPr id="557" name="Freeform: Shape 556">
                <a:extLst>
                  <a:ext uri="{FF2B5EF4-FFF2-40B4-BE49-F238E27FC236}">
                    <a16:creationId xmlns:a16="http://schemas.microsoft.com/office/drawing/2014/main" id="{860EABBF-E812-47EF-9E86-DA86A771E3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Freeform: Shape 557">
                <a:extLst>
                  <a:ext uri="{FF2B5EF4-FFF2-40B4-BE49-F238E27FC236}">
                    <a16:creationId xmlns:a16="http://schemas.microsoft.com/office/drawing/2014/main" id="{20184A3F-88CA-4A6A-A32A-66CCE7B02A6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Shape 558">
                <a:extLst>
                  <a:ext uri="{FF2B5EF4-FFF2-40B4-BE49-F238E27FC236}">
                    <a16:creationId xmlns:a16="http://schemas.microsoft.com/office/drawing/2014/main" id="{F7771EAA-EE9A-4E8B-90F2-368FB188F41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Shape 559">
                <a:extLst>
                  <a:ext uri="{FF2B5EF4-FFF2-40B4-BE49-F238E27FC236}">
                    <a16:creationId xmlns:a16="http://schemas.microsoft.com/office/drawing/2014/main" id="{92F7952C-813A-4D6F-A700-EB2F54E25A9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535B9675-8FA4-47D8-84F4-27A6FE0876A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66F7B34-8D25-4D17-84B7-A0244DB7291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5215F1A9-FBEF-48F8-B25D-F027546A8881}"/>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B0F45B8B-E20A-465C-930C-0A8D9517334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BA290C23-ABEA-4023-954C-8C24B96957B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2234E065-5F9A-498D-A3CA-AE798732132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95C7E91F-D27A-435D-A77E-215E579ACB1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5" name="Group 504">
            <a:extLst>
              <a:ext uri="{FF2B5EF4-FFF2-40B4-BE49-F238E27FC236}">
                <a16:creationId xmlns:a16="http://schemas.microsoft.com/office/drawing/2014/main" id="{12BFB677-8BBD-4566-956D-CE0FD5CF163C}"/>
              </a:ext>
            </a:extLst>
          </p:cNvPr>
          <p:cNvGrpSpPr/>
          <p:nvPr/>
        </p:nvGrpSpPr>
        <p:grpSpPr>
          <a:xfrm>
            <a:off x="7597138" y="5450006"/>
            <a:ext cx="1053459" cy="80526"/>
            <a:chOff x="5435623" y="5361115"/>
            <a:chExt cx="1053459" cy="80526"/>
          </a:xfrm>
        </p:grpSpPr>
        <p:grpSp>
          <p:nvGrpSpPr>
            <p:cNvPr id="531" name="Group 530">
              <a:extLst>
                <a:ext uri="{FF2B5EF4-FFF2-40B4-BE49-F238E27FC236}">
                  <a16:creationId xmlns:a16="http://schemas.microsoft.com/office/drawing/2014/main" id="{B1CA8DCB-5326-4F94-80CD-A6DF2839473E}"/>
                </a:ext>
              </a:extLst>
            </p:cNvPr>
            <p:cNvGrpSpPr/>
            <p:nvPr/>
          </p:nvGrpSpPr>
          <p:grpSpPr>
            <a:xfrm>
              <a:off x="5435623" y="5363240"/>
              <a:ext cx="527322" cy="78401"/>
              <a:chOff x="3064128" y="5259734"/>
              <a:chExt cx="954674" cy="250936"/>
            </a:xfrm>
          </p:grpSpPr>
          <p:sp>
            <p:nvSpPr>
              <p:cNvPr id="544" name="Freeform: Shape 543">
                <a:extLst>
                  <a:ext uri="{FF2B5EF4-FFF2-40B4-BE49-F238E27FC236}">
                    <a16:creationId xmlns:a16="http://schemas.microsoft.com/office/drawing/2014/main" id="{9FFE8602-1DF8-49A4-A864-9DDC517A9F9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3CED8BD8-8708-4556-99E0-ABD90057DE4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F86F6B26-39F0-42B5-A104-7E5E3664BB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Freeform: Shape 546">
                <a:extLst>
                  <a:ext uri="{FF2B5EF4-FFF2-40B4-BE49-F238E27FC236}">
                    <a16:creationId xmlns:a16="http://schemas.microsoft.com/office/drawing/2014/main" id="{129FA905-06F5-46E1-B412-52D35091014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89B6B628-6915-47FE-AD1F-63F43DF201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AE1E18C5-5614-44F7-BC16-A4C2DAEB34A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A080F99D-C8DD-4E8E-9EC2-81F30DD5B59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4797BEAC-F93B-4B74-BAE9-D44E9037FC2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93FCBC2F-F0F5-4337-8B68-515CA341CE82}"/>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3D444828-4A1B-4C4C-B7D4-77C9C362EA7C}"/>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A6347DB4-9E35-41F8-A065-A3601EE3BFD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531">
              <a:extLst>
                <a:ext uri="{FF2B5EF4-FFF2-40B4-BE49-F238E27FC236}">
                  <a16:creationId xmlns:a16="http://schemas.microsoft.com/office/drawing/2014/main" id="{1DB145FE-93C7-4D68-A5C4-8416F5F4DBCC}"/>
                </a:ext>
              </a:extLst>
            </p:cNvPr>
            <p:cNvGrpSpPr/>
            <p:nvPr/>
          </p:nvGrpSpPr>
          <p:grpSpPr>
            <a:xfrm>
              <a:off x="5961760" y="5361115"/>
              <a:ext cx="527322" cy="78401"/>
              <a:chOff x="3064128" y="5259734"/>
              <a:chExt cx="954674" cy="250936"/>
            </a:xfrm>
          </p:grpSpPr>
          <p:sp>
            <p:nvSpPr>
              <p:cNvPr id="533" name="Freeform: Shape 532">
                <a:extLst>
                  <a:ext uri="{FF2B5EF4-FFF2-40B4-BE49-F238E27FC236}">
                    <a16:creationId xmlns:a16="http://schemas.microsoft.com/office/drawing/2014/main" id="{3331C530-6487-43B3-858D-1EB3A7FBA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Shape 533">
                <a:extLst>
                  <a:ext uri="{FF2B5EF4-FFF2-40B4-BE49-F238E27FC236}">
                    <a16:creationId xmlns:a16="http://schemas.microsoft.com/office/drawing/2014/main" id="{D3F6D62B-BB7C-4FDD-A106-3F3659E412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Shape 534">
                <a:extLst>
                  <a:ext uri="{FF2B5EF4-FFF2-40B4-BE49-F238E27FC236}">
                    <a16:creationId xmlns:a16="http://schemas.microsoft.com/office/drawing/2014/main" id="{5FE930F6-8493-42E4-BE9C-A7D9D9DBEE1A}"/>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Shape 535">
                <a:extLst>
                  <a:ext uri="{FF2B5EF4-FFF2-40B4-BE49-F238E27FC236}">
                    <a16:creationId xmlns:a16="http://schemas.microsoft.com/office/drawing/2014/main" id="{2618E441-5AE2-42B1-9B47-20175F16A5C1}"/>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FA40196A-C3EF-4750-9EB4-4C079EF6F0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11BA7C4-67AC-492C-B4D8-64C426506C7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6915A973-8147-4FF0-B93A-B926F6BE1E7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7E9C79E5-EC0D-40D9-A07B-16B73460B38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22683571-C41C-4B40-8AB4-2CB4CB80AB2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8C9A5A5-7531-49B3-A05D-9FADB6CDED3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C92DE09C-33E5-4FEE-B8A9-806532CD624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 name="Group 47">
            <a:extLst>
              <a:ext uri="{FF2B5EF4-FFF2-40B4-BE49-F238E27FC236}">
                <a16:creationId xmlns:a16="http://schemas.microsoft.com/office/drawing/2014/main" id="{54E09A22-EA10-4E34-86CA-E2A21BA7B96C}"/>
              </a:ext>
            </a:extLst>
          </p:cNvPr>
          <p:cNvGrpSpPr/>
          <p:nvPr/>
        </p:nvGrpSpPr>
        <p:grpSpPr>
          <a:xfrm>
            <a:off x="7751701" y="5677413"/>
            <a:ext cx="755408" cy="171815"/>
            <a:chOff x="7751701" y="5677413"/>
            <a:chExt cx="755408" cy="171815"/>
          </a:xfrm>
        </p:grpSpPr>
        <p:sp>
          <p:nvSpPr>
            <p:cNvPr id="599" name="Freeform: Shape 598">
              <a:extLst>
                <a:ext uri="{FF2B5EF4-FFF2-40B4-BE49-F238E27FC236}">
                  <a16:creationId xmlns:a16="http://schemas.microsoft.com/office/drawing/2014/main" id="{8B89BF41-0C97-4CE8-866F-3E893B9E565C}"/>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Shape 599">
              <a:extLst>
                <a:ext uri="{FF2B5EF4-FFF2-40B4-BE49-F238E27FC236}">
                  <a16:creationId xmlns:a16="http://schemas.microsoft.com/office/drawing/2014/main" id="{B3559290-937F-4856-87DB-88FD3170DF90}"/>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reeform: Shape 600">
              <a:extLst>
                <a:ext uri="{FF2B5EF4-FFF2-40B4-BE49-F238E27FC236}">
                  <a16:creationId xmlns:a16="http://schemas.microsoft.com/office/drawing/2014/main" id="{775BC5FC-DEDB-48E3-86EC-8F479ABBDCBB}"/>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9">
            <a:extLst>
              <a:ext uri="{FF2B5EF4-FFF2-40B4-BE49-F238E27FC236}">
                <a16:creationId xmlns:a16="http://schemas.microsoft.com/office/drawing/2014/main" id="{E64B9FE5-0836-4BE7-BD67-21CA26B10FC9}"/>
              </a:ext>
            </a:extLst>
          </p:cNvPr>
          <p:cNvGrpSpPr/>
          <p:nvPr/>
        </p:nvGrpSpPr>
        <p:grpSpPr>
          <a:xfrm>
            <a:off x="7623574" y="6017027"/>
            <a:ext cx="1031977" cy="114824"/>
            <a:chOff x="7623574" y="6017027"/>
            <a:chExt cx="1031977" cy="114824"/>
          </a:xfrm>
          <a:solidFill>
            <a:srgbClr val="0000FF"/>
          </a:solidFill>
        </p:grpSpPr>
        <p:sp>
          <p:nvSpPr>
            <p:cNvPr id="603" name="Oval 602">
              <a:extLst>
                <a:ext uri="{FF2B5EF4-FFF2-40B4-BE49-F238E27FC236}">
                  <a16:creationId xmlns:a16="http://schemas.microsoft.com/office/drawing/2014/main" id="{B91BF654-9ED5-483D-83A5-52DA71535679}"/>
                </a:ext>
              </a:extLst>
            </p:cNvPr>
            <p:cNvSpPr/>
            <p:nvPr/>
          </p:nvSpPr>
          <p:spPr>
            <a:xfrm>
              <a:off x="8392644" y="6037863"/>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94B1EA2C-6C5D-409C-8153-7E110109EBE1}"/>
                </a:ext>
              </a:extLst>
            </p:cNvPr>
            <p:cNvSpPr/>
            <p:nvPr/>
          </p:nvSpPr>
          <p:spPr>
            <a:xfrm>
              <a:off x="7956051"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E618B750-059F-4799-B46C-CF9933BFF72A}"/>
                </a:ext>
              </a:extLst>
            </p:cNvPr>
            <p:cNvSpPr/>
            <p:nvPr/>
          </p:nvSpPr>
          <p:spPr>
            <a:xfrm rot="5400000">
              <a:off x="8561433"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Isosceles Triangle 605">
              <a:extLst>
                <a:ext uri="{FF2B5EF4-FFF2-40B4-BE49-F238E27FC236}">
                  <a16:creationId xmlns:a16="http://schemas.microsoft.com/office/drawing/2014/main" id="{112612FD-EB3C-4476-87CF-3B81E812130B}"/>
                </a:ext>
              </a:extLst>
            </p:cNvPr>
            <p:cNvSpPr/>
            <p:nvPr/>
          </p:nvSpPr>
          <p:spPr>
            <a:xfrm>
              <a:off x="8247113"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Isosceles Triangle 606">
              <a:extLst>
                <a:ext uri="{FF2B5EF4-FFF2-40B4-BE49-F238E27FC236}">
                  <a16:creationId xmlns:a16="http://schemas.microsoft.com/office/drawing/2014/main" id="{03969A4F-AD17-44F6-A8F0-1095B3B8B37F}"/>
                </a:ext>
              </a:extLst>
            </p:cNvPr>
            <p:cNvSpPr/>
            <p:nvPr/>
          </p:nvSpPr>
          <p:spPr>
            <a:xfrm>
              <a:off x="7623574"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a:extLst>
                <a:ext uri="{FF2B5EF4-FFF2-40B4-BE49-F238E27FC236}">
                  <a16:creationId xmlns:a16="http://schemas.microsoft.com/office/drawing/2014/main" id="{8E350BC1-EC80-484B-8493-E63ECC0CE567}"/>
                </a:ext>
              </a:extLst>
            </p:cNvPr>
            <p:cNvSpPr/>
            <p:nvPr/>
          </p:nvSpPr>
          <p:spPr>
            <a:xfrm>
              <a:off x="8101582"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Rectangle: Rounded Corners 608">
              <a:extLst>
                <a:ext uri="{FF2B5EF4-FFF2-40B4-BE49-F238E27FC236}">
                  <a16:creationId xmlns:a16="http://schemas.microsoft.com/office/drawing/2014/main" id="{036B8AD0-4592-4399-A701-AE5A5107B36A}"/>
                </a:ext>
              </a:extLst>
            </p:cNvPr>
            <p:cNvSpPr/>
            <p:nvPr/>
          </p:nvSpPr>
          <p:spPr>
            <a:xfrm>
              <a:off x="7769105" y="6037863"/>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98" name="Freeform: Shape 697">
            <a:extLst>
              <a:ext uri="{FF2B5EF4-FFF2-40B4-BE49-F238E27FC236}">
                <a16:creationId xmlns:a16="http://schemas.microsoft.com/office/drawing/2014/main" id="{6B388FF9-807D-46AB-985F-677CF875146D}"/>
              </a:ext>
            </a:extLst>
          </p:cNvPr>
          <p:cNvSpPr/>
          <p:nvPr/>
        </p:nvSpPr>
        <p:spPr>
          <a:xfrm>
            <a:off x="6475212" y="5511259"/>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8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4" name="Group 703">
            <a:extLst>
              <a:ext uri="{FF2B5EF4-FFF2-40B4-BE49-F238E27FC236}">
                <a16:creationId xmlns:a16="http://schemas.microsoft.com/office/drawing/2014/main" id="{4574BA36-AA5F-4F80-88CC-1299304C4117}"/>
              </a:ext>
            </a:extLst>
          </p:cNvPr>
          <p:cNvGrpSpPr/>
          <p:nvPr/>
        </p:nvGrpSpPr>
        <p:grpSpPr>
          <a:xfrm>
            <a:off x="10026955" y="5898626"/>
            <a:ext cx="755408" cy="171815"/>
            <a:chOff x="7751701" y="5677413"/>
            <a:chExt cx="755408" cy="171815"/>
          </a:xfrm>
          <a:solidFill>
            <a:srgbClr val="9900CC"/>
          </a:solidFill>
        </p:grpSpPr>
        <p:sp>
          <p:nvSpPr>
            <p:cNvPr id="705" name="Freeform: Shape 704">
              <a:extLst>
                <a:ext uri="{FF2B5EF4-FFF2-40B4-BE49-F238E27FC236}">
                  <a16:creationId xmlns:a16="http://schemas.microsoft.com/office/drawing/2014/main" id="{B73579CB-AC0C-484E-B340-F6F0AACCC0E4}"/>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Freeform: Shape 705">
              <a:extLst>
                <a:ext uri="{FF2B5EF4-FFF2-40B4-BE49-F238E27FC236}">
                  <a16:creationId xmlns:a16="http://schemas.microsoft.com/office/drawing/2014/main" id="{9E2CE01F-AC0A-4C53-AA2D-556B60104D2F}"/>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Freeform: Shape 706">
              <a:extLst>
                <a:ext uri="{FF2B5EF4-FFF2-40B4-BE49-F238E27FC236}">
                  <a16:creationId xmlns:a16="http://schemas.microsoft.com/office/drawing/2014/main" id="{6A03BC07-28D2-401F-A4E3-EEA8929617C9}"/>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708">
            <a:extLst>
              <a:ext uri="{FF2B5EF4-FFF2-40B4-BE49-F238E27FC236}">
                <a16:creationId xmlns:a16="http://schemas.microsoft.com/office/drawing/2014/main" id="{9747F77F-D4CE-4AC5-92BE-971A290C1C0A}"/>
              </a:ext>
            </a:extLst>
          </p:cNvPr>
          <p:cNvGrpSpPr/>
          <p:nvPr/>
        </p:nvGrpSpPr>
        <p:grpSpPr>
          <a:xfrm>
            <a:off x="9916834" y="5360580"/>
            <a:ext cx="954674" cy="250936"/>
            <a:chOff x="3064128" y="5259734"/>
            <a:chExt cx="954674" cy="250936"/>
          </a:xfrm>
        </p:grpSpPr>
        <p:sp>
          <p:nvSpPr>
            <p:cNvPr id="710" name="Freeform: Shape 709">
              <a:extLst>
                <a:ext uri="{FF2B5EF4-FFF2-40B4-BE49-F238E27FC236}">
                  <a16:creationId xmlns:a16="http://schemas.microsoft.com/office/drawing/2014/main" id="{84A59884-F711-4637-9192-557F2B89B01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Freeform: Shape 710">
              <a:extLst>
                <a:ext uri="{FF2B5EF4-FFF2-40B4-BE49-F238E27FC236}">
                  <a16:creationId xmlns:a16="http://schemas.microsoft.com/office/drawing/2014/main" id="{44AC2EE3-C5F2-4897-B535-E85A1F3EDA6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Freeform: Shape 711">
              <a:extLst>
                <a:ext uri="{FF2B5EF4-FFF2-40B4-BE49-F238E27FC236}">
                  <a16:creationId xmlns:a16="http://schemas.microsoft.com/office/drawing/2014/main" id="{0D28CBCD-576B-4CD6-9BB0-2B24E294BE28}"/>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Freeform: Shape 712">
              <a:extLst>
                <a:ext uri="{FF2B5EF4-FFF2-40B4-BE49-F238E27FC236}">
                  <a16:creationId xmlns:a16="http://schemas.microsoft.com/office/drawing/2014/main" id="{BC7B05CC-3972-4EA7-828C-333BC1BB1D08}"/>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Freeform: Shape 713">
              <a:extLst>
                <a:ext uri="{FF2B5EF4-FFF2-40B4-BE49-F238E27FC236}">
                  <a16:creationId xmlns:a16="http://schemas.microsoft.com/office/drawing/2014/main" id="{E27B2941-6DB5-4B39-96F3-BDB854FAD63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Freeform: Shape 714">
              <a:extLst>
                <a:ext uri="{FF2B5EF4-FFF2-40B4-BE49-F238E27FC236}">
                  <a16:creationId xmlns:a16="http://schemas.microsoft.com/office/drawing/2014/main" id="{B663952E-334D-4834-B87B-E7E8BC0FFA7B}"/>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Freeform: Shape 715">
              <a:extLst>
                <a:ext uri="{FF2B5EF4-FFF2-40B4-BE49-F238E27FC236}">
                  <a16:creationId xmlns:a16="http://schemas.microsoft.com/office/drawing/2014/main" id="{62D0AEDC-7AD9-48F2-B9D3-BAFD337D706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Freeform: Shape 716">
              <a:extLst>
                <a:ext uri="{FF2B5EF4-FFF2-40B4-BE49-F238E27FC236}">
                  <a16:creationId xmlns:a16="http://schemas.microsoft.com/office/drawing/2014/main" id="{C24A4C2B-0DC5-42CE-93B2-06EE2EDBA0D0}"/>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Freeform: Shape 717">
              <a:extLst>
                <a:ext uri="{FF2B5EF4-FFF2-40B4-BE49-F238E27FC236}">
                  <a16:creationId xmlns:a16="http://schemas.microsoft.com/office/drawing/2014/main" id="{03707722-AFFC-4C20-B95F-45AAC1CAB0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Freeform: Shape 718">
              <a:extLst>
                <a:ext uri="{FF2B5EF4-FFF2-40B4-BE49-F238E27FC236}">
                  <a16:creationId xmlns:a16="http://schemas.microsoft.com/office/drawing/2014/main" id="{85251376-F29E-49B0-8F2B-1429A6CDB21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Freeform: Shape 719">
              <a:extLst>
                <a:ext uri="{FF2B5EF4-FFF2-40B4-BE49-F238E27FC236}">
                  <a16:creationId xmlns:a16="http://schemas.microsoft.com/office/drawing/2014/main" id="{81C2669A-C4F5-4F4B-934A-94D3009098A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a:extLst>
              <a:ext uri="{FF2B5EF4-FFF2-40B4-BE49-F238E27FC236}">
                <a16:creationId xmlns:a16="http://schemas.microsoft.com/office/drawing/2014/main" id="{541C7494-8E22-4AEF-A83A-A60A74621F7C}"/>
              </a:ext>
            </a:extLst>
          </p:cNvPr>
          <p:cNvGrpSpPr/>
          <p:nvPr/>
        </p:nvGrpSpPr>
        <p:grpSpPr>
          <a:xfrm>
            <a:off x="8738323" y="5495779"/>
            <a:ext cx="1052512" cy="267360"/>
            <a:chOff x="8738323" y="5495779"/>
            <a:chExt cx="1052512" cy="267360"/>
          </a:xfrm>
        </p:grpSpPr>
        <p:sp>
          <p:nvSpPr>
            <p:cNvPr id="187" name="Rectangle: Rounded Corners 186">
              <a:extLst>
                <a:ext uri="{FF2B5EF4-FFF2-40B4-BE49-F238E27FC236}">
                  <a16:creationId xmlns:a16="http://schemas.microsoft.com/office/drawing/2014/main" id="{8F1833BD-EC8B-4A1C-9ABB-E586944A0871}"/>
                </a:ext>
              </a:extLst>
            </p:cNvPr>
            <p:cNvSpPr/>
            <p:nvPr/>
          </p:nvSpPr>
          <p:spPr>
            <a:xfrm>
              <a:off x="9603820" y="5495779"/>
              <a:ext cx="112811" cy="17104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Freeform: Shape 728">
              <a:extLst>
                <a:ext uri="{FF2B5EF4-FFF2-40B4-BE49-F238E27FC236}">
                  <a16:creationId xmlns:a16="http://schemas.microsoft.com/office/drawing/2014/main" id="{0D06A027-18D0-44E5-823B-8090B591C7C2}"/>
                </a:ext>
              </a:extLst>
            </p:cNvPr>
            <p:cNvSpPr/>
            <p:nvPr/>
          </p:nvSpPr>
          <p:spPr>
            <a:xfrm>
              <a:off x="8738323" y="5521443"/>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00FF"/>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2" name="Freeform: Shape 731">
            <a:extLst>
              <a:ext uri="{FF2B5EF4-FFF2-40B4-BE49-F238E27FC236}">
                <a16:creationId xmlns:a16="http://schemas.microsoft.com/office/drawing/2014/main" id="{41B57DAB-6C15-4E1A-A729-D0630EAD9971}"/>
              </a:ext>
            </a:extLst>
          </p:cNvPr>
          <p:cNvSpPr/>
          <p:nvPr/>
        </p:nvSpPr>
        <p:spPr>
          <a:xfrm>
            <a:off x="1332198" y="6026737"/>
            <a:ext cx="10285151" cy="707153"/>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 name="connsiteX0" fmla="*/ 9795192 w 9822576"/>
              <a:gd name="connsiteY0" fmla="*/ 810 h 414679"/>
              <a:gd name="connsiteX1" fmla="*/ 18028 w 9822576"/>
              <a:gd name="connsiteY1" fmla="*/ 347510 h 414679"/>
              <a:gd name="connsiteX0" fmla="*/ 9805857 w 9832904"/>
              <a:gd name="connsiteY0" fmla="*/ 392 h 703739"/>
              <a:gd name="connsiteX1" fmla="*/ 28693 w 9832904"/>
              <a:gd name="connsiteY1" fmla="*/ 347092 h 703739"/>
              <a:gd name="connsiteX0" fmla="*/ 9802313 w 10076712"/>
              <a:gd name="connsiteY0" fmla="*/ 0 h 853569"/>
              <a:gd name="connsiteX1" fmla="*/ 25149 w 10076712"/>
              <a:gd name="connsiteY1" fmla="*/ 346700 h 853569"/>
              <a:gd name="connsiteX0" fmla="*/ 9802325 w 9802325"/>
              <a:gd name="connsiteY0" fmla="*/ 0 h 882997"/>
              <a:gd name="connsiteX1" fmla="*/ 8974712 w 9802325"/>
              <a:gd name="connsiteY1" fmla="*/ 493332 h 882997"/>
              <a:gd name="connsiteX2" fmla="*/ 25161 w 9802325"/>
              <a:gd name="connsiteY2" fmla="*/ 346700 h 882997"/>
              <a:gd name="connsiteX0" fmla="*/ 9816290 w 9914104"/>
              <a:gd name="connsiteY0" fmla="*/ 0 h 839132"/>
              <a:gd name="connsiteX1" fmla="*/ 8988677 w 9914104"/>
              <a:gd name="connsiteY1" fmla="*/ 493332 h 839132"/>
              <a:gd name="connsiteX2" fmla="*/ 39126 w 9914104"/>
              <a:gd name="connsiteY2" fmla="*/ 346700 h 839132"/>
              <a:gd name="connsiteX0" fmla="*/ 9816437 w 9896616"/>
              <a:gd name="connsiteY0" fmla="*/ 0 h 872221"/>
              <a:gd name="connsiteX1" fmla="*/ 8957019 w 9896616"/>
              <a:gd name="connsiteY1" fmla="*/ 588747 h 872221"/>
              <a:gd name="connsiteX2" fmla="*/ 39273 w 9896616"/>
              <a:gd name="connsiteY2" fmla="*/ 346700 h 872221"/>
              <a:gd name="connsiteX0" fmla="*/ 10242097 w 10322276"/>
              <a:gd name="connsiteY0" fmla="*/ 0 h 702896"/>
              <a:gd name="connsiteX1" fmla="*/ 9382679 w 10322276"/>
              <a:gd name="connsiteY1" fmla="*/ 588747 h 702896"/>
              <a:gd name="connsiteX2" fmla="*/ 723710 w 10322276"/>
              <a:gd name="connsiteY2" fmla="*/ 684163 h 702896"/>
              <a:gd name="connsiteX3" fmla="*/ 464933 w 10322276"/>
              <a:gd name="connsiteY3" fmla="*/ 346700 h 702896"/>
              <a:gd name="connsiteX0" fmla="*/ 9856055 w 9875122"/>
              <a:gd name="connsiteY0" fmla="*/ 0 h 673263"/>
              <a:gd name="connsiteX1" fmla="*/ 8996637 w 9875122"/>
              <a:gd name="connsiteY1" fmla="*/ 588747 h 673263"/>
              <a:gd name="connsiteX2" fmla="*/ 1021480 w 9875122"/>
              <a:gd name="connsiteY2" fmla="*/ 644406 h 673263"/>
              <a:gd name="connsiteX3" fmla="*/ 78891 w 9875122"/>
              <a:gd name="connsiteY3" fmla="*/ 346700 h 673263"/>
              <a:gd name="connsiteX0" fmla="*/ 9856055 w 10392759"/>
              <a:gd name="connsiteY0" fmla="*/ 0 h 673263"/>
              <a:gd name="connsiteX1" fmla="*/ 8996637 w 10392759"/>
              <a:gd name="connsiteY1" fmla="*/ 588747 h 673263"/>
              <a:gd name="connsiteX2" fmla="*/ 1021480 w 10392759"/>
              <a:gd name="connsiteY2" fmla="*/ 644406 h 673263"/>
              <a:gd name="connsiteX3" fmla="*/ 78891 w 10392759"/>
              <a:gd name="connsiteY3" fmla="*/ 346700 h 673263"/>
              <a:gd name="connsiteX0" fmla="*/ 9856055 w 10413636"/>
              <a:gd name="connsiteY0" fmla="*/ 0 h 707685"/>
              <a:gd name="connsiteX1" fmla="*/ 9060248 w 10413636"/>
              <a:gd name="connsiteY1" fmla="*/ 652357 h 707685"/>
              <a:gd name="connsiteX2" fmla="*/ 1021480 w 10413636"/>
              <a:gd name="connsiteY2" fmla="*/ 644406 h 707685"/>
              <a:gd name="connsiteX3" fmla="*/ 78891 w 10413636"/>
              <a:gd name="connsiteY3" fmla="*/ 346700 h 707685"/>
              <a:gd name="connsiteX0" fmla="*/ 9835170 w 10392751"/>
              <a:gd name="connsiteY0" fmla="*/ 0 h 707685"/>
              <a:gd name="connsiteX1" fmla="*/ 9039363 w 10392751"/>
              <a:gd name="connsiteY1" fmla="*/ 652357 h 707685"/>
              <a:gd name="connsiteX2" fmla="*/ 1000595 w 10392751"/>
              <a:gd name="connsiteY2" fmla="*/ 644406 h 707685"/>
              <a:gd name="connsiteX3" fmla="*/ 58006 w 10392751"/>
              <a:gd name="connsiteY3" fmla="*/ 346700 h 707685"/>
              <a:gd name="connsiteX0" fmla="*/ 9777164 w 10334745"/>
              <a:gd name="connsiteY0" fmla="*/ 0 h 707685"/>
              <a:gd name="connsiteX1" fmla="*/ 8981357 w 10334745"/>
              <a:gd name="connsiteY1" fmla="*/ 652357 h 707685"/>
              <a:gd name="connsiteX2" fmla="*/ 942589 w 10334745"/>
              <a:gd name="connsiteY2" fmla="*/ 644406 h 707685"/>
              <a:gd name="connsiteX3" fmla="*/ 0 w 10334745"/>
              <a:gd name="connsiteY3" fmla="*/ 346700 h 707685"/>
              <a:gd name="connsiteX0" fmla="*/ 9777164 w 10334745"/>
              <a:gd name="connsiteY0" fmla="*/ 0 h 693698"/>
              <a:gd name="connsiteX1" fmla="*/ 8981357 w 10334745"/>
              <a:gd name="connsiteY1" fmla="*/ 652357 h 693698"/>
              <a:gd name="connsiteX2" fmla="*/ 942589 w 10334745"/>
              <a:gd name="connsiteY2" fmla="*/ 644406 h 693698"/>
              <a:gd name="connsiteX3" fmla="*/ 0 w 10334745"/>
              <a:gd name="connsiteY3" fmla="*/ 346700 h 693698"/>
              <a:gd name="connsiteX0" fmla="*/ 9777164 w 10333277"/>
              <a:gd name="connsiteY0" fmla="*/ 0 h 708254"/>
              <a:gd name="connsiteX1" fmla="*/ 8981357 w 10333277"/>
              <a:gd name="connsiteY1" fmla="*/ 652357 h 708254"/>
              <a:gd name="connsiteX2" fmla="*/ 974339 w 10333277"/>
              <a:gd name="connsiteY2" fmla="*/ 688856 h 708254"/>
              <a:gd name="connsiteX3" fmla="*/ 0 w 10333277"/>
              <a:gd name="connsiteY3" fmla="*/ 346700 h 708254"/>
              <a:gd name="connsiteX0" fmla="*/ 9777164 w 10333570"/>
              <a:gd name="connsiteY0" fmla="*/ 0 h 697328"/>
              <a:gd name="connsiteX1" fmla="*/ 8981357 w 10333570"/>
              <a:gd name="connsiteY1" fmla="*/ 652357 h 697328"/>
              <a:gd name="connsiteX2" fmla="*/ 967989 w 10333570"/>
              <a:gd name="connsiteY2" fmla="*/ 657106 h 697328"/>
              <a:gd name="connsiteX3" fmla="*/ 0 w 10333570"/>
              <a:gd name="connsiteY3" fmla="*/ 346700 h 697328"/>
              <a:gd name="connsiteX0" fmla="*/ 9790418 w 10346824"/>
              <a:gd name="connsiteY0" fmla="*/ 0 h 697328"/>
              <a:gd name="connsiteX1" fmla="*/ 8994611 w 10346824"/>
              <a:gd name="connsiteY1" fmla="*/ 652357 h 697328"/>
              <a:gd name="connsiteX2" fmla="*/ 981243 w 10346824"/>
              <a:gd name="connsiteY2" fmla="*/ 657106 h 697328"/>
              <a:gd name="connsiteX3" fmla="*/ 13254 w 10346824"/>
              <a:gd name="connsiteY3" fmla="*/ 346700 h 697328"/>
              <a:gd name="connsiteX0" fmla="*/ 9782804 w 10339210"/>
              <a:gd name="connsiteY0" fmla="*/ 0 h 697328"/>
              <a:gd name="connsiteX1" fmla="*/ 8986997 w 10339210"/>
              <a:gd name="connsiteY1" fmla="*/ 652357 h 697328"/>
              <a:gd name="connsiteX2" fmla="*/ 973629 w 10339210"/>
              <a:gd name="connsiteY2" fmla="*/ 657106 h 697328"/>
              <a:gd name="connsiteX3" fmla="*/ 5640 w 10339210"/>
              <a:gd name="connsiteY3" fmla="*/ 346700 h 697328"/>
              <a:gd name="connsiteX0" fmla="*/ 9780370 w 10336776"/>
              <a:gd name="connsiteY0" fmla="*/ 0 h 697328"/>
              <a:gd name="connsiteX1" fmla="*/ 8984563 w 10336776"/>
              <a:gd name="connsiteY1" fmla="*/ 652357 h 697328"/>
              <a:gd name="connsiteX2" fmla="*/ 971195 w 10336776"/>
              <a:gd name="connsiteY2" fmla="*/ 657106 h 697328"/>
              <a:gd name="connsiteX3" fmla="*/ 3206 w 10336776"/>
              <a:gd name="connsiteY3" fmla="*/ 346700 h 697328"/>
              <a:gd name="connsiteX0" fmla="*/ 9856251 w 10412657"/>
              <a:gd name="connsiteY0" fmla="*/ 0 h 719313"/>
              <a:gd name="connsiteX1" fmla="*/ 9060444 w 10412657"/>
              <a:gd name="connsiteY1" fmla="*/ 652357 h 719313"/>
              <a:gd name="connsiteX2" fmla="*/ 1047076 w 10412657"/>
              <a:gd name="connsiteY2" fmla="*/ 657106 h 719313"/>
              <a:gd name="connsiteX3" fmla="*/ 129887 w 10412657"/>
              <a:gd name="connsiteY3" fmla="*/ 289550 h 719313"/>
              <a:gd name="connsiteX0" fmla="*/ 9821763 w 10378169"/>
              <a:gd name="connsiteY0" fmla="*/ 0 h 719313"/>
              <a:gd name="connsiteX1" fmla="*/ 9025956 w 10378169"/>
              <a:gd name="connsiteY1" fmla="*/ 652357 h 719313"/>
              <a:gd name="connsiteX2" fmla="*/ 1012588 w 10378169"/>
              <a:gd name="connsiteY2" fmla="*/ 657106 h 719313"/>
              <a:gd name="connsiteX3" fmla="*/ 95399 w 10378169"/>
              <a:gd name="connsiteY3" fmla="*/ 289550 h 719313"/>
              <a:gd name="connsiteX0" fmla="*/ 9806031 w 10362437"/>
              <a:gd name="connsiteY0" fmla="*/ 0 h 719313"/>
              <a:gd name="connsiteX1" fmla="*/ 9010224 w 10362437"/>
              <a:gd name="connsiteY1" fmla="*/ 652357 h 719313"/>
              <a:gd name="connsiteX2" fmla="*/ 996856 w 10362437"/>
              <a:gd name="connsiteY2" fmla="*/ 657106 h 719313"/>
              <a:gd name="connsiteX3" fmla="*/ 79667 w 10362437"/>
              <a:gd name="connsiteY3" fmla="*/ 289550 h 719313"/>
              <a:gd name="connsiteX0" fmla="*/ 9726364 w 10282770"/>
              <a:gd name="connsiteY0" fmla="*/ 0 h 709633"/>
              <a:gd name="connsiteX1" fmla="*/ 8930557 w 10282770"/>
              <a:gd name="connsiteY1" fmla="*/ 652357 h 709633"/>
              <a:gd name="connsiteX2" fmla="*/ 917189 w 10282770"/>
              <a:gd name="connsiteY2" fmla="*/ 657106 h 709633"/>
              <a:gd name="connsiteX3" fmla="*/ 0 w 10282770"/>
              <a:gd name="connsiteY3" fmla="*/ 289550 h 709633"/>
              <a:gd name="connsiteX0" fmla="*/ 9807548 w 10363954"/>
              <a:gd name="connsiteY0" fmla="*/ 0 h 720764"/>
              <a:gd name="connsiteX1" fmla="*/ 9011741 w 10363954"/>
              <a:gd name="connsiteY1" fmla="*/ 652357 h 720764"/>
              <a:gd name="connsiteX2" fmla="*/ 998373 w 10363954"/>
              <a:gd name="connsiteY2" fmla="*/ 657106 h 720764"/>
              <a:gd name="connsiteX3" fmla="*/ 78803 w 10363954"/>
              <a:gd name="connsiteY3" fmla="*/ 263356 h 720764"/>
              <a:gd name="connsiteX0" fmla="*/ 9824289 w 10380695"/>
              <a:gd name="connsiteY0" fmla="*/ 0 h 720764"/>
              <a:gd name="connsiteX1" fmla="*/ 9028482 w 10380695"/>
              <a:gd name="connsiteY1" fmla="*/ 652357 h 720764"/>
              <a:gd name="connsiteX2" fmla="*/ 1015114 w 10380695"/>
              <a:gd name="connsiteY2" fmla="*/ 657106 h 720764"/>
              <a:gd name="connsiteX3" fmla="*/ 95544 w 10380695"/>
              <a:gd name="connsiteY3" fmla="*/ 263356 h 720764"/>
              <a:gd name="connsiteX0" fmla="*/ 9817380 w 10373786"/>
              <a:gd name="connsiteY0" fmla="*/ 0 h 720764"/>
              <a:gd name="connsiteX1" fmla="*/ 9021573 w 10373786"/>
              <a:gd name="connsiteY1" fmla="*/ 652357 h 720764"/>
              <a:gd name="connsiteX2" fmla="*/ 1008205 w 10373786"/>
              <a:gd name="connsiteY2" fmla="*/ 657106 h 720764"/>
              <a:gd name="connsiteX3" fmla="*/ 88635 w 10373786"/>
              <a:gd name="connsiteY3" fmla="*/ 263356 h 720764"/>
              <a:gd name="connsiteX0" fmla="*/ 9809511 w 10365917"/>
              <a:gd name="connsiteY0" fmla="*/ 0 h 720764"/>
              <a:gd name="connsiteX1" fmla="*/ 9013704 w 10365917"/>
              <a:gd name="connsiteY1" fmla="*/ 652357 h 720764"/>
              <a:gd name="connsiteX2" fmla="*/ 1000336 w 10365917"/>
              <a:gd name="connsiteY2" fmla="*/ 657106 h 720764"/>
              <a:gd name="connsiteX3" fmla="*/ 80766 w 10365917"/>
              <a:gd name="connsiteY3" fmla="*/ 263356 h 720764"/>
              <a:gd name="connsiteX0" fmla="*/ 9732390 w 10288796"/>
              <a:gd name="connsiteY0" fmla="*/ 0 h 709745"/>
              <a:gd name="connsiteX1" fmla="*/ 8936583 w 10288796"/>
              <a:gd name="connsiteY1" fmla="*/ 652357 h 709745"/>
              <a:gd name="connsiteX2" fmla="*/ 923215 w 10288796"/>
              <a:gd name="connsiteY2" fmla="*/ 657106 h 709745"/>
              <a:gd name="connsiteX3" fmla="*/ 3645 w 10288796"/>
              <a:gd name="connsiteY3" fmla="*/ 263356 h 709745"/>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32118 w 10288524"/>
              <a:gd name="connsiteY0" fmla="*/ 0 h 707153"/>
              <a:gd name="connsiteX1" fmla="*/ 8936311 w 10288524"/>
              <a:gd name="connsiteY1" fmla="*/ 652357 h 707153"/>
              <a:gd name="connsiteX2" fmla="*/ 922943 w 10288524"/>
              <a:gd name="connsiteY2" fmla="*/ 657106 h 707153"/>
              <a:gd name="connsiteX3" fmla="*/ 3373 w 10288524"/>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Lst>
            <a:ahLst/>
            <a:cxnLst>
              <a:cxn ang="0">
                <a:pos x="connsiteX0" y="connsiteY0"/>
              </a:cxn>
              <a:cxn ang="0">
                <a:pos x="connsiteX1" y="connsiteY1"/>
              </a:cxn>
              <a:cxn ang="0">
                <a:pos x="connsiteX2" y="connsiteY2"/>
              </a:cxn>
              <a:cxn ang="0">
                <a:pos x="connsiteX3" y="connsiteY3"/>
              </a:cxn>
            </a:cxnLst>
            <a:rect l="l" t="t" r="r" b="b"/>
            <a:pathLst>
              <a:path w="10285151" h="707153">
                <a:moveTo>
                  <a:pt x="9728745" y="0"/>
                </a:moveTo>
                <a:cubicBezTo>
                  <a:pt x="10685326" y="29272"/>
                  <a:pt x="10401134" y="542839"/>
                  <a:pt x="8932938" y="652357"/>
                </a:cubicBezTo>
                <a:cubicBezTo>
                  <a:pt x="7464742" y="761875"/>
                  <a:pt x="1953575" y="676697"/>
                  <a:pt x="919570" y="657106"/>
                </a:cubicBezTo>
                <a:cubicBezTo>
                  <a:pt x="-114435" y="637515"/>
                  <a:pt x="17729" y="518037"/>
                  <a:pt x="0" y="263356"/>
                </a:cubicBezTo>
              </a:path>
            </a:pathLst>
          </a:custGeom>
          <a:noFill/>
          <a:ln w="47625">
            <a:solidFill>
              <a:srgbClr val="9900CC"/>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F296D3BB-F9DA-491B-90CC-3FF3F4F2E0A7}"/>
              </a:ext>
            </a:extLst>
          </p:cNvPr>
          <p:cNvSpPr/>
          <p:nvPr/>
        </p:nvSpPr>
        <p:spPr>
          <a:xfrm>
            <a:off x="7781972" y="1159146"/>
            <a:ext cx="382951" cy="3854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a:extLst>
              <a:ext uri="{FF2B5EF4-FFF2-40B4-BE49-F238E27FC236}">
                <a16:creationId xmlns:a16="http://schemas.microsoft.com/office/drawing/2014/main" id="{37B8E112-B9E0-4FC2-9169-C88E33A588B5}"/>
              </a:ext>
            </a:extLst>
          </p:cNvPr>
          <p:cNvPicPr>
            <a:picLocks noChangeAspect="1"/>
          </p:cNvPicPr>
          <p:nvPr/>
        </p:nvPicPr>
        <p:blipFill rotWithShape="1">
          <a:blip r:embed="rId5"/>
          <a:srcRect r="17765"/>
          <a:stretch/>
        </p:blipFill>
        <p:spPr>
          <a:xfrm>
            <a:off x="9831426" y="207040"/>
            <a:ext cx="2230703" cy="903108"/>
          </a:xfrm>
          <a:prstGeom prst="rect">
            <a:avLst/>
          </a:prstGeom>
        </p:spPr>
      </p:pic>
      <p:grpSp>
        <p:nvGrpSpPr>
          <p:cNvPr id="310" name="Group 309">
            <a:extLst>
              <a:ext uri="{FF2B5EF4-FFF2-40B4-BE49-F238E27FC236}">
                <a16:creationId xmlns:a16="http://schemas.microsoft.com/office/drawing/2014/main" id="{24BDB6B6-5BAA-4EC4-9D47-5E738CAE2A85}"/>
              </a:ext>
            </a:extLst>
          </p:cNvPr>
          <p:cNvGrpSpPr/>
          <p:nvPr/>
        </p:nvGrpSpPr>
        <p:grpSpPr>
          <a:xfrm>
            <a:off x="346386" y="57155"/>
            <a:ext cx="1680376" cy="1247259"/>
            <a:chOff x="346386" y="57155"/>
            <a:chExt cx="1680376" cy="1247259"/>
          </a:xfrm>
        </p:grpSpPr>
        <p:pic>
          <p:nvPicPr>
            <p:cNvPr id="317" name="Picture 2" descr="Image result for buzsaki">
              <a:extLst>
                <a:ext uri="{FF2B5EF4-FFF2-40B4-BE49-F238E27FC236}">
                  <a16:creationId xmlns:a16="http://schemas.microsoft.com/office/drawing/2014/main" id="{EC8C3821-59B0-4959-B190-6ABD01D88F9A}"/>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a:off x="346386" y="623859"/>
              <a:ext cx="680555" cy="680555"/>
            </a:xfrm>
            <a:prstGeom prst="rect">
              <a:avLst/>
            </a:prstGeom>
            <a:noFill/>
            <a:extLst>
              <a:ext uri="{909E8E84-426E-40DD-AFC4-6F175D3DCCD1}">
                <a14:hiddenFill xmlns:a14="http://schemas.microsoft.com/office/drawing/2010/main">
                  <a:solidFill>
                    <a:srgbClr val="FFFFFF"/>
                  </a:solidFill>
                </a14:hiddenFill>
              </a:ext>
            </a:extLst>
          </p:spPr>
        </p:pic>
        <p:sp>
          <p:nvSpPr>
            <p:cNvPr id="318" name="Thought Bubble: Cloud 317">
              <a:extLst>
                <a:ext uri="{FF2B5EF4-FFF2-40B4-BE49-F238E27FC236}">
                  <a16:creationId xmlns:a16="http://schemas.microsoft.com/office/drawing/2014/main" id="{5669FC64-23A1-41F4-B33D-576957F0AF39}"/>
                </a:ext>
              </a:extLst>
            </p:cNvPr>
            <p:cNvSpPr/>
            <p:nvPr/>
          </p:nvSpPr>
          <p:spPr>
            <a:xfrm>
              <a:off x="570793" y="57155"/>
              <a:ext cx="1455969" cy="626233"/>
            </a:xfrm>
            <a:prstGeom prst="cloudCallou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TextBox 318">
              <a:extLst>
                <a:ext uri="{FF2B5EF4-FFF2-40B4-BE49-F238E27FC236}">
                  <a16:creationId xmlns:a16="http://schemas.microsoft.com/office/drawing/2014/main" id="{38F03606-1A61-4C11-9685-F9BFA06853D1}"/>
                </a:ext>
              </a:extLst>
            </p:cNvPr>
            <p:cNvSpPr txBox="1"/>
            <p:nvPr/>
          </p:nvSpPr>
          <p:spPr>
            <a:xfrm>
              <a:off x="711908" y="157701"/>
              <a:ext cx="1173737" cy="400110"/>
            </a:xfrm>
            <a:prstGeom prst="rect">
              <a:avLst/>
            </a:prstGeom>
            <a:noFill/>
          </p:spPr>
          <p:txBody>
            <a:bodyPr wrap="square" rtlCol="0">
              <a:spAutoFit/>
            </a:bodyPr>
            <a:lstStyle/>
            <a:p>
              <a:pPr algn="ctr"/>
              <a:r>
                <a:rPr lang="en-US" sz="1000" dirty="0">
                  <a:latin typeface="Century Gothic" panose="020B0502020202020204" pitchFamily="34" charset="0"/>
                </a:rPr>
                <a:t>Couldn’t have said it better.</a:t>
              </a:r>
            </a:p>
          </p:txBody>
        </p:sp>
      </p:grpSp>
      <p:grpSp>
        <p:nvGrpSpPr>
          <p:cNvPr id="5" name="Group 4">
            <a:extLst>
              <a:ext uri="{FF2B5EF4-FFF2-40B4-BE49-F238E27FC236}">
                <a16:creationId xmlns:a16="http://schemas.microsoft.com/office/drawing/2014/main" id="{60F5C31E-08EE-4783-9413-0ED273F2EE99}"/>
              </a:ext>
            </a:extLst>
          </p:cNvPr>
          <p:cNvGrpSpPr/>
          <p:nvPr/>
        </p:nvGrpSpPr>
        <p:grpSpPr>
          <a:xfrm>
            <a:off x="1050473" y="1022035"/>
            <a:ext cx="6664225" cy="2862829"/>
            <a:chOff x="1050473" y="1022035"/>
            <a:chExt cx="6664225" cy="2862829"/>
          </a:xfrm>
        </p:grpSpPr>
        <p:pic>
          <p:nvPicPr>
            <p:cNvPr id="6" name="Picture 5">
              <a:extLst>
                <a:ext uri="{FF2B5EF4-FFF2-40B4-BE49-F238E27FC236}">
                  <a16:creationId xmlns:a16="http://schemas.microsoft.com/office/drawing/2014/main" id="{E098F84D-24C4-4183-8C09-983214438873}"/>
                </a:ext>
              </a:extLst>
            </p:cNvPr>
            <p:cNvPicPr>
              <a:picLocks noChangeAspect="1"/>
            </p:cNvPicPr>
            <p:nvPr/>
          </p:nvPicPr>
          <p:blipFill rotWithShape="1">
            <a:blip r:embed="rId3"/>
            <a:srcRect b="24714"/>
            <a:stretch/>
          </p:blipFill>
          <p:spPr>
            <a:xfrm>
              <a:off x="1050473" y="1022035"/>
              <a:ext cx="6664225" cy="2784790"/>
            </a:xfrm>
            <a:prstGeom prst="rect">
              <a:avLst/>
            </a:prstGeom>
          </p:spPr>
        </p:pic>
        <p:sp>
          <p:nvSpPr>
            <p:cNvPr id="3" name="Rectangle 2">
              <a:extLst>
                <a:ext uri="{FF2B5EF4-FFF2-40B4-BE49-F238E27FC236}">
                  <a16:creationId xmlns:a16="http://schemas.microsoft.com/office/drawing/2014/main" id="{6A78413D-4261-4BA2-92FB-B7CED77E761E}"/>
                </a:ext>
              </a:extLst>
            </p:cNvPr>
            <p:cNvSpPr/>
            <p:nvPr/>
          </p:nvSpPr>
          <p:spPr>
            <a:xfrm>
              <a:off x="5471451" y="3591268"/>
              <a:ext cx="2225534" cy="29359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963132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2" name="Group 261">
            <a:extLst>
              <a:ext uri="{FF2B5EF4-FFF2-40B4-BE49-F238E27FC236}">
                <a16:creationId xmlns:a16="http://schemas.microsoft.com/office/drawing/2014/main" id="{B041CBB7-00A6-47C7-899C-BB42C45CE640}"/>
              </a:ext>
            </a:extLst>
          </p:cNvPr>
          <p:cNvGrpSpPr/>
          <p:nvPr/>
        </p:nvGrpSpPr>
        <p:grpSpPr>
          <a:xfrm>
            <a:off x="1050473" y="1022035"/>
            <a:ext cx="6664225" cy="2862829"/>
            <a:chOff x="1050473" y="1022035"/>
            <a:chExt cx="6664225" cy="2862829"/>
          </a:xfrm>
        </p:grpSpPr>
        <p:pic>
          <p:nvPicPr>
            <p:cNvPr id="263" name="Picture 262">
              <a:extLst>
                <a:ext uri="{FF2B5EF4-FFF2-40B4-BE49-F238E27FC236}">
                  <a16:creationId xmlns:a16="http://schemas.microsoft.com/office/drawing/2014/main" id="{369187C9-3510-4BD1-A9D7-CA615BB461AE}"/>
                </a:ext>
              </a:extLst>
            </p:cNvPr>
            <p:cNvPicPr>
              <a:picLocks noChangeAspect="1"/>
            </p:cNvPicPr>
            <p:nvPr/>
          </p:nvPicPr>
          <p:blipFill rotWithShape="1">
            <a:blip r:embed="rId3"/>
            <a:srcRect b="24714"/>
            <a:stretch/>
          </p:blipFill>
          <p:spPr>
            <a:xfrm>
              <a:off x="1050473" y="1022035"/>
              <a:ext cx="6664225" cy="2784790"/>
            </a:xfrm>
            <a:prstGeom prst="rect">
              <a:avLst/>
            </a:prstGeom>
          </p:spPr>
        </p:pic>
        <p:sp>
          <p:nvSpPr>
            <p:cNvPr id="264" name="Rectangle 263">
              <a:extLst>
                <a:ext uri="{FF2B5EF4-FFF2-40B4-BE49-F238E27FC236}">
                  <a16:creationId xmlns:a16="http://schemas.microsoft.com/office/drawing/2014/main" id="{B9E06129-63D5-4508-A37C-CAD856532F15}"/>
                </a:ext>
              </a:extLst>
            </p:cNvPr>
            <p:cNvSpPr/>
            <p:nvPr/>
          </p:nvSpPr>
          <p:spPr>
            <a:xfrm>
              <a:off x="5471451" y="3591268"/>
              <a:ext cx="2225534" cy="29359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8" name="Picture 7">
            <a:extLst>
              <a:ext uri="{FF2B5EF4-FFF2-40B4-BE49-F238E27FC236}">
                <a16:creationId xmlns:a16="http://schemas.microsoft.com/office/drawing/2014/main" id="{17BFA644-A9A1-4CF6-800D-B5ABC06903B3}"/>
              </a:ext>
            </a:extLst>
          </p:cNvPr>
          <p:cNvPicPr>
            <a:picLocks noChangeAspect="1"/>
          </p:cNvPicPr>
          <p:nvPr/>
        </p:nvPicPr>
        <p:blipFill>
          <a:blip r:embed="rId4"/>
          <a:stretch>
            <a:fillRect/>
          </a:stretch>
        </p:blipFill>
        <p:spPr>
          <a:xfrm>
            <a:off x="7693434" y="1056317"/>
            <a:ext cx="3983711" cy="3584176"/>
          </a:xfrm>
          <a:prstGeom prst="rect">
            <a:avLst/>
          </a:prstGeom>
        </p:spPr>
      </p:pic>
      <p:grpSp>
        <p:nvGrpSpPr>
          <p:cNvPr id="487" name="Group 486">
            <a:extLst>
              <a:ext uri="{FF2B5EF4-FFF2-40B4-BE49-F238E27FC236}">
                <a16:creationId xmlns:a16="http://schemas.microsoft.com/office/drawing/2014/main" id="{C0EA6C60-C482-472C-AA5A-A91EBEDF6C3C}"/>
              </a:ext>
            </a:extLst>
          </p:cNvPr>
          <p:cNvGrpSpPr/>
          <p:nvPr/>
        </p:nvGrpSpPr>
        <p:grpSpPr>
          <a:xfrm>
            <a:off x="7566204" y="4803107"/>
            <a:ext cx="1127101" cy="1428646"/>
            <a:chOff x="7656305" y="4803107"/>
            <a:chExt cx="1127101" cy="1428646"/>
          </a:xfrm>
        </p:grpSpPr>
        <p:sp>
          <p:nvSpPr>
            <p:cNvPr id="492" name="TextBox 491">
              <a:extLst>
                <a:ext uri="{FF2B5EF4-FFF2-40B4-BE49-F238E27FC236}">
                  <a16:creationId xmlns:a16="http://schemas.microsoft.com/office/drawing/2014/main" id="{46706608-1132-4B32-A6F0-CC8645637A9A}"/>
                </a:ext>
              </a:extLst>
            </p:cNvPr>
            <p:cNvSpPr txBox="1"/>
            <p:nvPr/>
          </p:nvSpPr>
          <p:spPr>
            <a:xfrm>
              <a:off x="7894377" y="4803107"/>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nvGrpSpPr>
            <p:cNvPr id="493" name="Group 492">
              <a:extLst>
                <a:ext uri="{FF2B5EF4-FFF2-40B4-BE49-F238E27FC236}">
                  <a16:creationId xmlns:a16="http://schemas.microsoft.com/office/drawing/2014/main" id="{3A4DDF00-DDF9-4663-BE9C-72CBB6D71F08}"/>
                </a:ext>
              </a:extLst>
            </p:cNvPr>
            <p:cNvGrpSpPr/>
            <p:nvPr/>
          </p:nvGrpSpPr>
          <p:grpSpPr>
            <a:xfrm>
              <a:off x="7656305" y="5242144"/>
              <a:ext cx="1127101" cy="989609"/>
              <a:chOff x="770536" y="5130779"/>
              <a:chExt cx="1127101" cy="989609"/>
            </a:xfrm>
          </p:grpSpPr>
          <p:sp>
            <p:nvSpPr>
              <p:cNvPr id="494" name="Rectangle 493">
                <a:extLst>
                  <a:ext uri="{FF2B5EF4-FFF2-40B4-BE49-F238E27FC236}">
                    <a16:creationId xmlns:a16="http://schemas.microsoft.com/office/drawing/2014/main" id="{0D21F590-1011-492C-84EC-3EAC0F8D4775}"/>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Rectangle 494">
                <a:extLst>
                  <a:ext uri="{FF2B5EF4-FFF2-40B4-BE49-F238E27FC236}">
                    <a16:creationId xmlns:a16="http://schemas.microsoft.com/office/drawing/2014/main" id="{49005618-8FA5-430C-9B7D-FBE11CAD5E87}"/>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Rectangle 495">
                <a:extLst>
                  <a:ext uri="{FF2B5EF4-FFF2-40B4-BE49-F238E27FC236}">
                    <a16:creationId xmlns:a16="http://schemas.microsoft.com/office/drawing/2014/main" id="{D7A384EA-4D75-4690-845B-A76356B31E75}"/>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612" name="Group 611">
            <a:extLst>
              <a:ext uri="{FF2B5EF4-FFF2-40B4-BE49-F238E27FC236}">
                <a16:creationId xmlns:a16="http://schemas.microsoft.com/office/drawing/2014/main" id="{12E0DF6F-4DCC-4C28-A702-6B4EE25F18E5}"/>
              </a:ext>
            </a:extLst>
          </p:cNvPr>
          <p:cNvGrpSpPr/>
          <p:nvPr/>
        </p:nvGrpSpPr>
        <p:grpSpPr>
          <a:xfrm>
            <a:off x="5300982" y="5249996"/>
            <a:ext cx="1127101" cy="296437"/>
            <a:chOff x="5300982" y="5249996"/>
            <a:chExt cx="1127101" cy="296437"/>
          </a:xfrm>
        </p:grpSpPr>
        <p:cxnSp>
          <p:nvCxnSpPr>
            <p:cNvPr id="613" name="Straight Connector 612">
              <a:extLst>
                <a:ext uri="{FF2B5EF4-FFF2-40B4-BE49-F238E27FC236}">
                  <a16:creationId xmlns:a16="http://schemas.microsoft.com/office/drawing/2014/main" id="{F46AF393-DF6A-4F76-89E3-5731F68F5B51}"/>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4283585-007C-4FB1-8719-CC58A01357B3}"/>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15" name="Group 614">
              <a:extLst>
                <a:ext uri="{FF2B5EF4-FFF2-40B4-BE49-F238E27FC236}">
                  <a16:creationId xmlns:a16="http://schemas.microsoft.com/office/drawing/2014/main" id="{4C1648B6-F6CE-41A8-95AB-0B89618E2120}"/>
                </a:ext>
              </a:extLst>
            </p:cNvPr>
            <p:cNvGrpSpPr/>
            <p:nvPr/>
          </p:nvGrpSpPr>
          <p:grpSpPr>
            <a:xfrm>
              <a:off x="5345143" y="5249996"/>
              <a:ext cx="1053459" cy="80526"/>
              <a:chOff x="5357846" y="5249996"/>
              <a:chExt cx="1053459" cy="80526"/>
            </a:xfrm>
          </p:grpSpPr>
          <p:grpSp>
            <p:nvGrpSpPr>
              <p:cNvPr id="666" name="Group 665">
                <a:extLst>
                  <a:ext uri="{FF2B5EF4-FFF2-40B4-BE49-F238E27FC236}">
                    <a16:creationId xmlns:a16="http://schemas.microsoft.com/office/drawing/2014/main" id="{8EF62A62-859F-49E5-BD30-A880380E36DD}"/>
                  </a:ext>
                </a:extLst>
              </p:cNvPr>
              <p:cNvGrpSpPr/>
              <p:nvPr/>
            </p:nvGrpSpPr>
            <p:grpSpPr>
              <a:xfrm>
                <a:off x="5357846" y="5252121"/>
                <a:ext cx="527322" cy="78401"/>
                <a:chOff x="3064128" y="5259734"/>
                <a:chExt cx="954674" cy="250936"/>
              </a:xfrm>
            </p:grpSpPr>
            <p:sp>
              <p:nvSpPr>
                <p:cNvPr id="679" name="Freeform: Shape 678">
                  <a:extLst>
                    <a:ext uri="{FF2B5EF4-FFF2-40B4-BE49-F238E27FC236}">
                      <a16:creationId xmlns:a16="http://schemas.microsoft.com/office/drawing/2014/main" id="{FBE4EB61-0F37-4E8E-872E-C6B27F3B866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Freeform: Shape 679">
                  <a:extLst>
                    <a:ext uri="{FF2B5EF4-FFF2-40B4-BE49-F238E27FC236}">
                      <a16:creationId xmlns:a16="http://schemas.microsoft.com/office/drawing/2014/main" id="{8377D28D-6E4F-4E50-95CF-BF933425016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Freeform: Shape 680">
                  <a:extLst>
                    <a:ext uri="{FF2B5EF4-FFF2-40B4-BE49-F238E27FC236}">
                      <a16:creationId xmlns:a16="http://schemas.microsoft.com/office/drawing/2014/main" id="{FB7B4734-ACF2-492E-A146-FE9FD5F6958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reeform: Shape 681">
                  <a:extLst>
                    <a:ext uri="{FF2B5EF4-FFF2-40B4-BE49-F238E27FC236}">
                      <a16:creationId xmlns:a16="http://schemas.microsoft.com/office/drawing/2014/main" id="{6F5DE732-A18E-48D9-9768-11EDC174F0F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reeform: Shape 682">
                  <a:extLst>
                    <a:ext uri="{FF2B5EF4-FFF2-40B4-BE49-F238E27FC236}">
                      <a16:creationId xmlns:a16="http://schemas.microsoft.com/office/drawing/2014/main" id="{A7F1EE72-6A3D-4E9A-A11C-2CDB011AC5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Freeform: Shape 683">
                  <a:extLst>
                    <a:ext uri="{FF2B5EF4-FFF2-40B4-BE49-F238E27FC236}">
                      <a16:creationId xmlns:a16="http://schemas.microsoft.com/office/drawing/2014/main" id="{8CB8468A-0755-48AA-973C-B6BB823A6F2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Freeform: Shape 684">
                  <a:extLst>
                    <a:ext uri="{FF2B5EF4-FFF2-40B4-BE49-F238E27FC236}">
                      <a16:creationId xmlns:a16="http://schemas.microsoft.com/office/drawing/2014/main" id="{D872BE33-388E-4BF4-89AC-4AACED3DABF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Freeform: Shape 685">
                  <a:extLst>
                    <a:ext uri="{FF2B5EF4-FFF2-40B4-BE49-F238E27FC236}">
                      <a16:creationId xmlns:a16="http://schemas.microsoft.com/office/drawing/2014/main" id="{C6AFBD2C-06D6-46EC-8434-2AF2D27A076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Freeform: Shape 686">
                  <a:extLst>
                    <a:ext uri="{FF2B5EF4-FFF2-40B4-BE49-F238E27FC236}">
                      <a16:creationId xmlns:a16="http://schemas.microsoft.com/office/drawing/2014/main" id="{CE8A9528-1914-4728-90AB-DD7E366CE22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reeform: Shape 687">
                  <a:extLst>
                    <a:ext uri="{FF2B5EF4-FFF2-40B4-BE49-F238E27FC236}">
                      <a16:creationId xmlns:a16="http://schemas.microsoft.com/office/drawing/2014/main" id="{499DB118-13C2-4DC1-A319-CBAC9708636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reeform: Shape 688">
                  <a:extLst>
                    <a:ext uri="{FF2B5EF4-FFF2-40B4-BE49-F238E27FC236}">
                      <a16:creationId xmlns:a16="http://schemas.microsoft.com/office/drawing/2014/main" id="{BC131F21-955F-4A63-A31C-470ED36F9D42}"/>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7" name="Group 666">
                <a:extLst>
                  <a:ext uri="{FF2B5EF4-FFF2-40B4-BE49-F238E27FC236}">
                    <a16:creationId xmlns:a16="http://schemas.microsoft.com/office/drawing/2014/main" id="{1DD74D29-EA4E-4E30-AC29-E9CDB15A974E}"/>
                  </a:ext>
                </a:extLst>
              </p:cNvPr>
              <p:cNvGrpSpPr/>
              <p:nvPr/>
            </p:nvGrpSpPr>
            <p:grpSpPr>
              <a:xfrm>
                <a:off x="5883983" y="5249996"/>
                <a:ext cx="527322" cy="78401"/>
                <a:chOff x="3064128" y="5259734"/>
                <a:chExt cx="954674" cy="250936"/>
              </a:xfrm>
            </p:grpSpPr>
            <p:sp>
              <p:nvSpPr>
                <p:cNvPr id="668" name="Freeform: Shape 667">
                  <a:extLst>
                    <a:ext uri="{FF2B5EF4-FFF2-40B4-BE49-F238E27FC236}">
                      <a16:creationId xmlns:a16="http://schemas.microsoft.com/office/drawing/2014/main" id="{7ED2B3D1-439B-446F-865F-16F06C00B0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Freeform: Shape 668">
                  <a:extLst>
                    <a:ext uri="{FF2B5EF4-FFF2-40B4-BE49-F238E27FC236}">
                      <a16:creationId xmlns:a16="http://schemas.microsoft.com/office/drawing/2014/main" id="{DA34CEE1-DF74-4535-AF65-EC4C9CAF79D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Freeform: Shape 669">
                  <a:extLst>
                    <a:ext uri="{FF2B5EF4-FFF2-40B4-BE49-F238E27FC236}">
                      <a16:creationId xmlns:a16="http://schemas.microsoft.com/office/drawing/2014/main" id="{B0716135-8DE3-42CA-A391-BA23740FA0D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Freeform: Shape 670">
                  <a:extLst>
                    <a:ext uri="{FF2B5EF4-FFF2-40B4-BE49-F238E27FC236}">
                      <a16:creationId xmlns:a16="http://schemas.microsoft.com/office/drawing/2014/main" id="{0BE06586-1D59-4468-B581-4D417F72B48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reeform: Shape 671">
                  <a:extLst>
                    <a:ext uri="{FF2B5EF4-FFF2-40B4-BE49-F238E27FC236}">
                      <a16:creationId xmlns:a16="http://schemas.microsoft.com/office/drawing/2014/main" id="{DC74DAF1-0895-4B44-8E3C-7BF69365F1A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Shape 672">
                  <a:extLst>
                    <a:ext uri="{FF2B5EF4-FFF2-40B4-BE49-F238E27FC236}">
                      <a16:creationId xmlns:a16="http://schemas.microsoft.com/office/drawing/2014/main" id="{FAED9C51-EF5C-4222-9164-5001C56EB65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Shape 673">
                  <a:extLst>
                    <a:ext uri="{FF2B5EF4-FFF2-40B4-BE49-F238E27FC236}">
                      <a16:creationId xmlns:a16="http://schemas.microsoft.com/office/drawing/2014/main" id="{188D35A2-DC00-4990-A8CB-3B6DBB7E473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reeform: Shape 674">
                  <a:extLst>
                    <a:ext uri="{FF2B5EF4-FFF2-40B4-BE49-F238E27FC236}">
                      <a16:creationId xmlns:a16="http://schemas.microsoft.com/office/drawing/2014/main" id="{ED65338D-D92D-49CE-AD65-530ECBE5BB2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Freeform: Shape 675">
                  <a:extLst>
                    <a:ext uri="{FF2B5EF4-FFF2-40B4-BE49-F238E27FC236}">
                      <a16:creationId xmlns:a16="http://schemas.microsoft.com/office/drawing/2014/main" id="{6B9A05E3-B09A-4544-BA32-31EC4B425C9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Freeform: Shape 676">
                  <a:extLst>
                    <a:ext uri="{FF2B5EF4-FFF2-40B4-BE49-F238E27FC236}">
                      <a16:creationId xmlns:a16="http://schemas.microsoft.com/office/drawing/2014/main" id="{0392806E-CC64-4CEB-AEF0-64B5CEFD9CC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Freeform: Shape 677">
                  <a:extLst>
                    <a:ext uri="{FF2B5EF4-FFF2-40B4-BE49-F238E27FC236}">
                      <a16:creationId xmlns:a16="http://schemas.microsoft.com/office/drawing/2014/main" id="{F039F814-1B18-4612-B363-0E475D4845F7}"/>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6" name="Group 615">
              <a:extLst>
                <a:ext uri="{FF2B5EF4-FFF2-40B4-BE49-F238E27FC236}">
                  <a16:creationId xmlns:a16="http://schemas.microsoft.com/office/drawing/2014/main" id="{A8217F1E-E1CB-4AEC-9919-289551017E99}"/>
                </a:ext>
              </a:extLst>
            </p:cNvPr>
            <p:cNvGrpSpPr/>
            <p:nvPr/>
          </p:nvGrpSpPr>
          <p:grpSpPr>
            <a:xfrm>
              <a:off x="5345143" y="5361115"/>
              <a:ext cx="1053459" cy="80526"/>
              <a:chOff x="5435623" y="5361115"/>
              <a:chExt cx="1053459" cy="80526"/>
            </a:xfrm>
          </p:grpSpPr>
          <p:grpSp>
            <p:nvGrpSpPr>
              <p:cNvPr id="642" name="Group 641">
                <a:extLst>
                  <a:ext uri="{FF2B5EF4-FFF2-40B4-BE49-F238E27FC236}">
                    <a16:creationId xmlns:a16="http://schemas.microsoft.com/office/drawing/2014/main" id="{3A357A97-A8D8-4DE2-A588-9B5A5C883E26}"/>
                  </a:ext>
                </a:extLst>
              </p:cNvPr>
              <p:cNvGrpSpPr/>
              <p:nvPr/>
            </p:nvGrpSpPr>
            <p:grpSpPr>
              <a:xfrm>
                <a:off x="5435623" y="5363240"/>
                <a:ext cx="527322" cy="78401"/>
                <a:chOff x="3064128" y="5259734"/>
                <a:chExt cx="954674" cy="250936"/>
              </a:xfrm>
            </p:grpSpPr>
            <p:sp>
              <p:nvSpPr>
                <p:cNvPr id="655" name="Freeform: Shape 654">
                  <a:extLst>
                    <a:ext uri="{FF2B5EF4-FFF2-40B4-BE49-F238E27FC236}">
                      <a16:creationId xmlns:a16="http://schemas.microsoft.com/office/drawing/2014/main" id="{81098C4A-1BCB-4E64-877B-3C1CCA173FB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reeform: Shape 655">
                  <a:extLst>
                    <a:ext uri="{FF2B5EF4-FFF2-40B4-BE49-F238E27FC236}">
                      <a16:creationId xmlns:a16="http://schemas.microsoft.com/office/drawing/2014/main" id="{03EE4808-4F6E-451D-B6EB-EE35B03F928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Freeform: Shape 656">
                  <a:extLst>
                    <a:ext uri="{FF2B5EF4-FFF2-40B4-BE49-F238E27FC236}">
                      <a16:creationId xmlns:a16="http://schemas.microsoft.com/office/drawing/2014/main" id="{B6103AD3-378B-4D50-92F2-5DCE146246D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Freeform: Shape 657">
                  <a:extLst>
                    <a:ext uri="{FF2B5EF4-FFF2-40B4-BE49-F238E27FC236}">
                      <a16:creationId xmlns:a16="http://schemas.microsoft.com/office/drawing/2014/main" id="{C5547F3F-CFD9-4268-AF4E-950A4CA5575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Freeform: Shape 658">
                  <a:extLst>
                    <a:ext uri="{FF2B5EF4-FFF2-40B4-BE49-F238E27FC236}">
                      <a16:creationId xmlns:a16="http://schemas.microsoft.com/office/drawing/2014/main" id="{0233A8B8-AA30-4B6B-AD2E-ACA4731BDBF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Freeform: Shape 659">
                  <a:extLst>
                    <a:ext uri="{FF2B5EF4-FFF2-40B4-BE49-F238E27FC236}">
                      <a16:creationId xmlns:a16="http://schemas.microsoft.com/office/drawing/2014/main" id="{5C592486-2DF7-4498-BA8B-D05B363894A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Freeform: Shape 660">
                  <a:extLst>
                    <a:ext uri="{FF2B5EF4-FFF2-40B4-BE49-F238E27FC236}">
                      <a16:creationId xmlns:a16="http://schemas.microsoft.com/office/drawing/2014/main" id="{22A28C82-6191-46FC-BCE9-37ADC201B59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Freeform: Shape 661">
                  <a:extLst>
                    <a:ext uri="{FF2B5EF4-FFF2-40B4-BE49-F238E27FC236}">
                      <a16:creationId xmlns:a16="http://schemas.microsoft.com/office/drawing/2014/main" id="{A780D52A-5F2B-449D-B7D7-1D9463426A1C}"/>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Freeform: Shape 662">
                  <a:extLst>
                    <a:ext uri="{FF2B5EF4-FFF2-40B4-BE49-F238E27FC236}">
                      <a16:creationId xmlns:a16="http://schemas.microsoft.com/office/drawing/2014/main" id="{1C3454DA-16CC-4A3C-9228-B4B5856D99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Freeform: Shape 663">
                  <a:extLst>
                    <a:ext uri="{FF2B5EF4-FFF2-40B4-BE49-F238E27FC236}">
                      <a16:creationId xmlns:a16="http://schemas.microsoft.com/office/drawing/2014/main" id="{6E7AEC37-19C8-4E28-AD96-55D6453BF0B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Freeform: Shape 664">
                  <a:extLst>
                    <a:ext uri="{FF2B5EF4-FFF2-40B4-BE49-F238E27FC236}">
                      <a16:creationId xmlns:a16="http://schemas.microsoft.com/office/drawing/2014/main" id="{D2944FAB-2984-4AE9-992A-B74C78C9025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642">
                <a:extLst>
                  <a:ext uri="{FF2B5EF4-FFF2-40B4-BE49-F238E27FC236}">
                    <a16:creationId xmlns:a16="http://schemas.microsoft.com/office/drawing/2014/main" id="{37319EB3-5CC1-42B0-BBF0-D81B0FF058A7}"/>
                  </a:ext>
                </a:extLst>
              </p:cNvPr>
              <p:cNvGrpSpPr/>
              <p:nvPr/>
            </p:nvGrpSpPr>
            <p:grpSpPr>
              <a:xfrm>
                <a:off x="5961760" y="5361115"/>
                <a:ext cx="527322" cy="78401"/>
                <a:chOff x="3064128" y="5259734"/>
                <a:chExt cx="954674" cy="250936"/>
              </a:xfrm>
            </p:grpSpPr>
            <p:sp>
              <p:nvSpPr>
                <p:cNvPr id="644" name="Freeform: Shape 643">
                  <a:extLst>
                    <a:ext uri="{FF2B5EF4-FFF2-40B4-BE49-F238E27FC236}">
                      <a16:creationId xmlns:a16="http://schemas.microsoft.com/office/drawing/2014/main" id="{4A5AD22B-3659-4C1F-8D74-7B6C3B26102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Freeform: Shape 644">
                  <a:extLst>
                    <a:ext uri="{FF2B5EF4-FFF2-40B4-BE49-F238E27FC236}">
                      <a16:creationId xmlns:a16="http://schemas.microsoft.com/office/drawing/2014/main" id="{8C978A10-D582-4958-A4AC-15D433FB497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reeform: Shape 645">
                  <a:extLst>
                    <a:ext uri="{FF2B5EF4-FFF2-40B4-BE49-F238E27FC236}">
                      <a16:creationId xmlns:a16="http://schemas.microsoft.com/office/drawing/2014/main" id="{BCEC6C83-FBB8-4068-BB31-6948A566CB0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Freeform: Shape 646">
                  <a:extLst>
                    <a:ext uri="{FF2B5EF4-FFF2-40B4-BE49-F238E27FC236}">
                      <a16:creationId xmlns:a16="http://schemas.microsoft.com/office/drawing/2014/main" id="{B544D883-4DCC-448B-A131-4A7D41A9D04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Shape 647">
                  <a:extLst>
                    <a:ext uri="{FF2B5EF4-FFF2-40B4-BE49-F238E27FC236}">
                      <a16:creationId xmlns:a16="http://schemas.microsoft.com/office/drawing/2014/main" id="{662B103A-A2DE-4E28-91BC-7BFFAA107AB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Shape 648">
                  <a:extLst>
                    <a:ext uri="{FF2B5EF4-FFF2-40B4-BE49-F238E27FC236}">
                      <a16:creationId xmlns:a16="http://schemas.microsoft.com/office/drawing/2014/main" id="{4C23B5A5-CBFA-45F0-BDDA-3C392228BF0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Freeform: Shape 649">
                  <a:extLst>
                    <a:ext uri="{FF2B5EF4-FFF2-40B4-BE49-F238E27FC236}">
                      <a16:creationId xmlns:a16="http://schemas.microsoft.com/office/drawing/2014/main" id="{9AAB6C0D-31A0-4A79-BDFC-7480EA485C5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Freeform: Shape 650">
                  <a:extLst>
                    <a:ext uri="{FF2B5EF4-FFF2-40B4-BE49-F238E27FC236}">
                      <a16:creationId xmlns:a16="http://schemas.microsoft.com/office/drawing/2014/main" id="{F30040E1-ED6C-4F3F-B8C7-E2F59DABCAD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Freeform: Shape 651">
                  <a:extLst>
                    <a:ext uri="{FF2B5EF4-FFF2-40B4-BE49-F238E27FC236}">
                      <a16:creationId xmlns:a16="http://schemas.microsoft.com/office/drawing/2014/main" id="{0694B3D2-4EE7-4DB7-BED1-A8A2F42374A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reeform: Shape 652">
                  <a:extLst>
                    <a:ext uri="{FF2B5EF4-FFF2-40B4-BE49-F238E27FC236}">
                      <a16:creationId xmlns:a16="http://schemas.microsoft.com/office/drawing/2014/main" id="{E2C03C5D-2EC6-4C77-8EBA-D0FC7FD9020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Freeform: Shape 653">
                  <a:extLst>
                    <a:ext uri="{FF2B5EF4-FFF2-40B4-BE49-F238E27FC236}">
                      <a16:creationId xmlns:a16="http://schemas.microsoft.com/office/drawing/2014/main" id="{0F159000-5682-481E-9E9A-D7D4C79CD2E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616">
              <a:extLst>
                <a:ext uri="{FF2B5EF4-FFF2-40B4-BE49-F238E27FC236}">
                  <a16:creationId xmlns:a16="http://schemas.microsoft.com/office/drawing/2014/main" id="{6CB4AE63-69EE-44BD-AC88-E6D573DB4BF6}"/>
                </a:ext>
              </a:extLst>
            </p:cNvPr>
            <p:cNvGrpSpPr/>
            <p:nvPr/>
          </p:nvGrpSpPr>
          <p:grpSpPr>
            <a:xfrm>
              <a:off x="5345143" y="5465907"/>
              <a:ext cx="1053459" cy="80526"/>
              <a:chOff x="5357846" y="5249996"/>
              <a:chExt cx="1053459" cy="80526"/>
            </a:xfrm>
          </p:grpSpPr>
          <p:grpSp>
            <p:nvGrpSpPr>
              <p:cNvPr id="618" name="Group 617">
                <a:extLst>
                  <a:ext uri="{FF2B5EF4-FFF2-40B4-BE49-F238E27FC236}">
                    <a16:creationId xmlns:a16="http://schemas.microsoft.com/office/drawing/2014/main" id="{45B9A95A-A71E-4B57-88E8-67D0C9178EAA}"/>
                  </a:ext>
                </a:extLst>
              </p:cNvPr>
              <p:cNvGrpSpPr/>
              <p:nvPr/>
            </p:nvGrpSpPr>
            <p:grpSpPr>
              <a:xfrm>
                <a:off x="5357846" y="5252121"/>
                <a:ext cx="527322" cy="78401"/>
                <a:chOff x="3064128" y="5259734"/>
                <a:chExt cx="954674" cy="250936"/>
              </a:xfrm>
            </p:grpSpPr>
            <p:sp>
              <p:nvSpPr>
                <p:cNvPr id="631" name="Freeform: Shape 630">
                  <a:extLst>
                    <a:ext uri="{FF2B5EF4-FFF2-40B4-BE49-F238E27FC236}">
                      <a16:creationId xmlns:a16="http://schemas.microsoft.com/office/drawing/2014/main" id="{3FEB456E-F091-49E4-B726-86DDCF7FC8DF}"/>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reeform: Shape 631">
                  <a:extLst>
                    <a:ext uri="{FF2B5EF4-FFF2-40B4-BE49-F238E27FC236}">
                      <a16:creationId xmlns:a16="http://schemas.microsoft.com/office/drawing/2014/main" id="{196C8AE7-6FC5-4F46-8173-7962B4EAF5F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Freeform: Shape 632">
                  <a:extLst>
                    <a:ext uri="{FF2B5EF4-FFF2-40B4-BE49-F238E27FC236}">
                      <a16:creationId xmlns:a16="http://schemas.microsoft.com/office/drawing/2014/main" id="{BE821153-526D-4ABC-8D06-5B719E63C4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Freeform: Shape 633">
                  <a:extLst>
                    <a:ext uri="{FF2B5EF4-FFF2-40B4-BE49-F238E27FC236}">
                      <a16:creationId xmlns:a16="http://schemas.microsoft.com/office/drawing/2014/main" id="{E8628144-0698-45D8-A74F-8324B2EECAB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reeform: Shape 634">
                  <a:extLst>
                    <a:ext uri="{FF2B5EF4-FFF2-40B4-BE49-F238E27FC236}">
                      <a16:creationId xmlns:a16="http://schemas.microsoft.com/office/drawing/2014/main" id="{AF60FD6F-EFCD-4E76-A6A3-8FDE694C408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reeform: Shape 635">
                  <a:extLst>
                    <a:ext uri="{FF2B5EF4-FFF2-40B4-BE49-F238E27FC236}">
                      <a16:creationId xmlns:a16="http://schemas.microsoft.com/office/drawing/2014/main" id="{18817E01-7E23-4052-82FB-7DDE021021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reeform: Shape 636">
                  <a:extLst>
                    <a:ext uri="{FF2B5EF4-FFF2-40B4-BE49-F238E27FC236}">
                      <a16:creationId xmlns:a16="http://schemas.microsoft.com/office/drawing/2014/main" id="{0CF09443-49A8-4BE7-83EA-D59CEF18EBB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EA50291E-1945-4DBC-A6E3-2EE311ACA68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reeform: Shape 638">
                  <a:extLst>
                    <a:ext uri="{FF2B5EF4-FFF2-40B4-BE49-F238E27FC236}">
                      <a16:creationId xmlns:a16="http://schemas.microsoft.com/office/drawing/2014/main" id="{E13FB47D-BD2E-40F6-8FAF-1E5361AE390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reeform: Shape 639">
                  <a:extLst>
                    <a:ext uri="{FF2B5EF4-FFF2-40B4-BE49-F238E27FC236}">
                      <a16:creationId xmlns:a16="http://schemas.microsoft.com/office/drawing/2014/main" id="{B815D381-CC7A-476F-9391-EBDB102C6C4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Freeform: Shape 640">
                  <a:extLst>
                    <a:ext uri="{FF2B5EF4-FFF2-40B4-BE49-F238E27FC236}">
                      <a16:creationId xmlns:a16="http://schemas.microsoft.com/office/drawing/2014/main" id="{35993C53-04B1-43B5-BA46-F6B211D9A03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a:extLst>
                  <a:ext uri="{FF2B5EF4-FFF2-40B4-BE49-F238E27FC236}">
                    <a16:creationId xmlns:a16="http://schemas.microsoft.com/office/drawing/2014/main" id="{EDE12571-EFD5-4F0D-93A5-5E38280A93DA}"/>
                  </a:ext>
                </a:extLst>
              </p:cNvPr>
              <p:cNvGrpSpPr/>
              <p:nvPr/>
            </p:nvGrpSpPr>
            <p:grpSpPr>
              <a:xfrm>
                <a:off x="5883983" y="5249996"/>
                <a:ext cx="527322" cy="78401"/>
                <a:chOff x="3064128" y="5259734"/>
                <a:chExt cx="954674" cy="250936"/>
              </a:xfrm>
            </p:grpSpPr>
            <p:sp>
              <p:nvSpPr>
                <p:cNvPr id="620" name="Freeform: Shape 619">
                  <a:extLst>
                    <a:ext uri="{FF2B5EF4-FFF2-40B4-BE49-F238E27FC236}">
                      <a16:creationId xmlns:a16="http://schemas.microsoft.com/office/drawing/2014/main" id="{EA886201-265E-42B3-A0FE-49AB14CEB9C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Shape 620">
                  <a:extLst>
                    <a:ext uri="{FF2B5EF4-FFF2-40B4-BE49-F238E27FC236}">
                      <a16:creationId xmlns:a16="http://schemas.microsoft.com/office/drawing/2014/main" id="{EA212FE1-EFE3-470E-8C2E-2D51A2858DC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Shape 621">
                  <a:extLst>
                    <a:ext uri="{FF2B5EF4-FFF2-40B4-BE49-F238E27FC236}">
                      <a16:creationId xmlns:a16="http://schemas.microsoft.com/office/drawing/2014/main" id="{4F32E342-3B8A-48F4-8D4A-186F2F4624A7}"/>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Shape 622">
                  <a:extLst>
                    <a:ext uri="{FF2B5EF4-FFF2-40B4-BE49-F238E27FC236}">
                      <a16:creationId xmlns:a16="http://schemas.microsoft.com/office/drawing/2014/main" id="{C5DA39A4-0698-4781-B63E-A5CF0746702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Shape 623">
                  <a:extLst>
                    <a:ext uri="{FF2B5EF4-FFF2-40B4-BE49-F238E27FC236}">
                      <a16:creationId xmlns:a16="http://schemas.microsoft.com/office/drawing/2014/main" id="{CBEC52BE-4D99-43CB-8B53-B3F8D1C93009}"/>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Shape 624">
                  <a:extLst>
                    <a:ext uri="{FF2B5EF4-FFF2-40B4-BE49-F238E27FC236}">
                      <a16:creationId xmlns:a16="http://schemas.microsoft.com/office/drawing/2014/main" id="{84E57707-28D9-4F15-84D2-FAABE3F43C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Freeform: Shape 625">
                  <a:extLst>
                    <a:ext uri="{FF2B5EF4-FFF2-40B4-BE49-F238E27FC236}">
                      <a16:creationId xmlns:a16="http://schemas.microsoft.com/office/drawing/2014/main" id="{CD4D2BA9-F4C5-4A99-9B2F-DBEA7765369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Freeform: Shape 626">
                  <a:extLst>
                    <a:ext uri="{FF2B5EF4-FFF2-40B4-BE49-F238E27FC236}">
                      <a16:creationId xmlns:a16="http://schemas.microsoft.com/office/drawing/2014/main" id="{E9F7F8D5-C446-479B-B222-1F218D42C3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Shape 627">
                  <a:extLst>
                    <a:ext uri="{FF2B5EF4-FFF2-40B4-BE49-F238E27FC236}">
                      <a16:creationId xmlns:a16="http://schemas.microsoft.com/office/drawing/2014/main" id="{4AC1F7A6-9B68-4C5A-B267-66DE271AB33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Shape 628">
                  <a:extLst>
                    <a:ext uri="{FF2B5EF4-FFF2-40B4-BE49-F238E27FC236}">
                      <a16:creationId xmlns:a16="http://schemas.microsoft.com/office/drawing/2014/main" id="{7B76543A-BD5C-48C4-8B0F-364FC280BCA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Shape 629">
                  <a:extLst>
                    <a:ext uri="{FF2B5EF4-FFF2-40B4-BE49-F238E27FC236}">
                      <a16:creationId xmlns:a16="http://schemas.microsoft.com/office/drawing/2014/main" id="{D3342174-3A45-4C54-9588-26CAFAECE6F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3" name="TextBox 242">
            <a:extLst>
              <a:ext uri="{FF2B5EF4-FFF2-40B4-BE49-F238E27FC236}">
                <a16:creationId xmlns:a16="http://schemas.microsoft.com/office/drawing/2014/main" id="{8A454FFA-C046-49BC-BCFE-B94D147D7E5A}"/>
              </a:ext>
            </a:extLst>
          </p:cNvPr>
          <p:cNvSpPr txBox="1"/>
          <p:nvPr/>
        </p:nvSpPr>
        <p:spPr>
          <a:xfrm>
            <a:off x="2416863" y="204980"/>
            <a:ext cx="6572633" cy="707886"/>
          </a:xfrm>
          <a:prstGeom prst="rect">
            <a:avLst/>
          </a:prstGeom>
          <a:noFill/>
        </p:spPr>
        <p:txBody>
          <a:bodyPr wrap="none" rtlCol="0">
            <a:spAutoFit/>
          </a:bodyPr>
          <a:lstStyle/>
          <a:p>
            <a:r>
              <a:rPr lang="en-US" sz="4000" dirty="0">
                <a:latin typeface="Century Gothic" panose="020B0502020202020204" pitchFamily="34" charset="0"/>
              </a:rPr>
              <a:t>Hippocampus: Physiology</a:t>
            </a:r>
          </a:p>
        </p:txBody>
      </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02" name="Straight Connector 501">
            <a:extLst>
              <a:ext uri="{FF2B5EF4-FFF2-40B4-BE49-F238E27FC236}">
                <a16:creationId xmlns:a16="http://schemas.microsoft.com/office/drawing/2014/main" id="{67FA5AC5-2E85-457A-B37D-9766C1DDD3F3}"/>
              </a:ext>
            </a:extLst>
          </p:cNvPr>
          <p:cNvCxnSpPr>
            <a:cxnSpLocks/>
          </p:cNvCxnSpPr>
          <p:nvPr/>
        </p:nvCxnSpPr>
        <p:spPr>
          <a:xfrm>
            <a:off x="7566078" y="5411078"/>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86" name="TextBox 585">
            <a:extLst>
              <a:ext uri="{FF2B5EF4-FFF2-40B4-BE49-F238E27FC236}">
                <a16:creationId xmlns:a16="http://schemas.microsoft.com/office/drawing/2014/main" id="{69480B1A-5FE4-4D26-B49E-A30AC7284FEB}"/>
              </a:ext>
            </a:extLst>
          </p:cNvPr>
          <p:cNvSpPr txBox="1"/>
          <p:nvPr/>
        </p:nvSpPr>
        <p:spPr>
          <a:xfrm>
            <a:off x="10014904" y="4803107"/>
            <a:ext cx="760144" cy="523220"/>
          </a:xfrm>
          <a:prstGeom prst="rect">
            <a:avLst/>
          </a:prstGeom>
          <a:noFill/>
        </p:spPr>
        <p:txBody>
          <a:bodyPr wrap="none" rtlCol="0">
            <a:spAutoFit/>
          </a:bodyPr>
          <a:lstStyle/>
          <a:p>
            <a:r>
              <a:rPr lang="en-US" sz="2800" dirty="0">
                <a:solidFill>
                  <a:srgbClr val="9900CC"/>
                </a:solidFill>
                <a:latin typeface="Candara" panose="020E0502030303020204" pitchFamily="34" charset="0"/>
              </a:rPr>
              <a:t>Sub</a:t>
            </a:r>
          </a:p>
        </p:txBody>
      </p:sp>
      <p:sp>
        <p:nvSpPr>
          <p:cNvPr id="588" name="Rectangle 587">
            <a:extLst>
              <a:ext uri="{FF2B5EF4-FFF2-40B4-BE49-F238E27FC236}">
                <a16:creationId xmlns:a16="http://schemas.microsoft.com/office/drawing/2014/main" id="{4CCA1B17-69DC-4491-9CEC-5DDFA3899395}"/>
              </a:ext>
            </a:extLst>
          </p:cNvPr>
          <p:cNvSpPr/>
          <p:nvPr/>
        </p:nvSpPr>
        <p:spPr>
          <a:xfrm>
            <a:off x="9831426" y="5499889"/>
            <a:ext cx="1127101" cy="73186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Rectangle 589">
            <a:extLst>
              <a:ext uri="{FF2B5EF4-FFF2-40B4-BE49-F238E27FC236}">
                <a16:creationId xmlns:a16="http://schemas.microsoft.com/office/drawing/2014/main" id="{C9E4F3E5-C8BF-4331-84AD-624CA039E97B}"/>
              </a:ext>
            </a:extLst>
          </p:cNvPr>
          <p:cNvSpPr/>
          <p:nvPr/>
        </p:nvSpPr>
        <p:spPr>
          <a:xfrm>
            <a:off x="9831426" y="5242143"/>
            <a:ext cx="1127101" cy="50727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4" name="Group 503">
            <a:extLst>
              <a:ext uri="{FF2B5EF4-FFF2-40B4-BE49-F238E27FC236}">
                <a16:creationId xmlns:a16="http://schemas.microsoft.com/office/drawing/2014/main" id="{8DCC0DA1-7A4E-47FB-9BCF-0F6626D5FB08}"/>
              </a:ext>
            </a:extLst>
          </p:cNvPr>
          <p:cNvGrpSpPr/>
          <p:nvPr/>
        </p:nvGrpSpPr>
        <p:grpSpPr>
          <a:xfrm>
            <a:off x="7597138" y="5292438"/>
            <a:ext cx="1053459" cy="80526"/>
            <a:chOff x="5357846" y="5249996"/>
            <a:chExt cx="1053459" cy="80526"/>
          </a:xfrm>
        </p:grpSpPr>
        <p:grpSp>
          <p:nvGrpSpPr>
            <p:cNvPr id="555" name="Group 554">
              <a:extLst>
                <a:ext uri="{FF2B5EF4-FFF2-40B4-BE49-F238E27FC236}">
                  <a16:creationId xmlns:a16="http://schemas.microsoft.com/office/drawing/2014/main" id="{84ACCEF5-E0BA-405D-A28A-1DC46D928BAA}"/>
                </a:ext>
              </a:extLst>
            </p:cNvPr>
            <p:cNvGrpSpPr/>
            <p:nvPr/>
          </p:nvGrpSpPr>
          <p:grpSpPr>
            <a:xfrm>
              <a:off x="5357846" y="5252121"/>
              <a:ext cx="527322" cy="78401"/>
              <a:chOff x="3064128" y="5259734"/>
              <a:chExt cx="954674" cy="250936"/>
            </a:xfrm>
          </p:grpSpPr>
          <p:sp>
            <p:nvSpPr>
              <p:cNvPr id="568" name="Freeform: Shape 567">
                <a:extLst>
                  <a:ext uri="{FF2B5EF4-FFF2-40B4-BE49-F238E27FC236}">
                    <a16:creationId xmlns:a16="http://schemas.microsoft.com/office/drawing/2014/main" id="{F3C6F402-1DBA-4074-8507-AC0CDC13529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C7CD543E-9846-4AE5-B644-0ADE2A45D5A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6BA3C69-2732-4B1D-B386-46E36FFD627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Freeform: Shape 570">
                <a:extLst>
                  <a:ext uri="{FF2B5EF4-FFF2-40B4-BE49-F238E27FC236}">
                    <a16:creationId xmlns:a16="http://schemas.microsoft.com/office/drawing/2014/main" id="{F26BF069-B0BA-4C80-A56F-213BF2441FA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398D54C7-5901-4E2B-8927-FC3AC5D3A61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6008597B-4D66-415B-A2B7-85411668670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1F2EF07-2746-409A-AFB1-3EF2FD3C31D4}"/>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B8564401-1FDA-4A65-BFDF-2CE564E8C4C8}"/>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0839D9B7-0444-460B-A9C8-D03812DEC9C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49FA6909-D6CF-4C36-BAC6-D8CEDAA8FBC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7421BF2B-7F53-4D7E-9D8A-B08808A27246}"/>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6" name="Group 555">
              <a:extLst>
                <a:ext uri="{FF2B5EF4-FFF2-40B4-BE49-F238E27FC236}">
                  <a16:creationId xmlns:a16="http://schemas.microsoft.com/office/drawing/2014/main" id="{E10AE987-B00B-4A0C-B180-FFFF53BD00FB}"/>
                </a:ext>
              </a:extLst>
            </p:cNvPr>
            <p:cNvGrpSpPr/>
            <p:nvPr/>
          </p:nvGrpSpPr>
          <p:grpSpPr>
            <a:xfrm>
              <a:off x="5883983" y="5249996"/>
              <a:ext cx="527322" cy="78401"/>
              <a:chOff x="3064128" y="5259734"/>
              <a:chExt cx="954674" cy="250936"/>
            </a:xfrm>
          </p:grpSpPr>
          <p:sp>
            <p:nvSpPr>
              <p:cNvPr id="557" name="Freeform: Shape 556">
                <a:extLst>
                  <a:ext uri="{FF2B5EF4-FFF2-40B4-BE49-F238E27FC236}">
                    <a16:creationId xmlns:a16="http://schemas.microsoft.com/office/drawing/2014/main" id="{860EABBF-E812-47EF-9E86-DA86A771E3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Freeform: Shape 557">
                <a:extLst>
                  <a:ext uri="{FF2B5EF4-FFF2-40B4-BE49-F238E27FC236}">
                    <a16:creationId xmlns:a16="http://schemas.microsoft.com/office/drawing/2014/main" id="{20184A3F-88CA-4A6A-A32A-66CCE7B02A6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Shape 558">
                <a:extLst>
                  <a:ext uri="{FF2B5EF4-FFF2-40B4-BE49-F238E27FC236}">
                    <a16:creationId xmlns:a16="http://schemas.microsoft.com/office/drawing/2014/main" id="{F7771EAA-EE9A-4E8B-90F2-368FB188F41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Shape 559">
                <a:extLst>
                  <a:ext uri="{FF2B5EF4-FFF2-40B4-BE49-F238E27FC236}">
                    <a16:creationId xmlns:a16="http://schemas.microsoft.com/office/drawing/2014/main" id="{92F7952C-813A-4D6F-A700-EB2F54E25A9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535B9675-8FA4-47D8-84F4-27A6FE0876A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66F7B34-8D25-4D17-84B7-A0244DB7291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5215F1A9-FBEF-48F8-B25D-F027546A8881}"/>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B0F45B8B-E20A-465C-930C-0A8D9517334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BA290C23-ABEA-4023-954C-8C24B96957B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2234E065-5F9A-498D-A3CA-AE798732132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95C7E91F-D27A-435D-A77E-215E579ACB1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5" name="Group 504">
            <a:extLst>
              <a:ext uri="{FF2B5EF4-FFF2-40B4-BE49-F238E27FC236}">
                <a16:creationId xmlns:a16="http://schemas.microsoft.com/office/drawing/2014/main" id="{12BFB677-8BBD-4566-956D-CE0FD5CF163C}"/>
              </a:ext>
            </a:extLst>
          </p:cNvPr>
          <p:cNvGrpSpPr/>
          <p:nvPr/>
        </p:nvGrpSpPr>
        <p:grpSpPr>
          <a:xfrm>
            <a:off x="7597138" y="5450006"/>
            <a:ext cx="1053459" cy="80526"/>
            <a:chOff x="5435623" y="5361115"/>
            <a:chExt cx="1053459" cy="80526"/>
          </a:xfrm>
        </p:grpSpPr>
        <p:grpSp>
          <p:nvGrpSpPr>
            <p:cNvPr id="531" name="Group 530">
              <a:extLst>
                <a:ext uri="{FF2B5EF4-FFF2-40B4-BE49-F238E27FC236}">
                  <a16:creationId xmlns:a16="http://schemas.microsoft.com/office/drawing/2014/main" id="{B1CA8DCB-5326-4F94-80CD-A6DF2839473E}"/>
                </a:ext>
              </a:extLst>
            </p:cNvPr>
            <p:cNvGrpSpPr/>
            <p:nvPr/>
          </p:nvGrpSpPr>
          <p:grpSpPr>
            <a:xfrm>
              <a:off x="5435623" y="5363240"/>
              <a:ext cx="527322" cy="78401"/>
              <a:chOff x="3064128" y="5259734"/>
              <a:chExt cx="954674" cy="250936"/>
            </a:xfrm>
          </p:grpSpPr>
          <p:sp>
            <p:nvSpPr>
              <p:cNvPr id="544" name="Freeform: Shape 543">
                <a:extLst>
                  <a:ext uri="{FF2B5EF4-FFF2-40B4-BE49-F238E27FC236}">
                    <a16:creationId xmlns:a16="http://schemas.microsoft.com/office/drawing/2014/main" id="{9FFE8602-1DF8-49A4-A864-9DDC517A9F9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3CED8BD8-8708-4556-99E0-ABD90057DE4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F86F6B26-39F0-42B5-A104-7E5E3664BB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Freeform: Shape 546">
                <a:extLst>
                  <a:ext uri="{FF2B5EF4-FFF2-40B4-BE49-F238E27FC236}">
                    <a16:creationId xmlns:a16="http://schemas.microsoft.com/office/drawing/2014/main" id="{129FA905-06F5-46E1-B412-52D35091014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89B6B628-6915-47FE-AD1F-63F43DF201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AE1E18C5-5614-44F7-BC16-A4C2DAEB34A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A080F99D-C8DD-4E8E-9EC2-81F30DD5B59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4797BEAC-F93B-4B74-BAE9-D44E9037FC2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93FCBC2F-F0F5-4337-8B68-515CA341CE82}"/>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3D444828-4A1B-4C4C-B7D4-77C9C362EA7C}"/>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A6347DB4-9E35-41F8-A065-A3601EE3BFD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531">
              <a:extLst>
                <a:ext uri="{FF2B5EF4-FFF2-40B4-BE49-F238E27FC236}">
                  <a16:creationId xmlns:a16="http://schemas.microsoft.com/office/drawing/2014/main" id="{1DB145FE-93C7-4D68-A5C4-8416F5F4DBCC}"/>
                </a:ext>
              </a:extLst>
            </p:cNvPr>
            <p:cNvGrpSpPr/>
            <p:nvPr/>
          </p:nvGrpSpPr>
          <p:grpSpPr>
            <a:xfrm>
              <a:off x="5961760" y="5361115"/>
              <a:ext cx="527322" cy="78401"/>
              <a:chOff x="3064128" y="5259734"/>
              <a:chExt cx="954674" cy="250936"/>
            </a:xfrm>
          </p:grpSpPr>
          <p:sp>
            <p:nvSpPr>
              <p:cNvPr id="533" name="Freeform: Shape 532">
                <a:extLst>
                  <a:ext uri="{FF2B5EF4-FFF2-40B4-BE49-F238E27FC236}">
                    <a16:creationId xmlns:a16="http://schemas.microsoft.com/office/drawing/2014/main" id="{3331C530-6487-43B3-858D-1EB3A7FBA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Shape 533">
                <a:extLst>
                  <a:ext uri="{FF2B5EF4-FFF2-40B4-BE49-F238E27FC236}">
                    <a16:creationId xmlns:a16="http://schemas.microsoft.com/office/drawing/2014/main" id="{D3F6D62B-BB7C-4FDD-A106-3F3659E412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Shape 534">
                <a:extLst>
                  <a:ext uri="{FF2B5EF4-FFF2-40B4-BE49-F238E27FC236}">
                    <a16:creationId xmlns:a16="http://schemas.microsoft.com/office/drawing/2014/main" id="{5FE930F6-8493-42E4-BE9C-A7D9D9DBEE1A}"/>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Shape 535">
                <a:extLst>
                  <a:ext uri="{FF2B5EF4-FFF2-40B4-BE49-F238E27FC236}">
                    <a16:creationId xmlns:a16="http://schemas.microsoft.com/office/drawing/2014/main" id="{2618E441-5AE2-42B1-9B47-20175F16A5C1}"/>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FA40196A-C3EF-4750-9EB4-4C079EF6F0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11BA7C4-67AC-492C-B4D8-64C426506C7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6915A973-8147-4FF0-B93A-B926F6BE1E7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7E9C79E5-EC0D-40D9-A07B-16B73460B38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22683571-C41C-4B40-8AB4-2CB4CB80AB2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8C9A5A5-7531-49B3-A05D-9FADB6CDED3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C92DE09C-33E5-4FEE-B8A9-806532CD624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 name="Group 47">
            <a:extLst>
              <a:ext uri="{FF2B5EF4-FFF2-40B4-BE49-F238E27FC236}">
                <a16:creationId xmlns:a16="http://schemas.microsoft.com/office/drawing/2014/main" id="{54E09A22-EA10-4E34-86CA-E2A21BA7B96C}"/>
              </a:ext>
            </a:extLst>
          </p:cNvPr>
          <p:cNvGrpSpPr/>
          <p:nvPr/>
        </p:nvGrpSpPr>
        <p:grpSpPr>
          <a:xfrm>
            <a:off x="7751701" y="5677413"/>
            <a:ext cx="755408" cy="171815"/>
            <a:chOff x="7751701" y="5677413"/>
            <a:chExt cx="755408" cy="171815"/>
          </a:xfrm>
        </p:grpSpPr>
        <p:sp>
          <p:nvSpPr>
            <p:cNvPr id="599" name="Freeform: Shape 598">
              <a:extLst>
                <a:ext uri="{FF2B5EF4-FFF2-40B4-BE49-F238E27FC236}">
                  <a16:creationId xmlns:a16="http://schemas.microsoft.com/office/drawing/2014/main" id="{8B89BF41-0C97-4CE8-866F-3E893B9E565C}"/>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Shape 599">
              <a:extLst>
                <a:ext uri="{FF2B5EF4-FFF2-40B4-BE49-F238E27FC236}">
                  <a16:creationId xmlns:a16="http://schemas.microsoft.com/office/drawing/2014/main" id="{B3559290-937F-4856-87DB-88FD3170DF90}"/>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reeform: Shape 600">
              <a:extLst>
                <a:ext uri="{FF2B5EF4-FFF2-40B4-BE49-F238E27FC236}">
                  <a16:creationId xmlns:a16="http://schemas.microsoft.com/office/drawing/2014/main" id="{775BC5FC-DEDB-48E3-86EC-8F479ABBDCBB}"/>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9">
            <a:extLst>
              <a:ext uri="{FF2B5EF4-FFF2-40B4-BE49-F238E27FC236}">
                <a16:creationId xmlns:a16="http://schemas.microsoft.com/office/drawing/2014/main" id="{E64B9FE5-0836-4BE7-BD67-21CA26B10FC9}"/>
              </a:ext>
            </a:extLst>
          </p:cNvPr>
          <p:cNvGrpSpPr/>
          <p:nvPr/>
        </p:nvGrpSpPr>
        <p:grpSpPr>
          <a:xfrm>
            <a:off x="7623574" y="6017027"/>
            <a:ext cx="1031977" cy="114824"/>
            <a:chOff x="7623574" y="6017027"/>
            <a:chExt cx="1031977" cy="114824"/>
          </a:xfrm>
          <a:solidFill>
            <a:srgbClr val="0000FF"/>
          </a:solidFill>
        </p:grpSpPr>
        <p:sp>
          <p:nvSpPr>
            <p:cNvPr id="603" name="Oval 602">
              <a:extLst>
                <a:ext uri="{FF2B5EF4-FFF2-40B4-BE49-F238E27FC236}">
                  <a16:creationId xmlns:a16="http://schemas.microsoft.com/office/drawing/2014/main" id="{B91BF654-9ED5-483D-83A5-52DA71535679}"/>
                </a:ext>
              </a:extLst>
            </p:cNvPr>
            <p:cNvSpPr/>
            <p:nvPr/>
          </p:nvSpPr>
          <p:spPr>
            <a:xfrm>
              <a:off x="8392644" y="6037863"/>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94B1EA2C-6C5D-409C-8153-7E110109EBE1}"/>
                </a:ext>
              </a:extLst>
            </p:cNvPr>
            <p:cNvSpPr/>
            <p:nvPr/>
          </p:nvSpPr>
          <p:spPr>
            <a:xfrm>
              <a:off x="7956051"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E618B750-059F-4799-B46C-CF9933BFF72A}"/>
                </a:ext>
              </a:extLst>
            </p:cNvPr>
            <p:cNvSpPr/>
            <p:nvPr/>
          </p:nvSpPr>
          <p:spPr>
            <a:xfrm rot="5400000">
              <a:off x="8561433"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Isosceles Triangle 605">
              <a:extLst>
                <a:ext uri="{FF2B5EF4-FFF2-40B4-BE49-F238E27FC236}">
                  <a16:creationId xmlns:a16="http://schemas.microsoft.com/office/drawing/2014/main" id="{112612FD-EB3C-4476-87CF-3B81E812130B}"/>
                </a:ext>
              </a:extLst>
            </p:cNvPr>
            <p:cNvSpPr/>
            <p:nvPr/>
          </p:nvSpPr>
          <p:spPr>
            <a:xfrm>
              <a:off x="8247113"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Isosceles Triangle 606">
              <a:extLst>
                <a:ext uri="{FF2B5EF4-FFF2-40B4-BE49-F238E27FC236}">
                  <a16:creationId xmlns:a16="http://schemas.microsoft.com/office/drawing/2014/main" id="{03969A4F-AD17-44F6-A8F0-1095B3B8B37F}"/>
                </a:ext>
              </a:extLst>
            </p:cNvPr>
            <p:cNvSpPr/>
            <p:nvPr/>
          </p:nvSpPr>
          <p:spPr>
            <a:xfrm>
              <a:off x="7623574"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a:extLst>
                <a:ext uri="{FF2B5EF4-FFF2-40B4-BE49-F238E27FC236}">
                  <a16:creationId xmlns:a16="http://schemas.microsoft.com/office/drawing/2014/main" id="{8E350BC1-EC80-484B-8493-E63ECC0CE567}"/>
                </a:ext>
              </a:extLst>
            </p:cNvPr>
            <p:cNvSpPr/>
            <p:nvPr/>
          </p:nvSpPr>
          <p:spPr>
            <a:xfrm>
              <a:off x="8101582"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Rectangle: Rounded Corners 608">
              <a:extLst>
                <a:ext uri="{FF2B5EF4-FFF2-40B4-BE49-F238E27FC236}">
                  <a16:creationId xmlns:a16="http://schemas.microsoft.com/office/drawing/2014/main" id="{036B8AD0-4592-4399-A701-AE5A5107B36A}"/>
                </a:ext>
              </a:extLst>
            </p:cNvPr>
            <p:cNvSpPr/>
            <p:nvPr/>
          </p:nvSpPr>
          <p:spPr>
            <a:xfrm>
              <a:off x="7769105" y="6037863"/>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98" name="Freeform: Shape 697">
            <a:extLst>
              <a:ext uri="{FF2B5EF4-FFF2-40B4-BE49-F238E27FC236}">
                <a16:creationId xmlns:a16="http://schemas.microsoft.com/office/drawing/2014/main" id="{6B388FF9-807D-46AB-985F-677CF875146D}"/>
              </a:ext>
            </a:extLst>
          </p:cNvPr>
          <p:cNvSpPr/>
          <p:nvPr/>
        </p:nvSpPr>
        <p:spPr>
          <a:xfrm>
            <a:off x="6475212" y="5511259"/>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8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4" name="Group 703">
            <a:extLst>
              <a:ext uri="{FF2B5EF4-FFF2-40B4-BE49-F238E27FC236}">
                <a16:creationId xmlns:a16="http://schemas.microsoft.com/office/drawing/2014/main" id="{4574BA36-AA5F-4F80-88CC-1299304C4117}"/>
              </a:ext>
            </a:extLst>
          </p:cNvPr>
          <p:cNvGrpSpPr/>
          <p:nvPr/>
        </p:nvGrpSpPr>
        <p:grpSpPr>
          <a:xfrm>
            <a:off x="10026955" y="5898626"/>
            <a:ext cx="755408" cy="171815"/>
            <a:chOff x="7751701" y="5677413"/>
            <a:chExt cx="755408" cy="171815"/>
          </a:xfrm>
          <a:solidFill>
            <a:srgbClr val="9900CC"/>
          </a:solidFill>
        </p:grpSpPr>
        <p:sp>
          <p:nvSpPr>
            <p:cNvPr id="705" name="Freeform: Shape 704">
              <a:extLst>
                <a:ext uri="{FF2B5EF4-FFF2-40B4-BE49-F238E27FC236}">
                  <a16:creationId xmlns:a16="http://schemas.microsoft.com/office/drawing/2014/main" id="{B73579CB-AC0C-484E-B340-F6F0AACCC0E4}"/>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Freeform: Shape 705">
              <a:extLst>
                <a:ext uri="{FF2B5EF4-FFF2-40B4-BE49-F238E27FC236}">
                  <a16:creationId xmlns:a16="http://schemas.microsoft.com/office/drawing/2014/main" id="{9E2CE01F-AC0A-4C53-AA2D-556B60104D2F}"/>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Freeform: Shape 706">
              <a:extLst>
                <a:ext uri="{FF2B5EF4-FFF2-40B4-BE49-F238E27FC236}">
                  <a16:creationId xmlns:a16="http://schemas.microsoft.com/office/drawing/2014/main" id="{6A03BC07-28D2-401F-A4E3-EEA8929617C9}"/>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708">
            <a:extLst>
              <a:ext uri="{FF2B5EF4-FFF2-40B4-BE49-F238E27FC236}">
                <a16:creationId xmlns:a16="http://schemas.microsoft.com/office/drawing/2014/main" id="{9747F77F-D4CE-4AC5-92BE-971A290C1C0A}"/>
              </a:ext>
            </a:extLst>
          </p:cNvPr>
          <p:cNvGrpSpPr/>
          <p:nvPr/>
        </p:nvGrpSpPr>
        <p:grpSpPr>
          <a:xfrm>
            <a:off x="9916834" y="5360580"/>
            <a:ext cx="954674" cy="250936"/>
            <a:chOff x="3064128" y="5259734"/>
            <a:chExt cx="954674" cy="250936"/>
          </a:xfrm>
        </p:grpSpPr>
        <p:sp>
          <p:nvSpPr>
            <p:cNvPr id="710" name="Freeform: Shape 709">
              <a:extLst>
                <a:ext uri="{FF2B5EF4-FFF2-40B4-BE49-F238E27FC236}">
                  <a16:creationId xmlns:a16="http://schemas.microsoft.com/office/drawing/2014/main" id="{84A59884-F711-4637-9192-557F2B89B01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Freeform: Shape 710">
              <a:extLst>
                <a:ext uri="{FF2B5EF4-FFF2-40B4-BE49-F238E27FC236}">
                  <a16:creationId xmlns:a16="http://schemas.microsoft.com/office/drawing/2014/main" id="{44AC2EE3-C5F2-4897-B535-E85A1F3EDA6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Freeform: Shape 711">
              <a:extLst>
                <a:ext uri="{FF2B5EF4-FFF2-40B4-BE49-F238E27FC236}">
                  <a16:creationId xmlns:a16="http://schemas.microsoft.com/office/drawing/2014/main" id="{0D28CBCD-576B-4CD6-9BB0-2B24E294BE28}"/>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Freeform: Shape 712">
              <a:extLst>
                <a:ext uri="{FF2B5EF4-FFF2-40B4-BE49-F238E27FC236}">
                  <a16:creationId xmlns:a16="http://schemas.microsoft.com/office/drawing/2014/main" id="{BC7B05CC-3972-4EA7-828C-333BC1BB1D08}"/>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Freeform: Shape 713">
              <a:extLst>
                <a:ext uri="{FF2B5EF4-FFF2-40B4-BE49-F238E27FC236}">
                  <a16:creationId xmlns:a16="http://schemas.microsoft.com/office/drawing/2014/main" id="{E27B2941-6DB5-4B39-96F3-BDB854FAD63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Freeform: Shape 714">
              <a:extLst>
                <a:ext uri="{FF2B5EF4-FFF2-40B4-BE49-F238E27FC236}">
                  <a16:creationId xmlns:a16="http://schemas.microsoft.com/office/drawing/2014/main" id="{B663952E-334D-4834-B87B-E7E8BC0FFA7B}"/>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Freeform: Shape 715">
              <a:extLst>
                <a:ext uri="{FF2B5EF4-FFF2-40B4-BE49-F238E27FC236}">
                  <a16:creationId xmlns:a16="http://schemas.microsoft.com/office/drawing/2014/main" id="{62D0AEDC-7AD9-48F2-B9D3-BAFD337D706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Freeform: Shape 716">
              <a:extLst>
                <a:ext uri="{FF2B5EF4-FFF2-40B4-BE49-F238E27FC236}">
                  <a16:creationId xmlns:a16="http://schemas.microsoft.com/office/drawing/2014/main" id="{C24A4C2B-0DC5-42CE-93B2-06EE2EDBA0D0}"/>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Freeform: Shape 717">
              <a:extLst>
                <a:ext uri="{FF2B5EF4-FFF2-40B4-BE49-F238E27FC236}">
                  <a16:creationId xmlns:a16="http://schemas.microsoft.com/office/drawing/2014/main" id="{03707722-AFFC-4C20-B95F-45AAC1CAB0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Freeform: Shape 718">
              <a:extLst>
                <a:ext uri="{FF2B5EF4-FFF2-40B4-BE49-F238E27FC236}">
                  <a16:creationId xmlns:a16="http://schemas.microsoft.com/office/drawing/2014/main" id="{85251376-F29E-49B0-8F2B-1429A6CDB21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Freeform: Shape 719">
              <a:extLst>
                <a:ext uri="{FF2B5EF4-FFF2-40B4-BE49-F238E27FC236}">
                  <a16:creationId xmlns:a16="http://schemas.microsoft.com/office/drawing/2014/main" id="{81C2669A-C4F5-4F4B-934A-94D3009098A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a:extLst>
              <a:ext uri="{FF2B5EF4-FFF2-40B4-BE49-F238E27FC236}">
                <a16:creationId xmlns:a16="http://schemas.microsoft.com/office/drawing/2014/main" id="{541C7494-8E22-4AEF-A83A-A60A74621F7C}"/>
              </a:ext>
            </a:extLst>
          </p:cNvPr>
          <p:cNvGrpSpPr/>
          <p:nvPr/>
        </p:nvGrpSpPr>
        <p:grpSpPr>
          <a:xfrm>
            <a:off x="8738323" y="5495779"/>
            <a:ext cx="1052512" cy="267360"/>
            <a:chOff x="8738323" y="5495779"/>
            <a:chExt cx="1052512" cy="267360"/>
          </a:xfrm>
        </p:grpSpPr>
        <p:sp>
          <p:nvSpPr>
            <p:cNvPr id="187" name="Rectangle: Rounded Corners 186">
              <a:extLst>
                <a:ext uri="{FF2B5EF4-FFF2-40B4-BE49-F238E27FC236}">
                  <a16:creationId xmlns:a16="http://schemas.microsoft.com/office/drawing/2014/main" id="{8F1833BD-EC8B-4A1C-9ABB-E586944A0871}"/>
                </a:ext>
              </a:extLst>
            </p:cNvPr>
            <p:cNvSpPr/>
            <p:nvPr/>
          </p:nvSpPr>
          <p:spPr>
            <a:xfrm>
              <a:off x="9603820" y="5495779"/>
              <a:ext cx="112811" cy="17104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Freeform: Shape 728">
              <a:extLst>
                <a:ext uri="{FF2B5EF4-FFF2-40B4-BE49-F238E27FC236}">
                  <a16:creationId xmlns:a16="http://schemas.microsoft.com/office/drawing/2014/main" id="{0D06A027-18D0-44E5-823B-8090B591C7C2}"/>
                </a:ext>
              </a:extLst>
            </p:cNvPr>
            <p:cNvSpPr/>
            <p:nvPr/>
          </p:nvSpPr>
          <p:spPr>
            <a:xfrm>
              <a:off x="8738323" y="5521443"/>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00FF"/>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2" name="Freeform: Shape 731">
            <a:extLst>
              <a:ext uri="{FF2B5EF4-FFF2-40B4-BE49-F238E27FC236}">
                <a16:creationId xmlns:a16="http://schemas.microsoft.com/office/drawing/2014/main" id="{41B57DAB-6C15-4E1A-A729-D0630EAD9971}"/>
              </a:ext>
            </a:extLst>
          </p:cNvPr>
          <p:cNvSpPr/>
          <p:nvPr/>
        </p:nvSpPr>
        <p:spPr>
          <a:xfrm>
            <a:off x="1332198" y="6026737"/>
            <a:ext cx="10285151" cy="707153"/>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 name="connsiteX0" fmla="*/ 9795192 w 9822576"/>
              <a:gd name="connsiteY0" fmla="*/ 810 h 414679"/>
              <a:gd name="connsiteX1" fmla="*/ 18028 w 9822576"/>
              <a:gd name="connsiteY1" fmla="*/ 347510 h 414679"/>
              <a:gd name="connsiteX0" fmla="*/ 9805857 w 9832904"/>
              <a:gd name="connsiteY0" fmla="*/ 392 h 703739"/>
              <a:gd name="connsiteX1" fmla="*/ 28693 w 9832904"/>
              <a:gd name="connsiteY1" fmla="*/ 347092 h 703739"/>
              <a:gd name="connsiteX0" fmla="*/ 9802313 w 10076712"/>
              <a:gd name="connsiteY0" fmla="*/ 0 h 853569"/>
              <a:gd name="connsiteX1" fmla="*/ 25149 w 10076712"/>
              <a:gd name="connsiteY1" fmla="*/ 346700 h 853569"/>
              <a:gd name="connsiteX0" fmla="*/ 9802325 w 9802325"/>
              <a:gd name="connsiteY0" fmla="*/ 0 h 882997"/>
              <a:gd name="connsiteX1" fmla="*/ 8974712 w 9802325"/>
              <a:gd name="connsiteY1" fmla="*/ 493332 h 882997"/>
              <a:gd name="connsiteX2" fmla="*/ 25161 w 9802325"/>
              <a:gd name="connsiteY2" fmla="*/ 346700 h 882997"/>
              <a:gd name="connsiteX0" fmla="*/ 9816290 w 9914104"/>
              <a:gd name="connsiteY0" fmla="*/ 0 h 839132"/>
              <a:gd name="connsiteX1" fmla="*/ 8988677 w 9914104"/>
              <a:gd name="connsiteY1" fmla="*/ 493332 h 839132"/>
              <a:gd name="connsiteX2" fmla="*/ 39126 w 9914104"/>
              <a:gd name="connsiteY2" fmla="*/ 346700 h 839132"/>
              <a:gd name="connsiteX0" fmla="*/ 9816437 w 9896616"/>
              <a:gd name="connsiteY0" fmla="*/ 0 h 872221"/>
              <a:gd name="connsiteX1" fmla="*/ 8957019 w 9896616"/>
              <a:gd name="connsiteY1" fmla="*/ 588747 h 872221"/>
              <a:gd name="connsiteX2" fmla="*/ 39273 w 9896616"/>
              <a:gd name="connsiteY2" fmla="*/ 346700 h 872221"/>
              <a:gd name="connsiteX0" fmla="*/ 10242097 w 10322276"/>
              <a:gd name="connsiteY0" fmla="*/ 0 h 702896"/>
              <a:gd name="connsiteX1" fmla="*/ 9382679 w 10322276"/>
              <a:gd name="connsiteY1" fmla="*/ 588747 h 702896"/>
              <a:gd name="connsiteX2" fmla="*/ 723710 w 10322276"/>
              <a:gd name="connsiteY2" fmla="*/ 684163 h 702896"/>
              <a:gd name="connsiteX3" fmla="*/ 464933 w 10322276"/>
              <a:gd name="connsiteY3" fmla="*/ 346700 h 702896"/>
              <a:gd name="connsiteX0" fmla="*/ 9856055 w 9875122"/>
              <a:gd name="connsiteY0" fmla="*/ 0 h 673263"/>
              <a:gd name="connsiteX1" fmla="*/ 8996637 w 9875122"/>
              <a:gd name="connsiteY1" fmla="*/ 588747 h 673263"/>
              <a:gd name="connsiteX2" fmla="*/ 1021480 w 9875122"/>
              <a:gd name="connsiteY2" fmla="*/ 644406 h 673263"/>
              <a:gd name="connsiteX3" fmla="*/ 78891 w 9875122"/>
              <a:gd name="connsiteY3" fmla="*/ 346700 h 673263"/>
              <a:gd name="connsiteX0" fmla="*/ 9856055 w 10392759"/>
              <a:gd name="connsiteY0" fmla="*/ 0 h 673263"/>
              <a:gd name="connsiteX1" fmla="*/ 8996637 w 10392759"/>
              <a:gd name="connsiteY1" fmla="*/ 588747 h 673263"/>
              <a:gd name="connsiteX2" fmla="*/ 1021480 w 10392759"/>
              <a:gd name="connsiteY2" fmla="*/ 644406 h 673263"/>
              <a:gd name="connsiteX3" fmla="*/ 78891 w 10392759"/>
              <a:gd name="connsiteY3" fmla="*/ 346700 h 673263"/>
              <a:gd name="connsiteX0" fmla="*/ 9856055 w 10413636"/>
              <a:gd name="connsiteY0" fmla="*/ 0 h 707685"/>
              <a:gd name="connsiteX1" fmla="*/ 9060248 w 10413636"/>
              <a:gd name="connsiteY1" fmla="*/ 652357 h 707685"/>
              <a:gd name="connsiteX2" fmla="*/ 1021480 w 10413636"/>
              <a:gd name="connsiteY2" fmla="*/ 644406 h 707685"/>
              <a:gd name="connsiteX3" fmla="*/ 78891 w 10413636"/>
              <a:gd name="connsiteY3" fmla="*/ 346700 h 707685"/>
              <a:gd name="connsiteX0" fmla="*/ 9835170 w 10392751"/>
              <a:gd name="connsiteY0" fmla="*/ 0 h 707685"/>
              <a:gd name="connsiteX1" fmla="*/ 9039363 w 10392751"/>
              <a:gd name="connsiteY1" fmla="*/ 652357 h 707685"/>
              <a:gd name="connsiteX2" fmla="*/ 1000595 w 10392751"/>
              <a:gd name="connsiteY2" fmla="*/ 644406 h 707685"/>
              <a:gd name="connsiteX3" fmla="*/ 58006 w 10392751"/>
              <a:gd name="connsiteY3" fmla="*/ 346700 h 707685"/>
              <a:gd name="connsiteX0" fmla="*/ 9777164 w 10334745"/>
              <a:gd name="connsiteY0" fmla="*/ 0 h 707685"/>
              <a:gd name="connsiteX1" fmla="*/ 8981357 w 10334745"/>
              <a:gd name="connsiteY1" fmla="*/ 652357 h 707685"/>
              <a:gd name="connsiteX2" fmla="*/ 942589 w 10334745"/>
              <a:gd name="connsiteY2" fmla="*/ 644406 h 707685"/>
              <a:gd name="connsiteX3" fmla="*/ 0 w 10334745"/>
              <a:gd name="connsiteY3" fmla="*/ 346700 h 707685"/>
              <a:gd name="connsiteX0" fmla="*/ 9777164 w 10334745"/>
              <a:gd name="connsiteY0" fmla="*/ 0 h 693698"/>
              <a:gd name="connsiteX1" fmla="*/ 8981357 w 10334745"/>
              <a:gd name="connsiteY1" fmla="*/ 652357 h 693698"/>
              <a:gd name="connsiteX2" fmla="*/ 942589 w 10334745"/>
              <a:gd name="connsiteY2" fmla="*/ 644406 h 693698"/>
              <a:gd name="connsiteX3" fmla="*/ 0 w 10334745"/>
              <a:gd name="connsiteY3" fmla="*/ 346700 h 693698"/>
              <a:gd name="connsiteX0" fmla="*/ 9777164 w 10333277"/>
              <a:gd name="connsiteY0" fmla="*/ 0 h 708254"/>
              <a:gd name="connsiteX1" fmla="*/ 8981357 w 10333277"/>
              <a:gd name="connsiteY1" fmla="*/ 652357 h 708254"/>
              <a:gd name="connsiteX2" fmla="*/ 974339 w 10333277"/>
              <a:gd name="connsiteY2" fmla="*/ 688856 h 708254"/>
              <a:gd name="connsiteX3" fmla="*/ 0 w 10333277"/>
              <a:gd name="connsiteY3" fmla="*/ 346700 h 708254"/>
              <a:gd name="connsiteX0" fmla="*/ 9777164 w 10333570"/>
              <a:gd name="connsiteY0" fmla="*/ 0 h 697328"/>
              <a:gd name="connsiteX1" fmla="*/ 8981357 w 10333570"/>
              <a:gd name="connsiteY1" fmla="*/ 652357 h 697328"/>
              <a:gd name="connsiteX2" fmla="*/ 967989 w 10333570"/>
              <a:gd name="connsiteY2" fmla="*/ 657106 h 697328"/>
              <a:gd name="connsiteX3" fmla="*/ 0 w 10333570"/>
              <a:gd name="connsiteY3" fmla="*/ 346700 h 697328"/>
              <a:gd name="connsiteX0" fmla="*/ 9790418 w 10346824"/>
              <a:gd name="connsiteY0" fmla="*/ 0 h 697328"/>
              <a:gd name="connsiteX1" fmla="*/ 8994611 w 10346824"/>
              <a:gd name="connsiteY1" fmla="*/ 652357 h 697328"/>
              <a:gd name="connsiteX2" fmla="*/ 981243 w 10346824"/>
              <a:gd name="connsiteY2" fmla="*/ 657106 h 697328"/>
              <a:gd name="connsiteX3" fmla="*/ 13254 w 10346824"/>
              <a:gd name="connsiteY3" fmla="*/ 346700 h 697328"/>
              <a:gd name="connsiteX0" fmla="*/ 9782804 w 10339210"/>
              <a:gd name="connsiteY0" fmla="*/ 0 h 697328"/>
              <a:gd name="connsiteX1" fmla="*/ 8986997 w 10339210"/>
              <a:gd name="connsiteY1" fmla="*/ 652357 h 697328"/>
              <a:gd name="connsiteX2" fmla="*/ 973629 w 10339210"/>
              <a:gd name="connsiteY2" fmla="*/ 657106 h 697328"/>
              <a:gd name="connsiteX3" fmla="*/ 5640 w 10339210"/>
              <a:gd name="connsiteY3" fmla="*/ 346700 h 697328"/>
              <a:gd name="connsiteX0" fmla="*/ 9780370 w 10336776"/>
              <a:gd name="connsiteY0" fmla="*/ 0 h 697328"/>
              <a:gd name="connsiteX1" fmla="*/ 8984563 w 10336776"/>
              <a:gd name="connsiteY1" fmla="*/ 652357 h 697328"/>
              <a:gd name="connsiteX2" fmla="*/ 971195 w 10336776"/>
              <a:gd name="connsiteY2" fmla="*/ 657106 h 697328"/>
              <a:gd name="connsiteX3" fmla="*/ 3206 w 10336776"/>
              <a:gd name="connsiteY3" fmla="*/ 346700 h 697328"/>
              <a:gd name="connsiteX0" fmla="*/ 9856251 w 10412657"/>
              <a:gd name="connsiteY0" fmla="*/ 0 h 719313"/>
              <a:gd name="connsiteX1" fmla="*/ 9060444 w 10412657"/>
              <a:gd name="connsiteY1" fmla="*/ 652357 h 719313"/>
              <a:gd name="connsiteX2" fmla="*/ 1047076 w 10412657"/>
              <a:gd name="connsiteY2" fmla="*/ 657106 h 719313"/>
              <a:gd name="connsiteX3" fmla="*/ 129887 w 10412657"/>
              <a:gd name="connsiteY3" fmla="*/ 289550 h 719313"/>
              <a:gd name="connsiteX0" fmla="*/ 9821763 w 10378169"/>
              <a:gd name="connsiteY0" fmla="*/ 0 h 719313"/>
              <a:gd name="connsiteX1" fmla="*/ 9025956 w 10378169"/>
              <a:gd name="connsiteY1" fmla="*/ 652357 h 719313"/>
              <a:gd name="connsiteX2" fmla="*/ 1012588 w 10378169"/>
              <a:gd name="connsiteY2" fmla="*/ 657106 h 719313"/>
              <a:gd name="connsiteX3" fmla="*/ 95399 w 10378169"/>
              <a:gd name="connsiteY3" fmla="*/ 289550 h 719313"/>
              <a:gd name="connsiteX0" fmla="*/ 9806031 w 10362437"/>
              <a:gd name="connsiteY0" fmla="*/ 0 h 719313"/>
              <a:gd name="connsiteX1" fmla="*/ 9010224 w 10362437"/>
              <a:gd name="connsiteY1" fmla="*/ 652357 h 719313"/>
              <a:gd name="connsiteX2" fmla="*/ 996856 w 10362437"/>
              <a:gd name="connsiteY2" fmla="*/ 657106 h 719313"/>
              <a:gd name="connsiteX3" fmla="*/ 79667 w 10362437"/>
              <a:gd name="connsiteY3" fmla="*/ 289550 h 719313"/>
              <a:gd name="connsiteX0" fmla="*/ 9726364 w 10282770"/>
              <a:gd name="connsiteY0" fmla="*/ 0 h 709633"/>
              <a:gd name="connsiteX1" fmla="*/ 8930557 w 10282770"/>
              <a:gd name="connsiteY1" fmla="*/ 652357 h 709633"/>
              <a:gd name="connsiteX2" fmla="*/ 917189 w 10282770"/>
              <a:gd name="connsiteY2" fmla="*/ 657106 h 709633"/>
              <a:gd name="connsiteX3" fmla="*/ 0 w 10282770"/>
              <a:gd name="connsiteY3" fmla="*/ 289550 h 709633"/>
              <a:gd name="connsiteX0" fmla="*/ 9807548 w 10363954"/>
              <a:gd name="connsiteY0" fmla="*/ 0 h 720764"/>
              <a:gd name="connsiteX1" fmla="*/ 9011741 w 10363954"/>
              <a:gd name="connsiteY1" fmla="*/ 652357 h 720764"/>
              <a:gd name="connsiteX2" fmla="*/ 998373 w 10363954"/>
              <a:gd name="connsiteY2" fmla="*/ 657106 h 720764"/>
              <a:gd name="connsiteX3" fmla="*/ 78803 w 10363954"/>
              <a:gd name="connsiteY3" fmla="*/ 263356 h 720764"/>
              <a:gd name="connsiteX0" fmla="*/ 9824289 w 10380695"/>
              <a:gd name="connsiteY0" fmla="*/ 0 h 720764"/>
              <a:gd name="connsiteX1" fmla="*/ 9028482 w 10380695"/>
              <a:gd name="connsiteY1" fmla="*/ 652357 h 720764"/>
              <a:gd name="connsiteX2" fmla="*/ 1015114 w 10380695"/>
              <a:gd name="connsiteY2" fmla="*/ 657106 h 720764"/>
              <a:gd name="connsiteX3" fmla="*/ 95544 w 10380695"/>
              <a:gd name="connsiteY3" fmla="*/ 263356 h 720764"/>
              <a:gd name="connsiteX0" fmla="*/ 9817380 w 10373786"/>
              <a:gd name="connsiteY0" fmla="*/ 0 h 720764"/>
              <a:gd name="connsiteX1" fmla="*/ 9021573 w 10373786"/>
              <a:gd name="connsiteY1" fmla="*/ 652357 h 720764"/>
              <a:gd name="connsiteX2" fmla="*/ 1008205 w 10373786"/>
              <a:gd name="connsiteY2" fmla="*/ 657106 h 720764"/>
              <a:gd name="connsiteX3" fmla="*/ 88635 w 10373786"/>
              <a:gd name="connsiteY3" fmla="*/ 263356 h 720764"/>
              <a:gd name="connsiteX0" fmla="*/ 9809511 w 10365917"/>
              <a:gd name="connsiteY0" fmla="*/ 0 h 720764"/>
              <a:gd name="connsiteX1" fmla="*/ 9013704 w 10365917"/>
              <a:gd name="connsiteY1" fmla="*/ 652357 h 720764"/>
              <a:gd name="connsiteX2" fmla="*/ 1000336 w 10365917"/>
              <a:gd name="connsiteY2" fmla="*/ 657106 h 720764"/>
              <a:gd name="connsiteX3" fmla="*/ 80766 w 10365917"/>
              <a:gd name="connsiteY3" fmla="*/ 263356 h 720764"/>
              <a:gd name="connsiteX0" fmla="*/ 9732390 w 10288796"/>
              <a:gd name="connsiteY0" fmla="*/ 0 h 709745"/>
              <a:gd name="connsiteX1" fmla="*/ 8936583 w 10288796"/>
              <a:gd name="connsiteY1" fmla="*/ 652357 h 709745"/>
              <a:gd name="connsiteX2" fmla="*/ 923215 w 10288796"/>
              <a:gd name="connsiteY2" fmla="*/ 657106 h 709745"/>
              <a:gd name="connsiteX3" fmla="*/ 3645 w 10288796"/>
              <a:gd name="connsiteY3" fmla="*/ 263356 h 709745"/>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32118 w 10288524"/>
              <a:gd name="connsiteY0" fmla="*/ 0 h 707153"/>
              <a:gd name="connsiteX1" fmla="*/ 8936311 w 10288524"/>
              <a:gd name="connsiteY1" fmla="*/ 652357 h 707153"/>
              <a:gd name="connsiteX2" fmla="*/ 922943 w 10288524"/>
              <a:gd name="connsiteY2" fmla="*/ 657106 h 707153"/>
              <a:gd name="connsiteX3" fmla="*/ 3373 w 10288524"/>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Lst>
            <a:ahLst/>
            <a:cxnLst>
              <a:cxn ang="0">
                <a:pos x="connsiteX0" y="connsiteY0"/>
              </a:cxn>
              <a:cxn ang="0">
                <a:pos x="connsiteX1" y="connsiteY1"/>
              </a:cxn>
              <a:cxn ang="0">
                <a:pos x="connsiteX2" y="connsiteY2"/>
              </a:cxn>
              <a:cxn ang="0">
                <a:pos x="connsiteX3" y="connsiteY3"/>
              </a:cxn>
            </a:cxnLst>
            <a:rect l="l" t="t" r="r" b="b"/>
            <a:pathLst>
              <a:path w="10285151" h="707153">
                <a:moveTo>
                  <a:pt x="9728745" y="0"/>
                </a:moveTo>
                <a:cubicBezTo>
                  <a:pt x="10685326" y="29272"/>
                  <a:pt x="10401134" y="542839"/>
                  <a:pt x="8932938" y="652357"/>
                </a:cubicBezTo>
                <a:cubicBezTo>
                  <a:pt x="7464742" y="761875"/>
                  <a:pt x="1953575" y="676697"/>
                  <a:pt x="919570" y="657106"/>
                </a:cubicBezTo>
                <a:cubicBezTo>
                  <a:pt x="-114435" y="637515"/>
                  <a:pt x="17729" y="518037"/>
                  <a:pt x="0" y="263356"/>
                </a:cubicBezTo>
              </a:path>
            </a:pathLst>
          </a:custGeom>
          <a:noFill/>
          <a:ln w="47625">
            <a:solidFill>
              <a:srgbClr val="9900CC"/>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F296D3BB-F9DA-491B-90CC-3FF3F4F2E0A7}"/>
              </a:ext>
            </a:extLst>
          </p:cNvPr>
          <p:cNvSpPr/>
          <p:nvPr/>
        </p:nvSpPr>
        <p:spPr>
          <a:xfrm>
            <a:off x="7781972" y="1159146"/>
            <a:ext cx="382951" cy="3854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a:extLst>
              <a:ext uri="{FF2B5EF4-FFF2-40B4-BE49-F238E27FC236}">
                <a16:creationId xmlns:a16="http://schemas.microsoft.com/office/drawing/2014/main" id="{37B8E112-B9E0-4FC2-9169-C88E33A588B5}"/>
              </a:ext>
            </a:extLst>
          </p:cNvPr>
          <p:cNvPicPr>
            <a:picLocks noChangeAspect="1"/>
          </p:cNvPicPr>
          <p:nvPr/>
        </p:nvPicPr>
        <p:blipFill rotWithShape="1">
          <a:blip r:embed="rId5"/>
          <a:srcRect r="17765"/>
          <a:stretch/>
        </p:blipFill>
        <p:spPr>
          <a:xfrm>
            <a:off x="9831426" y="207040"/>
            <a:ext cx="2230703" cy="903108"/>
          </a:xfrm>
          <a:prstGeom prst="rect">
            <a:avLst/>
          </a:prstGeom>
        </p:spPr>
      </p:pic>
      <p:grpSp>
        <p:nvGrpSpPr>
          <p:cNvPr id="310" name="Group 309">
            <a:extLst>
              <a:ext uri="{FF2B5EF4-FFF2-40B4-BE49-F238E27FC236}">
                <a16:creationId xmlns:a16="http://schemas.microsoft.com/office/drawing/2014/main" id="{24BDB6B6-5BAA-4EC4-9D47-5E738CAE2A85}"/>
              </a:ext>
            </a:extLst>
          </p:cNvPr>
          <p:cNvGrpSpPr/>
          <p:nvPr/>
        </p:nvGrpSpPr>
        <p:grpSpPr>
          <a:xfrm>
            <a:off x="346386" y="57155"/>
            <a:ext cx="1680376" cy="1247259"/>
            <a:chOff x="346386" y="57155"/>
            <a:chExt cx="1680376" cy="1247259"/>
          </a:xfrm>
        </p:grpSpPr>
        <p:pic>
          <p:nvPicPr>
            <p:cNvPr id="317" name="Picture 2" descr="Image result for buzsaki">
              <a:extLst>
                <a:ext uri="{FF2B5EF4-FFF2-40B4-BE49-F238E27FC236}">
                  <a16:creationId xmlns:a16="http://schemas.microsoft.com/office/drawing/2014/main" id="{EC8C3821-59B0-4959-B190-6ABD01D88F9A}"/>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a:off x="346386" y="623859"/>
              <a:ext cx="680555" cy="680555"/>
            </a:xfrm>
            <a:prstGeom prst="rect">
              <a:avLst/>
            </a:prstGeom>
            <a:noFill/>
            <a:extLst>
              <a:ext uri="{909E8E84-426E-40DD-AFC4-6F175D3DCCD1}">
                <a14:hiddenFill xmlns:a14="http://schemas.microsoft.com/office/drawing/2010/main">
                  <a:solidFill>
                    <a:srgbClr val="FFFFFF"/>
                  </a:solidFill>
                </a14:hiddenFill>
              </a:ext>
            </a:extLst>
          </p:spPr>
        </p:pic>
        <p:sp>
          <p:nvSpPr>
            <p:cNvPr id="318" name="Thought Bubble: Cloud 317">
              <a:extLst>
                <a:ext uri="{FF2B5EF4-FFF2-40B4-BE49-F238E27FC236}">
                  <a16:creationId xmlns:a16="http://schemas.microsoft.com/office/drawing/2014/main" id="{5669FC64-23A1-41F4-B33D-576957F0AF39}"/>
                </a:ext>
              </a:extLst>
            </p:cNvPr>
            <p:cNvSpPr/>
            <p:nvPr/>
          </p:nvSpPr>
          <p:spPr>
            <a:xfrm>
              <a:off x="570793" y="57155"/>
              <a:ext cx="1455969" cy="626233"/>
            </a:xfrm>
            <a:prstGeom prst="cloudCallou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TextBox 318">
              <a:extLst>
                <a:ext uri="{FF2B5EF4-FFF2-40B4-BE49-F238E27FC236}">
                  <a16:creationId xmlns:a16="http://schemas.microsoft.com/office/drawing/2014/main" id="{38F03606-1A61-4C11-9685-F9BFA06853D1}"/>
                </a:ext>
              </a:extLst>
            </p:cNvPr>
            <p:cNvSpPr txBox="1"/>
            <p:nvPr/>
          </p:nvSpPr>
          <p:spPr>
            <a:xfrm>
              <a:off x="711908" y="157701"/>
              <a:ext cx="1173737" cy="400110"/>
            </a:xfrm>
            <a:prstGeom prst="rect">
              <a:avLst/>
            </a:prstGeom>
            <a:noFill/>
          </p:spPr>
          <p:txBody>
            <a:bodyPr wrap="square" rtlCol="0">
              <a:spAutoFit/>
            </a:bodyPr>
            <a:lstStyle/>
            <a:p>
              <a:pPr algn="ctr"/>
              <a:r>
                <a:rPr lang="en-US" sz="1000" dirty="0">
                  <a:latin typeface="Century Gothic" panose="020B0502020202020204" pitchFamily="34" charset="0"/>
                </a:rPr>
                <a:t>Couldn’t have said it better.</a:t>
              </a:r>
            </a:p>
          </p:txBody>
        </p:sp>
      </p:grpSp>
      <p:pic>
        <p:nvPicPr>
          <p:cNvPr id="6" name="Picture 5">
            <a:extLst>
              <a:ext uri="{FF2B5EF4-FFF2-40B4-BE49-F238E27FC236}">
                <a16:creationId xmlns:a16="http://schemas.microsoft.com/office/drawing/2014/main" id="{E098F84D-24C4-4183-8C09-983214438873}"/>
              </a:ext>
            </a:extLst>
          </p:cNvPr>
          <p:cNvPicPr>
            <a:picLocks noChangeAspect="1"/>
          </p:cNvPicPr>
          <p:nvPr/>
        </p:nvPicPr>
        <p:blipFill rotWithShape="1">
          <a:blip r:embed="rId3"/>
          <a:srcRect b="6094"/>
          <a:stretch/>
        </p:blipFill>
        <p:spPr>
          <a:xfrm>
            <a:off x="1050473" y="1022034"/>
            <a:ext cx="6664225" cy="3473506"/>
          </a:xfrm>
          <a:prstGeom prst="rect">
            <a:avLst/>
          </a:prstGeom>
        </p:spPr>
      </p:pic>
      <p:sp>
        <p:nvSpPr>
          <p:cNvPr id="3" name="Rectangle 2">
            <a:extLst>
              <a:ext uri="{FF2B5EF4-FFF2-40B4-BE49-F238E27FC236}">
                <a16:creationId xmlns:a16="http://schemas.microsoft.com/office/drawing/2014/main" id="{53C7449E-A9DE-4726-A07E-8806E6B8E9F0}"/>
              </a:ext>
            </a:extLst>
          </p:cNvPr>
          <p:cNvSpPr/>
          <p:nvPr/>
        </p:nvSpPr>
        <p:spPr>
          <a:xfrm>
            <a:off x="2271860" y="4270342"/>
            <a:ext cx="5425125" cy="25175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6221143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2" name="Group 261">
            <a:extLst>
              <a:ext uri="{FF2B5EF4-FFF2-40B4-BE49-F238E27FC236}">
                <a16:creationId xmlns:a16="http://schemas.microsoft.com/office/drawing/2014/main" id="{B041CBB7-00A6-47C7-899C-BB42C45CE640}"/>
              </a:ext>
            </a:extLst>
          </p:cNvPr>
          <p:cNvGrpSpPr/>
          <p:nvPr/>
        </p:nvGrpSpPr>
        <p:grpSpPr>
          <a:xfrm>
            <a:off x="1050473" y="1022035"/>
            <a:ext cx="6664225" cy="2862829"/>
            <a:chOff x="1050473" y="1022035"/>
            <a:chExt cx="6664225" cy="2862829"/>
          </a:xfrm>
        </p:grpSpPr>
        <p:pic>
          <p:nvPicPr>
            <p:cNvPr id="263" name="Picture 262">
              <a:extLst>
                <a:ext uri="{FF2B5EF4-FFF2-40B4-BE49-F238E27FC236}">
                  <a16:creationId xmlns:a16="http://schemas.microsoft.com/office/drawing/2014/main" id="{369187C9-3510-4BD1-A9D7-CA615BB461AE}"/>
                </a:ext>
              </a:extLst>
            </p:cNvPr>
            <p:cNvPicPr>
              <a:picLocks noChangeAspect="1"/>
            </p:cNvPicPr>
            <p:nvPr/>
          </p:nvPicPr>
          <p:blipFill rotWithShape="1">
            <a:blip r:embed="rId3"/>
            <a:srcRect b="24714"/>
            <a:stretch/>
          </p:blipFill>
          <p:spPr>
            <a:xfrm>
              <a:off x="1050473" y="1022035"/>
              <a:ext cx="6664225" cy="2784790"/>
            </a:xfrm>
            <a:prstGeom prst="rect">
              <a:avLst/>
            </a:prstGeom>
          </p:spPr>
        </p:pic>
        <p:sp>
          <p:nvSpPr>
            <p:cNvPr id="264" name="Rectangle 263">
              <a:extLst>
                <a:ext uri="{FF2B5EF4-FFF2-40B4-BE49-F238E27FC236}">
                  <a16:creationId xmlns:a16="http://schemas.microsoft.com/office/drawing/2014/main" id="{B9E06129-63D5-4508-A37C-CAD856532F15}"/>
                </a:ext>
              </a:extLst>
            </p:cNvPr>
            <p:cNvSpPr/>
            <p:nvPr/>
          </p:nvSpPr>
          <p:spPr>
            <a:xfrm>
              <a:off x="5471451" y="3591268"/>
              <a:ext cx="2225534" cy="293596"/>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8" name="Picture 7">
            <a:extLst>
              <a:ext uri="{FF2B5EF4-FFF2-40B4-BE49-F238E27FC236}">
                <a16:creationId xmlns:a16="http://schemas.microsoft.com/office/drawing/2014/main" id="{17BFA644-A9A1-4CF6-800D-B5ABC06903B3}"/>
              </a:ext>
            </a:extLst>
          </p:cNvPr>
          <p:cNvPicPr>
            <a:picLocks noChangeAspect="1"/>
          </p:cNvPicPr>
          <p:nvPr/>
        </p:nvPicPr>
        <p:blipFill>
          <a:blip r:embed="rId4"/>
          <a:stretch>
            <a:fillRect/>
          </a:stretch>
        </p:blipFill>
        <p:spPr>
          <a:xfrm>
            <a:off x="7693434" y="1056317"/>
            <a:ext cx="3983711" cy="3584176"/>
          </a:xfrm>
          <a:prstGeom prst="rect">
            <a:avLst/>
          </a:prstGeom>
        </p:spPr>
      </p:pic>
      <p:grpSp>
        <p:nvGrpSpPr>
          <p:cNvPr id="487" name="Group 486">
            <a:extLst>
              <a:ext uri="{FF2B5EF4-FFF2-40B4-BE49-F238E27FC236}">
                <a16:creationId xmlns:a16="http://schemas.microsoft.com/office/drawing/2014/main" id="{C0EA6C60-C482-472C-AA5A-A91EBEDF6C3C}"/>
              </a:ext>
            </a:extLst>
          </p:cNvPr>
          <p:cNvGrpSpPr/>
          <p:nvPr/>
        </p:nvGrpSpPr>
        <p:grpSpPr>
          <a:xfrm>
            <a:off x="7566204" y="4803107"/>
            <a:ext cx="1127101" cy="1428646"/>
            <a:chOff x="7656305" y="4803107"/>
            <a:chExt cx="1127101" cy="1428646"/>
          </a:xfrm>
        </p:grpSpPr>
        <p:sp>
          <p:nvSpPr>
            <p:cNvPr id="492" name="TextBox 491">
              <a:extLst>
                <a:ext uri="{FF2B5EF4-FFF2-40B4-BE49-F238E27FC236}">
                  <a16:creationId xmlns:a16="http://schemas.microsoft.com/office/drawing/2014/main" id="{46706608-1132-4B32-A6F0-CC8645637A9A}"/>
                </a:ext>
              </a:extLst>
            </p:cNvPr>
            <p:cNvSpPr txBox="1"/>
            <p:nvPr/>
          </p:nvSpPr>
          <p:spPr>
            <a:xfrm>
              <a:off x="7894377" y="4803107"/>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nvGrpSpPr>
            <p:cNvPr id="493" name="Group 492">
              <a:extLst>
                <a:ext uri="{FF2B5EF4-FFF2-40B4-BE49-F238E27FC236}">
                  <a16:creationId xmlns:a16="http://schemas.microsoft.com/office/drawing/2014/main" id="{3A4DDF00-DDF9-4663-BE9C-72CBB6D71F08}"/>
                </a:ext>
              </a:extLst>
            </p:cNvPr>
            <p:cNvGrpSpPr/>
            <p:nvPr/>
          </p:nvGrpSpPr>
          <p:grpSpPr>
            <a:xfrm>
              <a:off x="7656305" y="5242144"/>
              <a:ext cx="1127101" cy="989609"/>
              <a:chOff x="770536" y="5130779"/>
              <a:chExt cx="1127101" cy="989609"/>
            </a:xfrm>
          </p:grpSpPr>
          <p:sp>
            <p:nvSpPr>
              <p:cNvPr id="494" name="Rectangle 493">
                <a:extLst>
                  <a:ext uri="{FF2B5EF4-FFF2-40B4-BE49-F238E27FC236}">
                    <a16:creationId xmlns:a16="http://schemas.microsoft.com/office/drawing/2014/main" id="{0D21F590-1011-492C-84EC-3EAC0F8D4775}"/>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Rectangle 494">
                <a:extLst>
                  <a:ext uri="{FF2B5EF4-FFF2-40B4-BE49-F238E27FC236}">
                    <a16:creationId xmlns:a16="http://schemas.microsoft.com/office/drawing/2014/main" id="{49005618-8FA5-430C-9B7D-FBE11CAD5E87}"/>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Rectangle 495">
                <a:extLst>
                  <a:ext uri="{FF2B5EF4-FFF2-40B4-BE49-F238E27FC236}">
                    <a16:creationId xmlns:a16="http://schemas.microsoft.com/office/drawing/2014/main" id="{D7A384EA-4D75-4690-845B-A76356B31E75}"/>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612" name="Group 611">
            <a:extLst>
              <a:ext uri="{FF2B5EF4-FFF2-40B4-BE49-F238E27FC236}">
                <a16:creationId xmlns:a16="http://schemas.microsoft.com/office/drawing/2014/main" id="{12E0DF6F-4DCC-4C28-A702-6B4EE25F18E5}"/>
              </a:ext>
            </a:extLst>
          </p:cNvPr>
          <p:cNvGrpSpPr/>
          <p:nvPr/>
        </p:nvGrpSpPr>
        <p:grpSpPr>
          <a:xfrm>
            <a:off x="5300982" y="5249996"/>
            <a:ext cx="1127101" cy="296437"/>
            <a:chOff x="5300982" y="5249996"/>
            <a:chExt cx="1127101" cy="296437"/>
          </a:xfrm>
        </p:grpSpPr>
        <p:cxnSp>
          <p:nvCxnSpPr>
            <p:cNvPr id="613" name="Straight Connector 612">
              <a:extLst>
                <a:ext uri="{FF2B5EF4-FFF2-40B4-BE49-F238E27FC236}">
                  <a16:creationId xmlns:a16="http://schemas.microsoft.com/office/drawing/2014/main" id="{F46AF393-DF6A-4F76-89E3-5731F68F5B51}"/>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4283585-007C-4FB1-8719-CC58A01357B3}"/>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15" name="Group 614">
              <a:extLst>
                <a:ext uri="{FF2B5EF4-FFF2-40B4-BE49-F238E27FC236}">
                  <a16:creationId xmlns:a16="http://schemas.microsoft.com/office/drawing/2014/main" id="{4C1648B6-F6CE-41A8-95AB-0B89618E2120}"/>
                </a:ext>
              </a:extLst>
            </p:cNvPr>
            <p:cNvGrpSpPr/>
            <p:nvPr/>
          </p:nvGrpSpPr>
          <p:grpSpPr>
            <a:xfrm>
              <a:off x="5345143" y="5249996"/>
              <a:ext cx="1053459" cy="80526"/>
              <a:chOff x="5357846" y="5249996"/>
              <a:chExt cx="1053459" cy="80526"/>
            </a:xfrm>
          </p:grpSpPr>
          <p:grpSp>
            <p:nvGrpSpPr>
              <p:cNvPr id="666" name="Group 665">
                <a:extLst>
                  <a:ext uri="{FF2B5EF4-FFF2-40B4-BE49-F238E27FC236}">
                    <a16:creationId xmlns:a16="http://schemas.microsoft.com/office/drawing/2014/main" id="{8EF62A62-859F-49E5-BD30-A880380E36DD}"/>
                  </a:ext>
                </a:extLst>
              </p:cNvPr>
              <p:cNvGrpSpPr/>
              <p:nvPr/>
            </p:nvGrpSpPr>
            <p:grpSpPr>
              <a:xfrm>
                <a:off x="5357846" y="5252121"/>
                <a:ext cx="527322" cy="78401"/>
                <a:chOff x="3064128" y="5259734"/>
                <a:chExt cx="954674" cy="250936"/>
              </a:xfrm>
            </p:grpSpPr>
            <p:sp>
              <p:nvSpPr>
                <p:cNvPr id="679" name="Freeform: Shape 678">
                  <a:extLst>
                    <a:ext uri="{FF2B5EF4-FFF2-40B4-BE49-F238E27FC236}">
                      <a16:creationId xmlns:a16="http://schemas.microsoft.com/office/drawing/2014/main" id="{FBE4EB61-0F37-4E8E-872E-C6B27F3B866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Freeform: Shape 679">
                  <a:extLst>
                    <a:ext uri="{FF2B5EF4-FFF2-40B4-BE49-F238E27FC236}">
                      <a16:creationId xmlns:a16="http://schemas.microsoft.com/office/drawing/2014/main" id="{8377D28D-6E4F-4E50-95CF-BF933425016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Freeform: Shape 680">
                  <a:extLst>
                    <a:ext uri="{FF2B5EF4-FFF2-40B4-BE49-F238E27FC236}">
                      <a16:creationId xmlns:a16="http://schemas.microsoft.com/office/drawing/2014/main" id="{FB7B4734-ACF2-492E-A146-FE9FD5F6958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reeform: Shape 681">
                  <a:extLst>
                    <a:ext uri="{FF2B5EF4-FFF2-40B4-BE49-F238E27FC236}">
                      <a16:creationId xmlns:a16="http://schemas.microsoft.com/office/drawing/2014/main" id="{6F5DE732-A18E-48D9-9768-11EDC174F0F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reeform: Shape 682">
                  <a:extLst>
                    <a:ext uri="{FF2B5EF4-FFF2-40B4-BE49-F238E27FC236}">
                      <a16:creationId xmlns:a16="http://schemas.microsoft.com/office/drawing/2014/main" id="{A7F1EE72-6A3D-4E9A-A11C-2CDB011AC5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Freeform: Shape 683">
                  <a:extLst>
                    <a:ext uri="{FF2B5EF4-FFF2-40B4-BE49-F238E27FC236}">
                      <a16:creationId xmlns:a16="http://schemas.microsoft.com/office/drawing/2014/main" id="{8CB8468A-0755-48AA-973C-B6BB823A6F2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Freeform: Shape 684">
                  <a:extLst>
                    <a:ext uri="{FF2B5EF4-FFF2-40B4-BE49-F238E27FC236}">
                      <a16:creationId xmlns:a16="http://schemas.microsoft.com/office/drawing/2014/main" id="{D872BE33-388E-4BF4-89AC-4AACED3DABF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Freeform: Shape 685">
                  <a:extLst>
                    <a:ext uri="{FF2B5EF4-FFF2-40B4-BE49-F238E27FC236}">
                      <a16:creationId xmlns:a16="http://schemas.microsoft.com/office/drawing/2014/main" id="{C6AFBD2C-06D6-46EC-8434-2AF2D27A076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Freeform: Shape 686">
                  <a:extLst>
                    <a:ext uri="{FF2B5EF4-FFF2-40B4-BE49-F238E27FC236}">
                      <a16:creationId xmlns:a16="http://schemas.microsoft.com/office/drawing/2014/main" id="{CE8A9528-1914-4728-90AB-DD7E366CE22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reeform: Shape 687">
                  <a:extLst>
                    <a:ext uri="{FF2B5EF4-FFF2-40B4-BE49-F238E27FC236}">
                      <a16:creationId xmlns:a16="http://schemas.microsoft.com/office/drawing/2014/main" id="{499DB118-13C2-4DC1-A319-CBAC9708636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reeform: Shape 688">
                  <a:extLst>
                    <a:ext uri="{FF2B5EF4-FFF2-40B4-BE49-F238E27FC236}">
                      <a16:creationId xmlns:a16="http://schemas.microsoft.com/office/drawing/2014/main" id="{BC131F21-955F-4A63-A31C-470ED36F9D42}"/>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7" name="Group 666">
                <a:extLst>
                  <a:ext uri="{FF2B5EF4-FFF2-40B4-BE49-F238E27FC236}">
                    <a16:creationId xmlns:a16="http://schemas.microsoft.com/office/drawing/2014/main" id="{1DD74D29-EA4E-4E30-AC29-E9CDB15A974E}"/>
                  </a:ext>
                </a:extLst>
              </p:cNvPr>
              <p:cNvGrpSpPr/>
              <p:nvPr/>
            </p:nvGrpSpPr>
            <p:grpSpPr>
              <a:xfrm>
                <a:off x="5883983" y="5249996"/>
                <a:ext cx="527322" cy="78401"/>
                <a:chOff x="3064128" y="5259734"/>
                <a:chExt cx="954674" cy="250936"/>
              </a:xfrm>
            </p:grpSpPr>
            <p:sp>
              <p:nvSpPr>
                <p:cNvPr id="668" name="Freeform: Shape 667">
                  <a:extLst>
                    <a:ext uri="{FF2B5EF4-FFF2-40B4-BE49-F238E27FC236}">
                      <a16:creationId xmlns:a16="http://schemas.microsoft.com/office/drawing/2014/main" id="{7ED2B3D1-439B-446F-865F-16F06C00B0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Freeform: Shape 668">
                  <a:extLst>
                    <a:ext uri="{FF2B5EF4-FFF2-40B4-BE49-F238E27FC236}">
                      <a16:creationId xmlns:a16="http://schemas.microsoft.com/office/drawing/2014/main" id="{DA34CEE1-DF74-4535-AF65-EC4C9CAF79D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Freeform: Shape 669">
                  <a:extLst>
                    <a:ext uri="{FF2B5EF4-FFF2-40B4-BE49-F238E27FC236}">
                      <a16:creationId xmlns:a16="http://schemas.microsoft.com/office/drawing/2014/main" id="{B0716135-8DE3-42CA-A391-BA23740FA0D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Freeform: Shape 670">
                  <a:extLst>
                    <a:ext uri="{FF2B5EF4-FFF2-40B4-BE49-F238E27FC236}">
                      <a16:creationId xmlns:a16="http://schemas.microsoft.com/office/drawing/2014/main" id="{0BE06586-1D59-4468-B581-4D417F72B48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reeform: Shape 671">
                  <a:extLst>
                    <a:ext uri="{FF2B5EF4-FFF2-40B4-BE49-F238E27FC236}">
                      <a16:creationId xmlns:a16="http://schemas.microsoft.com/office/drawing/2014/main" id="{DC74DAF1-0895-4B44-8E3C-7BF69365F1A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Shape 672">
                  <a:extLst>
                    <a:ext uri="{FF2B5EF4-FFF2-40B4-BE49-F238E27FC236}">
                      <a16:creationId xmlns:a16="http://schemas.microsoft.com/office/drawing/2014/main" id="{FAED9C51-EF5C-4222-9164-5001C56EB65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Shape 673">
                  <a:extLst>
                    <a:ext uri="{FF2B5EF4-FFF2-40B4-BE49-F238E27FC236}">
                      <a16:creationId xmlns:a16="http://schemas.microsoft.com/office/drawing/2014/main" id="{188D35A2-DC00-4990-A8CB-3B6DBB7E473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reeform: Shape 674">
                  <a:extLst>
                    <a:ext uri="{FF2B5EF4-FFF2-40B4-BE49-F238E27FC236}">
                      <a16:creationId xmlns:a16="http://schemas.microsoft.com/office/drawing/2014/main" id="{ED65338D-D92D-49CE-AD65-530ECBE5BB2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Freeform: Shape 675">
                  <a:extLst>
                    <a:ext uri="{FF2B5EF4-FFF2-40B4-BE49-F238E27FC236}">
                      <a16:creationId xmlns:a16="http://schemas.microsoft.com/office/drawing/2014/main" id="{6B9A05E3-B09A-4544-BA32-31EC4B425C9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Freeform: Shape 676">
                  <a:extLst>
                    <a:ext uri="{FF2B5EF4-FFF2-40B4-BE49-F238E27FC236}">
                      <a16:creationId xmlns:a16="http://schemas.microsoft.com/office/drawing/2014/main" id="{0392806E-CC64-4CEB-AEF0-64B5CEFD9CC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Freeform: Shape 677">
                  <a:extLst>
                    <a:ext uri="{FF2B5EF4-FFF2-40B4-BE49-F238E27FC236}">
                      <a16:creationId xmlns:a16="http://schemas.microsoft.com/office/drawing/2014/main" id="{F039F814-1B18-4612-B363-0E475D4845F7}"/>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6" name="Group 615">
              <a:extLst>
                <a:ext uri="{FF2B5EF4-FFF2-40B4-BE49-F238E27FC236}">
                  <a16:creationId xmlns:a16="http://schemas.microsoft.com/office/drawing/2014/main" id="{A8217F1E-E1CB-4AEC-9919-289551017E99}"/>
                </a:ext>
              </a:extLst>
            </p:cNvPr>
            <p:cNvGrpSpPr/>
            <p:nvPr/>
          </p:nvGrpSpPr>
          <p:grpSpPr>
            <a:xfrm>
              <a:off x="5345143" y="5361115"/>
              <a:ext cx="1053459" cy="80526"/>
              <a:chOff x="5435623" y="5361115"/>
              <a:chExt cx="1053459" cy="80526"/>
            </a:xfrm>
          </p:grpSpPr>
          <p:grpSp>
            <p:nvGrpSpPr>
              <p:cNvPr id="642" name="Group 641">
                <a:extLst>
                  <a:ext uri="{FF2B5EF4-FFF2-40B4-BE49-F238E27FC236}">
                    <a16:creationId xmlns:a16="http://schemas.microsoft.com/office/drawing/2014/main" id="{3A357A97-A8D8-4DE2-A588-9B5A5C883E26}"/>
                  </a:ext>
                </a:extLst>
              </p:cNvPr>
              <p:cNvGrpSpPr/>
              <p:nvPr/>
            </p:nvGrpSpPr>
            <p:grpSpPr>
              <a:xfrm>
                <a:off x="5435623" y="5363240"/>
                <a:ext cx="527322" cy="78401"/>
                <a:chOff x="3064128" y="5259734"/>
                <a:chExt cx="954674" cy="250936"/>
              </a:xfrm>
            </p:grpSpPr>
            <p:sp>
              <p:nvSpPr>
                <p:cNvPr id="655" name="Freeform: Shape 654">
                  <a:extLst>
                    <a:ext uri="{FF2B5EF4-FFF2-40B4-BE49-F238E27FC236}">
                      <a16:creationId xmlns:a16="http://schemas.microsoft.com/office/drawing/2014/main" id="{81098C4A-1BCB-4E64-877B-3C1CCA173FB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reeform: Shape 655">
                  <a:extLst>
                    <a:ext uri="{FF2B5EF4-FFF2-40B4-BE49-F238E27FC236}">
                      <a16:creationId xmlns:a16="http://schemas.microsoft.com/office/drawing/2014/main" id="{03EE4808-4F6E-451D-B6EB-EE35B03F928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Freeform: Shape 656">
                  <a:extLst>
                    <a:ext uri="{FF2B5EF4-FFF2-40B4-BE49-F238E27FC236}">
                      <a16:creationId xmlns:a16="http://schemas.microsoft.com/office/drawing/2014/main" id="{B6103AD3-378B-4D50-92F2-5DCE146246D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Freeform: Shape 657">
                  <a:extLst>
                    <a:ext uri="{FF2B5EF4-FFF2-40B4-BE49-F238E27FC236}">
                      <a16:creationId xmlns:a16="http://schemas.microsoft.com/office/drawing/2014/main" id="{C5547F3F-CFD9-4268-AF4E-950A4CA5575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Freeform: Shape 658">
                  <a:extLst>
                    <a:ext uri="{FF2B5EF4-FFF2-40B4-BE49-F238E27FC236}">
                      <a16:creationId xmlns:a16="http://schemas.microsoft.com/office/drawing/2014/main" id="{0233A8B8-AA30-4B6B-AD2E-ACA4731BDBF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Freeform: Shape 659">
                  <a:extLst>
                    <a:ext uri="{FF2B5EF4-FFF2-40B4-BE49-F238E27FC236}">
                      <a16:creationId xmlns:a16="http://schemas.microsoft.com/office/drawing/2014/main" id="{5C592486-2DF7-4498-BA8B-D05B363894A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Freeform: Shape 660">
                  <a:extLst>
                    <a:ext uri="{FF2B5EF4-FFF2-40B4-BE49-F238E27FC236}">
                      <a16:creationId xmlns:a16="http://schemas.microsoft.com/office/drawing/2014/main" id="{22A28C82-6191-46FC-BCE9-37ADC201B59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Freeform: Shape 661">
                  <a:extLst>
                    <a:ext uri="{FF2B5EF4-FFF2-40B4-BE49-F238E27FC236}">
                      <a16:creationId xmlns:a16="http://schemas.microsoft.com/office/drawing/2014/main" id="{A780D52A-5F2B-449D-B7D7-1D9463426A1C}"/>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Freeform: Shape 662">
                  <a:extLst>
                    <a:ext uri="{FF2B5EF4-FFF2-40B4-BE49-F238E27FC236}">
                      <a16:creationId xmlns:a16="http://schemas.microsoft.com/office/drawing/2014/main" id="{1C3454DA-16CC-4A3C-9228-B4B5856D99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Freeform: Shape 663">
                  <a:extLst>
                    <a:ext uri="{FF2B5EF4-FFF2-40B4-BE49-F238E27FC236}">
                      <a16:creationId xmlns:a16="http://schemas.microsoft.com/office/drawing/2014/main" id="{6E7AEC37-19C8-4E28-AD96-55D6453BF0B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Freeform: Shape 664">
                  <a:extLst>
                    <a:ext uri="{FF2B5EF4-FFF2-40B4-BE49-F238E27FC236}">
                      <a16:creationId xmlns:a16="http://schemas.microsoft.com/office/drawing/2014/main" id="{D2944FAB-2984-4AE9-992A-B74C78C9025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642">
                <a:extLst>
                  <a:ext uri="{FF2B5EF4-FFF2-40B4-BE49-F238E27FC236}">
                    <a16:creationId xmlns:a16="http://schemas.microsoft.com/office/drawing/2014/main" id="{37319EB3-5CC1-42B0-BBF0-D81B0FF058A7}"/>
                  </a:ext>
                </a:extLst>
              </p:cNvPr>
              <p:cNvGrpSpPr/>
              <p:nvPr/>
            </p:nvGrpSpPr>
            <p:grpSpPr>
              <a:xfrm>
                <a:off x="5961760" y="5361115"/>
                <a:ext cx="527322" cy="78401"/>
                <a:chOff x="3064128" y="5259734"/>
                <a:chExt cx="954674" cy="250936"/>
              </a:xfrm>
            </p:grpSpPr>
            <p:sp>
              <p:nvSpPr>
                <p:cNvPr id="644" name="Freeform: Shape 643">
                  <a:extLst>
                    <a:ext uri="{FF2B5EF4-FFF2-40B4-BE49-F238E27FC236}">
                      <a16:creationId xmlns:a16="http://schemas.microsoft.com/office/drawing/2014/main" id="{4A5AD22B-3659-4C1F-8D74-7B6C3B26102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Freeform: Shape 644">
                  <a:extLst>
                    <a:ext uri="{FF2B5EF4-FFF2-40B4-BE49-F238E27FC236}">
                      <a16:creationId xmlns:a16="http://schemas.microsoft.com/office/drawing/2014/main" id="{8C978A10-D582-4958-A4AC-15D433FB497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reeform: Shape 645">
                  <a:extLst>
                    <a:ext uri="{FF2B5EF4-FFF2-40B4-BE49-F238E27FC236}">
                      <a16:creationId xmlns:a16="http://schemas.microsoft.com/office/drawing/2014/main" id="{BCEC6C83-FBB8-4068-BB31-6948A566CB0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Freeform: Shape 646">
                  <a:extLst>
                    <a:ext uri="{FF2B5EF4-FFF2-40B4-BE49-F238E27FC236}">
                      <a16:creationId xmlns:a16="http://schemas.microsoft.com/office/drawing/2014/main" id="{B544D883-4DCC-448B-A131-4A7D41A9D04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Shape 647">
                  <a:extLst>
                    <a:ext uri="{FF2B5EF4-FFF2-40B4-BE49-F238E27FC236}">
                      <a16:creationId xmlns:a16="http://schemas.microsoft.com/office/drawing/2014/main" id="{662B103A-A2DE-4E28-91BC-7BFFAA107AB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Shape 648">
                  <a:extLst>
                    <a:ext uri="{FF2B5EF4-FFF2-40B4-BE49-F238E27FC236}">
                      <a16:creationId xmlns:a16="http://schemas.microsoft.com/office/drawing/2014/main" id="{4C23B5A5-CBFA-45F0-BDDA-3C392228BF0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Freeform: Shape 649">
                  <a:extLst>
                    <a:ext uri="{FF2B5EF4-FFF2-40B4-BE49-F238E27FC236}">
                      <a16:creationId xmlns:a16="http://schemas.microsoft.com/office/drawing/2014/main" id="{9AAB6C0D-31A0-4A79-BDFC-7480EA485C5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Freeform: Shape 650">
                  <a:extLst>
                    <a:ext uri="{FF2B5EF4-FFF2-40B4-BE49-F238E27FC236}">
                      <a16:creationId xmlns:a16="http://schemas.microsoft.com/office/drawing/2014/main" id="{F30040E1-ED6C-4F3F-B8C7-E2F59DABCAD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Freeform: Shape 651">
                  <a:extLst>
                    <a:ext uri="{FF2B5EF4-FFF2-40B4-BE49-F238E27FC236}">
                      <a16:creationId xmlns:a16="http://schemas.microsoft.com/office/drawing/2014/main" id="{0694B3D2-4EE7-4DB7-BED1-A8A2F42374A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reeform: Shape 652">
                  <a:extLst>
                    <a:ext uri="{FF2B5EF4-FFF2-40B4-BE49-F238E27FC236}">
                      <a16:creationId xmlns:a16="http://schemas.microsoft.com/office/drawing/2014/main" id="{E2C03C5D-2EC6-4C77-8EBA-D0FC7FD9020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Freeform: Shape 653">
                  <a:extLst>
                    <a:ext uri="{FF2B5EF4-FFF2-40B4-BE49-F238E27FC236}">
                      <a16:creationId xmlns:a16="http://schemas.microsoft.com/office/drawing/2014/main" id="{0F159000-5682-481E-9E9A-D7D4C79CD2E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616">
              <a:extLst>
                <a:ext uri="{FF2B5EF4-FFF2-40B4-BE49-F238E27FC236}">
                  <a16:creationId xmlns:a16="http://schemas.microsoft.com/office/drawing/2014/main" id="{6CB4AE63-69EE-44BD-AC88-E6D573DB4BF6}"/>
                </a:ext>
              </a:extLst>
            </p:cNvPr>
            <p:cNvGrpSpPr/>
            <p:nvPr/>
          </p:nvGrpSpPr>
          <p:grpSpPr>
            <a:xfrm>
              <a:off x="5345143" y="5465907"/>
              <a:ext cx="1053459" cy="80526"/>
              <a:chOff x="5357846" y="5249996"/>
              <a:chExt cx="1053459" cy="80526"/>
            </a:xfrm>
          </p:grpSpPr>
          <p:grpSp>
            <p:nvGrpSpPr>
              <p:cNvPr id="618" name="Group 617">
                <a:extLst>
                  <a:ext uri="{FF2B5EF4-FFF2-40B4-BE49-F238E27FC236}">
                    <a16:creationId xmlns:a16="http://schemas.microsoft.com/office/drawing/2014/main" id="{45B9A95A-A71E-4B57-88E8-67D0C9178EAA}"/>
                  </a:ext>
                </a:extLst>
              </p:cNvPr>
              <p:cNvGrpSpPr/>
              <p:nvPr/>
            </p:nvGrpSpPr>
            <p:grpSpPr>
              <a:xfrm>
                <a:off x="5357846" y="5252121"/>
                <a:ext cx="527322" cy="78401"/>
                <a:chOff x="3064128" y="5259734"/>
                <a:chExt cx="954674" cy="250936"/>
              </a:xfrm>
            </p:grpSpPr>
            <p:sp>
              <p:nvSpPr>
                <p:cNvPr id="631" name="Freeform: Shape 630">
                  <a:extLst>
                    <a:ext uri="{FF2B5EF4-FFF2-40B4-BE49-F238E27FC236}">
                      <a16:creationId xmlns:a16="http://schemas.microsoft.com/office/drawing/2014/main" id="{3FEB456E-F091-49E4-B726-86DDCF7FC8DF}"/>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reeform: Shape 631">
                  <a:extLst>
                    <a:ext uri="{FF2B5EF4-FFF2-40B4-BE49-F238E27FC236}">
                      <a16:creationId xmlns:a16="http://schemas.microsoft.com/office/drawing/2014/main" id="{196C8AE7-6FC5-4F46-8173-7962B4EAF5F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Freeform: Shape 632">
                  <a:extLst>
                    <a:ext uri="{FF2B5EF4-FFF2-40B4-BE49-F238E27FC236}">
                      <a16:creationId xmlns:a16="http://schemas.microsoft.com/office/drawing/2014/main" id="{BE821153-526D-4ABC-8D06-5B719E63C4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Freeform: Shape 633">
                  <a:extLst>
                    <a:ext uri="{FF2B5EF4-FFF2-40B4-BE49-F238E27FC236}">
                      <a16:creationId xmlns:a16="http://schemas.microsoft.com/office/drawing/2014/main" id="{E8628144-0698-45D8-A74F-8324B2EECAB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reeform: Shape 634">
                  <a:extLst>
                    <a:ext uri="{FF2B5EF4-FFF2-40B4-BE49-F238E27FC236}">
                      <a16:creationId xmlns:a16="http://schemas.microsoft.com/office/drawing/2014/main" id="{AF60FD6F-EFCD-4E76-A6A3-8FDE694C408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reeform: Shape 635">
                  <a:extLst>
                    <a:ext uri="{FF2B5EF4-FFF2-40B4-BE49-F238E27FC236}">
                      <a16:creationId xmlns:a16="http://schemas.microsoft.com/office/drawing/2014/main" id="{18817E01-7E23-4052-82FB-7DDE021021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reeform: Shape 636">
                  <a:extLst>
                    <a:ext uri="{FF2B5EF4-FFF2-40B4-BE49-F238E27FC236}">
                      <a16:creationId xmlns:a16="http://schemas.microsoft.com/office/drawing/2014/main" id="{0CF09443-49A8-4BE7-83EA-D59CEF18EBB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EA50291E-1945-4DBC-A6E3-2EE311ACA68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reeform: Shape 638">
                  <a:extLst>
                    <a:ext uri="{FF2B5EF4-FFF2-40B4-BE49-F238E27FC236}">
                      <a16:creationId xmlns:a16="http://schemas.microsoft.com/office/drawing/2014/main" id="{E13FB47D-BD2E-40F6-8FAF-1E5361AE390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reeform: Shape 639">
                  <a:extLst>
                    <a:ext uri="{FF2B5EF4-FFF2-40B4-BE49-F238E27FC236}">
                      <a16:creationId xmlns:a16="http://schemas.microsoft.com/office/drawing/2014/main" id="{B815D381-CC7A-476F-9391-EBDB102C6C4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Freeform: Shape 640">
                  <a:extLst>
                    <a:ext uri="{FF2B5EF4-FFF2-40B4-BE49-F238E27FC236}">
                      <a16:creationId xmlns:a16="http://schemas.microsoft.com/office/drawing/2014/main" id="{35993C53-04B1-43B5-BA46-F6B211D9A03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a:extLst>
                  <a:ext uri="{FF2B5EF4-FFF2-40B4-BE49-F238E27FC236}">
                    <a16:creationId xmlns:a16="http://schemas.microsoft.com/office/drawing/2014/main" id="{EDE12571-EFD5-4F0D-93A5-5E38280A93DA}"/>
                  </a:ext>
                </a:extLst>
              </p:cNvPr>
              <p:cNvGrpSpPr/>
              <p:nvPr/>
            </p:nvGrpSpPr>
            <p:grpSpPr>
              <a:xfrm>
                <a:off x="5883983" y="5249996"/>
                <a:ext cx="527322" cy="78401"/>
                <a:chOff x="3064128" y="5259734"/>
                <a:chExt cx="954674" cy="250936"/>
              </a:xfrm>
            </p:grpSpPr>
            <p:sp>
              <p:nvSpPr>
                <p:cNvPr id="620" name="Freeform: Shape 619">
                  <a:extLst>
                    <a:ext uri="{FF2B5EF4-FFF2-40B4-BE49-F238E27FC236}">
                      <a16:creationId xmlns:a16="http://schemas.microsoft.com/office/drawing/2014/main" id="{EA886201-265E-42B3-A0FE-49AB14CEB9C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Shape 620">
                  <a:extLst>
                    <a:ext uri="{FF2B5EF4-FFF2-40B4-BE49-F238E27FC236}">
                      <a16:creationId xmlns:a16="http://schemas.microsoft.com/office/drawing/2014/main" id="{EA212FE1-EFE3-470E-8C2E-2D51A2858DC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Shape 621">
                  <a:extLst>
                    <a:ext uri="{FF2B5EF4-FFF2-40B4-BE49-F238E27FC236}">
                      <a16:creationId xmlns:a16="http://schemas.microsoft.com/office/drawing/2014/main" id="{4F32E342-3B8A-48F4-8D4A-186F2F4624A7}"/>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Shape 622">
                  <a:extLst>
                    <a:ext uri="{FF2B5EF4-FFF2-40B4-BE49-F238E27FC236}">
                      <a16:creationId xmlns:a16="http://schemas.microsoft.com/office/drawing/2014/main" id="{C5DA39A4-0698-4781-B63E-A5CF0746702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Shape 623">
                  <a:extLst>
                    <a:ext uri="{FF2B5EF4-FFF2-40B4-BE49-F238E27FC236}">
                      <a16:creationId xmlns:a16="http://schemas.microsoft.com/office/drawing/2014/main" id="{CBEC52BE-4D99-43CB-8B53-B3F8D1C93009}"/>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Shape 624">
                  <a:extLst>
                    <a:ext uri="{FF2B5EF4-FFF2-40B4-BE49-F238E27FC236}">
                      <a16:creationId xmlns:a16="http://schemas.microsoft.com/office/drawing/2014/main" id="{84E57707-28D9-4F15-84D2-FAABE3F43C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Freeform: Shape 625">
                  <a:extLst>
                    <a:ext uri="{FF2B5EF4-FFF2-40B4-BE49-F238E27FC236}">
                      <a16:creationId xmlns:a16="http://schemas.microsoft.com/office/drawing/2014/main" id="{CD4D2BA9-F4C5-4A99-9B2F-DBEA7765369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Freeform: Shape 626">
                  <a:extLst>
                    <a:ext uri="{FF2B5EF4-FFF2-40B4-BE49-F238E27FC236}">
                      <a16:creationId xmlns:a16="http://schemas.microsoft.com/office/drawing/2014/main" id="{E9F7F8D5-C446-479B-B222-1F218D42C3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Shape 627">
                  <a:extLst>
                    <a:ext uri="{FF2B5EF4-FFF2-40B4-BE49-F238E27FC236}">
                      <a16:creationId xmlns:a16="http://schemas.microsoft.com/office/drawing/2014/main" id="{4AC1F7A6-9B68-4C5A-B267-66DE271AB33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Shape 628">
                  <a:extLst>
                    <a:ext uri="{FF2B5EF4-FFF2-40B4-BE49-F238E27FC236}">
                      <a16:creationId xmlns:a16="http://schemas.microsoft.com/office/drawing/2014/main" id="{7B76543A-BD5C-48C4-8B0F-364FC280BCA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Shape 629">
                  <a:extLst>
                    <a:ext uri="{FF2B5EF4-FFF2-40B4-BE49-F238E27FC236}">
                      <a16:creationId xmlns:a16="http://schemas.microsoft.com/office/drawing/2014/main" id="{D3342174-3A45-4C54-9588-26CAFAECE6F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3" name="TextBox 242">
            <a:extLst>
              <a:ext uri="{FF2B5EF4-FFF2-40B4-BE49-F238E27FC236}">
                <a16:creationId xmlns:a16="http://schemas.microsoft.com/office/drawing/2014/main" id="{8A454FFA-C046-49BC-BCFE-B94D147D7E5A}"/>
              </a:ext>
            </a:extLst>
          </p:cNvPr>
          <p:cNvSpPr txBox="1"/>
          <p:nvPr/>
        </p:nvSpPr>
        <p:spPr>
          <a:xfrm>
            <a:off x="2416863" y="204980"/>
            <a:ext cx="6572633" cy="707886"/>
          </a:xfrm>
          <a:prstGeom prst="rect">
            <a:avLst/>
          </a:prstGeom>
          <a:noFill/>
        </p:spPr>
        <p:txBody>
          <a:bodyPr wrap="none" rtlCol="0">
            <a:spAutoFit/>
          </a:bodyPr>
          <a:lstStyle/>
          <a:p>
            <a:r>
              <a:rPr lang="en-US" sz="4000" dirty="0">
                <a:latin typeface="Century Gothic" panose="020B0502020202020204" pitchFamily="34" charset="0"/>
              </a:rPr>
              <a:t>Hippocampus: Physiology</a:t>
            </a:r>
          </a:p>
        </p:txBody>
      </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02" name="Straight Connector 501">
            <a:extLst>
              <a:ext uri="{FF2B5EF4-FFF2-40B4-BE49-F238E27FC236}">
                <a16:creationId xmlns:a16="http://schemas.microsoft.com/office/drawing/2014/main" id="{67FA5AC5-2E85-457A-B37D-9766C1DDD3F3}"/>
              </a:ext>
            </a:extLst>
          </p:cNvPr>
          <p:cNvCxnSpPr>
            <a:cxnSpLocks/>
          </p:cNvCxnSpPr>
          <p:nvPr/>
        </p:nvCxnSpPr>
        <p:spPr>
          <a:xfrm>
            <a:off x="7566078" y="5411078"/>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86" name="TextBox 585">
            <a:extLst>
              <a:ext uri="{FF2B5EF4-FFF2-40B4-BE49-F238E27FC236}">
                <a16:creationId xmlns:a16="http://schemas.microsoft.com/office/drawing/2014/main" id="{69480B1A-5FE4-4D26-B49E-A30AC7284FEB}"/>
              </a:ext>
            </a:extLst>
          </p:cNvPr>
          <p:cNvSpPr txBox="1"/>
          <p:nvPr/>
        </p:nvSpPr>
        <p:spPr>
          <a:xfrm>
            <a:off x="10014904" y="4803107"/>
            <a:ext cx="760144" cy="523220"/>
          </a:xfrm>
          <a:prstGeom prst="rect">
            <a:avLst/>
          </a:prstGeom>
          <a:noFill/>
        </p:spPr>
        <p:txBody>
          <a:bodyPr wrap="none" rtlCol="0">
            <a:spAutoFit/>
          </a:bodyPr>
          <a:lstStyle/>
          <a:p>
            <a:r>
              <a:rPr lang="en-US" sz="2800" dirty="0">
                <a:solidFill>
                  <a:srgbClr val="9900CC"/>
                </a:solidFill>
                <a:latin typeface="Candara" panose="020E0502030303020204" pitchFamily="34" charset="0"/>
              </a:rPr>
              <a:t>Sub</a:t>
            </a:r>
          </a:p>
        </p:txBody>
      </p:sp>
      <p:sp>
        <p:nvSpPr>
          <p:cNvPr id="588" name="Rectangle 587">
            <a:extLst>
              <a:ext uri="{FF2B5EF4-FFF2-40B4-BE49-F238E27FC236}">
                <a16:creationId xmlns:a16="http://schemas.microsoft.com/office/drawing/2014/main" id="{4CCA1B17-69DC-4491-9CEC-5DDFA3899395}"/>
              </a:ext>
            </a:extLst>
          </p:cNvPr>
          <p:cNvSpPr/>
          <p:nvPr/>
        </p:nvSpPr>
        <p:spPr>
          <a:xfrm>
            <a:off x="9831426" y="5499889"/>
            <a:ext cx="1127101" cy="73186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Rectangle 589">
            <a:extLst>
              <a:ext uri="{FF2B5EF4-FFF2-40B4-BE49-F238E27FC236}">
                <a16:creationId xmlns:a16="http://schemas.microsoft.com/office/drawing/2014/main" id="{C9E4F3E5-C8BF-4331-84AD-624CA039E97B}"/>
              </a:ext>
            </a:extLst>
          </p:cNvPr>
          <p:cNvSpPr/>
          <p:nvPr/>
        </p:nvSpPr>
        <p:spPr>
          <a:xfrm>
            <a:off x="9831426" y="5242143"/>
            <a:ext cx="1127101" cy="50727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4" name="Group 503">
            <a:extLst>
              <a:ext uri="{FF2B5EF4-FFF2-40B4-BE49-F238E27FC236}">
                <a16:creationId xmlns:a16="http://schemas.microsoft.com/office/drawing/2014/main" id="{8DCC0DA1-7A4E-47FB-9BCF-0F6626D5FB08}"/>
              </a:ext>
            </a:extLst>
          </p:cNvPr>
          <p:cNvGrpSpPr/>
          <p:nvPr/>
        </p:nvGrpSpPr>
        <p:grpSpPr>
          <a:xfrm>
            <a:off x="7597138" y="5292438"/>
            <a:ext cx="1053459" cy="80526"/>
            <a:chOff x="5357846" y="5249996"/>
            <a:chExt cx="1053459" cy="80526"/>
          </a:xfrm>
        </p:grpSpPr>
        <p:grpSp>
          <p:nvGrpSpPr>
            <p:cNvPr id="555" name="Group 554">
              <a:extLst>
                <a:ext uri="{FF2B5EF4-FFF2-40B4-BE49-F238E27FC236}">
                  <a16:creationId xmlns:a16="http://schemas.microsoft.com/office/drawing/2014/main" id="{84ACCEF5-E0BA-405D-A28A-1DC46D928BAA}"/>
                </a:ext>
              </a:extLst>
            </p:cNvPr>
            <p:cNvGrpSpPr/>
            <p:nvPr/>
          </p:nvGrpSpPr>
          <p:grpSpPr>
            <a:xfrm>
              <a:off x="5357846" y="5252121"/>
              <a:ext cx="527322" cy="78401"/>
              <a:chOff x="3064128" y="5259734"/>
              <a:chExt cx="954674" cy="250936"/>
            </a:xfrm>
          </p:grpSpPr>
          <p:sp>
            <p:nvSpPr>
              <p:cNvPr id="568" name="Freeform: Shape 567">
                <a:extLst>
                  <a:ext uri="{FF2B5EF4-FFF2-40B4-BE49-F238E27FC236}">
                    <a16:creationId xmlns:a16="http://schemas.microsoft.com/office/drawing/2014/main" id="{F3C6F402-1DBA-4074-8507-AC0CDC13529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C7CD543E-9846-4AE5-B644-0ADE2A45D5A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6BA3C69-2732-4B1D-B386-46E36FFD627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Freeform: Shape 570">
                <a:extLst>
                  <a:ext uri="{FF2B5EF4-FFF2-40B4-BE49-F238E27FC236}">
                    <a16:creationId xmlns:a16="http://schemas.microsoft.com/office/drawing/2014/main" id="{F26BF069-B0BA-4C80-A56F-213BF2441FA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398D54C7-5901-4E2B-8927-FC3AC5D3A61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6008597B-4D66-415B-A2B7-85411668670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1F2EF07-2746-409A-AFB1-3EF2FD3C31D4}"/>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B8564401-1FDA-4A65-BFDF-2CE564E8C4C8}"/>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0839D9B7-0444-460B-A9C8-D03812DEC9C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49FA6909-D6CF-4C36-BAC6-D8CEDAA8FBC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7421BF2B-7F53-4D7E-9D8A-B08808A27246}"/>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6" name="Group 555">
              <a:extLst>
                <a:ext uri="{FF2B5EF4-FFF2-40B4-BE49-F238E27FC236}">
                  <a16:creationId xmlns:a16="http://schemas.microsoft.com/office/drawing/2014/main" id="{E10AE987-B00B-4A0C-B180-FFFF53BD00FB}"/>
                </a:ext>
              </a:extLst>
            </p:cNvPr>
            <p:cNvGrpSpPr/>
            <p:nvPr/>
          </p:nvGrpSpPr>
          <p:grpSpPr>
            <a:xfrm>
              <a:off x="5883983" y="5249996"/>
              <a:ext cx="527322" cy="78401"/>
              <a:chOff x="3064128" y="5259734"/>
              <a:chExt cx="954674" cy="250936"/>
            </a:xfrm>
          </p:grpSpPr>
          <p:sp>
            <p:nvSpPr>
              <p:cNvPr id="557" name="Freeform: Shape 556">
                <a:extLst>
                  <a:ext uri="{FF2B5EF4-FFF2-40B4-BE49-F238E27FC236}">
                    <a16:creationId xmlns:a16="http://schemas.microsoft.com/office/drawing/2014/main" id="{860EABBF-E812-47EF-9E86-DA86A771E3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Freeform: Shape 557">
                <a:extLst>
                  <a:ext uri="{FF2B5EF4-FFF2-40B4-BE49-F238E27FC236}">
                    <a16:creationId xmlns:a16="http://schemas.microsoft.com/office/drawing/2014/main" id="{20184A3F-88CA-4A6A-A32A-66CCE7B02A6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Shape 558">
                <a:extLst>
                  <a:ext uri="{FF2B5EF4-FFF2-40B4-BE49-F238E27FC236}">
                    <a16:creationId xmlns:a16="http://schemas.microsoft.com/office/drawing/2014/main" id="{F7771EAA-EE9A-4E8B-90F2-368FB188F41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Shape 559">
                <a:extLst>
                  <a:ext uri="{FF2B5EF4-FFF2-40B4-BE49-F238E27FC236}">
                    <a16:creationId xmlns:a16="http://schemas.microsoft.com/office/drawing/2014/main" id="{92F7952C-813A-4D6F-A700-EB2F54E25A9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535B9675-8FA4-47D8-84F4-27A6FE0876A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66F7B34-8D25-4D17-84B7-A0244DB7291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5215F1A9-FBEF-48F8-B25D-F027546A8881}"/>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B0F45B8B-E20A-465C-930C-0A8D9517334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BA290C23-ABEA-4023-954C-8C24B96957B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2234E065-5F9A-498D-A3CA-AE798732132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95C7E91F-D27A-435D-A77E-215E579ACB1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5" name="Group 504">
            <a:extLst>
              <a:ext uri="{FF2B5EF4-FFF2-40B4-BE49-F238E27FC236}">
                <a16:creationId xmlns:a16="http://schemas.microsoft.com/office/drawing/2014/main" id="{12BFB677-8BBD-4566-956D-CE0FD5CF163C}"/>
              </a:ext>
            </a:extLst>
          </p:cNvPr>
          <p:cNvGrpSpPr/>
          <p:nvPr/>
        </p:nvGrpSpPr>
        <p:grpSpPr>
          <a:xfrm>
            <a:off x="7597138" y="5450006"/>
            <a:ext cx="1053459" cy="80526"/>
            <a:chOff x="5435623" y="5361115"/>
            <a:chExt cx="1053459" cy="80526"/>
          </a:xfrm>
        </p:grpSpPr>
        <p:grpSp>
          <p:nvGrpSpPr>
            <p:cNvPr id="531" name="Group 530">
              <a:extLst>
                <a:ext uri="{FF2B5EF4-FFF2-40B4-BE49-F238E27FC236}">
                  <a16:creationId xmlns:a16="http://schemas.microsoft.com/office/drawing/2014/main" id="{B1CA8DCB-5326-4F94-80CD-A6DF2839473E}"/>
                </a:ext>
              </a:extLst>
            </p:cNvPr>
            <p:cNvGrpSpPr/>
            <p:nvPr/>
          </p:nvGrpSpPr>
          <p:grpSpPr>
            <a:xfrm>
              <a:off x="5435623" y="5363240"/>
              <a:ext cx="527322" cy="78401"/>
              <a:chOff x="3064128" y="5259734"/>
              <a:chExt cx="954674" cy="250936"/>
            </a:xfrm>
          </p:grpSpPr>
          <p:sp>
            <p:nvSpPr>
              <p:cNvPr id="544" name="Freeform: Shape 543">
                <a:extLst>
                  <a:ext uri="{FF2B5EF4-FFF2-40B4-BE49-F238E27FC236}">
                    <a16:creationId xmlns:a16="http://schemas.microsoft.com/office/drawing/2014/main" id="{9FFE8602-1DF8-49A4-A864-9DDC517A9F9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3CED8BD8-8708-4556-99E0-ABD90057DE4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F86F6B26-39F0-42B5-A104-7E5E3664BB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Freeform: Shape 546">
                <a:extLst>
                  <a:ext uri="{FF2B5EF4-FFF2-40B4-BE49-F238E27FC236}">
                    <a16:creationId xmlns:a16="http://schemas.microsoft.com/office/drawing/2014/main" id="{129FA905-06F5-46E1-B412-52D35091014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89B6B628-6915-47FE-AD1F-63F43DF201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AE1E18C5-5614-44F7-BC16-A4C2DAEB34A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A080F99D-C8DD-4E8E-9EC2-81F30DD5B59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4797BEAC-F93B-4B74-BAE9-D44E9037FC2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93FCBC2F-F0F5-4337-8B68-515CA341CE82}"/>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3D444828-4A1B-4C4C-B7D4-77C9C362EA7C}"/>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A6347DB4-9E35-41F8-A065-A3601EE3BFD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531">
              <a:extLst>
                <a:ext uri="{FF2B5EF4-FFF2-40B4-BE49-F238E27FC236}">
                  <a16:creationId xmlns:a16="http://schemas.microsoft.com/office/drawing/2014/main" id="{1DB145FE-93C7-4D68-A5C4-8416F5F4DBCC}"/>
                </a:ext>
              </a:extLst>
            </p:cNvPr>
            <p:cNvGrpSpPr/>
            <p:nvPr/>
          </p:nvGrpSpPr>
          <p:grpSpPr>
            <a:xfrm>
              <a:off x="5961760" y="5361115"/>
              <a:ext cx="527322" cy="78401"/>
              <a:chOff x="3064128" y="5259734"/>
              <a:chExt cx="954674" cy="250936"/>
            </a:xfrm>
          </p:grpSpPr>
          <p:sp>
            <p:nvSpPr>
              <p:cNvPr id="533" name="Freeform: Shape 532">
                <a:extLst>
                  <a:ext uri="{FF2B5EF4-FFF2-40B4-BE49-F238E27FC236}">
                    <a16:creationId xmlns:a16="http://schemas.microsoft.com/office/drawing/2014/main" id="{3331C530-6487-43B3-858D-1EB3A7FBA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Shape 533">
                <a:extLst>
                  <a:ext uri="{FF2B5EF4-FFF2-40B4-BE49-F238E27FC236}">
                    <a16:creationId xmlns:a16="http://schemas.microsoft.com/office/drawing/2014/main" id="{D3F6D62B-BB7C-4FDD-A106-3F3659E412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Shape 534">
                <a:extLst>
                  <a:ext uri="{FF2B5EF4-FFF2-40B4-BE49-F238E27FC236}">
                    <a16:creationId xmlns:a16="http://schemas.microsoft.com/office/drawing/2014/main" id="{5FE930F6-8493-42E4-BE9C-A7D9D9DBEE1A}"/>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Shape 535">
                <a:extLst>
                  <a:ext uri="{FF2B5EF4-FFF2-40B4-BE49-F238E27FC236}">
                    <a16:creationId xmlns:a16="http://schemas.microsoft.com/office/drawing/2014/main" id="{2618E441-5AE2-42B1-9B47-20175F16A5C1}"/>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FA40196A-C3EF-4750-9EB4-4C079EF6F0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11BA7C4-67AC-492C-B4D8-64C426506C7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6915A973-8147-4FF0-B93A-B926F6BE1E7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7E9C79E5-EC0D-40D9-A07B-16B73460B38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22683571-C41C-4B40-8AB4-2CB4CB80AB2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8C9A5A5-7531-49B3-A05D-9FADB6CDED3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C92DE09C-33E5-4FEE-B8A9-806532CD624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 name="Group 47">
            <a:extLst>
              <a:ext uri="{FF2B5EF4-FFF2-40B4-BE49-F238E27FC236}">
                <a16:creationId xmlns:a16="http://schemas.microsoft.com/office/drawing/2014/main" id="{54E09A22-EA10-4E34-86CA-E2A21BA7B96C}"/>
              </a:ext>
            </a:extLst>
          </p:cNvPr>
          <p:cNvGrpSpPr/>
          <p:nvPr/>
        </p:nvGrpSpPr>
        <p:grpSpPr>
          <a:xfrm>
            <a:off x="7751701" y="5677413"/>
            <a:ext cx="755408" cy="171815"/>
            <a:chOff x="7751701" y="5677413"/>
            <a:chExt cx="755408" cy="171815"/>
          </a:xfrm>
        </p:grpSpPr>
        <p:sp>
          <p:nvSpPr>
            <p:cNvPr id="599" name="Freeform: Shape 598">
              <a:extLst>
                <a:ext uri="{FF2B5EF4-FFF2-40B4-BE49-F238E27FC236}">
                  <a16:creationId xmlns:a16="http://schemas.microsoft.com/office/drawing/2014/main" id="{8B89BF41-0C97-4CE8-866F-3E893B9E565C}"/>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Shape 599">
              <a:extLst>
                <a:ext uri="{FF2B5EF4-FFF2-40B4-BE49-F238E27FC236}">
                  <a16:creationId xmlns:a16="http://schemas.microsoft.com/office/drawing/2014/main" id="{B3559290-937F-4856-87DB-88FD3170DF90}"/>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reeform: Shape 600">
              <a:extLst>
                <a:ext uri="{FF2B5EF4-FFF2-40B4-BE49-F238E27FC236}">
                  <a16:creationId xmlns:a16="http://schemas.microsoft.com/office/drawing/2014/main" id="{775BC5FC-DEDB-48E3-86EC-8F479ABBDCBB}"/>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9">
            <a:extLst>
              <a:ext uri="{FF2B5EF4-FFF2-40B4-BE49-F238E27FC236}">
                <a16:creationId xmlns:a16="http://schemas.microsoft.com/office/drawing/2014/main" id="{E64B9FE5-0836-4BE7-BD67-21CA26B10FC9}"/>
              </a:ext>
            </a:extLst>
          </p:cNvPr>
          <p:cNvGrpSpPr/>
          <p:nvPr/>
        </p:nvGrpSpPr>
        <p:grpSpPr>
          <a:xfrm>
            <a:off x="7623574" y="6017027"/>
            <a:ext cx="1031977" cy="114824"/>
            <a:chOff x="7623574" y="6017027"/>
            <a:chExt cx="1031977" cy="114824"/>
          </a:xfrm>
          <a:solidFill>
            <a:srgbClr val="0000FF"/>
          </a:solidFill>
        </p:grpSpPr>
        <p:sp>
          <p:nvSpPr>
            <p:cNvPr id="603" name="Oval 602">
              <a:extLst>
                <a:ext uri="{FF2B5EF4-FFF2-40B4-BE49-F238E27FC236}">
                  <a16:creationId xmlns:a16="http://schemas.microsoft.com/office/drawing/2014/main" id="{B91BF654-9ED5-483D-83A5-52DA71535679}"/>
                </a:ext>
              </a:extLst>
            </p:cNvPr>
            <p:cNvSpPr/>
            <p:nvPr/>
          </p:nvSpPr>
          <p:spPr>
            <a:xfrm>
              <a:off x="8392644" y="6037863"/>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94B1EA2C-6C5D-409C-8153-7E110109EBE1}"/>
                </a:ext>
              </a:extLst>
            </p:cNvPr>
            <p:cNvSpPr/>
            <p:nvPr/>
          </p:nvSpPr>
          <p:spPr>
            <a:xfrm>
              <a:off x="7956051"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E618B750-059F-4799-B46C-CF9933BFF72A}"/>
                </a:ext>
              </a:extLst>
            </p:cNvPr>
            <p:cNvSpPr/>
            <p:nvPr/>
          </p:nvSpPr>
          <p:spPr>
            <a:xfrm rot="5400000">
              <a:off x="8561433"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Isosceles Triangle 605">
              <a:extLst>
                <a:ext uri="{FF2B5EF4-FFF2-40B4-BE49-F238E27FC236}">
                  <a16:creationId xmlns:a16="http://schemas.microsoft.com/office/drawing/2014/main" id="{112612FD-EB3C-4476-87CF-3B81E812130B}"/>
                </a:ext>
              </a:extLst>
            </p:cNvPr>
            <p:cNvSpPr/>
            <p:nvPr/>
          </p:nvSpPr>
          <p:spPr>
            <a:xfrm>
              <a:off x="8247113"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Isosceles Triangle 606">
              <a:extLst>
                <a:ext uri="{FF2B5EF4-FFF2-40B4-BE49-F238E27FC236}">
                  <a16:creationId xmlns:a16="http://schemas.microsoft.com/office/drawing/2014/main" id="{03969A4F-AD17-44F6-A8F0-1095B3B8B37F}"/>
                </a:ext>
              </a:extLst>
            </p:cNvPr>
            <p:cNvSpPr/>
            <p:nvPr/>
          </p:nvSpPr>
          <p:spPr>
            <a:xfrm>
              <a:off x="7623574"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a:extLst>
                <a:ext uri="{FF2B5EF4-FFF2-40B4-BE49-F238E27FC236}">
                  <a16:creationId xmlns:a16="http://schemas.microsoft.com/office/drawing/2014/main" id="{8E350BC1-EC80-484B-8493-E63ECC0CE567}"/>
                </a:ext>
              </a:extLst>
            </p:cNvPr>
            <p:cNvSpPr/>
            <p:nvPr/>
          </p:nvSpPr>
          <p:spPr>
            <a:xfrm>
              <a:off x="8101582"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Rectangle: Rounded Corners 608">
              <a:extLst>
                <a:ext uri="{FF2B5EF4-FFF2-40B4-BE49-F238E27FC236}">
                  <a16:creationId xmlns:a16="http://schemas.microsoft.com/office/drawing/2014/main" id="{036B8AD0-4592-4399-A701-AE5A5107B36A}"/>
                </a:ext>
              </a:extLst>
            </p:cNvPr>
            <p:cNvSpPr/>
            <p:nvPr/>
          </p:nvSpPr>
          <p:spPr>
            <a:xfrm>
              <a:off x="7769105" y="6037863"/>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98" name="Freeform: Shape 697">
            <a:extLst>
              <a:ext uri="{FF2B5EF4-FFF2-40B4-BE49-F238E27FC236}">
                <a16:creationId xmlns:a16="http://schemas.microsoft.com/office/drawing/2014/main" id="{6B388FF9-807D-46AB-985F-677CF875146D}"/>
              </a:ext>
            </a:extLst>
          </p:cNvPr>
          <p:cNvSpPr/>
          <p:nvPr/>
        </p:nvSpPr>
        <p:spPr>
          <a:xfrm>
            <a:off x="6475212" y="5511259"/>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8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4" name="Group 703">
            <a:extLst>
              <a:ext uri="{FF2B5EF4-FFF2-40B4-BE49-F238E27FC236}">
                <a16:creationId xmlns:a16="http://schemas.microsoft.com/office/drawing/2014/main" id="{4574BA36-AA5F-4F80-88CC-1299304C4117}"/>
              </a:ext>
            </a:extLst>
          </p:cNvPr>
          <p:cNvGrpSpPr/>
          <p:nvPr/>
        </p:nvGrpSpPr>
        <p:grpSpPr>
          <a:xfrm>
            <a:off x="10026955" y="5898626"/>
            <a:ext cx="755408" cy="171815"/>
            <a:chOff x="7751701" y="5677413"/>
            <a:chExt cx="755408" cy="171815"/>
          </a:xfrm>
          <a:solidFill>
            <a:srgbClr val="9900CC"/>
          </a:solidFill>
        </p:grpSpPr>
        <p:sp>
          <p:nvSpPr>
            <p:cNvPr id="705" name="Freeform: Shape 704">
              <a:extLst>
                <a:ext uri="{FF2B5EF4-FFF2-40B4-BE49-F238E27FC236}">
                  <a16:creationId xmlns:a16="http://schemas.microsoft.com/office/drawing/2014/main" id="{B73579CB-AC0C-484E-B340-F6F0AACCC0E4}"/>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Freeform: Shape 705">
              <a:extLst>
                <a:ext uri="{FF2B5EF4-FFF2-40B4-BE49-F238E27FC236}">
                  <a16:creationId xmlns:a16="http://schemas.microsoft.com/office/drawing/2014/main" id="{9E2CE01F-AC0A-4C53-AA2D-556B60104D2F}"/>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Freeform: Shape 706">
              <a:extLst>
                <a:ext uri="{FF2B5EF4-FFF2-40B4-BE49-F238E27FC236}">
                  <a16:creationId xmlns:a16="http://schemas.microsoft.com/office/drawing/2014/main" id="{6A03BC07-28D2-401F-A4E3-EEA8929617C9}"/>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708">
            <a:extLst>
              <a:ext uri="{FF2B5EF4-FFF2-40B4-BE49-F238E27FC236}">
                <a16:creationId xmlns:a16="http://schemas.microsoft.com/office/drawing/2014/main" id="{9747F77F-D4CE-4AC5-92BE-971A290C1C0A}"/>
              </a:ext>
            </a:extLst>
          </p:cNvPr>
          <p:cNvGrpSpPr/>
          <p:nvPr/>
        </p:nvGrpSpPr>
        <p:grpSpPr>
          <a:xfrm>
            <a:off x="9916834" y="5360580"/>
            <a:ext cx="954674" cy="250936"/>
            <a:chOff x="3064128" y="5259734"/>
            <a:chExt cx="954674" cy="250936"/>
          </a:xfrm>
        </p:grpSpPr>
        <p:sp>
          <p:nvSpPr>
            <p:cNvPr id="710" name="Freeform: Shape 709">
              <a:extLst>
                <a:ext uri="{FF2B5EF4-FFF2-40B4-BE49-F238E27FC236}">
                  <a16:creationId xmlns:a16="http://schemas.microsoft.com/office/drawing/2014/main" id="{84A59884-F711-4637-9192-557F2B89B01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Freeform: Shape 710">
              <a:extLst>
                <a:ext uri="{FF2B5EF4-FFF2-40B4-BE49-F238E27FC236}">
                  <a16:creationId xmlns:a16="http://schemas.microsoft.com/office/drawing/2014/main" id="{44AC2EE3-C5F2-4897-B535-E85A1F3EDA6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Freeform: Shape 711">
              <a:extLst>
                <a:ext uri="{FF2B5EF4-FFF2-40B4-BE49-F238E27FC236}">
                  <a16:creationId xmlns:a16="http://schemas.microsoft.com/office/drawing/2014/main" id="{0D28CBCD-576B-4CD6-9BB0-2B24E294BE28}"/>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Freeform: Shape 712">
              <a:extLst>
                <a:ext uri="{FF2B5EF4-FFF2-40B4-BE49-F238E27FC236}">
                  <a16:creationId xmlns:a16="http://schemas.microsoft.com/office/drawing/2014/main" id="{BC7B05CC-3972-4EA7-828C-333BC1BB1D08}"/>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Freeform: Shape 713">
              <a:extLst>
                <a:ext uri="{FF2B5EF4-FFF2-40B4-BE49-F238E27FC236}">
                  <a16:creationId xmlns:a16="http://schemas.microsoft.com/office/drawing/2014/main" id="{E27B2941-6DB5-4B39-96F3-BDB854FAD63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Freeform: Shape 714">
              <a:extLst>
                <a:ext uri="{FF2B5EF4-FFF2-40B4-BE49-F238E27FC236}">
                  <a16:creationId xmlns:a16="http://schemas.microsoft.com/office/drawing/2014/main" id="{B663952E-334D-4834-B87B-E7E8BC0FFA7B}"/>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Freeform: Shape 715">
              <a:extLst>
                <a:ext uri="{FF2B5EF4-FFF2-40B4-BE49-F238E27FC236}">
                  <a16:creationId xmlns:a16="http://schemas.microsoft.com/office/drawing/2014/main" id="{62D0AEDC-7AD9-48F2-B9D3-BAFD337D706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Freeform: Shape 716">
              <a:extLst>
                <a:ext uri="{FF2B5EF4-FFF2-40B4-BE49-F238E27FC236}">
                  <a16:creationId xmlns:a16="http://schemas.microsoft.com/office/drawing/2014/main" id="{C24A4C2B-0DC5-42CE-93B2-06EE2EDBA0D0}"/>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Freeform: Shape 717">
              <a:extLst>
                <a:ext uri="{FF2B5EF4-FFF2-40B4-BE49-F238E27FC236}">
                  <a16:creationId xmlns:a16="http://schemas.microsoft.com/office/drawing/2014/main" id="{03707722-AFFC-4C20-B95F-45AAC1CAB0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Freeform: Shape 718">
              <a:extLst>
                <a:ext uri="{FF2B5EF4-FFF2-40B4-BE49-F238E27FC236}">
                  <a16:creationId xmlns:a16="http://schemas.microsoft.com/office/drawing/2014/main" id="{85251376-F29E-49B0-8F2B-1429A6CDB21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Freeform: Shape 719">
              <a:extLst>
                <a:ext uri="{FF2B5EF4-FFF2-40B4-BE49-F238E27FC236}">
                  <a16:creationId xmlns:a16="http://schemas.microsoft.com/office/drawing/2014/main" id="{81C2669A-C4F5-4F4B-934A-94D3009098A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a:extLst>
              <a:ext uri="{FF2B5EF4-FFF2-40B4-BE49-F238E27FC236}">
                <a16:creationId xmlns:a16="http://schemas.microsoft.com/office/drawing/2014/main" id="{541C7494-8E22-4AEF-A83A-A60A74621F7C}"/>
              </a:ext>
            </a:extLst>
          </p:cNvPr>
          <p:cNvGrpSpPr/>
          <p:nvPr/>
        </p:nvGrpSpPr>
        <p:grpSpPr>
          <a:xfrm>
            <a:off x="8738323" y="5495779"/>
            <a:ext cx="1052512" cy="267360"/>
            <a:chOff x="8738323" y="5495779"/>
            <a:chExt cx="1052512" cy="267360"/>
          </a:xfrm>
        </p:grpSpPr>
        <p:sp>
          <p:nvSpPr>
            <p:cNvPr id="187" name="Rectangle: Rounded Corners 186">
              <a:extLst>
                <a:ext uri="{FF2B5EF4-FFF2-40B4-BE49-F238E27FC236}">
                  <a16:creationId xmlns:a16="http://schemas.microsoft.com/office/drawing/2014/main" id="{8F1833BD-EC8B-4A1C-9ABB-E586944A0871}"/>
                </a:ext>
              </a:extLst>
            </p:cNvPr>
            <p:cNvSpPr/>
            <p:nvPr/>
          </p:nvSpPr>
          <p:spPr>
            <a:xfrm>
              <a:off x="9603820" y="5495779"/>
              <a:ext cx="112811" cy="17104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Freeform: Shape 728">
              <a:extLst>
                <a:ext uri="{FF2B5EF4-FFF2-40B4-BE49-F238E27FC236}">
                  <a16:creationId xmlns:a16="http://schemas.microsoft.com/office/drawing/2014/main" id="{0D06A027-18D0-44E5-823B-8090B591C7C2}"/>
                </a:ext>
              </a:extLst>
            </p:cNvPr>
            <p:cNvSpPr/>
            <p:nvPr/>
          </p:nvSpPr>
          <p:spPr>
            <a:xfrm>
              <a:off x="8738323" y="5521443"/>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00FF"/>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2" name="Freeform: Shape 731">
            <a:extLst>
              <a:ext uri="{FF2B5EF4-FFF2-40B4-BE49-F238E27FC236}">
                <a16:creationId xmlns:a16="http://schemas.microsoft.com/office/drawing/2014/main" id="{41B57DAB-6C15-4E1A-A729-D0630EAD9971}"/>
              </a:ext>
            </a:extLst>
          </p:cNvPr>
          <p:cNvSpPr/>
          <p:nvPr/>
        </p:nvSpPr>
        <p:spPr>
          <a:xfrm>
            <a:off x="1332198" y="6026737"/>
            <a:ext cx="10285151" cy="707153"/>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 name="connsiteX0" fmla="*/ 9795192 w 9822576"/>
              <a:gd name="connsiteY0" fmla="*/ 810 h 414679"/>
              <a:gd name="connsiteX1" fmla="*/ 18028 w 9822576"/>
              <a:gd name="connsiteY1" fmla="*/ 347510 h 414679"/>
              <a:gd name="connsiteX0" fmla="*/ 9805857 w 9832904"/>
              <a:gd name="connsiteY0" fmla="*/ 392 h 703739"/>
              <a:gd name="connsiteX1" fmla="*/ 28693 w 9832904"/>
              <a:gd name="connsiteY1" fmla="*/ 347092 h 703739"/>
              <a:gd name="connsiteX0" fmla="*/ 9802313 w 10076712"/>
              <a:gd name="connsiteY0" fmla="*/ 0 h 853569"/>
              <a:gd name="connsiteX1" fmla="*/ 25149 w 10076712"/>
              <a:gd name="connsiteY1" fmla="*/ 346700 h 853569"/>
              <a:gd name="connsiteX0" fmla="*/ 9802325 w 9802325"/>
              <a:gd name="connsiteY0" fmla="*/ 0 h 882997"/>
              <a:gd name="connsiteX1" fmla="*/ 8974712 w 9802325"/>
              <a:gd name="connsiteY1" fmla="*/ 493332 h 882997"/>
              <a:gd name="connsiteX2" fmla="*/ 25161 w 9802325"/>
              <a:gd name="connsiteY2" fmla="*/ 346700 h 882997"/>
              <a:gd name="connsiteX0" fmla="*/ 9816290 w 9914104"/>
              <a:gd name="connsiteY0" fmla="*/ 0 h 839132"/>
              <a:gd name="connsiteX1" fmla="*/ 8988677 w 9914104"/>
              <a:gd name="connsiteY1" fmla="*/ 493332 h 839132"/>
              <a:gd name="connsiteX2" fmla="*/ 39126 w 9914104"/>
              <a:gd name="connsiteY2" fmla="*/ 346700 h 839132"/>
              <a:gd name="connsiteX0" fmla="*/ 9816437 w 9896616"/>
              <a:gd name="connsiteY0" fmla="*/ 0 h 872221"/>
              <a:gd name="connsiteX1" fmla="*/ 8957019 w 9896616"/>
              <a:gd name="connsiteY1" fmla="*/ 588747 h 872221"/>
              <a:gd name="connsiteX2" fmla="*/ 39273 w 9896616"/>
              <a:gd name="connsiteY2" fmla="*/ 346700 h 872221"/>
              <a:gd name="connsiteX0" fmla="*/ 10242097 w 10322276"/>
              <a:gd name="connsiteY0" fmla="*/ 0 h 702896"/>
              <a:gd name="connsiteX1" fmla="*/ 9382679 w 10322276"/>
              <a:gd name="connsiteY1" fmla="*/ 588747 h 702896"/>
              <a:gd name="connsiteX2" fmla="*/ 723710 w 10322276"/>
              <a:gd name="connsiteY2" fmla="*/ 684163 h 702896"/>
              <a:gd name="connsiteX3" fmla="*/ 464933 w 10322276"/>
              <a:gd name="connsiteY3" fmla="*/ 346700 h 702896"/>
              <a:gd name="connsiteX0" fmla="*/ 9856055 w 9875122"/>
              <a:gd name="connsiteY0" fmla="*/ 0 h 673263"/>
              <a:gd name="connsiteX1" fmla="*/ 8996637 w 9875122"/>
              <a:gd name="connsiteY1" fmla="*/ 588747 h 673263"/>
              <a:gd name="connsiteX2" fmla="*/ 1021480 w 9875122"/>
              <a:gd name="connsiteY2" fmla="*/ 644406 h 673263"/>
              <a:gd name="connsiteX3" fmla="*/ 78891 w 9875122"/>
              <a:gd name="connsiteY3" fmla="*/ 346700 h 673263"/>
              <a:gd name="connsiteX0" fmla="*/ 9856055 w 10392759"/>
              <a:gd name="connsiteY0" fmla="*/ 0 h 673263"/>
              <a:gd name="connsiteX1" fmla="*/ 8996637 w 10392759"/>
              <a:gd name="connsiteY1" fmla="*/ 588747 h 673263"/>
              <a:gd name="connsiteX2" fmla="*/ 1021480 w 10392759"/>
              <a:gd name="connsiteY2" fmla="*/ 644406 h 673263"/>
              <a:gd name="connsiteX3" fmla="*/ 78891 w 10392759"/>
              <a:gd name="connsiteY3" fmla="*/ 346700 h 673263"/>
              <a:gd name="connsiteX0" fmla="*/ 9856055 w 10413636"/>
              <a:gd name="connsiteY0" fmla="*/ 0 h 707685"/>
              <a:gd name="connsiteX1" fmla="*/ 9060248 w 10413636"/>
              <a:gd name="connsiteY1" fmla="*/ 652357 h 707685"/>
              <a:gd name="connsiteX2" fmla="*/ 1021480 w 10413636"/>
              <a:gd name="connsiteY2" fmla="*/ 644406 h 707685"/>
              <a:gd name="connsiteX3" fmla="*/ 78891 w 10413636"/>
              <a:gd name="connsiteY3" fmla="*/ 346700 h 707685"/>
              <a:gd name="connsiteX0" fmla="*/ 9835170 w 10392751"/>
              <a:gd name="connsiteY0" fmla="*/ 0 h 707685"/>
              <a:gd name="connsiteX1" fmla="*/ 9039363 w 10392751"/>
              <a:gd name="connsiteY1" fmla="*/ 652357 h 707685"/>
              <a:gd name="connsiteX2" fmla="*/ 1000595 w 10392751"/>
              <a:gd name="connsiteY2" fmla="*/ 644406 h 707685"/>
              <a:gd name="connsiteX3" fmla="*/ 58006 w 10392751"/>
              <a:gd name="connsiteY3" fmla="*/ 346700 h 707685"/>
              <a:gd name="connsiteX0" fmla="*/ 9777164 w 10334745"/>
              <a:gd name="connsiteY0" fmla="*/ 0 h 707685"/>
              <a:gd name="connsiteX1" fmla="*/ 8981357 w 10334745"/>
              <a:gd name="connsiteY1" fmla="*/ 652357 h 707685"/>
              <a:gd name="connsiteX2" fmla="*/ 942589 w 10334745"/>
              <a:gd name="connsiteY2" fmla="*/ 644406 h 707685"/>
              <a:gd name="connsiteX3" fmla="*/ 0 w 10334745"/>
              <a:gd name="connsiteY3" fmla="*/ 346700 h 707685"/>
              <a:gd name="connsiteX0" fmla="*/ 9777164 w 10334745"/>
              <a:gd name="connsiteY0" fmla="*/ 0 h 693698"/>
              <a:gd name="connsiteX1" fmla="*/ 8981357 w 10334745"/>
              <a:gd name="connsiteY1" fmla="*/ 652357 h 693698"/>
              <a:gd name="connsiteX2" fmla="*/ 942589 w 10334745"/>
              <a:gd name="connsiteY2" fmla="*/ 644406 h 693698"/>
              <a:gd name="connsiteX3" fmla="*/ 0 w 10334745"/>
              <a:gd name="connsiteY3" fmla="*/ 346700 h 693698"/>
              <a:gd name="connsiteX0" fmla="*/ 9777164 w 10333277"/>
              <a:gd name="connsiteY0" fmla="*/ 0 h 708254"/>
              <a:gd name="connsiteX1" fmla="*/ 8981357 w 10333277"/>
              <a:gd name="connsiteY1" fmla="*/ 652357 h 708254"/>
              <a:gd name="connsiteX2" fmla="*/ 974339 w 10333277"/>
              <a:gd name="connsiteY2" fmla="*/ 688856 h 708254"/>
              <a:gd name="connsiteX3" fmla="*/ 0 w 10333277"/>
              <a:gd name="connsiteY3" fmla="*/ 346700 h 708254"/>
              <a:gd name="connsiteX0" fmla="*/ 9777164 w 10333570"/>
              <a:gd name="connsiteY0" fmla="*/ 0 h 697328"/>
              <a:gd name="connsiteX1" fmla="*/ 8981357 w 10333570"/>
              <a:gd name="connsiteY1" fmla="*/ 652357 h 697328"/>
              <a:gd name="connsiteX2" fmla="*/ 967989 w 10333570"/>
              <a:gd name="connsiteY2" fmla="*/ 657106 h 697328"/>
              <a:gd name="connsiteX3" fmla="*/ 0 w 10333570"/>
              <a:gd name="connsiteY3" fmla="*/ 346700 h 697328"/>
              <a:gd name="connsiteX0" fmla="*/ 9790418 w 10346824"/>
              <a:gd name="connsiteY0" fmla="*/ 0 h 697328"/>
              <a:gd name="connsiteX1" fmla="*/ 8994611 w 10346824"/>
              <a:gd name="connsiteY1" fmla="*/ 652357 h 697328"/>
              <a:gd name="connsiteX2" fmla="*/ 981243 w 10346824"/>
              <a:gd name="connsiteY2" fmla="*/ 657106 h 697328"/>
              <a:gd name="connsiteX3" fmla="*/ 13254 w 10346824"/>
              <a:gd name="connsiteY3" fmla="*/ 346700 h 697328"/>
              <a:gd name="connsiteX0" fmla="*/ 9782804 w 10339210"/>
              <a:gd name="connsiteY0" fmla="*/ 0 h 697328"/>
              <a:gd name="connsiteX1" fmla="*/ 8986997 w 10339210"/>
              <a:gd name="connsiteY1" fmla="*/ 652357 h 697328"/>
              <a:gd name="connsiteX2" fmla="*/ 973629 w 10339210"/>
              <a:gd name="connsiteY2" fmla="*/ 657106 h 697328"/>
              <a:gd name="connsiteX3" fmla="*/ 5640 w 10339210"/>
              <a:gd name="connsiteY3" fmla="*/ 346700 h 697328"/>
              <a:gd name="connsiteX0" fmla="*/ 9780370 w 10336776"/>
              <a:gd name="connsiteY0" fmla="*/ 0 h 697328"/>
              <a:gd name="connsiteX1" fmla="*/ 8984563 w 10336776"/>
              <a:gd name="connsiteY1" fmla="*/ 652357 h 697328"/>
              <a:gd name="connsiteX2" fmla="*/ 971195 w 10336776"/>
              <a:gd name="connsiteY2" fmla="*/ 657106 h 697328"/>
              <a:gd name="connsiteX3" fmla="*/ 3206 w 10336776"/>
              <a:gd name="connsiteY3" fmla="*/ 346700 h 697328"/>
              <a:gd name="connsiteX0" fmla="*/ 9856251 w 10412657"/>
              <a:gd name="connsiteY0" fmla="*/ 0 h 719313"/>
              <a:gd name="connsiteX1" fmla="*/ 9060444 w 10412657"/>
              <a:gd name="connsiteY1" fmla="*/ 652357 h 719313"/>
              <a:gd name="connsiteX2" fmla="*/ 1047076 w 10412657"/>
              <a:gd name="connsiteY2" fmla="*/ 657106 h 719313"/>
              <a:gd name="connsiteX3" fmla="*/ 129887 w 10412657"/>
              <a:gd name="connsiteY3" fmla="*/ 289550 h 719313"/>
              <a:gd name="connsiteX0" fmla="*/ 9821763 w 10378169"/>
              <a:gd name="connsiteY0" fmla="*/ 0 h 719313"/>
              <a:gd name="connsiteX1" fmla="*/ 9025956 w 10378169"/>
              <a:gd name="connsiteY1" fmla="*/ 652357 h 719313"/>
              <a:gd name="connsiteX2" fmla="*/ 1012588 w 10378169"/>
              <a:gd name="connsiteY2" fmla="*/ 657106 h 719313"/>
              <a:gd name="connsiteX3" fmla="*/ 95399 w 10378169"/>
              <a:gd name="connsiteY3" fmla="*/ 289550 h 719313"/>
              <a:gd name="connsiteX0" fmla="*/ 9806031 w 10362437"/>
              <a:gd name="connsiteY0" fmla="*/ 0 h 719313"/>
              <a:gd name="connsiteX1" fmla="*/ 9010224 w 10362437"/>
              <a:gd name="connsiteY1" fmla="*/ 652357 h 719313"/>
              <a:gd name="connsiteX2" fmla="*/ 996856 w 10362437"/>
              <a:gd name="connsiteY2" fmla="*/ 657106 h 719313"/>
              <a:gd name="connsiteX3" fmla="*/ 79667 w 10362437"/>
              <a:gd name="connsiteY3" fmla="*/ 289550 h 719313"/>
              <a:gd name="connsiteX0" fmla="*/ 9726364 w 10282770"/>
              <a:gd name="connsiteY0" fmla="*/ 0 h 709633"/>
              <a:gd name="connsiteX1" fmla="*/ 8930557 w 10282770"/>
              <a:gd name="connsiteY1" fmla="*/ 652357 h 709633"/>
              <a:gd name="connsiteX2" fmla="*/ 917189 w 10282770"/>
              <a:gd name="connsiteY2" fmla="*/ 657106 h 709633"/>
              <a:gd name="connsiteX3" fmla="*/ 0 w 10282770"/>
              <a:gd name="connsiteY3" fmla="*/ 289550 h 709633"/>
              <a:gd name="connsiteX0" fmla="*/ 9807548 w 10363954"/>
              <a:gd name="connsiteY0" fmla="*/ 0 h 720764"/>
              <a:gd name="connsiteX1" fmla="*/ 9011741 w 10363954"/>
              <a:gd name="connsiteY1" fmla="*/ 652357 h 720764"/>
              <a:gd name="connsiteX2" fmla="*/ 998373 w 10363954"/>
              <a:gd name="connsiteY2" fmla="*/ 657106 h 720764"/>
              <a:gd name="connsiteX3" fmla="*/ 78803 w 10363954"/>
              <a:gd name="connsiteY3" fmla="*/ 263356 h 720764"/>
              <a:gd name="connsiteX0" fmla="*/ 9824289 w 10380695"/>
              <a:gd name="connsiteY0" fmla="*/ 0 h 720764"/>
              <a:gd name="connsiteX1" fmla="*/ 9028482 w 10380695"/>
              <a:gd name="connsiteY1" fmla="*/ 652357 h 720764"/>
              <a:gd name="connsiteX2" fmla="*/ 1015114 w 10380695"/>
              <a:gd name="connsiteY2" fmla="*/ 657106 h 720764"/>
              <a:gd name="connsiteX3" fmla="*/ 95544 w 10380695"/>
              <a:gd name="connsiteY3" fmla="*/ 263356 h 720764"/>
              <a:gd name="connsiteX0" fmla="*/ 9817380 w 10373786"/>
              <a:gd name="connsiteY0" fmla="*/ 0 h 720764"/>
              <a:gd name="connsiteX1" fmla="*/ 9021573 w 10373786"/>
              <a:gd name="connsiteY1" fmla="*/ 652357 h 720764"/>
              <a:gd name="connsiteX2" fmla="*/ 1008205 w 10373786"/>
              <a:gd name="connsiteY2" fmla="*/ 657106 h 720764"/>
              <a:gd name="connsiteX3" fmla="*/ 88635 w 10373786"/>
              <a:gd name="connsiteY3" fmla="*/ 263356 h 720764"/>
              <a:gd name="connsiteX0" fmla="*/ 9809511 w 10365917"/>
              <a:gd name="connsiteY0" fmla="*/ 0 h 720764"/>
              <a:gd name="connsiteX1" fmla="*/ 9013704 w 10365917"/>
              <a:gd name="connsiteY1" fmla="*/ 652357 h 720764"/>
              <a:gd name="connsiteX2" fmla="*/ 1000336 w 10365917"/>
              <a:gd name="connsiteY2" fmla="*/ 657106 h 720764"/>
              <a:gd name="connsiteX3" fmla="*/ 80766 w 10365917"/>
              <a:gd name="connsiteY3" fmla="*/ 263356 h 720764"/>
              <a:gd name="connsiteX0" fmla="*/ 9732390 w 10288796"/>
              <a:gd name="connsiteY0" fmla="*/ 0 h 709745"/>
              <a:gd name="connsiteX1" fmla="*/ 8936583 w 10288796"/>
              <a:gd name="connsiteY1" fmla="*/ 652357 h 709745"/>
              <a:gd name="connsiteX2" fmla="*/ 923215 w 10288796"/>
              <a:gd name="connsiteY2" fmla="*/ 657106 h 709745"/>
              <a:gd name="connsiteX3" fmla="*/ 3645 w 10288796"/>
              <a:gd name="connsiteY3" fmla="*/ 263356 h 709745"/>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32118 w 10288524"/>
              <a:gd name="connsiteY0" fmla="*/ 0 h 707153"/>
              <a:gd name="connsiteX1" fmla="*/ 8936311 w 10288524"/>
              <a:gd name="connsiteY1" fmla="*/ 652357 h 707153"/>
              <a:gd name="connsiteX2" fmla="*/ 922943 w 10288524"/>
              <a:gd name="connsiteY2" fmla="*/ 657106 h 707153"/>
              <a:gd name="connsiteX3" fmla="*/ 3373 w 10288524"/>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Lst>
            <a:ahLst/>
            <a:cxnLst>
              <a:cxn ang="0">
                <a:pos x="connsiteX0" y="connsiteY0"/>
              </a:cxn>
              <a:cxn ang="0">
                <a:pos x="connsiteX1" y="connsiteY1"/>
              </a:cxn>
              <a:cxn ang="0">
                <a:pos x="connsiteX2" y="connsiteY2"/>
              </a:cxn>
              <a:cxn ang="0">
                <a:pos x="connsiteX3" y="connsiteY3"/>
              </a:cxn>
            </a:cxnLst>
            <a:rect l="l" t="t" r="r" b="b"/>
            <a:pathLst>
              <a:path w="10285151" h="707153">
                <a:moveTo>
                  <a:pt x="9728745" y="0"/>
                </a:moveTo>
                <a:cubicBezTo>
                  <a:pt x="10685326" y="29272"/>
                  <a:pt x="10401134" y="542839"/>
                  <a:pt x="8932938" y="652357"/>
                </a:cubicBezTo>
                <a:cubicBezTo>
                  <a:pt x="7464742" y="761875"/>
                  <a:pt x="1953575" y="676697"/>
                  <a:pt x="919570" y="657106"/>
                </a:cubicBezTo>
                <a:cubicBezTo>
                  <a:pt x="-114435" y="637515"/>
                  <a:pt x="17729" y="518037"/>
                  <a:pt x="0" y="263356"/>
                </a:cubicBezTo>
              </a:path>
            </a:pathLst>
          </a:custGeom>
          <a:noFill/>
          <a:ln w="47625">
            <a:solidFill>
              <a:srgbClr val="9900CC"/>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F296D3BB-F9DA-491B-90CC-3FF3F4F2E0A7}"/>
              </a:ext>
            </a:extLst>
          </p:cNvPr>
          <p:cNvSpPr/>
          <p:nvPr/>
        </p:nvSpPr>
        <p:spPr>
          <a:xfrm>
            <a:off x="7781972" y="1159146"/>
            <a:ext cx="382951" cy="3854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a:extLst>
              <a:ext uri="{FF2B5EF4-FFF2-40B4-BE49-F238E27FC236}">
                <a16:creationId xmlns:a16="http://schemas.microsoft.com/office/drawing/2014/main" id="{37B8E112-B9E0-4FC2-9169-C88E33A588B5}"/>
              </a:ext>
            </a:extLst>
          </p:cNvPr>
          <p:cNvPicPr>
            <a:picLocks noChangeAspect="1"/>
          </p:cNvPicPr>
          <p:nvPr/>
        </p:nvPicPr>
        <p:blipFill rotWithShape="1">
          <a:blip r:embed="rId5"/>
          <a:srcRect r="17765"/>
          <a:stretch/>
        </p:blipFill>
        <p:spPr>
          <a:xfrm>
            <a:off x="9831426" y="207040"/>
            <a:ext cx="2230703" cy="903108"/>
          </a:xfrm>
          <a:prstGeom prst="rect">
            <a:avLst/>
          </a:prstGeom>
        </p:spPr>
      </p:pic>
      <p:grpSp>
        <p:nvGrpSpPr>
          <p:cNvPr id="310" name="Group 309">
            <a:extLst>
              <a:ext uri="{FF2B5EF4-FFF2-40B4-BE49-F238E27FC236}">
                <a16:creationId xmlns:a16="http://schemas.microsoft.com/office/drawing/2014/main" id="{24BDB6B6-5BAA-4EC4-9D47-5E738CAE2A85}"/>
              </a:ext>
            </a:extLst>
          </p:cNvPr>
          <p:cNvGrpSpPr/>
          <p:nvPr/>
        </p:nvGrpSpPr>
        <p:grpSpPr>
          <a:xfrm>
            <a:off x="346386" y="57155"/>
            <a:ext cx="1680376" cy="1247259"/>
            <a:chOff x="346386" y="57155"/>
            <a:chExt cx="1680376" cy="1247259"/>
          </a:xfrm>
        </p:grpSpPr>
        <p:pic>
          <p:nvPicPr>
            <p:cNvPr id="317" name="Picture 2" descr="Image result for buzsaki">
              <a:extLst>
                <a:ext uri="{FF2B5EF4-FFF2-40B4-BE49-F238E27FC236}">
                  <a16:creationId xmlns:a16="http://schemas.microsoft.com/office/drawing/2014/main" id="{EC8C3821-59B0-4959-B190-6ABD01D88F9A}"/>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a:off x="346386" y="623859"/>
              <a:ext cx="680555" cy="680555"/>
            </a:xfrm>
            <a:prstGeom prst="rect">
              <a:avLst/>
            </a:prstGeom>
            <a:noFill/>
            <a:extLst>
              <a:ext uri="{909E8E84-426E-40DD-AFC4-6F175D3DCCD1}">
                <a14:hiddenFill xmlns:a14="http://schemas.microsoft.com/office/drawing/2010/main">
                  <a:solidFill>
                    <a:srgbClr val="FFFFFF"/>
                  </a:solidFill>
                </a14:hiddenFill>
              </a:ext>
            </a:extLst>
          </p:spPr>
        </p:pic>
        <p:sp>
          <p:nvSpPr>
            <p:cNvPr id="318" name="Thought Bubble: Cloud 317">
              <a:extLst>
                <a:ext uri="{FF2B5EF4-FFF2-40B4-BE49-F238E27FC236}">
                  <a16:creationId xmlns:a16="http://schemas.microsoft.com/office/drawing/2014/main" id="{5669FC64-23A1-41F4-B33D-576957F0AF39}"/>
                </a:ext>
              </a:extLst>
            </p:cNvPr>
            <p:cNvSpPr/>
            <p:nvPr/>
          </p:nvSpPr>
          <p:spPr>
            <a:xfrm>
              <a:off x="570793" y="57155"/>
              <a:ext cx="1455969" cy="626233"/>
            </a:xfrm>
            <a:prstGeom prst="cloudCallou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TextBox 318">
              <a:extLst>
                <a:ext uri="{FF2B5EF4-FFF2-40B4-BE49-F238E27FC236}">
                  <a16:creationId xmlns:a16="http://schemas.microsoft.com/office/drawing/2014/main" id="{38F03606-1A61-4C11-9685-F9BFA06853D1}"/>
                </a:ext>
              </a:extLst>
            </p:cNvPr>
            <p:cNvSpPr txBox="1"/>
            <p:nvPr/>
          </p:nvSpPr>
          <p:spPr>
            <a:xfrm>
              <a:off x="711908" y="157701"/>
              <a:ext cx="1173737" cy="400110"/>
            </a:xfrm>
            <a:prstGeom prst="rect">
              <a:avLst/>
            </a:prstGeom>
            <a:noFill/>
          </p:spPr>
          <p:txBody>
            <a:bodyPr wrap="square" rtlCol="0">
              <a:spAutoFit/>
            </a:bodyPr>
            <a:lstStyle/>
            <a:p>
              <a:pPr algn="ctr"/>
              <a:r>
                <a:rPr lang="en-US" sz="1000" dirty="0">
                  <a:latin typeface="Century Gothic" panose="020B0502020202020204" pitchFamily="34" charset="0"/>
                </a:rPr>
                <a:t>Couldn’t have said it better.</a:t>
              </a:r>
            </a:p>
          </p:txBody>
        </p:sp>
      </p:grpSp>
      <p:grpSp>
        <p:nvGrpSpPr>
          <p:cNvPr id="5" name="Group 4">
            <a:extLst>
              <a:ext uri="{FF2B5EF4-FFF2-40B4-BE49-F238E27FC236}">
                <a16:creationId xmlns:a16="http://schemas.microsoft.com/office/drawing/2014/main" id="{740C9F29-24C7-4258-8F69-774FA7B4FD6D}"/>
              </a:ext>
            </a:extLst>
          </p:cNvPr>
          <p:cNvGrpSpPr/>
          <p:nvPr/>
        </p:nvGrpSpPr>
        <p:grpSpPr>
          <a:xfrm>
            <a:off x="1050473" y="1022034"/>
            <a:ext cx="6664225" cy="3500058"/>
            <a:chOff x="1050473" y="1022034"/>
            <a:chExt cx="6664225" cy="3500058"/>
          </a:xfrm>
        </p:grpSpPr>
        <p:pic>
          <p:nvPicPr>
            <p:cNvPr id="6" name="Picture 5">
              <a:extLst>
                <a:ext uri="{FF2B5EF4-FFF2-40B4-BE49-F238E27FC236}">
                  <a16:creationId xmlns:a16="http://schemas.microsoft.com/office/drawing/2014/main" id="{E098F84D-24C4-4183-8C09-983214438873}"/>
                </a:ext>
              </a:extLst>
            </p:cNvPr>
            <p:cNvPicPr>
              <a:picLocks noChangeAspect="1"/>
            </p:cNvPicPr>
            <p:nvPr/>
          </p:nvPicPr>
          <p:blipFill rotWithShape="1">
            <a:blip r:embed="rId3"/>
            <a:srcRect b="6094"/>
            <a:stretch/>
          </p:blipFill>
          <p:spPr>
            <a:xfrm>
              <a:off x="1050473" y="1022034"/>
              <a:ext cx="6664225" cy="3473506"/>
            </a:xfrm>
            <a:prstGeom prst="rect">
              <a:avLst/>
            </a:prstGeom>
          </p:spPr>
        </p:pic>
        <p:sp>
          <p:nvSpPr>
            <p:cNvPr id="3" name="Rectangle 2">
              <a:extLst>
                <a:ext uri="{FF2B5EF4-FFF2-40B4-BE49-F238E27FC236}">
                  <a16:creationId xmlns:a16="http://schemas.microsoft.com/office/drawing/2014/main" id="{53C7449E-A9DE-4726-A07E-8806E6B8E9F0}"/>
                </a:ext>
              </a:extLst>
            </p:cNvPr>
            <p:cNvSpPr/>
            <p:nvPr/>
          </p:nvSpPr>
          <p:spPr>
            <a:xfrm>
              <a:off x="2271860" y="4270342"/>
              <a:ext cx="5425125" cy="251750"/>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pic>
        <p:nvPicPr>
          <p:cNvPr id="268" name="Picture 267">
            <a:extLst>
              <a:ext uri="{FF2B5EF4-FFF2-40B4-BE49-F238E27FC236}">
                <a16:creationId xmlns:a16="http://schemas.microsoft.com/office/drawing/2014/main" id="{6C563387-FE1B-4306-8631-FB905A2CF437}"/>
              </a:ext>
            </a:extLst>
          </p:cNvPr>
          <p:cNvPicPr>
            <a:picLocks noChangeAspect="1"/>
          </p:cNvPicPr>
          <p:nvPr/>
        </p:nvPicPr>
        <p:blipFill>
          <a:blip r:embed="rId3"/>
          <a:stretch>
            <a:fillRect/>
          </a:stretch>
        </p:blipFill>
        <p:spPr>
          <a:xfrm>
            <a:off x="1050473" y="1022034"/>
            <a:ext cx="6664225" cy="3698930"/>
          </a:xfrm>
          <a:prstGeom prst="rect">
            <a:avLst/>
          </a:prstGeom>
        </p:spPr>
      </p:pic>
    </p:spTree>
    <p:extLst>
      <p:ext uri="{BB962C8B-B14F-4D97-AF65-F5344CB8AC3E}">
        <p14:creationId xmlns:p14="http://schemas.microsoft.com/office/powerpoint/2010/main" val="27861751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268"/>
                                        </p:tgtEl>
                                        <p:attrNameLst>
                                          <p:attrName>style.visibility</p:attrName>
                                        </p:attrNameLst>
                                      </p:cBhvr>
                                      <p:to>
                                        <p:strVal val="visible"/>
                                      </p:to>
                                    </p:set>
                                    <p:animEffect transition="in" filter="dissolve">
                                      <p:cBhvr>
                                        <p:cTn id="7" dur="5000"/>
                                        <p:tgtEl>
                                          <p:spTgt spid="2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68" name="Picture 267">
            <a:extLst>
              <a:ext uri="{FF2B5EF4-FFF2-40B4-BE49-F238E27FC236}">
                <a16:creationId xmlns:a16="http://schemas.microsoft.com/office/drawing/2014/main" id="{6C563387-FE1B-4306-8631-FB905A2CF437}"/>
              </a:ext>
            </a:extLst>
          </p:cNvPr>
          <p:cNvPicPr>
            <a:picLocks noChangeAspect="1"/>
          </p:cNvPicPr>
          <p:nvPr/>
        </p:nvPicPr>
        <p:blipFill>
          <a:blip r:embed="rId3"/>
          <a:stretch>
            <a:fillRect/>
          </a:stretch>
        </p:blipFill>
        <p:spPr>
          <a:xfrm>
            <a:off x="1050473" y="1022034"/>
            <a:ext cx="6664225" cy="3698930"/>
          </a:xfrm>
          <a:prstGeom prst="rect">
            <a:avLst/>
          </a:prstGeom>
        </p:spPr>
      </p:pic>
      <p:pic>
        <p:nvPicPr>
          <p:cNvPr id="8" name="Picture 7">
            <a:extLst>
              <a:ext uri="{FF2B5EF4-FFF2-40B4-BE49-F238E27FC236}">
                <a16:creationId xmlns:a16="http://schemas.microsoft.com/office/drawing/2014/main" id="{17BFA644-A9A1-4CF6-800D-B5ABC06903B3}"/>
              </a:ext>
            </a:extLst>
          </p:cNvPr>
          <p:cNvPicPr>
            <a:picLocks noChangeAspect="1"/>
          </p:cNvPicPr>
          <p:nvPr/>
        </p:nvPicPr>
        <p:blipFill>
          <a:blip r:embed="rId4"/>
          <a:stretch>
            <a:fillRect/>
          </a:stretch>
        </p:blipFill>
        <p:spPr>
          <a:xfrm>
            <a:off x="7693434" y="1056317"/>
            <a:ext cx="3983711" cy="3584176"/>
          </a:xfrm>
          <a:prstGeom prst="rect">
            <a:avLst/>
          </a:prstGeom>
        </p:spPr>
      </p:pic>
      <p:grpSp>
        <p:nvGrpSpPr>
          <p:cNvPr id="487" name="Group 486">
            <a:extLst>
              <a:ext uri="{FF2B5EF4-FFF2-40B4-BE49-F238E27FC236}">
                <a16:creationId xmlns:a16="http://schemas.microsoft.com/office/drawing/2014/main" id="{C0EA6C60-C482-472C-AA5A-A91EBEDF6C3C}"/>
              </a:ext>
            </a:extLst>
          </p:cNvPr>
          <p:cNvGrpSpPr/>
          <p:nvPr/>
        </p:nvGrpSpPr>
        <p:grpSpPr>
          <a:xfrm>
            <a:off x="7566204" y="4803107"/>
            <a:ext cx="1127101" cy="1428646"/>
            <a:chOff x="7656305" y="4803107"/>
            <a:chExt cx="1127101" cy="1428646"/>
          </a:xfrm>
        </p:grpSpPr>
        <p:sp>
          <p:nvSpPr>
            <p:cNvPr id="492" name="TextBox 491">
              <a:extLst>
                <a:ext uri="{FF2B5EF4-FFF2-40B4-BE49-F238E27FC236}">
                  <a16:creationId xmlns:a16="http://schemas.microsoft.com/office/drawing/2014/main" id="{46706608-1132-4B32-A6F0-CC8645637A9A}"/>
                </a:ext>
              </a:extLst>
            </p:cNvPr>
            <p:cNvSpPr txBox="1"/>
            <p:nvPr/>
          </p:nvSpPr>
          <p:spPr>
            <a:xfrm>
              <a:off x="7894377" y="4803107"/>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nvGrpSpPr>
            <p:cNvPr id="493" name="Group 492">
              <a:extLst>
                <a:ext uri="{FF2B5EF4-FFF2-40B4-BE49-F238E27FC236}">
                  <a16:creationId xmlns:a16="http://schemas.microsoft.com/office/drawing/2014/main" id="{3A4DDF00-DDF9-4663-BE9C-72CBB6D71F08}"/>
                </a:ext>
              </a:extLst>
            </p:cNvPr>
            <p:cNvGrpSpPr/>
            <p:nvPr/>
          </p:nvGrpSpPr>
          <p:grpSpPr>
            <a:xfrm>
              <a:off x="7656305" y="5242144"/>
              <a:ext cx="1127101" cy="989609"/>
              <a:chOff x="770536" y="5130779"/>
              <a:chExt cx="1127101" cy="989609"/>
            </a:xfrm>
          </p:grpSpPr>
          <p:sp>
            <p:nvSpPr>
              <p:cNvPr id="494" name="Rectangle 493">
                <a:extLst>
                  <a:ext uri="{FF2B5EF4-FFF2-40B4-BE49-F238E27FC236}">
                    <a16:creationId xmlns:a16="http://schemas.microsoft.com/office/drawing/2014/main" id="{0D21F590-1011-492C-84EC-3EAC0F8D4775}"/>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Rectangle 494">
                <a:extLst>
                  <a:ext uri="{FF2B5EF4-FFF2-40B4-BE49-F238E27FC236}">
                    <a16:creationId xmlns:a16="http://schemas.microsoft.com/office/drawing/2014/main" id="{49005618-8FA5-430C-9B7D-FBE11CAD5E87}"/>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Rectangle 495">
                <a:extLst>
                  <a:ext uri="{FF2B5EF4-FFF2-40B4-BE49-F238E27FC236}">
                    <a16:creationId xmlns:a16="http://schemas.microsoft.com/office/drawing/2014/main" id="{D7A384EA-4D75-4690-845B-A76356B31E75}"/>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612" name="Group 611">
            <a:extLst>
              <a:ext uri="{FF2B5EF4-FFF2-40B4-BE49-F238E27FC236}">
                <a16:creationId xmlns:a16="http://schemas.microsoft.com/office/drawing/2014/main" id="{12E0DF6F-4DCC-4C28-A702-6B4EE25F18E5}"/>
              </a:ext>
            </a:extLst>
          </p:cNvPr>
          <p:cNvGrpSpPr/>
          <p:nvPr/>
        </p:nvGrpSpPr>
        <p:grpSpPr>
          <a:xfrm>
            <a:off x="5300982" y="5249996"/>
            <a:ext cx="1127101" cy="296437"/>
            <a:chOff x="5300982" y="5249996"/>
            <a:chExt cx="1127101" cy="296437"/>
          </a:xfrm>
        </p:grpSpPr>
        <p:cxnSp>
          <p:nvCxnSpPr>
            <p:cNvPr id="613" name="Straight Connector 612">
              <a:extLst>
                <a:ext uri="{FF2B5EF4-FFF2-40B4-BE49-F238E27FC236}">
                  <a16:creationId xmlns:a16="http://schemas.microsoft.com/office/drawing/2014/main" id="{F46AF393-DF6A-4F76-89E3-5731F68F5B51}"/>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4283585-007C-4FB1-8719-CC58A01357B3}"/>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15" name="Group 614">
              <a:extLst>
                <a:ext uri="{FF2B5EF4-FFF2-40B4-BE49-F238E27FC236}">
                  <a16:creationId xmlns:a16="http://schemas.microsoft.com/office/drawing/2014/main" id="{4C1648B6-F6CE-41A8-95AB-0B89618E2120}"/>
                </a:ext>
              </a:extLst>
            </p:cNvPr>
            <p:cNvGrpSpPr/>
            <p:nvPr/>
          </p:nvGrpSpPr>
          <p:grpSpPr>
            <a:xfrm>
              <a:off x="5345143" y="5249996"/>
              <a:ext cx="1053459" cy="80526"/>
              <a:chOff x="5357846" y="5249996"/>
              <a:chExt cx="1053459" cy="80526"/>
            </a:xfrm>
          </p:grpSpPr>
          <p:grpSp>
            <p:nvGrpSpPr>
              <p:cNvPr id="666" name="Group 665">
                <a:extLst>
                  <a:ext uri="{FF2B5EF4-FFF2-40B4-BE49-F238E27FC236}">
                    <a16:creationId xmlns:a16="http://schemas.microsoft.com/office/drawing/2014/main" id="{8EF62A62-859F-49E5-BD30-A880380E36DD}"/>
                  </a:ext>
                </a:extLst>
              </p:cNvPr>
              <p:cNvGrpSpPr/>
              <p:nvPr/>
            </p:nvGrpSpPr>
            <p:grpSpPr>
              <a:xfrm>
                <a:off x="5357846" y="5252121"/>
                <a:ext cx="527322" cy="78401"/>
                <a:chOff x="3064128" y="5259734"/>
                <a:chExt cx="954674" cy="250936"/>
              </a:xfrm>
            </p:grpSpPr>
            <p:sp>
              <p:nvSpPr>
                <p:cNvPr id="679" name="Freeform: Shape 678">
                  <a:extLst>
                    <a:ext uri="{FF2B5EF4-FFF2-40B4-BE49-F238E27FC236}">
                      <a16:creationId xmlns:a16="http://schemas.microsoft.com/office/drawing/2014/main" id="{FBE4EB61-0F37-4E8E-872E-C6B27F3B866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Freeform: Shape 679">
                  <a:extLst>
                    <a:ext uri="{FF2B5EF4-FFF2-40B4-BE49-F238E27FC236}">
                      <a16:creationId xmlns:a16="http://schemas.microsoft.com/office/drawing/2014/main" id="{8377D28D-6E4F-4E50-95CF-BF933425016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Freeform: Shape 680">
                  <a:extLst>
                    <a:ext uri="{FF2B5EF4-FFF2-40B4-BE49-F238E27FC236}">
                      <a16:creationId xmlns:a16="http://schemas.microsoft.com/office/drawing/2014/main" id="{FB7B4734-ACF2-492E-A146-FE9FD5F6958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reeform: Shape 681">
                  <a:extLst>
                    <a:ext uri="{FF2B5EF4-FFF2-40B4-BE49-F238E27FC236}">
                      <a16:creationId xmlns:a16="http://schemas.microsoft.com/office/drawing/2014/main" id="{6F5DE732-A18E-48D9-9768-11EDC174F0F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reeform: Shape 682">
                  <a:extLst>
                    <a:ext uri="{FF2B5EF4-FFF2-40B4-BE49-F238E27FC236}">
                      <a16:creationId xmlns:a16="http://schemas.microsoft.com/office/drawing/2014/main" id="{A7F1EE72-6A3D-4E9A-A11C-2CDB011AC5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Freeform: Shape 683">
                  <a:extLst>
                    <a:ext uri="{FF2B5EF4-FFF2-40B4-BE49-F238E27FC236}">
                      <a16:creationId xmlns:a16="http://schemas.microsoft.com/office/drawing/2014/main" id="{8CB8468A-0755-48AA-973C-B6BB823A6F2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Freeform: Shape 684">
                  <a:extLst>
                    <a:ext uri="{FF2B5EF4-FFF2-40B4-BE49-F238E27FC236}">
                      <a16:creationId xmlns:a16="http://schemas.microsoft.com/office/drawing/2014/main" id="{D872BE33-388E-4BF4-89AC-4AACED3DABF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Freeform: Shape 685">
                  <a:extLst>
                    <a:ext uri="{FF2B5EF4-FFF2-40B4-BE49-F238E27FC236}">
                      <a16:creationId xmlns:a16="http://schemas.microsoft.com/office/drawing/2014/main" id="{C6AFBD2C-06D6-46EC-8434-2AF2D27A076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Freeform: Shape 686">
                  <a:extLst>
                    <a:ext uri="{FF2B5EF4-FFF2-40B4-BE49-F238E27FC236}">
                      <a16:creationId xmlns:a16="http://schemas.microsoft.com/office/drawing/2014/main" id="{CE8A9528-1914-4728-90AB-DD7E366CE22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reeform: Shape 687">
                  <a:extLst>
                    <a:ext uri="{FF2B5EF4-FFF2-40B4-BE49-F238E27FC236}">
                      <a16:creationId xmlns:a16="http://schemas.microsoft.com/office/drawing/2014/main" id="{499DB118-13C2-4DC1-A319-CBAC9708636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reeform: Shape 688">
                  <a:extLst>
                    <a:ext uri="{FF2B5EF4-FFF2-40B4-BE49-F238E27FC236}">
                      <a16:creationId xmlns:a16="http://schemas.microsoft.com/office/drawing/2014/main" id="{BC131F21-955F-4A63-A31C-470ED36F9D42}"/>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7" name="Group 666">
                <a:extLst>
                  <a:ext uri="{FF2B5EF4-FFF2-40B4-BE49-F238E27FC236}">
                    <a16:creationId xmlns:a16="http://schemas.microsoft.com/office/drawing/2014/main" id="{1DD74D29-EA4E-4E30-AC29-E9CDB15A974E}"/>
                  </a:ext>
                </a:extLst>
              </p:cNvPr>
              <p:cNvGrpSpPr/>
              <p:nvPr/>
            </p:nvGrpSpPr>
            <p:grpSpPr>
              <a:xfrm>
                <a:off x="5883983" y="5249996"/>
                <a:ext cx="527322" cy="78401"/>
                <a:chOff x="3064128" y="5259734"/>
                <a:chExt cx="954674" cy="250936"/>
              </a:xfrm>
            </p:grpSpPr>
            <p:sp>
              <p:nvSpPr>
                <p:cNvPr id="668" name="Freeform: Shape 667">
                  <a:extLst>
                    <a:ext uri="{FF2B5EF4-FFF2-40B4-BE49-F238E27FC236}">
                      <a16:creationId xmlns:a16="http://schemas.microsoft.com/office/drawing/2014/main" id="{7ED2B3D1-439B-446F-865F-16F06C00B0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Freeform: Shape 668">
                  <a:extLst>
                    <a:ext uri="{FF2B5EF4-FFF2-40B4-BE49-F238E27FC236}">
                      <a16:creationId xmlns:a16="http://schemas.microsoft.com/office/drawing/2014/main" id="{DA34CEE1-DF74-4535-AF65-EC4C9CAF79D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Freeform: Shape 669">
                  <a:extLst>
                    <a:ext uri="{FF2B5EF4-FFF2-40B4-BE49-F238E27FC236}">
                      <a16:creationId xmlns:a16="http://schemas.microsoft.com/office/drawing/2014/main" id="{B0716135-8DE3-42CA-A391-BA23740FA0D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Freeform: Shape 670">
                  <a:extLst>
                    <a:ext uri="{FF2B5EF4-FFF2-40B4-BE49-F238E27FC236}">
                      <a16:creationId xmlns:a16="http://schemas.microsoft.com/office/drawing/2014/main" id="{0BE06586-1D59-4468-B581-4D417F72B48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reeform: Shape 671">
                  <a:extLst>
                    <a:ext uri="{FF2B5EF4-FFF2-40B4-BE49-F238E27FC236}">
                      <a16:creationId xmlns:a16="http://schemas.microsoft.com/office/drawing/2014/main" id="{DC74DAF1-0895-4B44-8E3C-7BF69365F1A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Shape 672">
                  <a:extLst>
                    <a:ext uri="{FF2B5EF4-FFF2-40B4-BE49-F238E27FC236}">
                      <a16:creationId xmlns:a16="http://schemas.microsoft.com/office/drawing/2014/main" id="{FAED9C51-EF5C-4222-9164-5001C56EB65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Shape 673">
                  <a:extLst>
                    <a:ext uri="{FF2B5EF4-FFF2-40B4-BE49-F238E27FC236}">
                      <a16:creationId xmlns:a16="http://schemas.microsoft.com/office/drawing/2014/main" id="{188D35A2-DC00-4990-A8CB-3B6DBB7E473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reeform: Shape 674">
                  <a:extLst>
                    <a:ext uri="{FF2B5EF4-FFF2-40B4-BE49-F238E27FC236}">
                      <a16:creationId xmlns:a16="http://schemas.microsoft.com/office/drawing/2014/main" id="{ED65338D-D92D-49CE-AD65-530ECBE5BB2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Freeform: Shape 675">
                  <a:extLst>
                    <a:ext uri="{FF2B5EF4-FFF2-40B4-BE49-F238E27FC236}">
                      <a16:creationId xmlns:a16="http://schemas.microsoft.com/office/drawing/2014/main" id="{6B9A05E3-B09A-4544-BA32-31EC4B425C9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Freeform: Shape 676">
                  <a:extLst>
                    <a:ext uri="{FF2B5EF4-FFF2-40B4-BE49-F238E27FC236}">
                      <a16:creationId xmlns:a16="http://schemas.microsoft.com/office/drawing/2014/main" id="{0392806E-CC64-4CEB-AEF0-64B5CEFD9CC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Freeform: Shape 677">
                  <a:extLst>
                    <a:ext uri="{FF2B5EF4-FFF2-40B4-BE49-F238E27FC236}">
                      <a16:creationId xmlns:a16="http://schemas.microsoft.com/office/drawing/2014/main" id="{F039F814-1B18-4612-B363-0E475D4845F7}"/>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6" name="Group 615">
              <a:extLst>
                <a:ext uri="{FF2B5EF4-FFF2-40B4-BE49-F238E27FC236}">
                  <a16:creationId xmlns:a16="http://schemas.microsoft.com/office/drawing/2014/main" id="{A8217F1E-E1CB-4AEC-9919-289551017E99}"/>
                </a:ext>
              </a:extLst>
            </p:cNvPr>
            <p:cNvGrpSpPr/>
            <p:nvPr/>
          </p:nvGrpSpPr>
          <p:grpSpPr>
            <a:xfrm>
              <a:off x="5345143" y="5361115"/>
              <a:ext cx="1053459" cy="80526"/>
              <a:chOff x="5435623" y="5361115"/>
              <a:chExt cx="1053459" cy="80526"/>
            </a:xfrm>
          </p:grpSpPr>
          <p:grpSp>
            <p:nvGrpSpPr>
              <p:cNvPr id="642" name="Group 641">
                <a:extLst>
                  <a:ext uri="{FF2B5EF4-FFF2-40B4-BE49-F238E27FC236}">
                    <a16:creationId xmlns:a16="http://schemas.microsoft.com/office/drawing/2014/main" id="{3A357A97-A8D8-4DE2-A588-9B5A5C883E26}"/>
                  </a:ext>
                </a:extLst>
              </p:cNvPr>
              <p:cNvGrpSpPr/>
              <p:nvPr/>
            </p:nvGrpSpPr>
            <p:grpSpPr>
              <a:xfrm>
                <a:off x="5435623" y="5363240"/>
                <a:ext cx="527322" cy="78401"/>
                <a:chOff x="3064128" y="5259734"/>
                <a:chExt cx="954674" cy="250936"/>
              </a:xfrm>
            </p:grpSpPr>
            <p:sp>
              <p:nvSpPr>
                <p:cNvPr id="655" name="Freeform: Shape 654">
                  <a:extLst>
                    <a:ext uri="{FF2B5EF4-FFF2-40B4-BE49-F238E27FC236}">
                      <a16:creationId xmlns:a16="http://schemas.microsoft.com/office/drawing/2014/main" id="{81098C4A-1BCB-4E64-877B-3C1CCA173FB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reeform: Shape 655">
                  <a:extLst>
                    <a:ext uri="{FF2B5EF4-FFF2-40B4-BE49-F238E27FC236}">
                      <a16:creationId xmlns:a16="http://schemas.microsoft.com/office/drawing/2014/main" id="{03EE4808-4F6E-451D-B6EB-EE35B03F928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Freeform: Shape 656">
                  <a:extLst>
                    <a:ext uri="{FF2B5EF4-FFF2-40B4-BE49-F238E27FC236}">
                      <a16:creationId xmlns:a16="http://schemas.microsoft.com/office/drawing/2014/main" id="{B6103AD3-378B-4D50-92F2-5DCE146246D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Freeform: Shape 657">
                  <a:extLst>
                    <a:ext uri="{FF2B5EF4-FFF2-40B4-BE49-F238E27FC236}">
                      <a16:creationId xmlns:a16="http://schemas.microsoft.com/office/drawing/2014/main" id="{C5547F3F-CFD9-4268-AF4E-950A4CA5575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Freeform: Shape 658">
                  <a:extLst>
                    <a:ext uri="{FF2B5EF4-FFF2-40B4-BE49-F238E27FC236}">
                      <a16:creationId xmlns:a16="http://schemas.microsoft.com/office/drawing/2014/main" id="{0233A8B8-AA30-4B6B-AD2E-ACA4731BDBF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Freeform: Shape 659">
                  <a:extLst>
                    <a:ext uri="{FF2B5EF4-FFF2-40B4-BE49-F238E27FC236}">
                      <a16:creationId xmlns:a16="http://schemas.microsoft.com/office/drawing/2014/main" id="{5C592486-2DF7-4498-BA8B-D05B363894A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Freeform: Shape 660">
                  <a:extLst>
                    <a:ext uri="{FF2B5EF4-FFF2-40B4-BE49-F238E27FC236}">
                      <a16:creationId xmlns:a16="http://schemas.microsoft.com/office/drawing/2014/main" id="{22A28C82-6191-46FC-BCE9-37ADC201B59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Freeform: Shape 661">
                  <a:extLst>
                    <a:ext uri="{FF2B5EF4-FFF2-40B4-BE49-F238E27FC236}">
                      <a16:creationId xmlns:a16="http://schemas.microsoft.com/office/drawing/2014/main" id="{A780D52A-5F2B-449D-B7D7-1D9463426A1C}"/>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Freeform: Shape 662">
                  <a:extLst>
                    <a:ext uri="{FF2B5EF4-FFF2-40B4-BE49-F238E27FC236}">
                      <a16:creationId xmlns:a16="http://schemas.microsoft.com/office/drawing/2014/main" id="{1C3454DA-16CC-4A3C-9228-B4B5856D99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Freeform: Shape 663">
                  <a:extLst>
                    <a:ext uri="{FF2B5EF4-FFF2-40B4-BE49-F238E27FC236}">
                      <a16:creationId xmlns:a16="http://schemas.microsoft.com/office/drawing/2014/main" id="{6E7AEC37-19C8-4E28-AD96-55D6453BF0B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Freeform: Shape 664">
                  <a:extLst>
                    <a:ext uri="{FF2B5EF4-FFF2-40B4-BE49-F238E27FC236}">
                      <a16:creationId xmlns:a16="http://schemas.microsoft.com/office/drawing/2014/main" id="{D2944FAB-2984-4AE9-992A-B74C78C9025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642">
                <a:extLst>
                  <a:ext uri="{FF2B5EF4-FFF2-40B4-BE49-F238E27FC236}">
                    <a16:creationId xmlns:a16="http://schemas.microsoft.com/office/drawing/2014/main" id="{37319EB3-5CC1-42B0-BBF0-D81B0FF058A7}"/>
                  </a:ext>
                </a:extLst>
              </p:cNvPr>
              <p:cNvGrpSpPr/>
              <p:nvPr/>
            </p:nvGrpSpPr>
            <p:grpSpPr>
              <a:xfrm>
                <a:off x="5961760" y="5361115"/>
                <a:ext cx="527322" cy="78401"/>
                <a:chOff x="3064128" y="5259734"/>
                <a:chExt cx="954674" cy="250936"/>
              </a:xfrm>
            </p:grpSpPr>
            <p:sp>
              <p:nvSpPr>
                <p:cNvPr id="644" name="Freeform: Shape 643">
                  <a:extLst>
                    <a:ext uri="{FF2B5EF4-FFF2-40B4-BE49-F238E27FC236}">
                      <a16:creationId xmlns:a16="http://schemas.microsoft.com/office/drawing/2014/main" id="{4A5AD22B-3659-4C1F-8D74-7B6C3B26102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Freeform: Shape 644">
                  <a:extLst>
                    <a:ext uri="{FF2B5EF4-FFF2-40B4-BE49-F238E27FC236}">
                      <a16:creationId xmlns:a16="http://schemas.microsoft.com/office/drawing/2014/main" id="{8C978A10-D582-4958-A4AC-15D433FB497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reeform: Shape 645">
                  <a:extLst>
                    <a:ext uri="{FF2B5EF4-FFF2-40B4-BE49-F238E27FC236}">
                      <a16:creationId xmlns:a16="http://schemas.microsoft.com/office/drawing/2014/main" id="{BCEC6C83-FBB8-4068-BB31-6948A566CB0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Freeform: Shape 646">
                  <a:extLst>
                    <a:ext uri="{FF2B5EF4-FFF2-40B4-BE49-F238E27FC236}">
                      <a16:creationId xmlns:a16="http://schemas.microsoft.com/office/drawing/2014/main" id="{B544D883-4DCC-448B-A131-4A7D41A9D04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Shape 647">
                  <a:extLst>
                    <a:ext uri="{FF2B5EF4-FFF2-40B4-BE49-F238E27FC236}">
                      <a16:creationId xmlns:a16="http://schemas.microsoft.com/office/drawing/2014/main" id="{662B103A-A2DE-4E28-91BC-7BFFAA107AB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Shape 648">
                  <a:extLst>
                    <a:ext uri="{FF2B5EF4-FFF2-40B4-BE49-F238E27FC236}">
                      <a16:creationId xmlns:a16="http://schemas.microsoft.com/office/drawing/2014/main" id="{4C23B5A5-CBFA-45F0-BDDA-3C392228BF0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Freeform: Shape 649">
                  <a:extLst>
                    <a:ext uri="{FF2B5EF4-FFF2-40B4-BE49-F238E27FC236}">
                      <a16:creationId xmlns:a16="http://schemas.microsoft.com/office/drawing/2014/main" id="{9AAB6C0D-31A0-4A79-BDFC-7480EA485C5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Freeform: Shape 650">
                  <a:extLst>
                    <a:ext uri="{FF2B5EF4-FFF2-40B4-BE49-F238E27FC236}">
                      <a16:creationId xmlns:a16="http://schemas.microsoft.com/office/drawing/2014/main" id="{F30040E1-ED6C-4F3F-B8C7-E2F59DABCAD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Freeform: Shape 651">
                  <a:extLst>
                    <a:ext uri="{FF2B5EF4-FFF2-40B4-BE49-F238E27FC236}">
                      <a16:creationId xmlns:a16="http://schemas.microsoft.com/office/drawing/2014/main" id="{0694B3D2-4EE7-4DB7-BED1-A8A2F42374A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reeform: Shape 652">
                  <a:extLst>
                    <a:ext uri="{FF2B5EF4-FFF2-40B4-BE49-F238E27FC236}">
                      <a16:creationId xmlns:a16="http://schemas.microsoft.com/office/drawing/2014/main" id="{E2C03C5D-2EC6-4C77-8EBA-D0FC7FD9020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Freeform: Shape 653">
                  <a:extLst>
                    <a:ext uri="{FF2B5EF4-FFF2-40B4-BE49-F238E27FC236}">
                      <a16:creationId xmlns:a16="http://schemas.microsoft.com/office/drawing/2014/main" id="{0F159000-5682-481E-9E9A-D7D4C79CD2E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616">
              <a:extLst>
                <a:ext uri="{FF2B5EF4-FFF2-40B4-BE49-F238E27FC236}">
                  <a16:creationId xmlns:a16="http://schemas.microsoft.com/office/drawing/2014/main" id="{6CB4AE63-69EE-44BD-AC88-E6D573DB4BF6}"/>
                </a:ext>
              </a:extLst>
            </p:cNvPr>
            <p:cNvGrpSpPr/>
            <p:nvPr/>
          </p:nvGrpSpPr>
          <p:grpSpPr>
            <a:xfrm>
              <a:off x="5345143" y="5465907"/>
              <a:ext cx="1053459" cy="80526"/>
              <a:chOff x="5357846" y="5249996"/>
              <a:chExt cx="1053459" cy="80526"/>
            </a:xfrm>
          </p:grpSpPr>
          <p:grpSp>
            <p:nvGrpSpPr>
              <p:cNvPr id="618" name="Group 617">
                <a:extLst>
                  <a:ext uri="{FF2B5EF4-FFF2-40B4-BE49-F238E27FC236}">
                    <a16:creationId xmlns:a16="http://schemas.microsoft.com/office/drawing/2014/main" id="{45B9A95A-A71E-4B57-88E8-67D0C9178EAA}"/>
                  </a:ext>
                </a:extLst>
              </p:cNvPr>
              <p:cNvGrpSpPr/>
              <p:nvPr/>
            </p:nvGrpSpPr>
            <p:grpSpPr>
              <a:xfrm>
                <a:off x="5357846" y="5252121"/>
                <a:ext cx="527322" cy="78401"/>
                <a:chOff x="3064128" y="5259734"/>
                <a:chExt cx="954674" cy="250936"/>
              </a:xfrm>
            </p:grpSpPr>
            <p:sp>
              <p:nvSpPr>
                <p:cNvPr id="631" name="Freeform: Shape 630">
                  <a:extLst>
                    <a:ext uri="{FF2B5EF4-FFF2-40B4-BE49-F238E27FC236}">
                      <a16:creationId xmlns:a16="http://schemas.microsoft.com/office/drawing/2014/main" id="{3FEB456E-F091-49E4-B726-86DDCF7FC8DF}"/>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reeform: Shape 631">
                  <a:extLst>
                    <a:ext uri="{FF2B5EF4-FFF2-40B4-BE49-F238E27FC236}">
                      <a16:creationId xmlns:a16="http://schemas.microsoft.com/office/drawing/2014/main" id="{196C8AE7-6FC5-4F46-8173-7962B4EAF5F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Freeform: Shape 632">
                  <a:extLst>
                    <a:ext uri="{FF2B5EF4-FFF2-40B4-BE49-F238E27FC236}">
                      <a16:creationId xmlns:a16="http://schemas.microsoft.com/office/drawing/2014/main" id="{BE821153-526D-4ABC-8D06-5B719E63C4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Freeform: Shape 633">
                  <a:extLst>
                    <a:ext uri="{FF2B5EF4-FFF2-40B4-BE49-F238E27FC236}">
                      <a16:creationId xmlns:a16="http://schemas.microsoft.com/office/drawing/2014/main" id="{E8628144-0698-45D8-A74F-8324B2EECAB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reeform: Shape 634">
                  <a:extLst>
                    <a:ext uri="{FF2B5EF4-FFF2-40B4-BE49-F238E27FC236}">
                      <a16:creationId xmlns:a16="http://schemas.microsoft.com/office/drawing/2014/main" id="{AF60FD6F-EFCD-4E76-A6A3-8FDE694C408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reeform: Shape 635">
                  <a:extLst>
                    <a:ext uri="{FF2B5EF4-FFF2-40B4-BE49-F238E27FC236}">
                      <a16:creationId xmlns:a16="http://schemas.microsoft.com/office/drawing/2014/main" id="{18817E01-7E23-4052-82FB-7DDE021021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reeform: Shape 636">
                  <a:extLst>
                    <a:ext uri="{FF2B5EF4-FFF2-40B4-BE49-F238E27FC236}">
                      <a16:creationId xmlns:a16="http://schemas.microsoft.com/office/drawing/2014/main" id="{0CF09443-49A8-4BE7-83EA-D59CEF18EBB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EA50291E-1945-4DBC-A6E3-2EE311ACA68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reeform: Shape 638">
                  <a:extLst>
                    <a:ext uri="{FF2B5EF4-FFF2-40B4-BE49-F238E27FC236}">
                      <a16:creationId xmlns:a16="http://schemas.microsoft.com/office/drawing/2014/main" id="{E13FB47D-BD2E-40F6-8FAF-1E5361AE390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reeform: Shape 639">
                  <a:extLst>
                    <a:ext uri="{FF2B5EF4-FFF2-40B4-BE49-F238E27FC236}">
                      <a16:creationId xmlns:a16="http://schemas.microsoft.com/office/drawing/2014/main" id="{B815D381-CC7A-476F-9391-EBDB102C6C4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Freeform: Shape 640">
                  <a:extLst>
                    <a:ext uri="{FF2B5EF4-FFF2-40B4-BE49-F238E27FC236}">
                      <a16:creationId xmlns:a16="http://schemas.microsoft.com/office/drawing/2014/main" id="{35993C53-04B1-43B5-BA46-F6B211D9A03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a:extLst>
                  <a:ext uri="{FF2B5EF4-FFF2-40B4-BE49-F238E27FC236}">
                    <a16:creationId xmlns:a16="http://schemas.microsoft.com/office/drawing/2014/main" id="{EDE12571-EFD5-4F0D-93A5-5E38280A93DA}"/>
                  </a:ext>
                </a:extLst>
              </p:cNvPr>
              <p:cNvGrpSpPr/>
              <p:nvPr/>
            </p:nvGrpSpPr>
            <p:grpSpPr>
              <a:xfrm>
                <a:off x="5883983" y="5249996"/>
                <a:ext cx="527322" cy="78401"/>
                <a:chOff x="3064128" y="5259734"/>
                <a:chExt cx="954674" cy="250936"/>
              </a:xfrm>
            </p:grpSpPr>
            <p:sp>
              <p:nvSpPr>
                <p:cNvPr id="620" name="Freeform: Shape 619">
                  <a:extLst>
                    <a:ext uri="{FF2B5EF4-FFF2-40B4-BE49-F238E27FC236}">
                      <a16:creationId xmlns:a16="http://schemas.microsoft.com/office/drawing/2014/main" id="{EA886201-265E-42B3-A0FE-49AB14CEB9C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Shape 620">
                  <a:extLst>
                    <a:ext uri="{FF2B5EF4-FFF2-40B4-BE49-F238E27FC236}">
                      <a16:creationId xmlns:a16="http://schemas.microsoft.com/office/drawing/2014/main" id="{EA212FE1-EFE3-470E-8C2E-2D51A2858DC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Shape 621">
                  <a:extLst>
                    <a:ext uri="{FF2B5EF4-FFF2-40B4-BE49-F238E27FC236}">
                      <a16:creationId xmlns:a16="http://schemas.microsoft.com/office/drawing/2014/main" id="{4F32E342-3B8A-48F4-8D4A-186F2F4624A7}"/>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Shape 622">
                  <a:extLst>
                    <a:ext uri="{FF2B5EF4-FFF2-40B4-BE49-F238E27FC236}">
                      <a16:creationId xmlns:a16="http://schemas.microsoft.com/office/drawing/2014/main" id="{C5DA39A4-0698-4781-B63E-A5CF0746702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Shape 623">
                  <a:extLst>
                    <a:ext uri="{FF2B5EF4-FFF2-40B4-BE49-F238E27FC236}">
                      <a16:creationId xmlns:a16="http://schemas.microsoft.com/office/drawing/2014/main" id="{CBEC52BE-4D99-43CB-8B53-B3F8D1C93009}"/>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Shape 624">
                  <a:extLst>
                    <a:ext uri="{FF2B5EF4-FFF2-40B4-BE49-F238E27FC236}">
                      <a16:creationId xmlns:a16="http://schemas.microsoft.com/office/drawing/2014/main" id="{84E57707-28D9-4F15-84D2-FAABE3F43C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Freeform: Shape 625">
                  <a:extLst>
                    <a:ext uri="{FF2B5EF4-FFF2-40B4-BE49-F238E27FC236}">
                      <a16:creationId xmlns:a16="http://schemas.microsoft.com/office/drawing/2014/main" id="{CD4D2BA9-F4C5-4A99-9B2F-DBEA7765369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Freeform: Shape 626">
                  <a:extLst>
                    <a:ext uri="{FF2B5EF4-FFF2-40B4-BE49-F238E27FC236}">
                      <a16:creationId xmlns:a16="http://schemas.microsoft.com/office/drawing/2014/main" id="{E9F7F8D5-C446-479B-B222-1F218D42C3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Shape 627">
                  <a:extLst>
                    <a:ext uri="{FF2B5EF4-FFF2-40B4-BE49-F238E27FC236}">
                      <a16:creationId xmlns:a16="http://schemas.microsoft.com/office/drawing/2014/main" id="{4AC1F7A6-9B68-4C5A-B267-66DE271AB33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Shape 628">
                  <a:extLst>
                    <a:ext uri="{FF2B5EF4-FFF2-40B4-BE49-F238E27FC236}">
                      <a16:creationId xmlns:a16="http://schemas.microsoft.com/office/drawing/2014/main" id="{7B76543A-BD5C-48C4-8B0F-364FC280BCA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Shape 629">
                  <a:extLst>
                    <a:ext uri="{FF2B5EF4-FFF2-40B4-BE49-F238E27FC236}">
                      <a16:creationId xmlns:a16="http://schemas.microsoft.com/office/drawing/2014/main" id="{D3342174-3A45-4C54-9588-26CAFAECE6F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3" name="TextBox 242">
            <a:extLst>
              <a:ext uri="{FF2B5EF4-FFF2-40B4-BE49-F238E27FC236}">
                <a16:creationId xmlns:a16="http://schemas.microsoft.com/office/drawing/2014/main" id="{8A454FFA-C046-49BC-BCFE-B94D147D7E5A}"/>
              </a:ext>
            </a:extLst>
          </p:cNvPr>
          <p:cNvSpPr txBox="1"/>
          <p:nvPr/>
        </p:nvSpPr>
        <p:spPr>
          <a:xfrm>
            <a:off x="2416863" y="204980"/>
            <a:ext cx="6572633" cy="707886"/>
          </a:xfrm>
          <a:prstGeom prst="rect">
            <a:avLst/>
          </a:prstGeom>
          <a:noFill/>
        </p:spPr>
        <p:txBody>
          <a:bodyPr wrap="none" rtlCol="0">
            <a:spAutoFit/>
          </a:bodyPr>
          <a:lstStyle/>
          <a:p>
            <a:r>
              <a:rPr lang="en-US" sz="4000" dirty="0">
                <a:latin typeface="Century Gothic" panose="020B0502020202020204" pitchFamily="34" charset="0"/>
              </a:rPr>
              <a:t>Hippocampus: Physiology</a:t>
            </a:r>
          </a:p>
        </p:txBody>
      </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02" name="Straight Connector 501">
            <a:extLst>
              <a:ext uri="{FF2B5EF4-FFF2-40B4-BE49-F238E27FC236}">
                <a16:creationId xmlns:a16="http://schemas.microsoft.com/office/drawing/2014/main" id="{67FA5AC5-2E85-457A-B37D-9766C1DDD3F3}"/>
              </a:ext>
            </a:extLst>
          </p:cNvPr>
          <p:cNvCxnSpPr>
            <a:cxnSpLocks/>
          </p:cNvCxnSpPr>
          <p:nvPr/>
        </p:nvCxnSpPr>
        <p:spPr>
          <a:xfrm>
            <a:off x="7566078" y="5411078"/>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sp>
        <p:nvSpPr>
          <p:cNvPr id="586" name="TextBox 585">
            <a:extLst>
              <a:ext uri="{FF2B5EF4-FFF2-40B4-BE49-F238E27FC236}">
                <a16:creationId xmlns:a16="http://schemas.microsoft.com/office/drawing/2014/main" id="{69480B1A-5FE4-4D26-B49E-A30AC7284FEB}"/>
              </a:ext>
            </a:extLst>
          </p:cNvPr>
          <p:cNvSpPr txBox="1"/>
          <p:nvPr/>
        </p:nvSpPr>
        <p:spPr>
          <a:xfrm>
            <a:off x="10014904" y="4803107"/>
            <a:ext cx="760144" cy="523220"/>
          </a:xfrm>
          <a:prstGeom prst="rect">
            <a:avLst/>
          </a:prstGeom>
          <a:noFill/>
        </p:spPr>
        <p:txBody>
          <a:bodyPr wrap="none" rtlCol="0">
            <a:spAutoFit/>
          </a:bodyPr>
          <a:lstStyle/>
          <a:p>
            <a:r>
              <a:rPr lang="en-US" sz="2800" dirty="0">
                <a:solidFill>
                  <a:srgbClr val="9900CC"/>
                </a:solidFill>
                <a:latin typeface="Candara" panose="020E0502030303020204" pitchFamily="34" charset="0"/>
              </a:rPr>
              <a:t>Sub</a:t>
            </a:r>
          </a:p>
        </p:txBody>
      </p:sp>
      <p:sp>
        <p:nvSpPr>
          <p:cNvPr id="588" name="Rectangle 587">
            <a:extLst>
              <a:ext uri="{FF2B5EF4-FFF2-40B4-BE49-F238E27FC236}">
                <a16:creationId xmlns:a16="http://schemas.microsoft.com/office/drawing/2014/main" id="{4CCA1B17-69DC-4491-9CEC-5DDFA3899395}"/>
              </a:ext>
            </a:extLst>
          </p:cNvPr>
          <p:cNvSpPr/>
          <p:nvPr/>
        </p:nvSpPr>
        <p:spPr>
          <a:xfrm>
            <a:off x="9831426" y="5499889"/>
            <a:ext cx="1127101" cy="73186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Rectangle 589">
            <a:extLst>
              <a:ext uri="{FF2B5EF4-FFF2-40B4-BE49-F238E27FC236}">
                <a16:creationId xmlns:a16="http://schemas.microsoft.com/office/drawing/2014/main" id="{C9E4F3E5-C8BF-4331-84AD-624CA039E97B}"/>
              </a:ext>
            </a:extLst>
          </p:cNvPr>
          <p:cNvSpPr/>
          <p:nvPr/>
        </p:nvSpPr>
        <p:spPr>
          <a:xfrm>
            <a:off x="9831426" y="5242143"/>
            <a:ext cx="1127101" cy="50727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04" name="Group 503">
            <a:extLst>
              <a:ext uri="{FF2B5EF4-FFF2-40B4-BE49-F238E27FC236}">
                <a16:creationId xmlns:a16="http://schemas.microsoft.com/office/drawing/2014/main" id="{8DCC0DA1-7A4E-47FB-9BCF-0F6626D5FB08}"/>
              </a:ext>
            </a:extLst>
          </p:cNvPr>
          <p:cNvGrpSpPr/>
          <p:nvPr/>
        </p:nvGrpSpPr>
        <p:grpSpPr>
          <a:xfrm>
            <a:off x="7597138" y="5292438"/>
            <a:ext cx="1053459" cy="80526"/>
            <a:chOff x="5357846" y="5249996"/>
            <a:chExt cx="1053459" cy="80526"/>
          </a:xfrm>
        </p:grpSpPr>
        <p:grpSp>
          <p:nvGrpSpPr>
            <p:cNvPr id="555" name="Group 554">
              <a:extLst>
                <a:ext uri="{FF2B5EF4-FFF2-40B4-BE49-F238E27FC236}">
                  <a16:creationId xmlns:a16="http://schemas.microsoft.com/office/drawing/2014/main" id="{84ACCEF5-E0BA-405D-A28A-1DC46D928BAA}"/>
                </a:ext>
              </a:extLst>
            </p:cNvPr>
            <p:cNvGrpSpPr/>
            <p:nvPr/>
          </p:nvGrpSpPr>
          <p:grpSpPr>
            <a:xfrm>
              <a:off x="5357846" y="5252121"/>
              <a:ext cx="527322" cy="78401"/>
              <a:chOff x="3064128" y="5259734"/>
              <a:chExt cx="954674" cy="250936"/>
            </a:xfrm>
          </p:grpSpPr>
          <p:sp>
            <p:nvSpPr>
              <p:cNvPr id="568" name="Freeform: Shape 567">
                <a:extLst>
                  <a:ext uri="{FF2B5EF4-FFF2-40B4-BE49-F238E27FC236}">
                    <a16:creationId xmlns:a16="http://schemas.microsoft.com/office/drawing/2014/main" id="{F3C6F402-1DBA-4074-8507-AC0CDC13529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C7CD543E-9846-4AE5-B644-0ADE2A45D5A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6BA3C69-2732-4B1D-B386-46E36FFD627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Freeform: Shape 570">
                <a:extLst>
                  <a:ext uri="{FF2B5EF4-FFF2-40B4-BE49-F238E27FC236}">
                    <a16:creationId xmlns:a16="http://schemas.microsoft.com/office/drawing/2014/main" id="{F26BF069-B0BA-4C80-A56F-213BF2441FA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398D54C7-5901-4E2B-8927-FC3AC5D3A61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6008597B-4D66-415B-A2B7-85411668670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1F2EF07-2746-409A-AFB1-3EF2FD3C31D4}"/>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B8564401-1FDA-4A65-BFDF-2CE564E8C4C8}"/>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0839D9B7-0444-460B-A9C8-D03812DEC9C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49FA6909-D6CF-4C36-BAC6-D8CEDAA8FBC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7421BF2B-7F53-4D7E-9D8A-B08808A27246}"/>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6" name="Group 555">
              <a:extLst>
                <a:ext uri="{FF2B5EF4-FFF2-40B4-BE49-F238E27FC236}">
                  <a16:creationId xmlns:a16="http://schemas.microsoft.com/office/drawing/2014/main" id="{E10AE987-B00B-4A0C-B180-FFFF53BD00FB}"/>
                </a:ext>
              </a:extLst>
            </p:cNvPr>
            <p:cNvGrpSpPr/>
            <p:nvPr/>
          </p:nvGrpSpPr>
          <p:grpSpPr>
            <a:xfrm>
              <a:off x="5883983" y="5249996"/>
              <a:ext cx="527322" cy="78401"/>
              <a:chOff x="3064128" y="5259734"/>
              <a:chExt cx="954674" cy="250936"/>
            </a:xfrm>
          </p:grpSpPr>
          <p:sp>
            <p:nvSpPr>
              <p:cNvPr id="557" name="Freeform: Shape 556">
                <a:extLst>
                  <a:ext uri="{FF2B5EF4-FFF2-40B4-BE49-F238E27FC236}">
                    <a16:creationId xmlns:a16="http://schemas.microsoft.com/office/drawing/2014/main" id="{860EABBF-E812-47EF-9E86-DA86A771E3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Freeform: Shape 557">
                <a:extLst>
                  <a:ext uri="{FF2B5EF4-FFF2-40B4-BE49-F238E27FC236}">
                    <a16:creationId xmlns:a16="http://schemas.microsoft.com/office/drawing/2014/main" id="{20184A3F-88CA-4A6A-A32A-66CCE7B02A6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Shape 558">
                <a:extLst>
                  <a:ext uri="{FF2B5EF4-FFF2-40B4-BE49-F238E27FC236}">
                    <a16:creationId xmlns:a16="http://schemas.microsoft.com/office/drawing/2014/main" id="{F7771EAA-EE9A-4E8B-90F2-368FB188F41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Shape 559">
                <a:extLst>
                  <a:ext uri="{FF2B5EF4-FFF2-40B4-BE49-F238E27FC236}">
                    <a16:creationId xmlns:a16="http://schemas.microsoft.com/office/drawing/2014/main" id="{92F7952C-813A-4D6F-A700-EB2F54E25A9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535B9675-8FA4-47D8-84F4-27A6FE0876A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66F7B34-8D25-4D17-84B7-A0244DB7291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5215F1A9-FBEF-48F8-B25D-F027546A8881}"/>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B0F45B8B-E20A-465C-930C-0A8D9517334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BA290C23-ABEA-4023-954C-8C24B96957B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2234E065-5F9A-498D-A3CA-AE798732132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95C7E91F-D27A-435D-A77E-215E579ACB1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5" name="Group 504">
            <a:extLst>
              <a:ext uri="{FF2B5EF4-FFF2-40B4-BE49-F238E27FC236}">
                <a16:creationId xmlns:a16="http://schemas.microsoft.com/office/drawing/2014/main" id="{12BFB677-8BBD-4566-956D-CE0FD5CF163C}"/>
              </a:ext>
            </a:extLst>
          </p:cNvPr>
          <p:cNvGrpSpPr/>
          <p:nvPr/>
        </p:nvGrpSpPr>
        <p:grpSpPr>
          <a:xfrm>
            <a:off x="7597138" y="5450006"/>
            <a:ext cx="1053459" cy="80526"/>
            <a:chOff x="5435623" y="5361115"/>
            <a:chExt cx="1053459" cy="80526"/>
          </a:xfrm>
        </p:grpSpPr>
        <p:grpSp>
          <p:nvGrpSpPr>
            <p:cNvPr id="531" name="Group 530">
              <a:extLst>
                <a:ext uri="{FF2B5EF4-FFF2-40B4-BE49-F238E27FC236}">
                  <a16:creationId xmlns:a16="http://schemas.microsoft.com/office/drawing/2014/main" id="{B1CA8DCB-5326-4F94-80CD-A6DF2839473E}"/>
                </a:ext>
              </a:extLst>
            </p:cNvPr>
            <p:cNvGrpSpPr/>
            <p:nvPr/>
          </p:nvGrpSpPr>
          <p:grpSpPr>
            <a:xfrm>
              <a:off x="5435623" y="5363240"/>
              <a:ext cx="527322" cy="78401"/>
              <a:chOff x="3064128" y="5259734"/>
              <a:chExt cx="954674" cy="250936"/>
            </a:xfrm>
          </p:grpSpPr>
          <p:sp>
            <p:nvSpPr>
              <p:cNvPr id="544" name="Freeform: Shape 543">
                <a:extLst>
                  <a:ext uri="{FF2B5EF4-FFF2-40B4-BE49-F238E27FC236}">
                    <a16:creationId xmlns:a16="http://schemas.microsoft.com/office/drawing/2014/main" id="{9FFE8602-1DF8-49A4-A864-9DDC517A9F9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3CED8BD8-8708-4556-99E0-ABD90057DE4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F86F6B26-39F0-42B5-A104-7E5E3664BB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Freeform: Shape 546">
                <a:extLst>
                  <a:ext uri="{FF2B5EF4-FFF2-40B4-BE49-F238E27FC236}">
                    <a16:creationId xmlns:a16="http://schemas.microsoft.com/office/drawing/2014/main" id="{129FA905-06F5-46E1-B412-52D35091014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89B6B628-6915-47FE-AD1F-63F43DF201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AE1E18C5-5614-44F7-BC16-A4C2DAEB34A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A080F99D-C8DD-4E8E-9EC2-81F30DD5B59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4797BEAC-F93B-4B74-BAE9-D44E9037FC2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93FCBC2F-F0F5-4337-8B68-515CA341CE82}"/>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3D444828-4A1B-4C4C-B7D4-77C9C362EA7C}"/>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A6347DB4-9E35-41F8-A065-A3601EE3BFD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531">
              <a:extLst>
                <a:ext uri="{FF2B5EF4-FFF2-40B4-BE49-F238E27FC236}">
                  <a16:creationId xmlns:a16="http://schemas.microsoft.com/office/drawing/2014/main" id="{1DB145FE-93C7-4D68-A5C4-8416F5F4DBCC}"/>
                </a:ext>
              </a:extLst>
            </p:cNvPr>
            <p:cNvGrpSpPr/>
            <p:nvPr/>
          </p:nvGrpSpPr>
          <p:grpSpPr>
            <a:xfrm>
              <a:off x="5961760" y="5361115"/>
              <a:ext cx="527322" cy="78401"/>
              <a:chOff x="3064128" y="5259734"/>
              <a:chExt cx="954674" cy="250936"/>
            </a:xfrm>
          </p:grpSpPr>
          <p:sp>
            <p:nvSpPr>
              <p:cNvPr id="533" name="Freeform: Shape 532">
                <a:extLst>
                  <a:ext uri="{FF2B5EF4-FFF2-40B4-BE49-F238E27FC236}">
                    <a16:creationId xmlns:a16="http://schemas.microsoft.com/office/drawing/2014/main" id="{3331C530-6487-43B3-858D-1EB3A7FBA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Shape 533">
                <a:extLst>
                  <a:ext uri="{FF2B5EF4-FFF2-40B4-BE49-F238E27FC236}">
                    <a16:creationId xmlns:a16="http://schemas.microsoft.com/office/drawing/2014/main" id="{D3F6D62B-BB7C-4FDD-A106-3F3659E412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Shape 534">
                <a:extLst>
                  <a:ext uri="{FF2B5EF4-FFF2-40B4-BE49-F238E27FC236}">
                    <a16:creationId xmlns:a16="http://schemas.microsoft.com/office/drawing/2014/main" id="{5FE930F6-8493-42E4-BE9C-A7D9D9DBEE1A}"/>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Shape 535">
                <a:extLst>
                  <a:ext uri="{FF2B5EF4-FFF2-40B4-BE49-F238E27FC236}">
                    <a16:creationId xmlns:a16="http://schemas.microsoft.com/office/drawing/2014/main" id="{2618E441-5AE2-42B1-9B47-20175F16A5C1}"/>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FA40196A-C3EF-4750-9EB4-4C079EF6F0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11BA7C4-67AC-492C-B4D8-64C426506C7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6915A973-8147-4FF0-B93A-B926F6BE1E7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7E9C79E5-EC0D-40D9-A07B-16B73460B38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22683571-C41C-4B40-8AB4-2CB4CB80AB2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8C9A5A5-7531-49B3-A05D-9FADB6CDED3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C92DE09C-33E5-4FEE-B8A9-806532CD624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 name="Group 47">
            <a:extLst>
              <a:ext uri="{FF2B5EF4-FFF2-40B4-BE49-F238E27FC236}">
                <a16:creationId xmlns:a16="http://schemas.microsoft.com/office/drawing/2014/main" id="{54E09A22-EA10-4E34-86CA-E2A21BA7B96C}"/>
              </a:ext>
            </a:extLst>
          </p:cNvPr>
          <p:cNvGrpSpPr/>
          <p:nvPr/>
        </p:nvGrpSpPr>
        <p:grpSpPr>
          <a:xfrm>
            <a:off x="7751701" y="5677413"/>
            <a:ext cx="755408" cy="171815"/>
            <a:chOff x="7751701" y="5677413"/>
            <a:chExt cx="755408" cy="171815"/>
          </a:xfrm>
        </p:grpSpPr>
        <p:sp>
          <p:nvSpPr>
            <p:cNvPr id="599" name="Freeform: Shape 598">
              <a:extLst>
                <a:ext uri="{FF2B5EF4-FFF2-40B4-BE49-F238E27FC236}">
                  <a16:creationId xmlns:a16="http://schemas.microsoft.com/office/drawing/2014/main" id="{8B89BF41-0C97-4CE8-866F-3E893B9E565C}"/>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Shape 599">
              <a:extLst>
                <a:ext uri="{FF2B5EF4-FFF2-40B4-BE49-F238E27FC236}">
                  <a16:creationId xmlns:a16="http://schemas.microsoft.com/office/drawing/2014/main" id="{B3559290-937F-4856-87DB-88FD3170DF90}"/>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reeform: Shape 600">
              <a:extLst>
                <a:ext uri="{FF2B5EF4-FFF2-40B4-BE49-F238E27FC236}">
                  <a16:creationId xmlns:a16="http://schemas.microsoft.com/office/drawing/2014/main" id="{775BC5FC-DEDB-48E3-86EC-8F479ABBDCBB}"/>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9">
            <a:extLst>
              <a:ext uri="{FF2B5EF4-FFF2-40B4-BE49-F238E27FC236}">
                <a16:creationId xmlns:a16="http://schemas.microsoft.com/office/drawing/2014/main" id="{E64B9FE5-0836-4BE7-BD67-21CA26B10FC9}"/>
              </a:ext>
            </a:extLst>
          </p:cNvPr>
          <p:cNvGrpSpPr/>
          <p:nvPr/>
        </p:nvGrpSpPr>
        <p:grpSpPr>
          <a:xfrm>
            <a:off x="7623574" y="6017027"/>
            <a:ext cx="1031977" cy="114824"/>
            <a:chOff x="7623574" y="6017027"/>
            <a:chExt cx="1031977" cy="114824"/>
          </a:xfrm>
          <a:solidFill>
            <a:srgbClr val="0000FF"/>
          </a:solidFill>
        </p:grpSpPr>
        <p:sp>
          <p:nvSpPr>
            <p:cNvPr id="603" name="Oval 602">
              <a:extLst>
                <a:ext uri="{FF2B5EF4-FFF2-40B4-BE49-F238E27FC236}">
                  <a16:creationId xmlns:a16="http://schemas.microsoft.com/office/drawing/2014/main" id="{B91BF654-9ED5-483D-83A5-52DA71535679}"/>
                </a:ext>
              </a:extLst>
            </p:cNvPr>
            <p:cNvSpPr/>
            <p:nvPr/>
          </p:nvSpPr>
          <p:spPr>
            <a:xfrm>
              <a:off x="8392644" y="6037863"/>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94B1EA2C-6C5D-409C-8153-7E110109EBE1}"/>
                </a:ext>
              </a:extLst>
            </p:cNvPr>
            <p:cNvSpPr/>
            <p:nvPr/>
          </p:nvSpPr>
          <p:spPr>
            <a:xfrm>
              <a:off x="7956051"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E618B750-059F-4799-B46C-CF9933BFF72A}"/>
                </a:ext>
              </a:extLst>
            </p:cNvPr>
            <p:cNvSpPr/>
            <p:nvPr/>
          </p:nvSpPr>
          <p:spPr>
            <a:xfrm rot="5400000">
              <a:off x="8561433"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Isosceles Triangle 605">
              <a:extLst>
                <a:ext uri="{FF2B5EF4-FFF2-40B4-BE49-F238E27FC236}">
                  <a16:creationId xmlns:a16="http://schemas.microsoft.com/office/drawing/2014/main" id="{112612FD-EB3C-4476-87CF-3B81E812130B}"/>
                </a:ext>
              </a:extLst>
            </p:cNvPr>
            <p:cNvSpPr/>
            <p:nvPr/>
          </p:nvSpPr>
          <p:spPr>
            <a:xfrm>
              <a:off x="8247113"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Isosceles Triangle 606">
              <a:extLst>
                <a:ext uri="{FF2B5EF4-FFF2-40B4-BE49-F238E27FC236}">
                  <a16:creationId xmlns:a16="http://schemas.microsoft.com/office/drawing/2014/main" id="{03969A4F-AD17-44F6-A8F0-1095B3B8B37F}"/>
                </a:ext>
              </a:extLst>
            </p:cNvPr>
            <p:cNvSpPr/>
            <p:nvPr/>
          </p:nvSpPr>
          <p:spPr>
            <a:xfrm>
              <a:off x="7623574"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a:extLst>
                <a:ext uri="{FF2B5EF4-FFF2-40B4-BE49-F238E27FC236}">
                  <a16:creationId xmlns:a16="http://schemas.microsoft.com/office/drawing/2014/main" id="{8E350BC1-EC80-484B-8493-E63ECC0CE567}"/>
                </a:ext>
              </a:extLst>
            </p:cNvPr>
            <p:cNvSpPr/>
            <p:nvPr/>
          </p:nvSpPr>
          <p:spPr>
            <a:xfrm>
              <a:off x="8101582"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Rectangle: Rounded Corners 608">
              <a:extLst>
                <a:ext uri="{FF2B5EF4-FFF2-40B4-BE49-F238E27FC236}">
                  <a16:creationId xmlns:a16="http://schemas.microsoft.com/office/drawing/2014/main" id="{036B8AD0-4592-4399-A701-AE5A5107B36A}"/>
                </a:ext>
              </a:extLst>
            </p:cNvPr>
            <p:cNvSpPr/>
            <p:nvPr/>
          </p:nvSpPr>
          <p:spPr>
            <a:xfrm>
              <a:off x="7769105" y="6037863"/>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98" name="Freeform: Shape 697">
            <a:extLst>
              <a:ext uri="{FF2B5EF4-FFF2-40B4-BE49-F238E27FC236}">
                <a16:creationId xmlns:a16="http://schemas.microsoft.com/office/drawing/2014/main" id="{6B388FF9-807D-46AB-985F-677CF875146D}"/>
              </a:ext>
            </a:extLst>
          </p:cNvPr>
          <p:cNvSpPr/>
          <p:nvPr/>
        </p:nvSpPr>
        <p:spPr>
          <a:xfrm>
            <a:off x="6475212" y="5511259"/>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8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4" name="Group 703">
            <a:extLst>
              <a:ext uri="{FF2B5EF4-FFF2-40B4-BE49-F238E27FC236}">
                <a16:creationId xmlns:a16="http://schemas.microsoft.com/office/drawing/2014/main" id="{4574BA36-AA5F-4F80-88CC-1299304C4117}"/>
              </a:ext>
            </a:extLst>
          </p:cNvPr>
          <p:cNvGrpSpPr/>
          <p:nvPr/>
        </p:nvGrpSpPr>
        <p:grpSpPr>
          <a:xfrm>
            <a:off x="10026955" y="5898626"/>
            <a:ext cx="755408" cy="171815"/>
            <a:chOff x="7751701" y="5677413"/>
            <a:chExt cx="755408" cy="171815"/>
          </a:xfrm>
          <a:solidFill>
            <a:srgbClr val="9900CC"/>
          </a:solidFill>
        </p:grpSpPr>
        <p:sp>
          <p:nvSpPr>
            <p:cNvPr id="705" name="Freeform: Shape 704">
              <a:extLst>
                <a:ext uri="{FF2B5EF4-FFF2-40B4-BE49-F238E27FC236}">
                  <a16:creationId xmlns:a16="http://schemas.microsoft.com/office/drawing/2014/main" id="{B73579CB-AC0C-484E-B340-F6F0AACCC0E4}"/>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Freeform: Shape 705">
              <a:extLst>
                <a:ext uri="{FF2B5EF4-FFF2-40B4-BE49-F238E27FC236}">
                  <a16:creationId xmlns:a16="http://schemas.microsoft.com/office/drawing/2014/main" id="{9E2CE01F-AC0A-4C53-AA2D-556B60104D2F}"/>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Freeform: Shape 706">
              <a:extLst>
                <a:ext uri="{FF2B5EF4-FFF2-40B4-BE49-F238E27FC236}">
                  <a16:creationId xmlns:a16="http://schemas.microsoft.com/office/drawing/2014/main" id="{6A03BC07-28D2-401F-A4E3-EEA8929617C9}"/>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708">
            <a:extLst>
              <a:ext uri="{FF2B5EF4-FFF2-40B4-BE49-F238E27FC236}">
                <a16:creationId xmlns:a16="http://schemas.microsoft.com/office/drawing/2014/main" id="{9747F77F-D4CE-4AC5-92BE-971A290C1C0A}"/>
              </a:ext>
            </a:extLst>
          </p:cNvPr>
          <p:cNvGrpSpPr/>
          <p:nvPr/>
        </p:nvGrpSpPr>
        <p:grpSpPr>
          <a:xfrm>
            <a:off x="9916834" y="5360580"/>
            <a:ext cx="954674" cy="250936"/>
            <a:chOff x="3064128" y="5259734"/>
            <a:chExt cx="954674" cy="250936"/>
          </a:xfrm>
        </p:grpSpPr>
        <p:sp>
          <p:nvSpPr>
            <p:cNvPr id="710" name="Freeform: Shape 709">
              <a:extLst>
                <a:ext uri="{FF2B5EF4-FFF2-40B4-BE49-F238E27FC236}">
                  <a16:creationId xmlns:a16="http://schemas.microsoft.com/office/drawing/2014/main" id="{84A59884-F711-4637-9192-557F2B89B01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Freeform: Shape 710">
              <a:extLst>
                <a:ext uri="{FF2B5EF4-FFF2-40B4-BE49-F238E27FC236}">
                  <a16:creationId xmlns:a16="http://schemas.microsoft.com/office/drawing/2014/main" id="{44AC2EE3-C5F2-4897-B535-E85A1F3EDA6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Freeform: Shape 711">
              <a:extLst>
                <a:ext uri="{FF2B5EF4-FFF2-40B4-BE49-F238E27FC236}">
                  <a16:creationId xmlns:a16="http://schemas.microsoft.com/office/drawing/2014/main" id="{0D28CBCD-576B-4CD6-9BB0-2B24E294BE28}"/>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Freeform: Shape 712">
              <a:extLst>
                <a:ext uri="{FF2B5EF4-FFF2-40B4-BE49-F238E27FC236}">
                  <a16:creationId xmlns:a16="http://schemas.microsoft.com/office/drawing/2014/main" id="{BC7B05CC-3972-4EA7-828C-333BC1BB1D08}"/>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Freeform: Shape 713">
              <a:extLst>
                <a:ext uri="{FF2B5EF4-FFF2-40B4-BE49-F238E27FC236}">
                  <a16:creationId xmlns:a16="http://schemas.microsoft.com/office/drawing/2014/main" id="{E27B2941-6DB5-4B39-96F3-BDB854FAD63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Freeform: Shape 714">
              <a:extLst>
                <a:ext uri="{FF2B5EF4-FFF2-40B4-BE49-F238E27FC236}">
                  <a16:creationId xmlns:a16="http://schemas.microsoft.com/office/drawing/2014/main" id="{B663952E-334D-4834-B87B-E7E8BC0FFA7B}"/>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Freeform: Shape 715">
              <a:extLst>
                <a:ext uri="{FF2B5EF4-FFF2-40B4-BE49-F238E27FC236}">
                  <a16:creationId xmlns:a16="http://schemas.microsoft.com/office/drawing/2014/main" id="{62D0AEDC-7AD9-48F2-B9D3-BAFD337D706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Freeform: Shape 716">
              <a:extLst>
                <a:ext uri="{FF2B5EF4-FFF2-40B4-BE49-F238E27FC236}">
                  <a16:creationId xmlns:a16="http://schemas.microsoft.com/office/drawing/2014/main" id="{C24A4C2B-0DC5-42CE-93B2-06EE2EDBA0D0}"/>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Freeform: Shape 717">
              <a:extLst>
                <a:ext uri="{FF2B5EF4-FFF2-40B4-BE49-F238E27FC236}">
                  <a16:creationId xmlns:a16="http://schemas.microsoft.com/office/drawing/2014/main" id="{03707722-AFFC-4C20-B95F-45AAC1CAB0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Freeform: Shape 718">
              <a:extLst>
                <a:ext uri="{FF2B5EF4-FFF2-40B4-BE49-F238E27FC236}">
                  <a16:creationId xmlns:a16="http://schemas.microsoft.com/office/drawing/2014/main" id="{85251376-F29E-49B0-8F2B-1429A6CDB21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Freeform: Shape 719">
              <a:extLst>
                <a:ext uri="{FF2B5EF4-FFF2-40B4-BE49-F238E27FC236}">
                  <a16:creationId xmlns:a16="http://schemas.microsoft.com/office/drawing/2014/main" id="{81C2669A-C4F5-4F4B-934A-94D3009098A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a:extLst>
              <a:ext uri="{FF2B5EF4-FFF2-40B4-BE49-F238E27FC236}">
                <a16:creationId xmlns:a16="http://schemas.microsoft.com/office/drawing/2014/main" id="{541C7494-8E22-4AEF-A83A-A60A74621F7C}"/>
              </a:ext>
            </a:extLst>
          </p:cNvPr>
          <p:cNvGrpSpPr/>
          <p:nvPr/>
        </p:nvGrpSpPr>
        <p:grpSpPr>
          <a:xfrm>
            <a:off x="8738323" y="5495779"/>
            <a:ext cx="1052512" cy="267360"/>
            <a:chOff x="8738323" y="5495779"/>
            <a:chExt cx="1052512" cy="267360"/>
          </a:xfrm>
        </p:grpSpPr>
        <p:sp>
          <p:nvSpPr>
            <p:cNvPr id="187" name="Rectangle: Rounded Corners 186">
              <a:extLst>
                <a:ext uri="{FF2B5EF4-FFF2-40B4-BE49-F238E27FC236}">
                  <a16:creationId xmlns:a16="http://schemas.microsoft.com/office/drawing/2014/main" id="{8F1833BD-EC8B-4A1C-9ABB-E586944A0871}"/>
                </a:ext>
              </a:extLst>
            </p:cNvPr>
            <p:cNvSpPr/>
            <p:nvPr/>
          </p:nvSpPr>
          <p:spPr>
            <a:xfrm>
              <a:off x="9603820" y="5495779"/>
              <a:ext cx="112811" cy="17104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Freeform: Shape 728">
              <a:extLst>
                <a:ext uri="{FF2B5EF4-FFF2-40B4-BE49-F238E27FC236}">
                  <a16:creationId xmlns:a16="http://schemas.microsoft.com/office/drawing/2014/main" id="{0D06A027-18D0-44E5-823B-8090B591C7C2}"/>
                </a:ext>
              </a:extLst>
            </p:cNvPr>
            <p:cNvSpPr/>
            <p:nvPr/>
          </p:nvSpPr>
          <p:spPr>
            <a:xfrm>
              <a:off x="8738323" y="5521443"/>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00FF"/>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2" name="Freeform: Shape 731">
            <a:extLst>
              <a:ext uri="{FF2B5EF4-FFF2-40B4-BE49-F238E27FC236}">
                <a16:creationId xmlns:a16="http://schemas.microsoft.com/office/drawing/2014/main" id="{41B57DAB-6C15-4E1A-A729-D0630EAD9971}"/>
              </a:ext>
            </a:extLst>
          </p:cNvPr>
          <p:cNvSpPr/>
          <p:nvPr/>
        </p:nvSpPr>
        <p:spPr>
          <a:xfrm>
            <a:off x="1332198" y="6026737"/>
            <a:ext cx="10285151" cy="707153"/>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 name="connsiteX0" fmla="*/ 9795192 w 9822576"/>
              <a:gd name="connsiteY0" fmla="*/ 810 h 414679"/>
              <a:gd name="connsiteX1" fmla="*/ 18028 w 9822576"/>
              <a:gd name="connsiteY1" fmla="*/ 347510 h 414679"/>
              <a:gd name="connsiteX0" fmla="*/ 9805857 w 9832904"/>
              <a:gd name="connsiteY0" fmla="*/ 392 h 703739"/>
              <a:gd name="connsiteX1" fmla="*/ 28693 w 9832904"/>
              <a:gd name="connsiteY1" fmla="*/ 347092 h 703739"/>
              <a:gd name="connsiteX0" fmla="*/ 9802313 w 10076712"/>
              <a:gd name="connsiteY0" fmla="*/ 0 h 853569"/>
              <a:gd name="connsiteX1" fmla="*/ 25149 w 10076712"/>
              <a:gd name="connsiteY1" fmla="*/ 346700 h 853569"/>
              <a:gd name="connsiteX0" fmla="*/ 9802325 w 9802325"/>
              <a:gd name="connsiteY0" fmla="*/ 0 h 882997"/>
              <a:gd name="connsiteX1" fmla="*/ 8974712 w 9802325"/>
              <a:gd name="connsiteY1" fmla="*/ 493332 h 882997"/>
              <a:gd name="connsiteX2" fmla="*/ 25161 w 9802325"/>
              <a:gd name="connsiteY2" fmla="*/ 346700 h 882997"/>
              <a:gd name="connsiteX0" fmla="*/ 9816290 w 9914104"/>
              <a:gd name="connsiteY0" fmla="*/ 0 h 839132"/>
              <a:gd name="connsiteX1" fmla="*/ 8988677 w 9914104"/>
              <a:gd name="connsiteY1" fmla="*/ 493332 h 839132"/>
              <a:gd name="connsiteX2" fmla="*/ 39126 w 9914104"/>
              <a:gd name="connsiteY2" fmla="*/ 346700 h 839132"/>
              <a:gd name="connsiteX0" fmla="*/ 9816437 w 9896616"/>
              <a:gd name="connsiteY0" fmla="*/ 0 h 872221"/>
              <a:gd name="connsiteX1" fmla="*/ 8957019 w 9896616"/>
              <a:gd name="connsiteY1" fmla="*/ 588747 h 872221"/>
              <a:gd name="connsiteX2" fmla="*/ 39273 w 9896616"/>
              <a:gd name="connsiteY2" fmla="*/ 346700 h 872221"/>
              <a:gd name="connsiteX0" fmla="*/ 10242097 w 10322276"/>
              <a:gd name="connsiteY0" fmla="*/ 0 h 702896"/>
              <a:gd name="connsiteX1" fmla="*/ 9382679 w 10322276"/>
              <a:gd name="connsiteY1" fmla="*/ 588747 h 702896"/>
              <a:gd name="connsiteX2" fmla="*/ 723710 w 10322276"/>
              <a:gd name="connsiteY2" fmla="*/ 684163 h 702896"/>
              <a:gd name="connsiteX3" fmla="*/ 464933 w 10322276"/>
              <a:gd name="connsiteY3" fmla="*/ 346700 h 702896"/>
              <a:gd name="connsiteX0" fmla="*/ 9856055 w 9875122"/>
              <a:gd name="connsiteY0" fmla="*/ 0 h 673263"/>
              <a:gd name="connsiteX1" fmla="*/ 8996637 w 9875122"/>
              <a:gd name="connsiteY1" fmla="*/ 588747 h 673263"/>
              <a:gd name="connsiteX2" fmla="*/ 1021480 w 9875122"/>
              <a:gd name="connsiteY2" fmla="*/ 644406 h 673263"/>
              <a:gd name="connsiteX3" fmla="*/ 78891 w 9875122"/>
              <a:gd name="connsiteY3" fmla="*/ 346700 h 673263"/>
              <a:gd name="connsiteX0" fmla="*/ 9856055 w 10392759"/>
              <a:gd name="connsiteY0" fmla="*/ 0 h 673263"/>
              <a:gd name="connsiteX1" fmla="*/ 8996637 w 10392759"/>
              <a:gd name="connsiteY1" fmla="*/ 588747 h 673263"/>
              <a:gd name="connsiteX2" fmla="*/ 1021480 w 10392759"/>
              <a:gd name="connsiteY2" fmla="*/ 644406 h 673263"/>
              <a:gd name="connsiteX3" fmla="*/ 78891 w 10392759"/>
              <a:gd name="connsiteY3" fmla="*/ 346700 h 673263"/>
              <a:gd name="connsiteX0" fmla="*/ 9856055 w 10413636"/>
              <a:gd name="connsiteY0" fmla="*/ 0 h 707685"/>
              <a:gd name="connsiteX1" fmla="*/ 9060248 w 10413636"/>
              <a:gd name="connsiteY1" fmla="*/ 652357 h 707685"/>
              <a:gd name="connsiteX2" fmla="*/ 1021480 w 10413636"/>
              <a:gd name="connsiteY2" fmla="*/ 644406 h 707685"/>
              <a:gd name="connsiteX3" fmla="*/ 78891 w 10413636"/>
              <a:gd name="connsiteY3" fmla="*/ 346700 h 707685"/>
              <a:gd name="connsiteX0" fmla="*/ 9835170 w 10392751"/>
              <a:gd name="connsiteY0" fmla="*/ 0 h 707685"/>
              <a:gd name="connsiteX1" fmla="*/ 9039363 w 10392751"/>
              <a:gd name="connsiteY1" fmla="*/ 652357 h 707685"/>
              <a:gd name="connsiteX2" fmla="*/ 1000595 w 10392751"/>
              <a:gd name="connsiteY2" fmla="*/ 644406 h 707685"/>
              <a:gd name="connsiteX3" fmla="*/ 58006 w 10392751"/>
              <a:gd name="connsiteY3" fmla="*/ 346700 h 707685"/>
              <a:gd name="connsiteX0" fmla="*/ 9777164 w 10334745"/>
              <a:gd name="connsiteY0" fmla="*/ 0 h 707685"/>
              <a:gd name="connsiteX1" fmla="*/ 8981357 w 10334745"/>
              <a:gd name="connsiteY1" fmla="*/ 652357 h 707685"/>
              <a:gd name="connsiteX2" fmla="*/ 942589 w 10334745"/>
              <a:gd name="connsiteY2" fmla="*/ 644406 h 707685"/>
              <a:gd name="connsiteX3" fmla="*/ 0 w 10334745"/>
              <a:gd name="connsiteY3" fmla="*/ 346700 h 707685"/>
              <a:gd name="connsiteX0" fmla="*/ 9777164 w 10334745"/>
              <a:gd name="connsiteY0" fmla="*/ 0 h 693698"/>
              <a:gd name="connsiteX1" fmla="*/ 8981357 w 10334745"/>
              <a:gd name="connsiteY1" fmla="*/ 652357 h 693698"/>
              <a:gd name="connsiteX2" fmla="*/ 942589 w 10334745"/>
              <a:gd name="connsiteY2" fmla="*/ 644406 h 693698"/>
              <a:gd name="connsiteX3" fmla="*/ 0 w 10334745"/>
              <a:gd name="connsiteY3" fmla="*/ 346700 h 693698"/>
              <a:gd name="connsiteX0" fmla="*/ 9777164 w 10333277"/>
              <a:gd name="connsiteY0" fmla="*/ 0 h 708254"/>
              <a:gd name="connsiteX1" fmla="*/ 8981357 w 10333277"/>
              <a:gd name="connsiteY1" fmla="*/ 652357 h 708254"/>
              <a:gd name="connsiteX2" fmla="*/ 974339 w 10333277"/>
              <a:gd name="connsiteY2" fmla="*/ 688856 h 708254"/>
              <a:gd name="connsiteX3" fmla="*/ 0 w 10333277"/>
              <a:gd name="connsiteY3" fmla="*/ 346700 h 708254"/>
              <a:gd name="connsiteX0" fmla="*/ 9777164 w 10333570"/>
              <a:gd name="connsiteY0" fmla="*/ 0 h 697328"/>
              <a:gd name="connsiteX1" fmla="*/ 8981357 w 10333570"/>
              <a:gd name="connsiteY1" fmla="*/ 652357 h 697328"/>
              <a:gd name="connsiteX2" fmla="*/ 967989 w 10333570"/>
              <a:gd name="connsiteY2" fmla="*/ 657106 h 697328"/>
              <a:gd name="connsiteX3" fmla="*/ 0 w 10333570"/>
              <a:gd name="connsiteY3" fmla="*/ 346700 h 697328"/>
              <a:gd name="connsiteX0" fmla="*/ 9790418 w 10346824"/>
              <a:gd name="connsiteY0" fmla="*/ 0 h 697328"/>
              <a:gd name="connsiteX1" fmla="*/ 8994611 w 10346824"/>
              <a:gd name="connsiteY1" fmla="*/ 652357 h 697328"/>
              <a:gd name="connsiteX2" fmla="*/ 981243 w 10346824"/>
              <a:gd name="connsiteY2" fmla="*/ 657106 h 697328"/>
              <a:gd name="connsiteX3" fmla="*/ 13254 w 10346824"/>
              <a:gd name="connsiteY3" fmla="*/ 346700 h 697328"/>
              <a:gd name="connsiteX0" fmla="*/ 9782804 w 10339210"/>
              <a:gd name="connsiteY0" fmla="*/ 0 h 697328"/>
              <a:gd name="connsiteX1" fmla="*/ 8986997 w 10339210"/>
              <a:gd name="connsiteY1" fmla="*/ 652357 h 697328"/>
              <a:gd name="connsiteX2" fmla="*/ 973629 w 10339210"/>
              <a:gd name="connsiteY2" fmla="*/ 657106 h 697328"/>
              <a:gd name="connsiteX3" fmla="*/ 5640 w 10339210"/>
              <a:gd name="connsiteY3" fmla="*/ 346700 h 697328"/>
              <a:gd name="connsiteX0" fmla="*/ 9780370 w 10336776"/>
              <a:gd name="connsiteY0" fmla="*/ 0 h 697328"/>
              <a:gd name="connsiteX1" fmla="*/ 8984563 w 10336776"/>
              <a:gd name="connsiteY1" fmla="*/ 652357 h 697328"/>
              <a:gd name="connsiteX2" fmla="*/ 971195 w 10336776"/>
              <a:gd name="connsiteY2" fmla="*/ 657106 h 697328"/>
              <a:gd name="connsiteX3" fmla="*/ 3206 w 10336776"/>
              <a:gd name="connsiteY3" fmla="*/ 346700 h 697328"/>
              <a:gd name="connsiteX0" fmla="*/ 9856251 w 10412657"/>
              <a:gd name="connsiteY0" fmla="*/ 0 h 719313"/>
              <a:gd name="connsiteX1" fmla="*/ 9060444 w 10412657"/>
              <a:gd name="connsiteY1" fmla="*/ 652357 h 719313"/>
              <a:gd name="connsiteX2" fmla="*/ 1047076 w 10412657"/>
              <a:gd name="connsiteY2" fmla="*/ 657106 h 719313"/>
              <a:gd name="connsiteX3" fmla="*/ 129887 w 10412657"/>
              <a:gd name="connsiteY3" fmla="*/ 289550 h 719313"/>
              <a:gd name="connsiteX0" fmla="*/ 9821763 w 10378169"/>
              <a:gd name="connsiteY0" fmla="*/ 0 h 719313"/>
              <a:gd name="connsiteX1" fmla="*/ 9025956 w 10378169"/>
              <a:gd name="connsiteY1" fmla="*/ 652357 h 719313"/>
              <a:gd name="connsiteX2" fmla="*/ 1012588 w 10378169"/>
              <a:gd name="connsiteY2" fmla="*/ 657106 h 719313"/>
              <a:gd name="connsiteX3" fmla="*/ 95399 w 10378169"/>
              <a:gd name="connsiteY3" fmla="*/ 289550 h 719313"/>
              <a:gd name="connsiteX0" fmla="*/ 9806031 w 10362437"/>
              <a:gd name="connsiteY0" fmla="*/ 0 h 719313"/>
              <a:gd name="connsiteX1" fmla="*/ 9010224 w 10362437"/>
              <a:gd name="connsiteY1" fmla="*/ 652357 h 719313"/>
              <a:gd name="connsiteX2" fmla="*/ 996856 w 10362437"/>
              <a:gd name="connsiteY2" fmla="*/ 657106 h 719313"/>
              <a:gd name="connsiteX3" fmla="*/ 79667 w 10362437"/>
              <a:gd name="connsiteY3" fmla="*/ 289550 h 719313"/>
              <a:gd name="connsiteX0" fmla="*/ 9726364 w 10282770"/>
              <a:gd name="connsiteY0" fmla="*/ 0 h 709633"/>
              <a:gd name="connsiteX1" fmla="*/ 8930557 w 10282770"/>
              <a:gd name="connsiteY1" fmla="*/ 652357 h 709633"/>
              <a:gd name="connsiteX2" fmla="*/ 917189 w 10282770"/>
              <a:gd name="connsiteY2" fmla="*/ 657106 h 709633"/>
              <a:gd name="connsiteX3" fmla="*/ 0 w 10282770"/>
              <a:gd name="connsiteY3" fmla="*/ 289550 h 709633"/>
              <a:gd name="connsiteX0" fmla="*/ 9807548 w 10363954"/>
              <a:gd name="connsiteY0" fmla="*/ 0 h 720764"/>
              <a:gd name="connsiteX1" fmla="*/ 9011741 w 10363954"/>
              <a:gd name="connsiteY1" fmla="*/ 652357 h 720764"/>
              <a:gd name="connsiteX2" fmla="*/ 998373 w 10363954"/>
              <a:gd name="connsiteY2" fmla="*/ 657106 h 720764"/>
              <a:gd name="connsiteX3" fmla="*/ 78803 w 10363954"/>
              <a:gd name="connsiteY3" fmla="*/ 263356 h 720764"/>
              <a:gd name="connsiteX0" fmla="*/ 9824289 w 10380695"/>
              <a:gd name="connsiteY0" fmla="*/ 0 h 720764"/>
              <a:gd name="connsiteX1" fmla="*/ 9028482 w 10380695"/>
              <a:gd name="connsiteY1" fmla="*/ 652357 h 720764"/>
              <a:gd name="connsiteX2" fmla="*/ 1015114 w 10380695"/>
              <a:gd name="connsiteY2" fmla="*/ 657106 h 720764"/>
              <a:gd name="connsiteX3" fmla="*/ 95544 w 10380695"/>
              <a:gd name="connsiteY3" fmla="*/ 263356 h 720764"/>
              <a:gd name="connsiteX0" fmla="*/ 9817380 w 10373786"/>
              <a:gd name="connsiteY0" fmla="*/ 0 h 720764"/>
              <a:gd name="connsiteX1" fmla="*/ 9021573 w 10373786"/>
              <a:gd name="connsiteY1" fmla="*/ 652357 h 720764"/>
              <a:gd name="connsiteX2" fmla="*/ 1008205 w 10373786"/>
              <a:gd name="connsiteY2" fmla="*/ 657106 h 720764"/>
              <a:gd name="connsiteX3" fmla="*/ 88635 w 10373786"/>
              <a:gd name="connsiteY3" fmla="*/ 263356 h 720764"/>
              <a:gd name="connsiteX0" fmla="*/ 9809511 w 10365917"/>
              <a:gd name="connsiteY0" fmla="*/ 0 h 720764"/>
              <a:gd name="connsiteX1" fmla="*/ 9013704 w 10365917"/>
              <a:gd name="connsiteY1" fmla="*/ 652357 h 720764"/>
              <a:gd name="connsiteX2" fmla="*/ 1000336 w 10365917"/>
              <a:gd name="connsiteY2" fmla="*/ 657106 h 720764"/>
              <a:gd name="connsiteX3" fmla="*/ 80766 w 10365917"/>
              <a:gd name="connsiteY3" fmla="*/ 263356 h 720764"/>
              <a:gd name="connsiteX0" fmla="*/ 9732390 w 10288796"/>
              <a:gd name="connsiteY0" fmla="*/ 0 h 709745"/>
              <a:gd name="connsiteX1" fmla="*/ 8936583 w 10288796"/>
              <a:gd name="connsiteY1" fmla="*/ 652357 h 709745"/>
              <a:gd name="connsiteX2" fmla="*/ 923215 w 10288796"/>
              <a:gd name="connsiteY2" fmla="*/ 657106 h 709745"/>
              <a:gd name="connsiteX3" fmla="*/ 3645 w 10288796"/>
              <a:gd name="connsiteY3" fmla="*/ 263356 h 709745"/>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32118 w 10288524"/>
              <a:gd name="connsiteY0" fmla="*/ 0 h 707153"/>
              <a:gd name="connsiteX1" fmla="*/ 8936311 w 10288524"/>
              <a:gd name="connsiteY1" fmla="*/ 652357 h 707153"/>
              <a:gd name="connsiteX2" fmla="*/ 922943 w 10288524"/>
              <a:gd name="connsiteY2" fmla="*/ 657106 h 707153"/>
              <a:gd name="connsiteX3" fmla="*/ 3373 w 10288524"/>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Lst>
            <a:ahLst/>
            <a:cxnLst>
              <a:cxn ang="0">
                <a:pos x="connsiteX0" y="connsiteY0"/>
              </a:cxn>
              <a:cxn ang="0">
                <a:pos x="connsiteX1" y="connsiteY1"/>
              </a:cxn>
              <a:cxn ang="0">
                <a:pos x="connsiteX2" y="connsiteY2"/>
              </a:cxn>
              <a:cxn ang="0">
                <a:pos x="connsiteX3" y="connsiteY3"/>
              </a:cxn>
            </a:cxnLst>
            <a:rect l="l" t="t" r="r" b="b"/>
            <a:pathLst>
              <a:path w="10285151" h="707153">
                <a:moveTo>
                  <a:pt x="9728745" y="0"/>
                </a:moveTo>
                <a:cubicBezTo>
                  <a:pt x="10685326" y="29272"/>
                  <a:pt x="10401134" y="542839"/>
                  <a:pt x="8932938" y="652357"/>
                </a:cubicBezTo>
                <a:cubicBezTo>
                  <a:pt x="7464742" y="761875"/>
                  <a:pt x="1953575" y="676697"/>
                  <a:pt x="919570" y="657106"/>
                </a:cubicBezTo>
                <a:cubicBezTo>
                  <a:pt x="-114435" y="637515"/>
                  <a:pt x="17729" y="518037"/>
                  <a:pt x="0" y="263356"/>
                </a:cubicBezTo>
              </a:path>
            </a:pathLst>
          </a:custGeom>
          <a:noFill/>
          <a:ln w="47625">
            <a:solidFill>
              <a:srgbClr val="9900CC"/>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F296D3BB-F9DA-491B-90CC-3FF3F4F2E0A7}"/>
              </a:ext>
            </a:extLst>
          </p:cNvPr>
          <p:cNvSpPr/>
          <p:nvPr/>
        </p:nvSpPr>
        <p:spPr>
          <a:xfrm>
            <a:off x="7781972" y="1159146"/>
            <a:ext cx="382951" cy="3854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a:extLst>
              <a:ext uri="{FF2B5EF4-FFF2-40B4-BE49-F238E27FC236}">
                <a16:creationId xmlns:a16="http://schemas.microsoft.com/office/drawing/2014/main" id="{37B8E112-B9E0-4FC2-9169-C88E33A588B5}"/>
              </a:ext>
            </a:extLst>
          </p:cNvPr>
          <p:cNvPicPr>
            <a:picLocks noChangeAspect="1"/>
          </p:cNvPicPr>
          <p:nvPr/>
        </p:nvPicPr>
        <p:blipFill rotWithShape="1">
          <a:blip r:embed="rId5"/>
          <a:srcRect r="17765"/>
          <a:stretch/>
        </p:blipFill>
        <p:spPr>
          <a:xfrm>
            <a:off x="9831426" y="207040"/>
            <a:ext cx="2230703" cy="903108"/>
          </a:xfrm>
          <a:prstGeom prst="rect">
            <a:avLst/>
          </a:prstGeom>
        </p:spPr>
      </p:pic>
      <p:grpSp>
        <p:nvGrpSpPr>
          <p:cNvPr id="310" name="Group 309">
            <a:extLst>
              <a:ext uri="{FF2B5EF4-FFF2-40B4-BE49-F238E27FC236}">
                <a16:creationId xmlns:a16="http://schemas.microsoft.com/office/drawing/2014/main" id="{24BDB6B6-5BAA-4EC4-9D47-5E738CAE2A85}"/>
              </a:ext>
            </a:extLst>
          </p:cNvPr>
          <p:cNvGrpSpPr/>
          <p:nvPr/>
        </p:nvGrpSpPr>
        <p:grpSpPr>
          <a:xfrm>
            <a:off x="346386" y="57155"/>
            <a:ext cx="1680376" cy="1247259"/>
            <a:chOff x="346386" y="57155"/>
            <a:chExt cx="1680376" cy="1247259"/>
          </a:xfrm>
        </p:grpSpPr>
        <p:pic>
          <p:nvPicPr>
            <p:cNvPr id="317" name="Picture 2" descr="Image result for buzsaki">
              <a:extLst>
                <a:ext uri="{FF2B5EF4-FFF2-40B4-BE49-F238E27FC236}">
                  <a16:creationId xmlns:a16="http://schemas.microsoft.com/office/drawing/2014/main" id="{EC8C3821-59B0-4959-B190-6ABD01D88F9A}"/>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a:off x="346386" y="623859"/>
              <a:ext cx="680555" cy="680555"/>
            </a:xfrm>
            <a:prstGeom prst="rect">
              <a:avLst/>
            </a:prstGeom>
            <a:noFill/>
            <a:extLst>
              <a:ext uri="{909E8E84-426E-40DD-AFC4-6F175D3DCCD1}">
                <a14:hiddenFill xmlns:a14="http://schemas.microsoft.com/office/drawing/2010/main">
                  <a:solidFill>
                    <a:srgbClr val="FFFFFF"/>
                  </a:solidFill>
                </a14:hiddenFill>
              </a:ext>
            </a:extLst>
          </p:spPr>
        </p:pic>
        <p:sp>
          <p:nvSpPr>
            <p:cNvPr id="318" name="Thought Bubble: Cloud 317">
              <a:extLst>
                <a:ext uri="{FF2B5EF4-FFF2-40B4-BE49-F238E27FC236}">
                  <a16:creationId xmlns:a16="http://schemas.microsoft.com/office/drawing/2014/main" id="{5669FC64-23A1-41F4-B33D-576957F0AF39}"/>
                </a:ext>
              </a:extLst>
            </p:cNvPr>
            <p:cNvSpPr/>
            <p:nvPr/>
          </p:nvSpPr>
          <p:spPr>
            <a:xfrm>
              <a:off x="570793" y="57155"/>
              <a:ext cx="1455969" cy="626233"/>
            </a:xfrm>
            <a:prstGeom prst="cloudCallou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TextBox 318">
              <a:extLst>
                <a:ext uri="{FF2B5EF4-FFF2-40B4-BE49-F238E27FC236}">
                  <a16:creationId xmlns:a16="http://schemas.microsoft.com/office/drawing/2014/main" id="{38F03606-1A61-4C11-9685-F9BFA06853D1}"/>
                </a:ext>
              </a:extLst>
            </p:cNvPr>
            <p:cNvSpPr txBox="1"/>
            <p:nvPr/>
          </p:nvSpPr>
          <p:spPr>
            <a:xfrm>
              <a:off x="711908" y="157701"/>
              <a:ext cx="1173737" cy="400110"/>
            </a:xfrm>
            <a:prstGeom prst="rect">
              <a:avLst/>
            </a:prstGeom>
            <a:noFill/>
          </p:spPr>
          <p:txBody>
            <a:bodyPr wrap="square" rtlCol="0">
              <a:spAutoFit/>
            </a:bodyPr>
            <a:lstStyle/>
            <a:p>
              <a:pPr algn="ctr"/>
              <a:r>
                <a:rPr lang="en-US" sz="1000" dirty="0">
                  <a:latin typeface="Century Gothic" panose="020B0502020202020204" pitchFamily="34" charset="0"/>
                </a:rPr>
                <a:t>Couldn’t have said it better.</a:t>
              </a:r>
            </a:p>
          </p:txBody>
        </p:sp>
      </p:grpSp>
    </p:spTree>
    <p:extLst>
      <p:ext uri="{BB962C8B-B14F-4D97-AF65-F5344CB8AC3E}">
        <p14:creationId xmlns:p14="http://schemas.microsoft.com/office/powerpoint/2010/main" val="2490996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nodeType="withEffect">
                                  <p:stCondLst>
                                    <p:cond delay="0"/>
                                  </p:stCondLst>
                                  <p:childTnLst>
                                    <p:animEffect transition="out" filter="dissolve">
                                      <p:cBhvr>
                                        <p:cTn id="6" dur="3000"/>
                                        <p:tgtEl>
                                          <p:spTgt spid="268"/>
                                        </p:tgtEl>
                                      </p:cBhvr>
                                    </p:animEffect>
                                    <p:set>
                                      <p:cBhvr>
                                        <p:cTn id="7" dur="1" fill="hold">
                                          <p:stCondLst>
                                            <p:cond delay="2999"/>
                                          </p:stCondLst>
                                        </p:cTn>
                                        <p:tgtEl>
                                          <p:spTgt spid="26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95B79A-B5D1-4336-89C7-36F14E48F278}"/>
              </a:ext>
            </a:extLst>
          </p:cNvPr>
          <p:cNvGrpSpPr/>
          <p:nvPr/>
        </p:nvGrpSpPr>
        <p:grpSpPr>
          <a:xfrm>
            <a:off x="2590506" y="898627"/>
            <a:ext cx="4135828" cy="1123383"/>
            <a:chOff x="2590506" y="898627"/>
            <a:chExt cx="4135828" cy="1123383"/>
          </a:xfrm>
        </p:grpSpPr>
        <p:pic>
          <p:nvPicPr>
            <p:cNvPr id="2050" name="Picture 2" descr="Reduced phase-locking of MSDB units to hippocampal theta rhythm.&#10;(A,B) Example of hippocampal LFP and theta-filtered signal with the simultaneously-recorded spike train from one MSDB unit. Notice the alignment (phase-locking) of spikes near the peak of the hippocampal theta oscillation. (C) Example of phase histogram of spikes in a standard (left) and rose plot (right) showing a strong theta phase preference. In left plot, red line indicates phase of hippocampal theta, and black bars indicate the phase of spikes. In right plot, phase histogram is shown in blue, theta phase as coordinates on the rose plot, and the red line indicates the mean resultant vector. (D) Histograms of theta phase-locking strength (mean resultant vector length) for units from controls and shScn1a rats. Phase-locking strength and (E) the proportion of units with statistically-significant phase-locking (Rayleigh test) were reduced after knockdown of Nav1.1 (p&lt;.01).">
              <a:extLst>
                <a:ext uri="{FF2B5EF4-FFF2-40B4-BE49-F238E27FC236}">
                  <a16:creationId xmlns:a16="http://schemas.microsoft.com/office/drawing/2014/main" id="{6BECA447-1A71-477F-A6B5-F947EF92A46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6139" r="44470" b="48572"/>
            <a:stretch/>
          </p:blipFill>
          <p:spPr bwMode="auto">
            <a:xfrm>
              <a:off x="2590506" y="898627"/>
              <a:ext cx="2988221" cy="1123383"/>
            </a:xfrm>
            <a:prstGeom prst="rect">
              <a:avLst/>
            </a:prstGeom>
            <a:noFill/>
            <a:extLst>
              <a:ext uri="{909E8E84-426E-40DD-AFC4-6F175D3DCCD1}">
                <a14:hiddenFill xmlns:a14="http://schemas.microsoft.com/office/drawing/2010/main">
                  <a:solidFill>
                    <a:srgbClr val="FFFFFF"/>
                  </a:solidFill>
                </a14:hiddenFill>
              </a:ext>
            </a:extLst>
          </p:spPr>
        </p:pic>
        <p:sp>
          <p:nvSpPr>
            <p:cNvPr id="262" name="TextBox 261">
              <a:extLst>
                <a:ext uri="{FF2B5EF4-FFF2-40B4-BE49-F238E27FC236}">
                  <a16:creationId xmlns:a16="http://schemas.microsoft.com/office/drawing/2014/main" id="{451BC470-4D4A-4C21-B4F6-9AD4BC8DC89C}"/>
                </a:ext>
              </a:extLst>
            </p:cNvPr>
            <p:cNvSpPr txBox="1"/>
            <p:nvPr/>
          </p:nvSpPr>
          <p:spPr>
            <a:xfrm>
              <a:off x="5397124" y="1597087"/>
              <a:ext cx="1329210" cy="246221"/>
            </a:xfrm>
            <a:prstGeom prst="rect">
              <a:avLst/>
            </a:prstGeom>
            <a:noFill/>
          </p:spPr>
          <p:txBody>
            <a:bodyPr wrap="none" rtlCol="0">
              <a:spAutoFit/>
            </a:bodyPr>
            <a:lstStyle/>
            <a:p>
              <a:r>
                <a:rPr lang="en-US" sz="1000" dirty="0">
                  <a:latin typeface="Century Gothic" panose="020B0502020202020204" pitchFamily="34" charset="0"/>
                </a:rPr>
                <a:t>Bender et al., 2016</a:t>
              </a:r>
            </a:p>
          </p:txBody>
        </p:sp>
      </p:grpSp>
      <p:pic>
        <p:nvPicPr>
          <p:cNvPr id="8" name="Picture 7">
            <a:extLst>
              <a:ext uri="{FF2B5EF4-FFF2-40B4-BE49-F238E27FC236}">
                <a16:creationId xmlns:a16="http://schemas.microsoft.com/office/drawing/2014/main" id="{17BFA644-A9A1-4CF6-800D-B5ABC06903B3}"/>
              </a:ext>
            </a:extLst>
          </p:cNvPr>
          <p:cNvPicPr>
            <a:picLocks noChangeAspect="1"/>
          </p:cNvPicPr>
          <p:nvPr/>
        </p:nvPicPr>
        <p:blipFill>
          <a:blip r:embed="rId4"/>
          <a:stretch>
            <a:fillRect/>
          </a:stretch>
        </p:blipFill>
        <p:spPr>
          <a:xfrm>
            <a:off x="7693434" y="1056317"/>
            <a:ext cx="3983711" cy="3584176"/>
          </a:xfrm>
          <a:prstGeom prst="rect">
            <a:avLst/>
          </a:prstGeom>
        </p:spPr>
      </p:pic>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612" name="Group 611">
            <a:extLst>
              <a:ext uri="{FF2B5EF4-FFF2-40B4-BE49-F238E27FC236}">
                <a16:creationId xmlns:a16="http://schemas.microsoft.com/office/drawing/2014/main" id="{12E0DF6F-4DCC-4C28-A702-6B4EE25F18E5}"/>
              </a:ext>
            </a:extLst>
          </p:cNvPr>
          <p:cNvGrpSpPr/>
          <p:nvPr/>
        </p:nvGrpSpPr>
        <p:grpSpPr>
          <a:xfrm>
            <a:off x="5300982" y="5249996"/>
            <a:ext cx="1127101" cy="296437"/>
            <a:chOff x="5300982" y="5249996"/>
            <a:chExt cx="1127101" cy="296437"/>
          </a:xfrm>
        </p:grpSpPr>
        <p:cxnSp>
          <p:nvCxnSpPr>
            <p:cNvPr id="613" name="Straight Connector 612">
              <a:extLst>
                <a:ext uri="{FF2B5EF4-FFF2-40B4-BE49-F238E27FC236}">
                  <a16:creationId xmlns:a16="http://schemas.microsoft.com/office/drawing/2014/main" id="{F46AF393-DF6A-4F76-89E3-5731F68F5B51}"/>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4283585-007C-4FB1-8719-CC58A01357B3}"/>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15" name="Group 614">
              <a:extLst>
                <a:ext uri="{FF2B5EF4-FFF2-40B4-BE49-F238E27FC236}">
                  <a16:creationId xmlns:a16="http://schemas.microsoft.com/office/drawing/2014/main" id="{4C1648B6-F6CE-41A8-95AB-0B89618E2120}"/>
                </a:ext>
              </a:extLst>
            </p:cNvPr>
            <p:cNvGrpSpPr/>
            <p:nvPr/>
          </p:nvGrpSpPr>
          <p:grpSpPr>
            <a:xfrm>
              <a:off x="5345143" y="5249996"/>
              <a:ext cx="1053459" cy="80526"/>
              <a:chOff x="5357846" y="5249996"/>
              <a:chExt cx="1053459" cy="80526"/>
            </a:xfrm>
          </p:grpSpPr>
          <p:grpSp>
            <p:nvGrpSpPr>
              <p:cNvPr id="666" name="Group 665">
                <a:extLst>
                  <a:ext uri="{FF2B5EF4-FFF2-40B4-BE49-F238E27FC236}">
                    <a16:creationId xmlns:a16="http://schemas.microsoft.com/office/drawing/2014/main" id="{8EF62A62-859F-49E5-BD30-A880380E36DD}"/>
                  </a:ext>
                </a:extLst>
              </p:cNvPr>
              <p:cNvGrpSpPr/>
              <p:nvPr/>
            </p:nvGrpSpPr>
            <p:grpSpPr>
              <a:xfrm>
                <a:off x="5357846" y="5252121"/>
                <a:ext cx="527322" cy="78401"/>
                <a:chOff x="3064128" y="5259734"/>
                <a:chExt cx="954674" cy="250936"/>
              </a:xfrm>
            </p:grpSpPr>
            <p:sp>
              <p:nvSpPr>
                <p:cNvPr id="679" name="Freeform: Shape 678">
                  <a:extLst>
                    <a:ext uri="{FF2B5EF4-FFF2-40B4-BE49-F238E27FC236}">
                      <a16:creationId xmlns:a16="http://schemas.microsoft.com/office/drawing/2014/main" id="{FBE4EB61-0F37-4E8E-872E-C6B27F3B866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Freeform: Shape 679">
                  <a:extLst>
                    <a:ext uri="{FF2B5EF4-FFF2-40B4-BE49-F238E27FC236}">
                      <a16:creationId xmlns:a16="http://schemas.microsoft.com/office/drawing/2014/main" id="{8377D28D-6E4F-4E50-95CF-BF933425016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Freeform: Shape 680">
                  <a:extLst>
                    <a:ext uri="{FF2B5EF4-FFF2-40B4-BE49-F238E27FC236}">
                      <a16:creationId xmlns:a16="http://schemas.microsoft.com/office/drawing/2014/main" id="{FB7B4734-ACF2-492E-A146-FE9FD5F6958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reeform: Shape 681">
                  <a:extLst>
                    <a:ext uri="{FF2B5EF4-FFF2-40B4-BE49-F238E27FC236}">
                      <a16:creationId xmlns:a16="http://schemas.microsoft.com/office/drawing/2014/main" id="{6F5DE732-A18E-48D9-9768-11EDC174F0F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reeform: Shape 682">
                  <a:extLst>
                    <a:ext uri="{FF2B5EF4-FFF2-40B4-BE49-F238E27FC236}">
                      <a16:creationId xmlns:a16="http://schemas.microsoft.com/office/drawing/2014/main" id="{A7F1EE72-6A3D-4E9A-A11C-2CDB011AC5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Freeform: Shape 683">
                  <a:extLst>
                    <a:ext uri="{FF2B5EF4-FFF2-40B4-BE49-F238E27FC236}">
                      <a16:creationId xmlns:a16="http://schemas.microsoft.com/office/drawing/2014/main" id="{8CB8468A-0755-48AA-973C-B6BB823A6F2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Freeform: Shape 684">
                  <a:extLst>
                    <a:ext uri="{FF2B5EF4-FFF2-40B4-BE49-F238E27FC236}">
                      <a16:creationId xmlns:a16="http://schemas.microsoft.com/office/drawing/2014/main" id="{D872BE33-388E-4BF4-89AC-4AACED3DABF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Freeform: Shape 685">
                  <a:extLst>
                    <a:ext uri="{FF2B5EF4-FFF2-40B4-BE49-F238E27FC236}">
                      <a16:creationId xmlns:a16="http://schemas.microsoft.com/office/drawing/2014/main" id="{C6AFBD2C-06D6-46EC-8434-2AF2D27A076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Freeform: Shape 686">
                  <a:extLst>
                    <a:ext uri="{FF2B5EF4-FFF2-40B4-BE49-F238E27FC236}">
                      <a16:creationId xmlns:a16="http://schemas.microsoft.com/office/drawing/2014/main" id="{CE8A9528-1914-4728-90AB-DD7E366CE22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reeform: Shape 687">
                  <a:extLst>
                    <a:ext uri="{FF2B5EF4-FFF2-40B4-BE49-F238E27FC236}">
                      <a16:creationId xmlns:a16="http://schemas.microsoft.com/office/drawing/2014/main" id="{499DB118-13C2-4DC1-A319-CBAC9708636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reeform: Shape 688">
                  <a:extLst>
                    <a:ext uri="{FF2B5EF4-FFF2-40B4-BE49-F238E27FC236}">
                      <a16:creationId xmlns:a16="http://schemas.microsoft.com/office/drawing/2014/main" id="{BC131F21-955F-4A63-A31C-470ED36F9D42}"/>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7" name="Group 666">
                <a:extLst>
                  <a:ext uri="{FF2B5EF4-FFF2-40B4-BE49-F238E27FC236}">
                    <a16:creationId xmlns:a16="http://schemas.microsoft.com/office/drawing/2014/main" id="{1DD74D29-EA4E-4E30-AC29-E9CDB15A974E}"/>
                  </a:ext>
                </a:extLst>
              </p:cNvPr>
              <p:cNvGrpSpPr/>
              <p:nvPr/>
            </p:nvGrpSpPr>
            <p:grpSpPr>
              <a:xfrm>
                <a:off x="5883983" y="5249996"/>
                <a:ext cx="527322" cy="78401"/>
                <a:chOff x="3064128" y="5259734"/>
                <a:chExt cx="954674" cy="250936"/>
              </a:xfrm>
            </p:grpSpPr>
            <p:sp>
              <p:nvSpPr>
                <p:cNvPr id="668" name="Freeform: Shape 667">
                  <a:extLst>
                    <a:ext uri="{FF2B5EF4-FFF2-40B4-BE49-F238E27FC236}">
                      <a16:creationId xmlns:a16="http://schemas.microsoft.com/office/drawing/2014/main" id="{7ED2B3D1-439B-446F-865F-16F06C00B0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Freeform: Shape 668">
                  <a:extLst>
                    <a:ext uri="{FF2B5EF4-FFF2-40B4-BE49-F238E27FC236}">
                      <a16:creationId xmlns:a16="http://schemas.microsoft.com/office/drawing/2014/main" id="{DA34CEE1-DF74-4535-AF65-EC4C9CAF79D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Freeform: Shape 669">
                  <a:extLst>
                    <a:ext uri="{FF2B5EF4-FFF2-40B4-BE49-F238E27FC236}">
                      <a16:creationId xmlns:a16="http://schemas.microsoft.com/office/drawing/2014/main" id="{B0716135-8DE3-42CA-A391-BA23740FA0D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Freeform: Shape 670">
                  <a:extLst>
                    <a:ext uri="{FF2B5EF4-FFF2-40B4-BE49-F238E27FC236}">
                      <a16:creationId xmlns:a16="http://schemas.microsoft.com/office/drawing/2014/main" id="{0BE06586-1D59-4468-B581-4D417F72B48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reeform: Shape 671">
                  <a:extLst>
                    <a:ext uri="{FF2B5EF4-FFF2-40B4-BE49-F238E27FC236}">
                      <a16:creationId xmlns:a16="http://schemas.microsoft.com/office/drawing/2014/main" id="{DC74DAF1-0895-4B44-8E3C-7BF69365F1A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Shape 672">
                  <a:extLst>
                    <a:ext uri="{FF2B5EF4-FFF2-40B4-BE49-F238E27FC236}">
                      <a16:creationId xmlns:a16="http://schemas.microsoft.com/office/drawing/2014/main" id="{FAED9C51-EF5C-4222-9164-5001C56EB65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Shape 673">
                  <a:extLst>
                    <a:ext uri="{FF2B5EF4-FFF2-40B4-BE49-F238E27FC236}">
                      <a16:creationId xmlns:a16="http://schemas.microsoft.com/office/drawing/2014/main" id="{188D35A2-DC00-4990-A8CB-3B6DBB7E473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reeform: Shape 674">
                  <a:extLst>
                    <a:ext uri="{FF2B5EF4-FFF2-40B4-BE49-F238E27FC236}">
                      <a16:creationId xmlns:a16="http://schemas.microsoft.com/office/drawing/2014/main" id="{ED65338D-D92D-49CE-AD65-530ECBE5BB2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Freeform: Shape 675">
                  <a:extLst>
                    <a:ext uri="{FF2B5EF4-FFF2-40B4-BE49-F238E27FC236}">
                      <a16:creationId xmlns:a16="http://schemas.microsoft.com/office/drawing/2014/main" id="{6B9A05E3-B09A-4544-BA32-31EC4B425C9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Freeform: Shape 676">
                  <a:extLst>
                    <a:ext uri="{FF2B5EF4-FFF2-40B4-BE49-F238E27FC236}">
                      <a16:creationId xmlns:a16="http://schemas.microsoft.com/office/drawing/2014/main" id="{0392806E-CC64-4CEB-AEF0-64B5CEFD9CC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Freeform: Shape 677">
                  <a:extLst>
                    <a:ext uri="{FF2B5EF4-FFF2-40B4-BE49-F238E27FC236}">
                      <a16:creationId xmlns:a16="http://schemas.microsoft.com/office/drawing/2014/main" id="{F039F814-1B18-4612-B363-0E475D4845F7}"/>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6" name="Group 615">
              <a:extLst>
                <a:ext uri="{FF2B5EF4-FFF2-40B4-BE49-F238E27FC236}">
                  <a16:creationId xmlns:a16="http://schemas.microsoft.com/office/drawing/2014/main" id="{A8217F1E-E1CB-4AEC-9919-289551017E99}"/>
                </a:ext>
              </a:extLst>
            </p:cNvPr>
            <p:cNvGrpSpPr/>
            <p:nvPr/>
          </p:nvGrpSpPr>
          <p:grpSpPr>
            <a:xfrm>
              <a:off x="5345143" y="5361115"/>
              <a:ext cx="1053459" cy="80526"/>
              <a:chOff x="5435623" y="5361115"/>
              <a:chExt cx="1053459" cy="80526"/>
            </a:xfrm>
          </p:grpSpPr>
          <p:grpSp>
            <p:nvGrpSpPr>
              <p:cNvPr id="642" name="Group 641">
                <a:extLst>
                  <a:ext uri="{FF2B5EF4-FFF2-40B4-BE49-F238E27FC236}">
                    <a16:creationId xmlns:a16="http://schemas.microsoft.com/office/drawing/2014/main" id="{3A357A97-A8D8-4DE2-A588-9B5A5C883E26}"/>
                  </a:ext>
                </a:extLst>
              </p:cNvPr>
              <p:cNvGrpSpPr/>
              <p:nvPr/>
            </p:nvGrpSpPr>
            <p:grpSpPr>
              <a:xfrm>
                <a:off x="5435623" y="5363240"/>
                <a:ext cx="527322" cy="78401"/>
                <a:chOff x="3064128" y="5259734"/>
                <a:chExt cx="954674" cy="250936"/>
              </a:xfrm>
            </p:grpSpPr>
            <p:sp>
              <p:nvSpPr>
                <p:cNvPr id="655" name="Freeform: Shape 654">
                  <a:extLst>
                    <a:ext uri="{FF2B5EF4-FFF2-40B4-BE49-F238E27FC236}">
                      <a16:creationId xmlns:a16="http://schemas.microsoft.com/office/drawing/2014/main" id="{81098C4A-1BCB-4E64-877B-3C1CCA173FB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reeform: Shape 655">
                  <a:extLst>
                    <a:ext uri="{FF2B5EF4-FFF2-40B4-BE49-F238E27FC236}">
                      <a16:creationId xmlns:a16="http://schemas.microsoft.com/office/drawing/2014/main" id="{03EE4808-4F6E-451D-B6EB-EE35B03F928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Freeform: Shape 656">
                  <a:extLst>
                    <a:ext uri="{FF2B5EF4-FFF2-40B4-BE49-F238E27FC236}">
                      <a16:creationId xmlns:a16="http://schemas.microsoft.com/office/drawing/2014/main" id="{B6103AD3-378B-4D50-92F2-5DCE146246D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Freeform: Shape 657">
                  <a:extLst>
                    <a:ext uri="{FF2B5EF4-FFF2-40B4-BE49-F238E27FC236}">
                      <a16:creationId xmlns:a16="http://schemas.microsoft.com/office/drawing/2014/main" id="{C5547F3F-CFD9-4268-AF4E-950A4CA5575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Freeform: Shape 658">
                  <a:extLst>
                    <a:ext uri="{FF2B5EF4-FFF2-40B4-BE49-F238E27FC236}">
                      <a16:creationId xmlns:a16="http://schemas.microsoft.com/office/drawing/2014/main" id="{0233A8B8-AA30-4B6B-AD2E-ACA4731BDBF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Freeform: Shape 659">
                  <a:extLst>
                    <a:ext uri="{FF2B5EF4-FFF2-40B4-BE49-F238E27FC236}">
                      <a16:creationId xmlns:a16="http://schemas.microsoft.com/office/drawing/2014/main" id="{5C592486-2DF7-4498-BA8B-D05B363894A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Freeform: Shape 660">
                  <a:extLst>
                    <a:ext uri="{FF2B5EF4-FFF2-40B4-BE49-F238E27FC236}">
                      <a16:creationId xmlns:a16="http://schemas.microsoft.com/office/drawing/2014/main" id="{22A28C82-6191-46FC-BCE9-37ADC201B59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Freeform: Shape 661">
                  <a:extLst>
                    <a:ext uri="{FF2B5EF4-FFF2-40B4-BE49-F238E27FC236}">
                      <a16:creationId xmlns:a16="http://schemas.microsoft.com/office/drawing/2014/main" id="{A780D52A-5F2B-449D-B7D7-1D9463426A1C}"/>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Freeform: Shape 662">
                  <a:extLst>
                    <a:ext uri="{FF2B5EF4-FFF2-40B4-BE49-F238E27FC236}">
                      <a16:creationId xmlns:a16="http://schemas.microsoft.com/office/drawing/2014/main" id="{1C3454DA-16CC-4A3C-9228-B4B5856D99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Freeform: Shape 663">
                  <a:extLst>
                    <a:ext uri="{FF2B5EF4-FFF2-40B4-BE49-F238E27FC236}">
                      <a16:creationId xmlns:a16="http://schemas.microsoft.com/office/drawing/2014/main" id="{6E7AEC37-19C8-4E28-AD96-55D6453BF0B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Freeform: Shape 664">
                  <a:extLst>
                    <a:ext uri="{FF2B5EF4-FFF2-40B4-BE49-F238E27FC236}">
                      <a16:creationId xmlns:a16="http://schemas.microsoft.com/office/drawing/2014/main" id="{D2944FAB-2984-4AE9-992A-B74C78C9025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642">
                <a:extLst>
                  <a:ext uri="{FF2B5EF4-FFF2-40B4-BE49-F238E27FC236}">
                    <a16:creationId xmlns:a16="http://schemas.microsoft.com/office/drawing/2014/main" id="{37319EB3-5CC1-42B0-BBF0-D81B0FF058A7}"/>
                  </a:ext>
                </a:extLst>
              </p:cNvPr>
              <p:cNvGrpSpPr/>
              <p:nvPr/>
            </p:nvGrpSpPr>
            <p:grpSpPr>
              <a:xfrm>
                <a:off x="5961760" y="5361115"/>
                <a:ext cx="527322" cy="78401"/>
                <a:chOff x="3064128" y="5259734"/>
                <a:chExt cx="954674" cy="250936"/>
              </a:xfrm>
            </p:grpSpPr>
            <p:sp>
              <p:nvSpPr>
                <p:cNvPr id="644" name="Freeform: Shape 643">
                  <a:extLst>
                    <a:ext uri="{FF2B5EF4-FFF2-40B4-BE49-F238E27FC236}">
                      <a16:creationId xmlns:a16="http://schemas.microsoft.com/office/drawing/2014/main" id="{4A5AD22B-3659-4C1F-8D74-7B6C3B26102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Freeform: Shape 644">
                  <a:extLst>
                    <a:ext uri="{FF2B5EF4-FFF2-40B4-BE49-F238E27FC236}">
                      <a16:creationId xmlns:a16="http://schemas.microsoft.com/office/drawing/2014/main" id="{8C978A10-D582-4958-A4AC-15D433FB497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reeform: Shape 645">
                  <a:extLst>
                    <a:ext uri="{FF2B5EF4-FFF2-40B4-BE49-F238E27FC236}">
                      <a16:creationId xmlns:a16="http://schemas.microsoft.com/office/drawing/2014/main" id="{BCEC6C83-FBB8-4068-BB31-6948A566CB0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Freeform: Shape 646">
                  <a:extLst>
                    <a:ext uri="{FF2B5EF4-FFF2-40B4-BE49-F238E27FC236}">
                      <a16:creationId xmlns:a16="http://schemas.microsoft.com/office/drawing/2014/main" id="{B544D883-4DCC-448B-A131-4A7D41A9D04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Shape 647">
                  <a:extLst>
                    <a:ext uri="{FF2B5EF4-FFF2-40B4-BE49-F238E27FC236}">
                      <a16:creationId xmlns:a16="http://schemas.microsoft.com/office/drawing/2014/main" id="{662B103A-A2DE-4E28-91BC-7BFFAA107AB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Shape 648">
                  <a:extLst>
                    <a:ext uri="{FF2B5EF4-FFF2-40B4-BE49-F238E27FC236}">
                      <a16:creationId xmlns:a16="http://schemas.microsoft.com/office/drawing/2014/main" id="{4C23B5A5-CBFA-45F0-BDDA-3C392228BF0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Freeform: Shape 649">
                  <a:extLst>
                    <a:ext uri="{FF2B5EF4-FFF2-40B4-BE49-F238E27FC236}">
                      <a16:creationId xmlns:a16="http://schemas.microsoft.com/office/drawing/2014/main" id="{9AAB6C0D-31A0-4A79-BDFC-7480EA485C5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Freeform: Shape 650">
                  <a:extLst>
                    <a:ext uri="{FF2B5EF4-FFF2-40B4-BE49-F238E27FC236}">
                      <a16:creationId xmlns:a16="http://schemas.microsoft.com/office/drawing/2014/main" id="{F30040E1-ED6C-4F3F-B8C7-E2F59DABCAD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Freeform: Shape 651">
                  <a:extLst>
                    <a:ext uri="{FF2B5EF4-FFF2-40B4-BE49-F238E27FC236}">
                      <a16:creationId xmlns:a16="http://schemas.microsoft.com/office/drawing/2014/main" id="{0694B3D2-4EE7-4DB7-BED1-A8A2F42374A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reeform: Shape 652">
                  <a:extLst>
                    <a:ext uri="{FF2B5EF4-FFF2-40B4-BE49-F238E27FC236}">
                      <a16:creationId xmlns:a16="http://schemas.microsoft.com/office/drawing/2014/main" id="{E2C03C5D-2EC6-4C77-8EBA-D0FC7FD9020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Freeform: Shape 653">
                  <a:extLst>
                    <a:ext uri="{FF2B5EF4-FFF2-40B4-BE49-F238E27FC236}">
                      <a16:creationId xmlns:a16="http://schemas.microsoft.com/office/drawing/2014/main" id="{0F159000-5682-481E-9E9A-D7D4C79CD2E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616">
              <a:extLst>
                <a:ext uri="{FF2B5EF4-FFF2-40B4-BE49-F238E27FC236}">
                  <a16:creationId xmlns:a16="http://schemas.microsoft.com/office/drawing/2014/main" id="{6CB4AE63-69EE-44BD-AC88-E6D573DB4BF6}"/>
                </a:ext>
              </a:extLst>
            </p:cNvPr>
            <p:cNvGrpSpPr/>
            <p:nvPr/>
          </p:nvGrpSpPr>
          <p:grpSpPr>
            <a:xfrm>
              <a:off x="5345143" y="5465907"/>
              <a:ext cx="1053459" cy="80526"/>
              <a:chOff x="5357846" y="5249996"/>
              <a:chExt cx="1053459" cy="80526"/>
            </a:xfrm>
          </p:grpSpPr>
          <p:grpSp>
            <p:nvGrpSpPr>
              <p:cNvPr id="618" name="Group 617">
                <a:extLst>
                  <a:ext uri="{FF2B5EF4-FFF2-40B4-BE49-F238E27FC236}">
                    <a16:creationId xmlns:a16="http://schemas.microsoft.com/office/drawing/2014/main" id="{45B9A95A-A71E-4B57-88E8-67D0C9178EAA}"/>
                  </a:ext>
                </a:extLst>
              </p:cNvPr>
              <p:cNvGrpSpPr/>
              <p:nvPr/>
            </p:nvGrpSpPr>
            <p:grpSpPr>
              <a:xfrm>
                <a:off x="5357846" y="5252121"/>
                <a:ext cx="527322" cy="78401"/>
                <a:chOff x="3064128" y="5259734"/>
                <a:chExt cx="954674" cy="250936"/>
              </a:xfrm>
            </p:grpSpPr>
            <p:sp>
              <p:nvSpPr>
                <p:cNvPr id="631" name="Freeform: Shape 630">
                  <a:extLst>
                    <a:ext uri="{FF2B5EF4-FFF2-40B4-BE49-F238E27FC236}">
                      <a16:creationId xmlns:a16="http://schemas.microsoft.com/office/drawing/2014/main" id="{3FEB456E-F091-49E4-B726-86DDCF7FC8DF}"/>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reeform: Shape 631">
                  <a:extLst>
                    <a:ext uri="{FF2B5EF4-FFF2-40B4-BE49-F238E27FC236}">
                      <a16:creationId xmlns:a16="http://schemas.microsoft.com/office/drawing/2014/main" id="{196C8AE7-6FC5-4F46-8173-7962B4EAF5F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Freeform: Shape 632">
                  <a:extLst>
                    <a:ext uri="{FF2B5EF4-FFF2-40B4-BE49-F238E27FC236}">
                      <a16:creationId xmlns:a16="http://schemas.microsoft.com/office/drawing/2014/main" id="{BE821153-526D-4ABC-8D06-5B719E63C4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Freeform: Shape 633">
                  <a:extLst>
                    <a:ext uri="{FF2B5EF4-FFF2-40B4-BE49-F238E27FC236}">
                      <a16:creationId xmlns:a16="http://schemas.microsoft.com/office/drawing/2014/main" id="{E8628144-0698-45D8-A74F-8324B2EECAB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reeform: Shape 634">
                  <a:extLst>
                    <a:ext uri="{FF2B5EF4-FFF2-40B4-BE49-F238E27FC236}">
                      <a16:creationId xmlns:a16="http://schemas.microsoft.com/office/drawing/2014/main" id="{AF60FD6F-EFCD-4E76-A6A3-8FDE694C408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reeform: Shape 635">
                  <a:extLst>
                    <a:ext uri="{FF2B5EF4-FFF2-40B4-BE49-F238E27FC236}">
                      <a16:creationId xmlns:a16="http://schemas.microsoft.com/office/drawing/2014/main" id="{18817E01-7E23-4052-82FB-7DDE021021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reeform: Shape 636">
                  <a:extLst>
                    <a:ext uri="{FF2B5EF4-FFF2-40B4-BE49-F238E27FC236}">
                      <a16:creationId xmlns:a16="http://schemas.microsoft.com/office/drawing/2014/main" id="{0CF09443-49A8-4BE7-83EA-D59CEF18EBB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EA50291E-1945-4DBC-A6E3-2EE311ACA68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reeform: Shape 638">
                  <a:extLst>
                    <a:ext uri="{FF2B5EF4-FFF2-40B4-BE49-F238E27FC236}">
                      <a16:creationId xmlns:a16="http://schemas.microsoft.com/office/drawing/2014/main" id="{E13FB47D-BD2E-40F6-8FAF-1E5361AE390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reeform: Shape 639">
                  <a:extLst>
                    <a:ext uri="{FF2B5EF4-FFF2-40B4-BE49-F238E27FC236}">
                      <a16:creationId xmlns:a16="http://schemas.microsoft.com/office/drawing/2014/main" id="{B815D381-CC7A-476F-9391-EBDB102C6C4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Freeform: Shape 640">
                  <a:extLst>
                    <a:ext uri="{FF2B5EF4-FFF2-40B4-BE49-F238E27FC236}">
                      <a16:creationId xmlns:a16="http://schemas.microsoft.com/office/drawing/2014/main" id="{35993C53-04B1-43B5-BA46-F6B211D9A03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a:extLst>
                  <a:ext uri="{FF2B5EF4-FFF2-40B4-BE49-F238E27FC236}">
                    <a16:creationId xmlns:a16="http://schemas.microsoft.com/office/drawing/2014/main" id="{EDE12571-EFD5-4F0D-93A5-5E38280A93DA}"/>
                  </a:ext>
                </a:extLst>
              </p:cNvPr>
              <p:cNvGrpSpPr/>
              <p:nvPr/>
            </p:nvGrpSpPr>
            <p:grpSpPr>
              <a:xfrm>
                <a:off x="5883983" y="5249996"/>
                <a:ext cx="527322" cy="78401"/>
                <a:chOff x="3064128" y="5259734"/>
                <a:chExt cx="954674" cy="250936"/>
              </a:xfrm>
            </p:grpSpPr>
            <p:sp>
              <p:nvSpPr>
                <p:cNvPr id="620" name="Freeform: Shape 619">
                  <a:extLst>
                    <a:ext uri="{FF2B5EF4-FFF2-40B4-BE49-F238E27FC236}">
                      <a16:creationId xmlns:a16="http://schemas.microsoft.com/office/drawing/2014/main" id="{EA886201-265E-42B3-A0FE-49AB14CEB9C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Shape 620">
                  <a:extLst>
                    <a:ext uri="{FF2B5EF4-FFF2-40B4-BE49-F238E27FC236}">
                      <a16:creationId xmlns:a16="http://schemas.microsoft.com/office/drawing/2014/main" id="{EA212FE1-EFE3-470E-8C2E-2D51A2858DC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Shape 621">
                  <a:extLst>
                    <a:ext uri="{FF2B5EF4-FFF2-40B4-BE49-F238E27FC236}">
                      <a16:creationId xmlns:a16="http://schemas.microsoft.com/office/drawing/2014/main" id="{4F32E342-3B8A-48F4-8D4A-186F2F4624A7}"/>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Shape 622">
                  <a:extLst>
                    <a:ext uri="{FF2B5EF4-FFF2-40B4-BE49-F238E27FC236}">
                      <a16:creationId xmlns:a16="http://schemas.microsoft.com/office/drawing/2014/main" id="{C5DA39A4-0698-4781-B63E-A5CF0746702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Shape 623">
                  <a:extLst>
                    <a:ext uri="{FF2B5EF4-FFF2-40B4-BE49-F238E27FC236}">
                      <a16:creationId xmlns:a16="http://schemas.microsoft.com/office/drawing/2014/main" id="{CBEC52BE-4D99-43CB-8B53-B3F8D1C93009}"/>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Shape 624">
                  <a:extLst>
                    <a:ext uri="{FF2B5EF4-FFF2-40B4-BE49-F238E27FC236}">
                      <a16:creationId xmlns:a16="http://schemas.microsoft.com/office/drawing/2014/main" id="{84E57707-28D9-4F15-84D2-FAABE3F43C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Freeform: Shape 625">
                  <a:extLst>
                    <a:ext uri="{FF2B5EF4-FFF2-40B4-BE49-F238E27FC236}">
                      <a16:creationId xmlns:a16="http://schemas.microsoft.com/office/drawing/2014/main" id="{CD4D2BA9-F4C5-4A99-9B2F-DBEA7765369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Freeform: Shape 626">
                  <a:extLst>
                    <a:ext uri="{FF2B5EF4-FFF2-40B4-BE49-F238E27FC236}">
                      <a16:creationId xmlns:a16="http://schemas.microsoft.com/office/drawing/2014/main" id="{E9F7F8D5-C446-479B-B222-1F218D42C3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Shape 627">
                  <a:extLst>
                    <a:ext uri="{FF2B5EF4-FFF2-40B4-BE49-F238E27FC236}">
                      <a16:creationId xmlns:a16="http://schemas.microsoft.com/office/drawing/2014/main" id="{4AC1F7A6-9B68-4C5A-B267-66DE271AB33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Shape 628">
                  <a:extLst>
                    <a:ext uri="{FF2B5EF4-FFF2-40B4-BE49-F238E27FC236}">
                      <a16:creationId xmlns:a16="http://schemas.microsoft.com/office/drawing/2014/main" id="{7B76543A-BD5C-48C4-8B0F-364FC280BCA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Shape 629">
                  <a:extLst>
                    <a:ext uri="{FF2B5EF4-FFF2-40B4-BE49-F238E27FC236}">
                      <a16:creationId xmlns:a16="http://schemas.microsoft.com/office/drawing/2014/main" id="{D3342174-3A45-4C54-9588-26CAFAECE6F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3" name="TextBox 242">
            <a:extLst>
              <a:ext uri="{FF2B5EF4-FFF2-40B4-BE49-F238E27FC236}">
                <a16:creationId xmlns:a16="http://schemas.microsoft.com/office/drawing/2014/main" id="{8A454FFA-C046-49BC-BCFE-B94D147D7E5A}"/>
              </a:ext>
            </a:extLst>
          </p:cNvPr>
          <p:cNvSpPr txBox="1"/>
          <p:nvPr/>
        </p:nvSpPr>
        <p:spPr>
          <a:xfrm>
            <a:off x="2416863" y="204980"/>
            <a:ext cx="6572633" cy="707886"/>
          </a:xfrm>
          <a:prstGeom prst="rect">
            <a:avLst/>
          </a:prstGeom>
          <a:noFill/>
        </p:spPr>
        <p:txBody>
          <a:bodyPr wrap="none" rtlCol="0">
            <a:spAutoFit/>
          </a:bodyPr>
          <a:lstStyle/>
          <a:p>
            <a:r>
              <a:rPr lang="en-US" sz="4000" dirty="0">
                <a:latin typeface="Century Gothic" panose="020B0502020202020204" pitchFamily="34" charset="0"/>
              </a:rPr>
              <a:t>Hippocampus: Physiology</a:t>
            </a:r>
          </a:p>
        </p:txBody>
      </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86" name="TextBox 585">
            <a:extLst>
              <a:ext uri="{FF2B5EF4-FFF2-40B4-BE49-F238E27FC236}">
                <a16:creationId xmlns:a16="http://schemas.microsoft.com/office/drawing/2014/main" id="{69480B1A-5FE4-4D26-B49E-A30AC7284FEB}"/>
              </a:ext>
            </a:extLst>
          </p:cNvPr>
          <p:cNvSpPr txBox="1"/>
          <p:nvPr/>
        </p:nvSpPr>
        <p:spPr>
          <a:xfrm>
            <a:off x="10014904" y="4803107"/>
            <a:ext cx="760144" cy="523220"/>
          </a:xfrm>
          <a:prstGeom prst="rect">
            <a:avLst/>
          </a:prstGeom>
          <a:noFill/>
        </p:spPr>
        <p:txBody>
          <a:bodyPr wrap="none" rtlCol="0">
            <a:spAutoFit/>
          </a:bodyPr>
          <a:lstStyle/>
          <a:p>
            <a:r>
              <a:rPr lang="en-US" sz="2800" dirty="0">
                <a:solidFill>
                  <a:srgbClr val="9900CC"/>
                </a:solidFill>
                <a:latin typeface="Candara" panose="020E0502030303020204" pitchFamily="34" charset="0"/>
              </a:rPr>
              <a:t>Sub</a:t>
            </a:r>
          </a:p>
        </p:txBody>
      </p:sp>
      <p:sp>
        <p:nvSpPr>
          <p:cNvPr id="588" name="Rectangle 587">
            <a:extLst>
              <a:ext uri="{FF2B5EF4-FFF2-40B4-BE49-F238E27FC236}">
                <a16:creationId xmlns:a16="http://schemas.microsoft.com/office/drawing/2014/main" id="{4CCA1B17-69DC-4491-9CEC-5DDFA3899395}"/>
              </a:ext>
            </a:extLst>
          </p:cNvPr>
          <p:cNvSpPr/>
          <p:nvPr/>
        </p:nvSpPr>
        <p:spPr>
          <a:xfrm>
            <a:off x="9831426" y="5499889"/>
            <a:ext cx="1127101" cy="73186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Rectangle 589">
            <a:extLst>
              <a:ext uri="{FF2B5EF4-FFF2-40B4-BE49-F238E27FC236}">
                <a16:creationId xmlns:a16="http://schemas.microsoft.com/office/drawing/2014/main" id="{C9E4F3E5-C8BF-4331-84AD-624CA039E97B}"/>
              </a:ext>
            </a:extLst>
          </p:cNvPr>
          <p:cNvSpPr/>
          <p:nvPr/>
        </p:nvSpPr>
        <p:spPr>
          <a:xfrm>
            <a:off x="9831426" y="5242143"/>
            <a:ext cx="1127101" cy="50727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7FC331AF-DE11-46C3-AB32-7D6860500053}"/>
              </a:ext>
            </a:extLst>
          </p:cNvPr>
          <p:cNvGrpSpPr/>
          <p:nvPr/>
        </p:nvGrpSpPr>
        <p:grpSpPr>
          <a:xfrm>
            <a:off x="7566078" y="4803107"/>
            <a:ext cx="1127227" cy="1428646"/>
            <a:chOff x="7566078" y="4803107"/>
            <a:chExt cx="1127227" cy="1428646"/>
          </a:xfrm>
        </p:grpSpPr>
        <p:grpSp>
          <p:nvGrpSpPr>
            <p:cNvPr id="487" name="Group 486">
              <a:extLst>
                <a:ext uri="{FF2B5EF4-FFF2-40B4-BE49-F238E27FC236}">
                  <a16:creationId xmlns:a16="http://schemas.microsoft.com/office/drawing/2014/main" id="{C0EA6C60-C482-472C-AA5A-A91EBEDF6C3C}"/>
                </a:ext>
              </a:extLst>
            </p:cNvPr>
            <p:cNvGrpSpPr/>
            <p:nvPr/>
          </p:nvGrpSpPr>
          <p:grpSpPr>
            <a:xfrm>
              <a:off x="7566204" y="4803107"/>
              <a:ext cx="1127101" cy="1428646"/>
              <a:chOff x="7656305" y="4803107"/>
              <a:chExt cx="1127101" cy="1428646"/>
            </a:xfrm>
          </p:grpSpPr>
          <p:sp>
            <p:nvSpPr>
              <p:cNvPr id="492" name="TextBox 491">
                <a:extLst>
                  <a:ext uri="{FF2B5EF4-FFF2-40B4-BE49-F238E27FC236}">
                    <a16:creationId xmlns:a16="http://schemas.microsoft.com/office/drawing/2014/main" id="{46706608-1132-4B32-A6F0-CC8645637A9A}"/>
                  </a:ext>
                </a:extLst>
              </p:cNvPr>
              <p:cNvSpPr txBox="1"/>
              <p:nvPr/>
            </p:nvSpPr>
            <p:spPr>
              <a:xfrm>
                <a:off x="7894377" y="4803107"/>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nvGrpSpPr>
              <p:cNvPr id="493" name="Group 492">
                <a:extLst>
                  <a:ext uri="{FF2B5EF4-FFF2-40B4-BE49-F238E27FC236}">
                    <a16:creationId xmlns:a16="http://schemas.microsoft.com/office/drawing/2014/main" id="{3A4DDF00-DDF9-4663-BE9C-72CBB6D71F08}"/>
                  </a:ext>
                </a:extLst>
              </p:cNvPr>
              <p:cNvGrpSpPr/>
              <p:nvPr/>
            </p:nvGrpSpPr>
            <p:grpSpPr>
              <a:xfrm>
                <a:off x="7656305" y="5242144"/>
                <a:ext cx="1127101" cy="989609"/>
                <a:chOff x="770536" y="5130779"/>
                <a:chExt cx="1127101" cy="989609"/>
              </a:xfrm>
            </p:grpSpPr>
            <p:sp>
              <p:nvSpPr>
                <p:cNvPr id="494" name="Rectangle 493">
                  <a:extLst>
                    <a:ext uri="{FF2B5EF4-FFF2-40B4-BE49-F238E27FC236}">
                      <a16:creationId xmlns:a16="http://schemas.microsoft.com/office/drawing/2014/main" id="{0D21F590-1011-492C-84EC-3EAC0F8D4775}"/>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Rectangle 494">
                  <a:extLst>
                    <a:ext uri="{FF2B5EF4-FFF2-40B4-BE49-F238E27FC236}">
                      <a16:creationId xmlns:a16="http://schemas.microsoft.com/office/drawing/2014/main" id="{49005618-8FA5-430C-9B7D-FBE11CAD5E87}"/>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Rectangle 495">
                  <a:extLst>
                    <a:ext uri="{FF2B5EF4-FFF2-40B4-BE49-F238E27FC236}">
                      <a16:creationId xmlns:a16="http://schemas.microsoft.com/office/drawing/2014/main" id="{D7A384EA-4D75-4690-845B-A76356B31E75}"/>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cxnSp>
          <p:nvCxnSpPr>
            <p:cNvPr id="502" name="Straight Connector 501">
              <a:extLst>
                <a:ext uri="{FF2B5EF4-FFF2-40B4-BE49-F238E27FC236}">
                  <a16:creationId xmlns:a16="http://schemas.microsoft.com/office/drawing/2014/main" id="{67FA5AC5-2E85-457A-B37D-9766C1DDD3F3}"/>
                </a:ext>
              </a:extLst>
            </p:cNvPr>
            <p:cNvCxnSpPr>
              <a:cxnSpLocks/>
            </p:cNvCxnSpPr>
            <p:nvPr/>
          </p:nvCxnSpPr>
          <p:spPr>
            <a:xfrm>
              <a:off x="7566078" y="5411078"/>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504" name="Group 503">
              <a:extLst>
                <a:ext uri="{FF2B5EF4-FFF2-40B4-BE49-F238E27FC236}">
                  <a16:creationId xmlns:a16="http://schemas.microsoft.com/office/drawing/2014/main" id="{8DCC0DA1-7A4E-47FB-9BCF-0F6626D5FB08}"/>
                </a:ext>
              </a:extLst>
            </p:cNvPr>
            <p:cNvGrpSpPr/>
            <p:nvPr/>
          </p:nvGrpSpPr>
          <p:grpSpPr>
            <a:xfrm>
              <a:off x="7597138" y="5292438"/>
              <a:ext cx="1053459" cy="80526"/>
              <a:chOff x="5357846" y="5249996"/>
              <a:chExt cx="1053459" cy="80526"/>
            </a:xfrm>
          </p:grpSpPr>
          <p:grpSp>
            <p:nvGrpSpPr>
              <p:cNvPr id="555" name="Group 554">
                <a:extLst>
                  <a:ext uri="{FF2B5EF4-FFF2-40B4-BE49-F238E27FC236}">
                    <a16:creationId xmlns:a16="http://schemas.microsoft.com/office/drawing/2014/main" id="{84ACCEF5-E0BA-405D-A28A-1DC46D928BAA}"/>
                  </a:ext>
                </a:extLst>
              </p:cNvPr>
              <p:cNvGrpSpPr/>
              <p:nvPr/>
            </p:nvGrpSpPr>
            <p:grpSpPr>
              <a:xfrm>
                <a:off x="5357846" y="5252121"/>
                <a:ext cx="527322" cy="78401"/>
                <a:chOff x="3064128" y="5259734"/>
                <a:chExt cx="954674" cy="250936"/>
              </a:xfrm>
            </p:grpSpPr>
            <p:sp>
              <p:nvSpPr>
                <p:cNvPr id="568" name="Freeform: Shape 567">
                  <a:extLst>
                    <a:ext uri="{FF2B5EF4-FFF2-40B4-BE49-F238E27FC236}">
                      <a16:creationId xmlns:a16="http://schemas.microsoft.com/office/drawing/2014/main" id="{F3C6F402-1DBA-4074-8507-AC0CDC13529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C7CD543E-9846-4AE5-B644-0ADE2A45D5A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6BA3C69-2732-4B1D-B386-46E36FFD627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Freeform: Shape 570">
                  <a:extLst>
                    <a:ext uri="{FF2B5EF4-FFF2-40B4-BE49-F238E27FC236}">
                      <a16:creationId xmlns:a16="http://schemas.microsoft.com/office/drawing/2014/main" id="{F26BF069-B0BA-4C80-A56F-213BF2441FA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398D54C7-5901-4E2B-8927-FC3AC5D3A61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6008597B-4D66-415B-A2B7-85411668670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1F2EF07-2746-409A-AFB1-3EF2FD3C31D4}"/>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B8564401-1FDA-4A65-BFDF-2CE564E8C4C8}"/>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0839D9B7-0444-460B-A9C8-D03812DEC9C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49FA6909-D6CF-4C36-BAC6-D8CEDAA8FBC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7421BF2B-7F53-4D7E-9D8A-B08808A27246}"/>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6" name="Group 555">
                <a:extLst>
                  <a:ext uri="{FF2B5EF4-FFF2-40B4-BE49-F238E27FC236}">
                    <a16:creationId xmlns:a16="http://schemas.microsoft.com/office/drawing/2014/main" id="{E10AE987-B00B-4A0C-B180-FFFF53BD00FB}"/>
                  </a:ext>
                </a:extLst>
              </p:cNvPr>
              <p:cNvGrpSpPr/>
              <p:nvPr/>
            </p:nvGrpSpPr>
            <p:grpSpPr>
              <a:xfrm>
                <a:off x="5883983" y="5249996"/>
                <a:ext cx="527322" cy="78401"/>
                <a:chOff x="3064128" y="5259734"/>
                <a:chExt cx="954674" cy="250936"/>
              </a:xfrm>
            </p:grpSpPr>
            <p:sp>
              <p:nvSpPr>
                <p:cNvPr id="557" name="Freeform: Shape 556">
                  <a:extLst>
                    <a:ext uri="{FF2B5EF4-FFF2-40B4-BE49-F238E27FC236}">
                      <a16:creationId xmlns:a16="http://schemas.microsoft.com/office/drawing/2014/main" id="{860EABBF-E812-47EF-9E86-DA86A771E3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Freeform: Shape 557">
                  <a:extLst>
                    <a:ext uri="{FF2B5EF4-FFF2-40B4-BE49-F238E27FC236}">
                      <a16:creationId xmlns:a16="http://schemas.microsoft.com/office/drawing/2014/main" id="{20184A3F-88CA-4A6A-A32A-66CCE7B02A6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Shape 558">
                  <a:extLst>
                    <a:ext uri="{FF2B5EF4-FFF2-40B4-BE49-F238E27FC236}">
                      <a16:creationId xmlns:a16="http://schemas.microsoft.com/office/drawing/2014/main" id="{F7771EAA-EE9A-4E8B-90F2-368FB188F41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Shape 559">
                  <a:extLst>
                    <a:ext uri="{FF2B5EF4-FFF2-40B4-BE49-F238E27FC236}">
                      <a16:creationId xmlns:a16="http://schemas.microsoft.com/office/drawing/2014/main" id="{92F7952C-813A-4D6F-A700-EB2F54E25A9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535B9675-8FA4-47D8-84F4-27A6FE0876A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66F7B34-8D25-4D17-84B7-A0244DB7291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5215F1A9-FBEF-48F8-B25D-F027546A8881}"/>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B0F45B8B-E20A-465C-930C-0A8D9517334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BA290C23-ABEA-4023-954C-8C24B96957B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2234E065-5F9A-498D-A3CA-AE798732132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95C7E91F-D27A-435D-A77E-215E579ACB1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5" name="Group 504">
              <a:extLst>
                <a:ext uri="{FF2B5EF4-FFF2-40B4-BE49-F238E27FC236}">
                  <a16:creationId xmlns:a16="http://schemas.microsoft.com/office/drawing/2014/main" id="{12BFB677-8BBD-4566-956D-CE0FD5CF163C}"/>
                </a:ext>
              </a:extLst>
            </p:cNvPr>
            <p:cNvGrpSpPr/>
            <p:nvPr/>
          </p:nvGrpSpPr>
          <p:grpSpPr>
            <a:xfrm>
              <a:off x="7597138" y="5450006"/>
              <a:ext cx="1053459" cy="80526"/>
              <a:chOff x="5435623" y="5361115"/>
              <a:chExt cx="1053459" cy="80526"/>
            </a:xfrm>
          </p:grpSpPr>
          <p:grpSp>
            <p:nvGrpSpPr>
              <p:cNvPr id="531" name="Group 530">
                <a:extLst>
                  <a:ext uri="{FF2B5EF4-FFF2-40B4-BE49-F238E27FC236}">
                    <a16:creationId xmlns:a16="http://schemas.microsoft.com/office/drawing/2014/main" id="{B1CA8DCB-5326-4F94-80CD-A6DF2839473E}"/>
                  </a:ext>
                </a:extLst>
              </p:cNvPr>
              <p:cNvGrpSpPr/>
              <p:nvPr/>
            </p:nvGrpSpPr>
            <p:grpSpPr>
              <a:xfrm>
                <a:off x="5435623" y="5363240"/>
                <a:ext cx="527322" cy="78401"/>
                <a:chOff x="3064128" y="5259734"/>
                <a:chExt cx="954674" cy="250936"/>
              </a:xfrm>
            </p:grpSpPr>
            <p:sp>
              <p:nvSpPr>
                <p:cNvPr id="544" name="Freeform: Shape 543">
                  <a:extLst>
                    <a:ext uri="{FF2B5EF4-FFF2-40B4-BE49-F238E27FC236}">
                      <a16:creationId xmlns:a16="http://schemas.microsoft.com/office/drawing/2014/main" id="{9FFE8602-1DF8-49A4-A864-9DDC517A9F9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3CED8BD8-8708-4556-99E0-ABD90057DE4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F86F6B26-39F0-42B5-A104-7E5E3664BB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Freeform: Shape 546">
                  <a:extLst>
                    <a:ext uri="{FF2B5EF4-FFF2-40B4-BE49-F238E27FC236}">
                      <a16:creationId xmlns:a16="http://schemas.microsoft.com/office/drawing/2014/main" id="{129FA905-06F5-46E1-B412-52D35091014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89B6B628-6915-47FE-AD1F-63F43DF201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AE1E18C5-5614-44F7-BC16-A4C2DAEB34A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A080F99D-C8DD-4E8E-9EC2-81F30DD5B59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4797BEAC-F93B-4B74-BAE9-D44E9037FC2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93FCBC2F-F0F5-4337-8B68-515CA341CE82}"/>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3D444828-4A1B-4C4C-B7D4-77C9C362EA7C}"/>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A6347DB4-9E35-41F8-A065-A3601EE3BFD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531">
                <a:extLst>
                  <a:ext uri="{FF2B5EF4-FFF2-40B4-BE49-F238E27FC236}">
                    <a16:creationId xmlns:a16="http://schemas.microsoft.com/office/drawing/2014/main" id="{1DB145FE-93C7-4D68-A5C4-8416F5F4DBCC}"/>
                  </a:ext>
                </a:extLst>
              </p:cNvPr>
              <p:cNvGrpSpPr/>
              <p:nvPr/>
            </p:nvGrpSpPr>
            <p:grpSpPr>
              <a:xfrm>
                <a:off x="5961760" y="5361115"/>
                <a:ext cx="527322" cy="78401"/>
                <a:chOff x="3064128" y="5259734"/>
                <a:chExt cx="954674" cy="250936"/>
              </a:xfrm>
            </p:grpSpPr>
            <p:sp>
              <p:nvSpPr>
                <p:cNvPr id="533" name="Freeform: Shape 532">
                  <a:extLst>
                    <a:ext uri="{FF2B5EF4-FFF2-40B4-BE49-F238E27FC236}">
                      <a16:creationId xmlns:a16="http://schemas.microsoft.com/office/drawing/2014/main" id="{3331C530-6487-43B3-858D-1EB3A7FBA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Shape 533">
                  <a:extLst>
                    <a:ext uri="{FF2B5EF4-FFF2-40B4-BE49-F238E27FC236}">
                      <a16:creationId xmlns:a16="http://schemas.microsoft.com/office/drawing/2014/main" id="{D3F6D62B-BB7C-4FDD-A106-3F3659E412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Shape 534">
                  <a:extLst>
                    <a:ext uri="{FF2B5EF4-FFF2-40B4-BE49-F238E27FC236}">
                      <a16:creationId xmlns:a16="http://schemas.microsoft.com/office/drawing/2014/main" id="{5FE930F6-8493-42E4-BE9C-A7D9D9DBEE1A}"/>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Shape 535">
                  <a:extLst>
                    <a:ext uri="{FF2B5EF4-FFF2-40B4-BE49-F238E27FC236}">
                      <a16:creationId xmlns:a16="http://schemas.microsoft.com/office/drawing/2014/main" id="{2618E441-5AE2-42B1-9B47-20175F16A5C1}"/>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FA40196A-C3EF-4750-9EB4-4C079EF6F0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11BA7C4-67AC-492C-B4D8-64C426506C7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6915A973-8147-4FF0-B93A-B926F6BE1E7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7E9C79E5-EC0D-40D9-A07B-16B73460B38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22683571-C41C-4B40-8AB4-2CB4CB80AB2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8C9A5A5-7531-49B3-A05D-9FADB6CDED3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C92DE09C-33E5-4FEE-B8A9-806532CD624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 name="Group 47">
              <a:extLst>
                <a:ext uri="{FF2B5EF4-FFF2-40B4-BE49-F238E27FC236}">
                  <a16:creationId xmlns:a16="http://schemas.microsoft.com/office/drawing/2014/main" id="{54E09A22-EA10-4E34-86CA-E2A21BA7B96C}"/>
                </a:ext>
              </a:extLst>
            </p:cNvPr>
            <p:cNvGrpSpPr/>
            <p:nvPr/>
          </p:nvGrpSpPr>
          <p:grpSpPr>
            <a:xfrm>
              <a:off x="7751701" y="5677413"/>
              <a:ext cx="755408" cy="171815"/>
              <a:chOff x="7751701" y="5677413"/>
              <a:chExt cx="755408" cy="171815"/>
            </a:xfrm>
          </p:grpSpPr>
          <p:sp>
            <p:nvSpPr>
              <p:cNvPr id="599" name="Freeform: Shape 598">
                <a:extLst>
                  <a:ext uri="{FF2B5EF4-FFF2-40B4-BE49-F238E27FC236}">
                    <a16:creationId xmlns:a16="http://schemas.microsoft.com/office/drawing/2014/main" id="{8B89BF41-0C97-4CE8-866F-3E893B9E565C}"/>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Shape 599">
                <a:extLst>
                  <a:ext uri="{FF2B5EF4-FFF2-40B4-BE49-F238E27FC236}">
                    <a16:creationId xmlns:a16="http://schemas.microsoft.com/office/drawing/2014/main" id="{B3559290-937F-4856-87DB-88FD3170DF90}"/>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reeform: Shape 600">
                <a:extLst>
                  <a:ext uri="{FF2B5EF4-FFF2-40B4-BE49-F238E27FC236}">
                    <a16:creationId xmlns:a16="http://schemas.microsoft.com/office/drawing/2014/main" id="{775BC5FC-DEDB-48E3-86EC-8F479ABBDCBB}"/>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9">
              <a:extLst>
                <a:ext uri="{FF2B5EF4-FFF2-40B4-BE49-F238E27FC236}">
                  <a16:creationId xmlns:a16="http://schemas.microsoft.com/office/drawing/2014/main" id="{E64B9FE5-0836-4BE7-BD67-21CA26B10FC9}"/>
                </a:ext>
              </a:extLst>
            </p:cNvPr>
            <p:cNvGrpSpPr/>
            <p:nvPr/>
          </p:nvGrpSpPr>
          <p:grpSpPr>
            <a:xfrm>
              <a:off x="7623574" y="6017027"/>
              <a:ext cx="1031977" cy="114824"/>
              <a:chOff x="7623574" y="6017027"/>
              <a:chExt cx="1031977" cy="114824"/>
            </a:xfrm>
            <a:solidFill>
              <a:srgbClr val="0000FF"/>
            </a:solidFill>
          </p:grpSpPr>
          <p:sp>
            <p:nvSpPr>
              <p:cNvPr id="603" name="Oval 602">
                <a:extLst>
                  <a:ext uri="{FF2B5EF4-FFF2-40B4-BE49-F238E27FC236}">
                    <a16:creationId xmlns:a16="http://schemas.microsoft.com/office/drawing/2014/main" id="{B91BF654-9ED5-483D-83A5-52DA71535679}"/>
                  </a:ext>
                </a:extLst>
              </p:cNvPr>
              <p:cNvSpPr/>
              <p:nvPr/>
            </p:nvSpPr>
            <p:spPr>
              <a:xfrm>
                <a:off x="8392644" y="6037863"/>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94B1EA2C-6C5D-409C-8153-7E110109EBE1}"/>
                  </a:ext>
                </a:extLst>
              </p:cNvPr>
              <p:cNvSpPr/>
              <p:nvPr/>
            </p:nvSpPr>
            <p:spPr>
              <a:xfrm>
                <a:off x="7956051"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E618B750-059F-4799-B46C-CF9933BFF72A}"/>
                  </a:ext>
                </a:extLst>
              </p:cNvPr>
              <p:cNvSpPr/>
              <p:nvPr/>
            </p:nvSpPr>
            <p:spPr>
              <a:xfrm rot="5400000">
                <a:off x="8561433"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Isosceles Triangle 605">
                <a:extLst>
                  <a:ext uri="{FF2B5EF4-FFF2-40B4-BE49-F238E27FC236}">
                    <a16:creationId xmlns:a16="http://schemas.microsoft.com/office/drawing/2014/main" id="{112612FD-EB3C-4476-87CF-3B81E812130B}"/>
                  </a:ext>
                </a:extLst>
              </p:cNvPr>
              <p:cNvSpPr/>
              <p:nvPr/>
            </p:nvSpPr>
            <p:spPr>
              <a:xfrm>
                <a:off x="8247113"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Isosceles Triangle 606">
                <a:extLst>
                  <a:ext uri="{FF2B5EF4-FFF2-40B4-BE49-F238E27FC236}">
                    <a16:creationId xmlns:a16="http://schemas.microsoft.com/office/drawing/2014/main" id="{03969A4F-AD17-44F6-A8F0-1095B3B8B37F}"/>
                  </a:ext>
                </a:extLst>
              </p:cNvPr>
              <p:cNvSpPr/>
              <p:nvPr/>
            </p:nvSpPr>
            <p:spPr>
              <a:xfrm>
                <a:off x="7623574"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a:extLst>
                  <a:ext uri="{FF2B5EF4-FFF2-40B4-BE49-F238E27FC236}">
                    <a16:creationId xmlns:a16="http://schemas.microsoft.com/office/drawing/2014/main" id="{8E350BC1-EC80-484B-8493-E63ECC0CE567}"/>
                  </a:ext>
                </a:extLst>
              </p:cNvPr>
              <p:cNvSpPr/>
              <p:nvPr/>
            </p:nvSpPr>
            <p:spPr>
              <a:xfrm>
                <a:off x="8101582"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Rectangle: Rounded Corners 608">
                <a:extLst>
                  <a:ext uri="{FF2B5EF4-FFF2-40B4-BE49-F238E27FC236}">
                    <a16:creationId xmlns:a16="http://schemas.microsoft.com/office/drawing/2014/main" id="{036B8AD0-4592-4399-A701-AE5A5107B36A}"/>
                  </a:ext>
                </a:extLst>
              </p:cNvPr>
              <p:cNvSpPr/>
              <p:nvPr/>
            </p:nvSpPr>
            <p:spPr>
              <a:xfrm>
                <a:off x="7769105" y="6037863"/>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8" name="Freeform: Shape 697">
            <a:extLst>
              <a:ext uri="{FF2B5EF4-FFF2-40B4-BE49-F238E27FC236}">
                <a16:creationId xmlns:a16="http://schemas.microsoft.com/office/drawing/2014/main" id="{6B388FF9-807D-46AB-985F-677CF875146D}"/>
              </a:ext>
            </a:extLst>
          </p:cNvPr>
          <p:cNvSpPr/>
          <p:nvPr/>
        </p:nvSpPr>
        <p:spPr>
          <a:xfrm>
            <a:off x="6475212" y="5511259"/>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8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4" name="Group 703">
            <a:extLst>
              <a:ext uri="{FF2B5EF4-FFF2-40B4-BE49-F238E27FC236}">
                <a16:creationId xmlns:a16="http://schemas.microsoft.com/office/drawing/2014/main" id="{4574BA36-AA5F-4F80-88CC-1299304C4117}"/>
              </a:ext>
            </a:extLst>
          </p:cNvPr>
          <p:cNvGrpSpPr/>
          <p:nvPr/>
        </p:nvGrpSpPr>
        <p:grpSpPr>
          <a:xfrm>
            <a:off x="10026955" y="5898626"/>
            <a:ext cx="755408" cy="171815"/>
            <a:chOff x="7751701" y="5677413"/>
            <a:chExt cx="755408" cy="171815"/>
          </a:xfrm>
          <a:solidFill>
            <a:srgbClr val="9900CC"/>
          </a:solidFill>
        </p:grpSpPr>
        <p:sp>
          <p:nvSpPr>
            <p:cNvPr id="705" name="Freeform: Shape 704">
              <a:extLst>
                <a:ext uri="{FF2B5EF4-FFF2-40B4-BE49-F238E27FC236}">
                  <a16:creationId xmlns:a16="http://schemas.microsoft.com/office/drawing/2014/main" id="{B73579CB-AC0C-484E-B340-F6F0AACCC0E4}"/>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Freeform: Shape 705">
              <a:extLst>
                <a:ext uri="{FF2B5EF4-FFF2-40B4-BE49-F238E27FC236}">
                  <a16:creationId xmlns:a16="http://schemas.microsoft.com/office/drawing/2014/main" id="{9E2CE01F-AC0A-4C53-AA2D-556B60104D2F}"/>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Freeform: Shape 706">
              <a:extLst>
                <a:ext uri="{FF2B5EF4-FFF2-40B4-BE49-F238E27FC236}">
                  <a16:creationId xmlns:a16="http://schemas.microsoft.com/office/drawing/2014/main" id="{6A03BC07-28D2-401F-A4E3-EEA8929617C9}"/>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708">
            <a:extLst>
              <a:ext uri="{FF2B5EF4-FFF2-40B4-BE49-F238E27FC236}">
                <a16:creationId xmlns:a16="http://schemas.microsoft.com/office/drawing/2014/main" id="{9747F77F-D4CE-4AC5-92BE-971A290C1C0A}"/>
              </a:ext>
            </a:extLst>
          </p:cNvPr>
          <p:cNvGrpSpPr/>
          <p:nvPr/>
        </p:nvGrpSpPr>
        <p:grpSpPr>
          <a:xfrm>
            <a:off x="9916834" y="5360580"/>
            <a:ext cx="954674" cy="250936"/>
            <a:chOff x="3064128" y="5259734"/>
            <a:chExt cx="954674" cy="250936"/>
          </a:xfrm>
        </p:grpSpPr>
        <p:sp>
          <p:nvSpPr>
            <p:cNvPr id="710" name="Freeform: Shape 709">
              <a:extLst>
                <a:ext uri="{FF2B5EF4-FFF2-40B4-BE49-F238E27FC236}">
                  <a16:creationId xmlns:a16="http://schemas.microsoft.com/office/drawing/2014/main" id="{84A59884-F711-4637-9192-557F2B89B01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Freeform: Shape 710">
              <a:extLst>
                <a:ext uri="{FF2B5EF4-FFF2-40B4-BE49-F238E27FC236}">
                  <a16:creationId xmlns:a16="http://schemas.microsoft.com/office/drawing/2014/main" id="{44AC2EE3-C5F2-4897-B535-E85A1F3EDA6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Freeform: Shape 711">
              <a:extLst>
                <a:ext uri="{FF2B5EF4-FFF2-40B4-BE49-F238E27FC236}">
                  <a16:creationId xmlns:a16="http://schemas.microsoft.com/office/drawing/2014/main" id="{0D28CBCD-576B-4CD6-9BB0-2B24E294BE28}"/>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Freeform: Shape 712">
              <a:extLst>
                <a:ext uri="{FF2B5EF4-FFF2-40B4-BE49-F238E27FC236}">
                  <a16:creationId xmlns:a16="http://schemas.microsoft.com/office/drawing/2014/main" id="{BC7B05CC-3972-4EA7-828C-333BC1BB1D08}"/>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Freeform: Shape 713">
              <a:extLst>
                <a:ext uri="{FF2B5EF4-FFF2-40B4-BE49-F238E27FC236}">
                  <a16:creationId xmlns:a16="http://schemas.microsoft.com/office/drawing/2014/main" id="{E27B2941-6DB5-4B39-96F3-BDB854FAD63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Freeform: Shape 714">
              <a:extLst>
                <a:ext uri="{FF2B5EF4-FFF2-40B4-BE49-F238E27FC236}">
                  <a16:creationId xmlns:a16="http://schemas.microsoft.com/office/drawing/2014/main" id="{B663952E-334D-4834-B87B-E7E8BC0FFA7B}"/>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Freeform: Shape 715">
              <a:extLst>
                <a:ext uri="{FF2B5EF4-FFF2-40B4-BE49-F238E27FC236}">
                  <a16:creationId xmlns:a16="http://schemas.microsoft.com/office/drawing/2014/main" id="{62D0AEDC-7AD9-48F2-B9D3-BAFD337D706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Freeform: Shape 716">
              <a:extLst>
                <a:ext uri="{FF2B5EF4-FFF2-40B4-BE49-F238E27FC236}">
                  <a16:creationId xmlns:a16="http://schemas.microsoft.com/office/drawing/2014/main" id="{C24A4C2B-0DC5-42CE-93B2-06EE2EDBA0D0}"/>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Freeform: Shape 717">
              <a:extLst>
                <a:ext uri="{FF2B5EF4-FFF2-40B4-BE49-F238E27FC236}">
                  <a16:creationId xmlns:a16="http://schemas.microsoft.com/office/drawing/2014/main" id="{03707722-AFFC-4C20-B95F-45AAC1CAB0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Freeform: Shape 718">
              <a:extLst>
                <a:ext uri="{FF2B5EF4-FFF2-40B4-BE49-F238E27FC236}">
                  <a16:creationId xmlns:a16="http://schemas.microsoft.com/office/drawing/2014/main" id="{85251376-F29E-49B0-8F2B-1429A6CDB21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Freeform: Shape 719">
              <a:extLst>
                <a:ext uri="{FF2B5EF4-FFF2-40B4-BE49-F238E27FC236}">
                  <a16:creationId xmlns:a16="http://schemas.microsoft.com/office/drawing/2014/main" id="{81C2669A-C4F5-4F4B-934A-94D3009098A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a:extLst>
              <a:ext uri="{FF2B5EF4-FFF2-40B4-BE49-F238E27FC236}">
                <a16:creationId xmlns:a16="http://schemas.microsoft.com/office/drawing/2014/main" id="{541C7494-8E22-4AEF-A83A-A60A74621F7C}"/>
              </a:ext>
            </a:extLst>
          </p:cNvPr>
          <p:cNvGrpSpPr/>
          <p:nvPr/>
        </p:nvGrpSpPr>
        <p:grpSpPr>
          <a:xfrm>
            <a:off x="8738323" y="5495779"/>
            <a:ext cx="1052512" cy="267360"/>
            <a:chOff x="8738323" y="5495779"/>
            <a:chExt cx="1052512" cy="267360"/>
          </a:xfrm>
        </p:grpSpPr>
        <p:sp>
          <p:nvSpPr>
            <p:cNvPr id="187" name="Rectangle: Rounded Corners 186">
              <a:extLst>
                <a:ext uri="{FF2B5EF4-FFF2-40B4-BE49-F238E27FC236}">
                  <a16:creationId xmlns:a16="http://schemas.microsoft.com/office/drawing/2014/main" id="{8F1833BD-EC8B-4A1C-9ABB-E586944A0871}"/>
                </a:ext>
              </a:extLst>
            </p:cNvPr>
            <p:cNvSpPr/>
            <p:nvPr/>
          </p:nvSpPr>
          <p:spPr>
            <a:xfrm>
              <a:off x="9603820" y="5495779"/>
              <a:ext cx="112811" cy="17104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Freeform: Shape 728">
              <a:extLst>
                <a:ext uri="{FF2B5EF4-FFF2-40B4-BE49-F238E27FC236}">
                  <a16:creationId xmlns:a16="http://schemas.microsoft.com/office/drawing/2014/main" id="{0D06A027-18D0-44E5-823B-8090B591C7C2}"/>
                </a:ext>
              </a:extLst>
            </p:cNvPr>
            <p:cNvSpPr/>
            <p:nvPr/>
          </p:nvSpPr>
          <p:spPr>
            <a:xfrm>
              <a:off x="8738323" y="5521443"/>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00FF"/>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2" name="Freeform: Shape 731">
            <a:extLst>
              <a:ext uri="{FF2B5EF4-FFF2-40B4-BE49-F238E27FC236}">
                <a16:creationId xmlns:a16="http://schemas.microsoft.com/office/drawing/2014/main" id="{41B57DAB-6C15-4E1A-A729-D0630EAD9971}"/>
              </a:ext>
            </a:extLst>
          </p:cNvPr>
          <p:cNvSpPr/>
          <p:nvPr/>
        </p:nvSpPr>
        <p:spPr>
          <a:xfrm>
            <a:off x="1332198" y="6026737"/>
            <a:ext cx="10285151" cy="707153"/>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 name="connsiteX0" fmla="*/ 9795192 w 9822576"/>
              <a:gd name="connsiteY0" fmla="*/ 810 h 414679"/>
              <a:gd name="connsiteX1" fmla="*/ 18028 w 9822576"/>
              <a:gd name="connsiteY1" fmla="*/ 347510 h 414679"/>
              <a:gd name="connsiteX0" fmla="*/ 9805857 w 9832904"/>
              <a:gd name="connsiteY0" fmla="*/ 392 h 703739"/>
              <a:gd name="connsiteX1" fmla="*/ 28693 w 9832904"/>
              <a:gd name="connsiteY1" fmla="*/ 347092 h 703739"/>
              <a:gd name="connsiteX0" fmla="*/ 9802313 w 10076712"/>
              <a:gd name="connsiteY0" fmla="*/ 0 h 853569"/>
              <a:gd name="connsiteX1" fmla="*/ 25149 w 10076712"/>
              <a:gd name="connsiteY1" fmla="*/ 346700 h 853569"/>
              <a:gd name="connsiteX0" fmla="*/ 9802325 w 9802325"/>
              <a:gd name="connsiteY0" fmla="*/ 0 h 882997"/>
              <a:gd name="connsiteX1" fmla="*/ 8974712 w 9802325"/>
              <a:gd name="connsiteY1" fmla="*/ 493332 h 882997"/>
              <a:gd name="connsiteX2" fmla="*/ 25161 w 9802325"/>
              <a:gd name="connsiteY2" fmla="*/ 346700 h 882997"/>
              <a:gd name="connsiteX0" fmla="*/ 9816290 w 9914104"/>
              <a:gd name="connsiteY0" fmla="*/ 0 h 839132"/>
              <a:gd name="connsiteX1" fmla="*/ 8988677 w 9914104"/>
              <a:gd name="connsiteY1" fmla="*/ 493332 h 839132"/>
              <a:gd name="connsiteX2" fmla="*/ 39126 w 9914104"/>
              <a:gd name="connsiteY2" fmla="*/ 346700 h 839132"/>
              <a:gd name="connsiteX0" fmla="*/ 9816437 w 9896616"/>
              <a:gd name="connsiteY0" fmla="*/ 0 h 872221"/>
              <a:gd name="connsiteX1" fmla="*/ 8957019 w 9896616"/>
              <a:gd name="connsiteY1" fmla="*/ 588747 h 872221"/>
              <a:gd name="connsiteX2" fmla="*/ 39273 w 9896616"/>
              <a:gd name="connsiteY2" fmla="*/ 346700 h 872221"/>
              <a:gd name="connsiteX0" fmla="*/ 10242097 w 10322276"/>
              <a:gd name="connsiteY0" fmla="*/ 0 h 702896"/>
              <a:gd name="connsiteX1" fmla="*/ 9382679 w 10322276"/>
              <a:gd name="connsiteY1" fmla="*/ 588747 h 702896"/>
              <a:gd name="connsiteX2" fmla="*/ 723710 w 10322276"/>
              <a:gd name="connsiteY2" fmla="*/ 684163 h 702896"/>
              <a:gd name="connsiteX3" fmla="*/ 464933 w 10322276"/>
              <a:gd name="connsiteY3" fmla="*/ 346700 h 702896"/>
              <a:gd name="connsiteX0" fmla="*/ 9856055 w 9875122"/>
              <a:gd name="connsiteY0" fmla="*/ 0 h 673263"/>
              <a:gd name="connsiteX1" fmla="*/ 8996637 w 9875122"/>
              <a:gd name="connsiteY1" fmla="*/ 588747 h 673263"/>
              <a:gd name="connsiteX2" fmla="*/ 1021480 w 9875122"/>
              <a:gd name="connsiteY2" fmla="*/ 644406 h 673263"/>
              <a:gd name="connsiteX3" fmla="*/ 78891 w 9875122"/>
              <a:gd name="connsiteY3" fmla="*/ 346700 h 673263"/>
              <a:gd name="connsiteX0" fmla="*/ 9856055 w 10392759"/>
              <a:gd name="connsiteY0" fmla="*/ 0 h 673263"/>
              <a:gd name="connsiteX1" fmla="*/ 8996637 w 10392759"/>
              <a:gd name="connsiteY1" fmla="*/ 588747 h 673263"/>
              <a:gd name="connsiteX2" fmla="*/ 1021480 w 10392759"/>
              <a:gd name="connsiteY2" fmla="*/ 644406 h 673263"/>
              <a:gd name="connsiteX3" fmla="*/ 78891 w 10392759"/>
              <a:gd name="connsiteY3" fmla="*/ 346700 h 673263"/>
              <a:gd name="connsiteX0" fmla="*/ 9856055 w 10413636"/>
              <a:gd name="connsiteY0" fmla="*/ 0 h 707685"/>
              <a:gd name="connsiteX1" fmla="*/ 9060248 w 10413636"/>
              <a:gd name="connsiteY1" fmla="*/ 652357 h 707685"/>
              <a:gd name="connsiteX2" fmla="*/ 1021480 w 10413636"/>
              <a:gd name="connsiteY2" fmla="*/ 644406 h 707685"/>
              <a:gd name="connsiteX3" fmla="*/ 78891 w 10413636"/>
              <a:gd name="connsiteY3" fmla="*/ 346700 h 707685"/>
              <a:gd name="connsiteX0" fmla="*/ 9835170 w 10392751"/>
              <a:gd name="connsiteY0" fmla="*/ 0 h 707685"/>
              <a:gd name="connsiteX1" fmla="*/ 9039363 w 10392751"/>
              <a:gd name="connsiteY1" fmla="*/ 652357 h 707685"/>
              <a:gd name="connsiteX2" fmla="*/ 1000595 w 10392751"/>
              <a:gd name="connsiteY2" fmla="*/ 644406 h 707685"/>
              <a:gd name="connsiteX3" fmla="*/ 58006 w 10392751"/>
              <a:gd name="connsiteY3" fmla="*/ 346700 h 707685"/>
              <a:gd name="connsiteX0" fmla="*/ 9777164 w 10334745"/>
              <a:gd name="connsiteY0" fmla="*/ 0 h 707685"/>
              <a:gd name="connsiteX1" fmla="*/ 8981357 w 10334745"/>
              <a:gd name="connsiteY1" fmla="*/ 652357 h 707685"/>
              <a:gd name="connsiteX2" fmla="*/ 942589 w 10334745"/>
              <a:gd name="connsiteY2" fmla="*/ 644406 h 707685"/>
              <a:gd name="connsiteX3" fmla="*/ 0 w 10334745"/>
              <a:gd name="connsiteY3" fmla="*/ 346700 h 707685"/>
              <a:gd name="connsiteX0" fmla="*/ 9777164 w 10334745"/>
              <a:gd name="connsiteY0" fmla="*/ 0 h 693698"/>
              <a:gd name="connsiteX1" fmla="*/ 8981357 w 10334745"/>
              <a:gd name="connsiteY1" fmla="*/ 652357 h 693698"/>
              <a:gd name="connsiteX2" fmla="*/ 942589 w 10334745"/>
              <a:gd name="connsiteY2" fmla="*/ 644406 h 693698"/>
              <a:gd name="connsiteX3" fmla="*/ 0 w 10334745"/>
              <a:gd name="connsiteY3" fmla="*/ 346700 h 693698"/>
              <a:gd name="connsiteX0" fmla="*/ 9777164 w 10333277"/>
              <a:gd name="connsiteY0" fmla="*/ 0 h 708254"/>
              <a:gd name="connsiteX1" fmla="*/ 8981357 w 10333277"/>
              <a:gd name="connsiteY1" fmla="*/ 652357 h 708254"/>
              <a:gd name="connsiteX2" fmla="*/ 974339 w 10333277"/>
              <a:gd name="connsiteY2" fmla="*/ 688856 h 708254"/>
              <a:gd name="connsiteX3" fmla="*/ 0 w 10333277"/>
              <a:gd name="connsiteY3" fmla="*/ 346700 h 708254"/>
              <a:gd name="connsiteX0" fmla="*/ 9777164 w 10333570"/>
              <a:gd name="connsiteY0" fmla="*/ 0 h 697328"/>
              <a:gd name="connsiteX1" fmla="*/ 8981357 w 10333570"/>
              <a:gd name="connsiteY1" fmla="*/ 652357 h 697328"/>
              <a:gd name="connsiteX2" fmla="*/ 967989 w 10333570"/>
              <a:gd name="connsiteY2" fmla="*/ 657106 h 697328"/>
              <a:gd name="connsiteX3" fmla="*/ 0 w 10333570"/>
              <a:gd name="connsiteY3" fmla="*/ 346700 h 697328"/>
              <a:gd name="connsiteX0" fmla="*/ 9790418 w 10346824"/>
              <a:gd name="connsiteY0" fmla="*/ 0 h 697328"/>
              <a:gd name="connsiteX1" fmla="*/ 8994611 w 10346824"/>
              <a:gd name="connsiteY1" fmla="*/ 652357 h 697328"/>
              <a:gd name="connsiteX2" fmla="*/ 981243 w 10346824"/>
              <a:gd name="connsiteY2" fmla="*/ 657106 h 697328"/>
              <a:gd name="connsiteX3" fmla="*/ 13254 w 10346824"/>
              <a:gd name="connsiteY3" fmla="*/ 346700 h 697328"/>
              <a:gd name="connsiteX0" fmla="*/ 9782804 w 10339210"/>
              <a:gd name="connsiteY0" fmla="*/ 0 h 697328"/>
              <a:gd name="connsiteX1" fmla="*/ 8986997 w 10339210"/>
              <a:gd name="connsiteY1" fmla="*/ 652357 h 697328"/>
              <a:gd name="connsiteX2" fmla="*/ 973629 w 10339210"/>
              <a:gd name="connsiteY2" fmla="*/ 657106 h 697328"/>
              <a:gd name="connsiteX3" fmla="*/ 5640 w 10339210"/>
              <a:gd name="connsiteY3" fmla="*/ 346700 h 697328"/>
              <a:gd name="connsiteX0" fmla="*/ 9780370 w 10336776"/>
              <a:gd name="connsiteY0" fmla="*/ 0 h 697328"/>
              <a:gd name="connsiteX1" fmla="*/ 8984563 w 10336776"/>
              <a:gd name="connsiteY1" fmla="*/ 652357 h 697328"/>
              <a:gd name="connsiteX2" fmla="*/ 971195 w 10336776"/>
              <a:gd name="connsiteY2" fmla="*/ 657106 h 697328"/>
              <a:gd name="connsiteX3" fmla="*/ 3206 w 10336776"/>
              <a:gd name="connsiteY3" fmla="*/ 346700 h 697328"/>
              <a:gd name="connsiteX0" fmla="*/ 9856251 w 10412657"/>
              <a:gd name="connsiteY0" fmla="*/ 0 h 719313"/>
              <a:gd name="connsiteX1" fmla="*/ 9060444 w 10412657"/>
              <a:gd name="connsiteY1" fmla="*/ 652357 h 719313"/>
              <a:gd name="connsiteX2" fmla="*/ 1047076 w 10412657"/>
              <a:gd name="connsiteY2" fmla="*/ 657106 h 719313"/>
              <a:gd name="connsiteX3" fmla="*/ 129887 w 10412657"/>
              <a:gd name="connsiteY3" fmla="*/ 289550 h 719313"/>
              <a:gd name="connsiteX0" fmla="*/ 9821763 w 10378169"/>
              <a:gd name="connsiteY0" fmla="*/ 0 h 719313"/>
              <a:gd name="connsiteX1" fmla="*/ 9025956 w 10378169"/>
              <a:gd name="connsiteY1" fmla="*/ 652357 h 719313"/>
              <a:gd name="connsiteX2" fmla="*/ 1012588 w 10378169"/>
              <a:gd name="connsiteY2" fmla="*/ 657106 h 719313"/>
              <a:gd name="connsiteX3" fmla="*/ 95399 w 10378169"/>
              <a:gd name="connsiteY3" fmla="*/ 289550 h 719313"/>
              <a:gd name="connsiteX0" fmla="*/ 9806031 w 10362437"/>
              <a:gd name="connsiteY0" fmla="*/ 0 h 719313"/>
              <a:gd name="connsiteX1" fmla="*/ 9010224 w 10362437"/>
              <a:gd name="connsiteY1" fmla="*/ 652357 h 719313"/>
              <a:gd name="connsiteX2" fmla="*/ 996856 w 10362437"/>
              <a:gd name="connsiteY2" fmla="*/ 657106 h 719313"/>
              <a:gd name="connsiteX3" fmla="*/ 79667 w 10362437"/>
              <a:gd name="connsiteY3" fmla="*/ 289550 h 719313"/>
              <a:gd name="connsiteX0" fmla="*/ 9726364 w 10282770"/>
              <a:gd name="connsiteY0" fmla="*/ 0 h 709633"/>
              <a:gd name="connsiteX1" fmla="*/ 8930557 w 10282770"/>
              <a:gd name="connsiteY1" fmla="*/ 652357 h 709633"/>
              <a:gd name="connsiteX2" fmla="*/ 917189 w 10282770"/>
              <a:gd name="connsiteY2" fmla="*/ 657106 h 709633"/>
              <a:gd name="connsiteX3" fmla="*/ 0 w 10282770"/>
              <a:gd name="connsiteY3" fmla="*/ 289550 h 709633"/>
              <a:gd name="connsiteX0" fmla="*/ 9807548 w 10363954"/>
              <a:gd name="connsiteY0" fmla="*/ 0 h 720764"/>
              <a:gd name="connsiteX1" fmla="*/ 9011741 w 10363954"/>
              <a:gd name="connsiteY1" fmla="*/ 652357 h 720764"/>
              <a:gd name="connsiteX2" fmla="*/ 998373 w 10363954"/>
              <a:gd name="connsiteY2" fmla="*/ 657106 h 720764"/>
              <a:gd name="connsiteX3" fmla="*/ 78803 w 10363954"/>
              <a:gd name="connsiteY3" fmla="*/ 263356 h 720764"/>
              <a:gd name="connsiteX0" fmla="*/ 9824289 w 10380695"/>
              <a:gd name="connsiteY0" fmla="*/ 0 h 720764"/>
              <a:gd name="connsiteX1" fmla="*/ 9028482 w 10380695"/>
              <a:gd name="connsiteY1" fmla="*/ 652357 h 720764"/>
              <a:gd name="connsiteX2" fmla="*/ 1015114 w 10380695"/>
              <a:gd name="connsiteY2" fmla="*/ 657106 h 720764"/>
              <a:gd name="connsiteX3" fmla="*/ 95544 w 10380695"/>
              <a:gd name="connsiteY3" fmla="*/ 263356 h 720764"/>
              <a:gd name="connsiteX0" fmla="*/ 9817380 w 10373786"/>
              <a:gd name="connsiteY0" fmla="*/ 0 h 720764"/>
              <a:gd name="connsiteX1" fmla="*/ 9021573 w 10373786"/>
              <a:gd name="connsiteY1" fmla="*/ 652357 h 720764"/>
              <a:gd name="connsiteX2" fmla="*/ 1008205 w 10373786"/>
              <a:gd name="connsiteY2" fmla="*/ 657106 h 720764"/>
              <a:gd name="connsiteX3" fmla="*/ 88635 w 10373786"/>
              <a:gd name="connsiteY3" fmla="*/ 263356 h 720764"/>
              <a:gd name="connsiteX0" fmla="*/ 9809511 w 10365917"/>
              <a:gd name="connsiteY0" fmla="*/ 0 h 720764"/>
              <a:gd name="connsiteX1" fmla="*/ 9013704 w 10365917"/>
              <a:gd name="connsiteY1" fmla="*/ 652357 h 720764"/>
              <a:gd name="connsiteX2" fmla="*/ 1000336 w 10365917"/>
              <a:gd name="connsiteY2" fmla="*/ 657106 h 720764"/>
              <a:gd name="connsiteX3" fmla="*/ 80766 w 10365917"/>
              <a:gd name="connsiteY3" fmla="*/ 263356 h 720764"/>
              <a:gd name="connsiteX0" fmla="*/ 9732390 w 10288796"/>
              <a:gd name="connsiteY0" fmla="*/ 0 h 709745"/>
              <a:gd name="connsiteX1" fmla="*/ 8936583 w 10288796"/>
              <a:gd name="connsiteY1" fmla="*/ 652357 h 709745"/>
              <a:gd name="connsiteX2" fmla="*/ 923215 w 10288796"/>
              <a:gd name="connsiteY2" fmla="*/ 657106 h 709745"/>
              <a:gd name="connsiteX3" fmla="*/ 3645 w 10288796"/>
              <a:gd name="connsiteY3" fmla="*/ 263356 h 709745"/>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32118 w 10288524"/>
              <a:gd name="connsiteY0" fmla="*/ 0 h 707153"/>
              <a:gd name="connsiteX1" fmla="*/ 8936311 w 10288524"/>
              <a:gd name="connsiteY1" fmla="*/ 652357 h 707153"/>
              <a:gd name="connsiteX2" fmla="*/ 922943 w 10288524"/>
              <a:gd name="connsiteY2" fmla="*/ 657106 h 707153"/>
              <a:gd name="connsiteX3" fmla="*/ 3373 w 10288524"/>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Lst>
            <a:ahLst/>
            <a:cxnLst>
              <a:cxn ang="0">
                <a:pos x="connsiteX0" y="connsiteY0"/>
              </a:cxn>
              <a:cxn ang="0">
                <a:pos x="connsiteX1" y="connsiteY1"/>
              </a:cxn>
              <a:cxn ang="0">
                <a:pos x="connsiteX2" y="connsiteY2"/>
              </a:cxn>
              <a:cxn ang="0">
                <a:pos x="connsiteX3" y="connsiteY3"/>
              </a:cxn>
            </a:cxnLst>
            <a:rect l="l" t="t" r="r" b="b"/>
            <a:pathLst>
              <a:path w="10285151" h="707153">
                <a:moveTo>
                  <a:pt x="9728745" y="0"/>
                </a:moveTo>
                <a:cubicBezTo>
                  <a:pt x="10685326" y="29272"/>
                  <a:pt x="10401134" y="542839"/>
                  <a:pt x="8932938" y="652357"/>
                </a:cubicBezTo>
                <a:cubicBezTo>
                  <a:pt x="7464742" y="761875"/>
                  <a:pt x="1953575" y="676697"/>
                  <a:pt x="919570" y="657106"/>
                </a:cubicBezTo>
                <a:cubicBezTo>
                  <a:pt x="-114435" y="637515"/>
                  <a:pt x="17729" y="518037"/>
                  <a:pt x="0" y="263356"/>
                </a:cubicBezTo>
              </a:path>
            </a:pathLst>
          </a:custGeom>
          <a:noFill/>
          <a:ln w="47625">
            <a:solidFill>
              <a:srgbClr val="9900CC"/>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F296D3BB-F9DA-491B-90CC-3FF3F4F2E0A7}"/>
              </a:ext>
            </a:extLst>
          </p:cNvPr>
          <p:cNvSpPr/>
          <p:nvPr/>
        </p:nvSpPr>
        <p:spPr>
          <a:xfrm>
            <a:off x="7781972" y="1159146"/>
            <a:ext cx="382951" cy="3854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a:extLst>
              <a:ext uri="{FF2B5EF4-FFF2-40B4-BE49-F238E27FC236}">
                <a16:creationId xmlns:a16="http://schemas.microsoft.com/office/drawing/2014/main" id="{37B8E112-B9E0-4FC2-9169-C88E33A588B5}"/>
              </a:ext>
            </a:extLst>
          </p:cNvPr>
          <p:cNvPicPr>
            <a:picLocks noChangeAspect="1"/>
          </p:cNvPicPr>
          <p:nvPr/>
        </p:nvPicPr>
        <p:blipFill rotWithShape="1">
          <a:blip r:embed="rId5"/>
          <a:srcRect r="17765"/>
          <a:stretch/>
        </p:blipFill>
        <p:spPr>
          <a:xfrm>
            <a:off x="9831426" y="207040"/>
            <a:ext cx="2230703" cy="903108"/>
          </a:xfrm>
          <a:prstGeom prst="rect">
            <a:avLst/>
          </a:prstGeom>
        </p:spPr>
      </p:pic>
      <p:grpSp>
        <p:nvGrpSpPr>
          <p:cNvPr id="310" name="Group 309">
            <a:extLst>
              <a:ext uri="{FF2B5EF4-FFF2-40B4-BE49-F238E27FC236}">
                <a16:creationId xmlns:a16="http://schemas.microsoft.com/office/drawing/2014/main" id="{24BDB6B6-5BAA-4EC4-9D47-5E738CAE2A85}"/>
              </a:ext>
            </a:extLst>
          </p:cNvPr>
          <p:cNvGrpSpPr/>
          <p:nvPr/>
        </p:nvGrpSpPr>
        <p:grpSpPr>
          <a:xfrm>
            <a:off x="346386" y="57155"/>
            <a:ext cx="1680376" cy="1247259"/>
            <a:chOff x="346386" y="57155"/>
            <a:chExt cx="1680376" cy="1247259"/>
          </a:xfrm>
        </p:grpSpPr>
        <p:pic>
          <p:nvPicPr>
            <p:cNvPr id="317" name="Picture 2" descr="Image result for buzsaki">
              <a:extLst>
                <a:ext uri="{FF2B5EF4-FFF2-40B4-BE49-F238E27FC236}">
                  <a16:creationId xmlns:a16="http://schemas.microsoft.com/office/drawing/2014/main" id="{EC8C3821-59B0-4959-B190-6ABD01D88F9A}"/>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a:off x="346386" y="623859"/>
              <a:ext cx="680555" cy="680555"/>
            </a:xfrm>
            <a:prstGeom prst="rect">
              <a:avLst/>
            </a:prstGeom>
            <a:noFill/>
            <a:extLst>
              <a:ext uri="{909E8E84-426E-40DD-AFC4-6F175D3DCCD1}">
                <a14:hiddenFill xmlns:a14="http://schemas.microsoft.com/office/drawing/2010/main">
                  <a:solidFill>
                    <a:srgbClr val="FFFFFF"/>
                  </a:solidFill>
                </a14:hiddenFill>
              </a:ext>
            </a:extLst>
          </p:spPr>
        </p:pic>
        <p:sp>
          <p:nvSpPr>
            <p:cNvPr id="318" name="Thought Bubble: Cloud 317">
              <a:extLst>
                <a:ext uri="{FF2B5EF4-FFF2-40B4-BE49-F238E27FC236}">
                  <a16:creationId xmlns:a16="http://schemas.microsoft.com/office/drawing/2014/main" id="{5669FC64-23A1-41F4-B33D-576957F0AF39}"/>
                </a:ext>
              </a:extLst>
            </p:cNvPr>
            <p:cNvSpPr/>
            <p:nvPr/>
          </p:nvSpPr>
          <p:spPr>
            <a:xfrm>
              <a:off x="570793" y="57155"/>
              <a:ext cx="1455969" cy="626233"/>
            </a:xfrm>
            <a:prstGeom prst="cloudCallou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TextBox 318">
              <a:extLst>
                <a:ext uri="{FF2B5EF4-FFF2-40B4-BE49-F238E27FC236}">
                  <a16:creationId xmlns:a16="http://schemas.microsoft.com/office/drawing/2014/main" id="{38F03606-1A61-4C11-9685-F9BFA06853D1}"/>
                </a:ext>
              </a:extLst>
            </p:cNvPr>
            <p:cNvSpPr txBox="1"/>
            <p:nvPr/>
          </p:nvSpPr>
          <p:spPr>
            <a:xfrm>
              <a:off x="711908" y="157701"/>
              <a:ext cx="1173737" cy="400110"/>
            </a:xfrm>
            <a:prstGeom prst="rect">
              <a:avLst/>
            </a:prstGeom>
            <a:noFill/>
          </p:spPr>
          <p:txBody>
            <a:bodyPr wrap="square" rtlCol="0">
              <a:spAutoFit/>
            </a:bodyPr>
            <a:lstStyle/>
            <a:p>
              <a:pPr algn="ctr"/>
              <a:r>
                <a:rPr lang="en-US" sz="1000" dirty="0">
                  <a:latin typeface="Century Gothic" panose="020B0502020202020204" pitchFamily="34" charset="0"/>
                </a:rPr>
                <a:t>Couldn’t have said it better.</a:t>
              </a:r>
            </a:p>
          </p:txBody>
        </p:sp>
      </p:grpSp>
      <p:grpSp>
        <p:nvGrpSpPr>
          <p:cNvPr id="11" name="Group 10">
            <a:extLst>
              <a:ext uri="{FF2B5EF4-FFF2-40B4-BE49-F238E27FC236}">
                <a16:creationId xmlns:a16="http://schemas.microsoft.com/office/drawing/2014/main" id="{A6DBBAB7-68AA-4B6A-B55E-51F8CF1C44E1}"/>
              </a:ext>
            </a:extLst>
          </p:cNvPr>
          <p:cNvGrpSpPr/>
          <p:nvPr/>
        </p:nvGrpSpPr>
        <p:grpSpPr>
          <a:xfrm>
            <a:off x="770536" y="1907362"/>
            <a:ext cx="2703801" cy="2556571"/>
            <a:chOff x="770536" y="1907362"/>
            <a:chExt cx="2703801" cy="2556571"/>
          </a:xfrm>
        </p:grpSpPr>
        <p:sp>
          <p:nvSpPr>
            <p:cNvPr id="5" name="Rectangle: Rounded Corners 4">
              <a:extLst>
                <a:ext uri="{FF2B5EF4-FFF2-40B4-BE49-F238E27FC236}">
                  <a16:creationId xmlns:a16="http://schemas.microsoft.com/office/drawing/2014/main" id="{6DF726E5-0466-45E4-ADA4-3FF863C5FE0F}"/>
                </a:ext>
              </a:extLst>
            </p:cNvPr>
            <p:cNvSpPr/>
            <p:nvPr/>
          </p:nvSpPr>
          <p:spPr>
            <a:xfrm>
              <a:off x="770536" y="2342491"/>
              <a:ext cx="2703801" cy="2121442"/>
            </a:xfrm>
            <a:prstGeom prst="round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TextBox 268">
              <a:extLst>
                <a:ext uri="{FF2B5EF4-FFF2-40B4-BE49-F238E27FC236}">
                  <a16:creationId xmlns:a16="http://schemas.microsoft.com/office/drawing/2014/main" id="{63BF5AB7-6DB2-4B07-ABB2-4282A660870E}"/>
                </a:ext>
              </a:extLst>
            </p:cNvPr>
            <p:cNvSpPr txBox="1"/>
            <p:nvPr/>
          </p:nvSpPr>
          <p:spPr>
            <a:xfrm>
              <a:off x="1522753" y="1907362"/>
              <a:ext cx="1199367" cy="461665"/>
            </a:xfrm>
            <a:prstGeom prst="rect">
              <a:avLst/>
            </a:prstGeom>
            <a:noFill/>
          </p:spPr>
          <p:txBody>
            <a:bodyPr wrap="none" rtlCol="0">
              <a:spAutoFit/>
            </a:bodyPr>
            <a:lstStyle/>
            <a:p>
              <a:r>
                <a:rPr lang="en-US" sz="2400" dirty="0">
                  <a:latin typeface="Candara" panose="020E0502030303020204" pitchFamily="34" charset="0"/>
                </a:rPr>
                <a:t>Septum</a:t>
              </a:r>
            </a:p>
          </p:txBody>
        </p:sp>
      </p:grpSp>
      <p:sp>
        <p:nvSpPr>
          <p:cNvPr id="340" name="TextBox 339">
            <a:extLst>
              <a:ext uri="{FF2B5EF4-FFF2-40B4-BE49-F238E27FC236}">
                <a16:creationId xmlns:a16="http://schemas.microsoft.com/office/drawing/2014/main" id="{47AC8455-A769-445E-ABFA-F5BC76B039F4}"/>
              </a:ext>
            </a:extLst>
          </p:cNvPr>
          <p:cNvSpPr txBox="1"/>
          <p:nvPr/>
        </p:nvSpPr>
        <p:spPr>
          <a:xfrm>
            <a:off x="5645253" y="1933670"/>
            <a:ext cx="810193" cy="461665"/>
          </a:xfrm>
          <a:prstGeom prst="rect">
            <a:avLst/>
          </a:prstGeom>
          <a:noFill/>
        </p:spPr>
        <p:txBody>
          <a:bodyPr wrap="square" rtlCol="0">
            <a:spAutoFit/>
          </a:bodyPr>
          <a:lstStyle/>
          <a:p>
            <a:r>
              <a:rPr lang="en-US" sz="2400" dirty="0">
                <a:solidFill>
                  <a:srgbClr val="0000FF"/>
                </a:solidFill>
                <a:latin typeface="Candara" panose="020E0502030303020204" pitchFamily="34" charset="0"/>
              </a:rPr>
              <a:t>CA1</a:t>
            </a:r>
          </a:p>
        </p:txBody>
      </p:sp>
      <p:grpSp>
        <p:nvGrpSpPr>
          <p:cNvPr id="13" name="Group 12">
            <a:extLst>
              <a:ext uri="{FF2B5EF4-FFF2-40B4-BE49-F238E27FC236}">
                <a16:creationId xmlns:a16="http://schemas.microsoft.com/office/drawing/2014/main" id="{BDACE9A0-7628-4281-B291-0C548170D011}"/>
              </a:ext>
            </a:extLst>
          </p:cNvPr>
          <p:cNvGrpSpPr/>
          <p:nvPr/>
        </p:nvGrpSpPr>
        <p:grpSpPr>
          <a:xfrm>
            <a:off x="4865260" y="2305526"/>
            <a:ext cx="2370179" cy="2209780"/>
            <a:chOff x="4865260" y="2305526"/>
            <a:chExt cx="2370179" cy="2209780"/>
          </a:xfrm>
        </p:grpSpPr>
        <p:grpSp>
          <p:nvGrpSpPr>
            <p:cNvPr id="341" name="Group 340">
              <a:extLst>
                <a:ext uri="{FF2B5EF4-FFF2-40B4-BE49-F238E27FC236}">
                  <a16:creationId xmlns:a16="http://schemas.microsoft.com/office/drawing/2014/main" id="{374D367A-20F8-4F7E-A859-32E9ADB48E6E}"/>
                </a:ext>
              </a:extLst>
            </p:cNvPr>
            <p:cNvGrpSpPr/>
            <p:nvPr/>
          </p:nvGrpSpPr>
          <p:grpSpPr>
            <a:xfrm>
              <a:off x="4865524" y="2305526"/>
              <a:ext cx="2369915" cy="2209780"/>
              <a:chOff x="770536" y="5130779"/>
              <a:chExt cx="1127101" cy="989609"/>
            </a:xfrm>
          </p:grpSpPr>
          <p:sp>
            <p:nvSpPr>
              <p:cNvPr id="342" name="Rectangle 341">
                <a:extLst>
                  <a:ext uri="{FF2B5EF4-FFF2-40B4-BE49-F238E27FC236}">
                    <a16:creationId xmlns:a16="http://schemas.microsoft.com/office/drawing/2014/main" id="{9C2BA73E-F86E-42EE-86A8-7B56C14790BC}"/>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Rectangle 342">
                <a:extLst>
                  <a:ext uri="{FF2B5EF4-FFF2-40B4-BE49-F238E27FC236}">
                    <a16:creationId xmlns:a16="http://schemas.microsoft.com/office/drawing/2014/main" id="{7702C04B-18AE-4022-A31E-E708C8B0AE2D}"/>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Rectangle 343">
                <a:extLst>
                  <a:ext uri="{FF2B5EF4-FFF2-40B4-BE49-F238E27FC236}">
                    <a16:creationId xmlns:a16="http://schemas.microsoft.com/office/drawing/2014/main" id="{ED89E348-B317-4802-ACEB-B9A215A3B3C9}"/>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271" name="Straight Connector 270">
              <a:extLst>
                <a:ext uri="{FF2B5EF4-FFF2-40B4-BE49-F238E27FC236}">
                  <a16:creationId xmlns:a16="http://schemas.microsoft.com/office/drawing/2014/main" id="{4C676309-CA33-4784-8B30-812B7C528A7C}"/>
                </a:ext>
              </a:extLst>
            </p:cNvPr>
            <p:cNvCxnSpPr>
              <a:cxnSpLocks/>
            </p:cNvCxnSpPr>
            <p:nvPr/>
          </p:nvCxnSpPr>
          <p:spPr>
            <a:xfrm>
              <a:off x="4865260" y="2682753"/>
              <a:ext cx="2369915"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313" name="Group 312">
              <a:extLst>
                <a:ext uri="{FF2B5EF4-FFF2-40B4-BE49-F238E27FC236}">
                  <a16:creationId xmlns:a16="http://schemas.microsoft.com/office/drawing/2014/main" id="{52D61F6F-0043-438F-8843-18F11EF505EF}"/>
                </a:ext>
              </a:extLst>
            </p:cNvPr>
            <p:cNvGrpSpPr/>
            <p:nvPr/>
          </p:nvGrpSpPr>
          <p:grpSpPr>
            <a:xfrm>
              <a:off x="4930569" y="2422577"/>
              <a:ext cx="1108781" cy="175068"/>
              <a:chOff x="3064128" y="5259734"/>
              <a:chExt cx="954674" cy="250936"/>
            </a:xfrm>
          </p:grpSpPr>
          <p:sp>
            <p:nvSpPr>
              <p:cNvPr id="329" name="Freeform: Shape 328">
                <a:extLst>
                  <a:ext uri="{FF2B5EF4-FFF2-40B4-BE49-F238E27FC236}">
                    <a16:creationId xmlns:a16="http://schemas.microsoft.com/office/drawing/2014/main" id="{DA381266-73E0-4978-AB79-06FC706B7607}"/>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Freeform: Shape 329">
                <a:extLst>
                  <a:ext uri="{FF2B5EF4-FFF2-40B4-BE49-F238E27FC236}">
                    <a16:creationId xmlns:a16="http://schemas.microsoft.com/office/drawing/2014/main" id="{CCB9E3C8-A673-4376-B836-242ED30EA95A}"/>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Freeform: Shape 330">
                <a:extLst>
                  <a:ext uri="{FF2B5EF4-FFF2-40B4-BE49-F238E27FC236}">
                    <a16:creationId xmlns:a16="http://schemas.microsoft.com/office/drawing/2014/main" id="{07233B8A-2AAF-4411-8528-DBC741DCE8EF}"/>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Freeform: Shape 331">
                <a:extLst>
                  <a:ext uri="{FF2B5EF4-FFF2-40B4-BE49-F238E27FC236}">
                    <a16:creationId xmlns:a16="http://schemas.microsoft.com/office/drawing/2014/main" id="{2148BD1C-93B6-44B5-B46E-0CE2E506D40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Freeform: Shape 332">
                <a:extLst>
                  <a:ext uri="{FF2B5EF4-FFF2-40B4-BE49-F238E27FC236}">
                    <a16:creationId xmlns:a16="http://schemas.microsoft.com/office/drawing/2014/main" id="{C5952044-853C-4EB4-A85D-1BF2AB555511}"/>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Freeform: Shape 333">
                <a:extLst>
                  <a:ext uri="{FF2B5EF4-FFF2-40B4-BE49-F238E27FC236}">
                    <a16:creationId xmlns:a16="http://schemas.microsoft.com/office/drawing/2014/main" id="{D25848B7-09B1-40BF-AEF5-B6FADF0FCB8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5" name="Freeform: Shape 334">
                <a:extLst>
                  <a:ext uri="{FF2B5EF4-FFF2-40B4-BE49-F238E27FC236}">
                    <a16:creationId xmlns:a16="http://schemas.microsoft.com/office/drawing/2014/main" id="{E8783625-E5D5-4A1D-BA62-6A3D3CDB2A6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6" name="Freeform: Shape 335">
                <a:extLst>
                  <a:ext uri="{FF2B5EF4-FFF2-40B4-BE49-F238E27FC236}">
                    <a16:creationId xmlns:a16="http://schemas.microsoft.com/office/drawing/2014/main" id="{8827A568-25E1-4FF3-AB7E-FD21591EBE04}"/>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7" name="Freeform: Shape 336">
                <a:extLst>
                  <a:ext uri="{FF2B5EF4-FFF2-40B4-BE49-F238E27FC236}">
                    <a16:creationId xmlns:a16="http://schemas.microsoft.com/office/drawing/2014/main" id="{EDCFA8CA-8B94-4ACB-950F-29138ECECCE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Freeform: Shape 337">
                <a:extLst>
                  <a:ext uri="{FF2B5EF4-FFF2-40B4-BE49-F238E27FC236}">
                    <a16:creationId xmlns:a16="http://schemas.microsoft.com/office/drawing/2014/main" id="{F3B091B4-C3CE-4A82-9D62-8C3597BE181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Freeform: Shape 338">
                <a:extLst>
                  <a:ext uri="{FF2B5EF4-FFF2-40B4-BE49-F238E27FC236}">
                    <a16:creationId xmlns:a16="http://schemas.microsoft.com/office/drawing/2014/main" id="{A13C2AB0-86F7-4715-A529-90C52E0649B4}"/>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4" name="Group 313">
              <a:extLst>
                <a:ext uri="{FF2B5EF4-FFF2-40B4-BE49-F238E27FC236}">
                  <a16:creationId xmlns:a16="http://schemas.microsoft.com/office/drawing/2014/main" id="{6795A280-0180-4970-859F-D6246AA071A5}"/>
                </a:ext>
              </a:extLst>
            </p:cNvPr>
            <p:cNvGrpSpPr/>
            <p:nvPr/>
          </p:nvGrpSpPr>
          <p:grpSpPr>
            <a:xfrm>
              <a:off x="6036858" y="2417832"/>
              <a:ext cx="1108781" cy="175068"/>
              <a:chOff x="3064128" y="5259734"/>
              <a:chExt cx="954674" cy="250936"/>
            </a:xfrm>
          </p:grpSpPr>
          <p:sp>
            <p:nvSpPr>
              <p:cNvPr id="315" name="Freeform: Shape 314">
                <a:extLst>
                  <a:ext uri="{FF2B5EF4-FFF2-40B4-BE49-F238E27FC236}">
                    <a16:creationId xmlns:a16="http://schemas.microsoft.com/office/drawing/2014/main" id="{E219A3F7-8B4D-4D6C-9329-DCB5AF640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Freeform: Shape 315">
                <a:extLst>
                  <a:ext uri="{FF2B5EF4-FFF2-40B4-BE49-F238E27FC236}">
                    <a16:creationId xmlns:a16="http://schemas.microsoft.com/office/drawing/2014/main" id="{57A3BBE8-4227-402A-AE20-DCB7AAB8A40A}"/>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Freeform: Shape 319">
                <a:extLst>
                  <a:ext uri="{FF2B5EF4-FFF2-40B4-BE49-F238E27FC236}">
                    <a16:creationId xmlns:a16="http://schemas.microsoft.com/office/drawing/2014/main" id="{D9F2A23F-D8BE-4003-80D5-FB79649167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Freeform: Shape 320">
                <a:extLst>
                  <a:ext uri="{FF2B5EF4-FFF2-40B4-BE49-F238E27FC236}">
                    <a16:creationId xmlns:a16="http://schemas.microsoft.com/office/drawing/2014/main" id="{4885AFB5-ABCE-4F33-AB33-50F5DF0BBDC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Freeform: Shape 321">
                <a:extLst>
                  <a:ext uri="{FF2B5EF4-FFF2-40B4-BE49-F238E27FC236}">
                    <a16:creationId xmlns:a16="http://schemas.microsoft.com/office/drawing/2014/main" id="{200297C8-EFE9-44A9-9E21-3DE71F7D49A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Freeform: Shape 322">
                <a:extLst>
                  <a:ext uri="{FF2B5EF4-FFF2-40B4-BE49-F238E27FC236}">
                    <a16:creationId xmlns:a16="http://schemas.microsoft.com/office/drawing/2014/main" id="{E8EE7EE0-3273-4DD4-8E91-98A47133DEE0}"/>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Freeform: Shape 323">
                <a:extLst>
                  <a:ext uri="{FF2B5EF4-FFF2-40B4-BE49-F238E27FC236}">
                    <a16:creationId xmlns:a16="http://schemas.microsoft.com/office/drawing/2014/main" id="{3C0DDCA7-0414-4E29-BCBF-1096254BC480}"/>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Freeform: Shape 324">
                <a:extLst>
                  <a:ext uri="{FF2B5EF4-FFF2-40B4-BE49-F238E27FC236}">
                    <a16:creationId xmlns:a16="http://schemas.microsoft.com/office/drawing/2014/main" id="{27DC385E-CB4D-4D9D-8B13-E8017B00F30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Freeform: Shape 325">
                <a:extLst>
                  <a:ext uri="{FF2B5EF4-FFF2-40B4-BE49-F238E27FC236}">
                    <a16:creationId xmlns:a16="http://schemas.microsoft.com/office/drawing/2014/main" id="{9FC90BAC-94C6-4D65-A810-D857BB8C2506}"/>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Freeform: Shape 326">
                <a:extLst>
                  <a:ext uri="{FF2B5EF4-FFF2-40B4-BE49-F238E27FC236}">
                    <a16:creationId xmlns:a16="http://schemas.microsoft.com/office/drawing/2014/main" id="{844DB230-6674-4513-94F1-DA278488B450}"/>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Freeform: Shape 327">
                <a:extLst>
                  <a:ext uri="{FF2B5EF4-FFF2-40B4-BE49-F238E27FC236}">
                    <a16:creationId xmlns:a16="http://schemas.microsoft.com/office/drawing/2014/main" id="{5CD9E943-0669-4BA0-907B-C70AE4A28D2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8" name="Group 287">
              <a:extLst>
                <a:ext uri="{FF2B5EF4-FFF2-40B4-BE49-F238E27FC236}">
                  <a16:creationId xmlns:a16="http://schemas.microsoft.com/office/drawing/2014/main" id="{BB4B5E42-9FFA-4603-A083-7F42BBBBC619}"/>
                </a:ext>
              </a:extLst>
            </p:cNvPr>
            <p:cNvGrpSpPr/>
            <p:nvPr/>
          </p:nvGrpSpPr>
          <p:grpSpPr>
            <a:xfrm>
              <a:off x="4930569" y="2774424"/>
              <a:ext cx="1108781" cy="175068"/>
              <a:chOff x="3064128" y="5259734"/>
              <a:chExt cx="954674" cy="250936"/>
            </a:xfrm>
          </p:grpSpPr>
          <p:sp>
            <p:nvSpPr>
              <p:cNvPr id="301" name="Freeform: Shape 300">
                <a:extLst>
                  <a:ext uri="{FF2B5EF4-FFF2-40B4-BE49-F238E27FC236}">
                    <a16:creationId xmlns:a16="http://schemas.microsoft.com/office/drawing/2014/main" id="{AFC60281-B537-465C-B590-3216FC05619A}"/>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2" name="Freeform: Shape 301">
                <a:extLst>
                  <a:ext uri="{FF2B5EF4-FFF2-40B4-BE49-F238E27FC236}">
                    <a16:creationId xmlns:a16="http://schemas.microsoft.com/office/drawing/2014/main" id="{6BA9F91F-17A4-4FFA-92C8-39239B25D171}"/>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Freeform: Shape 302">
                <a:extLst>
                  <a:ext uri="{FF2B5EF4-FFF2-40B4-BE49-F238E27FC236}">
                    <a16:creationId xmlns:a16="http://schemas.microsoft.com/office/drawing/2014/main" id="{4F5786DA-6CCA-4944-A7B8-429618E541CB}"/>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Freeform: Shape 303">
                <a:extLst>
                  <a:ext uri="{FF2B5EF4-FFF2-40B4-BE49-F238E27FC236}">
                    <a16:creationId xmlns:a16="http://schemas.microsoft.com/office/drawing/2014/main" id="{E3949DED-389E-4686-94AE-8B1550CF3B0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Freeform: Shape 304">
                <a:extLst>
                  <a:ext uri="{FF2B5EF4-FFF2-40B4-BE49-F238E27FC236}">
                    <a16:creationId xmlns:a16="http://schemas.microsoft.com/office/drawing/2014/main" id="{39E307E9-DBC5-4D34-80B7-8C19B9B72675}"/>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Freeform: Shape 305">
                <a:extLst>
                  <a:ext uri="{FF2B5EF4-FFF2-40B4-BE49-F238E27FC236}">
                    <a16:creationId xmlns:a16="http://schemas.microsoft.com/office/drawing/2014/main" id="{7C38F6A6-AFAC-4A55-83F0-49E9D5018EF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Freeform: Shape 306">
                <a:extLst>
                  <a:ext uri="{FF2B5EF4-FFF2-40B4-BE49-F238E27FC236}">
                    <a16:creationId xmlns:a16="http://schemas.microsoft.com/office/drawing/2014/main" id="{FEDB1C46-9F62-4699-9FDC-255DA84553A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Freeform: Shape 307">
                <a:extLst>
                  <a:ext uri="{FF2B5EF4-FFF2-40B4-BE49-F238E27FC236}">
                    <a16:creationId xmlns:a16="http://schemas.microsoft.com/office/drawing/2014/main" id="{C7CC40E0-A853-4B90-99F4-5FFE63D6EB1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Freeform: Shape 308">
                <a:extLst>
                  <a:ext uri="{FF2B5EF4-FFF2-40B4-BE49-F238E27FC236}">
                    <a16:creationId xmlns:a16="http://schemas.microsoft.com/office/drawing/2014/main" id="{3514F68C-48C8-450E-A23E-F4539805D8E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Freeform: Shape 310">
                <a:extLst>
                  <a:ext uri="{FF2B5EF4-FFF2-40B4-BE49-F238E27FC236}">
                    <a16:creationId xmlns:a16="http://schemas.microsoft.com/office/drawing/2014/main" id="{9C153BDD-E55E-4B73-83D8-A8AC3863BC08}"/>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Freeform: Shape 311">
                <a:extLst>
                  <a:ext uri="{FF2B5EF4-FFF2-40B4-BE49-F238E27FC236}">
                    <a16:creationId xmlns:a16="http://schemas.microsoft.com/office/drawing/2014/main" id="{1E3C739C-60C4-487B-AED9-AA9DA50A9FF5}"/>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9" name="Group 288">
              <a:extLst>
                <a:ext uri="{FF2B5EF4-FFF2-40B4-BE49-F238E27FC236}">
                  <a16:creationId xmlns:a16="http://schemas.microsoft.com/office/drawing/2014/main" id="{DB916E87-B353-4CF1-A4F4-53914F7E0165}"/>
                </a:ext>
              </a:extLst>
            </p:cNvPr>
            <p:cNvGrpSpPr/>
            <p:nvPr/>
          </p:nvGrpSpPr>
          <p:grpSpPr>
            <a:xfrm>
              <a:off x="6036858" y="2769678"/>
              <a:ext cx="1108781" cy="175068"/>
              <a:chOff x="3064128" y="5259734"/>
              <a:chExt cx="954674" cy="250936"/>
            </a:xfrm>
          </p:grpSpPr>
          <p:sp>
            <p:nvSpPr>
              <p:cNvPr id="290" name="Freeform: Shape 289">
                <a:extLst>
                  <a:ext uri="{FF2B5EF4-FFF2-40B4-BE49-F238E27FC236}">
                    <a16:creationId xmlns:a16="http://schemas.microsoft.com/office/drawing/2014/main" id="{2E7D5E16-1B58-43D5-86E4-CFE60F8976CA}"/>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Freeform: Shape 290">
                <a:extLst>
                  <a:ext uri="{FF2B5EF4-FFF2-40B4-BE49-F238E27FC236}">
                    <a16:creationId xmlns:a16="http://schemas.microsoft.com/office/drawing/2014/main" id="{2B764EFC-DB4C-406C-8302-2DAAD727DD24}"/>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Freeform: Shape 291">
                <a:extLst>
                  <a:ext uri="{FF2B5EF4-FFF2-40B4-BE49-F238E27FC236}">
                    <a16:creationId xmlns:a16="http://schemas.microsoft.com/office/drawing/2014/main" id="{A8CDACD2-5E40-4E76-80CE-8FD9101CD0B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Shape 292">
                <a:extLst>
                  <a:ext uri="{FF2B5EF4-FFF2-40B4-BE49-F238E27FC236}">
                    <a16:creationId xmlns:a16="http://schemas.microsoft.com/office/drawing/2014/main" id="{C6FAA78C-00E5-4325-A40B-A99A639201F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Shape 293">
                <a:extLst>
                  <a:ext uri="{FF2B5EF4-FFF2-40B4-BE49-F238E27FC236}">
                    <a16:creationId xmlns:a16="http://schemas.microsoft.com/office/drawing/2014/main" id="{16F35343-E646-40C3-BD0B-88F288B288C1}"/>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Shape 294">
                <a:extLst>
                  <a:ext uri="{FF2B5EF4-FFF2-40B4-BE49-F238E27FC236}">
                    <a16:creationId xmlns:a16="http://schemas.microsoft.com/office/drawing/2014/main" id="{CB0CAC20-0DD0-481F-A40D-28445A54008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Shape 295">
                <a:extLst>
                  <a:ext uri="{FF2B5EF4-FFF2-40B4-BE49-F238E27FC236}">
                    <a16:creationId xmlns:a16="http://schemas.microsoft.com/office/drawing/2014/main" id="{C4D8E564-312A-4ADF-8E9B-912E7EF50790}"/>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Freeform: Shape 296">
                <a:extLst>
                  <a:ext uri="{FF2B5EF4-FFF2-40B4-BE49-F238E27FC236}">
                    <a16:creationId xmlns:a16="http://schemas.microsoft.com/office/drawing/2014/main" id="{F29A6F1E-75EF-4BFF-B1AA-D0D55E37487B}"/>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Freeform: Shape 297">
                <a:extLst>
                  <a:ext uri="{FF2B5EF4-FFF2-40B4-BE49-F238E27FC236}">
                    <a16:creationId xmlns:a16="http://schemas.microsoft.com/office/drawing/2014/main" id="{4E8BA7D4-0E4A-42D4-845F-30F377EA2B26}"/>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Shape 298">
                <a:extLst>
                  <a:ext uri="{FF2B5EF4-FFF2-40B4-BE49-F238E27FC236}">
                    <a16:creationId xmlns:a16="http://schemas.microsoft.com/office/drawing/2014/main" id="{BE0A7996-AB07-431C-A93B-322719905EA0}"/>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Freeform: Shape 299">
                <a:extLst>
                  <a:ext uri="{FF2B5EF4-FFF2-40B4-BE49-F238E27FC236}">
                    <a16:creationId xmlns:a16="http://schemas.microsoft.com/office/drawing/2014/main" id="{A6D73C15-30D1-43F6-A730-7AB7FF6F739A}"/>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6" name="Oval 275">
              <a:extLst>
                <a:ext uri="{FF2B5EF4-FFF2-40B4-BE49-F238E27FC236}">
                  <a16:creationId xmlns:a16="http://schemas.microsoft.com/office/drawing/2014/main" id="{FBB67AB9-29B5-40C3-A3DD-5659F738434E}"/>
                </a:ext>
              </a:extLst>
            </p:cNvPr>
            <p:cNvSpPr/>
            <p:nvPr/>
          </p:nvSpPr>
          <p:spPr>
            <a:xfrm>
              <a:off x="6603249" y="4082353"/>
              <a:ext cx="159724" cy="163347"/>
            </a:xfrm>
            <a:prstGeom prst="ellips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7" name="Oval 276">
              <a:extLst>
                <a:ext uri="{FF2B5EF4-FFF2-40B4-BE49-F238E27FC236}">
                  <a16:creationId xmlns:a16="http://schemas.microsoft.com/office/drawing/2014/main" id="{4A2A6D73-A720-4C62-9091-0827FBBA5D7F}"/>
                </a:ext>
              </a:extLst>
            </p:cNvPr>
            <p:cNvSpPr/>
            <p:nvPr/>
          </p:nvSpPr>
          <p:spPr>
            <a:xfrm>
              <a:off x="5685242" y="4035827"/>
              <a:ext cx="154359" cy="256400"/>
            </a:xfrm>
            <a:prstGeom prst="ellips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Oval 277">
              <a:extLst>
                <a:ext uri="{FF2B5EF4-FFF2-40B4-BE49-F238E27FC236}">
                  <a16:creationId xmlns:a16="http://schemas.microsoft.com/office/drawing/2014/main" id="{72CE646E-09A3-4960-9B74-18AB54B93A32}"/>
                </a:ext>
              </a:extLst>
            </p:cNvPr>
            <p:cNvSpPr/>
            <p:nvPr/>
          </p:nvSpPr>
          <p:spPr>
            <a:xfrm rot="5400000">
              <a:off x="6953373" y="4043309"/>
              <a:ext cx="163926" cy="241436"/>
            </a:xfrm>
            <a:prstGeom prst="ellips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Isosceles Triangle 278">
              <a:extLst>
                <a:ext uri="{FF2B5EF4-FFF2-40B4-BE49-F238E27FC236}">
                  <a16:creationId xmlns:a16="http://schemas.microsoft.com/office/drawing/2014/main" id="{B4148F7D-B33E-4282-A78A-5161A1EECBB2}"/>
                </a:ext>
              </a:extLst>
            </p:cNvPr>
            <p:cNvSpPr/>
            <p:nvPr/>
          </p:nvSpPr>
          <p:spPr>
            <a:xfrm>
              <a:off x="6297247" y="4075755"/>
              <a:ext cx="154359" cy="176546"/>
            </a:xfrm>
            <a:prstGeom prst="triangl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Isosceles Triangle 279">
              <a:extLst>
                <a:ext uri="{FF2B5EF4-FFF2-40B4-BE49-F238E27FC236}">
                  <a16:creationId xmlns:a16="http://schemas.microsoft.com/office/drawing/2014/main" id="{21B55B55-CFF0-4A9C-A53C-1EFADEB659C6}"/>
                </a:ext>
              </a:extLst>
            </p:cNvPr>
            <p:cNvSpPr/>
            <p:nvPr/>
          </p:nvSpPr>
          <p:spPr>
            <a:xfrm>
              <a:off x="4986155" y="4075755"/>
              <a:ext cx="154359" cy="176546"/>
            </a:xfrm>
            <a:prstGeom prst="triangl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 name="Oval 280">
              <a:extLst>
                <a:ext uri="{FF2B5EF4-FFF2-40B4-BE49-F238E27FC236}">
                  <a16:creationId xmlns:a16="http://schemas.microsoft.com/office/drawing/2014/main" id="{3F57AB52-4E93-4261-BB6D-A9CDE350F4E0}"/>
                </a:ext>
              </a:extLst>
            </p:cNvPr>
            <p:cNvSpPr/>
            <p:nvPr/>
          </p:nvSpPr>
          <p:spPr>
            <a:xfrm>
              <a:off x="5991244" y="4035827"/>
              <a:ext cx="154359" cy="256400"/>
            </a:xfrm>
            <a:prstGeom prst="ellipse">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2" name="Rectangle: Rounded Corners 281">
              <a:extLst>
                <a:ext uri="{FF2B5EF4-FFF2-40B4-BE49-F238E27FC236}">
                  <a16:creationId xmlns:a16="http://schemas.microsoft.com/office/drawing/2014/main" id="{47EA3678-7B8B-4028-A0D4-39F797107D86}"/>
                </a:ext>
              </a:extLst>
            </p:cNvPr>
            <p:cNvSpPr/>
            <p:nvPr/>
          </p:nvSpPr>
          <p:spPr>
            <a:xfrm>
              <a:off x="5292157" y="4082353"/>
              <a:ext cx="241440" cy="163347"/>
            </a:xfrm>
            <a:prstGeom prst="roundRect">
              <a:avLst/>
            </a:prstGeom>
            <a:solidFill>
              <a:srgbClr val="000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67" name="Freeform: Shape 366">
            <a:extLst>
              <a:ext uri="{FF2B5EF4-FFF2-40B4-BE49-F238E27FC236}">
                <a16:creationId xmlns:a16="http://schemas.microsoft.com/office/drawing/2014/main" id="{C4F34EF8-0885-485F-A030-36FB7E799441}"/>
              </a:ext>
            </a:extLst>
          </p:cNvPr>
          <p:cNvSpPr/>
          <p:nvPr/>
        </p:nvSpPr>
        <p:spPr>
          <a:xfrm rot="10993266">
            <a:off x="5255562" y="3277474"/>
            <a:ext cx="307201" cy="338844"/>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9" name="Freeform: Shape 368">
            <a:extLst>
              <a:ext uri="{FF2B5EF4-FFF2-40B4-BE49-F238E27FC236}">
                <a16:creationId xmlns:a16="http://schemas.microsoft.com/office/drawing/2014/main" id="{23FBAE37-D4A2-4B0E-B15D-ECDC4DA72299}"/>
              </a:ext>
            </a:extLst>
          </p:cNvPr>
          <p:cNvSpPr/>
          <p:nvPr/>
        </p:nvSpPr>
        <p:spPr>
          <a:xfrm rot="10993266">
            <a:off x="5874094" y="3301298"/>
            <a:ext cx="307201" cy="338844"/>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0" name="Freeform: Shape 369">
            <a:extLst>
              <a:ext uri="{FF2B5EF4-FFF2-40B4-BE49-F238E27FC236}">
                <a16:creationId xmlns:a16="http://schemas.microsoft.com/office/drawing/2014/main" id="{A6CC929C-6701-42C8-AB25-A2677B52247F}"/>
              </a:ext>
            </a:extLst>
          </p:cNvPr>
          <p:cNvSpPr/>
          <p:nvPr/>
        </p:nvSpPr>
        <p:spPr>
          <a:xfrm rot="10993266">
            <a:off x="6536730" y="3322290"/>
            <a:ext cx="307201" cy="338844"/>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id="{D9C3CBAC-19A2-47C2-9284-91BDA75824A1}"/>
              </a:ext>
            </a:extLst>
          </p:cNvPr>
          <p:cNvGrpSpPr/>
          <p:nvPr/>
        </p:nvGrpSpPr>
        <p:grpSpPr>
          <a:xfrm>
            <a:off x="0" y="1108812"/>
            <a:ext cx="12158372" cy="5907505"/>
            <a:chOff x="0" y="1108812"/>
            <a:chExt cx="12158372" cy="5907505"/>
          </a:xfrm>
        </p:grpSpPr>
        <p:sp>
          <p:nvSpPr>
            <p:cNvPr id="14" name="Rectangle 13">
              <a:extLst>
                <a:ext uri="{FF2B5EF4-FFF2-40B4-BE49-F238E27FC236}">
                  <a16:creationId xmlns:a16="http://schemas.microsoft.com/office/drawing/2014/main" id="{72D30E73-4F6C-4570-9496-5B40AC5EBE21}"/>
                </a:ext>
              </a:extLst>
            </p:cNvPr>
            <p:cNvSpPr/>
            <p:nvPr/>
          </p:nvSpPr>
          <p:spPr>
            <a:xfrm>
              <a:off x="0" y="4715111"/>
              <a:ext cx="12158372" cy="2301206"/>
            </a:xfrm>
            <a:prstGeom prst="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Rectangle 382">
              <a:extLst>
                <a:ext uri="{FF2B5EF4-FFF2-40B4-BE49-F238E27FC236}">
                  <a16:creationId xmlns:a16="http://schemas.microsoft.com/office/drawing/2014/main" id="{1DA7A9A9-085C-4976-B8D9-BC8CFA8B641A}"/>
                </a:ext>
              </a:extLst>
            </p:cNvPr>
            <p:cNvSpPr/>
            <p:nvPr/>
          </p:nvSpPr>
          <p:spPr>
            <a:xfrm>
              <a:off x="7552413" y="1108812"/>
              <a:ext cx="4124732" cy="3563205"/>
            </a:xfrm>
            <a:prstGeom prst="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276543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40"/>
                                        </p:tgtEl>
                                        <p:attrNameLst>
                                          <p:attrName>style.visibility</p:attrName>
                                        </p:attrNameLst>
                                      </p:cBhvr>
                                      <p:to>
                                        <p:strVal val="visible"/>
                                      </p:to>
                                    </p:set>
                                    <p:animEffect transition="in" filter="dissolve">
                                      <p:cBhvr>
                                        <p:cTn id="17" dur="500"/>
                                        <p:tgtEl>
                                          <p:spTgt spid="340"/>
                                        </p:tgtEl>
                                      </p:cBhvr>
                                    </p:animEffect>
                                  </p:childTnLst>
                                </p:cTn>
                              </p:par>
                              <p:par>
                                <p:cTn id="18" presetID="9" presetClass="entr" presetSubtype="0" fill="hold" nodeType="with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dissolve">
                                      <p:cBhvr>
                                        <p:cTn id="20" dur="500"/>
                                        <p:tgtEl>
                                          <p:spTgt spid="13"/>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367"/>
                                        </p:tgtEl>
                                        <p:attrNameLst>
                                          <p:attrName>style.visibility</p:attrName>
                                        </p:attrNameLst>
                                      </p:cBhvr>
                                      <p:to>
                                        <p:strVal val="visible"/>
                                      </p:to>
                                    </p:set>
                                    <p:animEffect transition="in" filter="dissolve">
                                      <p:cBhvr>
                                        <p:cTn id="23" dur="500"/>
                                        <p:tgtEl>
                                          <p:spTgt spid="367"/>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369"/>
                                        </p:tgtEl>
                                        <p:attrNameLst>
                                          <p:attrName>style.visibility</p:attrName>
                                        </p:attrNameLst>
                                      </p:cBhvr>
                                      <p:to>
                                        <p:strVal val="visible"/>
                                      </p:to>
                                    </p:set>
                                    <p:animEffect transition="in" filter="dissolve">
                                      <p:cBhvr>
                                        <p:cTn id="26" dur="500"/>
                                        <p:tgtEl>
                                          <p:spTgt spid="36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70"/>
                                        </p:tgtEl>
                                        <p:attrNameLst>
                                          <p:attrName>style.visibility</p:attrName>
                                        </p:attrNameLst>
                                      </p:cBhvr>
                                      <p:to>
                                        <p:strVal val="visible"/>
                                      </p:to>
                                    </p:set>
                                    <p:animEffect transition="in" filter="dissolve">
                                      <p:cBhvr>
                                        <p:cTn id="29" dur="500"/>
                                        <p:tgtEl>
                                          <p:spTgt spid="370"/>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15"/>
                                        </p:tgtEl>
                                        <p:attrNameLst>
                                          <p:attrName>style.visibility</p:attrName>
                                        </p:attrNameLst>
                                      </p:cBhvr>
                                      <p:to>
                                        <p:strVal val="visible"/>
                                      </p:to>
                                    </p:set>
                                    <p:animEffect transition="in" filter="dissolve">
                                      <p:cBhvr>
                                        <p:cTn id="34" dur="2000"/>
                                        <p:tgtEl>
                                          <p:spTgt spid="15"/>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xit" presetSubtype="0" fill="hold" nodeType="clickEffect">
                                  <p:stCondLst>
                                    <p:cond delay="0"/>
                                  </p:stCondLst>
                                  <p:childTnLst>
                                    <p:animEffect transition="out" filter="dissolve">
                                      <p:cBhvr>
                                        <p:cTn id="38" dur="2000"/>
                                        <p:tgtEl>
                                          <p:spTgt spid="13"/>
                                        </p:tgtEl>
                                      </p:cBhvr>
                                    </p:animEffect>
                                    <p:set>
                                      <p:cBhvr>
                                        <p:cTn id="39" dur="1" fill="hold">
                                          <p:stCondLst>
                                            <p:cond delay="1999"/>
                                          </p:stCondLst>
                                        </p:cTn>
                                        <p:tgtEl>
                                          <p:spTgt spid="13"/>
                                        </p:tgtEl>
                                        <p:attrNameLst>
                                          <p:attrName>style.visibility</p:attrName>
                                        </p:attrNameLst>
                                      </p:cBhvr>
                                      <p:to>
                                        <p:strVal val="hidden"/>
                                      </p:to>
                                    </p:set>
                                  </p:childTnLst>
                                </p:cTn>
                              </p:par>
                              <p:par>
                                <p:cTn id="40" presetID="9" presetClass="exit" presetSubtype="0" fill="hold" grpId="1" nodeType="withEffect">
                                  <p:stCondLst>
                                    <p:cond delay="0"/>
                                  </p:stCondLst>
                                  <p:childTnLst>
                                    <p:animEffect transition="out" filter="dissolve">
                                      <p:cBhvr>
                                        <p:cTn id="41" dur="2000"/>
                                        <p:tgtEl>
                                          <p:spTgt spid="367"/>
                                        </p:tgtEl>
                                      </p:cBhvr>
                                    </p:animEffect>
                                    <p:set>
                                      <p:cBhvr>
                                        <p:cTn id="42" dur="1" fill="hold">
                                          <p:stCondLst>
                                            <p:cond delay="1999"/>
                                          </p:stCondLst>
                                        </p:cTn>
                                        <p:tgtEl>
                                          <p:spTgt spid="367"/>
                                        </p:tgtEl>
                                        <p:attrNameLst>
                                          <p:attrName>style.visibility</p:attrName>
                                        </p:attrNameLst>
                                      </p:cBhvr>
                                      <p:to>
                                        <p:strVal val="hidden"/>
                                      </p:to>
                                    </p:set>
                                  </p:childTnLst>
                                </p:cTn>
                              </p:par>
                              <p:par>
                                <p:cTn id="43" presetID="9" presetClass="exit" presetSubtype="0" fill="hold" grpId="1" nodeType="withEffect">
                                  <p:stCondLst>
                                    <p:cond delay="0"/>
                                  </p:stCondLst>
                                  <p:childTnLst>
                                    <p:animEffect transition="out" filter="dissolve">
                                      <p:cBhvr>
                                        <p:cTn id="44" dur="2000"/>
                                        <p:tgtEl>
                                          <p:spTgt spid="370"/>
                                        </p:tgtEl>
                                      </p:cBhvr>
                                    </p:animEffect>
                                    <p:set>
                                      <p:cBhvr>
                                        <p:cTn id="45" dur="1" fill="hold">
                                          <p:stCondLst>
                                            <p:cond delay="1999"/>
                                          </p:stCondLst>
                                        </p:cTn>
                                        <p:tgtEl>
                                          <p:spTgt spid="37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0" grpId="0"/>
      <p:bldP spid="367" grpId="0" animBg="1"/>
      <p:bldP spid="367" grpId="1" animBg="1"/>
      <p:bldP spid="369" grpId="0" animBg="1"/>
      <p:bldP spid="370" grpId="0" animBg="1"/>
      <p:bldP spid="370" grpId="1"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 name="TextBox 242">
            <a:extLst>
              <a:ext uri="{FF2B5EF4-FFF2-40B4-BE49-F238E27FC236}">
                <a16:creationId xmlns:a16="http://schemas.microsoft.com/office/drawing/2014/main" id="{8A454FFA-C046-49BC-BCFE-B94D147D7E5A}"/>
              </a:ext>
            </a:extLst>
          </p:cNvPr>
          <p:cNvSpPr txBox="1"/>
          <p:nvPr/>
        </p:nvSpPr>
        <p:spPr>
          <a:xfrm>
            <a:off x="2003401" y="204980"/>
            <a:ext cx="7755649" cy="707886"/>
          </a:xfrm>
          <a:prstGeom prst="rect">
            <a:avLst/>
          </a:prstGeom>
          <a:noFill/>
        </p:spPr>
        <p:txBody>
          <a:bodyPr wrap="none" rtlCol="0">
            <a:spAutoFit/>
          </a:bodyPr>
          <a:lstStyle/>
          <a:p>
            <a:r>
              <a:rPr lang="en-US" sz="4000" dirty="0">
                <a:latin typeface="Century Gothic" panose="020B0502020202020204" pitchFamily="34" charset="0"/>
              </a:rPr>
              <a:t>Hippocampus: Main Pathways</a:t>
            </a:r>
          </a:p>
        </p:txBody>
      </p:sp>
      <p:sp>
        <p:nvSpPr>
          <p:cNvPr id="211" name="Freeform: Shape 210">
            <a:extLst>
              <a:ext uri="{FF2B5EF4-FFF2-40B4-BE49-F238E27FC236}">
                <a16:creationId xmlns:a16="http://schemas.microsoft.com/office/drawing/2014/main" id="{4740D7AC-B866-4A95-88AA-DFB6C0091A5A}"/>
              </a:ext>
            </a:extLst>
          </p:cNvPr>
          <p:cNvSpPr/>
          <p:nvPr/>
        </p:nvSpPr>
        <p:spPr>
          <a:xfrm rot="10993266">
            <a:off x="9248827" y="224376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2" name="Freeform: Shape 211">
            <a:extLst>
              <a:ext uri="{FF2B5EF4-FFF2-40B4-BE49-F238E27FC236}">
                <a16:creationId xmlns:a16="http://schemas.microsoft.com/office/drawing/2014/main" id="{64E5B5FE-1FA7-4E02-9770-25C6481D99F0}"/>
              </a:ext>
            </a:extLst>
          </p:cNvPr>
          <p:cNvSpPr/>
          <p:nvPr/>
        </p:nvSpPr>
        <p:spPr>
          <a:xfrm rot="9338418">
            <a:off x="9343924" y="239539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3" name="Freeform: Shape 212">
            <a:extLst>
              <a:ext uri="{FF2B5EF4-FFF2-40B4-BE49-F238E27FC236}">
                <a16:creationId xmlns:a16="http://schemas.microsoft.com/office/drawing/2014/main" id="{84AAE57B-4C7C-48BF-B092-EB9925973865}"/>
              </a:ext>
            </a:extLst>
          </p:cNvPr>
          <p:cNvSpPr/>
          <p:nvPr/>
        </p:nvSpPr>
        <p:spPr>
          <a:xfrm rot="10461739">
            <a:off x="9336460" y="246794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4" name="Freeform: Shape 213">
            <a:extLst>
              <a:ext uri="{FF2B5EF4-FFF2-40B4-BE49-F238E27FC236}">
                <a16:creationId xmlns:a16="http://schemas.microsoft.com/office/drawing/2014/main" id="{C0361D79-6A22-4459-BA06-2E30075B5626}"/>
              </a:ext>
            </a:extLst>
          </p:cNvPr>
          <p:cNvSpPr/>
          <p:nvPr/>
        </p:nvSpPr>
        <p:spPr>
          <a:xfrm rot="13741861" flipH="1">
            <a:off x="9289187" y="245056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5" name="Freeform: Shape 214">
            <a:extLst>
              <a:ext uri="{FF2B5EF4-FFF2-40B4-BE49-F238E27FC236}">
                <a16:creationId xmlns:a16="http://schemas.microsoft.com/office/drawing/2014/main" id="{2874A742-F227-41D0-8718-972196AE2BBD}"/>
              </a:ext>
            </a:extLst>
          </p:cNvPr>
          <p:cNvSpPr/>
          <p:nvPr/>
        </p:nvSpPr>
        <p:spPr>
          <a:xfrm rot="15246424">
            <a:off x="9255904" y="24147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Freeform: Shape 215">
            <a:extLst>
              <a:ext uri="{FF2B5EF4-FFF2-40B4-BE49-F238E27FC236}">
                <a16:creationId xmlns:a16="http://schemas.microsoft.com/office/drawing/2014/main" id="{5379E93C-B5E1-4EF2-BA40-C142BDC6B5F3}"/>
              </a:ext>
            </a:extLst>
          </p:cNvPr>
          <p:cNvSpPr/>
          <p:nvPr/>
        </p:nvSpPr>
        <p:spPr>
          <a:xfrm rot="6039158">
            <a:off x="9401324" y="2429541"/>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Freeform: Shape 217">
            <a:extLst>
              <a:ext uri="{FF2B5EF4-FFF2-40B4-BE49-F238E27FC236}">
                <a16:creationId xmlns:a16="http://schemas.microsoft.com/office/drawing/2014/main" id="{5A8A267C-5A34-413D-A283-DF48B8550E56}"/>
              </a:ext>
            </a:extLst>
          </p:cNvPr>
          <p:cNvSpPr/>
          <p:nvPr/>
        </p:nvSpPr>
        <p:spPr>
          <a:xfrm rot="10993266">
            <a:off x="9579085" y="2256063"/>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9" name="Freeform: Shape 218">
            <a:extLst>
              <a:ext uri="{FF2B5EF4-FFF2-40B4-BE49-F238E27FC236}">
                <a16:creationId xmlns:a16="http://schemas.microsoft.com/office/drawing/2014/main" id="{4B137A3C-19A3-4EF4-9959-E66A81CCFE0E}"/>
              </a:ext>
            </a:extLst>
          </p:cNvPr>
          <p:cNvSpPr/>
          <p:nvPr/>
        </p:nvSpPr>
        <p:spPr>
          <a:xfrm rot="9338418">
            <a:off x="9674181" y="2407686"/>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Freeform: Shape 219">
            <a:extLst>
              <a:ext uri="{FF2B5EF4-FFF2-40B4-BE49-F238E27FC236}">
                <a16:creationId xmlns:a16="http://schemas.microsoft.com/office/drawing/2014/main" id="{1A1E0CEC-D100-47DF-8C72-2CCE0B0A0382}"/>
              </a:ext>
            </a:extLst>
          </p:cNvPr>
          <p:cNvSpPr/>
          <p:nvPr/>
        </p:nvSpPr>
        <p:spPr>
          <a:xfrm rot="10461739">
            <a:off x="9666718" y="2480243"/>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1" name="Freeform: Shape 220">
            <a:extLst>
              <a:ext uri="{FF2B5EF4-FFF2-40B4-BE49-F238E27FC236}">
                <a16:creationId xmlns:a16="http://schemas.microsoft.com/office/drawing/2014/main" id="{361565A1-A290-4C7B-8404-5F5E79F93316}"/>
              </a:ext>
            </a:extLst>
          </p:cNvPr>
          <p:cNvSpPr/>
          <p:nvPr/>
        </p:nvSpPr>
        <p:spPr>
          <a:xfrm rot="13741861" flipH="1">
            <a:off x="9619444" y="246286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2" name="Freeform: Shape 221">
            <a:extLst>
              <a:ext uri="{FF2B5EF4-FFF2-40B4-BE49-F238E27FC236}">
                <a16:creationId xmlns:a16="http://schemas.microsoft.com/office/drawing/2014/main" id="{7A34B09C-C32F-438D-A7C9-7A70AC6F7444}"/>
              </a:ext>
            </a:extLst>
          </p:cNvPr>
          <p:cNvSpPr/>
          <p:nvPr/>
        </p:nvSpPr>
        <p:spPr>
          <a:xfrm rot="15246424">
            <a:off x="9586162" y="242708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3" name="Freeform: Shape 222">
            <a:extLst>
              <a:ext uri="{FF2B5EF4-FFF2-40B4-BE49-F238E27FC236}">
                <a16:creationId xmlns:a16="http://schemas.microsoft.com/office/drawing/2014/main" id="{95746548-5EE7-42B7-8248-32B6B6033981}"/>
              </a:ext>
            </a:extLst>
          </p:cNvPr>
          <p:cNvSpPr/>
          <p:nvPr/>
        </p:nvSpPr>
        <p:spPr>
          <a:xfrm rot="6039158">
            <a:off x="9731582" y="2441836"/>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5" name="Freeform: Shape 224">
            <a:extLst>
              <a:ext uri="{FF2B5EF4-FFF2-40B4-BE49-F238E27FC236}">
                <a16:creationId xmlns:a16="http://schemas.microsoft.com/office/drawing/2014/main" id="{B0DD5B8B-FB7C-4AFB-9F03-A42CE0538646}"/>
              </a:ext>
            </a:extLst>
          </p:cNvPr>
          <p:cNvSpPr/>
          <p:nvPr/>
        </p:nvSpPr>
        <p:spPr>
          <a:xfrm rot="10993266">
            <a:off x="9932892" y="226689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6" name="Freeform: Shape 225">
            <a:extLst>
              <a:ext uri="{FF2B5EF4-FFF2-40B4-BE49-F238E27FC236}">
                <a16:creationId xmlns:a16="http://schemas.microsoft.com/office/drawing/2014/main" id="{A6964439-E35E-424F-A333-3F425C276915}"/>
              </a:ext>
            </a:extLst>
          </p:cNvPr>
          <p:cNvSpPr/>
          <p:nvPr/>
        </p:nvSpPr>
        <p:spPr>
          <a:xfrm rot="9338418">
            <a:off x="10027989" y="2418521"/>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7" name="Freeform: Shape 226">
            <a:extLst>
              <a:ext uri="{FF2B5EF4-FFF2-40B4-BE49-F238E27FC236}">
                <a16:creationId xmlns:a16="http://schemas.microsoft.com/office/drawing/2014/main" id="{9B19F524-AC35-4059-8CD1-9FC165C7160F}"/>
              </a:ext>
            </a:extLst>
          </p:cNvPr>
          <p:cNvSpPr/>
          <p:nvPr/>
        </p:nvSpPr>
        <p:spPr>
          <a:xfrm rot="10461739">
            <a:off x="10020525" y="2491078"/>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Freeform: Shape 227">
            <a:extLst>
              <a:ext uri="{FF2B5EF4-FFF2-40B4-BE49-F238E27FC236}">
                <a16:creationId xmlns:a16="http://schemas.microsoft.com/office/drawing/2014/main" id="{763ECC34-3F01-45F4-B489-058FD1D17CC4}"/>
              </a:ext>
            </a:extLst>
          </p:cNvPr>
          <p:cNvSpPr/>
          <p:nvPr/>
        </p:nvSpPr>
        <p:spPr>
          <a:xfrm rot="13741861" flipH="1">
            <a:off x="9973252" y="247369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9" name="Freeform: Shape 228">
            <a:extLst>
              <a:ext uri="{FF2B5EF4-FFF2-40B4-BE49-F238E27FC236}">
                <a16:creationId xmlns:a16="http://schemas.microsoft.com/office/drawing/2014/main" id="{3D3B5387-3934-40C9-86B3-BD1988965B02}"/>
              </a:ext>
            </a:extLst>
          </p:cNvPr>
          <p:cNvSpPr/>
          <p:nvPr/>
        </p:nvSpPr>
        <p:spPr>
          <a:xfrm rot="15246424">
            <a:off x="9939969" y="243792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Freeform: Shape 229">
            <a:extLst>
              <a:ext uri="{FF2B5EF4-FFF2-40B4-BE49-F238E27FC236}">
                <a16:creationId xmlns:a16="http://schemas.microsoft.com/office/drawing/2014/main" id="{280F4AE4-E96E-4921-80F1-7DCEC31B20CE}"/>
              </a:ext>
            </a:extLst>
          </p:cNvPr>
          <p:cNvSpPr/>
          <p:nvPr/>
        </p:nvSpPr>
        <p:spPr>
          <a:xfrm rot="6039158">
            <a:off x="10085389" y="2452671"/>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Freeform: Shape 1">
            <a:extLst>
              <a:ext uri="{FF2B5EF4-FFF2-40B4-BE49-F238E27FC236}">
                <a16:creationId xmlns:a16="http://schemas.microsoft.com/office/drawing/2014/main" id="{A8F39256-F89F-4F0F-AEAC-73C9FF7B10C0}"/>
              </a:ext>
            </a:extLst>
          </p:cNvPr>
          <p:cNvSpPr/>
          <p:nvPr/>
        </p:nvSpPr>
        <p:spPr>
          <a:xfrm>
            <a:off x="1897637" y="901364"/>
            <a:ext cx="6147363" cy="3692861"/>
          </a:xfrm>
          <a:custGeom>
            <a:avLst/>
            <a:gdLst>
              <a:gd name="connsiteX0" fmla="*/ 1797432 w 7320408"/>
              <a:gd name="connsiteY0" fmla="*/ 1993355 h 4453124"/>
              <a:gd name="connsiteX1" fmla="*/ 7009512 w 7320408"/>
              <a:gd name="connsiteY1" fmla="*/ 3648419 h 4453124"/>
              <a:gd name="connsiteX2" fmla="*/ 4074288 w 7320408"/>
              <a:gd name="connsiteY2" fmla="*/ 4443947 h 4453124"/>
              <a:gd name="connsiteX3" fmla="*/ 96648 w 7320408"/>
              <a:gd name="connsiteY3" fmla="*/ 3163787 h 4453124"/>
              <a:gd name="connsiteX4" fmla="*/ 1742568 w 7320408"/>
              <a:gd name="connsiteY4" fmla="*/ 237707 h 4453124"/>
              <a:gd name="connsiteX5" fmla="*/ 7320408 w 7320408"/>
              <a:gd name="connsiteY5" fmla="*/ 384011 h 4453124"/>
              <a:gd name="connsiteX0" fmla="*/ 1797432 w 7320408"/>
              <a:gd name="connsiteY0" fmla="*/ 1993355 h 4453124"/>
              <a:gd name="connsiteX1" fmla="*/ 7009512 w 7320408"/>
              <a:gd name="connsiteY1" fmla="*/ 3648419 h 4453124"/>
              <a:gd name="connsiteX2" fmla="*/ 4074288 w 7320408"/>
              <a:gd name="connsiteY2" fmla="*/ 4443947 h 4453124"/>
              <a:gd name="connsiteX3" fmla="*/ 96648 w 7320408"/>
              <a:gd name="connsiteY3" fmla="*/ 3163787 h 4453124"/>
              <a:gd name="connsiteX4" fmla="*/ 1742568 w 7320408"/>
              <a:gd name="connsiteY4" fmla="*/ 237707 h 4453124"/>
              <a:gd name="connsiteX5" fmla="*/ 7320408 w 7320408"/>
              <a:gd name="connsiteY5" fmla="*/ 384011 h 4453124"/>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875180 w 7398156"/>
              <a:gd name="connsiteY0" fmla="*/ 1993355 h 4465565"/>
              <a:gd name="connsiteX1" fmla="*/ 7087260 w 7398156"/>
              <a:gd name="connsiteY1" fmla="*/ 3648419 h 4465565"/>
              <a:gd name="connsiteX2" fmla="*/ 4152036 w 7398156"/>
              <a:gd name="connsiteY2" fmla="*/ 4443947 h 4465565"/>
              <a:gd name="connsiteX3" fmla="*/ 174396 w 7398156"/>
              <a:gd name="connsiteY3" fmla="*/ 3163787 h 4465565"/>
              <a:gd name="connsiteX4" fmla="*/ 1820316 w 7398156"/>
              <a:gd name="connsiteY4" fmla="*/ 237707 h 4465565"/>
              <a:gd name="connsiteX5" fmla="*/ 7398156 w 7398156"/>
              <a:gd name="connsiteY5" fmla="*/ 384011 h 4465565"/>
              <a:gd name="connsiteX0" fmla="*/ 1793177 w 7316153"/>
              <a:gd name="connsiteY0" fmla="*/ 1993355 h 4471161"/>
              <a:gd name="connsiteX1" fmla="*/ 7005257 w 7316153"/>
              <a:gd name="connsiteY1" fmla="*/ 3648419 h 4471161"/>
              <a:gd name="connsiteX2" fmla="*/ 3996881 w 7316153"/>
              <a:gd name="connsiteY2" fmla="*/ 4462235 h 4471161"/>
              <a:gd name="connsiteX3" fmla="*/ 92393 w 7316153"/>
              <a:gd name="connsiteY3" fmla="*/ 3163787 h 4471161"/>
              <a:gd name="connsiteX4" fmla="*/ 1738313 w 7316153"/>
              <a:gd name="connsiteY4" fmla="*/ 237707 h 4471161"/>
              <a:gd name="connsiteX5" fmla="*/ 7316153 w 7316153"/>
              <a:gd name="connsiteY5" fmla="*/ 384011 h 4471161"/>
              <a:gd name="connsiteX0" fmla="*/ 1793177 w 7316153"/>
              <a:gd name="connsiteY0" fmla="*/ 1993355 h 4471161"/>
              <a:gd name="connsiteX1" fmla="*/ 7005257 w 7316153"/>
              <a:gd name="connsiteY1" fmla="*/ 3648419 h 4471161"/>
              <a:gd name="connsiteX2" fmla="*/ 3996881 w 7316153"/>
              <a:gd name="connsiteY2" fmla="*/ 4462235 h 4471161"/>
              <a:gd name="connsiteX3" fmla="*/ 92393 w 7316153"/>
              <a:gd name="connsiteY3" fmla="*/ 3163787 h 4471161"/>
              <a:gd name="connsiteX4" fmla="*/ 1738313 w 7316153"/>
              <a:gd name="connsiteY4" fmla="*/ 237707 h 4471161"/>
              <a:gd name="connsiteX5" fmla="*/ 7316153 w 7316153"/>
              <a:gd name="connsiteY5" fmla="*/ 384011 h 4471161"/>
              <a:gd name="connsiteX0" fmla="*/ 2203930 w 7726906"/>
              <a:gd name="connsiteY0" fmla="*/ 1993355 h 4471161"/>
              <a:gd name="connsiteX1" fmla="*/ 7416010 w 7726906"/>
              <a:gd name="connsiteY1" fmla="*/ 3648419 h 4471161"/>
              <a:gd name="connsiteX2" fmla="*/ 4407634 w 7726906"/>
              <a:gd name="connsiteY2" fmla="*/ 4462235 h 4471161"/>
              <a:gd name="connsiteX3" fmla="*/ 503146 w 7726906"/>
              <a:gd name="connsiteY3" fmla="*/ 3163787 h 4471161"/>
              <a:gd name="connsiteX4" fmla="*/ 2149066 w 7726906"/>
              <a:gd name="connsiteY4" fmla="*/ 237707 h 4471161"/>
              <a:gd name="connsiteX5" fmla="*/ 7726906 w 7726906"/>
              <a:gd name="connsiteY5" fmla="*/ 384011 h 4471161"/>
              <a:gd name="connsiteX0" fmla="*/ 2203930 w 7726906"/>
              <a:gd name="connsiteY0" fmla="*/ 1993355 h 4471161"/>
              <a:gd name="connsiteX1" fmla="*/ 7416010 w 7726906"/>
              <a:gd name="connsiteY1" fmla="*/ 3648419 h 4471161"/>
              <a:gd name="connsiteX2" fmla="*/ 4407634 w 7726906"/>
              <a:gd name="connsiteY2" fmla="*/ 4462235 h 4471161"/>
              <a:gd name="connsiteX3" fmla="*/ 503146 w 7726906"/>
              <a:gd name="connsiteY3" fmla="*/ 3163787 h 4471161"/>
              <a:gd name="connsiteX4" fmla="*/ 2149066 w 7726906"/>
              <a:gd name="connsiteY4" fmla="*/ 237707 h 4471161"/>
              <a:gd name="connsiteX5" fmla="*/ 7726906 w 7726906"/>
              <a:gd name="connsiteY5" fmla="*/ 384011 h 4471161"/>
              <a:gd name="connsiteX0" fmla="*/ 2203930 w 7726906"/>
              <a:gd name="connsiteY0" fmla="*/ 1993355 h 4471765"/>
              <a:gd name="connsiteX1" fmla="*/ 7416010 w 7726906"/>
              <a:gd name="connsiteY1" fmla="*/ 3648419 h 4471765"/>
              <a:gd name="connsiteX2" fmla="*/ 4407634 w 7726906"/>
              <a:gd name="connsiteY2" fmla="*/ 4462235 h 4471765"/>
              <a:gd name="connsiteX3" fmla="*/ 503146 w 7726906"/>
              <a:gd name="connsiteY3" fmla="*/ 3163787 h 4471765"/>
              <a:gd name="connsiteX4" fmla="*/ 2149066 w 7726906"/>
              <a:gd name="connsiteY4" fmla="*/ 237707 h 4471765"/>
              <a:gd name="connsiteX5" fmla="*/ 7726906 w 7726906"/>
              <a:gd name="connsiteY5" fmla="*/ 384011 h 4471765"/>
              <a:gd name="connsiteX0" fmla="*/ 2203930 w 7726906"/>
              <a:gd name="connsiteY0" fmla="*/ 1993355 h 4467612"/>
              <a:gd name="connsiteX1" fmla="*/ 7544026 w 7726906"/>
              <a:gd name="connsiteY1" fmla="*/ 3246083 h 4467612"/>
              <a:gd name="connsiteX2" fmla="*/ 4407634 w 7726906"/>
              <a:gd name="connsiteY2" fmla="*/ 4462235 h 4467612"/>
              <a:gd name="connsiteX3" fmla="*/ 503146 w 7726906"/>
              <a:gd name="connsiteY3" fmla="*/ 3163787 h 4467612"/>
              <a:gd name="connsiteX4" fmla="*/ 2149066 w 7726906"/>
              <a:gd name="connsiteY4" fmla="*/ 237707 h 4467612"/>
              <a:gd name="connsiteX5" fmla="*/ 7726906 w 7726906"/>
              <a:gd name="connsiteY5" fmla="*/ 384011 h 4467612"/>
              <a:gd name="connsiteX0" fmla="*/ 2203930 w 7726906"/>
              <a:gd name="connsiteY0" fmla="*/ 1993355 h 4469166"/>
              <a:gd name="connsiteX1" fmla="*/ 7544026 w 7726906"/>
              <a:gd name="connsiteY1" fmla="*/ 3246083 h 4469166"/>
              <a:gd name="connsiteX2" fmla="*/ 4407634 w 7726906"/>
              <a:gd name="connsiteY2" fmla="*/ 4462235 h 4469166"/>
              <a:gd name="connsiteX3" fmla="*/ 503146 w 7726906"/>
              <a:gd name="connsiteY3" fmla="*/ 3163787 h 4469166"/>
              <a:gd name="connsiteX4" fmla="*/ 2149066 w 7726906"/>
              <a:gd name="connsiteY4" fmla="*/ 237707 h 4469166"/>
              <a:gd name="connsiteX5" fmla="*/ 7726906 w 7726906"/>
              <a:gd name="connsiteY5" fmla="*/ 384011 h 4469166"/>
              <a:gd name="connsiteX0" fmla="*/ 2203930 w 7726906"/>
              <a:gd name="connsiteY0" fmla="*/ 1993355 h 4470171"/>
              <a:gd name="connsiteX1" fmla="*/ 7608034 w 7726906"/>
              <a:gd name="connsiteY1" fmla="*/ 3337523 h 4470171"/>
              <a:gd name="connsiteX2" fmla="*/ 4407634 w 7726906"/>
              <a:gd name="connsiteY2" fmla="*/ 4462235 h 4470171"/>
              <a:gd name="connsiteX3" fmla="*/ 503146 w 7726906"/>
              <a:gd name="connsiteY3" fmla="*/ 3163787 h 4470171"/>
              <a:gd name="connsiteX4" fmla="*/ 2149066 w 7726906"/>
              <a:gd name="connsiteY4" fmla="*/ 237707 h 4470171"/>
              <a:gd name="connsiteX5" fmla="*/ 7726906 w 7726906"/>
              <a:gd name="connsiteY5" fmla="*/ 384011 h 4470171"/>
              <a:gd name="connsiteX0" fmla="*/ 2429916 w 7952892"/>
              <a:gd name="connsiteY0" fmla="*/ 1925128 h 4401944"/>
              <a:gd name="connsiteX1" fmla="*/ 7834020 w 7952892"/>
              <a:gd name="connsiteY1" fmla="*/ 3269296 h 4401944"/>
              <a:gd name="connsiteX2" fmla="*/ 4633620 w 7952892"/>
              <a:gd name="connsiteY2" fmla="*/ 4394008 h 4401944"/>
              <a:gd name="connsiteX3" fmla="*/ 729132 w 7952892"/>
              <a:gd name="connsiteY3" fmla="*/ 3095560 h 4401944"/>
              <a:gd name="connsiteX4" fmla="*/ 134772 w 7952892"/>
              <a:gd name="connsiteY4" fmla="*/ 2162872 h 4401944"/>
              <a:gd name="connsiteX5" fmla="*/ 2375052 w 7952892"/>
              <a:gd name="connsiteY5" fmla="*/ 169480 h 4401944"/>
              <a:gd name="connsiteX6" fmla="*/ 7952892 w 7952892"/>
              <a:gd name="connsiteY6" fmla="*/ 315784 h 4401944"/>
              <a:gd name="connsiteX0" fmla="*/ 2339185 w 7862161"/>
              <a:gd name="connsiteY0" fmla="*/ 1925128 h 4401944"/>
              <a:gd name="connsiteX1" fmla="*/ 7743289 w 7862161"/>
              <a:gd name="connsiteY1" fmla="*/ 3269296 h 4401944"/>
              <a:gd name="connsiteX2" fmla="*/ 4542889 w 7862161"/>
              <a:gd name="connsiteY2" fmla="*/ 4394008 h 4401944"/>
              <a:gd name="connsiteX3" fmla="*/ 638401 w 7862161"/>
              <a:gd name="connsiteY3" fmla="*/ 3095560 h 4401944"/>
              <a:gd name="connsiteX4" fmla="*/ 44041 w 7862161"/>
              <a:gd name="connsiteY4" fmla="*/ 2162872 h 4401944"/>
              <a:gd name="connsiteX5" fmla="*/ 2284321 w 7862161"/>
              <a:gd name="connsiteY5" fmla="*/ 169480 h 4401944"/>
              <a:gd name="connsiteX6" fmla="*/ 7862161 w 7862161"/>
              <a:gd name="connsiteY6" fmla="*/ 315784 h 4401944"/>
              <a:gd name="connsiteX0" fmla="*/ 2512056 w 8035032"/>
              <a:gd name="connsiteY0" fmla="*/ 1947132 h 4423948"/>
              <a:gd name="connsiteX1" fmla="*/ 7916160 w 8035032"/>
              <a:gd name="connsiteY1" fmla="*/ 3291300 h 4423948"/>
              <a:gd name="connsiteX2" fmla="*/ 4715760 w 8035032"/>
              <a:gd name="connsiteY2" fmla="*/ 4416012 h 4423948"/>
              <a:gd name="connsiteX3" fmla="*/ 811272 w 8035032"/>
              <a:gd name="connsiteY3" fmla="*/ 3117564 h 4423948"/>
              <a:gd name="connsiteX4" fmla="*/ 116328 w 8035032"/>
              <a:gd name="connsiteY4" fmla="*/ 2486628 h 4423948"/>
              <a:gd name="connsiteX5" fmla="*/ 2457192 w 8035032"/>
              <a:gd name="connsiteY5" fmla="*/ 191484 h 4423948"/>
              <a:gd name="connsiteX6" fmla="*/ 8035032 w 8035032"/>
              <a:gd name="connsiteY6" fmla="*/ 337788 h 4423948"/>
              <a:gd name="connsiteX0" fmla="*/ 2512056 w 8035032"/>
              <a:gd name="connsiteY0" fmla="*/ 1947132 h 4423948"/>
              <a:gd name="connsiteX1" fmla="*/ 7916160 w 8035032"/>
              <a:gd name="connsiteY1" fmla="*/ 3291300 h 4423948"/>
              <a:gd name="connsiteX2" fmla="*/ 4715760 w 8035032"/>
              <a:gd name="connsiteY2" fmla="*/ 4416012 h 4423948"/>
              <a:gd name="connsiteX3" fmla="*/ 811272 w 8035032"/>
              <a:gd name="connsiteY3" fmla="*/ 3117564 h 4423948"/>
              <a:gd name="connsiteX4" fmla="*/ 116328 w 8035032"/>
              <a:gd name="connsiteY4" fmla="*/ 2486628 h 4423948"/>
              <a:gd name="connsiteX5" fmla="*/ 2457192 w 8035032"/>
              <a:gd name="connsiteY5" fmla="*/ 191484 h 4423948"/>
              <a:gd name="connsiteX6" fmla="*/ 8035032 w 8035032"/>
              <a:gd name="connsiteY6" fmla="*/ 337788 h 4423948"/>
              <a:gd name="connsiteX0" fmla="*/ 2429754 w 7952730"/>
              <a:gd name="connsiteY0" fmla="*/ 1947132 h 4423948"/>
              <a:gd name="connsiteX1" fmla="*/ 7833858 w 7952730"/>
              <a:gd name="connsiteY1" fmla="*/ 3291300 h 4423948"/>
              <a:gd name="connsiteX2" fmla="*/ 4633458 w 7952730"/>
              <a:gd name="connsiteY2" fmla="*/ 4416012 h 4423948"/>
              <a:gd name="connsiteX3" fmla="*/ 728970 w 7952730"/>
              <a:gd name="connsiteY3" fmla="*/ 3117564 h 4423948"/>
              <a:gd name="connsiteX4" fmla="*/ 34026 w 7952730"/>
              <a:gd name="connsiteY4" fmla="*/ 2486628 h 4423948"/>
              <a:gd name="connsiteX5" fmla="*/ 2374890 w 7952730"/>
              <a:gd name="connsiteY5" fmla="*/ 191484 h 4423948"/>
              <a:gd name="connsiteX6" fmla="*/ 7952730 w 7952730"/>
              <a:gd name="connsiteY6" fmla="*/ 337788 h 4423948"/>
              <a:gd name="connsiteX0" fmla="*/ 2406132 w 7929108"/>
              <a:gd name="connsiteY0" fmla="*/ 1947132 h 4423948"/>
              <a:gd name="connsiteX1" fmla="*/ 7810236 w 7929108"/>
              <a:gd name="connsiteY1" fmla="*/ 3291300 h 4423948"/>
              <a:gd name="connsiteX2" fmla="*/ 4609836 w 7929108"/>
              <a:gd name="connsiteY2" fmla="*/ 4416012 h 4423948"/>
              <a:gd name="connsiteX3" fmla="*/ 705348 w 7929108"/>
              <a:gd name="connsiteY3" fmla="*/ 3117564 h 4423948"/>
              <a:gd name="connsiteX4" fmla="*/ 10404 w 7929108"/>
              <a:gd name="connsiteY4" fmla="*/ 2486628 h 4423948"/>
              <a:gd name="connsiteX5" fmla="*/ 2351268 w 7929108"/>
              <a:gd name="connsiteY5" fmla="*/ 191484 h 4423948"/>
              <a:gd name="connsiteX6" fmla="*/ 7929108 w 7929108"/>
              <a:gd name="connsiteY6" fmla="*/ 337788 h 4423948"/>
              <a:gd name="connsiteX0" fmla="*/ 1793177 w 7316153"/>
              <a:gd name="connsiteY0" fmla="*/ 1947132 h 4423948"/>
              <a:gd name="connsiteX1" fmla="*/ 7197281 w 7316153"/>
              <a:gd name="connsiteY1" fmla="*/ 3291300 h 4423948"/>
              <a:gd name="connsiteX2" fmla="*/ 3996881 w 7316153"/>
              <a:gd name="connsiteY2" fmla="*/ 4416012 h 4423948"/>
              <a:gd name="connsiteX3" fmla="*/ 92393 w 7316153"/>
              <a:gd name="connsiteY3" fmla="*/ 3117564 h 4423948"/>
              <a:gd name="connsiteX4" fmla="*/ 1738313 w 7316153"/>
              <a:gd name="connsiteY4" fmla="*/ 191484 h 4423948"/>
              <a:gd name="connsiteX5" fmla="*/ 7316153 w 7316153"/>
              <a:gd name="connsiteY5" fmla="*/ 337788 h 4423948"/>
              <a:gd name="connsiteX0" fmla="*/ 1887501 w 7410477"/>
              <a:gd name="connsiteY0" fmla="*/ 2191556 h 4668372"/>
              <a:gd name="connsiteX1" fmla="*/ 7291605 w 7410477"/>
              <a:gd name="connsiteY1" fmla="*/ 3535724 h 4668372"/>
              <a:gd name="connsiteX2" fmla="*/ 4091205 w 7410477"/>
              <a:gd name="connsiteY2" fmla="*/ 4660436 h 4668372"/>
              <a:gd name="connsiteX3" fmla="*/ 186717 w 7410477"/>
              <a:gd name="connsiteY3" fmla="*/ 3361988 h 4668372"/>
              <a:gd name="connsiteX4" fmla="*/ 1832637 w 7410477"/>
              <a:gd name="connsiteY4" fmla="*/ 435908 h 4668372"/>
              <a:gd name="connsiteX5" fmla="*/ 7410477 w 7410477"/>
              <a:gd name="connsiteY5" fmla="*/ 582212 h 4668372"/>
              <a:gd name="connsiteX0" fmla="*/ 2387145 w 7910121"/>
              <a:gd name="connsiteY0" fmla="*/ 1965862 h 4442678"/>
              <a:gd name="connsiteX1" fmla="*/ 7791249 w 7910121"/>
              <a:gd name="connsiteY1" fmla="*/ 3310030 h 4442678"/>
              <a:gd name="connsiteX2" fmla="*/ 4590849 w 7910121"/>
              <a:gd name="connsiteY2" fmla="*/ 4434742 h 4442678"/>
              <a:gd name="connsiteX3" fmla="*/ 64569 w 7910121"/>
              <a:gd name="connsiteY3" fmla="*/ 2761390 h 4442678"/>
              <a:gd name="connsiteX4" fmla="*/ 2332281 w 7910121"/>
              <a:gd name="connsiteY4" fmla="*/ 210214 h 4442678"/>
              <a:gd name="connsiteX5" fmla="*/ 7910121 w 7910121"/>
              <a:gd name="connsiteY5" fmla="*/ 356518 h 4442678"/>
              <a:gd name="connsiteX0" fmla="*/ 2382514 w 7905490"/>
              <a:gd name="connsiteY0" fmla="*/ 2030327 h 4507143"/>
              <a:gd name="connsiteX1" fmla="*/ 7786618 w 7905490"/>
              <a:gd name="connsiteY1" fmla="*/ 3374495 h 4507143"/>
              <a:gd name="connsiteX2" fmla="*/ 4586218 w 7905490"/>
              <a:gd name="connsiteY2" fmla="*/ 4499207 h 4507143"/>
              <a:gd name="connsiteX3" fmla="*/ 59938 w 7905490"/>
              <a:gd name="connsiteY3" fmla="*/ 2825855 h 4507143"/>
              <a:gd name="connsiteX4" fmla="*/ 2327650 w 7905490"/>
              <a:gd name="connsiteY4" fmla="*/ 274679 h 4507143"/>
              <a:gd name="connsiteX5" fmla="*/ 7905490 w 7905490"/>
              <a:gd name="connsiteY5" fmla="*/ 420983 h 4507143"/>
              <a:gd name="connsiteX0" fmla="*/ 2382514 w 7905490"/>
              <a:gd name="connsiteY0" fmla="*/ 2367257 h 4844073"/>
              <a:gd name="connsiteX1" fmla="*/ 7786618 w 7905490"/>
              <a:gd name="connsiteY1" fmla="*/ 3711425 h 4844073"/>
              <a:gd name="connsiteX2" fmla="*/ 4586218 w 7905490"/>
              <a:gd name="connsiteY2" fmla="*/ 4836137 h 4844073"/>
              <a:gd name="connsiteX3" fmla="*/ 59938 w 7905490"/>
              <a:gd name="connsiteY3" fmla="*/ 3162785 h 4844073"/>
              <a:gd name="connsiteX4" fmla="*/ 2327650 w 7905490"/>
              <a:gd name="connsiteY4" fmla="*/ 611609 h 4844073"/>
              <a:gd name="connsiteX5" fmla="*/ 7905490 w 7905490"/>
              <a:gd name="connsiteY5" fmla="*/ 757913 h 4844073"/>
              <a:gd name="connsiteX0" fmla="*/ 2344089 w 7867065"/>
              <a:gd name="connsiteY0" fmla="*/ 2367257 h 4836172"/>
              <a:gd name="connsiteX1" fmla="*/ 7748193 w 7867065"/>
              <a:gd name="connsiteY1" fmla="*/ 3711425 h 4836172"/>
              <a:gd name="connsiteX2" fmla="*/ 4547793 w 7867065"/>
              <a:gd name="connsiteY2" fmla="*/ 4836137 h 4836172"/>
              <a:gd name="connsiteX3" fmla="*/ 1347392 w 7867065"/>
              <a:gd name="connsiteY3" fmla="*/ 4122905 h 4836172"/>
              <a:gd name="connsiteX4" fmla="*/ 21513 w 7867065"/>
              <a:gd name="connsiteY4" fmla="*/ 3162785 h 4836172"/>
              <a:gd name="connsiteX5" fmla="*/ 2289225 w 7867065"/>
              <a:gd name="connsiteY5" fmla="*/ 611609 h 4836172"/>
              <a:gd name="connsiteX6" fmla="*/ 7867065 w 7867065"/>
              <a:gd name="connsiteY6" fmla="*/ 757913 h 4836172"/>
              <a:gd name="connsiteX0" fmla="*/ 2339610 w 7862586"/>
              <a:gd name="connsiteY0" fmla="*/ 2367257 h 4836172"/>
              <a:gd name="connsiteX1" fmla="*/ 7743714 w 7862586"/>
              <a:gd name="connsiteY1" fmla="*/ 3711425 h 4836172"/>
              <a:gd name="connsiteX2" fmla="*/ 4543314 w 7862586"/>
              <a:gd name="connsiteY2" fmla="*/ 4836137 h 4836172"/>
              <a:gd name="connsiteX3" fmla="*/ 1342913 w 7862586"/>
              <a:gd name="connsiteY3" fmla="*/ 4122905 h 4836172"/>
              <a:gd name="connsiteX4" fmla="*/ 17034 w 7862586"/>
              <a:gd name="connsiteY4" fmla="*/ 3162785 h 4836172"/>
              <a:gd name="connsiteX5" fmla="*/ 2284746 w 7862586"/>
              <a:gd name="connsiteY5" fmla="*/ 611609 h 4836172"/>
              <a:gd name="connsiteX6" fmla="*/ 7862586 w 7862586"/>
              <a:gd name="connsiteY6" fmla="*/ 757913 h 4836172"/>
              <a:gd name="connsiteX0" fmla="*/ 2420718 w 7943694"/>
              <a:gd name="connsiteY0" fmla="*/ 2308255 h 4777170"/>
              <a:gd name="connsiteX1" fmla="*/ 7824822 w 7943694"/>
              <a:gd name="connsiteY1" fmla="*/ 3652423 h 4777170"/>
              <a:gd name="connsiteX2" fmla="*/ 4624422 w 7943694"/>
              <a:gd name="connsiteY2" fmla="*/ 4777135 h 4777170"/>
              <a:gd name="connsiteX3" fmla="*/ 1424021 w 7943694"/>
              <a:gd name="connsiteY3" fmla="*/ 4063903 h 4777170"/>
              <a:gd name="connsiteX4" fmla="*/ 15846 w 7943694"/>
              <a:gd name="connsiteY4" fmla="*/ 2866039 h 4777170"/>
              <a:gd name="connsiteX5" fmla="*/ 2365854 w 7943694"/>
              <a:gd name="connsiteY5" fmla="*/ 552607 h 4777170"/>
              <a:gd name="connsiteX6" fmla="*/ 7943694 w 7943694"/>
              <a:gd name="connsiteY6" fmla="*/ 698911 h 4777170"/>
              <a:gd name="connsiteX0" fmla="*/ 2465840 w 7988816"/>
              <a:gd name="connsiteY0" fmla="*/ 2308255 h 4777170"/>
              <a:gd name="connsiteX1" fmla="*/ 7869944 w 7988816"/>
              <a:gd name="connsiteY1" fmla="*/ 3652423 h 4777170"/>
              <a:gd name="connsiteX2" fmla="*/ 4669544 w 7988816"/>
              <a:gd name="connsiteY2" fmla="*/ 4777135 h 4777170"/>
              <a:gd name="connsiteX3" fmla="*/ 1469143 w 7988816"/>
              <a:gd name="connsiteY3" fmla="*/ 4063903 h 4777170"/>
              <a:gd name="connsiteX4" fmla="*/ 60968 w 7988816"/>
              <a:gd name="connsiteY4" fmla="*/ 2866039 h 4777170"/>
              <a:gd name="connsiteX5" fmla="*/ 2410976 w 7988816"/>
              <a:gd name="connsiteY5" fmla="*/ 552607 h 4777170"/>
              <a:gd name="connsiteX6" fmla="*/ 7988816 w 7988816"/>
              <a:gd name="connsiteY6" fmla="*/ 698911 h 4777170"/>
              <a:gd name="connsiteX0" fmla="*/ 2413160 w 7936136"/>
              <a:gd name="connsiteY0" fmla="*/ 2308255 h 4777170"/>
              <a:gd name="connsiteX1" fmla="*/ 7817264 w 7936136"/>
              <a:gd name="connsiteY1" fmla="*/ 3652423 h 4777170"/>
              <a:gd name="connsiteX2" fmla="*/ 4616864 w 7936136"/>
              <a:gd name="connsiteY2" fmla="*/ 4777135 h 4777170"/>
              <a:gd name="connsiteX3" fmla="*/ 1416463 w 7936136"/>
              <a:gd name="connsiteY3" fmla="*/ 4063903 h 4777170"/>
              <a:gd name="connsiteX4" fmla="*/ 8288 w 7936136"/>
              <a:gd name="connsiteY4" fmla="*/ 2866039 h 4777170"/>
              <a:gd name="connsiteX5" fmla="*/ 2358296 w 7936136"/>
              <a:gd name="connsiteY5" fmla="*/ 552607 h 4777170"/>
              <a:gd name="connsiteX6" fmla="*/ 7936136 w 7936136"/>
              <a:gd name="connsiteY6" fmla="*/ 698911 h 4777170"/>
              <a:gd name="connsiteX0" fmla="*/ 2413160 w 7936136"/>
              <a:gd name="connsiteY0" fmla="*/ 2402212 h 4871127"/>
              <a:gd name="connsiteX1" fmla="*/ 7817264 w 7936136"/>
              <a:gd name="connsiteY1" fmla="*/ 3746380 h 4871127"/>
              <a:gd name="connsiteX2" fmla="*/ 4616864 w 7936136"/>
              <a:gd name="connsiteY2" fmla="*/ 4871092 h 4871127"/>
              <a:gd name="connsiteX3" fmla="*/ 1416463 w 7936136"/>
              <a:gd name="connsiteY3" fmla="*/ 4157860 h 4871127"/>
              <a:gd name="connsiteX4" fmla="*/ 8288 w 7936136"/>
              <a:gd name="connsiteY4" fmla="*/ 2959996 h 4871127"/>
              <a:gd name="connsiteX5" fmla="*/ 2358296 w 7936136"/>
              <a:gd name="connsiteY5" fmla="*/ 646564 h 4871127"/>
              <a:gd name="connsiteX6" fmla="*/ 7936136 w 7936136"/>
              <a:gd name="connsiteY6" fmla="*/ 792868 h 4871127"/>
              <a:gd name="connsiteX0" fmla="*/ 2413160 w 7936136"/>
              <a:gd name="connsiteY0" fmla="*/ 2402212 h 4871092"/>
              <a:gd name="connsiteX1" fmla="*/ 7817264 w 7936136"/>
              <a:gd name="connsiteY1" fmla="*/ 3746380 h 4871092"/>
              <a:gd name="connsiteX2" fmla="*/ 4616864 w 7936136"/>
              <a:gd name="connsiteY2" fmla="*/ 4871092 h 4871092"/>
              <a:gd name="connsiteX3" fmla="*/ 1416463 w 7936136"/>
              <a:gd name="connsiteY3" fmla="*/ 4157860 h 4871092"/>
              <a:gd name="connsiteX4" fmla="*/ 8288 w 7936136"/>
              <a:gd name="connsiteY4" fmla="*/ 2959996 h 4871092"/>
              <a:gd name="connsiteX5" fmla="*/ 2358296 w 7936136"/>
              <a:gd name="connsiteY5" fmla="*/ 646564 h 4871092"/>
              <a:gd name="connsiteX6" fmla="*/ 7936136 w 7936136"/>
              <a:gd name="connsiteY6" fmla="*/ 792868 h 4871092"/>
              <a:gd name="connsiteX0" fmla="*/ 2426925 w 7949901"/>
              <a:gd name="connsiteY0" fmla="*/ 2402212 h 4871092"/>
              <a:gd name="connsiteX1" fmla="*/ 7831029 w 7949901"/>
              <a:gd name="connsiteY1" fmla="*/ 3746380 h 4871092"/>
              <a:gd name="connsiteX2" fmla="*/ 4630629 w 7949901"/>
              <a:gd name="connsiteY2" fmla="*/ 4871092 h 4871092"/>
              <a:gd name="connsiteX3" fmla="*/ 1303756 w 7949901"/>
              <a:gd name="connsiteY3" fmla="*/ 4253164 h 4871092"/>
              <a:gd name="connsiteX4" fmla="*/ 22053 w 7949901"/>
              <a:gd name="connsiteY4" fmla="*/ 2959996 h 4871092"/>
              <a:gd name="connsiteX5" fmla="*/ 2372061 w 7949901"/>
              <a:gd name="connsiteY5" fmla="*/ 646564 h 4871092"/>
              <a:gd name="connsiteX6" fmla="*/ 7949901 w 7949901"/>
              <a:gd name="connsiteY6" fmla="*/ 792868 h 4871092"/>
              <a:gd name="connsiteX0" fmla="*/ 2241816 w 7764792"/>
              <a:gd name="connsiteY0" fmla="*/ 2389981 h 4858861"/>
              <a:gd name="connsiteX1" fmla="*/ 7645920 w 7764792"/>
              <a:gd name="connsiteY1" fmla="*/ 3734149 h 4858861"/>
              <a:gd name="connsiteX2" fmla="*/ 4445520 w 7764792"/>
              <a:gd name="connsiteY2" fmla="*/ 4858861 h 4858861"/>
              <a:gd name="connsiteX3" fmla="*/ 1118647 w 7764792"/>
              <a:gd name="connsiteY3" fmla="*/ 4240933 h 4858861"/>
              <a:gd name="connsiteX4" fmla="*/ 26652 w 7764792"/>
              <a:gd name="connsiteY4" fmla="*/ 2693622 h 4858861"/>
              <a:gd name="connsiteX5" fmla="*/ 2186952 w 7764792"/>
              <a:gd name="connsiteY5" fmla="*/ 634333 h 4858861"/>
              <a:gd name="connsiteX6" fmla="*/ 7764792 w 7764792"/>
              <a:gd name="connsiteY6" fmla="*/ 780637 h 4858861"/>
              <a:gd name="connsiteX0" fmla="*/ 2244918 w 7767894"/>
              <a:gd name="connsiteY0" fmla="*/ 2389981 h 4858861"/>
              <a:gd name="connsiteX1" fmla="*/ 7649022 w 7767894"/>
              <a:gd name="connsiteY1" fmla="*/ 3734149 h 4858861"/>
              <a:gd name="connsiteX2" fmla="*/ 4448622 w 7767894"/>
              <a:gd name="connsiteY2" fmla="*/ 4858861 h 4858861"/>
              <a:gd name="connsiteX3" fmla="*/ 1079591 w 7767894"/>
              <a:gd name="connsiteY3" fmla="*/ 4357416 h 4858861"/>
              <a:gd name="connsiteX4" fmla="*/ 29754 w 7767894"/>
              <a:gd name="connsiteY4" fmla="*/ 2693622 h 4858861"/>
              <a:gd name="connsiteX5" fmla="*/ 2190054 w 7767894"/>
              <a:gd name="connsiteY5" fmla="*/ 634333 h 4858861"/>
              <a:gd name="connsiteX6" fmla="*/ 7767894 w 7767894"/>
              <a:gd name="connsiteY6" fmla="*/ 780637 h 4858861"/>
              <a:gd name="connsiteX0" fmla="*/ 2245878 w 7768854"/>
              <a:gd name="connsiteY0" fmla="*/ 2413722 h 4882602"/>
              <a:gd name="connsiteX1" fmla="*/ 7649982 w 7768854"/>
              <a:gd name="connsiteY1" fmla="*/ 3757890 h 4882602"/>
              <a:gd name="connsiteX2" fmla="*/ 4449582 w 7768854"/>
              <a:gd name="connsiteY2" fmla="*/ 4882602 h 4882602"/>
              <a:gd name="connsiteX3" fmla="*/ 1080551 w 7768854"/>
              <a:gd name="connsiteY3" fmla="*/ 4381157 h 4882602"/>
              <a:gd name="connsiteX4" fmla="*/ 30714 w 7768854"/>
              <a:gd name="connsiteY4" fmla="*/ 2717363 h 4882602"/>
              <a:gd name="connsiteX5" fmla="*/ 2212972 w 7768854"/>
              <a:gd name="connsiteY5" fmla="*/ 591890 h 4882602"/>
              <a:gd name="connsiteX6" fmla="*/ 7768854 w 7768854"/>
              <a:gd name="connsiteY6" fmla="*/ 804378 h 4882602"/>
              <a:gd name="connsiteX0" fmla="*/ 2265627 w 7788603"/>
              <a:gd name="connsiteY0" fmla="*/ 2479052 h 4947932"/>
              <a:gd name="connsiteX1" fmla="*/ 7669731 w 7788603"/>
              <a:gd name="connsiteY1" fmla="*/ 3823220 h 4947932"/>
              <a:gd name="connsiteX2" fmla="*/ 4469331 w 7788603"/>
              <a:gd name="connsiteY2" fmla="*/ 4947932 h 4947932"/>
              <a:gd name="connsiteX3" fmla="*/ 1100300 w 7788603"/>
              <a:gd name="connsiteY3" fmla="*/ 4446487 h 4947932"/>
              <a:gd name="connsiteX4" fmla="*/ 50463 w 7788603"/>
              <a:gd name="connsiteY4" fmla="*/ 2782693 h 4947932"/>
              <a:gd name="connsiteX5" fmla="*/ 2649903 w 7788603"/>
              <a:gd name="connsiteY5" fmla="*/ 491761 h 4947932"/>
              <a:gd name="connsiteX6" fmla="*/ 7788603 w 7788603"/>
              <a:gd name="connsiteY6" fmla="*/ 869708 h 4947932"/>
              <a:gd name="connsiteX0" fmla="*/ 2300544 w 7823520"/>
              <a:gd name="connsiteY0" fmla="*/ 2479052 h 4947932"/>
              <a:gd name="connsiteX1" fmla="*/ 7704648 w 7823520"/>
              <a:gd name="connsiteY1" fmla="*/ 3823220 h 4947932"/>
              <a:gd name="connsiteX2" fmla="*/ 4504248 w 7823520"/>
              <a:gd name="connsiteY2" fmla="*/ 4947932 h 4947932"/>
              <a:gd name="connsiteX3" fmla="*/ 1135217 w 7823520"/>
              <a:gd name="connsiteY3" fmla="*/ 4446487 h 4947932"/>
              <a:gd name="connsiteX4" fmla="*/ 85380 w 7823520"/>
              <a:gd name="connsiteY4" fmla="*/ 2782693 h 4947932"/>
              <a:gd name="connsiteX5" fmla="*/ 2684820 w 7823520"/>
              <a:gd name="connsiteY5" fmla="*/ 491761 h 4947932"/>
              <a:gd name="connsiteX6" fmla="*/ 7823520 w 7823520"/>
              <a:gd name="connsiteY6" fmla="*/ 869708 h 4947932"/>
              <a:gd name="connsiteX0" fmla="*/ 2364742 w 7887718"/>
              <a:gd name="connsiteY0" fmla="*/ 2476785 h 4945665"/>
              <a:gd name="connsiteX1" fmla="*/ 7768846 w 7887718"/>
              <a:gd name="connsiteY1" fmla="*/ 3820953 h 4945665"/>
              <a:gd name="connsiteX2" fmla="*/ 4568446 w 7887718"/>
              <a:gd name="connsiteY2" fmla="*/ 4945665 h 4945665"/>
              <a:gd name="connsiteX3" fmla="*/ 1199415 w 7887718"/>
              <a:gd name="connsiteY3" fmla="*/ 4444220 h 4945665"/>
              <a:gd name="connsiteX4" fmla="*/ 80814 w 7887718"/>
              <a:gd name="connsiteY4" fmla="*/ 2739460 h 4945665"/>
              <a:gd name="connsiteX5" fmla="*/ 2749018 w 7887718"/>
              <a:gd name="connsiteY5" fmla="*/ 489494 h 4945665"/>
              <a:gd name="connsiteX6" fmla="*/ 7887718 w 7887718"/>
              <a:gd name="connsiteY6" fmla="*/ 867441 h 4945665"/>
              <a:gd name="connsiteX0" fmla="*/ 2333036 w 7856012"/>
              <a:gd name="connsiteY0" fmla="*/ 2476785 h 4945665"/>
              <a:gd name="connsiteX1" fmla="*/ 7737140 w 7856012"/>
              <a:gd name="connsiteY1" fmla="*/ 3820953 h 4945665"/>
              <a:gd name="connsiteX2" fmla="*/ 4536740 w 7856012"/>
              <a:gd name="connsiteY2" fmla="*/ 4945665 h 4945665"/>
              <a:gd name="connsiteX3" fmla="*/ 1148062 w 7856012"/>
              <a:gd name="connsiteY3" fmla="*/ 4546637 h 4945665"/>
              <a:gd name="connsiteX4" fmla="*/ 49108 w 7856012"/>
              <a:gd name="connsiteY4" fmla="*/ 2739460 h 4945665"/>
              <a:gd name="connsiteX5" fmla="*/ 2717312 w 7856012"/>
              <a:gd name="connsiteY5" fmla="*/ 489494 h 4945665"/>
              <a:gd name="connsiteX6" fmla="*/ 7856012 w 7856012"/>
              <a:gd name="connsiteY6" fmla="*/ 867441 h 4945665"/>
              <a:gd name="connsiteX0" fmla="*/ 2346539 w 7869515"/>
              <a:gd name="connsiteY0" fmla="*/ 2476785 h 4945665"/>
              <a:gd name="connsiteX1" fmla="*/ 7750643 w 7869515"/>
              <a:gd name="connsiteY1" fmla="*/ 3820953 h 4945665"/>
              <a:gd name="connsiteX2" fmla="*/ 4550243 w 7869515"/>
              <a:gd name="connsiteY2" fmla="*/ 4945665 h 4945665"/>
              <a:gd name="connsiteX3" fmla="*/ 1033861 w 7869515"/>
              <a:gd name="connsiteY3" fmla="*/ 4546637 h 4945665"/>
              <a:gd name="connsiteX4" fmla="*/ 62611 w 7869515"/>
              <a:gd name="connsiteY4" fmla="*/ 2739460 h 4945665"/>
              <a:gd name="connsiteX5" fmla="*/ 2730815 w 7869515"/>
              <a:gd name="connsiteY5" fmla="*/ 489494 h 4945665"/>
              <a:gd name="connsiteX6" fmla="*/ 7869515 w 7869515"/>
              <a:gd name="connsiteY6" fmla="*/ 867441 h 4945665"/>
              <a:gd name="connsiteX0" fmla="*/ 2355751 w 7878727"/>
              <a:gd name="connsiteY0" fmla="*/ 2485318 h 4954198"/>
              <a:gd name="connsiteX1" fmla="*/ 7759855 w 7878727"/>
              <a:gd name="connsiteY1" fmla="*/ 3829486 h 4954198"/>
              <a:gd name="connsiteX2" fmla="*/ 4559455 w 7878727"/>
              <a:gd name="connsiteY2" fmla="*/ 4954198 h 4954198"/>
              <a:gd name="connsiteX3" fmla="*/ 1043073 w 7878727"/>
              <a:gd name="connsiteY3" fmla="*/ 4555170 h 4954198"/>
              <a:gd name="connsiteX4" fmla="*/ 61999 w 7878727"/>
              <a:gd name="connsiteY4" fmla="*/ 2901618 h 4954198"/>
              <a:gd name="connsiteX5" fmla="*/ 2740027 w 7878727"/>
              <a:gd name="connsiteY5" fmla="*/ 498027 h 4954198"/>
              <a:gd name="connsiteX6" fmla="*/ 7878727 w 7878727"/>
              <a:gd name="connsiteY6" fmla="*/ 875974 h 4954198"/>
              <a:gd name="connsiteX0" fmla="*/ 2401973 w 7924949"/>
              <a:gd name="connsiteY0" fmla="*/ 2487608 h 4956488"/>
              <a:gd name="connsiteX1" fmla="*/ 7806077 w 7924949"/>
              <a:gd name="connsiteY1" fmla="*/ 3831776 h 4956488"/>
              <a:gd name="connsiteX2" fmla="*/ 4605677 w 7924949"/>
              <a:gd name="connsiteY2" fmla="*/ 4956488 h 4956488"/>
              <a:gd name="connsiteX3" fmla="*/ 1089295 w 7924949"/>
              <a:gd name="connsiteY3" fmla="*/ 4557460 h 4956488"/>
              <a:gd name="connsiteX4" fmla="*/ 59103 w 7924949"/>
              <a:gd name="connsiteY4" fmla="*/ 2944875 h 4956488"/>
              <a:gd name="connsiteX5" fmla="*/ 2786249 w 7924949"/>
              <a:gd name="connsiteY5" fmla="*/ 500317 h 4956488"/>
              <a:gd name="connsiteX6" fmla="*/ 7924949 w 7924949"/>
              <a:gd name="connsiteY6" fmla="*/ 878264 h 4956488"/>
              <a:gd name="connsiteX0" fmla="*/ 2401973 w 7924949"/>
              <a:gd name="connsiteY0" fmla="*/ 2494511 h 4963391"/>
              <a:gd name="connsiteX1" fmla="*/ 7806077 w 7924949"/>
              <a:gd name="connsiteY1" fmla="*/ 3838679 h 4963391"/>
              <a:gd name="connsiteX2" fmla="*/ 4605677 w 7924949"/>
              <a:gd name="connsiteY2" fmla="*/ 4963391 h 4963391"/>
              <a:gd name="connsiteX3" fmla="*/ 1089295 w 7924949"/>
              <a:gd name="connsiteY3" fmla="*/ 4564363 h 4963391"/>
              <a:gd name="connsiteX4" fmla="*/ 59103 w 7924949"/>
              <a:gd name="connsiteY4" fmla="*/ 2951778 h 4963391"/>
              <a:gd name="connsiteX5" fmla="*/ 2786249 w 7924949"/>
              <a:gd name="connsiteY5" fmla="*/ 507220 h 4963391"/>
              <a:gd name="connsiteX6" fmla="*/ 7924949 w 7924949"/>
              <a:gd name="connsiteY6" fmla="*/ 885167 h 496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24949" h="4963391">
                <a:moveTo>
                  <a:pt x="2401973" y="2494511"/>
                </a:moveTo>
                <a:cubicBezTo>
                  <a:pt x="6272171" y="941555"/>
                  <a:pt x="8014865" y="3180311"/>
                  <a:pt x="7806077" y="3838679"/>
                </a:cubicBezTo>
                <a:cubicBezTo>
                  <a:pt x="7597289" y="4497047"/>
                  <a:pt x="5587133" y="4958819"/>
                  <a:pt x="4605677" y="4963391"/>
                </a:cubicBezTo>
                <a:cubicBezTo>
                  <a:pt x="3999125" y="4199867"/>
                  <a:pt x="1843675" y="4843255"/>
                  <a:pt x="1089295" y="4564363"/>
                </a:cubicBezTo>
                <a:cubicBezTo>
                  <a:pt x="572659" y="4267183"/>
                  <a:pt x="-223723" y="3627968"/>
                  <a:pt x="59103" y="2951778"/>
                </a:cubicBezTo>
                <a:cubicBezTo>
                  <a:pt x="341929" y="2275588"/>
                  <a:pt x="1573509" y="872139"/>
                  <a:pt x="2786249" y="507220"/>
                </a:cubicBezTo>
                <a:cubicBezTo>
                  <a:pt x="3998989" y="142301"/>
                  <a:pt x="5747153" y="-590065"/>
                  <a:pt x="7924949" y="885167"/>
                </a:cubicBez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Freeform: Shape 2">
            <a:extLst>
              <a:ext uri="{FF2B5EF4-FFF2-40B4-BE49-F238E27FC236}">
                <a16:creationId xmlns:a16="http://schemas.microsoft.com/office/drawing/2014/main" id="{A2AE70C6-EFA3-448D-A19B-B70003B6C15B}"/>
              </a:ext>
            </a:extLst>
          </p:cNvPr>
          <p:cNvSpPr/>
          <p:nvPr/>
        </p:nvSpPr>
        <p:spPr>
          <a:xfrm>
            <a:off x="4917071" y="2679116"/>
            <a:ext cx="2244652" cy="1143912"/>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721" h="1537475">
                <a:moveTo>
                  <a:pt x="0" y="280904"/>
                </a:moveTo>
                <a:cubicBezTo>
                  <a:pt x="284226" y="-17038"/>
                  <a:pt x="351965" y="-55119"/>
                  <a:pt x="813721" y="60365"/>
                </a:cubicBezTo>
                <a:cubicBezTo>
                  <a:pt x="1275477" y="175849"/>
                  <a:pt x="2412161" y="860969"/>
                  <a:pt x="2770538" y="973806"/>
                </a:cubicBezTo>
                <a:cubicBezTo>
                  <a:pt x="3128915" y="1086643"/>
                  <a:pt x="2619662" y="1481298"/>
                  <a:pt x="2331626" y="1531590"/>
                </a:cubicBezTo>
                <a:cubicBezTo>
                  <a:pt x="2043590" y="1581882"/>
                  <a:pt x="1406558" y="1293846"/>
                  <a:pt x="1042322" y="1275558"/>
                </a:cubicBezTo>
              </a:path>
            </a:pathLst>
          </a:custGeom>
          <a:noFill/>
          <a:ln w="2540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 name="Freeform: Shape 3">
            <a:extLst>
              <a:ext uri="{FF2B5EF4-FFF2-40B4-BE49-F238E27FC236}">
                <a16:creationId xmlns:a16="http://schemas.microsoft.com/office/drawing/2014/main" id="{6A1616F8-FC6A-4ADE-AB53-F03CE122645D}"/>
              </a:ext>
            </a:extLst>
          </p:cNvPr>
          <p:cNvSpPr/>
          <p:nvPr/>
        </p:nvSpPr>
        <p:spPr>
          <a:xfrm>
            <a:off x="2847405" y="1588527"/>
            <a:ext cx="4940007" cy="2262840"/>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358416 w 6358416"/>
              <a:gd name="connsiteY0" fmla="*/ 1050330 h 2988391"/>
              <a:gd name="connsiteX1" fmla="*/ 3352930 w 6358416"/>
              <a:gd name="connsiteY1" fmla="*/ 48 h 2988391"/>
              <a:gd name="connsiteX2" fmla="*/ 472570 w 6358416"/>
              <a:gd name="connsiteY2" fmla="*/ 1097328 h 2988391"/>
              <a:gd name="connsiteX3" fmla="*/ 143386 w 6358416"/>
              <a:gd name="connsiteY3" fmla="*/ 2752392 h 2988391"/>
              <a:gd name="connsiteX4" fmla="*/ 1926465 w 6358416"/>
              <a:gd name="connsiteY4" fmla="*/ 2926128 h 2988391"/>
              <a:gd name="connsiteX5" fmla="*/ 3298066 w 6358416"/>
              <a:gd name="connsiteY5" fmla="*/ 2258616 h 2988391"/>
              <a:gd name="connsiteX6" fmla="*/ 4331338 w 6358416"/>
              <a:gd name="connsiteY6" fmla="*/ 2404920 h 2988391"/>
              <a:gd name="connsiteX0" fmla="*/ 6366413 w 6366413"/>
              <a:gd name="connsiteY0" fmla="*/ 1129747 h 3067808"/>
              <a:gd name="connsiteX1" fmla="*/ 3536583 w 6366413"/>
              <a:gd name="connsiteY1" fmla="*/ 44 h 3067808"/>
              <a:gd name="connsiteX2" fmla="*/ 480567 w 6366413"/>
              <a:gd name="connsiteY2" fmla="*/ 1176745 h 3067808"/>
              <a:gd name="connsiteX3" fmla="*/ 151383 w 6366413"/>
              <a:gd name="connsiteY3" fmla="*/ 2831809 h 3067808"/>
              <a:gd name="connsiteX4" fmla="*/ 1934462 w 6366413"/>
              <a:gd name="connsiteY4" fmla="*/ 3005545 h 3067808"/>
              <a:gd name="connsiteX5" fmla="*/ 3306063 w 6366413"/>
              <a:gd name="connsiteY5" fmla="*/ 2338033 h 3067808"/>
              <a:gd name="connsiteX6" fmla="*/ 4339335 w 6366413"/>
              <a:gd name="connsiteY6" fmla="*/ 2484337 h 3067808"/>
              <a:gd name="connsiteX0" fmla="*/ 6366413 w 6366413"/>
              <a:gd name="connsiteY0" fmla="*/ 1094452 h 3032513"/>
              <a:gd name="connsiteX1" fmla="*/ 3536583 w 6366413"/>
              <a:gd name="connsiteY1" fmla="*/ 47 h 3032513"/>
              <a:gd name="connsiteX2" fmla="*/ 480567 w 6366413"/>
              <a:gd name="connsiteY2" fmla="*/ 1141450 h 3032513"/>
              <a:gd name="connsiteX3" fmla="*/ 151383 w 6366413"/>
              <a:gd name="connsiteY3" fmla="*/ 2796514 h 3032513"/>
              <a:gd name="connsiteX4" fmla="*/ 1934462 w 6366413"/>
              <a:gd name="connsiteY4" fmla="*/ 2970250 h 3032513"/>
              <a:gd name="connsiteX5" fmla="*/ 3306063 w 6366413"/>
              <a:gd name="connsiteY5" fmla="*/ 2302738 h 3032513"/>
              <a:gd name="connsiteX6" fmla="*/ 4339335 w 6366413"/>
              <a:gd name="connsiteY6" fmla="*/ 2449042 h 3032513"/>
              <a:gd name="connsiteX0" fmla="*/ 6368470 w 6368470"/>
              <a:gd name="connsiteY0" fmla="*/ 1103273 h 3041334"/>
              <a:gd name="connsiteX1" fmla="*/ 3582554 w 6368470"/>
              <a:gd name="connsiteY1" fmla="*/ 44 h 3041334"/>
              <a:gd name="connsiteX2" fmla="*/ 482624 w 6368470"/>
              <a:gd name="connsiteY2" fmla="*/ 1150271 h 3041334"/>
              <a:gd name="connsiteX3" fmla="*/ 153440 w 6368470"/>
              <a:gd name="connsiteY3" fmla="*/ 2805335 h 3041334"/>
              <a:gd name="connsiteX4" fmla="*/ 1936519 w 6368470"/>
              <a:gd name="connsiteY4" fmla="*/ 2979071 h 3041334"/>
              <a:gd name="connsiteX5" fmla="*/ 3308120 w 6368470"/>
              <a:gd name="connsiteY5" fmla="*/ 2311559 h 3041334"/>
              <a:gd name="connsiteX6" fmla="*/ 4341392 w 6368470"/>
              <a:gd name="connsiteY6" fmla="*/ 2457863 h 3041334"/>
              <a:gd name="connsiteX0" fmla="*/ 6368470 w 6368470"/>
              <a:gd name="connsiteY0" fmla="*/ 1103311 h 3041372"/>
              <a:gd name="connsiteX1" fmla="*/ 3582554 w 6368470"/>
              <a:gd name="connsiteY1" fmla="*/ 82 h 3041372"/>
              <a:gd name="connsiteX2" fmla="*/ 482624 w 6368470"/>
              <a:gd name="connsiteY2" fmla="*/ 1150309 h 3041372"/>
              <a:gd name="connsiteX3" fmla="*/ 153440 w 6368470"/>
              <a:gd name="connsiteY3" fmla="*/ 2805373 h 3041372"/>
              <a:gd name="connsiteX4" fmla="*/ 1936519 w 6368470"/>
              <a:gd name="connsiteY4" fmla="*/ 2979109 h 3041372"/>
              <a:gd name="connsiteX5" fmla="*/ 3308120 w 6368470"/>
              <a:gd name="connsiteY5" fmla="*/ 2311597 h 3041372"/>
              <a:gd name="connsiteX6" fmla="*/ 4341392 w 6368470"/>
              <a:gd name="connsiteY6" fmla="*/ 2457901 h 3041372"/>
              <a:gd name="connsiteX0" fmla="*/ 6368470 w 6368470"/>
              <a:gd name="connsiteY0" fmla="*/ 1103311 h 3041372"/>
              <a:gd name="connsiteX1" fmla="*/ 3582554 w 6368470"/>
              <a:gd name="connsiteY1" fmla="*/ 82 h 3041372"/>
              <a:gd name="connsiteX2" fmla="*/ 482624 w 6368470"/>
              <a:gd name="connsiteY2" fmla="*/ 1150309 h 3041372"/>
              <a:gd name="connsiteX3" fmla="*/ 153440 w 6368470"/>
              <a:gd name="connsiteY3" fmla="*/ 2805373 h 3041372"/>
              <a:gd name="connsiteX4" fmla="*/ 1936519 w 6368470"/>
              <a:gd name="connsiteY4" fmla="*/ 2979109 h 3041372"/>
              <a:gd name="connsiteX5" fmla="*/ 3308120 w 6368470"/>
              <a:gd name="connsiteY5" fmla="*/ 2311597 h 304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68470" h="3041372">
                <a:moveTo>
                  <a:pt x="6368470" y="1103311"/>
                </a:moveTo>
                <a:cubicBezTo>
                  <a:pt x="5106742" y="546461"/>
                  <a:pt x="4563528" y="-7751"/>
                  <a:pt x="3582554" y="82"/>
                </a:cubicBezTo>
                <a:cubicBezTo>
                  <a:pt x="2601580" y="7915"/>
                  <a:pt x="1054143" y="682761"/>
                  <a:pt x="482624" y="1150309"/>
                </a:cubicBezTo>
                <a:cubicBezTo>
                  <a:pt x="-88895" y="1617857"/>
                  <a:pt x="-88876" y="2500573"/>
                  <a:pt x="153440" y="2805373"/>
                </a:cubicBezTo>
                <a:cubicBezTo>
                  <a:pt x="395756" y="3110173"/>
                  <a:pt x="1410739" y="3061405"/>
                  <a:pt x="1936519" y="2979109"/>
                </a:cubicBezTo>
                <a:cubicBezTo>
                  <a:pt x="2462299" y="2896813"/>
                  <a:pt x="2907308" y="2398465"/>
                  <a:pt x="3308120" y="2311597"/>
                </a:cubicBezTo>
              </a:path>
            </a:pathLst>
          </a:custGeom>
          <a:noFill/>
          <a:ln w="2540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1F57D878-A8F4-486B-9EC3-6362EF948D9F}"/>
              </a:ext>
            </a:extLst>
          </p:cNvPr>
          <p:cNvGrpSpPr/>
          <p:nvPr/>
        </p:nvGrpSpPr>
        <p:grpSpPr>
          <a:xfrm>
            <a:off x="5839414" y="2604553"/>
            <a:ext cx="732774" cy="596813"/>
            <a:chOff x="5500177" y="3510174"/>
            <a:chExt cx="819596" cy="692662"/>
          </a:xfrm>
        </p:grpSpPr>
        <p:sp>
          <p:nvSpPr>
            <p:cNvPr id="6" name="Freeform: Shape 5">
              <a:extLst>
                <a:ext uri="{FF2B5EF4-FFF2-40B4-BE49-F238E27FC236}">
                  <a16:creationId xmlns:a16="http://schemas.microsoft.com/office/drawing/2014/main" id="{78B51FF3-8DF1-4A4A-9AB2-289562C96AD7}"/>
                </a:ext>
              </a:extLst>
            </p:cNvPr>
            <p:cNvSpPr/>
            <p:nvPr/>
          </p:nvSpPr>
          <p:spPr>
            <a:xfrm rot="1654848">
              <a:off x="5500177" y="3713466"/>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 name="Freeform: Shape 6">
              <a:extLst>
                <a:ext uri="{FF2B5EF4-FFF2-40B4-BE49-F238E27FC236}">
                  <a16:creationId xmlns:a16="http://schemas.microsoft.com/office/drawing/2014/main" id="{47C40F88-6262-4860-A0DA-CA9A6FF27B32}"/>
                </a:ext>
              </a:extLst>
            </p:cNvPr>
            <p:cNvSpPr/>
            <p:nvPr/>
          </p:nvSpPr>
          <p:spPr>
            <a:xfrm>
              <a:off x="5607176" y="358344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Freeform: Shape 8">
              <a:extLst>
                <a:ext uri="{FF2B5EF4-FFF2-40B4-BE49-F238E27FC236}">
                  <a16:creationId xmlns:a16="http://schemas.microsoft.com/office/drawing/2014/main" id="{5B0F378A-B6E9-4C08-ACCE-9F984361B143}"/>
                </a:ext>
              </a:extLst>
            </p:cNvPr>
            <p:cNvSpPr/>
            <p:nvPr/>
          </p:nvSpPr>
          <p:spPr>
            <a:xfrm rot="1123321">
              <a:off x="5649514" y="35101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DAD5BB9D-3B24-412F-A040-D0272ED77C6B}"/>
                </a:ext>
              </a:extLst>
            </p:cNvPr>
            <p:cNvSpPr/>
            <p:nvPr/>
          </p:nvSpPr>
          <p:spPr>
            <a:xfrm rot="4403443" flipH="1">
              <a:off x="5682190" y="354603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Freeform: Shape 10">
              <a:extLst>
                <a:ext uri="{FF2B5EF4-FFF2-40B4-BE49-F238E27FC236}">
                  <a16:creationId xmlns:a16="http://schemas.microsoft.com/office/drawing/2014/main" id="{29F4F084-8B46-40C0-B7A8-5424B4FD793E}"/>
                </a:ext>
              </a:extLst>
            </p:cNvPr>
            <p:cNvSpPr/>
            <p:nvPr/>
          </p:nvSpPr>
          <p:spPr>
            <a:xfrm rot="5908006">
              <a:off x="5698975" y="35992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Freeform: Shape 11">
              <a:extLst>
                <a:ext uri="{FF2B5EF4-FFF2-40B4-BE49-F238E27FC236}">
                  <a16:creationId xmlns:a16="http://schemas.microsoft.com/office/drawing/2014/main" id="{71B0CAE9-1FDC-483F-A1A8-B7CFC4ECE69B}"/>
                </a:ext>
              </a:extLst>
            </p:cNvPr>
            <p:cNvSpPr/>
            <p:nvPr/>
          </p:nvSpPr>
          <p:spPr>
            <a:xfrm rot="18300740">
              <a:off x="5557866" y="351652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6676D839-2CA0-4268-BCC4-DDA0BC33CB04}"/>
                </a:ext>
              </a:extLst>
            </p:cNvPr>
            <p:cNvSpPr/>
            <p:nvPr/>
          </p:nvSpPr>
          <p:spPr>
            <a:xfrm rot="2245998">
              <a:off x="5748469" y="3846222"/>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EB6C0693-779D-42CD-8EA2-B5D96C4BF17D}"/>
                </a:ext>
              </a:extLst>
            </p:cNvPr>
            <p:cNvSpPr/>
            <p:nvPr/>
          </p:nvSpPr>
          <p:spPr>
            <a:xfrm rot="591150">
              <a:off x="5881145" y="3724161"/>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Freeform: Shape 16">
              <a:extLst>
                <a:ext uri="{FF2B5EF4-FFF2-40B4-BE49-F238E27FC236}">
                  <a16:creationId xmlns:a16="http://schemas.microsoft.com/office/drawing/2014/main" id="{B5741474-EB3E-4CB1-A9EA-253AD86B57CF}"/>
                </a:ext>
              </a:extLst>
            </p:cNvPr>
            <p:cNvSpPr/>
            <p:nvPr/>
          </p:nvSpPr>
          <p:spPr>
            <a:xfrm rot="1714471">
              <a:off x="5935396" y="3659216"/>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3858221A-EF6F-46DE-976E-95C2FA4973CB}"/>
                </a:ext>
              </a:extLst>
            </p:cNvPr>
            <p:cNvSpPr/>
            <p:nvPr/>
          </p:nvSpPr>
          <p:spPr>
            <a:xfrm rot="4994593" flipH="1">
              <a:off x="5961384" y="370095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Freeform: Shape 18">
              <a:extLst>
                <a:ext uri="{FF2B5EF4-FFF2-40B4-BE49-F238E27FC236}">
                  <a16:creationId xmlns:a16="http://schemas.microsoft.com/office/drawing/2014/main" id="{B61A9514-3CC7-4415-8078-EDFD55C89EA4}"/>
                </a:ext>
              </a:extLst>
            </p:cNvPr>
            <p:cNvSpPr/>
            <p:nvPr/>
          </p:nvSpPr>
          <p:spPr>
            <a:xfrm rot="6499156">
              <a:off x="5968821" y="37562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CB3304DE-ADE5-4209-AE21-654A394EB61A}"/>
                </a:ext>
              </a:extLst>
            </p:cNvPr>
            <p:cNvSpPr/>
            <p:nvPr/>
          </p:nvSpPr>
          <p:spPr>
            <a:xfrm rot="18891890">
              <a:off x="5843941" y="365061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BC98E405-74A0-46E6-AA2B-9A473F5F4CED}"/>
                </a:ext>
              </a:extLst>
            </p:cNvPr>
            <p:cNvSpPr/>
            <p:nvPr/>
          </p:nvSpPr>
          <p:spPr>
            <a:xfrm rot="2384584">
              <a:off x="5993555" y="3999863"/>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54ACF9E2-93F0-42FD-B990-BE151EA269D6}"/>
                </a:ext>
              </a:extLst>
            </p:cNvPr>
            <p:cNvSpPr/>
            <p:nvPr/>
          </p:nvSpPr>
          <p:spPr>
            <a:xfrm rot="729736">
              <a:off x="6132025" y="3880298"/>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7C92DFAD-D77E-4C57-95BD-5447A42A673E}"/>
                </a:ext>
              </a:extLst>
            </p:cNvPr>
            <p:cNvSpPr/>
            <p:nvPr/>
          </p:nvSpPr>
          <p:spPr>
            <a:xfrm rot="1853057">
              <a:off x="6188849" y="3817593"/>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Shape 24">
              <a:extLst>
                <a:ext uri="{FF2B5EF4-FFF2-40B4-BE49-F238E27FC236}">
                  <a16:creationId xmlns:a16="http://schemas.microsoft.com/office/drawing/2014/main" id="{4B0913A9-75D9-43A5-8777-E54B7ED42A6E}"/>
                </a:ext>
              </a:extLst>
            </p:cNvPr>
            <p:cNvSpPr/>
            <p:nvPr/>
          </p:nvSpPr>
          <p:spPr>
            <a:xfrm rot="5133179" flipH="1">
              <a:off x="6213130" y="386053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3B653631-7366-4BDB-9796-38AEA44A210C}"/>
                </a:ext>
              </a:extLst>
            </p:cNvPr>
            <p:cNvSpPr/>
            <p:nvPr/>
          </p:nvSpPr>
          <p:spPr>
            <a:xfrm rot="6637742">
              <a:off x="6218334" y="391606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D1FDD278-8FA3-45CD-BA0C-78A44A59B324}"/>
                </a:ext>
              </a:extLst>
            </p:cNvPr>
            <p:cNvSpPr/>
            <p:nvPr/>
          </p:nvSpPr>
          <p:spPr>
            <a:xfrm rot="19030476">
              <a:off x="6097812" y="380550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Freeform: Shape 29">
            <a:extLst>
              <a:ext uri="{FF2B5EF4-FFF2-40B4-BE49-F238E27FC236}">
                <a16:creationId xmlns:a16="http://schemas.microsoft.com/office/drawing/2014/main" id="{51B655B8-66AB-4BCD-961F-2D7E9BC4AE1F}"/>
              </a:ext>
            </a:extLst>
          </p:cNvPr>
          <p:cNvSpPr/>
          <p:nvPr/>
        </p:nvSpPr>
        <p:spPr>
          <a:xfrm rot="4501527">
            <a:off x="2820769" y="3347072"/>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6" name="Group 35">
            <a:extLst>
              <a:ext uri="{FF2B5EF4-FFF2-40B4-BE49-F238E27FC236}">
                <a16:creationId xmlns:a16="http://schemas.microsoft.com/office/drawing/2014/main" id="{AE1BCE37-74B8-4AAE-B4FE-986BCD810D9C}"/>
              </a:ext>
            </a:extLst>
          </p:cNvPr>
          <p:cNvGrpSpPr/>
          <p:nvPr/>
        </p:nvGrpSpPr>
        <p:grpSpPr>
          <a:xfrm>
            <a:off x="2950429" y="3234898"/>
            <a:ext cx="400440" cy="273152"/>
            <a:chOff x="3317787" y="4382723"/>
            <a:chExt cx="447886" cy="317021"/>
          </a:xfrm>
        </p:grpSpPr>
        <p:sp>
          <p:nvSpPr>
            <p:cNvPr id="31" name="Freeform: Shape 30">
              <a:extLst>
                <a:ext uri="{FF2B5EF4-FFF2-40B4-BE49-F238E27FC236}">
                  <a16:creationId xmlns:a16="http://schemas.microsoft.com/office/drawing/2014/main" id="{8C1838D9-F2FB-4788-AF90-A4EA02DADA60}"/>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Shape 31">
              <a:extLst>
                <a:ext uri="{FF2B5EF4-FFF2-40B4-BE49-F238E27FC236}">
                  <a16:creationId xmlns:a16="http://schemas.microsoft.com/office/drawing/2014/main" id="{D660F13A-9A4D-49FB-9CE5-F050881F0B50}"/>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89A8BB93-8624-4F90-BDE3-F404AAF3EE8C}"/>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07DC6FBE-1CAC-40A2-A5AD-8A4B36277707}"/>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5AD05BEC-1DA3-47F4-B867-8CFC44D03BD8}"/>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FFB25FDD-E8C0-4EB0-8186-C24BBE0A5A2C}"/>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38A104BA-4624-4CC7-8A59-359D1FD7AA29}"/>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Freeform: Shape 59">
              <a:extLst>
                <a:ext uri="{FF2B5EF4-FFF2-40B4-BE49-F238E27FC236}">
                  <a16:creationId xmlns:a16="http://schemas.microsoft.com/office/drawing/2014/main" id="{F12826C8-7019-43DA-A69A-305A22DBD1F0}"/>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Freeform: Shape 60">
              <a:extLst>
                <a:ext uri="{FF2B5EF4-FFF2-40B4-BE49-F238E27FC236}">
                  <a16:creationId xmlns:a16="http://schemas.microsoft.com/office/drawing/2014/main" id="{36D3F849-F9BE-41B7-ADEC-FAE3DB3AF67B}"/>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Freeform: Shape 61">
              <a:extLst>
                <a:ext uri="{FF2B5EF4-FFF2-40B4-BE49-F238E27FC236}">
                  <a16:creationId xmlns:a16="http://schemas.microsoft.com/office/drawing/2014/main" id="{BF81F547-C735-41AD-90F1-079D6E50B578}"/>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6" name="Freeform: Shape 65">
            <a:extLst>
              <a:ext uri="{FF2B5EF4-FFF2-40B4-BE49-F238E27FC236}">
                <a16:creationId xmlns:a16="http://schemas.microsoft.com/office/drawing/2014/main" id="{1F92806D-56A3-4A7C-B8F8-86A1E3AF00FD}"/>
              </a:ext>
            </a:extLst>
          </p:cNvPr>
          <p:cNvSpPr/>
          <p:nvPr/>
        </p:nvSpPr>
        <p:spPr>
          <a:xfrm rot="5632974">
            <a:off x="2808443" y="3071176"/>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7" name="Group 66">
            <a:extLst>
              <a:ext uri="{FF2B5EF4-FFF2-40B4-BE49-F238E27FC236}">
                <a16:creationId xmlns:a16="http://schemas.microsoft.com/office/drawing/2014/main" id="{379356B8-F485-4D07-A396-78176490A119}"/>
              </a:ext>
            </a:extLst>
          </p:cNvPr>
          <p:cNvGrpSpPr/>
          <p:nvPr/>
        </p:nvGrpSpPr>
        <p:grpSpPr>
          <a:xfrm rot="1131447">
            <a:off x="2946888" y="3040696"/>
            <a:ext cx="400440" cy="273152"/>
            <a:chOff x="3317787" y="4382723"/>
            <a:chExt cx="447886" cy="317021"/>
          </a:xfrm>
        </p:grpSpPr>
        <p:sp>
          <p:nvSpPr>
            <p:cNvPr id="68" name="Freeform: Shape 67">
              <a:extLst>
                <a:ext uri="{FF2B5EF4-FFF2-40B4-BE49-F238E27FC236}">
                  <a16:creationId xmlns:a16="http://schemas.microsoft.com/office/drawing/2014/main" id="{290E2C3E-CCE5-4721-9921-9909A8A6EF1D}"/>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Freeform: Shape 68">
              <a:extLst>
                <a:ext uri="{FF2B5EF4-FFF2-40B4-BE49-F238E27FC236}">
                  <a16:creationId xmlns:a16="http://schemas.microsoft.com/office/drawing/2014/main" id="{A01DF2FE-FAA4-45F5-92D2-881873EE4BF6}"/>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Freeform: Shape 69">
              <a:extLst>
                <a:ext uri="{FF2B5EF4-FFF2-40B4-BE49-F238E27FC236}">
                  <a16:creationId xmlns:a16="http://schemas.microsoft.com/office/drawing/2014/main" id="{33A2B450-5EF3-4A09-8208-729E76C40EF3}"/>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Freeform: Shape 70">
              <a:extLst>
                <a:ext uri="{FF2B5EF4-FFF2-40B4-BE49-F238E27FC236}">
                  <a16:creationId xmlns:a16="http://schemas.microsoft.com/office/drawing/2014/main" id="{D94EBB00-9051-4DA8-8761-975928400F0D}"/>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Freeform: Shape 71">
              <a:extLst>
                <a:ext uri="{FF2B5EF4-FFF2-40B4-BE49-F238E27FC236}">
                  <a16:creationId xmlns:a16="http://schemas.microsoft.com/office/drawing/2014/main" id="{DCD4CB73-52EC-4B91-ABFA-A7D9BEE1BA35}"/>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Freeform: Shape 72">
              <a:extLst>
                <a:ext uri="{FF2B5EF4-FFF2-40B4-BE49-F238E27FC236}">
                  <a16:creationId xmlns:a16="http://schemas.microsoft.com/office/drawing/2014/main" id="{E6AEAEBA-308B-4D93-9705-8F5B86C8B556}"/>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Freeform: Shape 73">
              <a:extLst>
                <a:ext uri="{FF2B5EF4-FFF2-40B4-BE49-F238E27FC236}">
                  <a16:creationId xmlns:a16="http://schemas.microsoft.com/office/drawing/2014/main" id="{8E35A2A7-5662-4239-BA78-44B6C5268A1E}"/>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BFC9D228-799D-499F-A3E3-25AC703084A9}"/>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0750DB5C-3092-4EC3-8E82-333AEBB77CDE}"/>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Freeform: Shape 76">
              <a:extLst>
                <a:ext uri="{FF2B5EF4-FFF2-40B4-BE49-F238E27FC236}">
                  <a16:creationId xmlns:a16="http://schemas.microsoft.com/office/drawing/2014/main" id="{E7ED8292-9E38-4D5A-BB5B-BA81AE8F5657}"/>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79" name="Freeform: Shape 78">
            <a:extLst>
              <a:ext uri="{FF2B5EF4-FFF2-40B4-BE49-F238E27FC236}">
                <a16:creationId xmlns:a16="http://schemas.microsoft.com/office/drawing/2014/main" id="{71F2591D-407F-4FF2-B097-D273AB4A5BDC}"/>
              </a:ext>
            </a:extLst>
          </p:cNvPr>
          <p:cNvSpPr/>
          <p:nvPr/>
        </p:nvSpPr>
        <p:spPr>
          <a:xfrm rot="6401861">
            <a:off x="2855877" y="2771627"/>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0" name="Group 79">
            <a:extLst>
              <a:ext uri="{FF2B5EF4-FFF2-40B4-BE49-F238E27FC236}">
                <a16:creationId xmlns:a16="http://schemas.microsoft.com/office/drawing/2014/main" id="{B5B1B189-C9BB-4BA7-BC79-FD1B7B5BE8AD}"/>
              </a:ext>
            </a:extLst>
          </p:cNvPr>
          <p:cNvGrpSpPr/>
          <p:nvPr/>
        </p:nvGrpSpPr>
        <p:grpSpPr>
          <a:xfrm rot="1900334">
            <a:off x="2984319" y="2796261"/>
            <a:ext cx="400440" cy="273152"/>
            <a:chOff x="3317787" y="4382723"/>
            <a:chExt cx="447886" cy="317021"/>
          </a:xfrm>
        </p:grpSpPr>
        <p:sp>
          <p:nvSpPr>
            <p:cNvPr id="81" name="Freeform: Shape 80">
              <a:extLst>
                <a:ext uri="{FF2B5EF4-FFF2-40B4-BE49-F238E27FC236}">
                  <a16:creationId xmlns:a16="http://schemas.microsoft.com/office/drawing/2014/main" id="{E112AE75-A659-4C9F-9CD7-E4D1B0BD0402}"/>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Freeform: Shape 81">
              <a:extLst>
                <a:ext uri="{FF2B5EF4-FFF2-40B4-BE49-F238E27FC236}">
                  <a16:creationId xmlns:a16="http://schemas.microsoft.com/office/drawing/2014/main" id="{3C7285A0-7517-4C6D-AD15-F993046331DC}"/>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Freeform: Shape 82">
              <a:extLst>
                <a:ext uri="{FF2B5EF4-FFF2-40B4-BE49-F238E27FC236}">
                  <a16:creationId xmlns:a16="http://schemas.microsoft.com/office/drawing/2014/main" id="{B97842FA-5E3D-41D6-90EA-89FC60DE7B9C}"/>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Freeform: Shape 83">
              <a:extLst>
                <a:ext uri="{FF2B5EF4-FFF2-40B4-BE49-F238E27FC236}">
                  <a16:creationId xmlns:a16="http://schemas.microsoft.com/office/drawing/2014/main" id="{93C7C24F-3412-497C-9D60-53D54D6E04F1}"/>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Freeform: Shape 84">
              <a:extLst>
                <a:ext uri="{FF2B5EF4-FFF2-40B4-BE49-F238E27FC236}">
                  <a16:creationId xmlns:a16="http://schemas.microsoft.com/office/drawing/2014/main" id="{45EF16D5-B252-41A3-B3D6-F47E703D6FD8}"/>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 name="Freeform: Shape 85">
              <a:extLst>
                <a:ext uri="{FF2B5EF4-FFF2-40B4-BE49-F238E27FC236}">
                  <a16:creationId xmlns:a16="http://schemas.microsoft.com/office/drawing/2014/main" id="{3B32B64F-5750-40B6-ADC8-094C77185ADC}"/>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7" name="Freeform: Shape 86">
              <a:extLst>
                <a:ext uri="{FF2B5EF4-FFF2-40B4-BE49-F238E27FC236}">
                  <a16:creationId xmlns:a16="http://schemas.microsoft.com/office/drawing/2014/main" id="{6A7FF7F9-E6A7-4828-95FB-B617B919FE68}"/>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Freeform: Shape 87">
              <a:extLst>
                <a:ext uri="{FF2B5EF4-FFF2-40B4-BE49-F238E27FC236}">
                  <a16:creationId xmlns:a16="http://schemas.microsoft.com/office/drawing/2014/main" id="{2C562CA1-8AEC-4A70-BF60-C0325ADD57B0}"/>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9" name="Freeform: Shape 88">
              <a:extLst>
                <a:ext uri="{FF2B5EF4-FFF2-40B4-BE49-F238E27FC236}">
                  <a16:creationId xmlns:a16="http://schemas.microsoft.com/office/drawing/2014/main" id="{C9A92847-3B66-4884-8286-9B9A894E9585}"/>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0" name="Freeform: Shape 89">
              <a:extLst>
                <a:ext uri="{FF2B5EF4-FFF2-40B4-BE49-F238E27FC236}">
                  <a16:creationId xmlns:a16="http://schemas.microsoft.com/office/drawing/2014/main" id="{8C8B90C2-B39D-42E7-B302-A4C6BDD88001}"/>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2" name="Freeform: Shape 51">
            <a:extLst>
              <a:ext uri="{FF2B5EF4-FFF2-40B4-BE49-F238E27FC236}">
                <a16:creationId xmlns:a16="http://schemas.microsoft.com/office/drawing/2014/main" id="{DACD9C21-3E0E-4AD9-B94C-1C9047EF22F7}"/>
              </a:ext>
            </a:extLst>
          </p:cNvPr>
          <p:cNvSpPr/>
          <p:nvPr/>
        </p:nvSpPr>
        <p:spPr>
          <a:xfrm rot="10501974">
            <a:off x="5180916" y="1565938"/>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Freeform: Shape 52">
            <a:extLst>
              <a:ext uri="{FF2B5EF4-FFF2-40B4-BE49-F238E27FC236}">
                <a16:creationId xmlns:a16="http://schemas.microsoft.com/office/drawing/2014/main" id="{A8ED50FC-36EA-4FBE-9A6A-8CA602B64A28}"/>
              </a:ext>
            </a:extLst>
          </p:cNvPr>
          <p:cNvSpPr/>
          <p:nvPr/>
        </p:nvSpPr>
        <p:spPr>
          <a:xfrm rot="8847126">
            <a:off x="5295205" y="171220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Freeform: Shape 53">
            <a:extLst>
              <a:ext uri="{FF2B5EF4-FFF2-40B4-BE49-F238E27FC236}">
                <a16:creationId xmlns:a16="http://schemas.microsoft.com/office/drawing/2014/main" id="{78098D37-31A9-4DB7-85E4-09B99DB2998F}"/>
              </a:ext>
            </a:extLst>
          </p:cNvPr>
          <p:cNvSpPr/>
          <p:nvPr/>
        </p:nvSpPr>
        <p:spPr>
          <a:xfrm rot="9970447">
            <a:off x="5298542" y="1785044"/>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D31F3A97-2CE6-4525-8D77-24B1C118E5D8}"/>
              </a:ext>
            </a:extLst>
          </p:cNvPr>
          <p:cNvSpPr/>
          <p:nvPr/>
        </p:nvSpPr>
        <p:spPr>
          <a:xfrm rot="13250569" flipH="1">
            <a:off x="5248781" y="1776369"/>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9B4B9922-D4C9-48B1-9711-28CF9854AE50}"/>
              </a:ext>
            </a:extLst>
          </p:cNvPr>
          <p:cNvSpPr/>
          <p:nvPr/>
        </p:nvSpPr>
        <p:spPr>
          <a:xfrm rot="14755132">
            <a:off x="5211290" y="174297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Freeform: Shape 56">
            <a:extLst>
              <a:ext uri="{FF2B5EF4-FFF2-40B4-BE49-F238E27FC236}">
                <a16:creationId xmlns:a16="http://schemas.microsoft.com/office/drawing/2014/main" id="{A61A06EC-B385-464D-90D6-9E7C606C2BEE}"/>
              </a:ext>
            </a:extLst>
          </p:cNvPr>
          <p:cNvSpPr/>
          <p:nvPr/>
        </p:nvSpPr>
        <p:spPr>
          <a:xfrm rot="5547866">
            <a:off x="5357408" y="173761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1" name="Freeform: Shape 90">
            <a:extLst>
              <a:ext uri="{FF2B5EF4-FFF2-40B4-BE49-F238E27FC236}">
                <a16:creationId xmlns:a16="http://schemas.microsoft.com/office/drawing/2014/main" id="{3105E79A-516E-4FA6-873A-216AA40438C4}"/>
              </a:ext>
            </a:extLst>
          </p:cNvPr>
          <p:cNvSpPr/>
          <p:nvPr/>
        </p:nvSpPr>
        <p:spPr>
          <a:xfrm rot="9523546">
            <a:off x="5267592" y="1859984"/>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Freeform: Shape 91">
            <a:extLst>
              <a:ext uri="{FF2B5EF4-FFF2-40B4-BE49-F238E27FC236}">
                <a16:creationId xmlns:a16="http://schemas.microsoft.com/office/drawing/2014/main" id="{0F6E79AC-4CA2-480D-B2C8-A4A3CF17526A}"/>
              </a:ext>
            </a:extLst>
          </p:cNvPr>
          <p:cNvSpPr/>
          <p:nvPr/>
        </p:nvSpPr>
        <p:spPr>
          <a:xfrm rot="9523546">
            <a:off x="5380452" y="182429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3" name="Freeform: Shape 92">
            <a:extLst>
              <a:ext uri="{FF2B5EF4-FFF2-40B4-BE49-F238E27FC236}">
                <a16:creationId xmlns:a16="http://schemas.microsoft.com/office/drawing/2014/main" id="{A91C2B7C-34C8-4B7C-86F3-64312B658CE7}"/>
              </a:ext>
            </a:extLst>
          </p:cNvPr>
          <p:cNvSpPr/>
          <p:nvPr/>
        </p:nvSpPr>
        <p:spPr>
          <a:xfrm rot="9523546" flipH="1">
            <a:off x="5329835" y="1895029"/>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4" name="Freeform: Shape 93">
            <a:extLst>
              <a:ext uri="{FF2B5EF4-FFF2-40B4-BE49-F238E27FC236}">
                <a16:creationId xmlns:a16="http://schemas.microsoft.com/office/drawing/2014/main" id="{68680E12-6CC4-49A5-A37E-B6E630E2EBA7}"/>
              </a:ext>
            </a:extLst>
          </p:cNvPr>
          <p:cNvSpPr/>
          <p:nvPr/>
        </p:nvSpPr>
        <p:spPr>
          <a:xfrm rot="12051185" flipH="1">
            <a:off x="5203231" y="1889122"/>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5" name="Freeform: Shape 94">
            <a:extLst>
              <a:ext uri="{FF2B5EF4-FFF2-40B4-BE49-F238E27FC236}">
                <a16:creationId xmlns:a16="http://schemas.microsoft.com/office/drawing/2014/main" id="{ADCA3E86-B36C-41B3-9C65-50F9703863AF}"/>
              </a:ext>
            </a:extLst>
          </p:cNvPr>
          <p:cNvSpPr/>
          <p:nvPr/>
        </p:nvSpPr>
        <p:spPr>
          <a:xfrm rot="10052230" flipH="1">
            <a:off x="5236079" y="1986451"/>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Freeform: Shape 95">
            <a:extLst>
              <a:ext uri="{FF2B5EF4-FFF2-40B4-BE49-F238E27FC236}">
                <a16:creationId xmlns:a16="http://schemas.microsoft.com/office/drawing/2014/main" id="{F706B438-3ADE-4413-9134-37BEFDDA2181}"/>
              </a:ext>
            </a:extLst>
          </p:cNvPr>
          <p:cNvSpPr/>
          <p:nvPr/>
        </p:nvSpPr>
        <p:spPr>
          <a:xfrm rot="10052230">
            <a:off x="5301781" y="1985908"/>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7" name="Freeform: Shape 96">
            <a:extLst>
              <a:ext uri="{FF2B5EF4-FFF2-40B4-BE49-F238E27FC236}">
                <a16:creationId xmlns:a16="http://schemas.microsoft.com/office/drawing/2014/main" id="{79B200EA-F8F1-4A8C-ACFD-B08EE3D4DDD8}"/>
              </a:ext>
            </a:extLst>
          </p:cNvPr>
          <p:cNvSpPr/>
          <p:nvPr/>
        </p:nvSpPr>
        <p:spPr>
          <a:xfrm rot="8980863">
            <a:off x="5383432" y="2010676"/>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Freeform: Shape 99">
            <a:extLst>
              <a:ext uri="{FF2B5EF4-FFF2-40B4-BE49-F238E27FC236}">
                <a16:creationId xmlns:a16="http://schemas.microsoft.com/office/drawing/2014/main" id="{FB1AA4CC-32D6-4E27-9B64-4A155F2B0975}"/>
              </a:ext>
            </a:extLst>
          </p:cNvPr>
          <p:cNvSpPr/>
          <p:nvPr/>
        </p:nvSpPr>
        <p:spPr>
          <a:xfrm rot="10403884">
            <a:off x="5497454" y="152355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Freeform: Shape 100">
            <a:extLst>
              <a:ext uri="{FF2B5EF4-FFF2-40B4-BE49-F238E27FC236}">
                <a16:creationId xmlns:a16="http://schemas.microsoft.com/office/drawing/2014/main" id="{A07DAE72-01F1-4CE2-ADB2-B72CD69DA7B9}"/>
              </a:ext>
            </a:extLst>
          </p:cNvPr>
          <p:cNvSpPr/>
          <p:nvPr/>
        </p:nvSpPr>
        <p:spPr>
          <a:xfrm rot="8749036">
            <a:off x="5615469" y="1668439"/>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Freeform: Shape 101">
            <a:extLst>
              <a:ext uri="{FF2B5EF4-FFF2-40B4-BE49-F238E27FC236}">
                <a16:creationId xmlns:a16="http://schemas.microsoft.com/office/drawing/2014/main" id="{5DCE4141-C40C-4A04-BECC-495C341BAFBF}"/>
              </a:ext>
            </a:extLst>
          </p:cNvPr>
          <p:cNvSpPr/>
          <p:nvPr/>
        </p:nvSpPr>
        <p:spPr>
          <a:xfrm rot="9872357">
            <a:off x="5620960" y="1741159"/>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3" name="Freeform: Shape 102">
            <a:extLst>
              <a:ext uri="{FF2B5EF4-FFF2-40B4-BE49-F238E27FC236}">
                <a16:creationId xmlns:a16="http://schemas.microsoft.com/office/drawing/2014/main" id="{ED45E265-70C9-4EC8-81E0-975DE19BF56C}"/>
              </a:ext>
            </a:extLst>
          </p:cNvPr>
          <p:cNvSpPr/>
          <p:nvPr/>
        </p:nvSpPr>
        <p:spPr>
          <a:xfrm rot="13152479" flipH="1">
            <a:off x="5570961" y="1733738"/>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Freeform: Shape 103">
            <a:extLst>
              <a:ext uri="{FF2B5EF4-FFF2-40B4-BE49-F238E27FC236}">
                <a16:creationId xmlns:a16="http://schemas.microsoft.com/office/drawing/2014/main" id="{1E1CACAD-F3F3-4D3D-9971-8E2370F18B35}"/>
              </a:ext>
            </a:extLst>
          </p:cNvPr>
          <p:cNvSpPr/>
          <p:nvPr/>
        </p:nvSpPr>
        <p:spPr>
          <a:xfrm rot="14657042">
            <a:off x="5532573" y="1701407"/>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5" name="Freeform: Shape 104">
            <a:extLst>
              <a:ext uri="{FF2B5EF4-FFF2-40B4-BE49-F238E27FC236}">
                <a16:creationId xmlns:a16="http://schemas.microsoft.com/office/drawing/2014/main" id="{5190D044-1422-494E-B3C8-16A5B3775268}"/>
              </a:ext>
            </a:extLst>
          </p:cNvPr>
          <p:cNvSpPr/>
          <p:nvPr/>
        </p:nvSpPr>
        <p:spPr>
          <a:xfrm rot="5449776">
            <a:off x="5678473" y="169203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6" name="Freeform: Shape 105">
            <a:extLst>
              <a:ext uri="{FF2B5EF4-FFF2-40B4-BE49-F238E27FC236}">
                <a16:creationId xmlns:a16="http://schemas.microsoft.com/office/drawing/2014/main" id="{4CB5C070-E029-4392-91B0-87BE64FD5010}"/>
              </a:ext>
            </a:extLst>
          </p:cNvPr>
          <p:cNvSpPr/>
          <p:nvPr/>
        </p:nvSpPr>
        <p:spPr>
          <a:xfrm rot="9425456">
            <a:off x="5592239" y="1816802"/>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Freeform: Shape 106">
            <a:extLst>
              <a:ext uri="{FF2B5EF4-FFF2-40B4-BE49-F238E27FC236}">
                <a16:creationId xmlns:a16="http://schemas.microsoft.com/office/drawing/2014/main" id="{A5701C2D-6BD0-4EA2-ADA4-CD7F71BB6785}"/>
              </a:ext>
            </a:extLst>
          </p:cNvPr>
          <p:cNvSpPr/>
          <p:nvPr/>
        </p:nvSpPr>
        <p:spPr>
          <a:xfrm rot="9425456">
            <a:off x="5703998" y="177802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8" name="Freeform: Shape 107">
            <a:extLst>
              <a:ext uri="{FF2B5EF4-FFF2-40B4-BE49-F238E27FC236}">
                <a16:creationId xmlns:a16="http://schemas.microsoft.com/office/drawing/2014/main" id="{43E32B1A-3FC3-49DB-B0CD-4B56B3DB1280}"/>
              </a:ext>
            </a:extLst>
          </p:cNvPr>
          <p:cNvSpPr/>
          <p:nvPr/>
        </p:nvSpPr>
        <p:spPr>
          <a:xfrm rot="9425456" flipH="1">
            <a:off x="5655495" y="1850084"/>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Freeform: Shape 108">
            <a:extLst>
              <a:ext uri="{FF2B5EF4-FFF2-40B4-BE49-F238E27FC236}">
                <a16:creationId xmlns:a16="http://schemas.microsoft.com/office/drawing/2014/main" id="{AB949021-B3F8-4ECC-A95A-3B892E43C47E}"/>
              </a:ext>
            </a:extLst>
          </p:cNvPr>
          <p:cNvSpPr/>
          <p:nvPr/>
        </p:nvSpPr>
        <p:spPr>
          <a:xfrm rot="11953095" flipH="1">
            <a:off x="5528768" y="1847660"/>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Freeform: Shape 109">
            <a:extLst>
              <a:ext uri="{FF2B5EF4-FFF2-40B4-BE49-F238E27FC236}">
                <a16:creationId xmlns:a16="http://schemas.microsoft.com/office/drawing/2014/main" id="{842458AD-2C92-4B11-B3FB-478F7B1E1A52}"/>
              </a:ext>
            </a:extLst>
          </p:cNvPr>
          <p:cNvSpPr/>
          <p:nvPr/>
        </p:nvSpPr>
        <p:spPr>
          <a:xfrm rot="9954140" flipH="1">
            <a:off x="5564484" y="1944046"/>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1" name="Freeform: Shape 110">
            <a:extLst>
              <a:ext uri="{FF2B5EF4-FFF2-40B4-BE49-F238E27FC236}">
                <a16:creationId xmlns:a16="http://schemas.microsoft.com/office/drawing/2014/main" id="{BF2B9342-BBE6-4676-9C62-737E9D6965EE}"/>
              </a:ext>
            </a:extLst>
          </p:cNvPr>
          <p:cNvSpPr/>
          <p:nvPr/>
        </p:nvSpPr>
        <p:spPr>
          <a:xfrm rot="9954140">
            <a:off x="5630142" y="194173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Freeform: Shape 111">
            <a:extLst>
              <a:ext uri="{FF2B5EF4-FFF2-40B4-BE49-F238E27FC236}">
                <a16:creationId xmlns:a16="http://schemas.microsoft.com/office/drawing/2014/main" id="{C0690E66-A957-4E38-BD68-92DEF1A319CF}"/>
              </a:ext>
            </a:extLst>
          </p:cNvPr>
          <p:cNvSpPr/>
          <p:nvPr/>
        </p:nvSpPr>
        <p:spPr>
          <a:xfrm rot="8882773">
            <a:off x="5712495" y="196424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Freeform: Shape 113">
            <a:extLst>
              <a:ext uri="{FF2B5EF4-FFF2-40B4-BE49-F238E27FC236}">
                <a16:creationId xmlns:a16="http://schemas.microsoft.com/office/drawing/2014/main" id="{A078DCAC-97BE-4524-A2F8-A10E53FCAA3C}"/>
              </a:ext>
            </a:extLst>
          </p:cNvPr>
          <p:cNvSpPr/>
          <p:nvPr/>
        </p:nvSpPr>
        <p:spPr>
          <a:xfrm rot="11049622">
            <a:off x="5808772" y="1527229"/>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Freeform: Shape 114">
            <a:extLst>
              <a:ext uri="{FF2B5EF4-FFF2-40B4-BE49-F238E27FC236}">
                <a16:creationId xmlns:a16="http://schemas.microsoft.com/office/drawing/2014/main" id="{792626DF-BC44-4483-B182-117861749C65}"/>
              </a:ext>
            </a:extLst>
          </p:cNvPr>
          <p:cNvSpPr/>
          <p:nvPr/>
        </p:nvSpPr>
        <p:spPr>
          <a:xfrm rot="9394774">
            <a:off x="5901620" y="16792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Freeform: Shape 115">
            <a:extLst>
              <a:ext uri="{FF2B5EF4-FFF2-40B4-BE49-F238E27FC236}">
                <a16:creationId xmlns:a16="http://schemas.microsoft.com/office/drawing/2014/main" id="{2820E4C7-337D-4FFE-938A-054BBD97C684}"/>
              </a:ext>
            </a:extLst>
          </p:cNvPr>
          <p:cNvSpPr/>
          <p:nvPr/>
        </p:nvSpPr>
        <p:spPr>
          <a:xfrm rot="10518095">
            <a:off x="5892924" y="1751726"/>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1BBCD459-B711-4709-8CF7-DED55A8D65B6}"/>
              </a:ext>
            </a:extLst>
          </p:cNvPr>
          <p:cNvSpPr/>
          <p:nvPr/>
        </p:nvSpPr>
        <p:spPr>
          <a:xfrm rot="13798217" flipH="1">
            <a:off x="5845909" y="173365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8" name="Freeform: Shape 117">
            <a:extLst>
              <a:ext uri="{FF2B5EF4-FFF2-40B4-BE49-F238E27FC236}">
                <a16:creationId xmlns:a16="http://schemas.microsoft.com/office/drawing/2014/main" id="{B4E3C58F-D6BA-44B0-95EE-179BED6B9388}"/>
              </a:ext>
            </a:extLst>
          </p:cNvPr>
          <p:cNvSpPr/>
          <p:nvPr/>
        </p:nvSpPr>
        <p:spPr>
          <a:xfrm rot="15302780">
            <a:off x="5813238" y="169735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9" name="Freeform: Shape 118">
            <a:extLst>
              <a:ext uri="{FF2B5EF4-FFF2-40B4-BE49-F238E27FC236}">
                <a16:creationId xmlns:a16="http://schemas.microsoft.com/office/drawing/2014/main" id="{D68BE838-077D-4105-8E1F-C34CB9BB93D1}"/>
              </a:ext>
            </a:extLst>
          </p:cNvPr>
          <p:cNvSpPr/>
          <p:nvPr/>
        </p:nvSpPr>
        <p:spPr>
          <a:xfrm rot="6095514">
            <a:off x="5958388" y="1714406"/>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A327339B-FA5D-4F28-A291-48F4D9500B30}"/>
              </a:ext>
            </a:extLst>
          </p:cNvPr>
          <p:cNvSpPr/>
          <p:nvPr/>
        </p:nvSpPr>
        <p:spPr>
          <a:xfrm rot="10071194">
            <a:off x="5849976" y="1821640"/>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Freeform: Shape 120">
            <a:extLst>
              <a:ext uri="{FF2B5EF4-FFF2-40B4-BE49-F238E27FC236}">
                <a16:creationId xmlns:a16="http://schemas.microsoft.com/office/drawing/2014/main" id="{51729D97-7AE0-4220-BD2B-DDF144996782}"/>
              </a:ext>
            </a:extLst>
          </p:cNvPr>
          <p:cNvSpPr/>
          <p:nvPr/>
        </p:nvSpPr>
        <p:spPr>
          <a:xfrm rot="10071194">
            <a:off x="5967283" y="180365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2" name="Freeform: Shape 121">
            <a:extLst>
              <a:ext uri="{FF2B5EF4-FFF2-40B4-BE49-F238E27FC236}">
                <a16:creationId xmlns:a16="http://schemas.microsoft.com/office/drawing/2014/main" id="{B9AED63C-8F8F-4CF9-9BC2-775E3613B1D3}"/>
              </a:ext>
            </a:extLst>
          </p:cNvPr>
          <p:cNvSpPr/>
          <p:nvPr/>
        </p:nvSpPr>
        <p:spPr>
          <a:xfrm rot="10071194" flipH="1">
            <a:off x="5905646" y="1865965"/>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Freeform: Shape 122">
            <a:extLst>
              <a:ext uri="{FF2B5EF4-FFF2-40B4-BE49-F238E27FC236}">
                <a16:creationId xmlns:a16="http://schemas.microsoft.com/office/drawing/2014/main" id="{4F1EB60B-02D7-4059-AC72-EA583835103A}"/>
              </a:ext>
            </a:extLst>
          </p:cNvPr>
          <p:cNvSpPr/>
          <p:nvPr/>
        </p:nvSpPr>
        <p:spPr>
          <a:xfrm rot="12598833" flipH="1">
            <a:off x="5781618" y="1840778"/>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4" name="Freeform: Shape 123">
            <a:extLst>
              <a:ext uri="{FF2B5EF4-FFF2-40B4-BE49-F238E27FC236}">
                <a16:creationId xmlns:a16="http://schemas.microsoft.com/office/drawing/2014/main" id="{D1EEEAAC-3DD2-46F7-BD92-F05E0EF8844D}"/>
              </a:ext>
            </a:extLst>
          </p:cNvPr>
          <p:cNvSpPr/>
          <p:nvPr/>
        </p:nvSpPr>
        <p:spPr>
          <a:xfrm rot="10599878" flipH="1">
            <a:off x="5798028" y="1941895"/>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5" name="Freeform: Shape 124">
            <a:extLst>
              <a:ext uri="{FF2B5EF4-FFF2-40B4-BE49-F238E27FC236}">
                <a16:creationId xmlns:a16="http://schemas.microsoft.com/office/drawing/2014/main" id="{E2CA6761-0EFD-450E-A338-DC87109FD1DE}"/>
              </a:ext>
            </a:extLst>
          </p:cNvPr>
          <p:cNvSpPr/>
          <p:nvPr/>
        </p:nvSpPr>
        <p:spPr>
          <a:xfrm rot="10599878">
            <a:off x="5863005" y="195119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6" name="Freeform: Shape 125">
            <a:extLst>
              <a:ext uri="{FF2B5EF4-FFF2-40B4-BE49-F238E27FC236}">
                <a16:creationId xmlns:a16="http://schemas.microsoft.com/office/drawing/2014/main" id="{C7DB4368-08C3-449F-BA07-41A8B1003496}"/>
              </a:ext>
            </a:extLst>
          </p:cNvPr>
          <p:cNvSpPr/>
          <p:nvPr/>
        </p:nvSpPr>
        <p:spPr>
          <a:xfrm rot="9528511">
            <a:off x="5939546" y="1988133"/>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2" name="Freeform: Shape 131">
            <a:extLst>
              <a:ext uri="{FF2B5EF4-FFF2-40B4-BE49-F238E27FC236}">
                <a16:creationId xmlns:a16="http://schemas.microsoft.com/office/drawing/2014/main" id="{F78AFB31-BF01-4A3B-B610-E5EA00A775F7}"/>
              </a:ext>
            </a:extLst>
          </p:cNvPr>
          <p:cNvSpPr/>
          <p:nvPr/>
        </p:nvSpPr>
        <p:spPr>
          <a:xfrm rot="9119031">
            <a:off x="2475448" y="1645299"/>
            <a:ext cx="3408465" cy="1303322"/>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469665 w 3663822"/>
              <a:gd name="connsiteY0" fmla="*/ 877711 h 1276184"/>
              <a:gd name="connsiteX1" fmla="*/ 0 w 3663822"/>
              <a:gd name="connsiteY1" fmla="*/ 0 h 1276184"/>
              <a:gd name="connsiteX0" fmla="*/ 3469665 w 3745139"/>
              <a:gd name="connsiteY0" fmla="*/ 877711 h 1377697"/>
              <a:gd name="connsiteX1" fmla="*/ 0 w 3745139"/>
              <a:gd name="connsiteY1" fmla="*/ 0 h 1377697"/>
              <a:gd name="connsiteX0" fmla="*/ 3469665 w 3735542"/>
              <a:gd name="connsiteY0" fmla="*/ 877711 h 1405395"/>
              <a:gd name="connsiteX1" fmla="*/ 0 w 3735542"/>
              <a:gd name="connsiteY1" fmla="*/ 0 h 1405395"/>
              <a:gd name="connsiteX0" fmla="*/ 3469665 w 3810545"/>
              <a:gd name="connsiteY0" fmla="*/ 877711 h 1510115"/>
              <a:gd name="connsiteX1" fmla="*/ 0 w 3810545"/>
              <a:gd name="connsiteY1" fmla="*/ 0 h 1510115"/>
              <a:gd name="connsiteX0" fmla="*/ 3469665 w 3848855"/>
              <a:gd name="connsiteY0" fmla="*/ 877711 h 1546680"/>
              <a:gd name="connsiteX1" fmla="*/ 0 w 3848855"/>
              <a:gd name="connsiteY1" fmla="*/ 0 h 1546680"/>
              <a:gd name="connsiteX0" fmla="*/ 3469665 w 3835274"/>
              <a:gd name="connsiteY0" fmla="*/ 877711 h 1539042"/>
              <a:gd name="connsiteX1" fmla="*/ 0 w 3835274"/>
              <a:gd name="connsiteY1" fmla="*/ 0 h 1539042"/>
              <a:gd name="connsiteX0" fmla="*/ 3469665 w 3812314"/>
              <a:gd name="connsiteY0" fmla="*/ 877711 h 1512637"/>
              <a:gd name="connsiteX1" fmla="*/ 0 w 3812314"/>
              <a:gd name="connsiteY1" fmla="*/ 0 h 1512637"/>
            </a:gdLst>
            <a:ahLst/>
            <a:cxnLst>
              <a:cxn ang="0">
                <a:pos x="connsiteX0" y="connsiteY0"/>
              </a:cxn>
              <a:cxn ang="0">
                <a:pos x="connsiteX1" y="connsiteY1"/>
              </a:cxn>
            </a:cxnLst>
            <a:rect l="l" t="t" r="r" b="b"/>
            <a:pathLst>
              <a:path w="3812314" h="1512637">
                <a:moveTo>
                  <a:pt x="3469665" y="877711"/>
                </a:moveTo>
                <a:cubicBezTo>
                  <a:pt x="4709766" y="1910681"/>
                  <a:pt x="2360169" y="1727795"/>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2F56C10A-C3BE-42A7-A0C2-C585F77EAE15}"/>
              </a:ext>
            </a:extLst>
          </p:cNvPr>
          <p:cNvSpPr/>
          <p:nvPr/>
        </p:nvSpPr>
        <p:spPr>
          <a:xfrm rot="10800000">
            <a:off x="5867286" y="1367628"/>
            <a:ext cx="1617466" cy="1309814"/>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Lst>
            <a:ahLst/>
            <a:cxnLst>
              <a:cxn ang="0">
                <a:pos x="connsiteX0" y="connsiteY0"/>
              </a:cxn>
              <a:cxn ang="0">
                <a:pos x="connsiteX1" y="connsiteY1"/>
              </a:cxn>
            </a:cxnLst>
            <a:rect l="l" t="t" r="r" b="b"/>
            <a:pathLst>
              <a:path w="1809110" h="1520172">
                <a:moveTo>
                  <a:pt x="1804414" y="1305088"/>
                </a:moveTo>
                <a:cubicBezTo>
                  <a:pt x="1863343" y="2107039"/>
                  <a:pt x="1373631" y="440109"/>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Freeform: Shape 133">
            <a:extLst>
              <a:ext uri="{FF2B5EF4-FFF2-40B4-BE49-F238E27FC236}">
                <a16:creationId xmlns:a16="http://schemas.microsoft.com/office/drawing/2014/main" id="{79A6FBED-0AD1-4597-8CB7-92F3B7E8C0C3}"/>
              </a:ext>
            </a:extLst>
          </p:cNvPr>
          <p:cNvSpPr/>
          <p:nvPr/>
        </p:nvSpPr>
        <p:spPr>
          <a:xfrm rot="9119031">
            <a:off x="2309514" y="1646710"/>
            <a:ext cx="3589700" cy="1283549"/>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766812 w 3943311"/>
              <a:gd name="connsiteY0" fmla="*/ 501741 h 1056138"/>
              <a:gd name="connsiteX1" fmla="*/ 0 w 3943311"/>
              <a:gd name="connsiteY1" fmla="*/ 0 h 1056138"/>
              <a:gd name="connsiteX0" fmla="*/ 3766812 w 4013432"/>
              <a:gd name="connsiteY0" fmla="*/ 501741 h 1239818"/>
              <a:gd name="connsiteX1" fmla="*/ 0 w 4013432"/>
              <a:gd name="connsiteY1" fmla="*/ 0 h 1239818"/>
              <a:gd name="connsiteX0" fmla="*/ 3766812 w 4013077"/>
              <a:gd name="connsiteY0" fmla="*/ 501741 h 1234680"/>
              <a:gd name="connsiteX1" fmla="*/ 0 w 4013077"/>
              <a:gd name="connsiteY1" fmla="*/ 0 h 1234680"/>
              <a:gd name="connsiteX0" fmla="*/ 3766273 w 4012591"/>
              <a:gd name="connsiteY0" fmla="*/ 523033 h 1244306"/>
              <a:gd name="connsiteX1" fmla="*/ 0 w 4012591"/>
              <a:gd name="connsiteY1" fmla="*/ 0 h 1244306"/>
              <a:gd name="connsiteX0" fmla="*/ 3766273 w 4012139"/>
              <a:gd name="connsiteY0" fmla="*/ 523033 h 1256093"/>
              <a:gd name="connsiteX1" fmla="*/ 0 w 4012139"/>
              <a:gd name="connsiteY1" fmla="*/ 0 h 1256093"/>
              <a:gd name="connsiteX0" fmla="*/ 3766273 w 4013316"/>
              <a:gd name="connsiteY0" fmla="*/ 523033 h 1373767"/>
              <a:gd name="connsiteX1" fmla="*/ 0 w 4013316"/>
              <a:gd name="connsiteY1" fmla="*/ 0 h 1373767"/>
              <a:gd name="connsiteX0" fmla="*/ 3766273 w 4012467"/>
              <a:gd name="connsiteY0" fmla="*/ 523033 h 1408722"/>
              <a:gd name="connsiteX1" fmla="*/ 0 w 4012467"/>
              <a:gd name="connsiteY1" fmla="*/ 0 h 1408722"/>
              <a:gd name="connsiteX0" fmla="*/ 3766273 w 4011879"/>
              <a:gd name="connsiteY0" fmla="*/ 523033 h 1400527"/>
              <a:gd name="connsiteX1" fmla="*/ 0 w 4011879"/>
              <a:gd name="connsiteY1" fmla="*/ 0 h 1400527"/>
              <a:gd name="connsiteX0" fmla="*/ 3766273 w 4000756"/>
              <a:gd name="connsiteY0" fmla="*/ 523033 h 1397659"/>
              <a:gd name="connsiteX1" fmla="*/ 0 w 4000756"/>
              <a:gd name="connsiteY1" fmla="*/ 0 h 1397659"/>
              <a:gd name="connsiteX0" fmla="*/ 3766273 w 4004831"/>
              <a:gd name="connsiteY0" fmla="*/ 523033 h 1486511"/>
              <a:gd name="connsiteX1" fmla="*/ 0 w 4004831"/>
              <a:gd name="connsiteY1" fmla="*/ 0 h 1486511"/>
              <a:gd name="connsiteX0" fmla="*/ 3766273 w 4015022"/>
              <a:gd name="connsiteY0" fmla="*/ 523033 h 1489689"/>
              <a:gd name="connsiteX1" fmla="*/ 0 w 4015022"/>
              <a:gd name="connsiteY1" fmla="*/ 0 h 1489689"/>
            </a:gdLst>
            <a:ahLst/>
            <a:cxnLst>
              <a:cxn ang="0">
                <a:pos x="connsiteX0" y="connsiteY0"/>
              </a:cxn>
              <a:cxn ang="0">
                <a:pos x="connsiteX1" y="connsiteY1"/>
              </a:cxn>
            </a:cxnLst>
            <a:rect l="l" t="t" r="r" b="b"/>
            <a:pathLst>
              <a:path w="4015022" h="1489689">
                <a:moveTo>
                  <a:pt x="3766273" y="523033"/>
                </a:moveTo>
                <a:cubicBezTo>
                  <a:pt x="4636166" y="1704285"/>
                  <a:pt x="3187524" y="2092483"/>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Freeform: Shape 135">
            <a:extLst>
              <a:ext uri="{FF2B5EF4-FFF2-40B4-BE49-F238E27FC236}">
                <a16:creationId xmlns:a16="http://schemas.microsoft.com/office/drawing/2014/main" id="{0DBBD1EC-47BC-4750-8423-395811CF05C3}"/>
              </a:ext>
            </a:extLst>
          </p:cNvPr>
          <p:cNvSpPr/>
          <p:nvPr/>
        </p:nvSpPr>
        <p:spPr>
          <a:xfrm rot="9119031">
            <a:off x="2235841" y="1619818"/>
            <a:ext cx="3654605" cy="1245514"/>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469665 w 3663822"/>
              <a:gd name="connsiteY0" fmla="*/ 877711 h 1276184"/>
              <a:gd name="connsiteX1" fmla="*/ 0 w 3663822"/>
              <a:gd name="connsiteY1" fmla="*/ 0 h 1276184"/>
              <a:gd name="connsiteX0" fmla="*/ 3914916 w 4083710"/>
              <a:gd name="connsiteY0" fmla="*/ 121996 h 884020"/>
              <a:gd name="connsiteX1" fmla="*/ 0 w 4083710"/>
              <a:gd name="connsiteY1" fmla="*/ 0 h 884020"/>
              <a:gd name="connsiteX0" fmla="*/ 3914916 w 4249759"/>
              <a:gd name="connsiteY0" fmla="*/ 121996 h 1226480"/>
              <a:gd name="connsiteX1" fmla="*/ 0 w 4249759"/>
              <a:gd name="connsiteY1" fmla="*/ 0 h 1226480"/>
              <a:gd name="connsiteX0" fmla="*/ 3914916 w 4247899"/>
              <a:gd name="connsiteY0" fmla="*/ 121996 h 1237430"/>
              <a:gd name="connsiteX1" fmla="*/ 0 w 4247899"/>
              <a:gd name="connsiteY1" fmla="*/ 0 h 1237430"/>
              <a:gd name="connsiteX0" fmla="*/ 3914916 w 4228103"/>
              <a:gd name="connsiteY0" fmla="*/ 121996 h 1375281"/>
              <a:gd name="connsiteX1" fmla="*/ 0 w 4228103"/>
              <a:gd name="connsiteY1" fmla="*/ 0 h 1375281"/>
              <a:gd name="connsiteX0" fmla="*/ 3914916 w 4193375"/>
              <a:gd name="connsiteY0" fmla="*/ 121996 h 1357493"/>
              <a:gd name="connsiteX1" fmla="*/ 0 w 4193375"/>
              <a:gd name="connsiteY1" fmla="*/ 0 h 1357493"/>
              <a:gd name="connsiteX0" fmla="*/ 3914916 w 4174434"/>
              <a:gd name="connsiteY0" fmla="*/ 121996 h 1347965"/>
              <a:gd name="connsiteX1" fmla="*/ 0 w 4174434"/>
              <a:gd name="connsiteY1" fmla="*/ 0 h 1347965"/>
              <a:gd name="connsiteX0" fmla="*/ 3914916 w 4127851"/>
              <a:gd name="connsiteY0" fmla="*/ 121996 h 1405653"/>
              <a:gd name="connsiteX1" fmla="*/ 0 w 4127851"/>
              <a:gd name="connsiteY1" fmla="*/ 0 h 1405653"/>
              <a:gd name="connsiteX0" fmla="*/ 3914916 w 4270260"/>
              <a:gd name="connsiteY0" fmla="*/ 121996 h 1609187"/>
              <a:gd name="connsiteX1" fmla="*/ 0 w 4270260"/>
              <a:gd name="connsiteY1" fmla="*/ 0 h 1609187"/>
              <a:gd name="connsiteX0" fmla="*/ 3914916 w 4148027"/>
              <a:gd name="connsiteY0" fmla="*/ 121996 h 1318763"/>
              <a:gd name="connsiteX1" fmla="*/ 0 w 4148027"/>
              <a:gd name="connsiteY1" fmla="*/ 0 h 1318763"/>
              <a:gd name="connsiteX0" fmla="*/ 3914916 w 4027620"/>
              <a:gd name="connsiteY0" fmla="*/ 121996 h 1469284"/>
              <a:gd name="connsiteX1" fmla="*/ 0 w 4027620"/>
              <a:gd name="connsiteY1" fmla="*/ 0 h 1469284"/>
              <a:gd name="connsiteX0" fmla="*/ 3914916 w 4087617"/>
              <a:gd name="connsiteY0" fmla="*/ 121996 h 1445545"/>
              <a:gd name="connsiteX1" fmla="*/ 0 w 4087617"/>
              <a:gd name="connsiteY1" fmla="*/ 0 h 1445545"/>
            </a:gdLst>
            <a:ahLst/>
            <a:cxnLst>
              <a:cxn ang="0">
                <a:pos x="connsiteX0" y="connsiteY0"/>
              </a:cxn>
              <a:cxn ang="0">
                <a:pos x="connsiteX1" y="connsiteY1"/>
              </a:cxn>
            </a:cxnLst>
            <a:rect l="l" t="t" r="r" b="b"/>
            <a:pathLst>
              <a:path w="4087617" h="1445545">
                <a:moveTo>
                  <a:pt x="3914916" y="121996"/>
                </a:moveTo>
                <a:cubicBezTo>
                  <a:pt x="4186130" y="826464"/>
                  <a:pt x="4744692" y="2775348"/>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a:extLst>
              <a:ext uri="{FF2B5EF4-FFF2-40B4-BE49-F238E27FC236}">
                <a16:creationId xmlns:a16="http://schemas.microsoft.com/office/drawing/2014/main" id="{500551A6-2BF6-4FDE-8932-3F841C779BEA}"/>
              </a:ext>
            </a:extLst>
          </p:cNvPr>
          <p:cNvGrpSpPr/>
          <p:nvPr/>
        </p:nvGrpSpPr>
        <p:grpSpPr>
          <a:xfrm>
            <a:off x="6761546" y="1948435"/>
            <a:ext cx="853962" cy="856420"/>
            <a:chOff x="6558237" y="2699152"/>
            <a:chExt cx="955143" cy="993962"/>
          </a:xfrm>
        </p:grpSpPr>
        <p:sp>
          <p:nvSpPr>
            <p:cNvPr id="138" name="Freeform: Shape 137">
              <a:extLst>
                <a:ext uri="{FF2B5EF4-FFF2-40B4-BE49-F238E27FC236}">
                  <a16:creationId xmlns:a16="http://schemas.microsoft.com/office/drawing/2014/main" id="{30881D01-BEB4-4680-8EB0-263BF58BC8B8}"/>
                </a:ext>
              </a:extLst>
            </p:cNvPr>
            <p:cNvSpPr/>
            <p:nvPr/>
          </p:nvSpPr>
          <p:spPr>
            <a:xfrm rot="12424286">
              <a:off x="7329918" y="3011293"/>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9" name="Freeform: Shape 138">
              <a:extLst>
                <a:ext uri="{FF2B5EF4-FFF2-40B4-BE49-F238E27FC236}">
                  <a16:creationId xmlns:a16="http://schemas.microsoft.com/office/drawing/2014/main" id="{5B36964E-AA85-4E85-8C2E-B68F83719AE5}"/>
                </a:ext>
              </a:extLst>
            </p:cNvPr>
            <p:cNvSpPr/>
            <p:nvPr/>
          </p:nvSpPr>
          <p:spPr>
            <a:xfrm rot="10769438">
              <a:off x="7371596" y="3187420"/>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0" name="Freeform: Shape 139">
              <a:extLst>
                <a:ext uri="{FF2B5EF4-FFF2-40B4-BE49-F238E27FC236}">
                  <a16:creationId xmlns:a16="http://schemas.microsoft.com/office/drawing/2014/main" id="{048C6384-6891-448D-9C54-5194C723522C}"/>
                </a:ext>
              </a:extLst>
            </p:cNvPr>
            <p:cNvSpPr/>
            <p:nvPr/>
          </p:nvSpPr>
          <p:spPr>
            <a:xfrm rot="11892759">
              <a:off x="7329912" y="3261063"/>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1" name="Freeform: Shape 140">
              <a:extLst>
                <a:ext uri="{FF2B5EF4-FFF2-40B4-BE49-F238E27FC236}">
                  <a16:creationId xmlns:a16="http://schemas.microsoft.com/office/drawing/2014/main" id="{71FBBB31-1B13-4551-99BB-75FC3C02F324}"/>
                </a:ext>
              </a:extLst>
            </p:cNvPr>
            <p:cNvSpPr/>
            <p:nvPr/>
          </p:nvSpPr>
          <p:spPr>
            <a:xfrm rot="15172881" flipH="1">
              <a:off x="7287344" y="322554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2" name="Freeform: Shape 141">
              <a:extLst>
                <a:ext uri="{FF2B5EF4-FFF2-40B4-BE49-F238E27FC236}">
                  <a16:creationId xmlns:a16="http://schemas.microsoft.com/office/drawing/2014/main" id="{27D87652-6D03-48B8-B38C-16DC878F4826}"/>
                </a:ext>
              </a:extLst>
            </p:cNvPr>
            <p:cNvSpPr/>
            <p:nvPr/>
          </p:nvSpPr>
          <p:spPr>
            <a:xfrm rot="16677444">
              <a:off x="7270086" y="31725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3" name="Freeform: Shape 142">
              <a:extLst>
                <a:ext uri="{FF2B5EF4-FFF2-40B4-BE49-F238E27FC236}">
                  <a16:creationId xmlns:a16="http://schemas.microsoft.com/office/drawing/2014/main" id="{07E2F4A4-87CC-4CCE-8A7B-9FABDDD48A98}"/>
                </a:ext>
              </a:extLst>
            </p:cNvPr>
            <p:cNvSpPr/>
            <p:nvPr/>
          </p:nvSpPr>
          <p:spPr>
            <a:xfrm rot="7470178">
              <a:off x="7411925" y="3253937"/>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Freeform: Shape 143">
              <a:extLst>
                <a:ext uri="{FF2B5EF4-FFF2-40B4-BE49-F238E27FC236}">
                  <a16:creationId xmlns:a16="http://schemas.microsoft.com/office/drawing/2014/main" id="{BDA56D8B-6692-4087-BA4A-16FD9666B701}"/>
                </a:ext>
              </a:extLst>
            </p:cNvPr>
            <p:cNvSpPr/>
            <p:nvPr/>
          </p:nvSpPr>
          <p:spPr>
            <a:xfrm rot="11445858">
              <a:off x="7253698" y="3318967"/>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1FD45677-1F67-4DF1-A6CF-F6CF00972C94}"/>
                </a:ext>
              </a:extLst>
            </p:cNvPr>
            <p:cNvSpPr/>
            <p:nvPr/>
          </p:nvSpPr>
          <p:spPr>
            <a:xfrm rot="11445858">
              <a:off x="7382678" y="335082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6" name="Freeform: Shape 145">
              <a:extLst>
                <a:ext uri="{FF2B5EF4-FFF2-40B4-BE49-F238E27FC236}">
                  <a16:creationId xmlns:a16="http://schemas.microsoft.com/office/drawing/2014/main" id="{CF1119D7-F420-4C41-A035-7242566E2854}"/>
                </a:ext>
              </a:extLst>
            </p:cNvPr>
            <p:cNvSpPr/>
            <p:nvPr/>
          </p:nvSpPr>
          <p:spPr>
            <a:xfrm rot="11445858" flipH="1">
              <a:off x="7290905" y="3391185"/>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7" name="Freeform: Shape 146">
              <a:extLst>
                <a:ext uri="{FF2B5EF4-FFF2-40B4-BE49-F238E27FC236}">
                  <a16:creationId xmlns:a16="http://schemas.microsoft.com/office/drawing/2014/main" id="{95C512C3-DEEA-44DC-8D9E-7626C90A8C02}"/>
                </a:ext>
              </a:extLst>
            </p:cNvPr>
            <p:cNvSpPr/>
            <p:nvPr/>
          </p:nvSpPr>
          <p:spPr>
            <a:xfrm rot="13973497" flipH="1">
              <a:off x="7174505" y="3310253"/>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Freeform: Shape 147">
              <a:extLst>
                <a:ext uri="{FF2B5EF4-FFF2-40B4-BE49-F238E27FC236}">
                  <a16:creationId xmlns:a16="http://schemas.microsoft.com/office/drawing/2014/main" id="{D18F17E9-BC1A-43D9-A69A-45CABC0436F8}"/>
                </a:ext>
              </a:extLst>
            </p:cNvPr>
            <p:cNvSpPr/>
            <p:nvPr/>
          </p:nvSpPr>
          <p:spPr>
            <a:xfrm rot="11974542" flipH="1">
              <a:off x="7145725" y="3425498"/>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9" name="Freeform: Shape 148">
              <a:extLst>
                <a:ext uri="{FF2B5EF4-FFF2-40B4-BE49-F238E27FC236}">
                  <a16:creationId xmlns:a16="http://schemas.microsoft.com/office/drawing/2014/main" id="{980AC5D3-DD1B-40BB-A656-26D6F392D63C}"/>
                </a:ext>
              </a:extLst>
            </p:cNvPr>
            <p:cNvSpPr/>
            <p:nvPr/>
          </p:nvSpPr>
          <p:spPr>
            <a:xfrm rot="11974542">
              <a:off x="7208584" y="346314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0" name="Freeform: Shape 149">
              <a:extLst>
                <a:ext uri="{FF2B5EF4-FFF2-40B4-BE49-F238E27FC236}">
                  <a16:creationId xmlns:a16="http://schemas.microsoft.com/office/drawing/2014/main" id="{EA8D600E-75AA-40E2-9D8A-D9B1AF10D39C}"/>
                </a:ext>
              </a:extLst>
            </p:cNvPr>
            <p:cNvSpPr/>
            <p:nvPr/>
          </p:nvSpPr>
          <p:spPr>
            <a:xfrm rot="10903175">
              <a:off x="7270752" y="353595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3" name="Freeform: Shape 152">
              <a:extLst>
                <a:ext uri="{FF2B5EF4-FFF2-40B4-BE49-F238E27FC236}">
                  <a16:creationId xmlns:a16="http://schemas.microsoft.com/office/drawing/2014/main" id="{58DE1112-4DA2-4CAD-BF9F-E24A4A3E65D4}"/>
                </a:ext>
              </a:extLst>
            </p:cNvPr>
            <p:cNvSpPr/>
            <p:nvPr/>
          </p:nvSpPr>
          <p:spPr>
            <a:xfrm rot="12424286">
              <a:off x="7018487" y="2851901"/>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4" name="Freeform: Shape 153">
              <a:extLst>
                <a:ext uri="{FF2B5EF4-FFF2-40B4-BE49-F238E27FC236}">
                  <a16:creationId xmlns:a16="http://schemas.microsoft.com/office/drawing/2014/main" id="{EF3C5308-7D3B-4A6E-923B-5A005511DCE7}"/>
                </a:ext>
              </a:extLst>
            </p:cNvPr>
            <p:cNvSpPr/>
            <p:nvPr/>
          </p:nvSpPr>
          <p:spPr>
            <a:xfrm rot="10769438">
              <a:off x="7060165" y="3028028"/>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5" name="Freeform: Shape 154">
              <a:extLst>
                <a:ext uri="{FF2B5EF4-FFF2-40B4-BE49-F238E27FC236}">
                  <a16:creationId xmlns:a16="http://schemas.microsoft.com/office/drawing/2014/main" id="{75374F18-4D93-4024-9E5E-41F4F202EEFE}"/>
                </a:ext>
              </a:extLst>
            </p:cNvPr>
            <p:cNvSpPr/>
            <p:nvPr/>
          </p:nvSpPr>
          <p:spPr>
            <a:xfrm rot="11892759">
              <a:off x="7018481" y="3101671"/>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6" name="Freeform: Shape 155">
              <a:extLst>
                <a:ext uri="{FF2B5EF4-FFF2-40B4-BE49-F238E27FC236}">
                  <a16:creationId xmlns:a16="http://schemas.microsoft.com/office/drawing/2014/main" id="{2F7475F7-CB32-4ACE-8157-ADDBE01BD494}"/>
                </a:ext>
              </a:extLst>
            </p:cNvPr>
            <p:cNvSpPr/>
            <p:nvPr/>
          </p:nvSpPr>
          <p:spPr>
            <a:xfrm rot="15172881" flipH="1">
              <a:off x="6975913" y="306615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7" name="Freeform: Shape 156">
              <a:extLst>
                <a:ext uri="{FF2B5EF4-FFF2-40B4-BE49-F238E27FC236}">
                  <a16:creationId xmlns:a16="http://schemas.microsoft.com/office/drawing/2014/main" id="{353A1FAA-C1A5-4FA4-9C46-F3FDEBA36C2A}"/>
                </a:ext>
              </a:extLst>
            </p:cNvPr>
            <p:cNvSpPr/>
            <p:nvPr/>
          </p:nvSpPr>
          <p:spPr>
            <a:xfrm rot="16677444">
              <a:off x="6958655" y="301312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8" name="Freeform: Shape 157">
              <a:extLst>
                <a:ext uri="{FF2B5EF4-FFF2-40B4-BE49-F238E27FC236}">
                  <a16:creationId xmlns:a16="http://schemas.microsoft.com/office/drawing/2014/main" id="{C40AF88A-1D0D-455B-8D32-DF22184DE8A9}"/>
                </a:ext>
              </a:extLst>
            </p:cNvPr>
            <p:cNvSpPr/>
            <p:nvPr/>
          </p:nvSpPr>
          <p:spPr>
            <a:xfrm rot="7470178">
              <a:off x="7100494" y="309454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9" name="Freeform: Shape 158">
              <a:extLst>
                <a:ext uri="{FF2B5EF4-FFF2-40B4-BE49-F238E27FC236}">
                  <a16:creationId xmlns:a16="http://schemas.microsoft.com/office/drawing/2014/main" id="{BD132D49-20AB-46B4-86B6-E56E95BFEEA0}"/>
                </a:ext>
              </a:extLst>
            </p:cNvPr>
            <p:cNvSpPr/>
            <p:nvPr/>
          </p:nvSpPr>
          <p:spPr>
            <a:xfrm rot="11445858">
              <a:off x="6942267" y="315957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0" name="Freeform: Shape 159">
              <a:extLst>
                <a:ext uri="{FF2B5EF4-FFF2-40B4-BE49-F238E27FC236}">
                  <a16:creationId xmlns:a16="http://schemas.microsoft.com/office/drawing/2014/main" id="{EE40C558-4BE1-4A09-9B71-329B22905300}"/>
                </a:ext>
              </a:extLst>
            </p:cNvPr>
            <p:cNvSpPr/>
            <p:nvPr/>
          </p:nvSpPr>
          <p:spPr>
            <a:xfrm rot="11445858">
              <a:off x="7071247" y="319142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1" name="Freeform: Shape 160">
              <a:extLst>
                <a:ext uri="{FF2B5EF4-FFF2-40B4-BE49-F238E27FC236}">
                  <a16:creationId xmlns:a16="http://schemas.microsoft.com/office/drawing/2014/main" id="{8BAB25CE-0983-4E69-BB45-16DFEB2CA7C9}"/>
                </a:ext>
              </a:extLst>
            </p:cNvPr>
            <p:cNvSpPr/>
            <p:nvPr/>
          </p:nvSpPr>
          <p:spPr>
            <a:xfrm rot="11445858" flipH="1">
              <a:off x="6979474" y="3231793"/>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2" name="Freeform: Shape 161">
              <a:extLst>
                <a:ext uri="{FF2B5EF4-FFF2-40B4-BE49-F238E27FC236}">
                  <a16:creationId xmlns:a16="http://schemas.microsoft.com/office/drawing/2014/main" id="{26A56036-2C36-4FD7-8A20-9BC715964B90}"/>
                </a:ext>
              </a:extLst>
            </p:cNvPr>
            <p:cNvSpPr/>
            <p:nvPr/>
          </p:nvSpPr>
          <p:spPr>
            <a:xfrm rot="13973497" flipH="1">
              <a:off x="6863074" y="3150861"/>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3" name="Freeform: Shape 162">
              <a:extLst>
                <a:ext uri="{FF2B5EF4-FFF2-40B4-BE49-F238E27FC236}">
                  <a16:creationId xmlns:a16="http://schemas.microsoft.com/office/drawing/2014/main" id="{0DB22C81-CC68-4BDD-911C-7131BEE70B5A}"/>
                </a:ext>
              </a:extLst>
            </p:cNvPr>
            <p:cNvSpPr/>
            <p:nvPr/>
          </p:nvSpPr>
          <p:spPr>
            <a:xfrm rot="11974542" flipH="1">
              <a:off x="6834294" y="3266106"/>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Freeform: Shape 163">
              <a:extLst>
                <a:ext uri="{FF2B5EF4-FFF2-40B4-BE49-F238E27FC236}">
                  <a16:creationId xmlns:a16="http://schemas.microsoft.com/office/drawing/2014/main" id="{FE852E16-E7FE-4664-8682-615866149EEE}"/>
                </a:ext>
              </a:extLst>
            </p:cNvPr>
            <p:cNvSpPr/>
            <p:nvPr/>
          </p:nvSpPr>
          <p:spPr>
            <a:xfrm rot="11974542">
              <a:off x="6897153" y="330374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5" name="Freeform: Shape 164">
              <a:extLst>
                <a:ext uri="{FF2B5EF4-FFF2-40B4-BE49-F238E27FC236}">
                  <a16:creationId xmlns:a16="http://schemas.microsoft.com/office/drawing/2014/main" id="{2DB07F50-0BB2-4E15-BBDC-3BB8A5EFE13B}"/>
                </a:ext>
              </a:extLst>
            </p:cNvPr>
            <p:cNvSpPr/>
            <p:nvPr/>
          </p:nvSpPr>
          <p:spPr>
            <a:xfrm rot="10903175">
              <a:off x="6959321" y="337656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7" name="Freeform: Shape 166">
              <a:extLst>
                <a:ext uri="{FF2B5EF4-FFF2-40B4-BE49-F238E27FC236}">
                  <a16:creationId xmlns:a16="http://schemas.microsoft.com/office/drawing/2014/main" id="{A211F603-DB9C-481A-8D71-01FAA5D40441}"/>
                </a:ext>
              </a:extLst>
            </p:cNvPr>
            <p:cNvSpPr/>
            <p:nvPr/>
          </p:nvSpPr>
          <p:spPr>
            <a:xfrm rot="12424286">
              <a:off x="6767848" y="2699152"/>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8" name="Freeform: Shape 167">
              <a:extLst>
                <a:ext uri="{FF2B5EF4-FFF2-40B4-BE49-F238E27FC236}">
                  <a16:creationId xmlns:a16="http://schemas.microsoft.com/office/drawing/2014/main" id="{B7954912-57EE-4C5D-8D94-D1CB3FAEED45}"/>
                </a:ext>
              </a:extLst>
            </p:cNvPr>
            <p:cNvSpPr/>
            <p:nvPr/>
          </p:nvSpPr>
          <p:spPr>
            <a:xfrm rot="10769438">
              <a:off x="6809526" y="287527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4FB488B0-F547-4A49-A668-3593ED6DCDCA}"/>
                </a:ext>
              </a:extLst>
            </p:cNvPr>
            <p:cNvSpPr/>
            <p:nvPr/>
          </p:nvSpPr>
          <p:spPr>
            <a:xfrm rot="11892759">
              <a:off x="6767842" y="2948922"/>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0" name="Freeform: Shape 169">
              <a:extLst>
                <a:ext uri="{FF2B5EF4-FFF2-40B4-BE49-F238E27FC236}">
                  <a16:creationId xmlns:a16="http://schemas.microsoft.com/office/drawing/2014/main" id="{E09FAC24-691E-4DCC-B63A-B446B4DF4962}"/>
                </a:ext>
              </a:extLst>
            </p:cNvPr>
            <p:cNvSpPr/>
            <p:nvPr/>
          </p:nvSpPr>
          <p:spPr>
            <a:xfrm rot="15172881" flipH="1">
              <a:off x="6725274" y="291340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Freeform: Shape 170">
              <a:extLst>
                <a:ext uri="{FF2B5EF4-FFF2-40B4-BE49-F238E27FC236}">
                  <a16:creationId xmlns:a16="http://schemas.microsoft.com/office/drawing/2014/main" id="{833BE465-FCFC-4503-9BA0-A1FDB30DC5BB}"/>
                </a:ext>
              </a:extLst>
            </p:cNvPr>
            <p:cNvSpPr/>
            <p:nvPr/>
          </p:nvSpPr>
          <p:spPr>
            <a:xfrm rot="16677444">
              <a:off x="6708016" y="286037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2" name="Freeform: Shape 171">
              <a:extLst>
                <a:ext uri="{FF2B5EF4-FFF2-40B4-BE49-F238E27FC236}">
                  <a16:creationId xmlns:a16="http://schemas.microsoft.com/office/drawing/2014/main" id="{A844AD37-3292-4E8B-BCA4-94D0BB4B09B3}"/>
                </a:ext>
              </a:extLst>
            </p:cNvPr>
            <p:cNvSpPr/>
            <p:nvPr/>
          </p:nvSpPr>
          <p:spPr>
            <a:xfrm rot="7470178">
              <a:off x="6849855" y="294179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Freeform: Shape 172">
              <a:extLst>
                <a:ext uri="{FF2B5EF4-FFF2-40B4-BE49-F238E27FC236}">
                  <a16:creationId xmlns:a16="http://schemas.microsoft.com/office/drawing/2014/main" id="{C82A7921-288A-4B41-927F-0B16385DAE8B}"/>
                </a:ext>
              </a:extLst>
            </p:cNvPr>
            <p:cNvSpPr/>
            <p:nvPr/>
          </p:nvSpPr>
          <p:spPr>
            <a:xfrm rot="11445858">
              <a:off x="6691628" y="300682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 name="Freeform: Shape 173">
              <a:extLst>
                <a:ext uri="{FF2B5EF4-FFF2-40B4-BE49-F238E27FC236}">
                  <a16:creationId xmlns:a16="http://schemas.microsoft.com/office/drawing/2014/main" id="{7BA7CF79-F8BD-498E-98B9-FAC53CCBB9D2}"/>
                </a:ext>
              </a:extLst>
            </p:cNvPr>
            <p:cNvSpPr/>
            <p:nvPr/>
          </p:nvSpPr>
          <p:spPr>
            <a:xfrm rot="11445858">
              <a:off x="6820608" y="303868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5" name="Freeform: Shape 174">
              <a:extLst>
                <a:ext uri="{FF2B5EF4-FFF2-40B4-BE49-F238E27FC236}">
                  <a16:creationId xmlns:a16="http://schemas.microsoft.com/office/drawing/2014/main" id="{506414CF-6545-46DA-A851-863EBD1A8EB0}"/>
                </a:ext>
              </a:extLst>
            </p:cNvPr>
            <p:cNvSpPr/>
            <p:nvPr/>
          </p:nvSpPr>
          <p:spPr>
            <a:xfrm rot="11445858" flipH="1">
              <a:off x="6728835" y="3079044"/>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6" name="Freeform: Shape 175">
              <a:extLst>
                <a:ext uri="{FF2B5EF4-FFF2-40B4-BE49-F238E27FC236}">
                  <a16:creationId xmlns:a16="http://schemas.microsoft.com/office/drawing/2014/main" id="{6BDBF372-24E6-4663-A017-87196C1AD325}"/>
                </a:ext>
              </a:extLst>
            </p:cNvPr>
            <p:cNvSpPr/>
            <p:nvPr/>
          </p:nvSpPr>
          <p:spPr>
            <a:xfrm rot="13973497" flipH="1">
              <a:off x="6612435" y="2998112"/>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7" name="Freeform: Shape 176">
              <a:extLst>
                <a:ext uri="{FF2B5EF4-FFF2-40B4-BE49-F238E27FC236}">
                  <a16:creationId xmlns:a16="http://schemas.microsoft.com/office/drawing/2014/main" id="{035220A9-06DA-4C00-9162-1CE40671CB32}"/>
                </a:ext>
              </a:extLst>
            </p:cNvPr>
            <p:cNvSpPr/>
            <p:nvPr/>
          </p:nvSpPr>
          <p:spPr>
            <a:xfrm rot="11974542" flipH="1">
              <a:off x="6583655" y="3113357"/>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8" name="Freeform: Shape 177">
              <a:extLst>
                <a:ext uri="{FF2B5EF4-FFF2-40B4-BE49-F238E27FC236}">
                  <a16:creationId xmlns:a16="http://schemas.microsoft.com/office/drawing/2014/main" id="{D13CFBF4-A372-43BD-A4A6-140901E0601E}"/>
                </a:ext>
              </a:extLst>
            </p:cNvPr>
            <p:cNvSpPr/>
            <p:nvPr/>
          </p:nvSpPr>
          <p:spPr>
            <a:xfrm rot="11974542">
              <a:off x="6646514" y="315100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Freeform: Shape 178">
              <a:extLst>
                <a:ext uri="{FF2B5EF4-FFF2-40B4-BE49-F238E27FC236}">
                  <a16:creationId xmlns:a16="http://schemas.microsoft.com/office/drawing/2014/main" id="{FA68B2FF-A059-4492-B1AB-BA2B6C2AA929}"/>
                </a:ext>
              </a:extLst>
            </p:cNvPr>
            <p:cNvSpPr/>
            <p:nvPr/>
          </p:nvSpPr>
          <p:spPr>
            <a:xfrm rot="10903175">
              <a:off x="6708682" y="322381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80" name="Freeform: Shape 179">
            <a:extLst>
              <a:ext uri="{FF2B5EF4-FFF2-40B4-BE49-F238E27FC236}">
                <a16:creationId xmlns:a16="http://schemas.microsoft.com/office/drawing/2014/main" id="{BFE199B8-80AC-4843-A1D5-3B08763F0954}"/>
              </a:ext>
            </a:extLst>
          </p:cNvPr>
          <p:cNvSpPr/>
          <p:nvPr/>
        </p:nvSpPr>
        <p:spPr>
          <a:xfrm rot="10800000">
            <a:off x="5571722" y="1162595"/>
            <a:ext cx="1947094" cy="1442625"/>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Lst>
            <a:ahLst/>
            <a:cxnLst>
              <a:cxn ang="0">
                <a:pos x="connsiteX0" y="connsiteY0"/>
              </a:cxn>
              <a:cxn ang="0">
                <a:pos x="connsiteX1" y="connsiteY1"/>
              </a:cxn>
            </a:cxnLst>
            <a:rect l="l" t="t" r="r" b="b"/>
            <a:pathLst>
              <a:path w="2177794" h="1674313">
                <a:moveTo>
                  <a:pt x="2177794" y="1206028"/>
                </a:moveTo>
                <a:cubicBezTo>
                  <a:pt x="2168143" y="2701399"/>
                  <a:pt x="1198371" y="150549"/>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Freeform: Shape 180">
            <a:extLst>
              <a:ext uri="{FF2B5EF4-FFF2-40B4-BE49-F238E27FC236}">
                <a16:creationId xmlns:a16="http://schemas.microsoft.com/office/drawing/2014/main" id="{F5C0F5DC-8D54-4DE7-BC35-94FAC6DC92C8}"/>
              </a:ext>
            </a:extLst>
          </p:cNvPr>
          <p:cNvSpPr/>
          <p:nvPr/>
        </p:nvSpPr>
        <p:spPr>
          <a:xfrm rot="10800000">
            <a:off x="5259251" y="1117747"/>
            <a:ext cx="2287734" cy="142180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Lst>
            <a:ahLst/>
            <a:cxnLst>
              <a:cxn ang="0">
                <a:pos x="connsiteX0" y="connsiteY0"/>
              </a:cxn>
              <a:cxn ang="0">
                <a:pos x="connsiteX1" y="connsiteY1"/>
              </a:cxn>
            </a:cxnLst>
            <a:rect l="l" t="t" r="r" b="b"/>
            <a:pathLst>
              <a:path w="2558794" h="1650150">
                <a:moveTo>
                  <a:pt x="2558794" y="1129906"/>
                </a:moveTo>
                <a:cubicBezTo>
                  <a:pt x="2091943" y="2777677"/>
                  <a:pt x="1053591" y="-17013"/>
                  <a:pt x="0" y="78"/>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2" name="Freeform: Shape 181">
            <a:extLst>
              <a:ext uri="{FF2B5EF4-FFF2-40B4-BE49-F238E27FC236}">
                <a16:creationId xmlns:a16="http://schemas.microsoft.com/office/drawing/2014/main" id="{7B655DDA-45EC-4F01-A1FB-A6570CBC6F70}"/>
              </a:ext>
            </a:extLst>
          </p:cNvPr>
          <p:cNvSpPr/>
          <p:nvPr/>
        </p:nvSpPr>
        <p:spPr>
          <a:xfrm rot="10800000">
            <a:off x="7545035" y="2094367"/>
            <a:ext cx="2461460" cy="54559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753104 w 2753104"/>
              <a:gd name="connsiteY0" fmla="*/ 434702 h 636869"/>
              <a:gd name="connsiteX1" fmla="*/ 0 w 2753104"/>
              <a:gd name="connsiteY1" fmla="*/ 199 h 636869"/>
              <a:gd name="connsiteX0" fmla="*/ 2753104 w 2753104"/>
              <a:gd name="connsiteY0" fmla="*/ 440183 h 633219"/>
              <a:gd name="connsiteX1" fmla="*/ 0 w 2753104"/>
              <a:gd name="connsiteY1" fmla="*/ 5680 h 633219"/>
            </a:gdLst>
            <a:ahLst/>
            <a:cxnLst>
              <a:cxn ang="0">
                <a:pos x="connsiteX0" y="connsiteY0"/>
              </a:cxn>
              <a:cxn ang="0">
                <a:pos x="connsiteX1" y="connsiteY1"/>
              </a:cxn>
            </a:cxnLst>
            <a:rect l="l" t="t" r="r" b="b"/>
            <a:pathLst>
              <a:path w="2753104" h="633219">
                <a:moveTo>
                  <a:pt x="2753104" y="440183"/>
                </a:moveTo>
                <a:cubicBezTo>
                  <a:pt x="2629153" y="1082114"/>
                  <a:pt x="1818766" y="-90786"/>
                  <a:pt x="0" y="568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3" name="Freeform: Shape 182">
            <a:extLst>
              <a:ext uri="{FF2B5EF4-FFF2-40B4-BE49-F238E27FC236}">
                <a16:creationId xmlns:a16="http://schemas.microsoft.com/office/drawing/2014/main" id="{B73C1F5D-7AF8-40BC-8DC0-34CAAB271D4B}"/>
              </a:ext>
            </a:extLst>
          </p:cNvPr>
          <p:cNvSpPr/>
          <p:nvPr/>
        </p:nvSpPr>
        <p:spPr>
          <a:xfrm rot="10800000">
            <a:off x="7285326" y="1933590"/>
            <a:ext cx="2718076" cy="680380"/>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322574 w 2322574"/>
              <a:gd name="connsiteY0" fmla="*/ 566125 h 752358"/>
              <a:gd name="connsiteX1" fmla="*/ 0 w 2322574"/>
              <a:gd name="connsiteY1" fmla="*/ 177 h 752358"/>
              <a:gd name="connsiteX0" fmla="*/ 2322574 w 2322574"/>
              <a:gd name="connsiteY0" fmla="*/ 566119 h 773373"/>
              <a:gd name="connsiteX1" fmla="*/ 0 w 2322574"/>
              <a:gd name="connsiteY1" fmla="*/ 171 h 773373"/>
              <a:gd name="connsiteX0" fmla="*/ 3040124 w 3040124"/>
              <a:gd name="connsiteY0" fmla="*/ 588340 h 793007"/>
              <a:gd name="connsiteX1" fmla="*/ 0 w 3040124"/>
              <a:gd name="connsiteY1" fmla="*/ 167 h 793007"/>
              <a:gd name="connsiteX0" fmla="*/ 3040124 w 3040124"/>
              <a:gd name="connsiteY0" fmla="*/ 594309 h 789650"/>
              <a:gd name="connsiteX1" fmla="*/ 0 w 3040124"/>
              <a:gd name="connsiteY1" fmla="*/ 6136 h 789650"/>
            </a:gdLst>
            <a:ahLst/>
            <a:cxnLst>
              <a:cxn ang="0">
                <a:pos x="connsiteX0" y="connsiteY0"/>
              </a:cxn>
              <a:cxn ang="0">
                <a:pos x="connsiteX1" y="connsiteY1"/>
              </a:cxn>
            </a:cxnLst>
            <a:rect l="l" t="t" r="r" b="b"/>
            <a:pathLst>
              <a:path w="3040124" h="789650">
                <a:moveTo>
                  <a:pt x="3040124" y="594309"/>
                </a:moveTo>
                <a:cubicBezTo>
                  <a:pt x="2824733" y="1289580"/>
                  <a:pt x="1847341" y="-103030"/>
                  <a:pt x="0" y="6136"/>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Freeform: Shape 183">
            <a:extLst>
              <a:ext uri="{FF2B5EF4-FFF2-40B4-BE49-F238E27FC236}">
                <a16:creationId xmlns:a16="http://schemas.microsoft.com/office/drawing/2014/main" id="{7B43F3E6-930B-4ACF-9AD5-07E7C194F959}"/>
              </a:ext>
            </a:extLst>
          </p:cNvPr>
          <p:cNvSpPr/>
          <p:nvPr/>
        </p:nvSpPr>
        <p:spPr>
          <a:xfrm rot="10800000">
            <a:off x="7049584" y="1782437"/>
            <a:ext cx="2941195" cy="796961"/>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322574 w 2322574"/>
              <a:gd name="connsiteY0" fmla="*/ 566125 h 752358"/>
              <a:gd name="connsiteX1" fmla="*/ 0 w 2322574"/>
              <a:gd name="connsiteY1" fmla="*/ 177 h 752358"/>
              <a:gd name="connsiteX0" fmla="*/ 2322574 w 2322574"/>
              <a:gd name="connsiteY0" fmla="*/ 566119 h 773373"/>
              <a:gd name="connsiteX1" fmla="*/ 0 w 2322574"/>
              <a:gd name="connsiteY1" fmla="*/ 171 h 773373"/>
              <a:gd name="connsiteX0" fmla="*/ 2322574 w 2322574"/>
              <a:gd name="connsiteY0" fmla="*/ 566108 h 806918"/>
              <a:gd name="connsiteX1" fmla="*/ 0 w 2322574"/>
              <a:gd name="connsiteY1" fmla="*/ 160 h 806918"/>
              <a:gd name="connsiteX0" fmla="*/ 2322574 w 2322574"/>
              <a:gd name="connsiteY0" fmla="*/ 566101 h 831647"/>
              <a:gd name="connsiteX1" fmla="*/ 0 w 2322574"/>
              <a:gd name="connsiteY1" fmla="*/ 153 h 831647"/>
              <a:gd name="connsiteX0" fmla="*/ 2566414 w 2566414"/>
              <a:gd name="connsiteY0" fmla="*/ 619435 h 878098"/>
              <a:gd name="connsiteX1" fmla="*/ 0 w 2566414"/>
              <a:gd name="connsiteY1" fmla="*/ 147 h 878098"/>
              <a:gd name="connsiteX0" fmla="*/ 2581654 w 2581654"/>
              <a:gd name="connsiteY0" fmla="*/ 627054 h 884762"/>
              <a:gd name="connsiteX1" fmla="*/ 0 w 2581654"/>
              <a:gd name="connsiteY1" fmla="*/ 146 h 884762"/>
              <a:gd name="connsiteX0" fmla="*/ 3315079 w 3315079"/>
              <a:gd name="connsiteY0" fmla="*/ 636578 h 893103"/>
              <a:gd name="connsiteX1" fmla="*/ 0 w 3315079"/>
              <a:gd name="connsiteY1" fmla="*/ 145 h 893103"/>
              <a:gd name="connsiteX0" fmla="*/ 3315079 w 3315079"/>
              <a:gd name="connsiteY0" fmla="*/ 659569 h 892984"/>
              <a:gd name="connsiteX1" fmla="*/ 0 w 3315079"/>
              <a:gd name="connsiteY1" fmla="*/ 23136 h 892984"/>
              <a:gd name="connsiteX0" fmla="*/ 3289679 w 3289679"/>
              <a:gd name="connsiteY0" fmla="*/ 700336 h 929558"/>
              <a:gd name="connsiteX1" fmla="*/ 0 w 3289679"/>
              <a:gd name="connsiteY1" fmla="*/ 22628 h 929558"/>
              <a:gd name="connsiteX0" fmla="*/ 3289679 w 3289679"/>
              <a:gd name="connsiteY0" fmla="*/ 682153 h 924954"/>
              <a:gd name="connsiteX1" fmla="*/ 0 w 3289679"/>
              <a:gd name="connsiteY1" fmla="*/ 4445 h 924954"/>
            </a:gdLst>
            <a:ahLst/>
            <a:cxnLst>
              <a:cxn ang="0">
                <a:pos x="connsiteX0" y="connsiteY0"/>
              </a:cxn>
              <a:cxn ang="0">
                <a:pos x="connsiteX1" y="connsiteY1"/>
              </a:cxn>
            </a:cxnLst>
            <a:rect l="l" t="t" r="r" b="b"/>
            <a:pathLst>
              <a:path w="3289679" h="924954">
                <a:moveTo>
                  <a:pt x="3289679" y="682153"/>
                </a:moveTo>
                <a:cubicBezTo>
                  <a:pt x="3036188" y="1522204"/>
                  <a:pt x="1837816" y="-95196"/>
                  <a:pt x="0" y="4445"/>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1" name="Freeform: Shape 230">
            <a:extLst>
              <a:ext uri="{FF2B5EF4-FFF2-40B4-BE49-F238E27FC236}">
                <a16:creationId xmlns:a16="http://schemas.microsoft.com/office/drawing/2014/main" id="{8EDE8996-DC05-4611-B7CA-4529BFE31F99}"/>
              </a:ext>
            </a:extLst>
          </p:cNvPr>
          <p:cNvSpPr/>
          <p:nvPr/>
        </p:nvSpPr>
        <p:spPr>
          <a:xfrm>
            <a:off x="9325942"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Freeform: Shape 231">
            <a:extLst>
              <a:ext uri="{FF2B5EF4-FFF2-40B4-BE49-F238E27FC236}">
                <a16:creationId xmlns:a16="http://schemas.microsoft.com/office/drawing/2014/main" id="{2BE9A3A8-6B95-42C3-826F-A1693A7C6634}"/>
              </a:ext>
            </a:extLst>
          </p:cNvPr>
          <p:cNvSpPr/>
          <p:nvPr/>
        </p:nvSpPr>
        <p:spPr>
          <a:xfrm>
            <a:off x="9653653"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3" name="Freeform: Shape 232">
            <a:extLst>
              <a:ext uri="{FF2B5EF4-FFF2-40B4-BE49-F238E27FC236}">
                <a16:creationId xmlns:a16="http://schemas.microsoft.com/office/drawing/2014/main" id="{081FAA4C-7FE0-4259-AAF2-467DDCD2AB1E}"/>
              </a:ext>
            </a:extLst>
          </p:cNvPr>
          <p:cNvSpPr/>
          <p:nvPr/>
        </p:nvSpPr>
        <p:spPr>
          <a:xfrm>
            <a:off x="10007905"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4" name="TextBox 233">
            <a:extLst>
              <a:ext uri="{FF2B5EF4-FFF2-40B4-BE49-F238E27FC236}">
                <a16:creationId xmlns:a16="http://schemas.microsoft.com/office/drawing/2014/main" id="{8373AD97-C4E5-46D7-88BE-F3573E39129B}"/>
              </a:ext>
            </a:extLst>
          </p:cNvPr>
          <p:cNvSpPr txBox="1"/>
          <p:nvPr/>
        </p:nvSpPr>
        <p:spPr>
          <a:xfrm>
            <a:off x="4704882" y="948500"/>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sp>
        <p:nvSpPr>
          <p:cNvPr id="235" name="TextBox 234">
            <a:extLst>
              <a:ext uri="{FF2B5EF4-FFF2-40B4-BE49-F238E27FC236}">
                <a16:creationId xmlns:a16="http://schemas.microsoft.com/office/drawing/2014/main" id="{42C29C60-8FDC-4B32-818D-3F206A362713}"/>
              </a:ext>
            </a:extLst>
          </p:cNvPr>
          <p:cNvSpPr txBox="1"/>
          <p:nvPr/>
        </p:nvSpPr>
        <p:spPr>
          <a:xfrm>
            <a:off x="1839922" y="3043705"/>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sp>
        <p:nvSpPr>
          <p:cNvPr id="236" name="TextBox 235">
            <a:extLst>
              <a:ext uri="{FF2B5EF4-FFF2-40B4-BE49-F238E27FC236}">
                <a16:creationId xmlns:a16="http://schemas.microsoft.com/office/drawing/2014/main" id="{FCBD1064-AA2C-448B-B1C9-AE06CD828BB8}"/>
              </a:ext>
            </a:extLst>
          </p:cNvPr>
          <p:cNvSpPr txBox="1"/>
          <p:nvPr/>
        </p:nvSpPr>
        <p:spPr>
          <a:xfrm>
            <a:off x="6306680" y="2468018"/>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37" name="TextBox 236">
            <a:extLst>
              <a:ext uri="{FF2B5EF4-FFF2-40B4-BE49-F238E27FC236}">
                <a16:creationId xmlns:a16="http://schemas.microsoft.com/office/drawing/2014/main" id="{C4E82599-5144-421A-9B86-19CDC809D7EE}"/>
              </a:ext>
            </a:extLst>
          </p:cNvPr>
          <p:cNvSpPr txBox="1"/>
          <p:nvPr/>
        </p:nvSpPr>
        <p:spPr>
          <a:xfrm>
            <a:off x="7025430" y="1381230"/>
            <a:ext cx="1573932" cy="450818"/>
          </a:xfrm>
          <a:prstGeom prst="rect">
            <a:avLst/>
          </a:prstGeom>
          <a:noFill/>
        </p:spPr>
        <p:txBody>
          <a:bodyPr wrap="none" rtlCol="0">
            <a:spAutoFit/>
          </a:bodyPr>
          <a:lstStyle/>
          <a:p>
            <a:r>
              <a:rPr lang="en-US" sz="2800" dirty="0">
                <a:solidFill>
                  <a:srgbClr val="9900CC"/>
                </a:solidFill>
                <a:latin typeface="Candara" panose="020E0502030303020204" pitchFamily="34" charset="0"/>
              </a:rPr>
              <a:t>Subiculum</a:t>
            </a:r>
          </a:p>
        </p:txBody>
      </p:sp>
      <p:sp>
        <p:nvSpPr>
          <p:cNvPr id="238" name="TextBox 237">
            <a:extLst>
              <a:ext uri="{FF2B5EF4-FFF2-40B4-BE49-F238E27FC236}">
                <a16:creationId xmlns:a16="http://schemas.microsoft.com/office/drawing/2014/main" id="{B2F25774-3247-4E54-A945-A4002ACFD52D}"/>
              </a:ext>
            </a:extLst>
          </p:cNvPr>
          <p:cNvSpPr txBox="1"/>
          <p:nvPr/>
        </p:nvSpPr>
        <p:spPr>
          <a:xfrm>
            <a:off x="8906940" y="2723680"/>
            <a:ext cx="1561034" cy="586616"/>
          </a:xfrm>
          <a:prstGeom prst="rect">
            <a:avLst/>
          </a:prstGeom>
          <a:noFill/>
        </p:spPr>
        <p:txBody>
          <a:bodyPr wrap="none" rtlCol="0">
            <a:spAutoFit/>
          </a:bodyPr>
          <a:lstStyle/>
          <a:p>
            <a:pPr algn="ctr">
              <a:lnSpc>
                <a:spcPts val="2200"/>
              </a:lnSpc>
            </a:pPr>
            <a:r>
              <a:rPr lang="en-US" sz="2800" dirty="0">
                <a:latin typeface="Candara" panose="020E0502030303020204" pitchFamily="34" charset="0"/>
              </a:rPr>
              <a:t>Entorhinal</a:t>
            </a:r>
          </a:p>
          <a:p>
            <a:pPr algn="ctr">
              <a:lnSpc>
                <a:spcPts val="2200"/>
              </a:lnSpc>
            </a:pPr>
            <a:r>
              <a:rPr lang="en-US" sz="2800" dirty="0">
                <a:latin typeface="Candara" panose="020E0502030303020204" pitchFamily="34" charset="0"/>
              </a:rPr>
              <a:t>Cortex</a:t>
            </a:r>
          </a:p>
        </p:txBody>
      </p:sp>
      <p:sp>
        <p:nvSpPr>
          <p:cNvPr id="13" name="Oval 12">
            <a:extLst>
              <a:ext uri="{FF2B5EF4-FFF2-40B4-BE49-F238E27FC236}">
                <a16:creationId xmlns:a16="http://schemas.microsoft.com/office/drawing/2014/main" id="{C2F4B18F-FBC2-4729-871D-59F3E4E7D833}"/>
              </a:ext>
            </a:extLst>
          </p:cNvPr>
          <p:cNvSpPr/>
          <p:nvPr/>
        </p:nvSpPr>
        <p:spPr>
          <a:xfrm>
            <a:off x="2464211" y="1623320"/>
            <a:ext cx="775748" cy="535789"/>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1" name="TextBox 240">
            <a:extLst>
              <a:ext uri="{FF2B5EF4-FFF2-40B4-BE49-F238E27FC236}">
                <a16:creationId xmlns:a16="http://schemas.microsoft.com/office/drawing/2014/main" id="{247FCEDA-C8B1-4491-8B66-82C6FEFEF4CA}"/>
              </a:ext>
            </a:extLst>
          </p:cNvPr>
          <p:cNvSpPr txBox="1"/>
          <p:nvPr/>
        </p:nvSpPr>
        <p:spPr>
          <a:xfrm>
            <a:off x="2399592" y="1676643"/>
            <a:ext cx="828673" cy="411040"/>
          </a:xfrm>
          <a:prstGeom prst="rect">
            <a:avLst/>
          </a:prstGeom>
          <a:noFill/>
        </p:spPr>
        <p:txBody>
          <a:bodyPr wrap="none" rtlCol="0">
            <a:spAutoFit/>
          </a:bodyPr>
          <a:lstStyle/>
          <a:p>
            <a:pPr algn="ctr">
              <a:lnSpc>
                <a:spcPts val="1500"/>
              </a:lnSpc>
            </a:pPr>
            <a:r>
              <a:rPr lang="en-US" sz="1400" b="1" dirty="0">
                <a:solidFill>
                  <a:srgbClr val="008000"/>
                </a:solidFill>
                <a:latin typeface="Candara" panose="020E0502030303020204" pitchFamily="34" charset="0"/>
              </a:rPr>
              <a:t>Schaffer</a:t>
            </a:r>
          </a:p>
          <a:p>
            <a:pPr algn="ctr">
              <a:lnSpc>
                <a:spcPts val="1500"/>
              </a:lnSpc>
            </a:pPr>
            <a:r>
              <a:rPr lang="en-US" sz="1400" b="1" dirty="0">
                <a:solidFill>
                  <a:srgbClr val="008000"/>
                </a:solidFill>
                <a:latin typeface="Candara" panose="020E0502030303020204" pitchFamily="34" charset="0"/>
              </a:rPr>
              <a:t>Collateral</a:t>
            </a:r>
          </a:p>
        </p:txBody>
      </p:sp>
      <p:sp>
        <p:nvSpPr>
          <p:cNvPr id="14" name="Rectangle 13">
            <a:extLst>
              <a:ext uri="{FF2B5EF4-FFF2-40B4-BE49-F238E27FC236}">
                <a16:creationId xmlns:a16="http://schemas.microsoft.com/office/drawing/2014/main" id="{E35B96C0-37AB-4E74-9680-E9199630DDEC}"/>
              </a:ext>
            </a:extLst>
          </p:cNvPr>
          <p:cNvSpPr/>
          <p:nvPr/>
        </p:nvSpPr>
        <p:spPr>
          <a:xfrm rot="523506">
            <a:off x="5650580" y="3287423"/>
            <a:ext cx="143398" cy="70089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7" name="Rectangle 216">
            <a:extLst>
              <a:ext uri="{FF2B5EF4-FFF2-40B4-BE49-F238E27FC236}">
                <a16:creationId xmlns:a16="http://schemas.microsoft.com/office/drawing/2014/main" id="{E4C942B4-86C6-4A54-86CF-2E76383CF801}"/>
              </a:ext>
            </a:extLst>
          </p:cNvPr>
          <p:cNvSpPr/>
          <p:nvPr/>
        </p:nvSpPr>
        <p:spPr>
          <a:xfrm rot="19059235">
            <a:off x="4861086" y="2524595"/>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4" name="Rectangle 223">
            <a:extLst>
              <a:ext uri="{FF2B5EF4-FFF2-40B4-BE49-F238E27FC236}">
                <a16:creationId xmlns:a16="http://schemas.microsoft.com/office/drawing/2014/main" id="{5EFC6A38-025B-4FCA-9D0E-2E1B8B2DF2BA}"/>
              </a:ext>
            </a:extLst>
          </p:cNvPr>
          <p:cNvSpPr/>
          <p:nvPr/>
        </p:nvSpPr>
        <p:spPr>
          <a:xfrm rot="20842168">
            <a:off x="5308247" y="3035391"/>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8" name="Freeform: Shape 97">
            <a:extLst>
              <a:ext uri="{FF2B5EF4-FFF2-40B4-BE49-F238E27FC236}">
                <a16:creationId xmlns:a16="http://schemas.microsoft.com/office/drawing/2014/main" id="{C27D422D-DB4C-4201-9F4E-BCF171D99732}"/>
              </a:ext>
            </a:extLst>
          </p:cNvPr>
          <p:cNvSpPr/>
          <p:nvPr/>
        </p:nvSpPr>
        <p:spPr>
          <a:xfrm>
            <a:off x="3181544" y="2918697"/>
            <a:ext cx="2702439" cy="672095"/>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097131 w 3097131"/>
              <a:gd name="connsiteY0" fmla="*/ 99060 h 882038"/>
              <a:gd name="connsiteX1" fmla="*/ 2609451 w 3097131"/>
              <a:gd name="connsiteY1" fmla="*/ 365760 h 882038"/>
              <a:gd name="connsiteX2" fmla="*/ 270111 w 3097131"/>
              <a:gd name="connsiteY2" fmla="*/ 876300 h 882038"/>
              <a:gd name="connsiteX3" fmla="*/ 155811 w 3097131"/>
              <a:gd name="connsiteY3" fmla="*/ 0 h 882038"/>
              <a:gd name="connsiteX0" fmla="*/ 3037943 w 3037943"/>
              <a:gd name="connsiteY0" fmla="*/ 0 h 779830"/>
              <a:gd name="connsiteX1" fmla="*/ 2550263 w 3037943"/>
              <a:gd name="connsiteY1" fmla="*/ 266700 h 779830"/>
              <a:gd name="connsiteX2" fmla="*/ 210923 w 3037943"/>
              <a:gd name="connsiteY2" fmla="*/ 777240 h 779830"/>
              <a:gd name="connsiteX3" fmla="*/ 218543 w 3037943"/>
              <a:gd name="connsiteY3" fmla="*/ 30480 h 779830"/>
              <a:gd name="connsiteX0" fmla="*/ 3034107 w 3034107"/>
              <a:gd name="connsiteY0" fmla="*/ 0 h 779637"/>
              <a:gd name="connsiteX1" fmla="*/ 2493087 w 3034107"/>
              <a:gd name="connsiteY1" fmla="*/ 259080 h 779637"/>
              <a:gd name="connsiteX2" fmla="*/ 207087 w 3034107"/>
              <a:gd name="connsiteY2" fmla="*/ 777240 h 779637"/>
              <a:gd name="connsiteX3" fmla="*/ 214707 w 3034107"/>
              <a:gd name="connsiteY3" fmla="*/ 30480 h 779637"/>
              <a:gd name="connsiteX0" fmla="*/ 3034107 w 3034107"/>
              <a:gd name="connsiteY0" fmla="*/ 0 h 779637"/>
              <a:gd name="connsiteX1" fmla="*/ 2493087 w 3034107"/>
              <a:gd name="connsiteY1" fmla="*/ 259080 h 779637"/>
              <a:gd name="connsiteX2" fmla="*/ 207087 w 3034107"/>
              <a:gd name="connsiteY2" fmla="*/ 777240 h 779637"/>
              <a:gd name="connsiteX3" fmla="*/ 214707 w 3034107"/>
              <a:gd name="connsiteY3" fmla="*/ 30480 h 779637"/>
              <a:gd name="connsiteX0" fmla="*/ 3022635 w 3022635"/>
              <a:gd name="connsiteY0" fmla="*/ 0 h 780034"/>
              <a:gd name="connsiteX1" fmla="*/ 2321595 w 3022635"/>
              <a:gd name="connsiteY1" fmla="*/ 274320 h 780034"/>
              <a:gd name="connsiteX2" fmla="*/ 195615 w 3022635"/>
              <a:gd name="connsiteY2" fmla="*/ 777240 h 780034"/>
              <a:gd name="connsiteX3" fmla="*/ 203235 w 3022635"/>
              <a:gd name="connsiteY3" fmla="*/ 30480 h 780034"/>
            </a:gdLst>
            <a:ahLst/>
            <a:cxnLst>
              <a:cxn ang="0">
                <a:pos x="connsiteX0" y="connsiteY0"/>
              </a:cxn>
              <a:cxn ang="0">
                <a:pos x="connsiteX1" y="connsiteY1"/>
              </a:cxn>
              <a:cxn ang="0">
                <a:pos x="connsiteX2" y="connsiteY2"/>
              </a:cxn>
              <a:cxn ang="0">
                <a:pos x="connsiteX3" y="connsiteY3"/>
              </a:cxn>
            </a:cxnLst>
            <a:rect l="l" t="t" r="r" b="b"/>
            <a:pathLst>
              <a:path w="3022635" h="780034">
                <a:moveTo>
                  <a:pt x="3022635" y="0"/>
                </a:moveTo>
                <a:cubicBezTo>
                  <a:pt x="2955325" y="126365"/>
                  <a:pt x="2792765" y="144780"/>
                  <a:pt x="2321595" y="274320"/>
                </a:cubicBezTo>
                <a:cubicBezTo>
                  <a:pt x="1850425" y="403860"/>
                  <a:pt x="548675" y="817880"/>
                  <a:pt x="195615" y="777240"/>
                </a:cubicBezTo>
                <a:cubicBezTo>
                  <a:pt x="-157445" y="736600"/>
                  <a:pt x="44485" y="457200"/>
                  <a:pt x="203235" y="3048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Freeform: Shape 127">
            <a:extLst>
              <a:ext uri="{FF2B5EF4-FFF2-40B4-BE49-F238E27FC236}">
                <a16:creationId xmlns:a16="http://schemas.microsoft.com/office/drawing/2014/main" id="{F81F0723-FEBA-440A-A58D-A6B820645D6B}"/>
              </a:ext>
            </a:extLst>
          </p:cNvPr>
          <p:cNvSpPr/>
          <p:nvPr/>
        </p:nvSpPr>
        <p:spPr>
          <a:xfrm>
            <a:off x="3100981" y="2931828"/>
            <a:ext cx="3028262" cy="724199"/>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Lst>
            <a:ahLst/>
            <a:cxnLst>
              <a:cxn ang="0">
                <a:pos x="connsiteX0" y="connsiteY0"/>
              </a:cxn>
              <a:cxn ang="0">
                <a:pos x="connsiteX1" y="connsiteY1"/>
              </a:cxn>
              <a:cxn ang="0">
                <a:pos x="connsiteX2" y="connsiteY2"/>
              </a:cxn>
              <a:cxn ang="0">
                <a:pos x="connsiteX3" y="connsiteY3"/>
              </a:cxn>
            </a:cxnLst>
            <a:rect l="l" t="t" r="r" b="b"/>
            <a:pathLst>
              <a:path w="3387063" h="840507">
                <a:moveTo>
                  <a:pt x="3387063" y="76200"/>
                </a:moveTo>
                <a:cubicBezTo>
                  <a:pt x="3380713" y="141605"/>
                  <a:pt x="3230853" y="116840"/>
                  <a:pt x="2701263" y="243840"/>
                </a:cubicBezTo>
                <a:cubicBezTo>
                  <a:pt x="2171673" y="370840"/>
                  <a:pt x="618463" y="878840"/>
                  <a:pt x="209523" y="838200"/>
                </a:cubicBezTo>
                <a:cubicBezTo>
                  <a:pt x="-199417" y="797560"/>
                  <a:pt x="88873" y="426720"/>
                  <a:pt x="247623"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Freeform: Shape 128">
            <a:extLst>
              <a:ext uri="{FF2B5EF4-FFF2-40B4-BE49-F238E27FC236}">
                <a16:creationId xmlns:a16="http://schemas.microsoft.com/office/drawing/2014/main" id="{E8D73E43-1844-4E29-8C57-5898F58C39CE}"/>
              </a:ext>
            </a:extLst>
          </p:cNvPr>
          <p:cNvSpPr/>
          <p:nvPr/>
        </p:nvSpPr>
        <p:spPr>
          <a:xfrm>
            <a:off x="3049449" y="2944959"/>
            <a:ext cx="3277372" cy="757558"/>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Lst>
            <a:ahLst/>
            <a:cxnLst>
              <a:cxn ang="0">
                <a:pos x="connsiteX0" y="connsiteY0"/>
              </a:cxn>
              <a:cxn ang="0">
                <a:pos x="connsiteX1" y="connsiteY1"/>
              </a:cxn>
              <a:cxn ang="0">
                <a:pos x="connsiteX2" y="connsiteY2"/>
              </a:cxn>
              <a:cxn ang="0">
                <a:pos x="connsiteX3" y="connsiteY3"/>
              </a:cxn>
            </a:cxnLst>
            <a:rect l="l" t="t" r="r" b="b"/>
            <a:pathLst>
              <a:path w="3665688" h="879223">
                <a:moveTo>
                  <a:pt x="3665683" y="228600"/>
                </a:moveTo>
                <a:cubicBezTo>
                  <a:pt x="3666953" y="454025"/>
                  <a:pt x="3435813" y="173990"/>
                  <a:pt x="2865583" y="281940"/>
                </a:cubicBezTo>
                <a:cubicBezTo>
                  <a:pt x="2295353" y="389890"/>
                  <a:pt x="684993" y="923290"/>
                  <a:pt x="244303" y="876300"/>
                </a:cubicBezTo>
                <a:cubicBezTo>
                  <a:pt x="-196387" y="829310"/>
                  <a:pt x="62693" y="426720"/>
                  <a:pt x="221443"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Rectangle 241">
            <a:extLst>
              <a:ext uri="{FF2B5EF4-FFF2-40B4-BE49-F238E27FC236}">
                <a16:creationId xmlns:a16="http://schemas.microsoft.com/office/drawing/2014/main" id="{B182CDF7-FECF-46DC-96EE-AE05B34E622A}"/>
              </a:ext>
            </a:extLst>
          </p:cNvPr>
          <p:cNvSpPr/>
          <p:nvPr/>
        </p:nvSpPr>
        <p:spPr>
          <a:xfrm rot="1194814">
            <a:off x="7732107" y="2154710"/>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TextBox 239">
            <a:extLst>
              <a:ext uri="{FF2B5EF4-FFF2-40B4-BE49-F238E27FC236}">
                <a16:creationId xmlns:a16="http://schemas.microsoft.com/office/drawing/2014/main" id="{BFDB6690-25CF-4C32-96E6-F4C01C7D29CF}"/>
              </a:ext>
            </a:extLst>
          </p:cNvPr>
          <p:cNvSpPr txBox="1"/>
          <p:nvPr/>
        </p:nvSpPr>
        <p:spPr>
          <a:xfrm rot="20660012">
            <a:off x="4138434" y="2959768"/>
            <a:ext cx="993489" cy="368997"/>
          </a:xfrm>
          <a:prstGeom prst="rect">
            <a:avLst/>
          </a:prstGeom>
          <a:noFill/>
        </p:spPr>
        <p:txBody>
          <a:bodyPr wrap="none" rtlCol="0">
            <a:spAutoFit/>
          </a:bodyPr>
          <a:lstStyle/>
          <a:p>
            <a:pPr algn="ctr">
              <a:lnSpc>
                <a:spcPts val="3000"/>
              </a:lnSpc>
            </a:pPr>
            <a:r>
              <a:rPr lang="en-US" sz="1400" b="1" dirty="0">
                <a:solidFill>
                  <a:srgbClr val="FF0000"/>
                </a:solidFill>
                <a:latin typeface="Candara" panose="020E0502030303020204" pitchFamily="34" charset="0"/>
              </a:rPr>
              <a:t>Mossy Fiber</a:t>
            </a:r>
          </a:p>
        </p:txBody>
      </p:sp>
      <p:sp>
        <p:nvSpPr>
          <p:cNvPr id="247" name="TextBox 246">
            <a:extLst>
              <a:ext uri="{FF2B5EF4-FFF2-40B4-BE49-F238E27FC236}">
                <a16:creationId xmlns:a16="http://schemas.microsoft.com/office/drawing/2014/main" id="{3F76E11A-AC6F-407B-B29E-2B5DE3749D2B}"/>
              </a:ext>
            </a:extLst>
          </p:cNvPr>
          <p:cNvSpPr txBox="1"/>
          <p:nvPr/>
        </p:nvSpPr>
        <p:spPr>
          <a:xfrm>
            <a:off x="299144" y="1111004"/>
            <a:ext cx="2268571" cy="398699"/>
          </a:xfrm>
          <a:prstGeom prst="rect">
            <a:avLst/>
          </a:prstGeom>
          <a:noFill/>
        </p:spPr>
        <p:txBody>
          <a:bodyPr wrap="none" rtlCol="0">
            <a:spAutoFit/>
          </a:bodyPr>
          <a:lstStyle/>
          <a:p>
            <a:pPr algn="ctr">
              <a:lnSpc>
                <a:spcPts val="2200"/>
              </a:lnSpc>
            </a:pPr>
            <a:r>
              <a:rPr lang="en-US" sz="2800" dirty="0">
                <a:latin typeface="Candara" panose="020E0502030303020204" pitchFamily="34" charset="0"/>
              </a:rPr>
              <a:t>Hippocampus</a:t>
            </a:r>
          </a:p>
        </p:txBody>
      </p:sp>
      <p:grpSp>
        <p:nvGrpSpPr>
          <p:cNvPr id="43" name="Group 42">
            <a:extLst>
              <a:ext uri="{FF2B5EF4-FFF2-40B4-BE49-F238E27FC236}">
                <a16:creationId xmlns:a16="http://schemas.microsoft.com/office/drawing/2014/main" id="{DDE109B6-5C7E-4653-B400-E1A5CB53658B}"/>
              </a:ext>
            </a:extLst>
          </p:cNvPr>
          <p:cNvGrpSpPr/>
          <p:nvPr/>
        </p:nvGrpSpPr>
        <p:grpSpPr>
          <a:xfrm>
            <a:off x="3258556" y="1841883"/>
            <a:ext cx="8363668" cy="2655896"/>
            <a:chOff x="3258556" y="1841883"/>
            <a:chExt cx="8363668" cy="2655896"/>
          </a:xfrm>
        </p:grpSpPr>
        <p:sp>
          <p:nvSpPr>
            <p:cNvPr id="248" name="TextBox 247">
              <a:extLst>
                <a:ext uri="{FF2B5EF4-FFF2-40B4-BE49-F238E27FC236}">
                  <a16:creationId xmlns:a16="http://schemas.microsoft.com/office/drawing/2014/main" id="{1D5594A1-E5CB-4FC3-951A-5254041A0A73}"/>
                </a:ext>
              </a:extLst>
            </p:cNvPr>
            <p:cNvSpPr txBox="1"/>
            <p:nvPr/>
          </p:nvSpPr>
          <p:spPr>
            <a:xfrm>
              <a:off x="10470146" y="3656069"/>
              <a:ext cx="1045478"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Layer III</a:t>
              </a:r>
            </a:p>
          </p:txBody>
        </p:sp>
        <p:sp>
          <p:nvSpPr>
            <p:cNvPr id="249" name="TextBox 248">
              <a:extLst>
                <a:ext uri="{FF2B5EF4-FFF2-40B4-BE49-F238E27FC236}">
                  <a16:creationId xmlns:a16="http://schemas.microsoft.com/office/drawing/2014/main" id="{BD088987-1F0F-4AD5-AF29-21B7244999FF}"/>
                </a:ext>
              </a:extLst>
            </p:cNvPr>
            <p:cNvSpPr txBox="1"/>
            <p:nvPr/>
          </p:nvSpPr>
          <p:spPr>
            <a:xfrm>
              <a:off x="10363546" y="2191786"/>
              <a:ext cx="1258678"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Layer V/VI</a:t>
              </a:r>
            </a:p>
          </p:txBody>
        </p:sp>
        <p:grpSp>
          <p:nvGrpSpPr>
            <p:cNvPr id="42" name="Group 41">
              <a:extLst>
                <a:ext uri="{FF2B5EF4-FFF2-40B4-BE49-F238E27FC236}">
                  <a16:creationId xmlns:a16="http://schemas.microsoft.com/office/drawing/2014/main" id="{E7F7A0E9-6E62-439E-8275-2D2F74F7F7D8}"/>
                </a:ext>
              </a:extLst>
            </p:cNvPr>
            <p:cNvGrpSpPr/>
            <p:nvPr/>
          </p:nvGrpSpPr>
          <p:grpSpPr>
            <a:xfrm>
              <a:off x="3258556" y="1841883"/>
              <a:ext cx="7012848" cy="2655896"/>
              <a:chOff x="3258556" y="1841883"/>
              <a:chExt cx="7012848" cy="2655896"/>
            </a:xfrm>
          </p:grpSpPr>
          <p:grpSp>
            <p:nvGrpSpPr>
              <p:cNvPr id="40" name="Group 39">
                <a:extLst>
                  <a:ext uri="{FF2B5EF4-FFF2-40B4-BE49-F238E27FC236}">
                    <a16:creationId xmlns:a16="http://schemas.microsoft.com/office/drawing/2014/main" id="{6B1E4BF5-2CEE-4540-9223-80B593FD6D51}"/>
                  </a:ext>
                </a:extLst>
              </p:cNvPr>
              <p:cNvGrpSpPr/>
              <p:nvPr/>
            </p:nvGrpSpPr>
            <p:grpSpPr>
              <a:xfrm>
                <a:off x="3258556" y="1841883"/>
                <a:ext cx="7012848" cy="2655896"/>
                <a:chOff x="3258556" y="1841883"/>
                <a:chExt cx="7012848" cy="2655896"/>
              </a:xfrm>
            </p:grpSpPr>
            <p:grpSp>
              <p:nvGrpSpPr>
                <p:cNvPr id="38" name="Group 37">
                  <a:extLst>
                    <a:ext uri="{FF2B5EF4-FFF2-40B4-BE49-F238E27FC236}">
                      <a16:creationId xmlns:a16="http://schemas.microsoft.com/office/drawing/2014/main" id="{10B76267-C7AE-4379-A909-A0C61E19A63B}"/>
                    </a:ext>
                  </a:extLst>
                </p:cNvPr>
                <p:cNvGrpSpPr/>
                <p:nvPr/>
              </p:nvGrpSpPr>
              <p:grpSpPr>
                <a:xfrm>
                  <a:off x="5250180" y="1841883"/>
                  <a:ext cx="5021224" cy="2273565"/>
                  <a:chOff x="5250180" y="1841883"/>
                  <a:chExt cx="5021224" cy="2273565"/>
                </a:xfrm>
              </p:grpSpPr>
              <p:grpSp>
                <p:nvGrpSpPr>
                  <p:cNvPr id="21" name="Group 20">
                    <a:extLst>
                      <a:ext uri="{FF2B5EF4-FFF2-40B4-BE49-F238E27FC236}">
                        <a16:creationId xmlns:a16="http://schemas.microsoft.com/office/drawing/2014/main" id="{DD7647C5-FF89-4AAB-AACC-66843F6C5F49}"/>
                      </a:ext>
                    </a:extLst>
                  </p:cNvPr>
                  <p:cNvGrpSpPr/>
                  <p:nvPr/>
                </p:nvGrpSpPr>
                <p:grpSpPr>
                  <a:xfrm>
                    <a:off x="9301408" y="3732726"/>
                    <a:ext cx="969996" cy="382722"/>
                    <a:chOff x="9255688" y="3679386"/>
                    <a:chExt cx="969996" cy="382722"/>
                  </a:xfrm>
                </p:grpSpPr>
                <p:sp>
                  <p:nvSpPr>
                    <p:cNvPr id="186" name="Freeform: Shape 185">
                      <a:extLst>
                        <a:ext uri="{FF2B5EF4-FFF2-40B4-BE49-F238E27FC236}">
                          <a16:creationId xmlns:a16="http://schemas.microsoft.com/office/drawing/2014/main" id="{EF555A86-1935-41CF-8DFB-4BFF802ECCFB}"/>
                        </a:ext>
                      </a:extLst>
                    </p:cNvPr>
                    <p:cNvSpPr/>
                    <p:nvPr/>
                  </p:nvSpPr>
                  <p:spPr>
                    <a:xfrm rot="10993266">
                      <a:off x="9299169" y="3679386"/>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7" name="Freeform: Shape 186">
                      <a:extLst>
                        <a:ext uri="{FF2B5EF4-FFF2-40B4-BE49-F238E27FC236}">
                          <a16:creationId xmlns:a16="http://schemas.microsoft.com/office/drawing/2014/main" id="{82F0AD5B-FB42-4746-84D2-2D680ACA3CD2}"/>
                        </a:ext>
                      </a:extLst>
                    </p:cNvPr>
                    <p:cNvSpPr/>
                    <p:nvPr/>
                  </p:nvSpPr>
                  <p:spPr>
                    <a:xfrm rot="9338418">
                      <a:off x="9394266" y="383101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8" name="Freeform: Shape 187">
                      <a:extLst>
                        <a:ext uri="{FF2B5EF4-FFF2-40B4-BE49-F238E27FC236}">
                          <a16:creationId xmlns:a16="http://schemas.microsoft.com/office/drawing/2014/main" id="{491251CB-B91D-4A56-BDB0-36B36A845205}"/>
                        </a:ext>
                      </a:extLst>
                    </p:cNvPr>
                    <p:cNvSpPr/>
                    <p:nvPr/>
                  </p:nvSpPr>
                  <p:spPr>
                    <a:xfrm rot="10461739">
                      <a:off x="9386802" y="390356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9" name="Freeform: Shape 188">
                      <a:extLst>
                        <a:ext uri="{FF2B5EF4-FFF2-40B4-BE49-F238E27FC236}">
                          <a16:creationId xmlns:a16="http://schemas.microsoft.com/office/drawing/2014/main" id="{AA94B830-19AF-4751-A15B-814463E5B071}"/>
                        </a:ext>
                      </a:extLst>
                    </p:cNvPr>
                    <p:cNvSpPr/>
                    <p:nvPr/>
                  </p:nvSpPr>
                  <p:spPr>
                    <a:xfrm rot="13741861" flipH="1">
                      <a:off x="9339529" y="388618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0" name="Freeform: Shape 189">
                      <a:extLst>
                        <a:ext uri="{FF2B5EF4-FFF2-40B4-BE49-F238E27FC236}">
                          <a16:creationId xmlns:a16="http://schemas.microsoft.com/office/drawing/2014/main" id="{2C419915-9680-40F8-A70E-001FF67CFE26}"/>
                        </a:ext>
                      </a:extLst>
                    </p:cNvPr>
                    <p:cNvSpPr/>
                    <p:nvPr/>
                  </p:nvSpPr>
                  <p:spPr>
                    <a:xfrm rot="15246424">
                      <a:off x="9306246" y="385040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1" name="Freeform: Shape 190">
                      <a:extLst>
                        <a:ext uri="{FF2B5EF4-FFF2-40B4-BE49-F238E27FC236}">
                          <a16:creationId xmlns:a16="http://schemas.microsoft.com/office/drawing/2014/main" id="{EFC6D4FD-0F0B-41DD-8785-9BD310636372}"/>
                        </a:ext>
                      </a:extLst>
                    </p:cNvPr>
                    <p:cNvSpPr/>
                    <p:nvPr/>
                  </p:nvSpPr>
                  <p:spPr>
                    <a:xfrm rot="6039158">
                      <a:off x="9451666" y="386516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4" name="Freeform: Shape 193">
                      <a:extLst>
                        <a:ext uri="{FF2B5EF4-FFF2-40B4-BE49-F238E27FC236}">
                          <a16:creationId xmlns:a16="http://schemas.microsoft.com/office/drawing/2014/main" id="{29FFE1F5-DBCC-4E41-8398-1A2F87E2C780}"/>
                        </a:ext>
                      </a:extLst>
                    </p:cNvPr>
                    <p:cNvSpPr/>
                    <p:nvPr/>
                  </p:nvSpPr>
                  <p:spPr>
                    <a:xfrm rot="10993266">
                      <a:off x="9629427" y="3691682"/>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5" name="Freeform: Shape 194">
                      <a:extLst>
                        <a:ext uri="{FF2B5EF4-FFF2-40B4-BE49-F238E27FC236}">
                          <a16:creationId xmlns:a16="http://schemas.microsoft.com/office/drawing/2014/main" id="{8C16C118-0BFD-45AB-A738-BCD979A2B32F}"/>
                        </a:ext>
                      </a:extLst>
                    </p:cNvPr>
                    <p:cNvSpPr/>
                    <p:nvPr/>
                  </p:nvSpPr>
                  <p:spPr>
                    <a:xfrm rot="9338418">
                      <a:off x="9724524" y="3843305"/>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6" name="Freeform: Shape 195">
                      <a:extLst>
                        <a:ext uri="{FF2B5EF4-FFF2-40B4-BE49-F238E27FC236}">
                          <a16:creationId xmlns:a16="http://schemas.microsoft.com/office/drawing/2014/main" id="{1D25F12B-F969-491A-A3C9-9DEC45351D5F}"/>
                        </a:ext>
                      </a:extLst>
                    </p:cNvPr>
                    <p:cNvSpPr/>
                    <p:nvPr/>
                  </p:nvSpPr>
                  <p:spPr>
                    <a:xfrm rot="10461739">
                      <a:off x="9717060" y="391586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7" name="Freeform: Shape 196">
                      <a:extLst>
                        <a:ext uri="{FF2B5EF4-FFF2-40B4-BE49-F238E27FC236}">
                          <a16:creationId xmlns:a16="http://schemas.microsoft.com/office/drawing/2014/main" id="{165A3039-854F-4D8A-AF03-6E242691F9E3}"/>
                        </a:ext>
                      </a:extLst>
                    </p:cNvPr>
                    <p:cNvSpPr/>
                    <p:nvPr/>
                  </p:nvSpPr>
                  <p:spPr>
                    <a:xfrm rot="13741861" flipH="1">
                      <a:off x="9669787" y="389848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8" name="Freeform: Shape 197">
                      <a:extLst>
                        <a:ext uri="{FF2B5EF4-FFF2-40B4-BE49-F238E27FC236}">
                          <a16:creationId xmlns:a16="http://schemas.microsoft.com/office/drawing/2014/main" id="{F71A01D9-E9E0-4A08-9675-DC156C5F6A45}"/>
                        </a:ext>
                      </a:extLst>
                    </p:cNvPr>
                    <p:cNvSpPr/>
                    <p:nvPr/>
                  </p:nvSpPr>
                  <p:spPr>
                    <a:xfrm rot="15246424">
                      <a:off x="9636504" y="386270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9" name="Freeform: Shape 198">
                      <a:extLst>
                        <a:ext uri="{FF2B5EF4-FFF2-40B4-BE49-F238E27FC236}">
                          <a16:creationId xmlns:a16="http://schemas.microsoft.com/office/drawing/2014/main" id="{0567FE96-9FDA-4225-9AD0-F3F472D0A640}"/>
                        </a:ext>
                      </a:extLst>
                    </p:cNvPr>
                    <p:cNvSpPr/>
                    <p:nvPr/>
                  </p:nvSpPr>
                  <p:spPr>
                    <a:xfrm rot="6039158">
                      <a:off x="9781924" y="387745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1" name="Freeform: Shape 200">
                      <a:extLst>
                        <a:ext uri="{FF2B5EF4-FFF2-40B4-BE49-F238E27FC236}">
                          <a16:creationId xmlns:a16="http://schemas.microsoft.com/office/drawing/2014/main" id="{4B94418A-BE16-4A64-8EF8-585CABB30AFC}"/>
                        </a:ext>
                      </a:extLst>
                    </p:cNvPr>
                    <p:cNvSpPr/>
                    <p:nvPr/>
                  </p:nvSpPr>
                  <p:spPr>
                    <a:xfrm rot="10993266">
                      <a:off x="9983235" y="370251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Freeform: Shape 201">
                      <a:extLst>
                        <a:ext uri="{FF2B5EF4-FFF2-40B4-BE49-F238E27FC236}">
                          <a16:creationId xmlns:a16="http://schemas.microsoft.com/office/drawing/2014/main" id="{743DFAAF-C942-4801-8B1A-EBFFB1734097}"/>
                        </a:ext>
                      </a:extLst>
                    </p:cNvPr>
                    <p:cNvSpPr/>
                    <p:nvPr/>
                  </p:nvSpPr>
                  <p:spPr>
                    <a:xfrm rot="9338418">
                      <a:off x="10078331" y="385414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Freeform: Shape 202">
                      <a:extLst>
                        <a:ext uri="{FF2B5EF4-FFF2-40B4-BE49-F238E27FC236}">
                          <a16:creationId xmlns:a16="http://schemas.microsoft.com/office/drawing/2014/main" id="{385D5598-F88C-4AD7-80E2-FD4B47D67172}"/>
                        </a:ext>
                      </a:extLst>
                    </p:cNvPr>
                    <p:cNvSpPr/>
                    <p:nvPr/>
                  </p:nvSpPr>
                  <p:spPr>
                    <a:xfrm rot="10461739">
                      <a:off x="10070867" y="39266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4" name="Freeform: Shape 203">
                      <a:extLst>
                        <a:ext uri="{FF2B5EF4-FFF2-40B4-BE49-F238E27FC236}">
                          <a16:creationId xmlns:a16="http://schemas.microsoft.com/office/drawing/2014/main" id="{A0335828-C1BA-4DEA-B93A-22677155F847}"/>
                        </a:ext>
                      </a:extLst>
                    </p:cNvPr>
                    <p:cNvSpPr/>
                    <p:nvPr/>
                  </p:nvSpPr>
                  <p:spPr>
                    <a:xfrm rot="13741861" flipH="1">
                      <a:off x="10023594" y="390931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5" name="Freeform: Shape 204">
                      <a:extLst>
                        <a:ext uri="{FF2B5EF4-FFF2-40B4-BE49-F238E27FC236}">
                          <a16:creationId xmlns:a16="http://schemas.microsoft.com/office/drawing/2014/main" id="{8708BFE0-C89D-40C8-989C-B262915FE76B}"/>
                        </a:ext>
                      </a:extLst>
                    </p:cNvPr>
                    <p:cNvSpPr/>
                    <p:nvPr/>
                  </p:nvSpPr>
                  <p:spPr>
                    <a:xfrm rot="15246424">
                      <a:off x="9990312" y="387353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6" name="Freeform: Shape 205">
                      <a:extLst>
                        <a:ext uri="{FF2B5EF4-FFF2-40B4-BE49-F238E27FC236}">
                          <a16:creationId xmlns:a16="http://schemas.microsoft.com/office/drawing/2014/main" id="{BA4BB129-91C4-4451-8E91-551B93DA405C}"/>
                        </a:ext>
                      </a:extLst>
                    </p:cNvPr>
                    <p:cNvSpPr/>
                    <p:nvPr/>
                  </p:nvSpPr>
                  <p:spPr>
                    <a:xfrm rot="6039158">
                      <a:off x="10135732" y="38882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2EEA93BC-85AD-43AE-8A1E-740ED611FAC9}"/>
                      </a:ext>
                    </a:extLst>
                  </p:cNvPr>
                  <p:cNvGrpSpPr/>
                  <p:nvPr/>
                </p:nvGrpSpPr>
                <p:grpSpPr>
                  <a:xfrm>
                    <a:off x="5250180" y="1841883"/>
                    <a:ext cx="4876894" cy="2011877"/>
                    <a:chOff x="5250180" y="1841883"/>
                    <a:chExt cx="4876894" cy="2011877"/>
                  </a:xfrm>
                </p:grpSpPr>
                <p:sp>
                  <p:nvSpPr>
                    <p:cNvPr id="29" name="Freeform: Shape 28">
                      <a:extLst>
                        <a:ext uri="{FF2B5EF4-FFF2-40B4-BE49-F238E27FC236}">
                          <a16:creationId xmlns:a16="http://schemas.microsoft.com/office/drawing/2014/main" id="{4B1265A2-5233-4DF3-BB7B-A65AAF1764ED}"/>
                        </a:ext>
                      </a:extLst>
                    </p:cNvPr>
                    <p:cNvSpPr/>
                    <p:nvPr/>
                  </p:nvSpPr>
                  <p:spPr>
                    <a:xfrm>
                      <a:off x="5250180" y="1866900"/>
                      <a:ext cx="4168415" cy="188214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Lst>
                      <a:ahLst/>
                      <a:cxnLst>
                        <a:cxn ang="0">
                          <a:pos x="connsiteX0" y="connsiteY0"/>
                        </a:cxn>
                        <a:cxn ang="0">
                          <a:pos x="connsiteX1" y="connsiteY1"/>
                        </a:cxn>
                      </a:cxnLst>
                      <a:rect l="l" t="t" r="r" b="b"/>
                      <a:pathLst>
                        <a:path w="4168415" h="1882140">
                          <a:moveTo>
                            <a:pt x="4168140" y="1882140"/>
                          </a:moveTo>
                          <a:cubicBezTo>
                            <a:pt x="4201160" y="1516380"/>
                            <a:pt x="1262380" y="20574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8" name="Freeform: Shape 267">
                      <a:extLst>
                        <a:ext uri="{FF2B5EF4-FFF2-40B4-BE49-F238E27FC236}">
                          <a16:creationId xmlns:a16="http://schemas.microsoft.com/office/drawing/2014/main" id="{627F2A2D-4DA4-495A-9AE1-C58B7B841FA6}"/>
                        </a:ext>
                      </a:extLst>
                    </p:cNvPr>
                    <p:cNvSpPr/>
                    <p:nvPr/>
                  </p:nvSpPr>
                  <p:spPr>
                    <a:xfrm>
                      <a:off x="5311211" y="1841883"/>
                      <a:ext cx="4815863" cy="195072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 name="connsiteX0" fmla="*/ 4168140 w 4168140"/>
                        <a:gd name="connsiteY0" fmla="*/ 1882140 h 1882140"/>
                        <a:gd name="connsiteX1" fmla="*/ 0 w 4168140"/>
                        <a:gd name="connsiteY1" fmla="*/ 0 h 1882140"/>
                        <a:gd name="connsiteX0" fmla="*/ 4815840 w 4815840"/>
                        <a:gd name="connsiteY0" fmla="*/ 1950720 h 1950720"/>
                        <a:gd name="connsiteX1" fmla="*/ 0 w 4815840"/>
                        <a:gd name="connsiteY1" fmla="*/ 0 h 1950720"/>
                        <a:gd name="connsiteX0" fmla="*/ 4815840 w 4815840"/>
                        <a:gd name="connsiteY0" fmla="*/ 1950720 h 1950720"/>
                        <a:gd name="connsiteX1" fmla="*/ 0 w 4815840"/>
                        <a:gd name="connsiteY1" fmla="*/ 0 h 1950720"/>
                        <a:gd name="connsiteX0" fmla="*/ 4815840 w 4815841"/>
                        <a:gd name="connsiteY0" fmla="*/ 1950720 h 1950720"/>
                        <a:gd name="connsiteX1" fmla="*/ 0 w 4815841"/>
                        <a:gd name="connsiteY1"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12749 w 4815840"/>
                        <a:gd name="connsiteY1" fmla="*/ 1259457 h 1950720"/>
                        <a:gd name="connsiteX2" fmla="*/ 0 w 4815840"/>
                        <a:gd name="connsiteY2" fmla="*/ 0 h 1950720"/>
                        <a:gd name="connsiteX0" fmla="*/ 4815840 w 4815858"/>
                        <a:gd name="connsiteY0" fmla="*/ 1950720 h 1950720"/>
                        <a:gd name="connsiteX1" fmla="*/ 3512749 w 4815858"/>
                        <a:gd name="connsiteY1" fmla="*/ 1259457 h 1950720"/>
                        <a:gd name="connsiteX2" fmla="*/ 0 w 4815858"/>
                        <a:gd name="connsiteY2" fmla="*/ 0 h 1950720"/>
                        <a:gd name="connsiteX0" fmla="*/ 4815840 w 4815859"/>
                        <a:gd name="connsiteY0" fmla="*/ 1950720 h 1950720"/>
                        <a:gd name="connsiteX1" fmla="*/ 3535609 w 4815859"/>
                        <a:gd name="connsiteY1" fmla="*/ 1320417 h 1950720"/>
                        <a:gd name="connsiteX2" fmla="*/ 0 w 4815859"/>
                        <a:gd name="connsiteY2" fmla="*/ 0 h 1950720"/>
                        <a:gd name="connsiteX0" fmla="*/ 4815840 w 4815863"/>
                        <a:gd name="connsiteY0" fmla="*/ 1950720 h 1950720"/>
                        <a:gd name="connsiteX1" fmla="*/ 3535609 w 4815863"/>
                        <a:gd name="connsiteY1" fmla="*/ 1320417 h 1950720"/>
                        <a:gd name="connsiteX2" fmla="*/ 0 w 4815863"/>
                        <a:gd name="connsiteY2" fmla="*/ 0 h 1950720"/>
                      </a:gdLst>
                      <a:ahLst/>
                      <a:cxnLst>
                        <a:cxn ang="0">
                          <a:pos x="connsiteX0" y="connsiteY0"/>
                        </a:cxn>
                        <a:cxn ang="0">
                          <a:pos x="connsiteX1" y="connsiteY1"/>
                        </a:cxn>
                        <a:cxn ang="0">
                          <a:pos x="connsiteX2" y="connsiteY2"/>
                        </a:cxn>
                      </a:cxnLst>
                      <a:rect l="l" t="t" r="r" b="b"/>
                      <a:pathLst>
                        <a:path w="4815863" h="1950720">
                          <a:moveTo>
                            <a:pt x="4815840" y="1950720"/>
                          </a:moveTo>
                          <a:cubicBezTo>
                            <a:pt x="4820908" y="1364340"/>
                            <a:pt x="3997818" y="1604514"/>
                            <a:pt x="3535609" y="1320417"/>
                          </a:cubicBezTo>
                          <a:cubicBezTo>
                            <a:pt x="3073400" y="1036320"/>
                            <a:pt x="1262380" y="20574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9" name="Freeform: Shape 268">
                      <a:extLst>
                        <a:ext uri="{FF2B5EF4-FFF2-40B4-BE49-F238E27FC236}">
                          <a16:creationId xmlns:a16="http://schemas.microsoft.com/office/drawing/2014/main" id="{76053D95-ADFF-425E-88CB-BEB982E6DDC8}"/>
                        </a:ext>
                      </a:extLst>
                    </p:cNvPr>
                    <p:cNvSpPr/>
                    <p:nvPr/>
                  </p:nvSpPr>
                  <p:spPr>
                    <a:xfrm>
                      <a:off x="5304447" y="1857320"/>
                      <a:ext cx="4472940" cy="199644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 name="connsiteX0" fmla="*/ 4168140 w 4168140"/>
                        <a:gd name="connsiteY0" fmla="*/ 1882140 h 1882140"/>
                        <a:gd name="connsiteX1" fmla="*/ 0 w 4168140"/>
                        <a:gd name="connsiteY1" fmla="*/ 0 h 1882140"/>
                        <a:gd name="connsiteX0" fmla="*/ 4815840 w 4815840"/>
                        <a:gd name="connsiteY0" fmla="*/ 1950720 h 1950720"/>
                        <a:gd name="connsiteX1" fmla="*/ 0 w 4815840"/>
                        <a:gd name="connsiteY1" fmla="*/ 0 h 1950720"/>
                        <a:gd name="connsiteX0" fmla="*/ 4815840 w 4815840"/>
                        <a:gd name="connsiteY0" fmla="*/ 1950720 h 1950720"/>
                        <a:gd name="connsiteX1" fmla="*/ 0 w 4815840"/>
                        <a:gd name="connsiteY1" fmla="*/ 0 h 1950720"/>
                        <a:gd name="connsiteX0" fmla="*/ 4815840 w 4815841"/>
                        <a:gd name="connsiteY0" fmla="*/ 1950720 h 1950720"/>
                        <a:gd name="connsiteX1" fmla="*/ 0 w 4815841"/>
                        <a:gd name="connsiteY1"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12749 w 4815840"/>
                        <a:gd name="connsiteY1" fmla="*/ 1259457 h 1950720"/>
                        <a:gd name="connsiteX2" fmla="*/ 0 w 4815840"/>
                        <a:gd name="connsiteY2" fmla="*/ 0 h 1950720"/>
                        <a:gd name="connsiteX0" fmla="*/ 4815840 w 4815858"/>
                        <a:gd name="connsiteY0" fmla="*/ 1950720 h 1950720"/>
                        <a:gd name="connsiteX1" fmla="*/ 3512749 w 4815858"/>
                        <a:gd name="connsiteY1" fmla="*/ 1259457 h 1950720"/>
                        <a:gd name="connsiteX2" fmla="*/ 0 w 4815858"/>
                        <a:gd name="connsiteY2" fmla="*/ 0 h 1950720"/>
                        <a:gd name="connsiteX0" fmla="*/ 4815840 w 4815859"/>
                        <a:gd name="connsiteY0" fmla="*/ 1950720 h 1950720"/>
                        <a:gd name="connsiteX1" fmla="*/ 3535609 w 4815859"/>
                        <a:gd name="connsiteY1" fmla="*/ 1320417 h 1950720"/>
                        <a:gd name="connsiteX2" fmla="*/ 0 w 4815859"/>
                        <a:gd name="connsiteY2" fmla="*/ 0 h 1950720"/>
                        <a:gd name="connsiteX0" fmla="*/ 4815840 w 4815863"/>
                        <a:gd name="connsiteY0" fmla="*/ 1950720 h 1950720"/>
                        <a:gd name="connsiteX1" fmla="*/ 3535609 w 4815863"/>
                        <a:gd name="connsiteY1" fmla="*/ 1320417 h 1950720"/>
                        <a:gd name="connsiteX2" fmla="*/ 0 w 4815863"/>
                        <a:gd name="connsiteY2" fmla="*/ 0 h 1950720"/>
                        <a:gd name="connsiteX0" fmla="*/ 4472940 w 4472975"/>
                        <a:gd name="connsiteY0" fmla="*/ 1996440 h 1996440"/>
                        <a:gd name="connsiteX1" fmla="*/ 3192709 w 4472975"/>
                        <a:gd name="connsiteY1" fmla="*/ 1366137 h 1996440"/>
                        <a:gd name="connsiteX2" fmla="*/ 0 w 4472975"/>
                        <a:gd name="connsiteY2" fmla="*/ 0 h 1996440"/>
                        <a:gd name="connsiteX0" fmla="*/ 4472940 w 4472975"/>
                        <a:gd name="connsiteY0" fmla="*/ 1996440 h 1996440"/>
                        <a:gd name="connsiteX1" fmla="*/ 3192709 w 4472975"/>
                        <a:gd name="connsiteY1" fmla="*/ 1366137 h 1996440"/>
                        <a:gd name="connsiteX2" fmla="*/ 0 w 4472975"/>
                        <a:gd name="connsiteY2" fmla="*/ 0 h 1996440"/>
                        <a:gd name="connsiteX0" fmla="*/ 4472940 w 4472975"/>
                        <a:gd name="connsiteY0" fmla="*/ 1996440 h 1996440"/>
                        <a:gd name="connsiteX1" fmla="*/ 3200329 w 4472975"/>
                        <a:gd name="connsiteY1" fmla="*/ 1168017 h 1996440"/>
                        <a:gd name="connsiteX2" fmla="*/ 0 w 4472975"/>
                        <a:gd name="connsiteY2" fmla="*/ 0 h 1996440"/>
                        <a:gd name="connsiteX0" fmla="*/ 4472940 w 4472978"/>
                        <a:gd name="connsiteY0" fmla="*/ 1996440 h 1996440"/>
                        <a:gd name="connsiteX1" fmla="*/ 3200329 w 4472978"/>
                        <a:gd name="connsiteY1" fmla="*/ 1168017 h 1996440"/>
                        <a:gd name="connsiteX2" fmla="*/ 0 w 4472978"/>
                        <a:gd name="connsiteY2" fmla="*/ 0 h 1996440"/>
                        <a:gd name="connsiteX0" fmla="*/ 4472940 w 4472966"/>
                        <a:gd name="connsiteY0" fmla="*/ 1996440 h 1996440"/>
                        <a:gd name="connsiteX1" fmla="*/ 3200329 w 4472966"/>
                        <a:gd name="connsiteY1" fmla="*/ 1168017 h 1996440"/>
                        <a:gd name="connsiteX2" fmla="*/ 0 w 4472966"/>
                        <a:gd name="connsiteY2" fmla="*/ 0 h 1996440"/>
                        <a:gd name="connsiteX0" fmla="*/ 4472940 w 4472940"/>
                        <a:gd name="connsiteY0" fmla="*/ 1996440 h 1996440"/>
                        <a:gd name="connsiteX1" fmla="*/ 3200329 w 4472940"/>
                        <a:gd name="connsiteY1" fmla="*/ 116801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Lst>
                      <a:ahLst/>
                      <a:cxnLst>
                        <a:cxn ang="0">
                          <a:pos x="connsiteX0" y="connsiteY0"/>
                        </a:cxn>
                        <a:cxn ang="0">
                          <a:pos x="connsiteX1" y="connsiteY1"/>
                        </a:cxn>
                        <a:cxn ang="0">
                          <a:pos x="connsiteX2" y="connsiteY2"/>
                        </a:cxn>
                      </a:cxnLst>
                      <a:rect l="l" t="t" r="r" b="b"/>
                      <a:pathLst>
                        <a:path w="4472940" h="1996440">
                          <a:moveTo>
                            <a:pt x="4472940" y="1996440"/>
                          </a:moveTo>
                          <a:cubicBezTo>
                            <a:pt x="4417048" y="1684380"/>
                            <a:pt x="3770559" y="1477897"/>
                            <a:pt x="3131749" y="1145157"/>
                          </a:cubicBezTo>
                          <a:cubicBezTo>
                            <a:pt x="2492939" y="812417"/>
                            <a:pt x="1681480" y="45720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sp>
              <p:nvSpPr>
                <p:cNvPr id="39" name="Rectangle: Rounded Corners 38">
                  <a:extLst>
                    <a:ext uri="{FF2B5EF4-FFF2-40B4-BE49-F238E27FC236}">
                      <a16:creationId xmlns:a16="http://schemas.microsoft.com/office/drawing/2014/main" id="{2BA3F13E-1677-4B67-8E1E-CDE757969A61}"/>
                    </a:ext>
                  </a:extLst>
                </p:cNvPr>
                <p:cNvSpPr/>
                <p:nvPr/>
              </p:nvSpPr>
              <p:spPr>
                <a:xfrm rot="3532455">
                  <a:off x="9296468" y="3602363"/>
                  <a:ext cx="129798" cy="75430"/>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0" name="Rectangle: Rounded Corners 269">
                  <a:extLst>
                    <a:ext uri="{FF2B5EF4-FFF2-40B4-BE49-F238E27FC236}">
                      <a16:creationId xmlns:a16="http://schemas.microsoft.com/office/drawing/2014/main" id="{604A2CF6-9EAC-401B-880B-D8D1DE535F6B}"/>
                    </a:ext>
                  </a:extLst>
                </p:cNvPr>
                <p:cNvSpPr/>
                <p:nvPr/>
              </p:nvSpPr>
              <p:spPr>
                <a:xfrm rot="2536915">
                  <a:off x="9404603" y="3473127"/>
                  <a:ext cx="153229" cy="11857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1" name="Rectangle: Rounded Corners 270">
                  <a:extLst>
                    <a:ext uri="{FF2B5EF4-FFF2-40B4-BE49-F238E27FC236}">
                      <a16:creationId xmlns:a16="http://schemas.microsoft.com/office/drawing/2014/main" id="{DE663D63-FCCF-460C-97B2-B82E062E8427}"/>
                    </a:ext>
                  </a:extLst>
                </p:cNvPr>
                <p:cNvSpPr/>
                <p:nvPr/>
              </p:nvSpPr>
              <p:spPr>
                <a:xfrm rot="2536915">
                  <a:off x="9102834" y="3424292"/>
                  <a:ext cx="153229" cy="11857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8" name="Group 27">
                  <a:extLst>
                    <a:ext uri="{FF2B5EF4-FFF2-40B4-BE49-F238E27FC236}">
                      <a16:creationId xmlns:a16="http://schemas.microsoft.com/office/drawing/2014/main" id="{4EAF013B-1ACC-4A12-98E5-57D0A534B30A}"/>
                    </a:ext>
                  </a:extLst>
                </p:cNvPr>
                <p:cNvGrpSpPr/>
                <p:nvPr/>
              </p:nvGrpSpPr>
              <p:grpSpPr>
                <a:xfrm>
                  <a:off x="3258556" y="2580086"/>
                  <a:ext cx="6965931" cy="1917693"/>
                  <a:chOff x="3258556" y="2580086"/>
                  <a:chExt cx="6965931" cy="1917693"/>
                </a:xfrm>
              </p:grpSpPr>
              <p:grpSp>
                <p:nvGrpSpPr>
                  <p:cNvPr id="246" name="Group 245">
                    <a:extLst>
                      <a:ext uri="{FF2B5EF4-FFF2-40B4-BE49-F238E27FC236}">
                        <a16:creationId xmlns:a16="http://schemas.microsoft.com/office/drawing/2014/main" id="{95749393-9D4D-45BF-8BC5-8D4ACBF5C907}"/>
                      </a:ext>
                    </a:extLst>
                  </p:cNvPr>
                  <p:cNvGrpSpPr/>
                  <p:nvPr/>
                </p:nvGrpSpPr>
                <p:grpSpPr>
                  <a:xfrm>
                    <a:off x="9254491" y="4115057"/>
                    <a:ext cx="969996" cy="382722"/>
                    <a:chOff x="9255688" y="3679386"/>
                    <a:chExt cx="969996" cy="382722"/>
                  </a:xfrm>
                </p:grpSpPr>
                <p:sp>
                  <p:nvSpPr>
                    <p:cNvPr id="250" name="Freeform: Shape 249">
                      <a:extLst>
                        <a:ext uri="{FF2B5EF4-FFF2-40B4-BE49-F238E27FC236}">
                          <a16:creationId xmlns:a16="http://schemas.microsoft.com/office/drawing/2014/main" id="{2BFAF909-1767-445E-8809-6442621F4E0B}"/>
                        </a:ext>
                      </a:extLst>
                    </p:cNvPr>
                    <p:cNvSpPr/>
                    <p:nvPr/>
                  </p:nvSpPr>
                  <p:spPr>
                    <a:xfrm rot="10993266">
                      <a:off x="9299169" y="3679386"/>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1" name="Freeform: Shape 250">
                      <a:extLst>
                        <a:ext uri="{FF2B5EF4-FFF2-40B4-BE49-F238E27FC236}">
                          <a16:creationId xmlns:a16="http://schemas.microsoft.com/office/drawing/2014/main" id="{404EEE5C-96AD-44E5-B067-8CBFA9D4CE8D}"/>
                        </a:ext>
                      </a:extLst>
                    </p:cNvPr>
                    <p:cNvSpPr/>
                    <p:nvPr/>
                  </p:nvSpPr>
                  <p:spPr>
                    <a:xfrm rot="9338418">
                      <a:off x="9394266" y="383101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2" name="Freeform: Shape 251">
                      <a:extLst>
                        <a:ext uri="{FF2B5EF4-FFF2-40B4-BE49-F238E27FC236}">
                          <a16:creationId xmlns:a16="http://schemas.microsoft.com/office/drawing/2014/main" id="{D72CB213-B7E4-4BC6-8705-AD9471F8BBDD}"/>
                        </a:ext>
                      </a:extLst>
                    </p:cNvPr>
                    <p:cNvSpPr/>
                    <p:nvPr/>
                  </p:nvSpPr>
                  <p:spPr>
                    <a:xfrm rot="10461739">
                      <a:off x="9386802" y="390356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3" name="Freeform: Shape 252">
                      <a:extLst>
                        <a:ext uri="{FF2B5EF4-FFF2-40B4-BE49-F238E27FC236}">
                          <a16:creationId xmlns:a16="http://schemas.microsoft.com/office/drawing/2014/main" id="{175127A5-2155-4829-92DC-DEC746C50104}"/>
                        </a:ext>
                      </a:extLst>
                    </p:cNvPr>
                    <p:cNvSpPr/>
                    <p:nvPr/>
                  </p:nvSpPr>
                  <p:spPr>
                    <a:xfrm rot="13741861" flipH="1">
                      <a:off x="9339529" y="388618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4" name="Freeform: Shape 253">
                      <a:extLst>
                        <a:ext uri="{FF2B5EF4-FFF2-40B4-BE49-F238E27FC236}">
                          <a16:creationId xmlns:a16="http://schemas.microsoft.com/office/drawing/2014/main" id="{42C16454-53B8-49A5-84A1-59F7BF4B4852}"/>
                        </a:ext>
                      </a:extLst>
                    </p:cNvPr>
                    <p:cNvSpPr/>
                    <p:nvPr/>
                  </p:nvSpPr>
                  <p:spPr>
                    <a:xfrm rot="15246424">
                      <a:off x="9306246" y="385040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5" name="Freeform: Shape 254">
                      <a:extLst>
                        <a:ext uri="{FF2B5EF4-FFF2-40B4-BE49-F238E27FC236}">
                          <a16:creationId xmlns:a16="http://schemas.microsoft.com/office/drawing/2014/main" id="{5AB70656-CF18-4380-BEB9-63455A97B748}"/>
                        </a:ext>
                      </a:extLst>
                    </p:cNvPr>
                    <p:cNvSpPr/>
                    <p:nvPr/>
                  </p:nvSpPr>
                  <p:spPr>
                    <a:xfrm rot="6039158">
                      <a:off x="9451666" y="386516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6" name="Freeform: Shape 255">
                      <a:extLst>
                        <a:ext uri="{FF2B5EF4-FFF2-40B4-BE49-F238E27FC236}">
                          <a16:creationId xmlns:a16="http://schemas.microsoft.com/office/drawing/2014/main" id="{1B1DB9F1-2D7C-4349-B3F7-70EEF5DF06E4}"/>
                        </a:ext>
                      </a:extLst>
                    </p:cNvPr>
                    <p:cNvSpPr/>
                    <p:nvPr/>
                  </p:nvSpPr>
                  <p:spPr>
                    <a:xfrm rot="10993266">
                      <a:off x="9629427" y="3691682"/>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Freeform: Shape 256">
                      <a:extLst>
                        <a:ext uri="{FF2B5EF4-FFF2-40B4-BE49-F238E27FC236}">
                          <a16:creationId xmlns:a16="http://schemas.microsoft.com/office/drawing/2014/main" id="{37510ACD-E9DE-49A0-AE49-F6AE98C9E062}"/>
                        </a:ext>
                      </a:extLst>
                    </p:cNvPr>
                    <p:cNvSpPr/>
                    <p:nvPr/>
                  </p:nvSpPr>
                  <p:spPr>
                    <a:xfrm rot="9338418">
                      <a:off x="9724524" y="3843305"/>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8" name="Freeform: Shape 257">
                      <a:extLst>
                        <a:ext uri="{FF2B5EF4-FFF2-40B4-BE49-F238E27FC236}">
                          <a16:creationId xmlns:a16="http://schemas.microsoft.com/office/drawing/2014/main" id="{C33E55B7-4F90-42AD-9BC3-37C1230786CD}"/>
                        </a:ext>
                      </a:extLst>
                    </p:cNvPr>
                    <p:cNvSpPr/>
                    <p:nvPr/>
                  </p:nvSpPr>
                  <p:spPr>
                    <a:xfrm rot="10461739">
                      <a:off x="9717060" y="391586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9" name="Freeform: Shape 258">
                      <a:extLst>
                        <a:ext uri="{FF2B5EF4-FFF2-40B4-BE49-F238E27FC236}">
                          <a16:creationId xmlns:a16="http://schemas.microsoft.com/office/drawing/2014/main" id="{E44C4B9E-5B1C-4DE8-8F48-671BA41EAA95}"/>
                        </a:ext>
                      </a:extLst>
                    </p:cNvPr>
                    <p:cNvSpPr/>
                    <p:nvPr/>
                  </p:nvSpPr>
                  <p:spPr>
                    <a:xfrm rot="13741861" flipH="1">
                      <a:off x="9669787" y="389848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0" name="Freeform: Shape 259">
                      <a:extLst>
                        <a:ext uri="{FF2B5EF4-FFF2-40B4-BE49-F238E27FC236}">
                          <a16:creationId xmlns:a16="http://schemas.microsoft.com/office/drawing/2014/main" id="{7B3E1ACF-D670-499F-9181-FE212C27657A}"/>
                        </a:ext>
                      </a:extLst>
                    </p:cNvPr>
                    <p:cNvSpPr/>
                    <p:nvPr/>
                  </p:nvSpPr>
                  <p:spPr>
                    <a:xfrm rot="15246424">
                      <a:off x="9636504" y="386270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1" name="Freeform: Shape 260">
                      <a:extLst>
                        <a:ext uri="{FF2B5EF4-FFF2-40B4-BE49-F238E27FC236}">
                          <a16:creationId xmlns:a16="http://schemas.microsoft.com/office/drawing/2014/main" id="{25A32850-1BA6-4002-9877-83D231B78B28}"/>
                        </a:ext>
                      </a:extLst>
                    </p:cNvPr>
                    <p:cNvSpPr/>
                    <p:nvPr/>
                  </p:nvSpPr>
                  <p:spPr>
                    <a:xfrm rot="6039158">
                      <a:off x="9781924" y="387745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2" name="Freeform: Shape 261">
                      <a:extLst>
                        <a:ext uri="{FF2B5EF4-FFF2-40B4-BE49-F238E27FC236}">
                          <a16:creationId xmlns:a16="http://schemas.microsoft.com/office/drawing/2014/main" id="{99F6C97D-2B45-457D-9F27-3BBA8C246F2F}"/>
                        </a:ext>
                      </a:extLst>
                    </p:cNvPr>
                    <p:cNvSpPr/>
                    <p:nvPr/>
                  </p:nvSpPr>
                  <p:spPr>
                    <a:xfrm rot="10993266">
                      <a:off x="9983235" y="370251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3" name="Freeform: Shape 262">
                      <a:extLst>
                        <a:ext uri="{FF2B5EF4-FFF2-40B4-BE49-F238E27FC236}">
                          <a16:creationId xmlns:a16="http://schemas.microsoft.com/office/drawing/2014/main" id="{6CBB7231-CC1B-42F3-8083-5DC06713CDD7}"/>
                        </a:ext>
                      </a:extLst>
                    </p:cNvPr>
                    <p:cNvSpPr/>
                    <p:nvPr/>
                  </p:nvSpPr>
                  <p:spPr>
                    <a:xfrm rot="9338418">
                      <a:off x="10078331" y="385414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4" name="Freeform: Shape 263">
                      <a:extLst>
                        <a:ext uri="{FF2B5EF4-FFF2-40B4-BE49-F238E27FC236}">
                          <a16:creationId xmlns:a16="http://schemas.microsoft.com/office/drawing/2014/main" id="{8A61C237-3B4A-4C09-9520-7F7AC683C1D5}"/>
                        </a:ext>
                      </a:extLst>
                    </p:cNvPr>
                    <p:cNvSpPr/>
                    <p:nvPr/>
                  </p:nvSpPr>
                  <p:spPr>
                    <a:xfrm rot="10461739">
                      <a:off x="10070867" y="39266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5" name="Freeform: Shape 264">
                      <a:extLst>
                        <a:ext uri="{FF2B5EF4-FFF2-40B4-BE49-F238E27FC236}">
                          <a16:creationId xmlns:a16="http://schemas.microsoft.com/office/drawing/2014/main" id="{27FE08FB-41D7-48DC-ABA8-16BB02CE27F2}"/>
                        </a:ext>
                      </a:extLst>
                    </p:cNvPr>
                    <p:cNvSpPr/>
                    <p:nvPr/>
                  </p:nvSpPr>
                  <p:spPr>
                    <a:xfrm rot="13741861" flipH="1">
                      <a:off x="10023594" y="390931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6" name="Freeform: Shape 265">
                      <a:extLst>
                        <a:ext uri="{FF2B5EF4-FFF2-40B4-BE49-F238E27FC236}">
                          <a16:creationId xmlns:a16="http://schemas.microsoft.com/office/drawing/2014/main" id="{32C15141-0211-45C7-B446-96C317EEF7CE}"/>
                        </a:ext>
                      </a:extLst>
                    </p:cNvPr>
                    <p:cNvSpPr/>
                    <p:nvPr/>
                  </p:nvSpPr>
                  <p:spPr>
                    <a:xfrm rot="15246424">
                      <a:off x="9990312" y="387353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Freeform: Shape 266">
                      <a:extLst>
                        <a:ext uri="{FF2B5EF4-FFF2-40B4-BE49-F238E27FC236}">
                          <a16:creationId xmlns:a16="http://schemas.microsoft.com/office/drawing/2014/main" id="{06F040AD-8E04-4528-80C6-1986C60DEB50}"/>
                        </a:ext>
                      </a:extLst>
                    </p:cNvPr>
                    <p:cNvSpPr/>
                    <p:nvPr/>
                  </p:nvSpPr>
                  <p:spPr>
                    <a:xfrm rot="6039158">
                      <a:off x="10135732" y="38882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9" name="Freeform: Shape 208">
                    <a:extLst>
                      <a:ext uri="{FF2B5EF4-FFF2-40B4-BE49-F238E27FC236}">
                        <a16:creationId xmlns:a16="http://schemas.microsoft.com/office/drawing/2014/main" id="{8CD46BE3-6AE3-48A4-B662-AD1E7F96EEB5}"/>
                      </a:ext>
                    </a:extLst>
                  </p:cNvPr>
                  <p:cNvSpPr/>
                  <p:nvPr/>
                </p:nvSpPr>
                <p:spPr>
                  <a:xfrm rot="10800000" flipH="1">
                    <a:off x="3286663" y="2580086"/>
                    <a:ext cx="6802044" cy="1638347"/>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835959 w 6836123"/>
                      <a:gd name="connsiteY0" fmla="*/ 0 h 1353154"/>
                      <a:gd name="connsiteX1" fmla="*/ 2826278 w 6836123"/>
                      <a:gd name="connsiteY1" fmla="*/ 1253531 h 1353154"/>
                      <a:gd name="connsiteX2" fmla="*/ 108455 w 6836123"/>
                      <a:gd name="connsiteY2" fmla="*/ 883122 h 1353154"/>
                      <a:gd name="connsiteX0" fmla="*/ 6835959 w 6836123"/>
                      <a:gd name="connsiteY0" fmla="*/ 0 h 1353154"/>
                      <a:gd name="connsiteX1" fmla="*/ 2826278 w 6836123"/>
                      <a:gd name="connsiteY1" fmla="*/ 1253531 h 1353154"/>
                      <a:gd name="connsiteX2" fmla="*/ 108455 w 6836123"/>
                      <a:gd name="connsiteY2" fmla="*/ 883122 h 1353154"/>
                      <a:gd name="connsiteX0" fmla="*/ 6859021 w 6859184"/>
                      <a:gd name="connsiteY0" fmla="*/ 0 h 1901469"/>
                      <a:gd name="connsiteX1" fmla="*/ 2826278 w 6859184"/>
                      <a:gd name="connsiteY1" fmla="*/ 1801846 h 1901469"/>
                      <a:gd name="connsiteX2" fmla="*/ 108455 w 6859184"/>
                      <a:gd name="connsiteY2" fmla="*/ 1431437 h 1901469"/>
                      <a:gd name="connsiteX0" fmla="*/ 6859021 w 6861558"/>
                      <a:gd name="connsiteY0" fmla="*/ 0 h 1901469"/>
                      <a:gd name="connsiteX1" fmla="*/ 2826278 w 6861558"/>
                      <a:gd name="connsiteY1" fmla="*/ 1801846 h 1901469"/>
                      <a:gd name="connsiteX2" fmla="*/ 108455 w 6861558"/>
                      <a:gd name="connsiteY2" fmla="*/ 1431437 h 1901469"/>
                      <a:gd name="connsiteX0" fmla="*/ 6859021 w 6861984"/>
                      <a:gd name="connsiteY0" fmla="*/ 0 h 1901469"/>
                      <a:gd name="connsiteX1" fmla="*/ 2826278 w 6861984"/>
                      <a:gd name="connsiteY1" fmla="*/ 1801846 h 1901469"/>
                      <a:gd name="connsiteX2" fmla="*/ 108455 w 6861984"/>
                      <a:gd name="connsiteY2" fmla="*/ 1431437 h 1901469"/>
                    </a:gdLst>
                    <a:ahLst/>
                    <a:cxnLst>
                      <a:cxn ang="0">
                        <a:pos x="connsiteX0" y="connsiteY0"/>
                      </a:cxn>
                      <a:cxn ang="0">
                        <a:pos x="connsiteX1" y="connsiteY1"/>
                      </a:cxn>
                      <a:cxn ang="0">
                        <a:pos x="connsiteX2" y="connsiteY2"/>
                      </a:cxn>
                    </a:cxnLst>
                    <a:rect l="l" t="t" r="r" b="b"/>
                    <a:pathLst>
                      <a:path w="6861984" h="1901469">
                        <a:moveTo>
                          <a:pt x="6859021" y="0"/>
                        </a:moveTo>
                        <a:cubicBezTo>
                          <a:pt x="6958626" y="1527915"/>
                          <a:pt x="4525994" y="270359"/>
                          <a:pt x="2826278" y="1801846"/>
                        </a:cubicBezTo>
                        <a:cubicBezTo>
                          <a:pt x="2226216" y="2437983"/>
                          <a:pt x="-581934" y="-246179"/>
                          <a:pt x="108455" y="1431437"/>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4" name="Freeform: Shape 243">
                    <a:extLst>
                      <a:ext uri="{FF2B5EF4-FFF2-40B4-BE49-F238E27FC236}">
                        <a16:creationId xmlns:a16="http://schemas.microsoft.com/office/drawing/2014/main" id="{A1D40E20-9FDE-4066-8EAE-F58CDC1FB47C}"/>
                      </a:ext>
                    </a:extLst>
                  </p:cNvPr>
                  <p:cNvSpPr/>
                  <p:nvPr/>
                </p:nvSpPr>
                <p:spPr>
                  <a:xfrm rot="10800000" flipH="1">
                    <a:off x="3275687" y="2614787"/>
                    <a:ext cx="6440944" cy="158098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555421 w 6555583"/>
                      <a:gd name="connsiteY0" fmla="*/ 0 h 1335615"/>
                      <a:gd name="connsiteX1" fmla="*/ 2517103 w 6555583"/>
                      <a:gd name="connsiteY1" fmla="*/ 1234481 h 1335615"/>
                      <a:gd name="connsiteX2" fmla="*/ 120012 w 6555583"/>
                      <a:gd name="connsiteY2" fmla="*/ 908522 h 1335615"/>
                      <a:gd name="connsiteX0" fmla="*/ 6530673 w 6530835"/>
                      <a:gd name="connsiteY0" fmla="*/ 0 h 1332751"/>
                      <a:gd name="connsiteX1" fmla="*/ 2492355 w 6530835"/>
                      <a:gd name="connsiteY1" fmla="*/ 1234481 h 1332751"/>
                      <a:gd name="connsiteX2" fmla="*/ 95264 w 6530835"/>
                      <a:gd name="connsiteY2" fmla="*/ 908522 h 1332751"/>
                      <a:gd name="connsiteX0" fmla="*/ 6521346 w 6521533"/>
                      <a:gd name="connsiteY0" fmla="*/ 0 h 1338895"/>
                      <a:gd name="connsiteX1" fmla="*/ 2792305 w 6521533"/>
                      <a:gd name="connsiteY1" fmla="*/ 1240831 h 1338895"/>
                      <a:gd name="connsiteX2" fmla="*/ 85937 w 6521533"/>
                      <a:gd name="connsiteY2" fmla="*/ 908522 h 1338895"/>
                      <a:gd name="connsiteX0" fmla="*/ 6521346 w 6521533"/>
                      <a:gd name="connsiteY0" fmla="*/ 0 h 1338895"/>
                      <a:gd name="connsiteX1" fmla="*/ 2792305 w 6521533"/>
                      <a:gd name="connsiteY1" fmla="*/ 1240831 h 1338895"/>
                      <a:gd name="connsiteX2" fmla="*/ 85937 w 6521533"/>
                      <a:gd name="connsiteY2" fmla="*/ 908522 h 1338895"/>
                      <a:gd name="connsiteX0" fmla="*/ 6520268 w 6520458"/>
                      <a:gd name="connsiteY0" fmla="*/ 0 h 1369625"/>
                      <a:gd name="connsiteX1" fmla="*/ 2831319 w 6520458"/>
                      <a:gd name="connsiteY1" fmla="*/ 1272581 h 1369625"/>
                      <a:gd name="connsiteX2" fmla="*/ 84859 w 6520458"/>
                      <a:gd name="connsiteY2" fmla="*/ 908522 h 1369625"/>
                      <a:gd name="connsiteX0" fmla="*/ 6520572 w 6520761"/>
                      <a:gd name="connsiteY0" fmla="*/ 0 h 1357330"/>
                      <a:gd name="connsiteX1" fmla="*/ 2820168 w 6520761"/>
                      <a:gd name="connsiteY1" fmla="*/ 1259881 h 1357330"/>
                      <a:gd name="connsiteX2" fmla="*/ 85163 w 6520761"/>
                      <a:gd name="connsiteY2" fmla="*/ 908522 h 1357330"/>
                      <a:gd name="connsiteX0" fmla="*/ 6497511 w 6497702"/>
                      <a:gd name="connsiteY0" fmla="*/ 0 h 1834894"/>
                      <a:gd name="connsiteX1" fmla="*/ 2820168 w 6497702"/>
                      <a:gd name="connsiteY1" fmla="*/ 1737445 h 1834894"/>
                      <a:gd name="connsiteX2" fmla="*/ 85163 w 6497702"/>
                      <a:gd name="connsiteY2" fmla="*/ 1386086 h 1834894"/>
                      <a:gd name="connsiteX0" fmla="*/ 6497511 w 6497511"/>
                      <a:gd name="connsiteY0" fmla="*/ 0 h 1834894"/>
                      <a:gd name="connsiteX1" fmla="*/ 2820168 w 6497511"/>
                      <a:gd name="connsiteY1" fmla="*/ 1737445 h 1834894"/>
                      <a:gd name="connsiteX2" fmla="*/ 85163 w 6497511"/>
                      <a:gd name="connsiteY2" fmla="*/ 1386086 h 1834894"/>
                      <a:gd name="connsiteX0" fmla="*/ 6497511 w 6497702"/>
                      <a:gd name="connsiteY0" fmla="*/ 0 h 1834894"/>
                      <a:gd name="connsiteX1" fmla="*/ 2820168 w 6497702"/>
                      <a:gd name="connsiteY1" fmla="*/ 1737445 h 1834894"/>
                      <a:gd name="connsiteX2" fmla="*/ 85163 w 6497702"/>
                      <a:gd name="connsiteY2" fmla="*/ 1386086 h 1834894"/>
                    </a:gdLst>
                    <a:ahLst/>
                    <a:cxnLst>
                      <a:cxn ang="0">
                        <a:pos x="connsiteX0" y="connsiteY0"/>
                      </a:cxn>
                      <a:cxn ang="0">
                        <a:pos x="connsiteX1" y="connsiteY1"/>
                      </a:cxn>
                      <a:cxn ang="0">
                        <a:pos x="connsiteX2" y="connsiteY2"/>
                      </a:cxn>
                    </a:cxnLst>
                    <a:rect l="l" t="t" r="r" b="b"/>
                    <a:pathLst>
                      <a:path w="6497702" h="1834894">
                        <a:moveTo>
                          <a:pt x="6497511" y="0"/>
                        </a:moveTo>
                        <a:cubicBezTo>
                          <a:pt x="6520244" y="1359882"/>
                          <a:pt x="4519884" y="244058"/>
                          <a:pt x="2820168" y="1737445"/>
                        </a:cubicBezTo>
                        <a:cubicBezTo>
                          <a:pt x="2220106" y="2373582"/>
                          <a:pt x="-513588" y="-380430"/>
                          <a:pt x="85163" y="1386086"/>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45" name="Freeform: Shape 244">
                    <a:extLst>
                      <a:ext uri="{FF2B5EF4-FFF2-40B4-BE49-F238E27FC236}">
                        <a16:creationId xmlns:a16="http://schemas.microsoft.com/office/drawing/2014/main" id="{71D87AEC-25D7-44FD-88E6-6C07FFC1F6FB}"/>
                      </a:ext>
                    </a:extLst>
                  </p:cNvPr>
                  <p:cNvSpPr/>
                  <p:nvPr/>
                </p:nvSpPr>
                <p:spPr>
                  <a:xfrm rot="10800000" flipH="1">
                    <a:off x="3258556" y="2662448"/>
                    <a:ext cx="6125458" cy="1530141"/>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555421 w 6555583"/>
                      <a:gd name="connsiteY0" fmla="*/ 0 h 1335615"/>
                      <a:gd name="connsiteX1" fmla="*/ 2517103 w 6555583"/>
                      <a:gd name="connsiteY1" fmla="*/ 1234481 h 1335615"/>
                      <a:gd name="connsiteX2" fmla="*/ 120012 w 6555583"/>
                      <a:gd name="connsiteY2" fmla="*/ 908522 h 1335615"/>
                      <a:gd name="connsiteX0" fmla="*/ 6530673 w 6530835"/>
                      <a:gd name="connsiteY0" fmla="*/ 0 h 1332751"/>
                      <a:gd name="connsiteX1" fmla="*/ 2492355 w 6530835"/>
                      <a:gd name="connsiteY1" fmla="*/ 1234481 h 1332751"/>
                      <a:gd name="connsiteX2" fmla="*/ 95264 w 6530835"/>
                      <a:gd name="connsiteY2" fmla="*/ 908522 h 1332751"/>
                      <a:gd name="connsiteX0" fmla="*/ 6521346 w 6521533"/>
                      <a:gd name="connsiteY0" fmla="*/ 0 h 1338895"/>
                      <a:gd name="connsiteX1" fmla="*/ 2792305 w 6521533"/>
                      <a:gd name="connsiteY1" fmla="*/ 1240831 h 1338895"/>
                      <a:gd name="connsiteX2" fmla="*/ 85937 w 6521533"/>
                      <a:gd name="connsiteY2" fmla="*/ 908522 h 1338895"/>
                      <a:gd name="connsiteX0" fmla="*/ 6521346 w 6521533"/>
                      <a:gd name="connsiteY0" fmla="*/ 0 h 1338895"/>
                      <a:gd name="connsiteX1" fmla="*/ 2792305 w 6521533"/>
                      <a:gd name="connsiteY1" fmla="*/ 1240831 h 1338895"/>
                      <a:gd name="connsiteX2" fmla="*/ 85937 w 6521533"/>
                      <a:gd name="connsiteY2" fmla="*/ 908522 h 1338895"/>
                      <a:gd name="connsiteX0" fmla="*/ 6512774 w 6512999"/>
                      <a:gd name="connsiteY0" fmla="*/ 0 h 1332751"/>
                      <a:gd name="connsiteX1" fmla="*/ 3133102 w 6512999"/>
                      <a:gd name="connsiteY1" fmla="*/ 1234481 h 1332751"/>
                      <a:gd name="connsiteX2" fmla="*/ 77365 w 6512999"/>
                      <a:gd name="connsiteY2" fmla="*/ 908522 h 1332751"/>
                      <a:gd name="connsiteX0" fmla="*/ 6512774 w 6512999"/>
                      <a:gd name="connsiteY0" fmla="*/ 0 h 1294651"/>
                      <a:gd name="connsiteX1" fmla="*/ 3133102 w 6512999"/>
                      <a:gd name="connsiteY1" fmla="*/ 1196381 h 1294651"/>
                      <a:gd name="connsiteX2" fmla="*/ 77365 w 6512999"/>
                      <a:gd name="connsiteY2" fmla="*/ 870422 h 1294651"/>
                      <a:gd name="connsiteX0" fmla="*/ 6512774 w 6527496"/>
                      <a:gd name="connsiteY0" fmla="*/ 0 h 1294651"/>
                      <a:gd name="connsiteX1" fmla="*/ 3133102 w 6527496"/>
                      <a:gd name="connsiteY1" fmla="*/ 1196381 h 1294651"/>
                      <a:gd name="connsiteX2" fmla="*/ 77365 w 6527496"/>
                      <a:gd name="connsiteY2" fmla="*/ 870422 h 1294651"/>
                      <a:gd name="connsiteX0" fmla="*/ 6205416 w 6220138"/>
                      <a:gd name="connsiteY0" fmla="*/ 0 h 1293627"/>
                      <a:gd name="connsiteX1" fmla="*/ 2825744 w 6220138"/>
                      <a:gd name="connsiteY1" fmla="*/ 1196381 h 1293627"/>
                      <a:gd name="connsiteX2" fmla="*/ 85012 w 6220138"/>
                      <a:gd name="connsiteY2" fmla="*/ 838672 h 1293627"/>
                      <a:gd name="connsiteX0" fmla="*/ 6204211 w 6219266"/>
                      <a:gd name="connsiteY0" fmla="*/ 0 h 1287480"/>
                      <a:gd name="connsiteX1" fmla="*/ 2870358 w 6219266"/>
                      <a:gd name="connsiteY1" fmla="*/ 1190031 h 1287480"/>
                      <a:gd name="connsiteX2" fmla="*/ 83807 w 6219266"/>
                      <a:gd name="connsiteY2" fmla="*/ 838672 h 1287480"/>
                      <a:gd name="connsiteX0" fmla="*/ 6176395 w 6191450"/>
                      <a:gd name="connsiteY0" fmla="*/ 0 h 1289476"/>
                      <a:gd name="connsiteX1" fmla="*/ 2842542 w 6191450"/>
                      <a:gd name="connsiteY1" fmla="*/ 1190031 h 1289476"/>
                      <a:gd name="connsiteX2" fmla="*/ 55991 w 6191450"/>
                      <a:gd name="connsiteY2" fmla="*/ 838672 h 1289476"/>
                      <a:gd name="connsiteX0" fmla="*/ 6176395 w 6191450"/>
                      <a:gd name="connsiteY0" fmla="*/ 0 h 1264930"/>
                      <a:gd name="connsiteX1" fmla="*/ 2842542 w 6191450"/>
                      <a:gd name="connsiteY1" fmla="*/ 1164631 h 1264930"/>
                      <a:gd name="connsiteX2" fmla="*/ 55991 w 6191450"/>
                      <a:gd name="connsiteY2" fmla="*/ 838672 h 1264930"/>
                      <a:gd name="connsiteX0" fmla="*/ 6176077 w 6191260"/>
                      <a:gd name="connsiteY0" fmla="*/ 0 h 1277201"/>
                      <a:gd name="connsiteX1" fmla="*/ 2859406 w 6191260"/>
                      <a:gd name="connsiteY1" fmla="*/ 1177331 h 1277201"/>
                      <a:gd name="connsiteX2" fmla="*/ 55673 w 6191260"/>
                      <a:gd name="connsiteY2" fmla="*/ 838672 h 1277201"/>
                      <a:gd name="connsiteX0" fmla="*/ 6176394 w 6191449"/>
                      <a:gd name="connsiteY0" fmla="*/ 0 h 1289476"/>
                      <a:gd name="connsiteX1" fmla="*/ 2842541 w 6191449"/>
                      <a:gd name="connsiteY1" fmla="*/ 1190031 h 1289476"/>
                      <a:gd name="connsiteX2" fmla="*/ 55990 w 6191449"/>
                      <a:gd name="connsiteY2" fmla="*/ 838672 h 1289476"/>
                      <a:gd name="connsiteX0" fmla="*/ 6176394 w 6185102"/>
                      <a:gd name="connsiteY0" fmla="*/ 0 h 1289476"/>
                      <a:gd name="connsiteX1" fmla="*/ 2842541 w 6185102"/>
                      <a:gd name="connsiteY1" fmla="*/ 1190031 h 1289476"/>
                      <a:gd name="connsiteX2" fmla="*/ 55990 w 6185102"/>
                      <a:gd name="connsiteY2" fmla="*/ 838672 h 1289476"/>
                      <a:gd name="connsiteX0" fmla="*/ 6176394 w 6186451"/>
                      <a:gd name="connsiteY0" fmla="*/ 0 h 1289476"/>
                      <a:gd name="connsiteX1" fmla="*/ 2842541 w 6186451"/>
                      <a:gd name="connsiteY1" fmla="*/ 1190031 h 1289476"/>
                      <a:gd name="connsiteX2" fmla="*/ 55990 w 6186451"/>
                      <a:gd name="connsiteY2" fmla="*/ 838672 h 1289476"/>
                      <a:gd name="connsiteX0" fmla="*/ 6176394 w 6186220"/>
                      <a:gd name="connsiteY0" fmla="*/ 0 h 1289476"/>
                      <a:gd name="connsiteX1" fmla="*/ 2842541 w 6186220"/>
                      <a:gd name="connsiteY1" fmla="*/ 1190031 h 1289476"/>
                      <a:gd name="connsiteX2" fmla="*/ 55990 w 6186220"/>
                      <a:gd name="connsiteY2" fmla="*/ 838672 h 1289476"/>
                      <a:gd name="connsiteX0" fmla="*/ 6176394 w 6186220"/>
                      <a:gd name="connsiteY0" fmla="*/ 0 h 1775884"/>
                      <a:gd name="connsiteX1" fmla="*/ 2842541 w 6186220"/>
                      <a:gd name="connsiteY1" fmla="*/ 1676439 h 1775884"/>
                      <a:gd name="connsiteX2" fmla="*/ 55990 w 6186220"/>
                      <a:gd name="connsiteY2" fmla="*/ 1325080 h 1775884"/>
                      <a:gd name="connsiteX0" fmla="*/ 6176394 w 6179436"/>
                      <a:gd name="connsiteY0" fmla="*/ 0 h 1775884"/>
                      <a:gd name="connsiteX1" fmla="*/ 2842541 w 6179436"/>
                      <a:gd name="connsiteY1" fmla="*/ 1676439 h 1775884"/>
                      <a:gd name="connsiteX2" fmla="*/ 55990 w 6179436"/>
                      <a:gd name="connsiteY2" fmla="*/ 1325080 h 1775884"/>
                    </a:gdLst>
                    <a:ahLst/>
                    <a:cxnLst>
                      <a:cxn ang="0">
                        <a:pos x="connsiteX0" y="connsiteY0"/>
                      </a:cxn>
                      <a:cxn ang="0">
                        <a:pos x="connsiteX1" y="connsiteY1"/>
                      </a:cxn>
                      <a:cxn ang="0">
                        <a:pos x="connsiteX2" y="connsiteY2"/>
                      </a:cxn>
                    </a:cxnLst>
                    <a:rect l="l" t="t" r="r" b="b"/>
                    <a:pathLst>
                      <a:path w="6179436" h="1775884">
                        <a:moveTo>
                          <a:pt x="6176394" y="0"/>
                        </a:moveTo>
                        <a:cubicBezTo>
                          <a:pt x="6255945" y="1181413"/>
                          <a:pt x="4765624" y="176702"/>
                          <a:pt x="2842541" y="1676439"/>
                        </a:cubicBezTo>
                        <a:cubicBezTo>
                          <a:pt x="2242479" y="2312576"/>
                          <a:pt x="-416760" y="-377936"/>
                          <a:pt x="55990" y="132508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1" name="Group 40">
                <a:extLst>
                  <a:ext uri="{FF2B5EF4-FFF2-40B4-BE49-F238E27FC236}">
                    <a16:creationId xmlns:a16="http://schemas.microsoft.com/office/drawing/2014/main" id="{CBA17537-00DD-48FA-AEFB-4D1562B8FFDD}"/>
                  </a:ext>
                </a:extLst>
              </p:cNvPr>
              <p:cNvGrpSpPr/>
              <p:nvPr/>
            </p:nvGrpSpPr>
            <p:grpSpPr>
              <a:xfrm>
                <a:off x="7858145" y="3114267"/>
                <a:ext cx="933269" cy="687957"/>
                <a:chOff x="7858145" y="3114267"/>
                <a:chExt cx="933269" cy="687957"/>
              </a:xfrm>
            </p:grpSpPr>
            <p:sp>
              <p:nvSpPr>
                <p:cNvPr id="239" name="TextBox 238">
                  <a:extLst>
                    <a:ext uri="{FF2B5EF4-FFF2-40B4-BE49-F238E27FC236}">
                      <a16:creationId xmlns:a16="http://schemas.microsoft.com/office/drawing/2014/main" id="{1FEBEB04-56CC-4F87-A9BA-E16B5BA0E286}"/>
                    </a:ext>
                  </a:extLst>
                </p:cNvPr>
                <p:cNvSpPr txBox="1"/>
                <p:nvPr/>
              </p:nvSpPr>
              <p:spPr>
                <a:xfrm>
                  <a:off x="7858145" y="3114267"/>
                  <a:ext cx="933269" cy="332079"/>
                </a:xfrm>
                <a:prstGeom prst="rect">
                  <a:avLst/>
                </a:prstGeom>
                <a:noFill/>
              </p:spPr>
              <p:txBody>
                <a:bodyPr wrap="none" rtlCol="0">
                  <a:spAutoFit/>
                </a:bodyPr>
                <a:lstStyle/>
                <a:p>
                  <a:pPr algn="ctr">
                    <a:lnSpc>
                      <a:spcPts val="2000"/>
                    </a:lnSpc>
                  </a:pPr>
                  <a:r>
                    <a:rPr lang="en-US" sz="1400" b="1" dirty="0" err="1">
                      <a:solidFill>
                        <a:srgbClr val="A25100"/>
                      </a:solidFill>
                      <a:latin typeface="Candara" panose="020E0502030303020204" pitchFamily="34" charset="0"/>
                    </a:rPr>
                    <a:t>Perforant</a:t>
                  </a:r>
                  <a:endParaRPr lang="en-US" sz="1400" b="1" dirty="0">
                    <a:solidFill>
                      <a:srgbClr val="A25100"/>
                    </a:solidFill>
                    <a:latin typeface="Candara" panose="020E0502030303020204" pitchFamily="34" charset="0"/>
                  </a:endParaRPr>
                </a:p>
              </p:txBody>
            </p:sp>
            <p:sp>
              <p:nvSpPr>
                <p:cNvPr id="272" name="TextBox 271">
                  <a:extLst>
                    <a:ext uri="{FF2B5EF4-FFF2-40B4-BE49-F238E27FC236}">
                      <a16:creationId xmlns:a16="http://schemas.microsoft.com/office/drawing/2014/main" id="{AC16AE9B-694A-4B3E-8E46-CFF230D19BC3}"/>
                    </a:ext>
                  </a:extLst>
                </p:cNvPr>
                <p:cNvSpPr txBox="1"/>
                <p:nvPr/>
              </p:nvSpPr>
              <p:spPr>
                <a:xfrm>
                  <a:off x="8056116" y="3470145"/>
                  <a:ext cx="537327" cy="332079"/>
                </a:xfrm>
                <a:prstGeom prst="rect">
                  <a:avLst/>
                </a:prstGeom>
                <a:noFill/>
              </p:spPr>
              <p:txBody>
                <a:bodyPr wrap="none" rtlCol="0">
                  <a:spAutoFit/>
                </a:bodyPr>
                <a:lstStyle/>
                <a:p>
                  <a:pPr algn="ctr">
                    <a:lnSpc>
                      <a:spcPts val="2000"/>
                    </a:lnSpc>
                  </a:pPr>
                  <a:r>
                    <a:rPr lang="en-US" sz="1400" b="1" dirty="0">
                      <a:solidFill>
                        <a:srgbClr val="A25100"/>
                      </a:solidFill>
                      <a:latin typeface="Candara" panose="020E0502030303020204" pitchFamily="34" charset="0"/>
                    </a:rPr>
                    <a:t>Path</a:t>
                  </a:r>
                </a:p>
              </p:txBody>
            </p:sp>
          </p:grpSp>
        </p:grpSp>
        <p:sp>
          <p:nvSpPr>
            <p:cNvPr id="273" name="TextBox 272">
              <a:extLst>
                <a:ext uri="{FF2B5EF4-FFF2-40B4-BE49-F238E27FC236}">
                  <a16:creationId xmlns:a16="http://schemas.microsoft.com/office/drawing/2014/main" id="{05C68B7F-B7F7-4B9B-91EF-738472DD29D8}"/>
                </a:ext>
              </a:extLst>
            </p:cNvPr>
            <p:cNvSpPr txBox="1"/>
            <p:nvPr/>
          </p:nvSpPr>
          <p:spPr>
            <a:xfrm>
              <a:off x="10505412" y="4101942"/>
              <a:ext cx="974946"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Layer II</a:t>
              </a:r>
            </a:p>
          </p:txBody>
        </p:sp>
      </p:grpSp>
      <p:sp>
        <p:nvSpPr>
          <p:cNvPr id="274" name="TextBox 273">
            <a:extLst>
              <a:ext uri="{FF2B5EF4-FFF2-40B4-BE49-F238E27FC236}">
                <a16:creationId xmlns:a16="http://schemas.microsoft.com/office/drawing/2014/main" id="{58D49386-85DD-47F5-BB75-8B589E461BC8}"/>
              </a:ext>
            </a:extLst>
          </p:cNvPr>
          <p:cNvSpPr txBox="1"/>
          <p:nvPr/>
        </p:nvSpPr>
        <p:spPr>
          <a:xfrm rot="1567054">
            <a:off x="7518622" y="2615902"/>
            <a:ext cx="1592744" cy="588559"/>
          </a:xfrm>
          <a:prstGeom prst="rect">
            <a:avLst/>
          </a:prstGeom>
          <a:noFill/>
        </p:spPr>
        <p:txBody>
          <a:bodyPr wrap="none" rtlCol="0">
            <a:spAutoFit/>
          </a:bodyPr>
          <a:lstStyle/>
          <a:p>
            <a:pPr algn="ctr">
              <a:lnSpc>
                <a:spcPts val="2000"/>
              </a:lnSpc>
            </a:pPr>
            <a:r>
              <a:rPr lang="en-US" sz="1400" b="1" dirty="0" err="1">
                <a:solidFill>
                  <a:srgbClr val="A25100"/>
                </a:solidFill>
                <a:latin typeface="Candara" panose="020E0502030303020204" pitchFamily="34" charset="0"/>
              </a:rPr>
              <a:t>Temporoammonic</a:t>
            </a:r>
            <a:endParaRPr lang="en-US" sz="1400" b="1" dirty="0">
              <a:solidFill>
                <a:srgbClr val="A25100"/>
              </a:solidFill>
              <a:latin typeface="Candara" panose="020E0502030303020204" pitchFamily="34" charset="0"/>
            </a:endParaRPr>
          </a:p>
          <a:p>
            <a:pPr algn="ctr">
              <a:lnSpc>
                <a:spcPts val="2000"/>
              </a:lnSpc>
            </a:pPr>
            <a:r>
              <a:rPr lang="en-US" sz="1400" b="1" dirty="0">
                <a:solidFill>
                  <a:srgbClr val="A25100"/>
                </a:solidFill>
                <a:latin typeface="Candara" panose="020E0502030303020204" pitchFamily="34" charset="0"/>
              </a:rPr>
              <a:t>Path</a:t>
            </a:r>
          </a:p>
        </p:txBody>
      </p:sp>
    </p:spTree>
    <p:extLst>
      <p:ext uri="{BB962C8B-B14F-4D97-AF65-F5344CB8AC3E}">
        <p14:creationId xmlns:p14="http://schemas.microsoft.com/office/powerpoint/2010/main" val="4148938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95B79A-B5D1-4336-89C7-36F14E48F278}"/>
              </a:ext>
            </a:extLst>
          </p:cNvPr>
          <p:cNvGrpSpPr/>
          <p:nvPr/>
        </p:nvGrpSpPr>
        <p:grpSpPr>
          <a:xfrm>
            <a:off x="2590506" y="898627"/>
            <a:ext cx="4135828" cy="1123383"/>
            <a:chOff x="2590506" y="898627"/>
            <a:chExt cx="4135828" cy="1123383"/>
          </a:xfrm>
        </p:grpSpPr>
        <p:pic>
          <p:nvPicPr>
            <p:cNvPr id="2050" name="Picture 2" descr="Reduced phase-locking of MSDB units to hippocampal theta rhythm.&#10;(A,B) Example of hippocampal LFP and theta-filtered signal with the simultaneously-recorded spike train from one MSDB unit. Notice the alignment (phase-locking) of spikes near the peak of the hippocampal theta oscillation. (C) Example of phase histogram of spikes in a standard (left) and rose plot (right) showing a strong theta phase preference. In left plot, red line indicates phase of hippocampal theta, and black bars indicate the phase of spikes. In right plot, phase histogram is shown in blue, theta phase as coordinates on the rose plot, and the red line indicates the mean resultant vector. (D) Histograms of theta phase-locking strength (mean resultant vector length) for units from controls and shScn1a rats. Phase-locking strength and (E) the proportion of units with statistically-significant phase-locking (Rayleigh test) were reduced after knockdown of Nav1.1 (p&lt;.01).">
              <a:extLst>
                <a:ext uri="{FF2B5EF4-FFF2-40B4-BE49-F238E27FC236}">
                  <a16:creationId xmlns:a16="http://schemas.microsoft.com/office/drawing/2014/main" id="{6BECA447-1A71-477F-A6B5-F947EF92A46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6139" r="44470" b="48572"/>
            <a:stretch/>
          </p:blipFill>
          <p:spPr bwMode="auto">
            <a:xfrm>
              <a:off x="2590506" y="898627"/>
              <a:ext cx="2988221" cy="1123383"/>
            </a:xfrm>
            <a:prstGeom prst="rect">
              <a:avLst/>
            </a:prstGeom>
            <a:noFill/>
            <a:extLst>
              <a:ext uri="{909E8E84-426E-40DD-AFC4-6F175D3DCCD1}">
                <a14:hiddenFill xmlns:a14="http://schemas.microsoft.com/office/drawing/2010/main">
                  <a:solidFill>
                    <a:srgbClr val="FFFFFF"/>
                  </a:solidFill>
                </a14:hiddenFill>
              </a:ext>
            </a:extLst>
          </p:spPr>
        </p:pic>
        <p:sp>
          <p:nvSpPr>
            <p:cNvPr id="262" name="TextBox 261">
              <a:extLst>
                <a:ext uri="{FF2B5EF4-FFF2-40B4-BE49-F238E27FC236}">
                  <a16:creationId xmlns:a16="http://schemas.microsoft.com/office/drawing/2014/main" id="{451BC470-4D4A-4C21-B4F6-9AD4BC8DC89C}"/>
                </a:ext>
              </a:extLst>
            </p:cNvPr>
            <p:cNvSpPr txBox="1"/>
            <p:nvPr/>
          </p:nvSpPr>
          <p:spPr>
            <a:xfrm>
              <a:off x="5397124" y="1597087"/>
              <a:ext cx="1329210" cy="246221"/>
            </a:xfrm>
            <a:prstGeom prst="rect">
              <a:avLst/>
            </a:prstGeom>
            <a:noFill/>
          </p:spPr>
          <p:txBody>
            <a:bodyPr wrap="none" rtlCol="0">
              <a:spAutoFit/>
            </a:bodyPr>
            <a:lstStyle/>
            <a:p>
              <a:r>
                <a:rPr lang="en-US" sz="1000" dirty="0">
                  <a:latin typeface="Century Gothic" panose="020B0502020202020204" pitchFamily="34" charset="0"/>
                </a:rPr>
                <a:t>Bender et al., 2016</a:t>
              </a:r>
            </a:p>
          </p:txBody>
        </p:sp>
      </p:grpSp>
      <p:pic>
        <p:nvPicPr>
          <p:cNvPr id="8" name="Picture 7">
            <a:extLst>
              <a:ext uri="{FF2B5EF4-FFF2-40B4-BE49-F238E27FC236}">
                <a16:creationId xmlns:a16="http://schemas.microsoft.com/office/drawing/2014/main" id="{17BFA644-A9A1-4CF6-800D-B5ABC06903B3}"/>
              </a:ext>
            </a:extLst>
          </p:cNvPr>
          <p:cNvPicPr>
            <a:picLocks noChangeAspect="1"/>
          </p:cNvPicPr>
          <p:nvPr/>
        </p:nvPicPr>
        <p:blipFill>
          <a:blip r:embed="rId4"/>
          <a:stretch>
            <a:fillRect/>
          </a:stretch>
        </p:blipFill>
        <p:spPr>
          <a:xfrm>
            <a:off x="7693434" y="1056317"/>
            <a:ext cx="3983711" cy="3584176"/>
          </a:xfrm>
          <a:prstGeom prst="rect">
            <a:avLst/>
          </a:prstGeom>
        </p:spPr>
      </p:pic>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612" name="Group 611">
            <a:extLst>
              <a:ext uri="{FF2B5EF4-FFF2-40B4-BE49-F238E27FC236}">
                <a16:creationId xmlns:a16="http://schemas.microsoft.com/office/drawing/2014/main" id="{12E0DF6F-4DCC-4C28-A702-6B4EE25F18E5}"/>
              </a:ext>
            </a:extLst>
          </p:cNvPr>
          <p:cNvGrpSpPr/>
          <p:nvPr/>
        </p:nvGrpSpPr>
        <p:grpSpPr>
          <a:xfrm>
            <a:off x="5300982" y="5249996"/>
            <a:ext cx="1127101" cy="296437"/>
            <a:chOff x="5300982" y="5249996"/>
            <a:chExt cx="1127101" cy="296437"/>
          </a:xfrm>
        </p:grpSpPr>
        <p:cxnSp>
          <p:nvCxnSpPr>
            <p:cNvPr id="613" name="Straight Connector 612">
              <a:extLst>
                <a:ext uri="{FF2B5EF4-FFF2-40B4-BE49-F238E27FC236}">
                  <a16:creationId xmlns:a16="http://schemas.microsoft.com/office/drawing/2014/main" id="{F46AF393-DF6A-4F76-89E3-5731F68F5B51}"/>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4283585-007C-4FB1-8719-CC58A01357B3}"/>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15" name="Group 614">
              <a:extLst>
                <a:ext uri="{FF2B5EF4-FFF2-40B4-BE49-F238E27FC236}">
                  <a16:creationId xmlns:a16="http://schemas.microsoft.com/office/drawing/2014/main" id="{4C1648B6-F6CE-41A8-95AB-0B89618E2120}"/>
                </a:ext>
              </a:extLst>
            </p:cNvPr>
            <p:cNvGrpSpPr/>
            <p:nvPr/>
          </p:nvGrpSpPr>
          <p:grpSpPr>
            <a:xfrm>
              <a:off x="5345143" y="5249996"/>
              <a:ext cx="1053459" cy="80526"/>
              <a:chOff x="5357846" y="5249996"/>
              <a:chExt cx="1053459" cy="80526"/>
            </a:xfrm>
          </p:grpSpPr>
          <p:grpSp>
            <p:nvGrpSpPr>
              <p:cNvPr id="666" name="Group 665">
                <a:extLst>
                  <a:ext uri="{FF2B5EF4-FFF2-40B4-BE49-F238E27FC236}">
                    <a16:creationId xmlns:a16="http://schemas.microsoft.com/office/drawing/2014/main" id="{8EF62A62-859F-49E5-BD30-A880380E36DD}"/>
                  </a:ext>
                </a:extLst>
              </p:cNvPr>
              <p:cNvGrpSpPr/>
              <p:nvPr/>
            </p:nvGrpSpPr>
            <p:grpSpPr>
              <a:xfrm>
                <a:off x="5357846" y="5252121"/>
                <a:ext cx="527322" cy="78401"/>
                <a:chOff x="3064128" y="5259734"/>
                <a:chExt cx="954674" cy="250936"/>
              </a:xfrm>
            </p:grpSpPr>
            <p:sp>
              <p:nvSpPr>
                <p:cNvPr id="679" name="Freeform: Shape 678">
                  <a:extLst>
                    <a:ext uri="{FF2B5EF4-FFF2-40B4-BE49-F238E27FC236}">
                      <a16:creationId xmlns:a16="http://schemas.microsoft.com/office/drawing/2014/main" id="{FBE4EB61-0F37-4E8E-872E-C6B27F3B866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Freeform: Shape 679">
                  <a:extLst>
                    <a:ext uri="{FF2B5EF4-FFF2-40B4-BE49-F238E27FC236}">
                      <a16:creationId xmlns:a16="http://schemas.microsoft.com/office/drawing/2014/main" id="{8377D28D-6E4F-4E50-95CF-BF933425016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Freeform: Shape 680">
                  <a:extLst>
                    <a:ext uri="{FF2B5EF4-FFF2-40B4-BE49-F238E27FC236}">
                      <a16:creationId xmlns:a16="http://schemas.microsoft.com/office/drawing/2014/main" id="{FB7B4734-ACF2-492E-A146-FE9FD5F6958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reeform: Shape 681">
                  <a:extLst>
                    <a:ext uri="{FF2B5EF4-FFF2-40B4-BE49-F238E27FC236}">
                      <a16:creationId xmlns:a16="http://schemas.microsoft.com/office/drawing/2014/main" id="{6F5DE732-A18E-48D9-9768-11EDC174F0F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reeform: Shape 682">
                  <a:extLst>
                    <a:ext uri="{FF2B5EF4-FFF2-40B4-BE49-F238E27FC236}">
                      <a16:creationId xmlns:a16="http://schemas.microsoft.com/office/drawing/2014/main" id="{A7F1EE72-6A3D-4E9A-A11C-2CDB011AC5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Freeform: Shape 683">
                  <a:extLst>
                    <a:ext uri="{FF2B5EF4-FFF2-40B4-BE49-F238E27FC236}">
                      <a16:creationId xmlns:a16="http://schemas.microsoft.com/office/drawing/2014/main" id="{8CB8468A-0755-48AA-973C-B6BB823A6F2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Freeform: Shape 684">
                  <a:extLst>
                    <a:ext uri="{FF2B5EF4-FFF2-40B4-BE49-F238E27FC236}">
                      <a16:creationId xmlns:a16="http://schemas.microsoft.com/office/drawing/2014/main" id="{D872BE33-388E-4BF4-89AC-4AACED3DABF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Freeform: Shape 685">
                  <a:extLst>
                    <a:ext uri="{FF2B5EF4-FFF2-40B4-BE49-F238E27FC236}">
                      <a16:creationId xmlns:a16="http://schemas.microsoft.com/office/drawing/2014/main" id="{C6AFBD2C-06D6-46EC-8434-2AF2D27A076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Freeform: Shape 686">
                  <a:extLst>
                    <a:ext uri="{FF2B5EF4-FFF2-40B4-BE49-F238E27FC236}">
                      <a16:creationId xmlns:a16="http://schemas.microsoft.com/office/drawing/2014/main" id="{CE8A9528-1914-4728-90AB-DD7E366CE22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reeform: Shape 687">
                  <a:extLst>
                    <a:ext uri="{FF2B5EF4-FFF2-40B4-BE49-F238E27FC236}">
                      <a16:creationId xmlns:a16="http://schemas.microsoft.com/office/drawing/2014/main" id="{499DB118-13C2-4DC1-A319-CBAC9708636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reeform: Shape 688">
                  <a:extLst>
                    <a:ext uri="{FF2B5EF4-FFF2-40B4-BE49-F238E27FC236}">
                      <a16:creationId xmlns:a16="http://schemas.microsoft.com/office/drawing/2014/main" id="{BC131F21-955F-4A63-A31C-470ED36F9D42}"/>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7" name="Group 666">
                <a:extLst>
                  <a:ext uri="{FF2B5EF4-FFF2-40B4-BE49-F238E27FC236}">
                    <a16:creationId xmlns:a16="http://schemas.microsoft.com/office/drawing/2014/main" id="{1DD74D29-EA4E-4E30-AC29-E9CDB15A974E}"/>
                  </a:ext>
                </a:extLst>
              </p:cNvPr>
              <p:cNvGrpSpPr/>
              <p:nvPr/>
            </p:nvGrpSpPr>
            <p:grpSpPr>
              <a:xfrm>
                <a:off x="5883983" y="5249996"/>
                <a:ext cx="527322" cy="78401"/>
                <a:chOff x="3064128" y="5259734"/>
                <a:chExt cx="954674" cy="250936"/>
              </a:xfrm>
            </p:grpSpPr>
            <p:sp>
              <p:nvSpPr>
                <p:cNvPr id="668" name="Freeform: Shape 667">
                  <a:extLst>
                    <a:ext uri="{FF2B5EF4-FFF2-40B4-BE49-F238E27FC236}">
                      <a16:creationId xmlns:a16="http://schemas.microsoft.com/office/drawing/2014/main" id="{7ED2B3D1-439B-446F-865F-16F06C00B0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Freeform: Shape 668">
                  <a:extLst>
                    <a:ext uri="{FF2B5EF4-FFF2-40B4-BE49-F238E27FC236}">
                      <a16:creationId xmlns:a16="http://schemas.microsoft.com/office/drawing/2014/main" id="{DA34CEE1-DF74-4535-AF65-EC4C9CAF79D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Freeform: Shape 669">
                  <a:extLst>
                    <a:ext uri="{FF2B5EF4-FFF2-40B4-BE49-F238E27FC236}">
                      <a16:creationId xmlns:a16="http://schemas.microsoft.com/office/drawing/2014/main" id="{B0716135-8DE3-42CA-A391-BA23740FA0D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Freeform: Shape 670">
                  <a:extLst>
                    <a:ext uri="{FF2B5EF4-FFF2-40B4-BE49-F238E27FC236}">
                      <a16:creationId xmlns:a16="http://schemas.microsoft.com/office/drawing/2014/main" id="{0BE06586-1D59-4468-B581-4D417F72B48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reeform: Shape 671">
                  <a:extLst>
                    <a:ext uri="{FF2B5EF4-FFF2-40B4-BE49-F238E27FC236}">
                      <a16:creationId xmlns:a16="http://schemas.microsoft.com/office/drawing/2014/main" id="{DC74DAF1-0895-4B44-8E3C-7BF69365F1A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Shape 672">
                  <a:extLst>
                    <a:ext uri="{FF2B5EF4-FFF2-40B4-BE49-F238E27FC236}">
                      <a16:creationId xmlns:a16="http://schemas.microsoft.com/office/drawing/2014/main" id="{FAED9C51-EF5C-4222-9164-5001C56EB65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Shape 673">
                  <a:extLst>
                    <a:ext uri="{FF2B5EF4-FFF2-40B4-BE49-F238E27FC236}">
                      <a16:creationId xmlns:a16="http://schemas.microsoft.com/office/drawing/2014/main" id="{188D35A2-DC00-4990-A8CB-3B6DBB7E473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reeform: Shape 674">
                  <a:extLst>
                    <a:ext uri="{FF2B5EF4-FFF2-40B4-BE49-F238E27FC236}">
                      <a16:creationId xmlns:a16="http://schemas.microsoft.com/office/drawing/2014/main" id="{ED65338D-D92D-49CE-AD65-530ECBE5BB2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Freeform: Shape 675">
                  <a:extLst>
                    <a:ext uri="{FF2B5EF4-FFF2-40B4-BE49-F238E27FC236}">
                      <a16:creationId xmlns:a16="http://schemas.microsoft.com/office/drawing/2014/main" id="{6B9A05E3-B09A-4544-BA32-31EC4B425C9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Freeform: Shape 676">
                  <a:extLst>
                    <a:ext uri="{FF2B5EF4-FFF2-40B4-BE49-F238E27FC236}">
                      <a16:creationId xmlns:a16="http://schemas.microsoft.com/office/drawing/2014/main" id="{0392806E-CC64-4CEB-AEF0-64B5CEFD9CC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Freeform: Shape 677">
                  <a:extLst>
                    <a:ext uri="{FF2B5EF4-FFF2-40B4-BE49-F238E27FC236}">
                      <a16:creationId xmlns:a16="http://schemas.microsoft.com/office/drawing/2014/main" id="{F039F814-1B18-4612-B363-0E475D4845F7}"/>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6" name="Group 615">
              <a:extLst>
                <a:ext uri="{FF2B5EF4-FFF2-40B4-BE49-F238E27FC236}">
                  <a16:creationId xmlns:a16="http://schemas.microsoft.com/office/drawing/2014/main" id="{A8217F1E-E1CB-4AEC-9919-289551017E99}"/>
                </a:ext>
              </a:extLst>
            </p:cNvPr>
            <p:cNvGrpSpPr/>
            <p:nvPr/>
          </p:nvGrpSpPr>
          <p:grpSpPr>
            <a:xfrm>
              <a:off x="5345143" y="5361115"/>
              <a:ext cx="1053459" cy="80526"/>
              <a:chOff x="5435623" y="5361115"/>
              <a:chExt cx="1053459" cy="80526"/>
            </a:xfrm>
          </p:grpSpPr>
          <p:grpSp>
            <p:nvGrpSpPr>
              <p:cNvPr id="642" name="Group 641">
                <a:extLst>
                  <a:ext uri="{FF2B5EF4-FFF2-40B4-BE49-F238E27FC236}">
                    <a16:creationId xmlns:a16="http://schemas.microsoft.com/office/drawing/2014/main" id="{3A357A97-A8D8-4DE2-A588-9B5A5C883E26}"/>
                  </a:ext>
                </a:extLst>
              </p:cNvPr>
              <p:cNvGrpSpPr/>
              <p:nvPr/>
            </p:nvGrpSpPr>
            <p:grpSpPr>
              <a:xfrm>
                <a:off x="5435623" y="5363240"/>
                <a:ext cx="527322" cy="78401"/>
                <a:chOff x="3064128" y="5259734"/>
                <a:chExt cx="954674" cy="250936"/>
              </a:xfrm>
            </p:grpSpPr>
            <p:sp>
              <p:nvSpPr>
                <p:cNvPr id="655" name="Freeform: Shape 654">
                  <a:extLst>
                    <a:ext uri="{FF2B5EF4-FFF2-40B4-BE49-F238E27FC236}">
                      <a16:creationId xmlns:a16="http://schemas.microsoft.com/office/drawing/2014/main" id="{81098C4A-1BCB-4E64-877B-3C1CCA173FB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reeform: Shape 655">
                  <a:extLst>
                    <a:ext uri="{FF2B5EF4-FFF2-40B4-BE49-F238E27FC236}">
                      <a16:creationId xmlns:a16="http://schemas.microsoft.com/office/drawing/2014/main" id="{03EE4808-4F6E-451D-B6EB-EE35B03F928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Freeform: Shape 656">
                  <a:extLst>
                    <a:ext uri="{FF2B5EF4-FFF2-40B4-BE49-F238E27FC236}">
                      <a16:creationId xmlns:a16="http://schemas.microsoft.com/office/drawing/2014/main" id="{B6103AD3-378B-4D50-92F2-5DCE146246D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Freeform: Shape 657">
                  <a:extLst>
                    <a:ext uri="{FF2B5EF4-FFF2-40B4-BE49-F238E27FC236}">
                      <a16:creationId xmlns:a16="http://schemas.microsoft.com/office/drawing/2014/main" id="{C5547F3F-CFD9-4268-AF4E-950A4CA5575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Freeform: Shape 658">
                  <a:extLst>
                    <a:ext uri="{FF2B5EF4-FFF2-40B4-BE49-F238E27FC236}">
                      <a16:creationId xmlns:a16="http://schemas.microsoft.com/office/drawing/2014/main" id="{0233A8B8-AA30-4B6B-AD2E-ACA4731BDBF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Freeform: Shape 659">
                  <a:extLst>
                    <a:ext uri="{FF2B5EF4-FFF2-40B4-BE49-F238E27FC236}">
                      <a16:creationId xmlns:a16="http://schemas.microsoft.com/office/drawing/2014/main" id="{5C592486-2DF7-4498-BA8B-D05B363894A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Freeform: Shape 660">
                  <a:extLst>
                    <a:ext uri="{FF2B5EF4-FFF2-40B4-BE49-F238E27FC236}">
                      <a16:creationId xmlns:a16="http://schemas.microsoft.com/office/drawing/2014/main" id="{22A28C82-6191-46FC-BCE9-37ADC201B59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Freeform: Shape 661">
                  <a:extLst>
                    <a:ext uri="{FF2B5EF4-FFF2-40B4-BE49-F238E27FC236}">
                      <a16:creationId xmlns:a16="http://schemas.microsoft.com/office/drawing/2014/main" id="{A780D52A-5F2B-449D-B7D7-1D9463426A1C}"/>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Freeform: Shape 662">
                  <a:extLst>
                    <a:ext uri="{FF2B5EF4-FFF2-40B4-BE49-F238E27FC236}">
                      <a16:creationId xmlns:a16="http://schemas.microsoft.com/office/drawing/2014/main" id="{1C3454DA-16CC-4A3C-9228-B4B5856D99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Freeform: Shape 663">
                  <a:extLst>
                    <a:ext uri="{FF2B5EF4-FFF2-40B4-BE49-F238E27FC236}">
                      <a16:creationId xmlns:a16="http://schemas.microsoft.com/office/drawing/2014/main" id="{6E7AEC37-19C8-4E28-AD96-55D6453BF0B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Freeform: Shape 664">
                  <a:extLst>
                    <a:ext uri="{FF2B5EF4-FFF2-40B4-BE49-F238E27FC236}">
                      <a16:creationId xmlns:a16="http://schemas.microsoft.com/office/drawing/2014/main" id="{D2944FAB-2984-4AE9-992A-B74C78C9025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642">
                <a:extLst>
                  <a:ext uri="{FF2B5EF4-FFF2-40B4-BE49-F238E27FC236}">
                    <a16:creationId xmlns:a16="http://schemas.microsoft.com/office/drawing/2014/main" id="{37319EB3-5CC1-42B0-BBF0-D81B0FF058A7}"/>
                  </a:ext>
                </a:extLst>
              </p:cNvPr>
              <p:cNvGrpSpPr/>
              <p:nvPr/>
            </p:nvGrpSpPr>
            <p:grpSpPr>
              <a:xfrm>
                <a:off x="5961760" y="5361115"/>
                <a:ext cx="527322" cy="78401"/>
                <a:chOff x="3064128" y="5259734"/>
                <a:chExt cx="954674" cy="250936"/>
              </a:xfrm>
            </p:grpSpPr>
            <p:sp>
              <p:nvSpPr>
                <p:cNvPr id="644" name="Freeform: Shape 643">
                  <a:extLst>
                    <a:ext uri="{FF2B5EF4-FFF2-40B4-BE49-F238E27FC236}">
                      <a16:creationId xmlns:a16="http://schemas.microsoft.com/office/drawing/2014/main" id="{4A5AD22B-3659-4C1F-8D74-7B6C3B26102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Freeform: Shape 644">
                  <a:extLst>
                    <a:ext uri="{FF2B5EF4-FFF2-40B4-BE49-F238E27FC236}">
                      <a16:creationId xmlns:a16="http://schemas.microsoft.com/office/drawing/2014/main" id="{8C978A10-D582-4958-A4AC-15D433FB497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reeform: Shape 645">
                  <a:extLst>
                    <a:ext uri="{FF2B5EF4-FFF2-40B4-BE49-F238E27FC236}">
                      <a16:creationId xmlns:a16="http://schemas.microsoft.com/office/drawing/2014/main" id="{BCEC6C83-FBB8-4068-BB31-6948A566CB0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Freeform: Shape 646">
                  <a:extLst>
                    <a:ext uri="{FF2B5EF4-FFF2-40B4-BE49-F238E27FC236}">
                      <a16:creationId xmlns:a16="http://schemas.microsoft.com/office/drawing/2014/main" id="{B544D883-4DCC-448B-A131-4A7D41A9D04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Shape 647">
                  <a:extLst>
                    <a:ext uri="{FF2B5EF4-FFF2-40B4-BE49-F238E27FC236}">
                      <a16:creationId xmlns:a16="http://schemas.microsoft.com/office/drawing/2014/main" id="{662B103A-A2DE-4E28-91BC-7BFFAA107AB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Shape 648">
                  <a:extLst>
                    <a:ext uri="{FF2B5EF4-FFF2-40B4-BE49-F238E27FC236}">
                      <a16:creationId xmlns:a16="http://schemas.microsoft.com/office/drawing/2014/main" id="{4C23B5A5-CBFA-45F0-BDDA-3C392228BF0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Freeform: Shape 649">
                  <a:extLst>
                    <a:ext uri="{FF2B5EF4-FFF2-40B4-BE49-F238E27FC236}">
                      <a16:creationId xmlns:a16="http://schemas.microsoft.com/office/drawing/2014/main" id="{9AAB6C0D-31A0-4A79-BDFC-7480EA485C5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Freeform: Shape 650">
                  <a:extLst>
                    <a:ext uri="{FF2B5EF4-FFF2-40B4-BE49-F238E27FC236}">
                      <a16:creationId xmlns:a16="http://schemas.microsoft.com/office/drawing/2014/main" id="{F30040E1-ED6C-4F3F-B8C7-E2F59DABCAD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Freeform: Shape 651">
                  <a:extLst>
                    <a:ext uri="{FF2B5EF4-FFF2-40B4-BE49-F238E27FC236}">
                      <a16:creationId xmlns:a16="http://schemas.microsoft.com/office/drawing/2014/main" id="{0694B3D2-4EE7-4DB7-BED1-A8A2F42374A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reeform: Shape 652">
                  <a:extLst>
                    <a:ext uri="{FF2B5EF4-FFF2-40B4-BE49-F238E27FC236}">
                      <a16:creationId xmlns:a16="http://schemas.microsoft.com/office/drawing/2014/main" id="{E2C03C5D-2EC6-4C77-8EBA-D0FC7FD9020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Freeform: Shape 653">
                  <a:extLst>
                    <a:ext uri="{FF2B5EF4-FFF2-40B4-BE49-F238E27FC236}">
                      <a16:creationId xmlns:a16="http://schemas.microsoft.com/office/drawing/2014/main" id="{0F159000-5682-481E-9E9A-D7D4C79CD2E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616">
              <a:extLst>
                <a:ext uri="{FF2B5EF4-FFF2-40B4-BE49-F238E27FC236}">
                  <a16:creationId xmlns:a16="http://schemas.microsoft.com/office/drawing/2014/main" id="{6CB4AE63-69EE-44BD-AC88-E6D573DB4BF6}"/>
                </a:ext>
              </a:extLst>
            </p:cNvPr>
            <p:cNvGrpSpPr/>
            <p:nvPr/>
          </p:nvGrpSpPr>
          <p:grpSpPr>
            <a:xfrm>
              <a:off x="5345143" y="5465907"/>
              <a:ext cx="1053459" cy="80526"/>
              <a:chOff x="5357846" y="5249996"/>
              <a:chExt cx="1053459" cy="80526"/>
            </a:xfrm>
          </p:grpSpPr>
          <p:grpSp>
            <p:nvGrpSpPr>
              <p:cNvPr id="618" name="Group 617">
                <a:extLst>
                  <a:ext uri="{FF2B5EF4-FFF2-40B4-BE49-F238E27FC236}">
                    <a16:creationId xmlns:a16="http://schemas.microsoft.com/office/drawing/2014/main" id="{45B9A95A-A71E-4B57-88E8-67D0C9178EAA}"/>
                  </a:ext>
                </a:extLst>
              </p:cNvPr>
              <p:cNvGrpSpPr/>
              <p:nvPr/>
            </p:nvGrpSpPr>
            <p:grpSpPr>
              <a:xfrm>
                <a:off x="5357846" y="5252121"/>
                <a:ext cx="527322" cy="78401"/>
                <a:chOff x="3064128" y="5259734"/>
                <a:chExt cx="954674" cy="250936"/>
              </a:xfrm>
            </p:grpSpPr>
            <p:sp>
              <p:nvSpPr>
                <p:cNvPr id="631" name="Freeform: Shape 630">
                  <a:extLst>
                    <a:ext uri="{FF2B5EF4-FFF2-40B4-BE49-F238E27FC236}">
                      <a16:creationId xmlns:a16="http://schemas.microsoft.com/office/drawing/2014/main" id="{3FEB456E-F091-49E4-B726-86DDCF7FC8DF}"/>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reeform: Shape 631">
                  <a:extLst>
                    <a:ext uri="{FF2B5EF4-FFF2-40B4-BE49-F238E27FC236}">
                      <a16:creationId xmlns:a16="http://schemas.microsoft.com/office/drawing/2014/main" id="{196C8AE7-6FC5-4F46-8173-7962B4EAF5F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Freeform: Shape 632">
                  <a:extLst>
                    <a:ext uri="{FF2B5EF4-FFF2-40B4-BE49-F238E27FC236}">
                      <a16:creationId xmlns:a16="http://schemas.microsoft.com/office/drawing/2014/main" id="{BE821153-526D-4ABC-8D06-5B719E63C4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Freeform: Shape 633">
                  <a:extLst>
                    <a:ext uri="{FF2B5EF4-FFF2-40B4-BE49-F238E27FC236}">
                      <a16:creationId xmlns:a16="http://schemas.microsoft.com/office/drawing/2014/main" id="{E8628144-0698-45D8-A74F-8324B2EECAB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reeform: Shape 634">
                  <a:extLst>
                    <a:ext uri="{FF2B5EF4-FFF2-40B4-BE49-F238E27FC236}">
                      <a16:creationId xmlns:a16="http://schemas.microsoft.com/office/drawing/2014/main" id="{AF60FD6F-EFCD-4E76-A6A3-8FDE694C408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reeform: Shape 635">
                  <a:extLst>
                    <a:ext uri="{FF2B5EF4-FFF2-40B4-BE49-F238E27FC236}">
                      <a16:creationId xmlns:a16="http://schemas.microsoft.com/office/drawing/2014/main" id="{18817E01-7E23-4052-82FB-7DDE021021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reeform: Shape 636">
                  <a:extLst>
                    <a:ext uri="{FF2B5EF4-FFF2-40B4-BE49-F238E27FC236}">
                      <a16:creationId xmlns:a16="http://schemas.microsoft.com/office/drawing/2014/main" id="{0CF09443-49A8-4BE7-83EA-D59CEF18EBB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EA50291E-1945-4DBC-A6E3-2EE311ACA68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reeform: Shape 638">
                  <a:extLst>
                    <a:ext uri="{FF2B5EF4-FFF2-40B4-BE49-F238E27FC236}">
                      <a16:creationId xmlns:a16="http://schemas.microsoft.com/office/drawing/2014/main" id="{E13FB47D-BD2E-40F6-8FAF-1E5361AE390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reeform: Shape 639">
                  <a:extLst>
                    <a:ext uri="{FF2B5EF4-FFF2-40B4-BE49-F238E27FC236}">
                      <a16:creationId xmlns:a16="http://schemas.microsoft.com/office/drawing/2014/main" id="{B815D381-CC7A-476F-9391-EBDB102C6C4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Freeform: Shape 640">
                  <a:extLst>
                    <a:ext uri="{FF2B5EF4-FFF2-40B4-BE49-F238E27FC236}">
                      <a16:creationId xmlns:a16="http://schemas.microsoft.com/office/drawing/2014/main" id="{35993C53-04B1-43B5-BA46-F6B211D9A03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a:extLst>
                  <a:ext uri="{FF2B5EF4-FFF2-40B4-BE49-F238E27FC236}">
                    <a16:creationId xmlns:a16="http://schemas.microsoft.com/office/drawing/2014/main" id="{EDE12571-EFD5-4F0D-93A5-5E38280A93DA}"/>
                  </a:ext>
                </a:extLst>
              </p:cNvPr>
              <p:cNvGrpSpPr/>
              <p:nvPr/>
            </p:nvGrpSpPr>
            <p:grpSpPr>
              <a:xfrm>
                <a:off x="5883983" y="5249996"/>
                <a:ext cx="527322" cy="78401"/>
                <a:chOff x="3064128" y="5259734"/>
                <a:chExt cx="954674" cy="250936"/>
              </a:xfrm>
            </p:grpSpPr>
            <p:sp>
              <p:nvSpPr>
                <p:cNvPr id="620" name="Freeform: Shape 619">
                  <a:extLst>
                    <a:ext uri="{FF2B5EF4-FFF2-40B4-BE49-F238E27FC236}">
                      <a16:creationId xmlns:a16="http://schemas.microsoft.com/office/drawing/2014/main" id="{EA886201-265E-42B3-A0FE-49AB14CEB9C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Shape 620">
                  <a:extLst>
                    <a:ext uri="{FF2B5EF4-FFF2-40B4-BE49-F238E27FC236}">
                      <a16:creationId xmlns:a16="http://schemas.microsoft.com/office/drawing/2014/main" id="{EA212FE1-EFE3-470E-8C2E-2D51A2858DC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Shape 621">
                  <a:extLst>
                    <a:ext uri="{FF2B5EF4-FFF2-40B4-BE49-F238E27FC236}">
                      <a16:creationId xmlns:a16="http://schemas.microsoft.com/office/drawing/2014/main" id="{4F32E342-3B8A-48F4-8D4A-186F2F4624A7}"/>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Shape 622">
                  <a:extLst>
                    <a:ext uri="{FF2B5EF4-FFF2-40B4-BE49-F238E27FC236}">
                      <a16:creationId xmlns:a16="http://schemas.microsoft.com/office/drawing/2014/main" id="{C5DA39A4-0698-4781-B63E-A5CF0746702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Shape 623">
                  <a:extLst>
                    <a:ext uri="{FF2B5EF4-FFF2-40B4-BE49-F238E27FC236}">
                      <a16:creationId xmlns:a16="http://schemas.microsoft.com/office/drawing/2014/main" id="{CBEC52BE-4D99-43CB-8B53-B3F8D1C93009}"/>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Shape 624">
                  <a:extLst>
                    <a:ext uri="{FF2B5EF4-FFF2-40B4-BE49-F238E27FC236}">
                      <a16:creationId xmlns:a16="http://schemas.microsoft.com/office/drawing/2014/main" id="{84E57707-28D9-4F15-84D2-FAABE3F43C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Freeform: Shape 625">
                  <a:extLst>
                    <a:ext uri="{FF2B5EF4-FFF2-40B4-BE49-F238E27FC236}">
                      <a16:creationId xmlns:a16="http://schemas.microsoft.com/office/drawing/2014/main" id="{CD4D2BA9-F4C5-4A99-9B2F-DBEA7765369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Freeform: Shape 626">
                  <a:extLst>
                    <a:ext uri="{FF2B5EF4-FFF2-40B4-BE49-F238E27FC236}">
                      <a16:creationId xmlns:a16="http://schemas.microsoft.com/office/drawing/2014/main" id="{E9F7F8D5-C446-479B-B222-1F218D42C3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Shape 627">
                  <a:extLst>
                    <a:ext uri="{FF2B5EF4-FFF2-40B4-BE49-F238E27FC236}">
                      <a16:creationId xmlns:a16="http://schemas.microsoft.com/office/drawing/2014/main" id="{4AC1F7A6-9B68-4C5A-B267-66DE271AB33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Shape 628">
                  <a:extLst>
                    <a:ext uri="{FF2B5EF4-FFF2-40B4-BE49-F238E27FC236}">
                      <a16:creationId xmlns:a16="http://schemas.microsoft.com/office/drawing/2014/main" id="{7B76543A-BD5C-48C4-8B0F-364FC280BCA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Shape 629">
                  <a:extLst>
                    <a:ext uri="{FF2B5EF4-FFF2-40B4-BE49-F238E27FC236}">
                      <a16:creationId xmlns:a16="http://schemas.microsoft.com/office/drawing/2014/main" id="{D3342174-3A45-4C54-9588-26CAFAECE6F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3" name="TextBox 242">
            <a:extLst>
              <a:ext uri="{FF2B5EF4-FFF2-40B4-BE49-F238E27FC236}">
                <a16:creationId xmlns:a16="http://schemas.microsoft.com/office/drawing/2014/main" id="{8A454FFA-C046-49BC-BCFE-B94D147D7E5A}"/>
              </a:ext>
            </a:extLst>
          </p:cNvPr>
          <p:cNvSpPr txBox="1"/>
          <p:nvPr/>
        </p:nvSpPr>
        <p:spPr>
          <a:xfrm>
            <a:off x="2416863" y="204980"/>
            <a:ext cx="6572633" cy="707886"/>
          </a:xfrm>
          <a:prstGeom prst="rect">
            <a:avLst/>
          </a:prstGeom>
          <a:noFill/>
        </p:spPr>
        <p:txBody>
          <a:bodyPr wrap="none" rtlCol="0">
            <a:spAutoFit/>
          </a:bodyPr>
          <a:lstStyle/>
          <a:p>
            <a:r>
              <a:rPr lang="en-US" sz="4000" dirty="0">
                <a:latin typeface="Century Gothic" panose="020B0502020202020204" pitchFamily="34" charset="0"/>
              </a:rPr>
              <a:t>Hippocampus: Physiology</a:t>
            </a:r>
          </a:p>
        </p:txBody>
      </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86" name="TextBox 585">
            <a:extLst>
              <a:ext uri="{FF2B5EF4-FFF2-40B4-BE49-F238E27FC236}">
                <a16:creationId xmlns:a16="http://schemas.microsoft.com/office/drawing/2014/main" id="{69480B1A-5FE4-4D26-B49E-A30AC7284FEB}"/>
              </a:ext>
            </a:extLst>
          </p:cNvPr>
          <p:cNvSpPr txBox="1"/>
          <p:nvPr/>
        </p:nvSpPr>
        <p:spPr>
          <a:xfrm>
            <a:off x="10014904" y="4803107"/>
            <a:ext cx="760144" cy="523220"/>
          </a:xfrm>
          <a:prstGeom prst="rect">
            <a:avLst/>
          </a:prstGeom>
          <a:noFill/>
        </p:spPr>
        <p:txBody>
          <a:bodyPr wrap="none" rtlCol="0">
            <a:spAutoFit/>
          </a:bodyPr>
          <a:lstStyle/>
          <a:p>
            <a:r>
              <a:rPr lang="en-US" sz="2800" dirty="0">
                <a:solidFill>
                  <a:srgbClr val="9900CC"/>
                </a:solidFill>
                <a:latin typeface="Candara" panose="020E0502030303020204" pitchFamily="34" charset="0"/>
              </a:rPr>
              <a:t>Sub</a:t>
            </a:r>
          </a:p>
        </p:txBody>
      </p:sp>
      <p:sp>
        <p:nvSpPr>
          <p:cNvPr id="588" name="Rectangle 587">
            <a:extLst>
              <a:ext uri="{FF2B5EF4-FFF2-40B4-BE49-F238E27FC236}">
                <a16:creationId xmlns:a16="http://schemas.microsoft.com/office/drawing/2014/main" id="{4CCA1B17-69DC-4491-9CEC-5DDFA3899395}"/>
              </a:ext>
            </a:extLst>
          </p:cNvPr>
          <p:cNvSpPr/>
          <p:nvPr/>
        </p:nvSpPr>
        <p:spPr>
          <a:xfrm>
            <a:off x="9831426" y="5499889"/>
            <a:ext cx="1127101" cy="73186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Rectangle 589">
            <a:extLst>
              <a:ext uri="{FF2B5EF4-FFF2-40B4-BE49-F238E27FC236}">
                <a16:creationId xmlns:a16="http://schemas.microsoft.com/office/drawing/2014/main" id="{C9E4F3E5-C8BF-4331-84AD-624CA039E97B}"/>
              </a:ext>
            </a:extLst>
          </p:cNvPr>
          <p:cNvSpPr/>
          <p:nvPr/>
        </p:nvSpPr>
        <p:spPr>
          <a:xfrm>
            <a:off x="9831426" y="5242143"/>
            <a:ext cx="1127101" cy="50727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7FC331AF-DE11-46C3-AB32-7D6860500053}"/>
              </a:ext>
            </a:extLst>
          </p:cNvPr>
          <p:cNvGrpSpPr/>
          <p:nvPr/>
        </p:nvGrpSpPr>
        <p:grpSpPr>
          <a:xfrm>
            <a:off x="7566078" y="4803107"/>
            <a:ext cx="1127227" cy="1428646"/>
            <a:chOff x="7566078" y="4803107"/>
            <a:chExt cx="1127227" cy="1428646"/>
          </a:xfrm>
        </p:grpSpPr>
        <p:grpSp>
          <p:nvGrpSpPr>
            <p:cNvPr id="487" name="Group 486">
              <a:extLst>
                <a:ext uri="{FF2B5EF4-FFF2-40B4-BE49-F238E27FC236}">
                  <a16:creationId xmlns:a16="http://schemas.microsoft.com/office/drawing/2014/main" id="{C0EA6C60-C482-472C-AA5A-A91EBEDF6C3C}"/>
                </a:ext>
              </a:extLst>
            </p:cNvPr>
            <p:cNvGrpSpPr/>
            <p:nvPr/>
          </p:nvGrpSpPr>
          <p:grpSpPr>
            <a:xfrm>
              <a:off x="7566204" y="4803107"/>
              <a:ext cx="1127101" cy="1428646"/>
              <a:chOff x="7656305" y="4803107"/>
              <a:chExt cx="1127101" cy="1428646"/>
            </a:xfrm>
          </p:grpSpPr>
          <p:sp>
            <p:nvSpPr>
              <p:cNvPr id="492" name="TextBox 491">
                <a:extLst>
                  <a:ext uri="{FF2B5EF4-FFF2-40B4-BE49-F238E27FC236}">
                    <a16:creationId xmlns:a16="http://schemas.microsoft.com/office/drawing/2014/main" id="{46706608-1132-4B32-A6F0-CC8645637A9A}"/>
                  </a:ext>
                </a:extLst>
              </p:cNvPr>
              <p:cNvSpPr txBox="1"/>
              <p:nvPr/>
            </p:nvSpPr>
            <p:spPr>
              <a:xfrm>
                <a:off x="7894377" y="4803107"/>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nvGrpSpPr>
              <p:cNvPr id="493" name="Group 492">
                <a:extLst>
                  <a:ext uri="{FF2B5EF4-FFF2-40B4-BE49-F238E27FC236}">
                    <a16:creationId xmlns:a16="http://schemas.microsoft.com/office/drawing/2014/main" id="{3A4DDF00-DDF9-4663-BE9C-72CBB6D71F08}"/>
                  </a:ext>
                </a:extLst>
              </p:cNvPr>
              <p:cNvGrpSpPr/>
              <p:nvPr/>
            </p:nvGrpSpPr>
            <p:grpSpPr>
              <a:xfrm>
                <a:off x="7656305" y="5242144"/>
                <a:ext cx="1127101" cy="989609"/>
                <a:chOff x="770536" y="5130779"/>
                <a:chExt cx="1127101" cy="989609"/>
              </a:xfrm>
            </p:grpSpPr>
            <p:sp>
              <p:nvSpPr>
                <p:cNvPr id="494" name="Rectangle 493">
                  <a:extLst>
                    <a:ext uri="{FF2B5EF4-FFF2-40B4-BE49-F238E27FC236}">
                      <a16:creationId xmlns:a16="http://schemas.microsoft.com/office/drawing/2014/main" id="{0D21F590-1011-492C-84EC-3EAC0F8D4775}"/>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Rectangle 494">
                  <a:extLst>
                    <a:ext uri="{FF2B5EF4-FFF2-40B4-BE49-F238E27FC236}">
                      <a16:creationId xmlns:a16="http://schemas.microsoft.com/office/drawing/2014/main" id="{49005618-8FA5-430C-9B7D-FBE11CAD5E87}"/>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Rectangle 495">
                  <a:extLst>
                    <a:ext uri="{FF2B5EF4-FFF2-40B4-BE49-F238E27FC236}">
                      <a16:creationId xmlns:a16="http://schemas.microsoft.com/office/drawing/2014/main" id="{D7A384EA-4D75-4690-845B-A76356B31E75}"/>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cxnSp>
          <p:nvCxnSpPr>
            <p:cNvPr id="502" name="Straight Connector 501">
              <a:extLst>
                <a:ext uri="{FF2B5EF4-FFF2-40B4-BE49-F238E27FC236}">
                  <a16:creationId xmlns:a16="http://schemas.microsoft.com/office/drawing/2014/main" id="{67FA5AC5-2E85-457A-B37D-9766C1DDD3F3}"/>
                </a:ext>
              </a:extLst>
            </p:cNvPr>
            <p:cNvCxnSpPr>
              <a:cxnSpLocks/>
            </p:cNvCxnSpPr>
            <p:nvPr/>
          </p:nvCxnSpPr>
          <p:spPr>
            <a:xfrm>
              <a:off x="7566078" y="5411078"/>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504" name="Group 503">
              <a:extLst>
                <a:ext uri="{FF2B5EF4-FFF2-40B4-BE49-F238E27FC236}">
                  <a16:creationId xmlns:a16="http://schemas.microsoft.com/office/drawing/2014/main" id="{8DCC0DA1-7A4E-47FB-9BCF-0F6626D5FB08}"/>
                </a:ext>
              </a:extLst>
            </p:cNvPr>
            <p:cNvGrpSpPr/>
            <p:nvPr/>
          </p:nvGrpSpPr>
          <p:grpSpPr>
            <a:xfrm>
              <a:off x="7597138" y="5292438"/>
              <a:ext cx="1053459" cy="80526"/>
              <a:chOff x="5357846" y="5249996"/>
              <a:chExt cx="1053459" cy="80526"/>
            </a:xfrm>
          </p:grpSpPr>
          <p:grpSp>
            <p:nvGrpSpPr>
              <p:cNvPr id="555" name="Group 554">
                <a:extLst>
                  <a:ext uri="{FF2B5EF4-FFF2-40B4-BE49-F238E27FC236}">
                    <a16:creationId xmlns:a16="http://schemas.microsoft.com/office/drawing/2014/main" id="{84ACCEF5-E0BA-405D-A28A-1DC46D928BAA}"/>
                  </a:ext>
                </a:extLst>
              </p:cNvPr>
              <p:cNvGrpSpPr/>
              <p:nvPr/>
            </p:nvGrpSpPr>
            <p:grpSpPr>
              <a:xfrm>
                <a:off x="5357846" y="5252121"/>
                <a:ext cx="527322" cy="78401"/>
                <a:chOff x="3064128" y="5259734"/>
                <a:chExt cx="954674" cy="250936"/>
              </a:xfrm>
            </p:grpSpPr>
            <p:sp>
              <p:nvSpPr>
                <p:cNvPr id="568" name="Freeform: Shape 567">
                  <a:extLst>
                    <a:ext uri="{FF2B5EF4-FFF2-40B4-BE49-F238E27FC236}">
                      <a16:creationId xmlns:a16="http://schemas.microsoft.com/office/drawing/2014/main" id="{F3C6F402-1DBA-4074-8507-AC0CDC13529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C7CD543E-9846-4AE5-B644-0ADE2A45D5A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6BA3C69-2732-4B1D-B386-46E36FFD627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Freeform: Shape 570">
                  <a:extLst>
                    <a:ext uri="{FF2B5EF4-FFF2-40B4-BE49-F238E27FC236}">
                      <a16:creationId xmlns:a16="http://schemas.microsoft.com/office/drawing/2014/main" id="{F26BF069-B0BA-4C80-A56F-213BF2441FA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398D54C7-5901-4E2B-8927-FC3AC5D3A61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6008597B-4D66-415B-A2B7-85411668670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1F2EF07-2746-409A-AFB1-3EF2FD3C31D4}"/>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B8564401-1FDA-4A65-BFDF-2CE564E8C4C8}"/>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0839D9B7-0444-460B-A9C8-D03812DEC9C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49FA6909-D6CF-4C36-BAC6-D8CEDAA8FBC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7421BF2B-7F53-4D7E-9D8A-B08808A27246}"/>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6" name="Group 555">
                <a:extLst>
                  <a:ext uri="{FF2B5EF4-FFF2-40B4-BE49-F238E27FC236}">
                    <a16:creationId xmlns:a16="http://schemas.microsoft.com/office/drawing/2014/main" id="{E10AE987-B00B-4A0C-B180-FFFF53BD00FB}"/>
                  </a:ext>
                </a:extLst>
              </p:cNvPr>
              <p:cNvGrpSpPr/>
              <p:nvPr/>
            </p:nvGrpSpPr>
            <p:grpSpPr>
              <a:xfrm>
                <a:off x="5883983" y="5249996"/>
                <a:ext cx="527322" cy="78401"/>
                <a:chOff x="3064128" y="5259734"/>
                <a:chExt cx="954674" cy="250936"/>
              </a:xfrm>
            </p:grpSpPr>
            <p:sp>
              <p:nvSpPr>
                <p:cNvPr id="557" name="Freeform: Shape 556">
                  <a:extLst>
                    <a:ext uri="{FF2B5EF4-FFF2-40B4-BE49-F238E27FC236}">
                      <a16:creationId xmlns:a16="http://schemas.microsoft.com/office/drawing/2014/main" id="{860EABBF-E812-47EF-9E86-DA86A771E3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Freeform: Shape 557">
                  <a:extLst>
                    <a:ext uri="{FF2B5EF4-FFF2-40B4-BE49-F238E27FC236}">
                      <a16:creationId xmlns:a16="http://schemas.microsoft.com/office/drawing/2014/main" id="{20184A3F-88CA-4A6A-A32A-66CCE7B02A6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Shape 558">
                  <a:extLst>
                    <a:ext uri="{FF2B5EF4-FFF2-40B4-BE49-F238E27FC236}">
                      <a16:creationId xmlns:a16="http://schemas.microsoft.com/office/drawing/2014/main" id="{F7771EAA-EE9A-4E8B-90F2-368FB188F41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Shape 559">
                  <a:extLst>
                    <a:ext uri="{FF2B5EF4-FFF2-40B4-BE49-F238E27FC236}">
                      <a16:creationId xmlns:a16="http://schemas.microsoft.com/office/drawing/2014/main" id="{92F7952C-813A-4D6F-A700-EB2F54E25A9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535B9675-8FA4-47D8-84F4-27A6FE0876A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66F7B34-8D25-4D17-84B7-A0244DB7291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5215F1A9-FBEF-48F8-B25D-F027546A8881}"/>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B0F45B8B-E20A-465C-930C-0A8D9517334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BA290C23-ABEA-4023-954C-8C24B96957B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2234E065-5F9A-498D-A3CA-AE798732132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95C7E91F-D27A-435D-A77E-215E579ACB1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5" name="Group 504">
              <a:extLst>
                <a:ext uri="{FF2B5EF4-FFF2-40B4-BE49-F238E27FC236}">
                  <a16:creationId xmlns:a16="http://schemas.microsoft.com/office/drawing/2014/main" id="{12BFB677-8BBD-4566-956D-CE0FD5CF163C}"/>
                </a:ext>
              </a:extLst>
            </p:cNvPr>
            <p:cNvGrpSpPr/>
            <p:nvPr/>
          </p:nvGrpSpPr>
          <p:grpSpPr>
            <a:xfrm>
              <a:off x="7597138" y="5450006"/>
              <a:ext cx="1053459" cy="80526"/>
              <a:chOff x="5435623" y="5361115"/>
              <a:chExt cx="1053459" cy="80526"/>
            </a:xfrm>
          </p:grpSpPr>
          <p:grpSp>
            <p:nvGrpSpPr>
              <p:cNvPr id="531" name="Group 530">
                <a:extLst>
                  <a:ext uri="{FF2B5EF4-FFF2-40B4-BE49-F238E27FC236}">
                    <a16:creationId xmlns:a16="http://schemas.microsoft.com/office/drawing/2014/main" id="{B1CA8DCB-5326-4F94-80CD-A6DF2839473E}"/>
                  </a:ext>
                </a:extLst>
              </p:cNvPr>
              <p:cNvGrpSpPr/>
              <p:nvPr/>
            </p:nvGrpSpPr>
            <p:grpSpPr>
              <a:xfrm>
                <a:off x="5435623" y="5363240"/>
                <a:ext cx="527322" cy="78401"/>
                <a:chOff x="3064128" y="5259734"/>
                <a:chExt cx="954674" cy="250936"/>
              </a:xfrm>
            </p:grpSpPr>
            <p:sp>
              <p:nvSpPr>
                <p:cNvPr id="544" name="Freeform: Shape 543">
                  <a:extLst>
                    <a:ext uri="{FF2B5EF4-FFF2-40B4-BE49-F238E27FC236}">
                      <a16:creationId xmlns:a16="http://schemas.microsoft.com/office/drawing/2014/main" id="{9FFE8602-1DF8-49A4-A864-9DDC517A9F9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3CED8BD8-8708-4556-99E0-ABD90057DE4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F86F6B26-39F0-42B5-A104-7E5E3664BB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Freeform: Shape 546">
                  <a:extLst>
                    <a:ext uri="{FF2B5EF4-FFF2-40B4-BE49-F238E27FC236}">
                      <a16:creationId xmlns:a16="http://schemas.microsoft.com/office/drawing/2014/main" id="{129FA905-06F5-46E1-B412-52D35091014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89B6B628-6915-47FE-AD1F-63F43DF201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AE1E18C5-5614-44F7-BC16-A4C2DAEB34A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A080F99D-C8DD-4E8E-9EC2-81F30DD5B59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4797BEAC-F93B-4B74-BAE9-D44E9037FC2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93FCBC2F-F0F5-4337-8B68-515CA341CE82}"/>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3D444828-4A1B-4C4C-B7D4-77C9C362EA7C}"/>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A6347DB4-9E35-41F8-A065-A3601EE3BFD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531">
                <a:extLst>
                  <a:ext uri="{FF2B5EF4-FFF2-40B4-BE49-F238E27FC236}">
                    <a16:creationId xmlns:a16="http://schemas.microsoft.com/office/drawing/2014/main" id="{1DB145FE-93C7-4D68-A5C4-8416F5F4DBCC}"/>
                  </a:ext>
                </a:extLst>
              </p:cNvPr>
              <p:cNvGrpSpPr/>
              <p:nvPr/>
            </p:nvGrpSpPr>
            <p:grpSpPr>
              <a:xfrm>
                <a:off x="5961760" y="5361115"/>
                <a:ext cx="527322" cy="78401"/>
                <a:chOff x="3064128" y="5259734"/>
                <a:chExt cx="954674" cy="250936"/>
              </a:xfrm>
            </p:grpSpPr>
            <p:sp>
              <p:nvSpPr>
                <p:cNvPr id="533" name="Freeform: Shape 532">
                  <a:extLst>
                    <a:ext uri="{FF2B5EF4-FFF2-40B4-BE49-F238E27FC236}">
                      <a16:creationId xmlns:a16="http://schemas.microsoft.com/office/drawing/2014/main" id="{3331C530-6487-43B3-858D-1EB3A7FBA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Shape 533">
                  <a:extLst>
                    <a:ext uri="{FF2B5EF4-FFF2-40B4-BE49-F238E27FC236}">
                      <a16:creationId xmlns:a16="http://schemas.microsoft.com/office/drawing/2014/main" id="{D3F6D62B-BB7C-4FDD-A106-3F3659E412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Shape 534">
                  <a:extLst>
                    <a:ext uri="{FF2B5EF4-FFF2-40B4-BE49-F238E27FC236}">
                      <a16:creationId xmlns:a16="http://schemas.microsoft.com/office/drawing/2014/main" id="{5FE930F6-8493-42E4-BE9C-A7D9D9DBEE1A}"/>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Shape 535">
                  <a:extLst>
                    <a:ext uri="{FF2B5EF4-FFF2-40B4-BE49-F238E27FC236}">
                      <a16:creationId xmlns:a16="http://schemas.microsoft.com/office/drawing/2014/main" id="{2618E441-5AE2-42B1-9B47-20175F16A5C1}"/>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FA40196A-C3EF-4750-9EB4-4C079EF6F0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11BA7C4-67AC-492C-B4D8-64C426506C7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6915A973-8147-4FF0-B93A-B926F6BE1E7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7E9C79E5-EC0D-40D9-A07B-16B73460B38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22683571-C41C-4B40-8AB4-2CB4CB80AB2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8C9A5A5-7531-49B3-A05D-9FADB6CDED3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C92DE09C-33E5-4FEE-B8A9-806532CD624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 name="Group 47">
              <a:extLst>
                <a:ext uri="{FF2B5EF4-FFF2-40B4-BE49-F238E27FC236}">
                  <a16:creationId xmlns:a16="http://schemas.microsoft.com/office/drawing/2014/main" id="{54E09A22-EA10-4E34-86CA-E2A21BA7B96C}"/>
                </a:ext>
              </a:extLst>
            </p:cNvPr>
            <p:cNvGrpSpPr/>
            <p:nvPr/>
          </p:nvGrpSpPr>
          <p:grpSpPr>
            <a:xfrm>
              <a:off x="7751701" y="5677413"/>
              <a:ext cx="755408" cy="171815"/>
              <a:chOff x="7751701" y="5677413"/>
              <a:chExt cx="755408" cy="171815"/>
            </a:xfrm>
          </p:grpSpPr>
          <p:sp>
            <p:nvSpPr>
              <p:cNvPr id="599" name="Freeform: Shape 598">
                <a:extLst>
                  <a:ext uri="{FF2B5EF4-FFF2-40B4-BE49-F238E27FC236}">
                    <a16:creationId xmlns:a16="http://schemas.microsoft.com/office/drawing/2014/main" id="{8B89BF41-0C97-4CE8-866F-3E893B9E565C}"/>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Shape 599">
                <a:extLst>
                  <a:ext uri="{FF2B5EF4-FFF2-40B4-BE49-F238E27FC236}">
                    <a16:creationId xmlns:a16="http://schemas.microsoft.com/office/drawing/2014/main" id="{B3559290-937F-4856-87DB-88FD3170DF90}"/>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reeform: Shape 600">
                <a:extLst>
                  <a:ext uri="{FF2B5EF4-FFF2-40B4-BE49-F238E27FC236}">
                    <a16:creationId xmlns:a16="http://schemas.microsoft.com/office/drawing/2014/main" id="{775BC5FC-DEDB-48E3-86EC-8F479ABBDCBB}"/>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9">
              <a:extLst>
                <a:ext uri="{FF2B5EF4-FFF2-40B4-BE49-F238E27FC236}">
                  <a16:creationId xmlns:a16="http://schemas.microsoft.com/office/drawing/2014/main" id="{E64B9FE5-0836-4BE7-BD67-21CA26B10FC9}"/>
                </a:ext>
              </a:extLst>
            </p:cNvPr>
            <p:cNvGrpSpPr/>
            <p:nvPr/>
          </p:nvGrpSpPr>
          <p:grpSpPr>
            <a:xfrm>
              <a:off x="7623574" y="6017027"/>
              <a:ext cx="1031977" cy="114824"/>
              <a:chOff x="7623574" y="6017027"/>
              <a:chExt cx="1031977" cy="114824"/>
            </a:xfrm>
            <a:solidFill>
              <a:srgbClr val="0000FF"/>
            </a:solidFill>
          </p:grpSpPr>
          <p:sp>
            <p:nvSpPr>
              <p:cNvPr id="603" name="Oval 602">
                <a:extLst>
                  <a:ext uri="{FF2B5EF4-FFF2-40B4-BE49-F238E27FC236}">
                    <a16:creationId xmlns:a16="http://schemas.microsoft.com/office/drawing/2014/main" id="{B91BF654-9ED5-483D-83A5-52DA71535679}"/>
                  </a:ext>
                </a:extLst>
              </p:cNvPr>
              <p:cNvSpPr/>
              <p:nvPr/>
            </p:nvSpPr>
            <p:spPr>
              <a:xfrm>
                <a:off x="8392644" y="6037863"/>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94B1EA2C-6C5D-409C-8153-7E110109EBE1}"/>
                  </a:ext>
                </a:extLst>
              </p:cNvPr>
              <p:cNvSpPr/>
              <p:nvPr/>
            </p:nvSpPr>
            <p:spPr>
              <a:xfrm>
                <a:off x="7956051"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E618B750-059F-4799-B46C-CF9933BFF72A}"/>
                  </a:ext>
                </a:extLst>
              </p:cNvPr>
              <p:cNvSpPr/>
              <p:nvPr/>
            </p:nvSpPr>
            <p:spPr>
              <a:xfrm rot="5400000">
                <a:off x="8561433"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Isosceles Triangle 605">
                <a:extLst>
                  <a:ext uri="{FF2B5EF4-FFF2-40B4-BE49-F238E27FC236}">
                    <a16:creationId xmlns:a16="http://schemas.microsoft.com/office/drawing/2014/main" id="{112612FD-EB3C-4476-87CF-3B81E812130B}"/>
                  </a:ext>
                </a:extLst>
              </p:cNvPr>
              <p:cNvSpPr/>
              <p:nvPr/>
            </p:nvSpPr>
            <p:spPr>
              <a:xfrm>
                <a:off x="8247113"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Isosceles Triangle 606">
                <a:extLst>
                  <a:ext uri="{FF2B5EF4-FFF2-40B4-BE49-F238E27FC236}">
                    <a16:creationId xmlns:a16="http://schemas.microsoft.com/office/drawing/2014/main" id="{03969A4F-AD17-44F6-A8F0-1095B3B8B37F}"/>
                  </a:ext>
                </a:extLst>
              </p:cNvPr>
              <p:cNvSpPr/>
              <p:nvPr/>
            </p:nvSpPr>
            <p:spPr>
              <a:xfrm>
                <a:off x="7623574"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a:extLst>
                  <a:ext uri="{FF2B5EF4-FFF2-40B4-BE49-F238E27FC236}">
                    <a16:creationId xmlns:a16="http://schemas.microsoft.com/office/drawing/2014/main" id="{8E350BC1-EC80-484B-8493-E63ECC0CE567}"/>
                  </a:ext>
                </a:extLst>
              </p:cNvPr>
              <p:cNvSpPr/>
              <p:nvPr/>
            </p:nvSpPr>
            <p:spPr>
              <a:xfrm>
                <a:off x="8101582"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Rectangle: Rounded Corners 608">
                <a:extLst>
                  <a:ext uri="{FF2B5EF4-FFF2-40B4-BE49-F238E27FC236}">
                    <a16:creationId xmlns:a16="http://schemas.microsoft.com/office/drawing/2014/main" id="{036B8AD0-4592-4399-A701-AE5A5107B36A}"/>
                  </a:ext>
                </a:extLst>
              </p:cNvPr>
              <p:cNvSpPr/>
              <p:nvPr/>
            </p:nvSpPr>
            <p:spPr>
              <a:xfrm>
                <a:off x="7769105" y="6037863"/>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8" name="Freeform: Shape 697">
            <a:extLst>
              <a:ext uri="{FF2B5EF4-FFF2-40B4-BE49-F238E27FC236}">
                <a16:creationId xmlns:a16="http://schemas.microsoft.com/office/drawing/2014/main" id="{6B388FF9-807D-46AB-985F-677CF875146D}"/>
              </a:ext>
            </a:extLst>
          </p:cNvPr>
          <p:cNvSpPr/>
          <p:nvPr/>
        </p:nvSpPr>
        <p:spPr>
          <a:xfrm>
            <a:off x="6475212" y="5511259"/>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8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4" name="Group 703">
            <a:extLst>
              <a:ext uri="{FF2B5EF4-FFF2-40B4-BE49-F238E27FC236}">
                <a16:creationId xmlns:a16="http://schemas.microsoft.com/office/drawing/2014/main" id="{4574BA36-AA5F-4F80-88CC-1299304C4117}"/>
              </a:ext>
            </a:extLst>
          </p:cNvPr>
          <p:cNvGrpSpPr/>
          <p:nvPr/>
        </p:nvGrpSpPr>
        <p:grpSpPr>
          <a:xfrm>
            <a:off x="10026955" y="5898626"/>
            <a:ext cx="755408" cy="171815"/>
            <a:chOff x="7751701" y="5677413"/>
            <a:chExt cx="755408" cy="171815"/>
          </a:xfrm>
          <a:solidFill>
            <a:srgbClr val="9900CC"/>
          </a:solidFill>
        </p:grpSpPr>
        <p:sp>
          <p:nvSpPr>
            <p:cNvPr id="705" name="Freeform: Shape 704">
              <a:extLst>
                <a:ext uri="{FF2B5EF4-FFF2-40B4-BE49-F238E27FC236}">
                  <a16:creationId xmlns:a16="http://schemas.microsoft.com/office/drawing/2014/main" id="{B73579CB-AC0C-484E-B340-F6F0AACCC0E4}"/>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Freeform: Shape 705">
              <a:extLst>
                <a:ext uri="{FF2B5EF4-FFF2-40B4-BE49-F238E27FC236}">
                  <a16:creationId xmlns:a16="http://schemas.microsoft.com/office/drawing/2014/main" id="{9E2CE01F-AC0A-4C53-AA2D-556B60104D2F}"/>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Freeform: Shape 706">
              <a:extLst>
                <a:ext uri="{FF2B5EF4-FFF2-40B4-BE49-F238E27FC236}">
                  <a16:creationId xmlns:a16="http://schemas.microsoft.com/office/drawing/2014/main" id="{6A03BC07-28D2-401F-A4E3-EEA8929617C9}"/>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708">
            <a:extLst>
              <a:ext uri="{FF2B5EF4-FFF2-40B4-BE49-F238E27FC236}">
                <a16:creationId xmlns:a16="http://schemas.microsoft.com/office/drawing/2014/main" id="{9747F77F-D4CE-4AC5-92BE-971A290C1C0A}"/>
              </a:ext>
            </a:extLst>
          </p:cNvPr>
          <p:cNvGrpSpPr/>
          <p:nvPr/>
        </p:nvGrpSpPr>
        <p:grpSpPr>
          <a:xfrm>
            <a:off x="9916834" y="5360580"/>
            <a:ext cx="954674" cy="250936"/>
            <a:chOff x="3064128" y="5259734"/>
            <a:chExt cx="954674" cy="250936"/>
          </a:xfrm>
        </p:grpSpPr>
        <p:sp>
          <p:nvSpPr>
            <p:cNvPr id="710" name="Freeform: Shape 709">
              <a:extLst>
                <a:ext uri="{FF2B5EF4-FFF2-40B4-BE49-F238E27FC236}">
                  <a16:creationId xmlns:a16="http://schemas.microsoft.com/office/drawing/2014/main" id="{84A59884-F711-4637-9192-557F2B89B01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Freeform: Shape 710">
              <a:extLst>
                <a:ext uri="{FF2B5EF4-FFF2-40B4-BE49-F238E27FC236}">
                  <a16:creationId xmlns:a16="http://schemas.microsoft.com/office/drawing/2014/main" id="{44AC2EE3-C5F2-4897-B535-E85A1F3EDA6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Freeform: Shape 711">
              <a:extLst>
                <a:ext uri="{FF2B5EF4-FFF2-40B4-BE49-F238E27FC236}">
                  <a16:creationId xmlns:a16="http://schemas.microsoft.com/office/drawing/2014/main" id="{0D28CBCD-576B-4CD6-9BB0-2B24E294BE28}"/>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Freeform: Shape 712">
              <a:extLst>
                <a:ext uri="{FF2B5EF4-FFF2-40B4-BE49-F238E27FC236}">
                  <a16:creationId xmlns:a16="http://schemas.microsoft.com/office/drawing/2014/main" id="{BC7B05CC-3972-4EA7-828C-333BC1BB1D08}"/>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Freeform: Shape 713">
              <a:extLst>
                <a:ext uri="{FF2B5EF4-FFF2-40B4-BE49-F238E27FC236}">
                  <a16:creationId xmlns:a16="http://schemas.microsoft.com/office/drawing/2014/main" id="{E27B2941-6DB5-4B39-96F3-BDB854FAD63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Freeform: Shape 714">
              <a:extLst>
                <a:ext uri="{FF2B5EF4-FFF2-40B4-BE49-F238E27FC236}">
                  <a16:creationId xmlns:a16="http://schemas.microsoft.com/office/drawing/2014/main" id="{B663952E-334D-4834-B87B-E7E8BC0FFA7B}"/>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Freeform: Shape 715">
              <a:extLst>
                <a:ext uri="{FF2B5EF4-FFF2-40B4-BE49-F238E27FC236}">
                  <a16:creationId xmlns:a16="http://schemas.microsoft.com/office/drawing/2014/main" id="{62D0AEDC-7AD9-48F2-B9D3-BAFD337D706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Freeform: Shape 716">
              <a:extLst>
                <a:ext uri="{FF2B5EF4-FFF2-40B4-BE49-F238E27FC236}">
                  <a16:creationId xmlns:a16="http://schemas.microsoft.com/office/drawing/2014/main" id="{C24A4C2B-0DC5-42CE-93B2-06EE2EDBA0D0}"/>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Freeform: Shape 717">
              <a:extLst>
                <a:ext uri="{FF2B5EF4-FFF2-40B4-BE49-F238E27FC236}">
                  <a16:creationId xmlns:a16="http://schemas.microsoft.com/office/drawing/2014/main" id="{03707722-AFFC-4C20-B95F-45AAC1CAB0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Freeform: Shape 718">
              <a:extLst>
                <a:ext uri="{FF2B5EF4-FFF2-40B4-BE49-F238E27FC236}">
                  <a16:creationId xmlns:a16="http://schemas.microsoft.com/office/drawing/2014/main" id="{85251376-F29E-49B0-8F2B-1429A6CDB21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Freeform: Shape 719">
              <a:extLst>
                <a:ext uri="{FF2B5EF4-FFF2-40B4-BE49-F238E27FC236}">
                  <a16:creationId xmlns:a16="http://schemas.microsoft.com/office/drawing/2014/main" id="{81C2669A-C4F5-4F4B-934A-94D3009098A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a:extLst>
              <a:ext uri="{FF2B5EF4-FFF2-40B4-BE49-F238E27FC236}">
                <a16:creationId xmlns:a16="http://schemas.microsoft.com/office/drawing/2014/main" id="{541C7494-8E22-4AEF-A83A-A60A74621F7C}"/>
              </a:ext>
            </a:extLst>
          </p:cNvPr>
          <p:cNvGrpSpPr/>
          <p:nvPr/>
        </p:nvGrpSpPr>
        <p:grpSpPr>
          <a:xfrm>
            <a:off x="8738323" y="5495779"/>
            <a:ext cx="1052512" cy="267360"/>
            <a:chOff x="8738323" y="5495779"/>
            <a:chExt cx="1052512" cy="267360"/>
          </a:xfrm>
        </p:grpSpPr>
        <p:sp>
          <p:nvSpPr>
            <p:cNvPr id="187" name="Rectangle: Rounded Corners 186">
              <a:extLst>
                <a:ext uri="{FF2B5EF4-FFF2-40B4-BE49-F238E27FC236}">
                  <a16:creationId xmlns:a16="http://schemas.microsoft.com/office/drawing/2014/main" id="{8F1833BD-EC8B-4A1C-9ABB-E586944A0871}"/>
                </a:ext>
              </a:extLst>
            </p:cNvPr>
            <p:cNvSpPr/>
            <p:nvPr/>
          </p:nvSpPr>
          <p:spPr>
            <a:xfrm>
              <a:off x="9603820" y="5495779"/>
              <a:ext cx="112811" cy="17104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Freeform: Shape 728">
              <a:extLst>
                <a:ext uri="{FF2B5EF4-FFF2-40B4-BE49-F238E27FC236}">
                  <a16:creationId xmlns:a16="http://schemas.microsoft.com/office/drawing/2014/main" id="{0D06A027-18D0-44E5-823B-8090B591C7C2}"/>
                </a:ext>
              </a:extLst>
            </p:cNvPr>
            <p:cNvSpPr/>
            <p:nvPr/>
          </p:nvSpPr>
          <p:spPr>
            <a:xfrm>
              <a:off x="8738323" y="5521443"/>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00FF"/>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2" name="Freeform: Shape 731">
            <a:extLst>
              <a:ext uri="{FF2B5EF4-FFF2-40B4-BE49-F238E27FC236}">
                <a16:creationId xmlns:a16="http://schemas.microsoft.com/office/drawing/2014/main" id="{41B57DAB-6C15-4E1A-A729-D0630EAD9971}"/>
              </a:ext>
            </a:extLst>
          </p:cNvPr>
          <p:cNvSpPr/>
          <p:nvPr/>
        </p:nvSpPr>
        <p:spPr>
          <a:xfrm>
            <a:off x="1332198" y="6026737"/>
            <a:ext cx="10285151" cy="707153"/>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 name="connsiteX0" fmla="*/ 9795192 w 9822576"/>
              <a:gd name="connsiteY0" fmla="*/ 810 h 414679"/>
              <a:gd name="connsiteX1" fmla="*/ 18028 w 9822576"/>
              <a:gd name="connsiteY1" fmla="*/ 347510 h 414679"/>
              <a:gd name="connsiteX0" fmla="*/ 9805857 w 9832904"/>
              <a:gd name="connsiteY0" fmla="*/ 392 h 703739"/>
              <a:gd name="connsiteX1" fmla="*/ 28693 w 9832904"/>
              <a:gd name="connsiteY1" fmla="*/ 347092 h 703739"/>
              <a:gd name="connsiteX0" fmla="*/ 9802313 w 10076712"/>
              <a:gd name="connsiteY0" fmla="*/ 0 h 853569"/>
              <a:gd name="connsiteX1" fmla="*/ 25149 w 10076712"/>
              <a:gd name="connsiteY1" fmla="*/ 346700 h 853569"/>
              <a:gd name="connsiteX0" fmla="*/ 9802325 w 9802325"/>
              <a:gd name="connsiteY0" fmla="*/ 0 h 882997"/>
              <a:gd name="connsiteX1" fmla="*/ 8974712 w 9802325"/>
              <a:gd name="connsiteY1" fmla="*/ 493332 h 882997"/>
              <a:gd name="connsiteX2" fmla="*/ 25161 w 9802325"/>
              <a:gd name="connsiteY2" fmla="*/ 346700 h 882997"/>
              <a:gd name="connsiteX0" fmla="*/ 9816290 w 9914104"/>
              <a:gd name="connsiteY0" fmla="*/ 0 h 839132"/>
              <a:gd name="connsiteX1" fmla="*/ 8988677 w 9914104"/>
              <a:gd name="connsiteY1" fmla="*/ 493332 h 839132"/>
              <a:gd name="connsiteX2" fmla="*/ 39126 w 9914104"/>
              <a:gd name="connsiteY2" fmla="*/ 346700 h 839132"/>
              <a:gd name="connsiteX0" fmla="*/ 9816437 w 9896616"/>
              <a:gd name="connsiteY0" fmla="*/ 0 h 872221"/>
              <a:gd name="connsiteX1" fmla="*/ 8957019 w 9896616"/>
              <a:gd name="connsiteY1" fmla="*/ 588747 h 872221"/>
              <a:gd name="connsiteX2" fmla="*/ 39273 w 9896616"/>
              <a:gd name="connsiteY2" fmla="*/ 346700 h 872221"/>
              <a:gd name="connsiteX0" fmla="*/ 10242097 w 10322276"/>
              <a:gd name="connsiteY0" fmla="*/ 0 h 702896"/>
              <a:gd name="connsiteX1" fmla="*/ 9382679 w 10322276"/>
              <a:gd name="connsiteY1" fmla="*/ 588747 h 702896"/>
              <a:gd name="connsiteX2" fmla="*/ 723710 w 10322276"/>
              <a:gd name="connsiteY2" fmla="*/ 684163 h 702896"/>
              <a:gd name="connsiteX3" fmla="*/ 464933 w 10322276"/>
              <a:gd name="connsiteY3" fmla="*/ 346700 h 702896"/>
              <a:gd name="connsiteX0" fmla="*/ 9856055 w 9875122"/>
              <a:gd name="connsiteY0" fmla="*/ 0 h 673263"/>
              <a:gd name="connsiteX1" fmla="*/ 8996637 w 9875122"/>
              <a:gd name="connsiteY1" fmla="*/ 588747 h 673263"/>
              <a:gd name="connsiteX2" fmla="*/ 1021480 w 9875122"/>
              <a:gd name="connsiteY2" fmla="*/ 644406 h 673263"/>
              <a:gd name="connsiteX3" fmla="*/ 78891 w 9875122"/>
              <a:gd name="connsiteY3" fmla="*/ 346700 h 673263"/>
              <a:gd name="connsiteX0" fmla="*/ 9856055 w 10392759"/>
              <a:gd name="connsiteY0" fmla="*/ 0 h 673263"/>
              <a:gd name="connsiteX1" fmla="*/ 8996637 w 10392759"/>
              <a:gd name="connsiteY1" fmla="*/ 588747 h 673263"/>
              <a:gd name="connsiteX2" fmla="*/ 1021480 w 10392759"/>
              <a:gd name="connsiteY2" fmla="*/ 644406 h 673263"/>
              <a:gd name="connsiteX3" fmla="*/ 78891 w 10392759"/>
              <a:gd name="connsiteY3" fmla="*/ 346700 h 673263"/>
              <a:gd name="connsiteX0" fmla="*/ 9856055 w 10413636"/>
              <a:gd name="connsiteY0" fmla="*/ 0 h 707685"/>
              <a:gd name="connsiteX1" fmla="*/ 9060248 w 10413636"/>
              <a:gd name="connsiteY1" fmla="*/ 652357 h 707685"/>
              <a:gd name="connsiteX2" fmla="*/ 1021480 w 10413636"/>
              <a:gd name="connsiteY2" fmla="*/ 644406 h 707685"/>
              <a:gd name="connsiteX3" fmla="*/ 78891 w 10413636"/>
              <a:gd name="connsiteY3" fmla="*/ 346700 h 707685"/>
              <a:gd name="connsiteX0" fmla="*/ 9835170 w 10392751"/>
              <a:gd name="connsiteY0" fmla="*/ 0 h 707685"/>
              <a:gd name="connsiteX1" fmla="*/ 9039363 w 10392751"/>
              <a:gd name="connsiteY1" fmla="*/ 652357 h 707685"/>
              <a:gd name="connsiteX2" fmla="*/ 1000595 w 10392751"/>
              <a:gd name="connsiteY2" fmla="*/ 644406 h 707685"/>
              <a:gd name="connsiteX3" fmla="*/ 58006 w 10392751"/>
              <a:gd name="connsiteY3" fmla="*/ 346700 h 707685"/>
              <a:gd name="connsiteX0" fmla="*/ 9777164 w 10334745"/>
              <a:gd name="connsiteY0" fmla="*/ 0 h 707685"/>
              <a:gd name="connsiteX1" fmla="*/ 8981357 w 10334745"/>
              <a:gd name="connsiteY1" fmla="*/ 652357 h 707685"/>
              <a:gd name="connsiteX2" fmla="*/ 942589 w 10334745"/>
              <a:gd name="connsiteY2" fmla="*/ 644406 h 707685"/>
              <a:gd name="connsiteX3" fmla="*/ 0 w 10334745"/>
              <a:gd name="connsiteY3" fmla="*/ 346700 h 707685"/>
              <a:gd name="connsiteX0" fmla="*/ 9777164 w 10334745"/>
              <a:gd name="connsiteY0" fmla="*/ 0 h 693698"/>
              <a:gd name="connsiteX1" fmla="*/ 8981357 w 10334745"/>
              <a:gd name="connsiteY1" fmla="*/ 652357 h 693698"/>
              <a:gd name="connsiteX2" fmla="*/ 942589 w 10334745"/>
              <a:gd name="connsiteY2" fmla="*/ 644406 h 693698"/>
              <a:gd name="connsiteX3" fmla="*/ 0 w 10334745"/>
              <a:gd name="connsiteY3" fmla="*/ 346700 h 693698"/>
              <a:gd name="connsiteX0" fmla="*/ 9777164 w 10333277"/>
              <a:gd name="connsiteY0" fmla="*/ 0 h 708254"/>
              <a:gd name="connsiteX1" fmla="*/ 8981357 w 10333277"/>
              <a:gd name="connsiteY1" fmla="*/ 652357 h 708254"/>
              <a:gd name="connsiteX2" fmla="*/ 974339 w 10333277"/>
              <a:gd name="connsiteY2" fmla="*/ 688856 h 708254"/>
              <a:gd name="connsiteX3" fmla="*/ 0 w 10333277"/>
              <a:gd name="connsiteY3" fmla="*/ 346700 h 708254"/>
              <a:gd name="connsiteX0" fmla="*/ 9777164 w 10333570"/>
              <a:gd name="connsiteY0" fmla="*/ 0 h 697328"/>
              <a:gd name="connsiteX1" fmla="*/ 8981357 w 10333570"/>
              <a:gd name="connsiteY1" fmla="*/ 652357 h 697328"/>
              <a:gd name="connsiteX2" fmla="*/ 967989 w 10333570"/>
              <a:gd name="connsiteY2" fmla="*/ 657106 h 697328"/>
              <a:gd name="connsiteX3" fmla="*/ 0 w 10333570"/>
              <a:gd name="connsiteY3" fmla="*/ 346700 h 697328"/>
              <a:gd name="connsiteX0" fmla="*/ 9790418 w 10346824"/>
              <a:gd name="connsiteY0" fmla="*/ 0 h 697328"/>
              <a:gd name="connsiteX1" fmla="*/ 8994611 w 10346824"/>
              <a:gd name="connsiteY1" fmla="*/ 652357 h 697328"/>
              <a:gd name="connsiteX2" fmla="*/ 981243 w 10346824"/>
              <a:gd name="connsiteY2" fmla="*/ 657106 h 697328"/>
              <a:gd name="connsiteX3" fmla="*/ 13254 w 10346824"/>
              <a:gd name="connsiteY3" fmla="*/ 346700 h 697328"/>
              <a:gd name="connsiteX0" fmla="*/ 9782804 w 10339210"/>
              <a:gd name="connsiteY0" fmla="*/ 0 h 697328"/>
              <a:gd name="connsiteX1" fmla="*/ 8986997 w 10339210"/>
              <a:gd name="connsiteY1" fmla="*/ 652357 h 697328"/>
              <a:gd name="connsiteX2" fmla="*/ 973629 w 10339210"/>
              <a:gd name="connsiteY2" fmla="*/ 657106 h 697328"/>
              <a:gd name="connsiteX3" fmla="*/ 5640 w 10339210"/>
              <a:gd name="connsiteY3" fmla="*/ 346700 h 697328"/>
              <a:gd name="connsiteX0" fmla="*/ 9780370 w 10336776"/>
              <a:gd name="connsiteY0" fmla="*/ 0 h 697328"/>
              <a:gd name="connsiteX1" fmla="*/ 8984563 w 10336776"/>
              <a:gd name="connsiteY1" fmla="*/ 652357 h 697328"/>
              <a:gd name="connsiteX2" fmla="*/ 971195 w 10336776"/>
              <a:gd name="connsiteY2" fmla="*/ 657106 h 697328"/>
              <a:gd name="connsiteX3" fmla="*/ 3206 w 10336776"/>
              <a:gd name="connsiteY3" fmla="*/ 346700 h 697328"/>
              <a:gd name="connsiteX0" fmla="*/ 9856251 w 10412657"/>
              <a:gd name="connsiteY0" fmla="*/ 0 h 719313"/>
              <a:gd name="connsiteX1" fmla="*/ 9060444 w 10412657"/>
              <a:gd name="connsiteY1" fmla="*/ 652357 h 719313"/>
              <a:gd name="connsiteX2" fmla="*/ 1047076 w 10412657"/>
              <a:gd name="connsiteY2" fmla="*/ 657106 h 719313"/>
              <a:gd name="connsiteX3" fmla="*/ 129887 w 10412657"/>
              <a:gd name="connsiteY3" fmla="*/ 289550 h 719313"/>
              <a:gd name="connsiteX0" fmla="*/ 9821763 w 10378169"/>
              <a:gd name="connsiteY0" fmla="*/ 0 h 719313"/>
              <a:gd name="connsiteX1" fmla="*/ 9025956 w 10378169"/>
              <a:gd name="connsiteY1" fmla="*/ 652357 h 719313"/>
              <a:gd name="connsiteX2" fmla="*/ 1012588 w 10378169"/>
              <a:gd name="connsiteY2" fmla="*/ 657106 h 719313"/>
              <a:gd name="connsiteX3" fmla="*/ 95399 w 10378169"/>
              <a:gd name="connsiteY3" fmla="*/ 289550 h 719313"/>
              <a:gd name="connsiteX0" fmla="*/ 9806031 w 10362437"/>
              <a:gd name="connsiteY0" fmla="*/ 0 h 719313"/>
              <a:gd name="connsiteX1" fmla="*/ 9010224 w 10362437"/>
              <a:gd name="connsiteY1" fmla="*/ 652357 h 719313"/>
              <a:gd name="connsiteX2" fmla="*/ 996856 w 10362437"/>
              <a:gd name="connsiteY2" fmla="*/ 657106 h 719313"/>
              <a:gd name="connsiteX3" fmla="*/ 79667 w 10362437"/>
              <a:gd name="connsiteY3" fmla="*/ 289550 h 719313"/>
              <a:gd name="connsiteX0" fmla="*/ 9726364 w 10282770"/>
              <a:gd name="connsiteY0" fmla="*/ 0 h 709633"/>
              <a:gd name="connsiteX1" fmla="*/ 8930557 w 10282770"/>
              <a:gd name="connsiteY1" fmla="*/ 652357 h 709633"/>
              <a:gd name="connsiteX2" fmla="*/ 917189 w 10282770"/>
              <a:gd name="connsiteY2" fmla="*/ 657106 h 709633"/>
              <a:gd name="connsiteX3" fmla="*/ 0 w 10282770"/>
              <a:gd name="connsiteY3" fmla="*/ 289550 h 709633"/>
              <a:gd name="connsiteX0" fmla="*/ 9807548 w 10363954"/>
              <a:gd name="connsiteY0" fmla="*/ 0 h 720764"/>
              <a:gd name="connsiteX1" fmla="*/ 9011741 w 10363954"/>
              <a:gd name="connsiteY1" fmla="*/ 652357 h 720764"/>
              <a:gd name="connsiteX2" fmla="*/ 998373 w 10363954"/>
              <a:gd name="connsiteY2" fmla="*/ 657106 h 720764"/>
              <a:gd name="connsiteX3" fmla="*/ 78803 w 10363954"/>
              <a:gd name="connsiteY3" fmla="*/ 263356 h 720764"/>
              <a:gd name="connsiteX0" fmla="*/ 9824289 w 10380695"/>
              <a:gd name="connsiteY0" fmla="*/ 0 h 720764"/>
              <a:gd name="connsiteX1" fmla="*/ 9028482 w 10380695"/>
              <a:gd name="connsiteY1" fmla="*/ 652357 h 720764"/>
              <a:gd name="connsiteX2" fmla="*/ 1015114 w 10380695"/>
              <a:gd name="connsiteY2" fmla="*/ 657106 h 720764"/>
              <a:gd name="connsiteX3" fmla="*/ 95544 w 10380695"/>
              <a:gd name="connsiteY3" fmla="*/ 263356 h 720764"/>
              <a:gd name="connsiteX0" fmla="*/ 9817380 w 10373786"/>
              <a:gd name="connsiteY0" fmla="*/ 0 h 720764"/>
              <a:gd name="connsiteX1" fmla="*/ 9021573 w 10373786"/>
              <a:gd name="connsiteY1" fmla="*/ 652357 h 720764"/>
              <a:gd name="connsiteX2" fmla="*/ 1008205 w 10373786"/>
              <a:gd name="connsiteY2" fmla="*/ 657106 h 720764"/>
              <a:gd name="connsiteX3" fmla="*/ 88635 w 10373786"/>
              <a:gd name="connsiteY3" fmla="*/ 263356 h 720764"/>
              <a:gd name="connsiteX0" fmla="*/ 9809511 w 10365917"/>
              <a:gd name="connsiteY0" fmla="*/ 0 h 720764"/>
              <a:gd name="connsiteX1" fmla="*/ 9013704 w 10365917"/>
              <a:gd name="connsiteY1" fmla="*/ 652357 h 720764"/>
              <a:gd name="connsiteX2" fmla="*/ 1000336 w 10365917"/>
              <a:gd name="connsiteY2" fmla="*/ 657106 h 720764"/>
              <a:gd name="connsiteX3" fmla="*/ 80766 w 10365917"/>
              <a:gd name="connsiteY3" fmla="*/ 263356 h 720764"/>
              <a:gd name="connsiteX0" fmla="*/ 9732390 w 10288796"/>
              <a:gd name="connsiteY0" fmla="*/ 0 h 709745"/>
              <a:gd name="connsiteX1" fmla="*/ 8936583 w 10288796"/>
              <a:gd name="connsiteY1" fmla="*/ 652357 h 709745"/>
              <a:gd name="connsiteX2" fmla="*/ 923215 w 10288796"/>
              <a:gd name="connsiteY2" fmla="*/ 657106 h 709745"/>
              <a:gd name="connsiteX3" fmla="*/ 3645 w 10288796"/>
              <a:gd name="connsiteY3" fmla="*/ 263356 h 709745"/>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32118 w 10288524"/>
              <a:gd name="connsiteY0" fmla="*/ 0 h 707153"/>
              <a:gd name="connsiteX1" fmla="*/ 8936311 w 10288524"/>
              <a:gd name="connsiteY1" fmla="*/ 652357 h 707153"/>
              <a:gd name="connsiteX2" fmla="*/ 922943 w 10288524"/>
              <a:gd name="connsiteY2" fmla="*/ 657106 h 707153"/>
              <a:gd name="connsiteX3" fmla="*/ 3373 w 10288524"/>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Lst>
            <a:ahLst/>
            <a:cxnLst>
              <a:cxn ang="0">
                <a:pos x="connsiteX0" y="connsiteY0"/>
              </a:cxn>
              <a:cxn ang="0">
                <a:pos x="connsiteX1" y="connsiteY1"/>
              </a:cxn>
              <a:cxn ang="0">
                <a:pos x="connsiteX2" y="connsiteY2"/>
              </a:cxn>
              <a:cxn ang="0">
                <a:pos x="connsiteX3" y="connsiteY3"/>
              </a:cxn>
            </a:cxnLst>
            <a:rect l="l" t="t" r="r" b="b"/>
            <a:pathLst>
              <a:path w="10285151" h="707153">
                <a:moveTo>
                  <a:pt x="9728745" y="0"/>
                </a:moveTo>
                <a:cubicBezTo>
                  <a:pt x="10685326" y="29272"/>
                  <a:pt x="10401134" y="542839"/>
                  <a:pt x="8932938" y="652357"/>
                </a:cubicBezTo>
                <a:cubicBezTo>
                  <a:pt x="7464742" y="761875"/>
                  <a:pt x="1953575" y="676697"/>
                  <a:pt x="919570" y="657106"/>
                </a:cubicBezTo>
                <a:cubicBezTo>
                  <a:pt x="-114435" y="637515"/>
                  <a:pt x="17729" y="518037"/>
                  <a:pt x="0" y="263356"/>
                </a:cubicBezTo>
              </a:path>
            </a:pathLst>
          </a:custGeom>
          <a:noFill/>
          <a:ln w="47625">
            <a:solidFill>
              <a:srgbClr val="9900CC"/>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F296D3BB-F9DA-491B-90CC-3FF3F4F2E0A7}"/>
              </a:ext>
            </a:extLst>
          </p:cNvPr>
          <p:cNvSpPr/>
          <p:nvPr/>
        </p:nvSpPr>
        <p:spPr>
          <a:xfrm>
            <a:off x="7781972" y="1159146"/>
            <a:ext cx="382951" cy="3854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a:extLst>
              <a:ext uri="{FF2B5EF4-FFF2-40B4-BE49-F238E27FC236}">
                <a16:creationId xmlns:a16="http://schemas.microsoft.com/office/drawing/2014/main" id="{37B8E112-B9E0-4FC2-9169-C88E33A588B5}"/>
              </a:ext>
            </a:extLst>
          </p:cNvPr>
          <p:cNvPicPr>
            <a:picLocks noChangeAspect="1"/>
          </p:cNvPicPr>
          <p:nvPr/>
        </p:nvPicPr>
        <p:blipFill rotWithShape="1">
          <a:blip r:embed="rId5"/>
          <a:srcRect r="17765"/>
          <a:stretch/>
        </p:blipFill>
        <p:spPr>
          <a:xfrm>
            <a:off x="9831426" y="207040"/>
            <a:ext cx="2230703" cy="903108"/>
          </a:xfrm>
          <a:prstGeom prst="rect">
            <a:avLst/>
          </a:prstGeom>
        </p:spPr>
      </p:pic>
      <p:grpSp>
        <p:nvGrpSpPr>
          <p:cNvPr id="310" name="Group 309">
            <a:extLst>
              <a:ext uri="{FF2B5EF4-FFF2-40B4-BE49-F238E27FC236}">
                <a16:creationId xmlns:a16="http://schemas.microsoft.com/office/drawing/2014/main" id="{24BDB6B6-5BAA-4EC4-9D47-5E738CAE2A85}"/>
              </a:ext>
            </a:extLst>
          </p:cNvPr>
          <p:cNvGrpSpPr/>
          <p:nvPr/>
        </p:nvGrpSpPr>
        <p:grpSpPr>
          <a:xfrm>
            <a:off x="346386" y="57155"/>
            <a:ext cx="1680376" cy="1247259"/>
            <a:chOff x="346386" y="57155"/>
            <a:chExt cx="1680376" cy="1247259"/>
          </a:xfrm>
        </p:grpSpPr>
        <p:pic>
          <p:nvPicPr>
            <p:cNvPr id="317" name="Picture 2" descr="Image result for buzsaki">
              <a:extLst>
                <a:ext uri="{FF2B5EF4-FFF2-40B4-BE49-F238E27FC236}">
                  <a16:creationId xmlns:a16="http://schemas.microsoft.com/office/drawing/2014/main" id="{EC8C3821-59B0-4959-B190-6ABD01D88F9A}"/>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a:off x="346386" y="623859"/>
              <a:ext cx="680555" cy="680555"/>
            </a:xfrm>
            <a:prstGeom prst="rect">
              <a:avLst/>
            </a:prstGeom>
            <a:noFill/>
            <a:extLst>
              <a:ext uri="{909E8E84-426E-40DD-AFC4-6F175D3DCCD1}">
                <a14:hiddenFill xmlns:a14="http://schemas.microsoft.com/office/drawing/2010/main">
                  <a:solidFill>
                    <a:srgbClr val="FFFFFF"/>
                  </a:solidFill>
                </a14:hiddenFill>
              </a:ext>
            </a:extLst>
          </p:spPr>
        </p:pic>
        <p:sp>
          <p:nvSpPr>
            <p:cNvPr id="318" name="Thought Bubble: Cloud 317">
              <a:extLst>
                <a:ext uri="{FF2B5EF4-FFF2-40B4-BE49-F238E27FC236}">
                  <a16:creationId xmlns:a16="http://schemas.microsoft.com/office/drawing/2014/main" id="{5669FC64-23A1-41F4-B33D-576957F0AF39}"/>
                </a:ext>
              </a:extLst>
            </p:cNvPr>
            <p:cNvSpPr/>
            <p:nvPr/>
          </p:nvSpPr>
          <p:spPr>
            <a:xfrm>
              <a:off x="570793" y="57155"/>
              <a:ext cx="1455969" cy="626233"/>
            </a:xfrm>
            <a:prstGeom prst="cloudCallou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TextBox 318">
              <a:extLst>
                <a:ext uri="{FF2B5EF4-FFF2-40B4-BE49-F238E27FC236}">
                  <a16:creationId xmlns:a16="http://schemas.microsoft.com/office/drawing/2014/main" id="{38F03606-1A61-4C11-9685-F9BFA06853D1}"/>
                </a:ext>
              </a:extLst>
            </p:cNvPr>
            <p:cNvSpPr txBox="1"/>
            <p:nvPr/>
          </p:nvSpPr>
          <p:spPr>
            <a:xfrm>
              <a:off x="711908" y="157701"/>
              <a:ext cx="1173737" cy="400110"/>
            </a:xfrm>
            <a:prstGeom prst="rect">
              <a:avLst/>
            </a:prstGeom>
            <a:noFill/>
          </p:spPr>
          <p:txBody>
            <a:bodyPr wrap="square" rtlCol="0">
              <a:spAutoFit/>
            </a:bodyPr>
            <a:lstStyle/>
            <a:p>
              <a:pPr algn="ctr"/>
              <a:r>
                <a:rPr lang="en-US" sz="1000" dirty="0">
                  <a:latin typeface="Century Gothic" panose="020B0502020202020204" pitchFamily="34" charset="0"/>
                </a:rPr>
                <a:t>Couldn’t have said it better.</a:t>
              </a:r>
            </a:p>
          </p:txBody>
        </p:sp>
      </p:grpSp>
      <p:grpSp>
        <p:nvGrpSpPr>
          <p:cNvPr id="11" name="Group 10">
            <a:extLst>
              <a:ext uri="{FF2B5EF4-FFF2-40B4-BE49-F238E27FC236}">
                <a16:creationId xmlns:a16="http://schemas.microsoft.com/office/drawing/2014/main" id="{A6DBBAB7-68AA-4B6A-B55E-51F8CF1C44E1}"/>
              </a:ext>
            </a:extLst>
          </p:cNvPr>
          <p:cNvGrpSpPr/>
          <p:nvPr/>
        </p:nvGrpSpPr>
        <p:grpSpPr>
          <a:xfrm>
            <a:off x="770536" y="1907362"/>
            <a:ext cx="2703801" cy="2556571"/>
            <a:chOff x="770536" y="1907362"/>
            <a:chExt cx="2703801" cy="2556571"/>
          </a:xfrm>
        </p:grpSpPr>
        <p:sp>
          <p:nvSpPr>
            <p:cNvPr id="5" name="Rectangle: Rounded Corners 4">
              <a:extLst>
                <a:ext uri="{FF2B5EF4-FFF2-40B4-BE49-F238E27FC236}">
                  <a16:creationId xmlns:a16="http://schemas.microsoft.com/office/drawing/2014/main" id="{6DF726E5-0466-45E4-ADA4-3FF863C5FE0F}"/>
                </a:ext>
              </a:extLst>
            </p:cNvPr>
            <p:cNvSpPr/>
            <p:nvPr/>
          </p:nvSpPr>
          <p:spPr>
            <a:xfrm>
              <a:off x="770536" y="2342491"/>
              <a:ext cx="2703801" cy="2121442"/>
            </a:xfrm>
            <a:prstGeom prst="round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TextBox 268">
              <a:extLst>
                <a:ext uri="{FF2B5EF4-FFF2-40B4-BE49-F238E27FC236}">
                  <a16:creationId xmlns:a16="http://schemas.microsoft.com/office/drawing/2014/main" id="{63BF5AB7-6DB2-4B07-ABB2-4282A660870E}"/>
                </a:ext>
              </a:extLst>
            </p:cNvPr>
            <p:cNvSpPr txBox="1"/>
            <p:nvPr/>
          </p:nvSpPr>
          <p:spPr>
            <a:xfrm>
              <a:off x="1522753" y="1907362"/>
              <a:ext cx="1199367" cy="461665"/>
            </a:xfrm>
            <a:prstGeom prst="rect">
              <a:avLst/>
            </a:prstGeom>
            <a:noFill/>
          </p:spPr>
          <p:txBody>
            <a:bodyPr wrap="none" rtlCol="0">
              <a:spAutoFit/>
            </a:bodyPr>
            <a:lstStyle/>
            <a:p>
              <a:r>
                <a:rPr lang="en-US" sz="2400" dirty="0">
                  <a:latin typeface="Candara" panose="020E0502030303020204" pitchFamily="34" charset="0"/>
                </a:rPr>
                <a:t>Septum</a:t>
              </a:r>
            </a:p>
          </p:txBody>
        </p:sp>
      </p:grpSp>
      <p:sp>
        <p:nvSpPr>
          <p:cNvPr id="340" name="TextBox 339">
            <a:extLst>
              <a:ext uri="{FF2B5EF4-FFF2-40B4-BE49-F238E27FC236}">
                <a16:creationId xmlns:a16="http://schemas.microsoft.com/office/drawing/2014/main" id="{47AC8455-A769-445E-ABFA-F5BC76B039F4}"/>
              </a:ext>
            </a:extLst>
          </p:cNvPr>
          <p:cNvSpPr txBox="1"/>
          <p:nvPr/>
        </p:nvSpPr>
        <p:spPr>
          <a:xfrm>
            <a:off x="5645253" y="1933670"/>
            <a:ext cx="810193" cy="461665"/>
          </a:xfrm>
          <a:prstGeom prst="rect">
            <a:avLst/>
          </a:prstGeom>
          <a:noFill/>
        </p:spPr>
        <p:txBody>
          <a:bodyPr wrap="square" rtlCol="0">
            <a:spAutoFit/>
          </a:bodyPr>
          <a:lstStyle/>
          <a:p>
            <a:r>
              <a:rPr lang="en-US" sz="2400" dirty="0">
                <a:solidFill>
                  <a:srgbClr val="0000FF"/>
                </a:solidFill>
                <a:latin typeface="Candara" panose="020E0502030303020204" pitchFamily="34" charset="0"/>
              </a:rPr>
              <a:t>CA1</a:t>
            </a:r>
          </a:p>
        </p:txBody>
      </p:sp>
      <p:sp>
        <p:nvSpPr>
          <p:cNvPr id="369" name="Freeform: Shape 368">
            <a:extLst>
              <a:ext uri="{FF2B5EF4-FFF2-40B4-BE49-F238E27FC236}">
                <a16:creationId xmlns:a16="http://schemas.microsoft.com/office/drawing/2014/main" id="{23FBAE37-D4A2-4B0E-B15D-ECDC4DA72299}"/>
              </a:ext>
            </a:extLst>
          </p:cNvPr>
          <p:cNvSpPr/>
          <p:nvPr/>
        </p:nvSpPr>
        <p:spPr>
          <a:xfrm rot="10993266">
            <a:off x="5874094" y="3301298"/>
            <a:ext cx="307201" cy="338844"/>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 name="Group 14">
            <a:extLst>
              <a:ext uri="{FF2B5EF4-FFF2-40B4-BE49-F238E27FC236}">
                <a16:creationId xmlns:a16="http://schemas.microsoft.com/office/drawing/2014/main" id="{D9C3CBAC-19A2-47C2-9284-91BDA75824A1}"/>
              </a:ext>
            </a:extLst>
          </p:cNvPr>
          <p:cNvGrpSpPr/>
          <p:nvPr/>
        </p:nvGrpSpPr>
        <p:grpSpPr>
          <a:xfrm>
            <a:off x="0" y="1108812"/>
            <a:ext cx="12158372" cy="5907505"/>
            <a:chOff x="0" y="1108812"/>
            <a:chExt cx="12158372" cy="5907505"/>
          </a:xfrm>
        </p:grpSpPr>
        <p:sp>
          <p:nvSpPr>
            <p:cNvPr id="14" name="Rectangle 13">
              <a:extLst>
                <a:ext uri="{FF2B5EF4-FFF2-40B4-BE49-F238E27FC236}">
                  <a16:creationId xmlns:a16="http://schemas.microsoft.com/office/drawing/2014/main" id="{72D30E73-4F6C-4570-9496-5B40AC5EBE21}"/>
                </a:ext>
              </a:extLst>
            </p:cNvPr>
            <p:cNvSpPr/>
            <p:nvPr/>
          </p:nvSpPr>
          <p:spPr>
            <a:xfrm>
              <a:off x="0" y="4715111"/>
              <a:ext cx="12158372" cy="2301206"/>
            </a:xfrm>
            <a:prstGeom prst="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Rectangle 382">
              <a:extLst>
                <a:ext uri="{FF2B5EF4-FFF2-40B4-BE49-F238E27FC236}">
                  <a16:creationId xmlns:a16="http://schemas.microsoft.com/office/drawing/2014/main" id="{1DA7A9A9-085C-4976-B8D9-BC8CFA8B641A}"/>
                </a:ext>
              </a:extLst>
            </p:cNvPr>
            <p:cNvSpPr/>
            <p:nvPr/>
          </p:nvSpPr>
          <p:spPr>
            <a:xfrm>
              <a:off x="7552413" y="1108812"/>
              <a:ext cx="4124732" cy="3563205"/>
            </a:xfrm>
            <a:prstGeom prst="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 name="Group 15">
            <a:extLst>
              <a:ext uri="{FF2B5EF4-FFF2-40B4-BE49-F238E27FC236}">
                <a16:creationId xmlns:a16="http://schemas.microsoft.com/office/drawing/2014/main" id="{0F789FE2-D107-4F07-B998-A736448BD145}"/>
              </a:ext>
            </a:extLst>
          </p:cNvPr>
          <p:cNvGrpSpPr/>
          <p:nvPr/>
        </p:nvGrpSpPr>
        <p:grpSpPr>
          <a:xfrm>
            <a:off x="5814060" y="3618611"/>
            <a:ext cx="457200" cy="740029"/>
            <a:chOff x="5814060" y="3618611"/>
            <a:chExt cx="457200" cy="740029"/>
          </a:xfrm>
        </p:grpSpPr>
        <p:cxnSp>
          <p:nvCxnSpPr>
            <p:cNvPr id="9" name="Straight Connector 8">
              <a:extLst>
                <a:ext uri="{FF2B5EF4-FFF2-40B4-BE49-F238E27FC236}">
                  <a16:creationId xmlns:a16="http://schemas.microsoft.com/office/drawing/2014/main" id="{FFE6B08B-029E-4145-84FA-942CCC9EC575}"/>
                </a:ext>
              </a:extLst>
            </p:cNvPr>
            <p:cNvCxnSpPr>
              <a:cxnSpLocks/>
            </p:cNvCxnSpPr>
            <p:nvPr/>
          </p:nvCxnSpPr>
          <p:spPr>
            <a:xfrm flipH="1">
              <a:off x="6039337" y="3618611"/>
              <a:ext cx="0" cy="351409"/>
            </a:xfrm>
            <a:prstGeom prst="line">
              <a:avLst/>
            </a:prstGeom>
            <a:ln w="28575">
              <a:solidFill>
                <a:srgbClr val="0000FF"/>
              </a:solidFill>
            </a:ln>
          </p:spPr>
          <p:style>
            <a:lnRef idx="1">
              <a:schemeClr val="accent1"/>
            </a:lnRef>
            <a:fillRef idx="0">
              <a:schemeClr val="accent1"/>
            </a:fillRef>
            <a:effectRef idx="0">
              <a:schemeClr val="accent1"/>
            </a:effectRef>
            <a:fontRef idx="minor">
              <a:schemeClr val="tx1"/>
            </a:fontRef>
          </p:style>
        </p:cxnSp>
        <p:sp>
          <p:nvSpPr>
            <p:cNvPr id="12" name="Freeform: Shape 11">
              <a:extLst>
                <a:ext uri="{FF2B5EF4-FFF2-40B4-BE49-F238E27FC236}">
                  <a16:creationId xmlns:a16="http://schemas.microsoft.com/office/drawing/2014/main" id="{FB2D9B09-51CA-44F4-BCD7-EE6D7B3D0707}"/>
                </a:ext>
              </a:extLst>
            </p:cNvPr>
            <p:cNvSpPr/>
            <p:nvPr/>
          </p:nvSpPr>
          <p:spPr>
            <a:xfrm>
              <a:off x="5814060" y="3947160"/>
              <a:ext cx="228600" cy="411480"/>
            </a:xfrm>
            <a:custGeom>
              <a:avLst/>
              <a:gdLst>
                <a:gd name="connsiteX0" fmla="*/ 228600 w 228600"/>
                <a:gd name="connsiteY0" fmla="*/ 0 h 411480"/>
                <a:gd name="connsiteX1" fmla="*/ 38100 w 228600"/>
                <a:gd name="connsiteY1" fmla="*/ 167640 h 411480"/>
                <a:gd name="connsiteX2" fmla="*/ 0 w 228600"/>
                <a:gd name="connsiteY2" fmla="*/ 411480 h 411480"/>
              </a:gdLst>
              <a:ahLst/>
              <a:cxnLst>
                <a:cxn ang="0">
                  <a:pos x="connsiteX0" y="connsiteY0"/>
                </a:cxn>
                <a:cxn ang="0">
                  <a:pos x="connsiteX1" y="connsiteY1"/>
                </a:cxn>
                <a:cxn ang="0">
                  <a:pos x="connsiteX2" y="connsiteY2"/>
                </a:cxn>
              </a:cxnLst>
              <a:rect l="l" t="t" r="r" b="b"/>
              <a:pathLst>
                <a:path w="228600" h="411480">
                  <a:moveTo>
                    <a:pt x="228600" y="0"/>
                  </a:moveTo>
                  <a:cubicBezTo>
                    <a:pt x="152400" y="49530"/>
                    <a:pt x="76200" y="99060"/>
                    <a:pt x="38100" y="167640"/>
                  </a:cubicBezTo>
                  <a:cubicBezTo>
                    <a:pt x="0" y="236220"/>
                    <a:pt x="0" y="323850"/>
                    <a:pt x="0" y="411480"/>
                  </a:cubicBezTo>
                </a:path>
              </a:pathLst>
            </a:custGeom>
            <a:noFill/>
            <a:ln w="285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6" name="Freeform: Shape 385">
              <a:extLst>
                <a:ext uri="{FF2B5EF4-FFF2-40B4-BE49-F238E27FC236}">
                  <a16:creationId xmlns:a16="http://schemas.microsoft.com/office/drawing/2014/main" id="{CDFE4E83-E6F2-4265-817F-C908BEFEDCED}"/>
                </a:ext>
              </a:extLst>
            </p:cNvPr>
            <p:cNvSpPr/>
            <p:nvPr/>
          </p:nvSpPr>
          <p:spPr>
            <a:xfrm flipH="1">
              <a:off x="6042660" y="3947160"/>
              <a:ext cx="228600" cy="411480"/>
            </a:xfrm>
            <a:custGeom>
              <a:avLst/>
              <a:gdLst>
                <a:gd name="connsiteX0" fmla="*/ 228600 w 228600"/>
                <a:gd name="connsiteY0" fmla="*/ 0 h 411480"/>
                <a:gd name="connsiteX1" fmla="*/ 38100 w 228600"/>
                <a:gd name="connsiteY1" fmla="*/ 167640 h 411480"/>
                <a:gd name="connsiteX2" fmla="*/ 0 w 228600"/>
                <a:gd name="connsiteY2" fmla="*/ 411480 h 411480"/>
              </a:gdLst>
              <a:ahLst/>
              <a:cxnLst>
                <a:cxn ang="0">
                  <a:pos x="connsiteX0" y="connsiteY0"/>
                </a:cxn>
                <a:cxn ang="0">
                  <a:pos x="connsiteX1" y="connsiteY1"/>
                </a:cxn>
                <a:cxn ang="0">
                  <a:pos x="connsiteX2" y="connsiteY2"/>
                </a:cxn>
              </a:cxnLst>
              <a:rect l="l" t="t" r="r" b="b"/>
              <a:pathLst>
                <a:path w="228600" h="411480">
                  <a:moveTo>
                    <a:pt x="228600" y="0"/>
                  </a:moveTo>
                  <a:cubicBezTo>
                    <a:pt x="152400" y="49530"/>
                    <a:pt x="76200" y="99060"/>
                    <a:pt x="38100" y="167640"/>
                  </a:cubicBezTo>
                  <a:cubicBezTo>
                    <a:pt x="0" y="236220"/>
                    <a:pt x="0" y="323850"/>
                    <a:pt x="0" y="411480"/>
                  </a:cubicBezTo>
                </a:path>
              </a:pathLst>
            </a:custGeom>
            <a:noFill/>
            <a:ln w="285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 name="Freeform: Shape 17">
            <a:extLst>
              <a:ext uri="{FF2B5EF4-FFF2-40B4-BE49-F238E27FC236}">
                <a16:creationId xmlns:a16="http://schemas.microsoft.com/office/drawing/2014/main" id="{19AD12BD-2BB7-4ACB-B743-26CB659DA4FD}"/>
              </a:ext>
            </a:extLst>
          </p:cNvPr>
          <p:cNvSpPr/>
          <p:nvPr/>
        </p:nvSpPr>
        <p:spPr>
          <a:xfrm>
            <a:off x="2320290" y="2766061"/>
            <a:ext cx="3432810" cy="638810"/>
          </a:xfrm>
          <a:custGeom>
            <a:avLst/>
            <a:gdLst>
              <a:gd name="connsiteX0" fmla="*/ 0 w 3337560"/>
              <a:gd name="connsiteY0" fmla="*/ 127582 h 1471844"/>
              <a:gd name="connsiteX1" fmla="*/ 2583180 w 3337560"/>
              <a:gd name="connsiteY1" fmla="*/ 127582 h 1471844"/>
              <a:gd name="connsiteX2" fmla="*/ 2617470 w 3337560"/>
              <a:gd name="connsiteY2" fmla="*/ 1453462 h 1471844"/>
              <a:gd name="connsiteX3" fmla="*/ 3337560 w 3337560"/>
              <a:gd name="connsiteY3" fmla="*/ 779092 h 1471844"/>
              <a:gd name="connsiteX0" fmla="*/ 0 w 3337560"/>
              <a:gd name="connsiteY0" fmla="*/ 82155 h 733665"/>
              <a:gd name="connsiteX1" fmla="*/ 2583180 w 3337560"/>
              <a:gd name="connsiteY1" fmla="*/ 82155 h 733665"/>
              <a:gd name="connsiteX2" fmla="*/ 3337560 w 3337560"/>
              <a:gd name="connsiteY2" fmla="*/ 733665 h 733665"/>
              <a:gd name="connsiteX0" fmla="*/ 0 w 3432810"/>
              <a:gd name="connsiteY0" fmla="*/ 81367 h 720177"/>
              <a:gd name="connsiteX1" fmla="*/ 2583180 w 3432810"/>
              <a:gd name="connsiteY1" fmla="*/ 81367 h 720177"/>
              <a:gd name="connsiteX2" fmla="*/ 3432810 w 3432810"/>
              <a:gd name="connsiteY2" fmla="*/ 720177 h 720177"/>
              <a:gd name="connsiteX0" fmla="*/ 0 w 3432810"/>
              <a:gd name="connsiteY0" fmla="*/ 81367 h 720177"/>
              <a:gd name="connsiteX1" fmla="*/ 2583180 w 3432810"/>
              <a:gd name="connsiteY1" fmla="*/ 81367 h 720177"/>
              <a:gd name="connsiteX2" fmla="*/ 3432810 w 3432810"/>
              <a:gd name="connsiteY2" fmla="*/ 720177 h 720177"/>
              <a:gd name="connsiteX0" fmla="*/ 0 w 3432810"/>
              <a:gd name="connsiteY0" fmla="*/ 0 h 638810"/>
              <a:gd name="connsiteX1" fmla="*/ 2583180 w 3432810"/>
              <a:gd name="connsiteY1" fmla="*/ 0 h 638810"/>
              <a:gd name="connsiteX2" fmla="*/ 3432810 w 3432810"/>
              <a:gd name="connsiteY2" fmla="*/ 638810 h 638810"/>
            </a:gdLst>
            <a:ahLst/>
            <a:cxnLst>
              <a:cxn ang="0">
                <a:pos x="connsiteX0" y="connsiteY0"/>
              </a:cxn>
              <a:cxn ang="0">
                <a:pos x="connsiteX1" y="connsiteY1"/>
              </a:cxn>
              <a:cxn ang="0">
                <a:pos x="connsiteX2" y="connsiteY2"/>
              </a:cxn>
            </a:cxnLst>
            <a:rect l="l" t="t" r="r" b="b"/>
            <a:pathLst>
              <a:path w="3432810" h="638810">
                <a:moveTo>
                  <a:pt x="0" y="0"/>
                </a:moveTo>
                <a:lnTo>
                  <a:pt x="2583180" y="0"/>
                </a:lnTo>
                <a:cubicBezTo>
                  <a:pt x="3155315" y="106468"/>
                  <a:pt x="2926398" y="636429"/>
                  <a:pt x="3432810" y="638810"/>
                </a:cubicBezTo>
              </a:path>
            </a:pathLst>
          </a:custGeom>
          <a:noFill/>
          <a:ln w="38100">
            <a:solidFill>
              <a:srgbClr val="FF9900"/>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TextBox 397">
            <a:extLst>
              <a:ext uri="{FF2B5EF4-FFF2-40B4-BE49-F238E27FC236}">
                <a16:creationId xmlns:a16="http://schemas.microsoft.com/office/drawing/2014/main" id="{91722BE3-525C-401C-B808-6F981700AE08}"/>
              </a:ext>
            </a:extLst>
          </p:cNvPr>
          <p:cNvSpPr txBox="1"/>
          <p:nvPr/>
        </p:nvSpPr>
        <p:spPr>
          <a:xfrm>
            <a:off x="3568138" y="2440175"/>
            <a:ext cx="2020906" cy="338554"/>
          </a:xfrm>
          <a:prstGeom prst="rect">
            <a:avLst/>
          </a:prstGeom>
          <a:noFill/>
        </p:spPr>
        <p:txBody>
          <a:bodyPr wrap="square" rtlCol="0">
            <a:spAutoFit/>
          </a:bodyPr>
          <a:lstStyle/>
          <a:p>
            <a:r>
              <a:rPr lang="en-US" sz="1600" dirty="0">
                <a:solidFill>
                  <a:srgbClr val="FF9900"/>
                </a:solidFill>
                <a:latin typeface="Candara" panose="020E0502030303020204" pitchFamily="34" charset="0"/>
              </a:rPr>
              <a:t>CA1 </a:t>
            </a:r>
            <a:r>
              <a:rPr lang="en-US" sz="1600" dirty="0" err="1">
                <a:solidFill>
                  <a:srgbClr val="FF9900"/>
                </a:solidFill>
                <a:latin typeface="Candara" panose="020E0502030303020204" pitchFamily="34" charset="0"/>
              </a:rPr>
              <a:t>Pyr</a:t>
            </a:r>
            <a:r>
              <a:rPr lang="en-US" sz="1600" dirty="0">
                <a:solidFill>
                  <a:srgbClr val="FF9900"/>
                </a:solidFill>
                <a:latin typeface="Candara" panose="020E0502030303020204" pitchFamily="34" charset="0"/>
              </a:rPr>
              <a:t>. Excitability</a:t>
            </a:r>
          </a:p>
        </p:txBody>
      </p:sp>
      <p:sp>
        <p:nvSpPr>
          <p:cNvPr id="400" name="Freeform: Shape 399">
            <a:extLst>
              <a:ext uri="{FF2B5EF4-FFF2-40B4-BE49-F238E27FC236}">
                <a16:creationId xmlns:a16="http://schemas.microsoft.com/office/drawing/2014/main" id="{659CD3E3-40AB-4795-BFEC-64C87D8C709B}"/>
              </a:ext>
            </a:extLst>
          </p:cNvPr>
          <p:cNvSpPr/>
          <p:nvPr/>
        </p:nvSpPr>
        <p:spPr>
          <a:xfrm>
            <a:off x="2293990" y="3452284"/>
            <a:ext cx="1939528" cy="638810"/>
          </a:xfrm>
          <a:custGeom>
            <a:avLst/>
            <a:gdLst>
              <a:gd name="connsiteX0" fmla="*/ 0 w 3337560"/>
              <a:gd name="connsiteY0" fmla="*/ 127582 h 1471844"/>
              <a:gd name="connsiteX1" fmla="*/ 2583180 w 3337560"/>
              <a:gd name="connsiteY1" fmla="*/ 127582 h 1471844"/>
              <a:gd name="connsiteX2" fmla="*/ 2617470 w 3337560"/>
              <a:gd name="connsiteY2" fmla="*/ 1453462 h 1471844"/>
              <a:gd name="connsiteX3" fmla="*/ 3337560 w 3337560"/>
              <a:gd name="connsiteY3" fmla="*/ 779092 h 1471844"/>
              <a:gd name="connsiteX0" fmla="*/ 0 w 3337560"/>
              <a:gd name="connsiteY0" fmla="*/ 82155 h 733665"/>
              <a:gd name="connsiteX1" fmla="*/ 2583180 w 3337560"/>
              <a:gd name="connsiteY1" fmla="*/ 82155 h 733665"/>
              <a:gd name="connsiteX2" fmla="*/ 3337560 w 3337560"/>
              <a:gd name="connsiteY2" fmla="*/ 733665 h 733665"/>
              <a:gd name="connsiteX0" fmla="*/ 0 w 3432810"/>
              <a:gd name="connsiteY0" fmla="*/ 81367 h 720177"/>
              <a:gd name="connsiteX1" fmla="*/ 2583180 w 3432810"/>
              <a:gd name="connsiteY1" fmla="*/ 81367 h 720177"/>
              <a:gd name="connsiteX2" fmla="*/ 3432810 w 3432810"/>
              <a:gd name="connsiteY2" fmla="*/ 720177 h 720177"/>
              <a:gd name="connsiteX0" fmla="*/ 0 w 3432810"/>
              <a:gd name="connsiteY0" fmla="*/ 81367 h 720177"/>
              <a:gd name="connsiteX1" fmla="*/ 2583180 w 3432810"/>
              <a:gd name="connsiteY1" fmla="*/ 81367 h 720177"/>
              <a:gd name="connsiteX2" fmla="*/ 3432810 w 3432810"/>
              <a:gd name="connsiteY2" fmla="*/ 720177 h 720177"/>
              <a:gd name="connsiteX0" fmla="*/ 0 w 3432810"/>
              <a:gd name="connsiteY0" fmla="*/ 0 h 638810"/>
              <a:gd name="connsiteX1" fmla="*/ 2583180 w 3432810"/>
              <a:gd name="connsiteY1" fmla="*/ 0 h 638810"/>
              <a:gd name="connsiteX2" fmla="*/ 3432810 w 3432810"/>
              <a:gd name="connsiteY2" fmla="*/ 638810 h 638810"/>
            </a:gdLst>
            <a:ahLst/>
            <a:cxnLst>
              <a:cxn ang="0">
                <a:pos x="connsiteX0" y="connsiteY0"/>
              </a:cxn>
              <a:cxn ang="0">
                <a:pos x="connsiteX1" y="connsiteY1"/>
              </a:cxn>
              <a:cxn ang="0">
                <a:pos x="connsiteX2" y="connsiteY2"/>
              </a:cxn>
            </a:cxnLst>
            <a:rect l="l" t="t" r="r" b="b"/>
            <a:pathLst>
              <a:path w="3432810" h="638810">
                <a:moveTo>
                  <a:pt x="0" y="0"/>
                </a:moveTo>
                <a:lnTo>
                  <a:pt x="2583180" y="0"/>
                </a:lnTo>
                <a:cubicBezTo>
                  <a:pt x="3155315" y="106468"/>
                  <a:pt x="2926398" y="636429"/>
                  <a:pt x="3432810" y="638810"/>
                </a:cubicBezTo>
              </a:path>
            </a:pathLst>
          </a:custGeom>
          <a:noFill/>
          <a:ln w="38100">
            <a:solidFill>
              <a:srgbClr val="008000"/>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TextBox 404">
            <a:extLst>
              <a:ext uri="{FF2B5EF4-FFF2-40B4-BE49-F238E27FC236}">
                <a16:creationId xmlns:a16="http://schemas.microsoft.com/office/drawing/2014/main" id="{EC1AF8AC-4E5D-4858-8096-C257F67A80B1}"/>
              </a:ext>
            </a:extLst>
          </p:cNvPr>
          <p:cNvSpPr txBox="1"/>
          <p:nvPr/>
        </p:nvSpPr>
        <p:spPr>
          <a:xfrm>
            <a:off x="3447416" y="3140007"/>
            <a:ext cx="2020906" cy="338554"/>
          </a:xfrm>
          <a:prstGeom prst="rect">
            <a:avLst/>
          </a:prstGeom>
          <a:noFill/>
        </p:spPr>
        <p:txBody>
          <a:bodyPr wrap="square" rtlCol="0">
            <a:spAutoFit/>
          </a:bodyPr>
          <a:lstStyle/>
          <a:p>
            <a:r>
              <a:rPr lang="en-US" sz="1600" dirty="0">
                <a:solidFill>
                  <a:srgbClr val="008000"/>
                </a:solidFill>
                <a:latin typeface="Candara" panose="020E0502030303020204" pitchFamily="34" charset="0"/>
              </a:rPr>
              <a:t>CA1 </a:t>
            </a:r>
            <a:r>
              <a:rPr lang="en-US" sz="1600" dirty="0" err="1">
                <a:solidFill>
                  <a:srgbClr val="008000"/>
                </a:solidFill>
                <a:latin typeface="Candara" panose="020E0502030303020204" pitchFamily="34" charset="0"/>
              </a:rPr>
              <a:t>Pyr</a:t>
            </a:r>
            <a:r>
              <a:rPr lang="en-US" sz="1600" dirty="0">
                <a:solidFill>
                  <a:srgbClr val="008000"/>
                </a:solidFill>
                <a:latin typeface="Candara" panose="020E0502030303020204" pitchFamily="34" charset="0"/>
              </a:rPr>
              <a:t>. Disinhibition</a:t>
            </a:r>
          </a:p>
        </p:txBody>
      </p:sp>
      <p:grpSp>
        <p:nvGrpSpPr>
          <p:cNvPr id="28" name="Group 27">
            <a:extLst>
              <a:ext uri="{FF2B5EF4-FFF2-40B4-BE49-F238E27FC236}">
                <a16:creationId xmlns:a16="http://schemas.microsoft.com/office/drawing/2014/main" id="{CD42CB8F-3521-4E82-A55E-B58C2CB2B271}"/>
              </a:ext>
            </a:extLst>
          </p:cNvPr>
          <p:cNvGrpSpPr/>
          <p:nvPr/>
        </p:nvGrpSpPr>
        <p:grpSpPr>
          <a:xfrm>
            <a:off x="4265125" y="3686454"/>
            <a:ext cx="495845" cy="542239"/>
            <a:chOff x="4265125" y="3686454"/>
            <a:chExt cx="495845" cy="542239"/>
          </a:xfrm>
        </p:grpSpPr>
        <p:sp>
          <p:nvSpPr>
            <p:cNvPr id="412" name="TextBox 411">
              <a:extLst>
                <a:ext uri="{FF2B5EF4-FFF2-40B4-BE49-F238E27FC236}">
                  <a16:creationId xmlns:a16="http://schemas.microsoft.com/office/drawing/2014/main" id="{C0AA99C7-9B69-4404-8829-6D1D2206EE89}"/>
                </a:ext>
              </a:extLst>
            </p:cNvPr>
            <p:cNvSpPr txBox="1"/>
            <p:nvPr/>
          </p:nvSpPr>
          <p:spPr>
            <a:xfrm>
              <a:off x="4265125" y="3686454"/>
              <a:ext cx="495845" cy="338554"/>
            </a:xfrm>
            <a:prstGeom prst="rect">
              <a:avLst/>
            </a:prstGeom>
            <a:noFill/>
          </p:spPr>
          <p:txBody>
            <a:bodyPr wrap="square" rtlCol="0">
              <a:spAutoFit/>
            </a:bodyPr>
            <a:lstStyle/>
            <a:p>
              <a:r>
                <a:rPr lang="en-US" sz="1600" dirty="0">
                  <a:solidFill>
                    <a:srgbClr val="FF0000"/>
                  </a:solidFill>
                  <a:latin typeface="Candara" panose="020E0502030303020204" pitchFamily="34" charset="0"/>
                </a:rPr>
                <a:t>SST</a:t>
              </a:r>
            </a:p>
          </p:txBody>
        </p:sp>
        <p:sp>
          <p:nvSpPr>
            <p:cNvPr id="401" name="Oval 400">
              <a:extLst>
                <a:ext uri="{FF2B5EF4-FFF2-40B4-BE49-F238E27FC236}">
                  <a16:creationId xmlns:a16="http://schemas.microsoft.com/office/drawing/2014/main" id="{2F88262B-FC1D-41DA-9124-F197747ADC0A}"/>
                </a:ext>
              </a:extLst>
            </p:cNvPr>
            <p:cNvSpPr/>
            <p:nvPr/>
          </p:nvSpPr>
          <p:spPr>
            <a:xfrm>
              <a:off x="4375887" y="3954373"/>
              <a:ext cx="274320" cy="27432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7DE36B5D-5F95-42BA-9E4C-51B404BC5BC7}"/>
              </a:ext>
            </a:extLst>
          </p:cNvPr>
          <p:cNvGrpSpPr/>
          <p:nvPr/>
        </p:nvGrpSpPr>
        <p:grpSpPr>
          <a:xfrm>
            <a:off x="4646825" y="3543659"/>
            <a:ext cx="1255942" cy="680856"/>
            <a:chOff x="4646825" y="3543659"/>
            <a:chExt cx="1255942" cy="680856"/>
          </a:xfrm>
        </p:grpSpPr>
        <p:sp>
          <p:nvSpPr>
            <p:cNvPr id="406" name="Freeform: Shape 405">
              <a:extLst>
                <a:ext uri="{FF2B5EF4-FFF2-40B4-BE49-F238E27FC236}">
                  <a16:creationId xmlns:a16="http://schemas.microsoft.com/office/drawing/2014/main" id="{7CEB9F38-4BCD-4248-B997-C7E307D1B3C3}"/>
                </a:ext>
              </a:extLst>
            </p:cNvPr>
            <p:cNvSpPr/>
            <p:nvPr/>
          </p:nvSpPr>
          <p:spPr>
            <a:xfrm rot="21301757">
              <a:off x="4646825" y="4081183"/>
              <a:ext cx="254535" cy="0"/>
            </a:xfrm>
            <a:custGeom>
              <a:avLst/>
              <a:gdLst>
                <a:gd name="connsiteX0" fmla="*/ 0 w 3337560"/>
                <a:gd name="connsiteY0" fmla="*/ 127582 h 1471844"/>
                <a:gd name="connsiteX1" fmla="*/ 2583180 w 3337560"/>
                <a:gd name="connsiteY1" fmla="*/ 127582 h 1471844"/>
                <a:gd name="connsiteX2" fmla="*/ 2617470 w 3337560"/>
                <a:gd name="connsiteY2" fmla="*/ 1453462 h 1471844"/>
                <a:gd name="connsiteX3" fmla="*/ 3337560 w 3337560"/>
                <a:gd name="connsiteY3" fmla="*/ 779092 h 1471844"/>
                <a:gd name="connsiteX0" fmla="*/ 0 w 3337560"/>
                <a:gd name="connsiteY0" fmla="*/ 82155 h 733665"/>
                <a:gd name="connsiteX1" fmla="*/ 2583180 w 3337560"/>
                <a:gd name="connsiteY1" fmla="*/ 82155 h 733665"/>
                <a:gd name="connsiteX2" fmla="*/ 3337560 w 3337560"/>
                <a:gd name="connsiteY2" fmla="*/ 733665 h 733665"/>
                <a:gd name="connsiteX0" fmla="*/ 0 w 3432810"/>
                <a:gd name="connsiteY0" fmla="*/ 81367 h 720177"/>
                <a:gd name="connsiteX1" fmla="*/ 2583180 w 3432810"/>
                <a:gd name="connsiteY1" fmla="*/ 81367 h 720177"/>
                <a:gd name="connsiteX2" fmla="*/ 3432810 w 3432810"/>
                <a:gd name="connsiteY2" fmla="*/ 720177 h 720177"/>
                <a:gd name="connsiteX0" fmla="*/ 0 w 3432810"/>
                <a:gd name="connsiteY0" fmla="*/ 81367 h 720177"/>
                <a:gd name="connsiteX1" fmla="*/ 2583180 w 3432810"/>
                <a:gd name="connsiteY1" fmla="*/ 81367 h 720177"/>
                <a:gd name="connsiteX2" fmla="*/ 3432810 w 3432810"/>
                <a:gd name="connsiteY2" fmla="*/ 720177 h 720177"/>
                <a:gd name="connsiteX0" fmla="*/ 0 w 3432810"/>
                <a:gd name="connsiteY0" fmla="*/ 0 h 638810"/>
                <a:gd name="connsiteX1" fmla="*/ 2583180 w 3432810"/>
                <a:gd name="connsiteY1" fmla="*/ 0 h 638810"/>
                <a:gd name="connsiteX2" fmla="*/ 3432810 w 3432810"/>
                <a:gd name="connsiteY2" fmla="*/ 638810 h 638810"/>
                <a:gd name="connsiteX0" fmla="*/ 0 w 2583179"/>
                <a:gd name="connsiteY0" fmla="*/ 0 h 0"/>
                <a:gd name="connsiteX1" fmla="*/ 2583180 w 2583179"/>
                <a:gd name="connsiteY1" fmla="*/ 0 h 0"/>
                <a:gd name="connsiteX0" fmla="*/ 0 w 1744"/>
                <a:gd name="connsiteY0" fmla="*/ 0 h 0"/>
                <a:gd name="connsiteX1" fmla="*/ 1744 w 1744"/>
                <a:gd name="connsiteY1" fmla="*/ 23812 h 0"/>
                <a:gd name="connsiteX0" fmla="*/ 0 w 10000"/>
                <a:gd name="connsiteY0" fmla="*/ 0 h 0"/>
                <a:gd name="connsiteX1" fmla="*/ 10000 w 10000"/>
                <a:gd name="connsiteY1" fmla="*/ -19050 h 0"/>
                <a:gd name="connsiteX0" fmla="*/ 0 w 10000"/>
                <a:gd name="connsiteY0" fmla="*/ 0 h 0"/>
                <a:gd name="connsiteX1" fmla="*/ 10000 w 10000"/>
                <a:gd name="connsiteY1" fmla="*/ 19050 h 0"/>
              </a:gdLst>
              <a:ahLst/>
              <a:cxnLst>
                <a:cxn ang="0">
                  <a:pos x="connsiteX0" y="connsiteY0"/>
                </a:cxn>
                <a:cxn ang="0">
                  <a:pos x="connsiteX1" y="connsiteY1"/>
                </a:cxn>
              </a:cxnLst>
              <a:rect l="l" t="t" r="r" b="b"/>
              <a:pathLst>
                <a:path w="10000">
                  <a:moveTo>
                    <a:pt x="0" y="0"/>
                  </a:moveTo>
                  <a:lnTo>
                    <a:pt x="10000" y="19050"/>
                  </a:ln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AFBBEE69-32D0-4C8C-B15B-55984B77B2DA}"/>
                </a:ext>
              </a:extLst>
            </p:cNvPr>
            <p:cNvSpPr/>
            <p:nvPr/>
          </p:nvSpPr>
          <p:spPr>
            <a:xfrm>
              <a:off x="4745831" y="3795713"/>
              <a:ext cx="223838" cy="295275"/>
            </a:xfrm>
            <a:custGeom>
              <a:avLst/>
              <a:gdLst>
                <a:gd name="connsiteX0" fmla="*/ 0 w 223838"/>
                <a:gd name="connsiteY0" fmla="*/ 295275 h 295275"/>
                <a:gd name="connsiteX1" fmla="*/ 135732 w 223838"/>
                <a:gd name="connsiteY1" fmla="*/ 83343 h 295275"/>
                <a:gd name="connsiteX2" fmla="*/ 223838 w 223838"/>
                <a:gd name="connsiteY2" fmla="*/ 0 h 295275"/>
                <a:gd name="connsiteX0" fmla="*/ 0 w 223838"/>
                <a:gd name="connsiteY0" fmla="*/ 295275 h 295275"/>
                <a:gd name="connsiteX1" fmla="*/ 135732 w 223838"/>
                <a:gd name="connsiteY1" fmla="*/ 83343 h 295275"/>
                <a:gd name="connsiteX2" fmla="*/ 223838 w 223838"/>
                <a:gd name="connsiteY2" fmla="*/ 0 h 295275"/>
                <a:gd name="connsiteX0" fmla="*/ 0 w 223838"/>
                <a:gd name="connsiteY0" fmla="*/ 295275 h 295275"/>
                <a:gd name="connsiteX1" fmla="*/ 95251 w 223838"/>
                <a:gd name="connsiteY1" fmla="*/ 64293 h 295275"/>
                <a:gd name="connsiteX2" fmla="*/ 223838 w 223838"/>
                <a:gd name="connsiteY2" fmla="*/ 0 h 295275"/>
                <a:gd name="connsiteX0" fmla="*/ 0 w 223838"/>
                <a:gd name="connsiteY0" fmla="*/ 295275 h 295275"/>
                <a:gd name="connsiteX1" fmla="*/ 223838 w 223838"/>
                <a:gd name="connsiteY1" fmla="*/ 0 h 295275"/>
                <a:gd name="connsiteX0" fmla="*/ 0 w 223838"/>
                <a:gd name="connsiteY0" fmla="*/ 295275 h 295275"/>
                <a:gd name="connsiteX1" fmla="*/ 223838 w 223838"/>
                <a:gd name="connsiteY1" fmla="*/ 0 h 295275"/>
                <a:gd name="connsiteX0" fmla="*/ 0 w 223838"/>
                <a:gd name="connsiteY0" fmla="*/ 295275 h 295275"/>
                <a:gd name="connsiteX1" fmla="*/ 223838 w 223838"/>
                <a:gd name="connsiteY1" fmla="*/ 0 h 295275"/>
              </a:gdLst>
              <a:ahLst/>
              <a:cxnLst>
                <a:cxn ang="0">
                  <a:pos x="connsiteX0" y="connsiteY0"/>
                </a:cxn>
                <a:cxn ang="0">
                  <a:pos x="connsiteX1" y="connsiteY1"/>
                </a:cxn>
              </a:cxnLst>
              <a:rect l="l" t="t" r="r" b="b"/>
              <a:pathLst>
                <a:path w="223838" h="295275">
                  <a:moveTo>
                    <a:pt x="0" y="295275"/>
                  </a:moveTo>
                  <a:cubicBezTo>
                    <a:pt x="100807" y="273050"/>
                    <a:pt x="56356" y="34131"/>
                    <a:pt x="223838" y="0"/>
                  </a:cubicBez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0" name="Freeform: Shape 409">
              <a:extLst>
                <a:ext uri="{FF2B5EF4-FFF2-40B4-BE49-F238E27FC236}">
                  <a16:creationId xmlns:a16="http://schemas.microsoft.com/office/drawing/2014/main" id="{95C27CB4-E52B-4006-BA91-44090F6EAF82}"/>
                </a:ext>
              </a:extLst>
            </p:cNvPr>
            <p:cNvSpPr/>
            <p:nvPr/>
          </p:nvSpPr>
          <p:spPr>
            <a:xfrm>
              <a:off x="5293211" y="3596060"/>
              <a:ext cx="552450" cy="141064"/>
            </a:xfrm>
            <a:custGeom>
              <a:avLst/>
              <a:gdLst>
                <a:gd name="connsiteX0" fmla="*/ 0 w 223838"/>
                <a:gd name="connsiteY0" fmla="*/ 295275 h 295275"/>
                <a:gd name="connsiteX1" fmla="*/ 135732 w 223838"/>
                <a:gd name="connsiteY1" fmla="*/ 83343 h 295275"/>
                <a:gd name="connsiteX2" fmla="*/ 223838 w 223838"/>
                <a:gd name="connsiteY2" fmla="*/ 0 h 295275"/>
                <a:gd name="connsiteX0" fmla="*/ 0 w 223838"/>
                <a:gd name="connsiteY0" fmla="*/ 295275 h 295275"/>
                <a:gd name="connsiteX1" fmla="*/ 135732 w 223838"/>
                <a:gd name="connsiteY1" fmla="*/ 83343 h 295275"/>
                <a:gd name="connsiteX2" fmla="*/ 223838 w 223838"/>
                <a:gd name="connsiteY2" fmla="*/ 0 h 295275"/>
                <a:gd name="connsiteX0" fmla="*/ 0 w 223838"/>
                <a:gd name="connsiteY0" fmla="*/ 295275 h 295275"/>
                <a:gd name="connsiteX1" fmla="*/ 95251 w 223838"/>
                <a:gd name="connsiteY1" fmla="*/ 64293 h 295275"/>
                <a:gd name="connsiteX2" fmla="*/ 223838 w 223838"/>
                <a:gd name="connsiteY2" fmla="*/ 0 h 295275"/>
                <a:gd name="connsiteX0" fmla="*/ 0 w 223838"/>
                <a:gd name="connsiteY0" fmla="*/ 295275 h 295275"/>
                <a:gd name="connsiteX1" fmla="*/ 223838 w 223838"/>
                <a:gd name="connsiteY1" fmla="*/ 0 h 295275"/>
                <a:gd name="connsiteX0" fmla="*/ 0 w 223838"/>
                <a:gd name="connsiteY0" fmla="*/ 295275 h 295275"/>
                <a:gd name="connsiteX1" fmla="*/ 223838 w 223838"/>
                <a:gd name="connsiteY1" fmla="*/ 0 h 295275"/>
                <a:gd name="connsiteX0" fmla="*/ 0 w 223838"/>
                <a:gd name="connsiteY0" fmla="*/ 295275 h 295275"/>
                <a:gd name="connsiteX1" fmla="*/ 223838 w 223838"/>
                <a:gd name="connsiteY1" fmla="*/ 0 h 295275"/>
                <a:gd name="connsiteX0" fmla="*/ 0 w 528638"/>
                <a:gd name="connsiteY0" fmla="*/ 123825 h 123825"/>
                <a:gd name="connsiteX1" fmla="*/ 528638 w 528638"/>
                <a:gd name="connsiteY1" fmla="*/ 0 h 123825"/>
                <a:gd name="connsiteX0" fmla="*/ 0 w 528638"/>
                <a:gd name="connsiteY0" fmla="*/ 123825 h 123825"/>
                <a:gd name="connsiteX1" fmla="*/ 528638 w 528638"/>
                <a:gd name="connsiteY1" fmla="*/ 0 h 123825"/>
                <a:gd name="connsiteX0" fmla="*/ 0 w 533400"/>
                <a:gd name="connsiteY0" fmla="*/ 142875 h 142875"/>
                <a:gd name="connsiteX1" fmla="*/ 533400 w 533400"/>
                <a:gd name="connsiteY1" fmla="*/ 0 h 142875"/>
                <a:gd name="connsiteX0" fmla="*/ 0 w 533400"/>
                <a:gd name="connsiteY0" fmla="*/ 142875 h 142875"/>
                <a:gd name="connsiteX1" fmla="*/ 533400 w 533400"/>
                <a:gd name="connsiteY1" fmla="*/ 0 h 142875"/>
                <a:gd name="connsiteX0" fmla="*/ 0 w 533400"/>
                <a:gd name="connsiteY0" fmla="*/ 142875 h 143791"/>
                <a:gd name="connsiteX1" fmla="*/ 533400 w 533400"/>
                <a:gd name="connsiteY1" fmla="*/ 0 h 143791"/>
                <a:gd name="connsiteX0" fmla="*/ 0 w 552450"/>
                <a:gd name="connsiteY0" fmla="*/ 133350 h 136858"/>
                <a:gd name="connsiteX1" fmla="*/ 552450 w 552450"/>
                <a:gd name="connsiteY1" fmla="*/ 0 h 136858"/>
                <a:gd name="connsiteX0" fmla="*/ 0 w 552450"/>
                <a:gd name="connsiteY0" fmla="*/ 133350 h 141064"/>
                <a:gd name="connsiteX1" fmla="*/ 552450 w 552450"/>
                <a:gd name="connsiteY1" fmla="*/ 0 h 141064"/>
              </a:gdLst>
              <a:ahLst/>
              <a:cxnLst>
                <a:cxn ang="0">
                  <a:pos x="connsiteX0" y="connsiteY0"/>
                </a:cxn>
                <a:cxn ang="0">
                  <a:pos x="connsiteX1" y="connsiteY1"/>
                </a:cxn>
              </a:cxnLst>
              <a:rect l="l" t="t" r="r" b="b"/>
              <a:pathLst>
                <a:path w="552450" h="141064">
                  <a:moveTo>
                    <a:pt x="0" y="133350"/>
                  </a:moveTo>
                  <a:cubicBezTo>
                    <a:pt x="219870" y="134937"/>
                    <a:pt x="203992" y="186531"/>
                    <a:pt x="552450" y="0"/>
                  </a:cubicBez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3" name="Straight Connector 22">
              <a:extLst>
                <a:ext uri="{FF2B5EF4-FFF2-40B4-BE49-F238E27FC236}">
                  <a16:creationId xmlns:a16="http://schemas.microsoft.com/office/drawing/2014/main" id="{08FEB39C-5FD8-4A83-8250-0A8826F8A456}"/>
                </a:ext>
              </a:extLst>
            </p:cNvPr>
            <p:cNvCxnSpPr>
              <a:cxnSpLocks/>
              <a:stCxn id="402" idx="6"/>
              <a:endCxn id="411" idx="2"/>
            </p:cNvCxnSpPr>
            <p:nvPr/>
          </p:nvCxnSpPr>
          <p:spPr>
            <a:xfrm flipV="1">
              <a:off x="5304031" y="4085945"/>
              <a:ext cx="407095" cy="1410"/>
            </a:xfrm>
            <a:prstGeom prst="lin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cxnSp>
        <p:sp>
          <p:nvSpPr>
            <p:cNvPr id="407" name="Oval 406">
              <a:extLst>
                <a:ext uri="{FF2B5EF4-FFF2-40B4-BE49-F238E27FC236}">
                  <a16:creationId xmlns:a16="http://schemas.microsoft.com/office/drawing/2014/main" id="{B3B16B18-D5D5-4725-A76D-E7949141A7ED}"/>
                </a:ext>
              </a:extLst>
            </p:cNvPr>
            <p:cNvSpPr/>
            <p:nvPr/>
          </p:nvSpPr>
          <p:spPr>
            <a:xfrm>
              <a:off x="4866208" y="4040225"/>
              <a:ext cx="91440" cy="9144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a:extLst>
                <a:ext uri="{FF2B5EF4-FFF2-40B4-BE49-F238E27FC236}">
                  <a16:creationId xmlns:a16="http://schemas.microsoft.com/office/drawing/2014/main" id="{D1D42B9D-C118-408B-99CB-CEA583162474}"/>
                </a:ext>
              </a:extLst>
            </p:cNvPr>
            <p:cNvSpPr/>
            <p:nvPr/>
          </p:nvSpPr>
          <p:spPr>
            <a:xfrm>
              <a:off x="4898615" y="3752444"/>
              <a:ext cx="91440" cy="9144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Oval 408">
              <a:extLst>
                <a:ext uri="{FF2B5EF4-FFF2-40B4-BE49-F238E27FC236}">
                  <a16:creationId xmlns:a16="http://schemas.microsoft.com/office/drawing/2014/main" id="{B40295A5-A76E-4B5D-AD0D-B300E2E754CB}"/>
                </a:ext>
              </a:extLst>
            </p:cNvPr>
            <p:cNvSpPr/>
            <p:nvPr/>
          </p:nvSpPr>
          <p:spPr>
            <a:xfrm>
              <a:off x="5811327" y="3543659"/>
              <a:ext cx="91440" cy="9144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a:extLst>
                <a:ext uri="{FF2B5EF4-FFF2-40B4-BE49-F238E27FC236}">
                  <a16:creationId xmlns:a16="http://schemas.microsoft.com/office/drawing/2014/main" id="{A15EB273-B05A-4A54-A993-6C9AAE0FE4CF}"/>
                </a:ext>
              </a:extLst>
            </p:cNvPr>
            <p:cNvSpPr/>
            <p:nvPr/>
          </p:nvSpPr>
          <p:spPr>
            <a:xfrm>
              <a:off x="5711126" y="4040225"/>
              <a:ext cx="91440" cy="9144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2" name="Oval 401">
              <a:extLst>
                <a:ext uri="{FF2B5EF4-FFF2-40B4-BE49-F238E27FC236}">
                  <a16:creationId xmlns:a16="http://schemas.microsoft.com/office/drawing/2014/main" id="{81F1973B-F8BA-49ED-A4AF-3A07F5672D82}"/>
                </a:ext>
              </a:extLst>
            </p:cNvPr>
            <p:cNvSpPr/>
            <p:nvPr/>
          </p:nvSpPr>
          <p:spPr>
            <a:xfrm>
              <a:off x="5029711" y="3950195"/>
              <a:ext cx="274320" cy="27432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3" name="Oval 402">
              <a:extLst>
                <a:ext uri="{FF2B5EF4-FFF2-40B4-BE49-F238E27FC236}">
                  <a16:creationId xmlns:a16="http://schemas.microsoft.com/office/drawing/2014/main" id="{F4FD358C-B0E7-4D19-B0BD-22F79E190BB1}"/>
                </a:ext>
              </a:extLst>
            </p:cNvPr>
            <p:cNvSpPr/>
            <p:nvPr/>
          </p:nvSpPr>
          <p:spPr>
            <a:xfrm>
              <a:off x="5024279" y="3582014"/>
              <a:ext cx="274320" cy="27432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0173A471-BC86-4EF5-8A9D-241E708AC5C7}"/>
              </a:ext>
            </a:extLst>
          </p:cNvPr>
          <p:cNvGrpSpPr/>
          <p:nvPr/>
        </p:nvGrpSpPr>
        <p:grpSpPr>
          <a:xfrm>
            <a:off x="4303225" y="3354786"/>
            <a:ext cx="2452624" cy="1509905"/>
            <a:chOff x="4303225" y="3354786"/>
            <a:chExt cx="2452624" cy="1509905"/>
          </a:xfrm>
        </p:grpSpPr>
        <p:sp>
          <p:nvSpPr>
            <p:cNvPr id="414" name="TextBox 413">
              <a:extLst>
                <a:ext uri="{FF2B5EF4-FFF2-40B4-BE49-F238E27FC236}">
                  <a16:creationId xmlns:a16="http://schemas.microsoft.com/office/drawing/2014/main" id="{909C292B-A6AF-42A7-B08B-93B0AF1623B2}"/>
                </a:ext>
              </a:extLst>
            </p:cNvPr>
            <p:cNvSpPr txBox="1"/>
            <p:nvPr/>
          </p:nvSpPr>
          <p:spPr>
            <a:xfrm>
              <a:off x="4303225" y="4322452"/>
              <a:ext cx="495845" cy="338554"/>
            </a:xfrm>
            <a:prstGeom prst="rect">
              <a:avLst/>
            </a:prstGeom>
            <a:noFill/>
          </p:spPr>
          <p:txBody>
            <a:bodyPr wrap="square" rtlCol="0">
              <a:spAutoFit/>
            </a:bodyPr>
            <a:lstStyle/>
            <a:p>
              <a:r>
                <a:rPr lang="en-US" sz="1600" dirty="0">
                  <a:solidFill>
                    <a:srgbClr val="FF0000"/>
                  </a:solidFill>
                  <a:latin typeface="Candara" panose="020E0502030303020204" pitchFamily="34" charset="0"/>
                </a:rPr>
                <a:t>PV</a:t>
              </a:r>
            </a:p>
          </p:txBody>
        </p:sp>
        <p:sp>
          <p:nvSpPr>
            <p:cNvPr id="415" name="Oval 414">
              <a:extLst>
                <a:ext uri="{FF2B5EF4-FFF2-40B4-BE49-F238E27FC236}">
                  <a16:creationId xmlns:a16="http://schemas.microsoft.com/office/drawing/2014/main" id="{C61068ED-DF2D-4C5B-AE49-757871DFDA8D}"/>
                </a:ext>
              </a:extLst>
            </p:cNvPr>
            <p:cNvSpPr/>
            <p:nvPr/>
          </p:nvSpPr>
          <p:spPr>
            <a:xfrm>
              <a:off x="4375887" y="4590371"/>
              <a:ext cx="274320" cy="27432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D1543C8-DD5C-4CA6-B39F-2BA4F92F3ECC}"/>
                </a:ext>
              </a:extLst>
            </p:cNvPr>
            <p:cNvSpPr/>
            <p:nvPr/>
          </p:nvSpPr>
          <p:spPr>
            <a:xfrm>
              <a:off x="4635500" y="3403601"/>
              <a:ext cx="2120349" cy="1338616"/>
            </a:xfrm>
            <a:custGeom>
              <a:avLst/>
              <a:gdLst>
                <a:gd name="connsiteX0" fmla="*/ 0 w 2277196"/>
                <a:gd name="connsiteY0" fmla="*/ 1381583 h 1505029"/>
                <a:gd name="connsiteX1" fmla="*/ 2051050 w 2277196"/>
                <a:gd name="connsiteY1" fmla="*/ 1387933 h 1505029"/>
                <a:gd name="connsiteX2" fmla="*/ 2178050 w 2277196"/>
                <a:gd name="connsiteY2" fmla="*/ 149683 h 1505029"/>
                <a:gd name="connsiteX3" fmla="*/ 1631950 w 2277196"/>
                <a:gd name="connsiteY3" fmla="*/ 67133 h 1505029"/>
                <a:gd name="connsiteX0" fmla="*/ 0 w 2178050"/>
                <a:gd name="connsiteY0" fmla="*/ 1381583 h 1381583"/>
                <a:gd name="connsiteX1" fmla="*/ 2178050 w 2178050"/>
                <a:gd name="connsiteY1" fmla="*/ 149683 h 1381583"/>
                <a:gd name="connsiteX2" fmla="*/ 1631950 w 2178050"/>
                <a:gd name="connsiteY2" fmla="*/ 67133 h 1381583"/>
                <a:gd name="connsiteX0" fmla="*/ 0 w 2444750"/>
                <a:gd name="connsiteY0" fmla="*/ 1317822 h 1317822"/>
                <a:gd name="connsiteX1" fmla="*/ 2444750 w 2444750"/>
                <a:gd name="connsiteY1" fmla="*/ 1159072 h 1317822"/>
                <a:gd name="connsiteX2" fmla="*/ 1631950 w 2444750"/>
                <a:gd name="connsiteY2" fmla="*/ 3372 h 1317822"/>
                <a:gd name="connsiteX0" fmla="*/ 0 w 2446484"/>
                <a:gd name="connsiteY0" fmla="*/ 1317822 h 1317822"/>
                <a:gd name="connsiteX1" fmla="*/ 2444750 w 2446484"/>
                <a:gd name="connsiteY1" fmla="*/ 1159072 h 1317822"/>
                <a:gd name="connsiteX2" fmla="*/ 1631950 w 2446484"/>
                <a:gd name="connsiteY2" fmla="*/ 3372 h 1317822"/>
                <a:gd name="connsiteX0" fmla="*/ 0 w 2458906"/>
                <a:gd name="connsiteY0" fmla="*/ 1317822 h 1324519"/>
                <a:gd name="connsiteX1" fmla="*/ 2444750 w 2458906"/>
                <a:gd name="connsiteY1" fmla="*/ 1159072 h 1324519"/>
                <a:gd name="connsiteX2" fmla="*/ 1631950 w 2458906"/>
                <a:gd name="connsiteY2" fmla="*/ 3372 h 1324519"/>
                <a:gd name="connsiteX0" fmla="*/ 0 w 1631950"/>
                <a:gd name="connsiteY0" fmla="*/ 1314450 h 1314450"/>
                <a:gd name="connsiteX1" fmla="*/ 1631950 w 1631950"/>
                <a:gd name="connsiteY1" fmla="*/ 0 h 1314450"/>
                <a:gd name="connsiteX0" fmla="*/ 0 w 1922771"/>
                <a:gd name="connsiteY0" fmla="*/ 1314450 h 1314450"/>
                <a:gd name="connsiteX1" fmla="*/ 1631950 w 1922771"/>
                <a:gd name="connsiteY1" fmla="*/ 0 h 1314450"/>
                <a:gd name="connsiteX0" fmla="*/ 0 w 2120349"/>
                <a:gd name="connsiteY0" fmla="*/ 1314450 h 1338616"/>
                <a:gd name="connsiteX1" fmla="*/ 1631950 w 2120349"/>
                <a:gd name="connsiteY1" fmla="*/ 0 h 1338616"/>
              </a:gdLst>
              <a:ahLst/>
              <a:cxnLst>
                <a:cxn ang="0">
                  <a:pos x="connsiteX0" y="connsiteY0"/>
                </a:cxn>
                <a:cxn ang="0">
                  <a:pos x="connsiteX1" y="connsiteY1"/>
                </a:cxn>
              </a:cxnLst>
              <a:rect l="l" t="t" r="r" b="b"/>
              <a:pathLst>
                <a:path w="2120349" h="1338616">
                  <a:moveTo>
                    <a:pt x="0" y="1314450"/>
                  </a:moveTo>
                  <a:cubicBezTo>
                    <a:pt x="1966383" y="1530350"/>
                    <a:pt x="2694517" y="234950"/>
                    <a:pt x="1631950" y="0"/>
                  </a:cubicBez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415">
              <a:extLst>
                <a:ext uri="{FF2B5EF4-FFF2-40B4-BE49-F238E27FC236}">
                  <a16:creationId xmlns:a16="http://schemas.microsoft.com/office/drawing/2014/main" id="{E2288FD8-9C09-44B7-BE55-232D2B0814AE}"/>
                </a:ext>
              </a:extLst>
            </p:cNvPr>
            <p:cNvSpPr/>
            <p:nvPr/>
          </p:nvSpPr>
          <p:spPr>
            <a:xfrm>
              <a:off x="6207039" y="3354786"/>
              <a:ext cx="91440" cy="9144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8B2814E7-11AC-4940-9A5F-541514AD752F}"/>
              </a:ext>
            </a:extLst>
          </p:cNvPr>
          <p:cNvGrpSpPr/>
          <p:nvPr/>
        </p:nvGrpSpPr>
        <p:grpSpPr>
          <a:xfrm>
            <a:off x="2300463" y="4093768"/>
            <a:ext cx="2031864" cy="713428"/>
            <a:chOff x="2300463" y="4093768"/>
            <a:chExt cx="2031864" cy="713428"/>
          </a:xfrm>
        </p:grpSpPr>
        <p:sp>
          <p:nvSpPr>
            <p:cNvPr id="413" name="Freeform: Shape 412">
              <a:extLst>
                <a:ext uri="{FF2B5EF4-FFF2-40B4-BE49-F238E27FC236}">
                  <a16:creationId xmlns:a16="http://schemas.microsoft.com/office/drawing/2014/main" id="{CA3C9E0D-8A4B-4B49-AABC-0D8A60097005}"/>
                </a:ext>
              </a:extLst>
            </p:cNvPr>
            <p:cNvSpPr/>
            <p:nvPr/>
          </p:nvSpPr>
          <p:spPr>
            <a:xfrm>
              <a:off x="2300463" y="4093768"/>
              <a:ext cx="1939528" cy="638810"/>
            </a:xfrm>
            <a:custGeom>
              <a:avLst/>
              <a:gdLst>
                <a:gd name="connsiteX0" fmla="*/ 0 w 3337560"/>
                <a:gd name="connsiteY0" fmla="*/ 127582 h 1471844"/>
                <a:gd name="connsiteX1" fmla="*/ 2583180 w 3337560"/>
                <a:gd name="connsiteY1" fmla="*/ 127582 h 1471844"/>
                <a:gd name="connsiteX2" fmla="*/ 2617470 w 3337560"/>
                <a:gd name="connsiteY2" fmla="*/ 1453462 h 1471844"/>
                <a:gd name="connsiteX3" fmla="*/ 3337560 w 3337560"/>
                <a:gd name="connsiteY3" fmla="*/ 779092 h 1471844"/>
                <a:gd name="connsiteX0" fmla="*/ 0 w 3337560"/>
                <a:gd name="connsiteY0" fmla="*/ 82155 h 733665"/>
                <a:gd name="connsiteX1" fmla="*/ 2583180 w 3337560"/>
                <a:gd name="connsiteY1" fmla="*/ 82155 h 733665"/>
                <a:gd name="connsiteX2" fmla="*/ 3337560 w 3337560"/>
                <a:gd name="connsiteY2" fmla="*/ 733665 h 733665"/>
                <a:gd name="connsiteX0" fmla="*/ 0 w 3432810"/>
                <a:gd name="connsiteY0" fmla="*/ 81367 h 720177"/>
                <a:gd name="connsiteX1" fmla="*/ 2583180 w 3432810"/>
                <a:gd name="connsiteY1" fmla="*/ 81367 h 720177"/>
                <a:gd name="connsiteX2" fmla="*/ 3432810 w 3432810"/>
                <a:gd name="connsiteY2" fmla="*/ 720177 h 720177"/>
                <a:gd name="connsiteX0" fmla="*/ 0 w 3432810"/>
                <a:gd name="connsiteY0" fmla="*/ 81367 h 720177"/>
                <a:gd name="connsiteX1" fmla="*/ 2583180 w 3432810"/>
                <a:gd name="connsiteY1" fmla="*/ 81367 h 720177"/>
                <a:gd name="connsiteX2" fmla="*/ 3432810 w 3432810"/>
                <a:gd name="connsiteY2" fmla="*/ 720177 h 720177"/>
                <a:gd name="connsiteX0" fmla="*/ 0 w 3432810"/>
                <a:gd name="connsiteY0" fmla="*/ 0 h 638810"/>
                <a:gd name="connsiteX1" fmla="*/ 2583180 w 3432810"/>
                <a:gd name="connsiteY1" fmla="*/ 0 h 638810"/>
                <a:gd name="connsiteX2" fmla="*/ 3432810 w 3432810"/>
                <a:gd name="connsiteY2" fmla="*/ 638810 h 638810"/>
              </a:gdLst>
              <a:ahLst/>
              <a:cxnLst>
                <a:cxn ang="0">
                  <a:pos x="connsiteX0" y="connsiteY0"/>
                </a:cxn>
                <a:cxn ang="0">
                  <a:pos x="connsiteX1" y="connsiteY1"/>
                </a:cxn>
                <a:cxn ang="0">
                  <a:pos x="connsiteX2" y="connsiteY2"/>
                </a:cxn>
              </a:cxnLst>
              <a:rect l="l" t="t" r="r" b="b"/>
              <a:pathLst>
                <a:path w="3432810" h="638810">
                  <a:moveTo>
                    <a:pt x="0" y="0"/>
                  </a:moveTo>
                  <a:lnTo>
                    <a:pt x="2583180" y="0"/>
                  </a:lnTo>
                  <a:cubicBezTo>
                    <a:pt x="3155315" y="106468"/>
                    <a:pt x="2926398" y="636429"/>
                    <a:pt x="3432810" y="638810"/>
                  </a:cubicBez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7" name="Oval 416">
              <a:extLst>
                <a:ext uri="{FF2B5EF4-FFF2-40B4-BE49-F238E27FC236}">
                  <a16:creationId xmlns:a16="http://schemas.microsoft.com/office/drawing/2014/main" id="{CE23F2D5-21AB-4C31-A4FE-7153C877CA01}"/>
                </a:ext>
              </a:extLst>
            </p:cNvPr>
            <p:cNvSpPr/>
            <p:nvPr/>
          </p:nvSpPr>
          <p:spPr>
            <a:xfrm>
              <a:off x="4149447" y="4624316"/>
              <a:ext cx="182880" cy="18288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2151D403-725C-4ADD-A409-C18C7A9A1B8A}"/>
              </a:ext>
            </a:extLst>
          </p:cNvPr>
          <p:cNvGrpSpPr/>
          <p:nvPr/>
        </p:nvGrpSpPr>
        <p:grpSpPr>
          <a:xfrm>
            <a:off x="1860747" y="2545964"/>
            <a:ext cx="1374855" cy="2000389"/>
            <a:chOff x="1860747" y="2545964"/>
            <a:chExt cx="1374855" cy="2000389"/>
          </a:xfrm>
        </p:grpSpPr>
        <p:sp>
          <p:nvSpPr>
            <p:cNvPr id="387" name="TextBox 386">
              <a:extLst>
                <a:ext uri="{FF2B5EF4-FFF2-40B4-BE49-F238E27FC236}">
                  <a16:creationId xmlns:a16="http://schemas.microsoft.com/office/drawing/2014/main" id="{9FAF2444-A93B-47C1-8AFB-40B4435C75A3}"/>
                </a:ext>
              </a:extLst>
            </p:cNvPr>
            <p:cNvSpPr txBox="1"/>
            <p:nvPr/>
          </p:nvSpPr>
          <p:spPr>
            <a:xfrm>
              <a:off x="2208127" y="2753852"/>
              <a:ext cx="810193" cy="461665"/>
            </a:xfrm>
            <a:prstGeom prst="rect">
              <a:avLst/>
            </a:prstGeom>
            <a:noFill/>
          </p:spPr>
          <p:txBody>
            <a:bodyPr wrap="square" rtlCol="0">
              <a:spAutoFit/>
            </a:bodyPr>
            <a:lstStyle/>
            <a:p>
              <a:r>
                <a:rPr lang="en-US" sz="2400" dirty="0" err="1">
                  <a:solidFill>
                    <a:srgbClr val="FF9900"/>
                  </a:solidFill>
                  <a:latin typeface="Candara" panose="020E0502030303020204" pitchFamily="34" charset="0"/>
                </a:rPr>
                <a:t>ACh</a:t>
              </a:r>
              <a:endParaRPr lang="en-US" sz="2400" dirty="0">
                <a:solidFill>
                  <a:srgbClr val="FF9900"/>
                </a:solidFill>
                <a:latin typeface="Candara" panose="020E0502030303020204" pitchFamily="34" charset="0"/>
              </a:endParaRPr>
            </a:p>
          </p:txBody>
        </p:sp>
        <p:sp>
          <p:nvSpPr>
            <p:cNvPr id="393" name="TextBox 392">
              <a:extLst>
                <a:ext uri="{FF2B5EF4-FFF2-40B4-BE49-F238E27FC236}">
                  <a16:creationId xmlns:a16="http://schemas.microsoft.com/office/drawing/2014/main" id="{E41FA009-9190-4BD9-95CA-0703F31969BA}"/>
                </a:ext>
              </a:extLst>
            </p:cNvPr>
            <p:cNvSpPr txBox="1"/>
            <p:nvPr/>
          </p:nvSpPr>
          <p:spPr>
            <a:xfrm>
              <a:off x="2208127" y="3428985"/>
              <a:ext cx="810193" cy="461665"/>
            </a:xfrm>
            <a:prstGeom prst="rect">
              <a:avLst/>
            </a:prstGeom>
            <a:noFill/>
          </p:spPr>
          <p:txBody>
            <a:bodyPr wrap="square" rtlCol="0">
              <a:spAutoFit/>
            </a:bodyPr>
            <a:lstStyle/>
            <a:p>
              <a:r>
                <a:rPr lang="en-US" sz="2400" dirty="0">
                  <a:solidFill>
                    <a:srgbClr val="008000"/>
                  </a:solidFill>
                  <a:latin typeface="Candara" panose="020E0502030303020204" pitchFamily="34" charset="0"/>
                </a:rPr>
                <a:t>Glut</a:t>
              </a:r>
            </a:p>
          </p:txBody>
        </p:sp>
        <p:sp>
          <p:nvSpPr>
            <p:cNvPr id="394" name="TextBox 393">
              <a:extLst>
                <a:ext uri="{FF2B5EF4-FFF2-40B4-BE49-F238E27FC236}">
                  <a16:creationId xmlns:a16="http://schemas.microsoft.com/office/drawing/2014/main" id="{494D9BDE-ED30-4557-B843-D1BFB45951BC}"/>
                </a:ext>
              </a:extLst>
            </p:cNvPr>
            <p:cNvSpPr txBox="1"/>
            <p:nvPr/>
          </p:nvSpPr>
          <p:spPr>
            <a:xfrm>
              <a:off x="2208127" y="4084688"/>
              <a:ext cx="1027475" cy="461665"/>
            </a:xfrm>
            <a:prstGeom prst="rect">
              <a:avLst/>
            </a:prstGeom>
            <a:noFill/>
          </p:spPr>
          <p:txBody>
            <a:bodyPr wrap="square" rtlCol="0">
              <a:spAutoFit/>
            </a:bodyPr>
            <a:lstStyle/>
            <a:p>
              <a:r>
                <a:rPr lang="en-US" sz="2400" dirty="0">
                  <a:solidFill>
                    <a:srgbClr val="FF0000"/>
                  </a:solidFill>
                  <a:latin typeface="Candara" panose="020E0502030303020204" pitchFamily="34" charset="0"/>
                </a:rPr>
                <a:t>GABA</a:t>
              </a:r>
            </a:p>
          </p:txBody>
        </p:sp>
        <p:sp>
          <p:nvSpPr>
            <p:cNvPr id="3" name="Oval 2">
              <a:extLst>
                <a:ext uri="{FF2B5EF4-FFF2-40B4-BE49-F238E27FC236}">
                  <a16:creationId xmlns:a16="http://schemas.microsoft.com/office/drawing/2014/main" id="{9FB19150-C8D7-449B-A4C6-B916308E9813}"/>
                </a:ext>
              </a:extLst>
            </p:cNvPr>
            <p:cNvSpPr/>
            <p:nvPr/>
          </p:nvSpPr>
          <p:spPr>
            <a:xfrm>
              <a:off x="1860747" y="2545964"/>
              <a:ext cx="457200" cy="457200"/>
            </a:xfrm>
            <a:prstGeom prst="ellipse">
              <a:avLst/>
            </a:prstGeom>
            <a:solidFill>
              <a:srgbClr val="FFC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 name="Oval 383">
              <a:extLst>
                <a:ext uri="{FF2B5EF4-FFF2-40B4-BE49-F238E27FC236}">
                  <a16:creationId xmlns:a16="http://schemas.microsoft.com/office/drawing/2014/main" id="{9849DC39-444F-4EF1-BF79-C8291913AD65}"/>
                </a:ext>
              </a:extLst>
            </p:cNvPr>
            <p:cNvSpPr/>
            <p:nvPr/>
          </p:nvSpPr>
          <p:spPr>
            <a:xfrm>
              <a:off x="1860747" y="3205725"/>
              <a:ext cx="457200" cy="457200"/>
            </a:xfrm>
            <a:prstGeom prst="ellipse">
              <a:avLst/>
            </a:prstGeom>
            <a:solidFill>
              <a:srgbClr val="008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a:extLst>
                <a:ext uri="{FF2B5EF4-FFF2-40B4-BE49-F238E27FC236}">
                  <a16:creationId xmlns:a16="http://schemas.microsoft.com/office/drawing/2014/main" id="{6603180D-6775-432A-96C5-3EF446B3CC4D}"/>
                </a:ext>
              </a:extLst>
            </p:cNvPr>
            <p:cNvSpPr/>
            <p:nvPr/>
          </p:nvSpPr>
          <p:spPr>
            <a:xfrm>
              <a:off x="1860747" y="3865485"/>
              <a:ext cx="457200" cy="45720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8" name="TextBox 417">
            <a:extLst>
              <a:ext uri="{FF2B5EF4-FFF2-40B4-BE49-F238E27FC236}">
                <a16:creationId xmlns:a16="http://schemas.microsoft.com/office/drawing/2014/main" id="{CAA1E730-8F86-46F8-AE30-0B178781B017}"/>
              </a:ext>
            </a:extLst>
          </p:cNvPr>
          <p:cNvSpPr txBox="1"/>
          <p:nvPr/>
        </p:nvSpPr>
        <p:spPr>
          <a:xfrm>
            <a:off x="2833583" y="3818452"/>
            <a:ext cx="1281953" cy="338554"/>
          </a:xfrm>
          <a:prstGeom prst="rect">
            <a:avLst/>
          </a:prstGeom>
          <a:noFill/>
        </p:spPr>
        <p:txBody>
          <a:bodyPr wrap="square" rtlCol="0">
            <a:spAutoFit/>
          </a:bodyPr>
          <a:lstStyle/>
          <a:p>
            <a:r>
              <a:rPr lang="en-US" sz="1600" dirty="0">
                <a:solidFill>
                  <a:srgbClr val="FF0000"/>
                </a:solidFill>
                <a:latin typeface="Candara" panose="020E0502030303020204" pitchFamily="34" charset="0"/>
              </a:rPr>
              <a:t>Theta  Time</a:t>
            </a:r>
          </a:p>
        </p:txBody>
      </p:sp>
      <p:sp>
        <p:nvSpPr>
          <p:cNvPr id="419" name="TextBox 418">
            <a:extLst>
              <a:ext uri="{FF2B5EF4-FFF2-40B4-BE49-F238E27FC236}">
                <a16:creationId xmlns:a16="http://schemas.microsoft.com/office/drawing/2014/main" id="{BAD31A27-76EB-4D1A-BFC2-A079C7E7E784}"/>
              </a:ext>
            </a:extLst>
          </p:cNvPr>
          <p:cNvSpPr txBox="1"/>
          <p:nvPr/>
        </p:nvSpPr>
        <p:spPr>
          <a:xfrm>
            <a:off x="954473" y="4470993"/>
            <a:ext cx="2353529" cy="246221"/>
          </a:xfrm>
          <a:prstGeom prst="rect">
            <a:avLst/>
          </a:prstGeom>
          <a:noFill/>
        </p:spPr>
        <p:txBody>
          <a:bodyPr wrap="none" rtlCol="0">
            <a:spAutoFit/>
          </a:bodyPr>
          <a:lstStyle/>
          <a:p>
            <a:r>
              <a:rPr lang="en-US" sz="1000" dirty="0">
                <a:latin typeface="Century Gothic" panose="020B0502020202020204" pitchFamily="34" charset="0"/>
              </a:rPr>
              <a:t>Adapted from Muller &amp; Remy, 2017</a:t>
            </a:r>
          </a:p>
        </p:txBody>
      </p:sp>
      <p:grpSp>
        <p:nvGrpSpPr>
          <p:cNvPr id="35" name="Group 34">
            <a:extLst>
              <a:ext uri="{FF2B5EF4-FFF2-40B4-BE49-F238E27FC236}">
                <a16:creationId xmlns:a16="http://schemas.microsoft.com/office/drawing/2014/main" id="{118C1F68-5A24-43D1-A490-18458C995D4E}"/>
              </a:ext>
            </a:extLst>
          </p:cNvPr>
          <p:cNvGrpSpPr/>
          <p:nvPr/>
        </p:nvGrpSpPr>
        <p:grpSpPr>
          <a:xfrm>
            <a:off x="891219" y="2512689"/>
            <a:ext cx="1129809" cy="1897695"/>
            <a:chOff x="891219" y="2512689"/>
            <a:chExt cx="1129809" cy="1897695"/>
          </a:xfrm>
        </p:grpSpPr>
        <p:sp>
          <p:nvSpPr>
            <p:cNvPr id="420" name="Oval 419">
              <a:extLst>
                <a:ext uri="{FF2B5EF4-FFF2-40B4-BE49-F238E27FC236}">
                  <a16:creationId xmlns:a16="http://schemas.microsoft.com/office/drawing/2014/main" id="{ED48A56D-1692-4DE9-9ABB-66EE4A35D240}"/>
                </a:ext>
              </a:extLst>
            </p:cNvPr>
            <p:cNvSpPr/>
            <p:nvPr/>
          </p:nvSpPr>
          <p:spPr>
            <a:xfrm>
              <a:off x="1627109" y="3428142"/>
              <a:ext cx="182880" cy="18288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Oval 420">
              <a:extLst>
                <a:ext uri="{FF2B5EF4-FFF2-40B4-BE49-F238E27FC236}">
                  <a16:creationId xmlns:a16="http://schemas.microsoft.com/office/drawing/2014/main" id="{6333A7FA-8FCA-475B-A5C5-BABECBAF0B6A}"/>
                </a:ext>
              </a:extLst>
            </p:cNvPr>
            <p:cNvSpPr/>
            <p:nvPr/>
          </p:nvSpPr>
          <p:spPr>
            <a:xfrm>
              <a:off x="1640978" y="2512689"/>
              <a:ext cx="182880" cy="18288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22" name="Straight Connector 421">
              <a:extLst>
                <a:ext uri="{FF2B5EF4-FFF2-40B4-BE49-F238E27FC236}">
                  <a16:creationId xmlns:a16="http://schemas.microsoft.com/office/drawing/2014/main" id="{081B0B01-A243-4A54-820B-5F760330C147}"/>
                </a:ext>
              </a:extLst>
            </p:cNvPr>
            <p:cNvCxnSpPr/>
            <p:nvPr/>
          </p:nvCxnSpPr>
          <p:spPr>
            <a:xfrm>
              <a:off x="1730720" y="3101465"/>
              <a:ext cx="0" cy="208520"/>
            </a:xfrm>
            <a:prstGeom prst="line">
              <a:avLst/>
            </a:prstGeom>
            <a:ln w="57150">
              <a:solidFill>
                <a:srgbClr val="FF9900"/>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6A1BCCC2-D60C-4060-B28B-70EF1B200734}"/>
                </a:ext>
              </a:extLst>
            </p:cNvPr>
            <p:cNvCxnSpPr/>
            <p:nvPr/>
          </p:nvCxnSpPr>
          <p:spPr>
            <a:xfrm>
              <a:off x="1730720" y="3882468"/>
              <a:ext cx="0" cy="208520"/>
            </a:xfrm>
            <a:prstGeom prst="line">
              <a:avLst/>
            </a:prstGeom>
            <a:ln w="57150">
              <a:solidFill>
                <a:srgbClr val="FF9900"/>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1A232206-C272-4029-880A-493EEE345796}"/>
                </a:ext>
              </a:extLst>
            </p:cNvPr>
            <p:cNvCxnSpPr/>
            <p:nvPr/>
          </p:nvCxnSpPr>
          <p:spPr>
            <a:xfrm>
              <a:off x="1730720" y="4152900"/>
              <a:ext cx="0" cy="208520"/>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1691B1D-3CE0-4501-B97C-C9A1D713C229}"/>
                </a:ext>
              </a:extLst>
            </p:cNvPr>
            <p:cNvCxnSpPr/>
            <p:nvPr/>
          </p:nvCxnSpPr>
          <p:spPr>
            <a:xfrm>
              <a:off x="1730720" y="2776164"/>
              <a:ext cx="0" cy="208520"/>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sp>
          <p:nvSpPr>
            <p:cNvPr id="32" name="Freeform: Shape 31">
              <a:extLst>
                <a:ext uri="{FF2B5EF4-FFF2-40B4-BE49-F238E27FC236}">
                  <a16:creationId xmlns:a16="http://schemas.microsoft.com/office/drawing/2014/main" id="{8D978736-E703-4062-8557-F754786E8E0A}"/>
                </a:ext>
              </a:extLst>
            </p:cNvPr>
            <p:cNvSpPr/>
            <p:nvPr/>
          </p:nvSpPr>
          <p:spPr>
            <a:xfrm>
              <a:off x="1156331" y="2889216"/>
              <a:ext cx="748671" cy="953833"/>
            </a:xfrm>
            <a:custGeom>
              <a:avLst/>
              <a:gdLst>
                <a:gd name="connsiteX0" fmla="*/ 722531 w 722531"/>
                <a:gd name="connsiteY0" fmla="*/ 755157 h 1045110"/>
                <a:gd name="connsiteX1" fmla="*/ 441544 w 722531"/>
                <a:gd name="connsiteY1" fmla="*/ 964707 h 1045110"/>
                <a:gd name="connsiteX2" fmla="*/ 46256 w 722531"/>
                <a:gd name="connsiteY2" fmla="*/ 974232 h 1045110"/>
                <a:gd name="connsiteX3" fmla="*/ 60544 w 722531"/>
                <a:gd name="connsiteY3" fmla="*/ 88407 h 1045110"/>
                <a:gd name="connsiteX4" fmla="*/ 517744 w 722531"/>
                <a:gd name="connsiteY4" fmla="*/ 78882 h 1045110"/>
                <a:gd name="connsiteX0" fmla="*/ 722531 w 722531"/>
                <a:gd name="connsiteY0" fmla="*/ 755157 h 999784"/>
                <a:gd name="connsiteX1" fmla="*/ 46256 w 722531"/>
                <a:gd name="connsiteY1" fmla="*/ 974232 h 999784"/>
                <a:gd name="connsiteX2" fmla="*/ 60544 w 722531"/>
                <a:gd name="connsiteY2" fmla="*/ 88407 h 999784"/>
                <a:gd name="connsiteX3" fmla="*/ 517744 w 722531"/>
                <a:gd name="connsiteY3" fmla="*/ 78882 h 999784"/>
                <a:gd name="connsiteX0" fmla="*/ 678300 w 678300"/>
                <a:gd name="connsiteY0" fmla="*/ 676275 h 920902"/>
                <a:gd name="connsiteX1" fmla="*/ 2025 w 678300"/>
                <a:gd name="connsiteY1" fmla="*/ 895350 h 920902"/>
                <a:gd name="connsiteX2" fmla="*/ 473513 w 678300"/>
                <a:gd name="connsiteY2" fmla="*/ 0 h 920902"/>
                <a:gd name="connsiteX0" fmla="*/ 739958 w 739958"/>
                <a:gd name="connsiteY0" fmla="*/ 676275 h 686501"/>
                <a:gd name="connsiteX1" fmla="*/ 1771 w 739958"/>
                <a:gd name="connsiteY1" fmla="*/ 495300 h 686501"/>
                <a:gd name="connsiteX2" fmla="*/ 535171 w 739958"/>
                <a:gd name="connsiteY2" fmla="*/ 0 h 686501"/>
                <a:gd name="connsiteX0" fmla="*/ 739085 w 739085"/>
                <a:gd name="connsiteY0" fmla="*/ 676275 h 800166"/>
                <a:gd name="connsiteX1" fmla="*/ 898 w 739085"/>
                <a:gd name="connsiteY1" fmla="*/ 495300 h 800166"/>
                <a:gd name="connsiteX2" fmla="*/ 534298 w 739085"/>
                <a:gd name="connsiteY2" fmla="*/ 0 h 800166"/>
                <a:gd name="connsiteX0" fmla="*/ 739085 w 739085"/>
                <a:gd name="connsiteY0" fmla="*/ 683772 h 807663"/>
                <a:gd name="connsiteX1" fmla="*/ 898 w 739085"/>
                <a:gd name="connsiteY1" fmla="*/ 502797 h 807663"/>
                <a:gd name="connsiteX2" fmla="*/ 534298 w 739085"/>
                <a:gd name="connsiteY2" fmla="*/ 7497 h 807663"/>
                <a:gd name="connsiteX0" fmla="*/ 740214 w 740214"/>
                <a:gd name="connsiteY0" fmla="*/ 683772 h 945652"/>
                <a:gd name="connsiteX1" fmla="*/ 2027 w 740214"/>
                <a:gd name="connsiteY1" fmla="*/ 502797 h 945652"/>
                <a:gd name="connsiteX2" fmla="*/ 535427 w 740214"/>
                <a:gd name="connsiteY2" fmla="*/ 7497 h 945652"/>
                <a:gd name="connsiteX0" fmla="*/ 204787 w 204787"/>
                <a:gd name="connsiteY0" fmla="*/ 676275 h 676275"/>
                <a:gd name="connsiteX1" fmla="*/ 0 w 204787"/>
                <a:gd name="connsiteY1" fmla="*/ 0 h 676275"/>
                <a:gd name="connsiteX0" fmla="*/ 621501 w 621501"/>
                <a:gd name="connsiteY0" fmla="*/ 676275 h 867893"/>
                <a:gd name="connsiteX1" fmla="*/ 416714 w 621501"/>
                <a:gd name="connsiteY1" fmla="*/ 0 h 867893"/>
                <a:gd name="connsiteX0" fmla="*/ 885251 w 885251"/>
                <a:gd name="connsiteY0" fmla="*/ 676835 h 842812"/>
                <a:gd name="connsiteX1" fmla="*/ 680464 w 885251"/>
                <a:gd name="connsiteY1" fmla="*/ 560 h 842812"/>
                <a:gd name="connsiteX0" fmla="*/ 811256 w 811256"/>
                <a:gd name="connsiteY0" fmla="*/ 678232 h 841736"/>
                <a:gd name="connsiteX1" fmla="*/ 606469 w 811256"/>
                <a:gd name="connsiteY1" fmla="*/ 1957 h 841736"/>
                <a:gd name="connsiteX0" fmla="*/ 748671 w 748671"/>
                <a:gd name="connsiteY0" fmla="*/ 677896 h 953833"/>
                <a:gd name="connsiteX1" fmla="*/ 543884 w 748671"/>
                <a:gd name="connsiteY1" fmla="*/ 1621 h 953833"/>
              </a:gdLst>
              <a:ahLst/>
              <a:cxnLst>
                <a:cxn ang="0">
                  <a:pos x="connsiteX0" y="connsiteY0"/>
                </a:cxn>
                <a:cxn ang="0">
                  <a:pos x="connsiteX1" y="connsiteY1"/>
                </a:cxn>
              </a:cxnLst>
              <a:rect l="l" t="t" r="r" b="b"/>
              <a:pathLst>
                <a:path w="748671" h="953833">
                  <a:moveTo>
                    <a:pt x="748671" y="677896"/>
                  </a:moveTo>
                  <a:cubicBezTo>
                    <a:pt x="-400678" y="1590709"/>
                    <a:pt x="-26029" y="-58704"/>
                    <a:pt x="543884" y="1621"/>
                  </a:cubicBezTo>
                </a:path>
              </a:pathLst>
            </a:custGeom>
            <a:noFill/>
            <a:ln w="28575">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357593B-9002-4A16-A92F-F3BCEC9489A7}"/>
                </a:ext>
              </a:extLst>
            </p:cNvPr>
            <p:cNvSpPr/>
            <p:nvPr/>
          </p:nvSpPr>
          <p:spPr>
            <a:xfrm>
              <a:off x="1206918" y="3771900"/>
              <a:ext cx="498058" cy="503439"/>
            </a:xfrm>
            <a:custGeom>
              <a:avLst/>
              <a:gdLst>
                <a:gd name="connsiteX0" fmla="*/ 482119 w 601181"/>
                <a:gd name="connsiteY0" fmla="*/ 0 h 500063"/>
                <a:gd name="connsiteX1" fmla="*/ 1106 w 601181"/>
                <a:gd name="connsiteY1" fmla="*/ 414338 h 500063"/>
                <a:gd name="connsiteX2" fmla="*/ 601181 w 601181"/>
                <a:gd name="connsiteY2" fmla="*/ 500063 h 500063"/>
                <a:gd name="connsiteX0" fmla="*/ 0 w 119062"/>
                <a:gd name="connsiteY0" fmla="*/ 0 h 500063"/>
                <a:gd name="connsiteX1" fmla="*/ 119062 w 119062"/>
                <a:gd name="connsiteY1" fmla="*/ 500063 h 500063"/>
                <a:gd name="connsiteX0" fmla="*/ 378996 w 498058"/>
                <a:gd name="connsiteY0" fmla="*/ 0 h 503439"/>
                <a:gd name="connsiteX1" fmla="*/ 498058 w 498058"/>
                <a:gd name="connsiteY1" fmla="*/ 500063 h 503439"/>
              </a:gdLst>
              <a:ahLst/>
              <a:cxnLst>
                <a:cxn ang="0">
                  <a:pos x="connsiteX0" y="connsiteY0"/>
                </a:cxn>
                <a:cxn ang="0">
                  <a:pos x="connsiteX1" y="connsiteY1"/>
                </a:cxn>
              </a:cxnLst>
              <a:rect l="l" t="t" r="r" b="b"/>
              <a:pathLst>
                <a:path w="498058" h="503439">
                  <a:moveTo>
                    <a:pt x="378996" y="0"/>
                  </a:moveTo>
                  <a:cubicBezTo>
                    <a:pt x="418683" y="166688"/>
                    <a:pt x="-570329" y="542925"/>
                    <a:pt x="498058" y="500063"/>
                  </a:cubicBezTo>
                </a:path>
              </a:pathLst>
            </a:custGeom>
            <a:noFill/>
            <a:ln w="28575">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Freeform: Shape 33">
              <a:extLst>
                <a:ext uri="{FF2B5EF4-FFF2-40B4-BE49-F238E27FC236}">
                  <a16:creationId xmlns:a16="http://schemas.microsoft.com/office/drawing/2014/main" id="{18254054-BD0C-45E0-BB02-88DCE9025AF1}"/>
                </a:ext>
              </a:extLst>
            </p:cNvPr>
            <p:cNvSpPr/>
            <p:nvPr/>
          </p:nvSpPr>
          <p:spPr>
            <a:xfrm>
              <a:off x="1413151" y="2938463"/>
              <a:ext cx="520423" cy="287011"/>
            </a:xfrm>
            <a:custGeom>
              <a:avLst/>
              <a:gdLst>
                <a:gd name="connsiteX0" fmla="*/ 228600 w 228600"/>
                <a:gd name="connsiteY0" fmla="*/ 0 h 276225"/>
                <a:gd name="connsiteX1" fmla="*/ 0 w 228600"/>
                <a:gd name="connsiteY1" fmla="*/ 276225 h 276225"/>
                <a:gd name="connsiteX0" fmla="*/ 371249 w 371249"/>
                <a:gd name="connsiteY0" fmla="*/ 0 h 276225"/>
                <a:gd name="connsiteX1" fmla="*/ 142649 w 371249"/>
                <a:gd name="connsiteY1" fmla="*/ 276225 h 276225"/>
                <a:gd name="connsiteX0" fmla="*/ 520423 w 520423"/>
                <a:gd name="connsiteY0" fmla="*/ 0 h 287011"/>
                <a:gd name="connsiteX1" fmla="*/ 291823 w 520423"/>
                <a:gd name="connsiteY1" fmla="*/ 276225 h 287011"/>
              </a:gdLst>
              <a:ahLst/>
              <a:cxnLst>
                <a:cxn ang="0">
                  <a:pos x="connsiteX0" y="connsiteY0"/>
                </a:cxn>
                <a:cxn ang="0">
                  <a:pos x="connsiteX1" y="connsiteY1"/>
                </a:cxn>
              </a:cxnLst>
              <a:rect l="l" t="t" r="r" b="b"/>
              <a:pathLst>
                <a:path w="520423" h="287011">
                  <a:moveTo>
                    <a:pt x="520423" y="0"/>
                  </a:moveTo>
                  <a:cubicBezTo>
                    <a:pt x="-203477" y="301625"/>
                    <a:pt x="-65364" y="303213"/>
                    <a:pt x="291823" y="276225"/>
                  </a:cubicBezTo>
                </a:path>
              </a:pathLst>
            </a:custGeom>
            <a:noFill/>
            <a:ln w="28575">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6" name="Freeform: Shape 425">
              <a:extLst>
                <a:ext uri="{FF2B5EF4-FFF2-40B4-BE49-F238E27FC236}">
                  <a16:creationId xmlns:a16="http://schemas.microsoft.com/office/drawing/2014/main" id="{760CC30D-4B91-4121-9857-C54A1D9F59AC}"/>
                </a:ext>
              </a:extLst>
            </p:cNvPr>
            <p:cNvSpPr/>
            <p:nvPr/>
          </p:nvSpPr>
          <p:spPr>
            <a:xfrm>
              <a:off x="1296952" y="3222085"/>
              <a:ext cx="429269" cy="755917"/>
            </a:xfrm>
            <a:custGeom>
              <a:avLst/>
              <a:gdLst>
                <a:gd name="connsiteX0" fmla="*/ 228600 w 228600"/>
                <a:gd name="connsiteY0" fmla="*/ 0 h 276225"/>
                <a:gd name="connsiteX1" fmla="*/ 0 w 228600"/>
                <a:gd name="connsiteY1" fmla="*/ 276225 h 276225"/>
                <a:gd name="connsiteX0" fmla="*/ 371249 w 371249"/>
                <a:gd name="connsiteY0" fmla="*/ 0 h 276225"/>
                <a:gd name="connsiteX1" fmla="*/ 142649 w 371249"/>
                <a:gd name="connsiteY1" fmla="*/ 276225 h 276225"/>
                <a:gd name="connsiteX0" fmla="*/ 520423 w 520423"/>
                <a:gd name="connsiteY0" fmla="*/ 0 h 287011"/>
                <a:gd name="connsiteX1" fmla="*/ 291823 w 520423"/>
                <a:gd name="connsiteY1" fmla="*/ 276225 h 287011"/>
                <a:gd name="connsiteX0" fmla="*/ 371614 w 500201"/>
                <a:gd name="connsiteY0" fmla="*/ 0 h 767828"/>
                <a:gd name="connsiteX1" fmla="*/ 500201 w 500201"/>
                <a:gd name="connsiteY1" fmla="*/ 766763 h 767828"/>
                <a:gd name="connsiteX0" fmla="*/ 300682 w 429269"/>
                <a:gd name="connsiteY0" fmla="*/ 0 h 767799"/>
                <a:gd name="connsiteX1" fmla="*/ 429269 w 429269"/>
                <a:gd name="connsiteY1" fmla="*/ 766763 h 767799"/>
                <a:gd name="connsiteX0" fmla="*/ 300682 w 429269"/>
                <a:gd name="connsiteY0" fmla="*/ 0 h 755917"/>
                <a:gd name="connsiteX1" fmla="*/ 429269 w 429269"/>
                <a:gd name="connsiteY1" fmla="*/ 754857 h 755917"/>
              </a:gdLst>
              <a:ahLst/>
              <a:cxnLst>
                <a:cxn ang="0">
                  <a:pos x="connsiteX0" y="connsiteY0"/>
                </a:cxn>
                <a:cxn ang="0">
                  <a:pos x="connsiteX1" y="connsiteY1"/>
                </a:cxn>
              </a:cxnLst>
              <a:rect l="l" t="t" r="r" b="b"/>
              <a:pathLst>
                <a:path w="429269" h="755917">
                  <a:moveTo>
                    <a:pt x="300682" y="0"/>
                  </a:moveTo>
                  <a:cubicBezTo>
                    <a:pt x="-261293" y="287338"/>
                    <a:pt x="72082" y="781845"/>
                    <a:pt x="429269" y="754857"/>
                  </a:cubicBezTo>
                </a:path>
              </a:pathLst>
            </a:custGeom>
            <a:noFill/>
            <a:ln w="28575">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Freeform: Shape 426">
              <a:extLst>
                <a:ext uri="{FF2B5EF4-FFF2-40B4-BE49-F238E27FC236}">
                  <a16:creationId xmlns:a16="http://schemas.microsoft.com/office/drawing/2014/main" id="{B455BD63-6950-478A-97EA-5893C619583D}"/>
                </a:ext>
              </a:extLst>
            </p:cNvPr>
            <p:cNvSpPr/>
            <p:nvPr/>
          </p:nvSpPr>
          <p:spPr>
            <a:xfrm>
              <a:off x="891219" y="2595775"/>
              <a:ext cx="1129809" cy="1814609"/>
            </a:xfrm>
            <a:custGeom>
              <a:avLst/>
              <a:gdLst>
                <a:gd name="connsiteX0" fmla="*/ 228600 w 228600"/>
                <a:gd name="connsiteY0" fmla="*/ 0 h 276225"/>
                <a:gd name="connsiteX1" fmla="*/ 0 w 228600"/>
                <a:gd name="connsiteY1" fmla="*/ 276225 h 276225"/>
                <a:gd name="connsiteX0" fmla="*/ 371249 w 371249"/>
                <a:gd name="connsiteY0" fmla="*/ 0 h 276225"/>
                <a:gd name="connsiteX1" fmla="*/ 142649 w 371249"/>
                <a:gd name="connsiteY1" fmla="*/ 276225 h 276225"/>
                <a:gd name="connsiteX0" fmla="*/ 520423 w 520423"/>
                <a:gd name="connsiteY0" fmla="*/ 0 h 287011"/>
                <a:gd name="connsiteX1" fmla="*/ 291823 w 520423"/>
                <a:gd name="connsiteY1" fmla="*/ 276225 h 287011"/>
                <a:gd name="connsiteX0" fmla="*/ 322329 w 627129"/>
                <a:gd name="connsiteY0" fmla="*/ 0 h 1662501"/>
                <a:gd name="connsiteX1" fmla="*/ 627129 w 627129"/>
                <a:gd name="connsiteY1" fmla="*/ 1662113 h 1662501"/>
                <a:gd name="connsiteX0" fmla="*/ 601371 w 906171"/>
                <a:gd name="connsiteY0" fmla="*/ 0 h 1814902"/>
                <a:gd name="connsiteX1" fmla="*/ 906171 w 906171"/>
                <a:gd name="connsiteY1" fmla="*/ 1662113 h 1814902"/>
                <a:gd name="connsiteX0" fmla="*/ 726344 w 1031144"/>
                <a:gd name="connsiteY0" fmla="*/ 9005 h 1801093"/>
                <a:gd name="connsiteX1" fmla="*/ 1031144 w 1031144"/>
                <a:gd name="connsiteY1" fmla="*/ 1671118 h 1801093"/>
                <a:gd name="connsiteX0" fmla="*/ 724711 w 1029511"/>
                <a:gd name="connsiteY0" fmla="*/ 8912 h 1809253"/>
                <a:gd name="connsiteX1" fmla="*/ 1029511 w 1029511"/>
                <a:gd name="connsiteY1" fmla="*/ 1671025 h 1809253"/>
                <a:gd name="connsiteX0" fmla="*/ 698075 w 1064787"/>
                <a:gd name="connsiteY0" fmla="*/ 8803 h 1841008"/>
                <a:gd name="connsiteX1" fmla="*/ 1064787 w 1064787"/>
                <a:gd name="connsiteY1" fmla="*/ 1704253 h 1841008"/>
                <a:gd name="connsiteX0" fmla="*/ 763097 w 1129809"/>
                <a:gd name="connsiteY0" fmla="*/ 9116 h 1814609"/>
                <a:gd name="connsiteX1" fmla="*/ 1129809 w 1129809"/>
                <a:gd name="connsiteY1" fmla="*/ 1704566 h 1814609"/>
              </a:gdLst>
              <a:ahLst/>
              <a:cxnLst>
                <a:cxn ang="0">
                  <a:pos x="connsiteX0" y="connsiteY0"/>
                </a:cxn>
                <a:cxn ang="0">
                  <a:pos x="connsiteX1" y="connsiteY1"/>
                </a:cxn>
              </a:cxnLst>
              <a:rect l="l" t="t" r="r" b="b"/>
              <a:pathLst>
                <a:path w="1129809" h="1814609">
                  <a:moveTo>
                    <a:pt x="763097" y="9116"/>
                  </a:moveTo>
                  <a:cubicBezTo>
                    <a:pt x="-279890" y="-170272"/>
                    <a:pt x="-341803" y="2364966"/>
                    <a:pt x="1129809" y="1704566"/>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8" name="Freeform: Shape 427">
              <a:extLst>
                <a:ext uri="{FF2B5EF4-FFF2-40B4-BE49-F238E27FC236}">
                  <a16:creationId xmlns:a16="http://schemas.microsoft.com/office/drawing/2014/main" id="{28165C8F-9421-42E1-A89C-F4D14FB01A90}"/>
                </a:ext>
              </a:extLst>
            </p:cNvPr>
            <p:cNvSpPr/>
            <p:nvPr/>
          </p:nvSpPr>
          <p:spPr>
            <a:xfrm>
              <a:off x="936746" y="3534259"/>
              <a:ext cx="695325" cy="343071"/>
            </a:xfrm>
            <a:custGeom>
              <a:avLst/>
              <a:gdLst>
                <a:gd name="connsiteX0" fmla="*/ 482119 w 601181"/>
                <a:gd name="connsiteY0" fmla="*/ 0 h 500063"/>
                <a:gd name="connsiteX1" fmla="*/ 1106 w 601181"/>
                <a:gd name="connsiteY1" fmla="*/ 414338 h 500063"/>
                <a:gd name="connsiteX2" fmla="*/ 601181 w 601181"/>
                <a:gd name="connsiteY2" fmla="*/ 500063 h 500063"/>
                <a:gd name="connsiteX0" fmla="*/ 0 w 119062"/>
                <a:gd name="connsiteY0" fmla="*/ 0 h 500063"/>
                <a:gd name="connsiteX1" fmla="*/ 119062 w 119062"/>
                <a:gd name="connsiteY1" fmla="*/ 500063 h 500063"/>
                <a:gd name="connsiteX0" fmla="*/ 378996 w 498058"/>
                <a:gd name="connsiteY0" fmla="*/ 0 h 503439"/>
                <a:gd name="connsiteX1" fmla="*/ 498058 w 498058"/>
                <a:gd name="connsiteY1" fmla="*/ 500063 h 503439"/>
                <a:gd name="connsiteX0" fmla="*/ 795258 w 796022"/>
                <a:gd name="connsiteY0" fmla="*/ 0 h 631221"/>
                <a:gd name="connsiteX1" fmla="*/ 380920 w 796022"/>
                <a:gd name="connsiteY1" fmla="*/ 628650 h 631221"/>
                <a:gd name="connsiteX0" fmla="*/ 414338 w 416913"/>
                <a:gd name="connsiteY0" fmla="*/ 0 h 628650"/>
                <a:gd name="connsiteX1" fmla="*/ 0 w 416913"/>
                <a:gd name="connsiteY1" fmla="*/ 628650 h 628650"/>
                <a:gd name="connsiteX0" fmla="*/ 695325 w 696922"/>
                <a:gd name="connsiteY0" fmla="*/ 0 h 328612"/>
                <a:gd name="connsiteX1" fmla="*/ 0 w 696922"/>
                <a:gd name="connsiteY1" fmla="*/ 328612 h 328612"/>
                <a:gd name="connsiteX0" fmla="*/ 695325 w 695325"/>
                <a:gd name="connsiteY0" fmla="*/ 14459 h 343071"/>
                <a:gd name="connsiteX1" fmla="*/ 0 w 695325"/>
                <a:gd name="connsiteY1" fmla="*/ 343071 h 343071"/>
              </a:gdLst>
              <a:ahLst/>
              <a:cxnLst>
                <a:cxn ang="0">
                  <a:pos x="connsiteX0" y="connsiteY0"/>
                </a:cxn>
                <a:cxn ang="0">
                  <a:pos x="connsiteX1" y="connsiteY1"/>
                </a:cxn>
              </a:cxnLst>
              <a:rect l="l" t="t" r="r" b="b"/>
              <a:pathLst>
                <a:path w="695325" h="343071">
                  <a:moveTo>
                    <a:pt x="695325" y="14459"/>
                  </a:moveTo>
                  <a:cubicBezTo>
                    <a:pt x="134937" y="-9353"/>
                    <a:pt x="22226" y="-52217"/>
                    <a:pt x="0" y="343071"/>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29816676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dissolve">
                                      <p:cBhvr>
                                        <p:cTn id="12" dur="5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398"/>
                                        </p:tgtEl>
                                        <p:attrNameLst>
                                          <p:attrName>style.visibility</p:attrName>
                                        </p:attrNameLst>
                                      </p:cBhvr>
                                      <p:to>
                                        <p:strVal val="visible"/>
                                      </p:to>
                                    </p:set>
                                    <p:animEffect transition="in" filter="dissolve">
                                      <p:cBhvr>
                                        <p:cTn id="17" dur="500"/>
                                        <p:tgtEl>
                                          <p:spTgt spid="39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fade">
                                      <p:cBhvr>
                                        <p:cTn id="20" dur="500"/>
                                        <p:tgtEl>
                                          <p:spTgt spid="18"/>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405"/>
                                        </p:tgtEl>
                                        <p:attrNameLst>
                                          <p:attrName>style.visibility</p:attrName>
                                        </p:attrNameLst>
                                      </p:cBhvr>
                                      <p:to>
                                        <p:strVal val="visible"/>
                                      </p:to>
                                    </p:set>
                                    <p:animEffect transition="in" filter="dissolve">
                                      <p:cBhvr>
                                        <p:cTn id="25" dur="500"/>
                                        <p:tgtEl>
                                          <p:spTgt spid="405"/>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00"/>
                                        </p:tgtEl>
                                        <p:attrNameLst>
                                          <p:attrName>style.visibility</p:attrName>
                                        </p:attrNameLst>
                                      </p:cBhvr>
                                      <p:to>
                                        <p:strVal val="visible"/>
                                      </p:to>
                                    </p:set>
                                    <p:animEffect transition="in" filter="fade">
                                      <p:cBhvr>
                                        <p:cTn id="28" dur="600"/>
                                        <p:tgtEl>
                                          <p:spTgt spid="400"/>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dissolve">
                                      <p:cBhvr>
                                        <p:cTn id="33" dur="500"/>
                                        <p:tgtEl>
                                          <p:spTgt spid="28"/>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29"/>
                                        </p:tgtEl>
                                        <p:attrNameLst>
                                          <p:attrName>style.visibility</p:attrName>
                                        </p:attrNameLst>
                                      </p:cBhvr>
                                      <p:to>
                                        <p:strVal val="visible"/>
                                      </p:to>
                                    </p:set>
                                    <p:animEffect transition="in" filter="dissolve">
                                      <p:cBhvr>
                                        <p:cTn id="38" dur="500"/>
                                        <p:tgtEl>
                                          <p:spTgt spid="29"/>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nodeType="clickEffect">
                                  <p:stCondLst>
                                    <p:cond delay="0"/>
                                  </p:stCondLst>
                                  <p:childTnLst>
                                    <p:set>
                                      <p:cBhvr>
                                        <p:cTn id="42" dur="1" fill="hold">
                                          <p:stCondLst>
                                            <p:cond delay="0"/>
                                          </p:stCondLst>
                                        </p:cTn>
                                        <p:tgtEl>
                                          <p:spTgt spid="30"/>
                                        </p:tgtEl>
                                        <p:attrNameLst>
                                          <p:attrName>style.visibility</p:attrName>
                                        </p:attrNameLst>
                                      </p:cBhvr>
                                      <p:to>
                                        <p:strVal val="visible"/>
                                      </p:to>
                                    </p:set>
                                    <p:animEffect transition="in" filter="dissolve">
                                      <p:cBhvr>
                                        <p:cTn id="43" dur="500"/>
                                        <p:tgtEl>
                                          <p:spTgt spid="30"/>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grpId="0" nodeType="clickEffect">
                                  <p:stCondLst>
                                    <p:cond delay="0"/>
                                  </p:stCondLst>
                                  <p:childTnLst>
                                    <p:set>
                                      <p:cBhvr>
                                        <p:cTn id="47" dur="1" fill="hold">
                                          <p:stCondLst>
                                            <p:cond delay="0"/>
                                          </p:stCondLst>
                                        </p:cTn>
                                        <p:tgtEl>
                                          <p:spTgt spid="418"/>
                                        </p:tgtEl>
                                        <p:attrNameLst>
                                          <p:attrName>style.visibility</p:attrName>
                                        </p:attrNameLst>
                                      </p:cBhvr>
                                      <p:to>
                                        <p:strVal val="visible"/>
                                      </p:to>
                                    </p:set>
                                    <p:animEffect transition="in" filter="dissolve">
                                      <p:cBhvr>
                                        <p:cTn id="48" dur="500"/>
                                        <p:tgtEl>
                                          <p:spTgt spid="418"/>
                                        </p:tgtEl>
                                      </p:cBhvr>
                                    </p:animEffect>
                                  </p:childTnLst>
                                </p:cTn>
                              </p:par>
                            </p:childTnLst>
                          </p:cTn>
                        </p:par>
                      </p:childTnLst>
                    </p:cTn>
                  </p:par>
                  <p:par>
                    <p:cTn id="49" fill="hold">
                      <p:stCondLst>
                        <p:cond delay="indefinite"/>
                      </p:stCondLst>
                      <p:childTnLst>
                        <p:par>
                          <p:cTn id="50" fill="hold">
                            <p:stCondLst>
                              <p:cond delay="0"/>
                            </p:stCondLst>
                            <p:childTnLst>
                              <p:par>
                                <p:cTn id="51" presetID="9" presetClass="entr" presetSubtype="0" fill="hold" nodeType="clickEffect">
                                  <p:stCondLst>
                                    <p:cond delay="0"/>
                                  </p:stCondLst>
                                  <p:childTnLst>
                                    <p:set>
                                      <p:cBhvr>
                                        <p:cTn id="52" dur="1" fill="hold">
                                          <p:stCondLst>
                                            <p:cond delay="0"/>
                                          </p:stCondLst>
                                        </p:cTn>
                                        <p:tgtEl>
                                          <p:spTgt spid="31"/>
                                        </p:tgtEl>
                                        <p:attrNameLst>
                                          <p:attrName>style.visibility</p:attrName>
                                        </p:attrNameLst>
                                      </p:cBhvr>
                                      <p:to>
                                        <p:strVal val="visible"/>
                                      </p:to>
                                    </p:set>
                                    <p:animEffect transition="in" filter="dissolve">
                                      <p:cBhvr>
                                        <p:cTn id="53" dur="500"/>
                                        <p:tgtEl>
                                          <p:spTgt spid="31"/>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nodeType="clickEffect">
                                  <p:stCondLst>
                                    <p:cond delay="0"/>
                                  </p:stCondLst>
                                  <p:childTnLst>
                                    <p:set>
                                      <p:cBhvr>
                                        <p:cTn id="57" dur="1" fill="hold">
                                          <p:stCondLst>
                                            <p:cond delay="0"/>
                                          </p:stCondLst>
                                        </p:cTn>
                                        <p:tgtEl>
                                          <p:spTgt spid="35"/>
                                        </p:tgtEl>
                                        <p:attrNameLst>
                                          <p:attrName>style.visibility</p:attrName>
                                        </p:attrNameLst>
                                      </p:cBhvr>
                                      <p:to>
                                        <p:strVal val="visible"/>
                                      </p:to>
                                    </p:set>
                                    <p:animEffect transition="in" filter="dissolve">
                                      <p:cBhvr>
                                        <p:cTn id="58" dur="30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398" grpId="0"/>
      <p:bldP spid="400" grpId="0" animBg="1"/>
      <p:bldP spid="405" grpId="0"/>
      <p:bldP spid="418"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D95B79A-B5D1-4336-89C7-36F14E48F278}"/>
              </a:ext>
            </a:extLst>
          </p:cNvPr>
          <p:cNvGrpSpPr/>
          <p:nvPr/>
        </p:nvGrpSpPr>
        <p:grpSpPr>
          <a:xfrm>
            <a:off x="2590506" y="898627"/>
            <a:ext cx="4135828" cy="1123383"/>
            <a:chOff x="2590506" y="898627"/>
            <a:chExt cx="4135828" cy="1123383"/>
          </a:xfrm>
        </p:grpSpPr>
        <p:pic>
          <p:nvPicPr>
            <p:cNvPr id="2050" name="Picture 2" descr="Reduced phase-locking of MSDB units to hippocampal theta rhythm.&#10;(A,B) Example of hippocampal LFP and theta-filtered signal with the simultaneously-recorded spike train from one MSDB unit. Notice the alignment (phase-locking) of spikes near the peak of the hippocampal theta oscillation. (C) Example of phase histogram of spikes in a standard (left) and rose plot (right) showing a strong theta phase preference. In left plot, red line indicates phase of hippocampal theta, and black bars indicate the phase of spikes. In right plot, phase histogram is shown in blue, theta phase as coordinates on the rose plot, and the red line indicates the mean resultant vector. (D) Histograms of theta phase-locking strength (mean resultant vector length) for units from controls and shScn1a rats. Phase-locking strength and (E) the proportion of units with statistically-significant phase-locking (Rayleigh test) were reduced after knockdown of Nav1.1 (p&lt;.01).">
              <a:extLst>
                <a:ext uri="{FF2B5EF4-FFF2-40B4-BE49-F238E27FC236}">
                  <a16:creationId xmlns:a16="http://schemas.microsoft.com/office/drawing/2014/main" id="{6BECA447-1A71-477F-A6B5-F947EF92A46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6139" r="44470" b="48572"/>
            <a:stretch/>
          </p:blipFill>
          <p:spPr bwMode="auto">
            <a:xfrm>
              <a:off x="2590506" y="898627"/>
              <a:ext cx="2988221" cy="1123383"/>
            </a:xfrm>
            <a:prstGeom prst="rect">
              <a:avLst/>
            </a:prstGeom>
            <a:noFill/>
            <a:extLst>
              <a:ext uri="{909E8E84-426E-40DD-AFC4-6F175D3DCCD1}">
                <a14:hiddenFill xmlns:a14="http://schemas.microsoft.com/office/drawing/2010/main">
                  <a:solidFill>
                    <a:srgbClr val="FFFFFF"/>
                  </a:solidFill>
                </a14:hiddenFill>
              </a:ext>
            </a:extLst>
          </p:spPr>
        </p:pic>
        <p:sp>
          <p:nvSpPr>
            <p:cNvPr id="262" name="TextBox 261">
              <a:extLst>
                <a:ext uri="{FF2B5EF4-FFF2-40B4-BE49-F238E27FC236}">
                  <a16:creationId xmlns:a16="http://schemas.microsoft.com/office/drawing/2014/main" id="{451BC470-4D4A-4C21-B4F6-9AD4BC8DC89C}"/>
                </a:ext>
              </a:extLst>
            </p:cNvPr>
            <p:cNvSpPr txBox="1"/>
            <p:nvPr/>
          </p:nvSpPr>
          <p:spPr>
            <a:xfrm>
              <a:off x="5397124" y="1597087"/>
              <a:ext cx="1329210" cy="246221"/>
            </a:xfrm>
            <a:prstGeom prst="rect">
              <a:avLst/>
            </a:prstGeom>
            <a:noFill/>
          </p:spPr>
          <p:txBody>
            <a:bodyPr wrap="none" rtlCol="0">
              <a:spAutoFit/>
            </a:bodyPr>
            <a:lstStyle/>
            <a:p>
              <a:r>
                <a:rPr lang="en-US" sz="1000" dirty="0">
                  <a:latin typeface="Century Gothic" panose="020B0502020202020204" pitchFamily="34" charset="0"/>
                </a:rPr>
                <a:t>Bender et al., 2016</a:t>
              </a:r>
            </a:p>
          </p:txBody>
        </p:sp>
      </p:grpSp>
      <p:pic>
        <p:nvPicPr>
          <p:cNvPr id="8" name="Picture 7">
            <a:extLst>
              <a:ext uri="{FF2B5EF4-FFF2-40B4-BE49-F238E27FC236}">
                <a16:creationId xmlns:a16="http://schemas.microsoft.com/office/drawing/2014/main" id="{17BFA644-A9A1-4CF6-800D-B5ABC06903B3}"/>
              </a:ext>
            </a:extLst>
          </p:cNvPr>
          <p:cNvPicPr>
            <a:picLocks noChangeAspect="1"/>
          </p:cNvPicPr>
          <p:nvPr/>
        </p:nvPicPr>
        <p:blipFill>
          <a:blip r:embed="rId4"/>
          <a:stretch>
            <a:fillRect/>
          </a:stretch>
        </p:blipFill>
        <p:spPr>
          <a:xfrm>
            <a:off x="7693434" y="1056317"/>
            <a:ext cx="3983711" cy="3584176"/>
          </a:xfrm>
          <a:prstGeom prst="rect">
            <a:avLst/>
          </a:prstGeom>
        </p:spPr>
      </p:pic>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612" name="Group 611">
            <a:extLst>
              <a:ext uri="{FF2B5EF4-FFF2-40B4-BE49-F238E27FC236}">
                <a16:creationId xmlns:a16="http://schemas.microsoft.com/office/drawing/2014/main" id="{12E0DF6F-4DCC-4C28-A702-6B4EE25F18E5}"/>
              </a:ext>
            </a:extLst>
          </p:cNvPr>
          <p:cNvGrpSpPr/>
          <p:nvPr/>
        </p:nvGrpSpPr>
        <p:grpSpPr>
          <a:xfrm>
            <a:off x="5300982" y="5249996"/>
            <a:ext cx="1127101" cy="296437"/>
            <a:chOff x="5300982" y="5249996"/>
            <a:chExt cx="1127101" cy="296437"/>
          </a:xfrm>
        </p:grpSpPr>
        <p:cxnSp>
          <p:nvCxnSpPr>
            <p:cNvPr id="613" name="Straight Connector 612">
              <a:extLst>
                <a:ext uri="{FF2B5EF4-FFF2-40B4-BE49-F238E27FC236}">
                  <a16:creationId xmlns:a16="http://schemas.microsoft.com/office/drawing/2014/main" id="{F46AF393-DF6A-4F76-89E3-5731F68F5B51}"/>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4283585-007C-4FB1-8719-CC58A01357B3}"/>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15" name="Group 614">
              <a:extLst>
                <a:ext uri="{FF2B5EF4-FFF2-40B4-BE49-F238E27FC236}">
                  <a16:creationId xmlns:a16="http://schemas.microsoft.com/office/drawing/2014/main" id="{4C1648B6-F6CE-41A8-95AB-0B89618E2120}"/>
                </a:ext>
              </a:extLst>
            </p:cNvPr>
            <p:cNvGrpSpPr/>
            <p:nvPr/>
          </p:nvGrpSpPr>
          <p:grpSpPr>
            <a:xfrm>
              <a:off x="5345143" y="5249996"/>
              <a:ext cx="1053459" cy="80526"/>
              <a:chOff x="5357846" y="5249996"/>
              <a:chExt cx="1053459" cy="80526"/>
            </a:xfrm>
          </p:grpSpPr>
          <p:grpSp>
            <p:nvGrpSpPr>
              <p:cNvPr id="666" name="Group 665">
                <a:extLst>
                  <a:ext uri="{FF2B5EF4-FFF2-40B4-BE49-F238E27FC236}">
                    <a16:creationId xmlns:a16="http://schemas.microsoft.com/office/drawing/2014/main" id="{8EF62A62-859F-49E5-BD30-A880380E36DD}"/>
                  </a:ext>
                </a:extLst>
              </p:cNvPr>
              <p:cNvGrpSpPr/>
              <p:nvPr/>
            </p:nvGrpSpPr>
            <p:grpSpPr>
              <a:xfrm>
                <a:off x="5357846" y="5252121"/>
                <a:ext cx="527322" cy="78401"/>
                <a:chOff x="3064128" y="5259734"/>
                <a:chExt cx="954674" cy="250936"/>
              </a:xfrm>
            </p:grpSpPr>
            <p:sp>
              <p:nvSpPr>
                <p:cNvPr id="679" name="Freeform: Shape 678">
                  <a:extLst>
                    <a:ext uri="{FF2B5EF4-FFF2-40B4-BE49-F238E27FC236}">
                      <a16:creationId xmlns:a16="http://schemas.microsoft.com/office/drawing/2014/main" id="{FBE4EB61-0F37-4E8E-872E-C6B27F3B866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Freeform: Shape 679">
                  <a:extLst>
                    <a:ext uri="{FF2B5EF4-FFF2-40B4-BE49-F238E27FC236}">
                      <a16:creationId xmlns:a16="http://schemas.microsoft.com/office/drawing/2014/main" id="{8377D28D-6E4F-4E50-95CF-BF933425016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Freeform: Shape 680">
                  <a:extLst>
                    <a:ext uri="{FF2B5EF4-FFF2-40B4-BE49-F238E27FC236}">
                      <a16:creationId xmlns:a16="http://schemas.microsoft.com/office/drawing/2014/main" id="{FB7B4734-ACF2-492E-A146-FE9FD5F6958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reeform: Shape 681">
                  <a:extLst>
                    <a:ext uri="{FF2B5EF4-FFF2-40B4-BE49-F238E27FC236}">
                      <a16:creationId xmlns:a16="http://schemas.microsoft.com/office/drawing/2014/main" id="{6F5DE732-A18E-48D9-9768-11EDC174F0F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reeform: Shape 682">
                  <a:extLst>
                    <a:ext uri="{FF2B5EF4-FFF2-40B4-BE49-F238E27FC236}">
                      <a16:creationId xmlns:a16="http://schemas.microsoft.com/office/drawing/2014/main" id="{A7F1EE72-6A3D-4E9A-A11C-2CDB011AC5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Freeform: Shape 683">
                  <a:extLst>
                    <a:ext uri="{FF2B5EF4-FFF2-40B4-BE49-F238E27FC236}">
                      <a16:creationId xmlns:a16="http://schemas.microsoft.com/office/drawing/2014/main" id="{8CB8468A-0755-48AA-973C-B6BB823A6F2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Freeform: Shape 684">
                  <a:extLst>
                    <a:ext uri="{FF2B5EF4-FFF2-40B4-BE49-F238E27FC236}">
                      <a16:creationId xmlns:a16="http://schemas.microsoft.com/office/drawing/2014/main" id="{D872BE33-388E-4BF4-89AC-4AACED3DABF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Freeform: Shape 685">
                  <a:extLst>
                    <a:ext uri="{FF2B5EF4-FFF2-40B4-BE49-F238E27FC236}">
                      <a16:creationId xmlns:a16="http://schemas.microsoft.com/office/drawing/2014/main" id="{C6AFBD2C-06D6-46EC-8434-2AF2D27A076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Freeform: Shape 686">
                  <a:extLst>
                    <a:ext uri="{FF2B5EF4-FFF2-40B4-BE49-F238E27FC236}">
                      <a16:creationId xmlns:a16="http://schemas.microsoft.com/office/drawing/2014/main" id="{CE8A9528-1914-4728-90AB-DD7E366CE22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reeform: Shape 687">
                  <a:extLst>
                    <a:ext uri="{FF2B5EF4-FFF2-40B4-BE49-F238E27FC236}">
                      <a16:creationId xmlns:a16="http://schemas.microsoft.com/office/drawing/2014/main" id="{499DB118-13C2-4DC1-A319-CBAC9708636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reeform: Shape 688">
                  <a:extLst>
                    <a:ext uri="{FF2B5EF4-FFF2-40B4-BE49-F238E27FC236}">
                      <a16:creationId xmlns:a16="http://schemas.microsoft.com/office/drawing/2014/main" id="{BC131F21-955F-4A63-A31C-470ED36F9D42}"/>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7" name="Group 666">
                <a:extLst>
                  <a:ext uri="{FF2B5EF4-FFF2-40B4-BE49-F238E27FC236}">
                    <a16:creationId xmlns:a16="http://schemas.microsoft.com/office/drawing/2014/main" id="{1DD74D29-EA4E-4E30-AC29-E9CDB15A974E}"/>
                  </a:ext>
                </a:extLst>
              </p:cNvPr>
              <p:cNvGrpSpPr/>
              <p:nvPr/>
            </p:nvGrpSpPr>
            <p:grpSpPr>
              <a:xfrm>
                <a:off x="5883983" y="5249996"/>
                <a:ext cx="527322" cy="78401"/>
                <a:chOff x="3064128" y="5259734"/>
                <a:chExt cx="954674" cy="250936"/>
              </a:xfrm>
            </p:grpSpPr>
            <p:sp>
              <p:nvSpPr>
                <p:cNvPr id="668" name="Freeform: Shape 667">
                  <a:extLst>
                    <a:ext uri="{FF2B5EF4-FFF2-40B4-BE49-F238E27FC236}">
                      <a16:creationId xmlns:a16="http://schemas.microsoft.com/office/drawing/2014/main" id="{7ED2B3D1-439B-446F-865F-16F06C00B0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Freeform: Shape 668">
                  <a:extLst>
                    <a:ext uri="{FF2B5EF4-FFF2-40B4-BE49-F238E27FC236}">
                      <a16:creationId xmlns:a16="http://schemas.microsoft.com/office/drawing/2014/main" id="{DA34CEE1-DF74-4535-AF65-EC4C9CAF79D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Freeform: Shape 669">
                  <a:extLst>
                    <a:ext uri="{FF2B5EF4-FFF2-40B4-BE49-F238E27FC236}">
                      <a16:creationId xmlns:a16="http://schemas.microsoft.com/office/drawing/2014/main" id="{B0716135-8DE3-42CA-A391-BA23740FA0D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Freeform: Shape 670">
                  <a:extLst>
                    <a:ext uri="{FF2B5EF4-FFF2-40B4-BE49-F238E27FC236}">
                      <a16:creationId xmlns:a16="http://schemas.microsoft.com/office/drawing/2014/main" id="{0BE06586-1D59-4468-B581-4D417F72B48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reeform: Shape 671">
                  <a:extLst>
                    <a:ext uri="{FF2B5EF4-FFF2-40B4-BE49-F238E27FC236}">
                      <a16:creationId xmlns:a16="http://schemas.microsoft.com/office/drawing/2014/main" id="{DC74DAF1-0895-4B44-8E3C-7BF69365F1A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Shape 672">
                  <a:extLst>
                    <a:ext uri="{FF2B5EF4-FFF2-40B4-BE49-F238E27FC236}">
                      <a16:creationId xmlns:a16="http://schemas.microsoft.com/office/drawing/2014/main" id="{FAED9C51-EF5C-4222-9164-5001C56EB65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Shape 673">
                  <a:extLst>
                    <a:ext uri="{FF2B5EF4-FFF2-40B4-BE49-F238E27FC236}">
                      <a16:creationId xmlns:a16="http://schemas.microsoft.com/office/drawing/2014/main" id="{188D35A2-DC00-4990-A8CB-3B6DBB7E473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reeform: Shape 674">
                  <a:extLst>
                    <a:ext uri="{FF2B5EF4-FFF2-40B4-BE49-F238E27FC236}">
                      <a16:creationId xmlns:a16="http://schemas.microsoft.com/office/drawing/2014/main" id="{ED65338D-D92D-49CE-AD65-530ECBE5BB2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Freeform: Shape 675">
                  <a:extLst>
                    <a:ext uri="{FF2B5EF4-FFF2-40B4-BE49-F238E27FC236}">
                      <a16:creationId xmlns:a16="http://schemas.microsoft.com/office/drawing/2014/main" id="{6B9A05E3-B09A-4544-BA32-31EC4B425C9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Freeform: Shape 676">
                  <a:extLst>
                    <a:ext uri="{FF2B5EF4-FFF2-40B4-BE49-F238E27FC236}">
                      <a16:creationId xmlns:a16="http://schemas.microsoft.com/office/drawing/2014/main" id="{0392806E-CC64-4CEB-AEF0-64B5CEFD9CC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Freeform: Shape 677">
                  <a:extLst>
                    <a:ext uri="{FF2B5EF4-FFF2-40B4-BE49-F238E27FC236}">
                      <a16:creationId xmlns:a16="http://schemas.microsoft.com/office/drawing/2014/main" id="{F039F814-1B18-4612-B363-0E475D4845F7}"/>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6" name="Group 615">
              <a:extLst>
                <a:ext uri="{FF2B5EF4-FFF2-40B4-BE49-F238E27FC236}">
                  <a16:creationId xmlns:a16="http://schemas.microsoft.com/office/drawing/2014/main" id="{A8217F1E-E1CB-4AEC-9919-289551017E99}"/>
                </a:ext>
              </a:extLst>
            </p:cNvPr>
            <p:cNvGrpSpPr/>
            <p:nvPr/>
          </p:nvGrpSpPr>
          <p:grpSpPr>
            <a:xfrm>
              <a:off x="5345143" y="5361115"/>
              <a:ext cx="1053459" cy="80526"/>
              <a:chOff x="5435623" y="5361115"/>
              <a:chExt cx="1053459" cy="80526"/>
            </a:xfrm>
          </p:grpSpPr>
          <p:grpSp>
            <p:nvGrpSpPr>
              <p:cNvPr id="642" name="Group 641">
                <a:extLst>
                  <a:ext uri="{FF2B5EF4-FFF2-40B4-BE49-F238E27FC236}">
                    <a16:creationId xmlns:a16="http://schemas.microsoft.com/office/drawing/2014/main" id="{3A357A97-A8D8-4DE2-A588-9B5A5C883E26}"/>
                  </a:ext>
                </a:extLst>
              </p:cNvPr>
              <p:cNvGrpSpPr/>
              <p:nvPr/>
            </p:nvGrpSpPr>
            <p:grpSpPr>
              <a:xfrm>
                <a:off x="5435623" y="5363240"/>
                <a:ext cx="527322" cy="78401"/>
                <a:chOff x="3064128" y="5259734"/>
                <a:chExt cx="954674" cy="250936"/>
              </a:xfrm>
            </p:grpSpPr>
            <p:sp>
              <p:nvSpPr>
                <p:cNvPr id="655" name="Freeform: Shape 654">
                  <a:extLst>
                    <a:ext uri="{FF2B5EF4-FFF2-40B4-BE49-F238E27FC236}">
                      <a16:creationId xmlns:a16="http://schemas.microsoft.com/office/drawing/2014/main" id="{81098C4A-1BCB-4E64-877B-3C1CCA173FB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reeform: Shape 655">
                  <a:extLst>
                    <a:ext uri="{FF2B5EF4-FFF2-40B4-BE49-F238E27FC236}">
                      <a16:creationId xmlns:a16="http://schemas.microsoft.com/office/drawing/2014/main" id="{03EE4808-4F6E-451D-B6EB-EE35B03F928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Freeform: Shape 656">
                  <a:extLst>
                    <a:ext uri="{FF2B5EF4-FFF2-40B4-BE49-F238E27FC236}">
                      <a16:creationId xmlns:a16="http://schemas.microsoft.com/office/drawing/2014/main" id="{B6103AD3-378B-4D50-92F2-5DCE146246D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Freeform: Shape 657">
                  <a:extLst>
                    <a:ext uri="{FF2B5EF4-FFF2-40B4-BE49-F238E27FC236}">
                      <a16:creationId xmlns:a16="http://schemas.microsoft.com/office/drawing/2014/main" id="{C5547F3F-CFD9-4268-AF4E-950A4CA5575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Freeform: Shape 658">
                  <a:extLst>
                    <a:ext uri="{FF2B5EF4-FFF2-40B4-BE49-F238E27FC236}">
                      <a16:creationId xmlns:a16="http://schemas.microsoft.com/office/drawing/2014/main" id="{0233A8B8-AA30-4B6B-AD2E-ACA4731BDBF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Freeform: Shape 659">
                  <a:extLst>
                    <a:ext uri="{FF2B5EF4-FFF2-40B4-BE49-F238E27FC236}">
                      <a16:creationId xmlns:a16="http://schemas.microsoft.com/office/drawing/2014/main" id="{5C592486-2DF7-4498-BA8B-D05B363894A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Freeform: Shape 660">
                  <a:extLst>
                    <a:ext uri="{FF2B5EF4-FFF2-40B4-BE49-F238E27FC236}">
                      <a16:creationId xmlns:a16="http://schemas.microsoft.com/office/drawing/2014/main" id="{22A28C82-6191-46FC-BCE9-37ADC201B59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Freeform: Shape 661">
                  <a:extLst>
                    <a:ext uri="{FF2B5EF4-FFF2-40B4-BE49-F238E27FC236}">
                      <a16:creationId xmlns:a16="http://schemas.microsoft.com/office/drawing/2014/main" id="{A780D52A-5F2B-449D-B7D7-1D9463426A1C}"/>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Freeform: Shape 662">
                  <a:extLst>
                    <a:ext uri="{FF2B5EF4-FFF2-40B4-BE49-F238E27FC236}">
                      <a16:creationId xmlns:a16="http://schemas.microsoft.com/office/drawing/2014/main" id="{1C3454DA-16CC-4A3C-9228-B4B5856D99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Freeform: Shape 663">
                  <a:extLst>
                    <a:ext uri="{FF2B5EF4-FFF2-40B4-BE49-F238E27FC236}">
                      <a16:creationId xmlns:a16="http://schemas.microsoft.com/office/drawing/2014/main" id="{6E7AEC37-19C8-4E28-AD96-55D6453BF0B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Freeform: Shape 664">
                  <a:extLst>
                    <a:ext uri="{FF2B5EF4-FFF2-40B4-BE49-F238E27FC236}">
                      <a16:creationId xmlns:a16="http://schemas.microsoft.com/office/drawing/2014/main" id="{D2944FAB-2984-4AE9-992A-B74C78C9025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642">
                <a:extLst>
                  <a:ext uri="{FF2B5EF4-FFF2-40B4-BE49-F238E27FC236}">
                    <a16:creationId xmlns:a16="http://schemas.microsoft.com/office/drawing/2014/main" id="{37319EB3-5CC1-42B0-BBF0-D81B0FF058A7}"/>
                  </a:ext>
                </a:extLst>
              </p:cNvPr>
              <p:cNvGrpSpPr/>
              <p:nvPr/>
            </p:nvGrpSpPr>
            <p:grpSpPr>
              <a:xfrm>
                <a:off x="5961760" y="5361115"/>
                <a:ext cx="527322" cy="78401"/>
                <a:chOff x="3064128" y="5259734"/>
                <a:chExt cx="954674" cy="250936"/>
              </a:xfrm>
            </p:grpSpPr>
            <p:sp>
              <p:nvSpPr>
                <p:cNvPr id="644" name="Freeform: Shape 643">
                  <a:extLst>
                    <a:ext uri="{FF2B5EF4-FFF2-40B4-BE49-F238E27FC236}">
                      <a16:creationId xmlns:a16="http://schemas.microsoft.com/office/drawing/2014/main" id="{4A5AD22B-3659-4C1F-8D74-7B6C3B26102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Freeform: Shape 644">
                  <a:extLst>
                    <a:ext uri="{FF2B5EF4-FFF2-40B4-BE49-F238E27FC236}">
                      <a16:creationId xmlns:a16="http://schemas.microsoft.com/office/drawing/2014/main" id="{8C978A10-D582-4958-A4AC-15D433FB497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reeform: Shape 645">
                  <a:extLst>
                    <a:ext uri="{FF2B5EF4-FFF2-40B4-BE49-F238E27FC236}">
                      <a16:creationId xmlns:a16="http://schemas.microsoft.com/office/drawing/2014/main" id="{BCEC6C83-FBB8-4068-BB31-6948A566CB0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Freeform: Shape 646">
                  <a:extLst>
                    <a:ext uri="{FF2B5EF4-FFF2-40B4-BE49-F238E27FC236}">
                      <a16:creationId xmlns:a16="http://schemas.microsoft.com/office/drawing/2014/main" id="{B544D883-4DCC-448B-A131-4A7D41A9D04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Shape 647">
                  <a:extLst>
                    <a:ext uri="{FF2B5EF4-FFF2-40B4-BE49-F238E27FC236}">
                      <a16:creationId xmlns:a16="http://schemas.microsoft.com/office/drawing/2014/main" id="{662B103A-A2DE-4E28-91BC-7BFFAA107AB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Shape 648">
                  <a:extLst>
                    <a:ext uri="{FF2B5EF4-FFF2-40B4-BE49-F238E27FC236}">
                      <a16:creationId xmlns:a16="http://schemas.microsoft.com/office/drawing/2014/main" id="{4C23B5A5-CBFA-45F0-BDDA-3C392228BF0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Freeform: Shape 649">
                  <a:extLst>
                    <a:ext uri="{FF2B5EF4-FFF2-40B4-BE49-F238E27FC236}">
                      <a16:creationId xmlns:a16="http://schemas.microsoft.com/office/drawing/2014/main" id="{9AAB6C0D-31A0-4A79-BDFC-7480EA485C5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Freeform: Shape 650">
                  <a:extLst>
                    <a:ext uri="{FF2B5EF4-FFF2-40B4-BE49-F238E27FC236}">
                      <a16:creationId xmlns:a16="http://schemas.microsoft.com/office/drawing/2014/main" id="{F30040E1-ED6C-4F3F-B8C7-E2F59DABCAD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Freeform: Shape 651">
                  <a:extLst>
                    <a:ext uri="{FF2B5EF4-FFF2-40B4-BE49-F238E27FC236}">
                      <a16:creationId xmlns:a16="http://schemas.microsoft.com/office/drawing/2014/main" id="{0694B3D2-4EE7-4DB7-BED1-A8A2F42374A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reeform: Shape 652">
                  <a:extLst>
                    <a:ext uri="{FF2B5EF4-FFF2-40B4-BE49-F238E27FC236}">
                      <a16:creationId xmlns:a16="http://schemas.microsoft.com/office/drawing/2014/main" id="{E2C03C5D-2EC6-4C77-8EBA-D0FC7FD9020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Freeform: Shape 653">
                  <a:extLst>
                    <a:ext uri="{FF2B5EF4-FFF2-40B4-BE49-F238E27FC236}">
                      <a16:creationId xmlns:a16="http://schemas.microsoft.com/office/drawing/2014/main" id="{0F159000-5682-481E-9E9A-D7D4C79CD2E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616">
              <a:extLst>
                <a:ext uri="{FF2B5EF4-FFF2-40B4-BE49-F238E27FC236}">
                  <a16:creationId xmlns:a16="http://schemas.microsoft.com/office/drawing/2014/main" id="{6CB4AE63-69EE-44BD-AC88-E6D573DB4BF6}"/>
                </a:ext>
              </a:extLst>
            </p:cNvPr>
            <p:cNvGrpSpPr/>
            <p:nvPr/>
          </p:nvGrpSpPr>
          <p:grpSpPr>
            <a:xfrm>
              <a:off x="5345143" y="5465907"/>
              <a:ext cx="1053459" cy="80526"/>
              <a:chOff x="5357846" y="5249996"/>
              <a:chExt cx="1053459" cy="80526"/>
            </a:xfrm>
          </p:grpSpPr>
          <p:grpSp>
            <p:nvGrpSpPr>
              <p:cNvPr id="618" name="Group 617">
                <a:extLst>
                  <a:ext uri="{FF2B5EF4-FFF2-40B4-BE49-F238E27FC236}">
                    <a16:creationId xmlns:a16="http://schemas.microsoft.com/office/drawing/2014/main" id="{45B9A95A-A71E-4B57-88E8-67D0C9178EAA}"/>
                  </a:ext>
                </a:extLst>
              </p:cNvPr>
              <p:cNvGrpSpPr/>
              <p:nvPr/>
            </p:nvGrpSpPr>
            <p:grpSpPr>
              <a:xfrm>
                <a:off x="5357846" y="5252121"/>
                <a:ext cx="527322" cy="78401"/>
                <a:chOff x="3064128" y="5259734"/>
                <a:chExt cx="954674" cy="250936"/>
              </a:xfrm>
            </p:grpSpPr>
            <p:sp>
              <p:nvSpPr>
                <p:cNvPr id="631" name="Freeform: Shape 630">
                  <a:extLst>
                    <a:ext uri="{FF2B5EF4-FFF2-40B4-BE49-F238E27FC236}">
                      <a16:creationId xmlns:a16="http://schemas.microsoft.com/office/drawing/2014/main" id="{3FEB456E-F091-49E4-B726-86DDCF7FC8DF}"/>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reeform: Shape 631">
                  <a:extLst>
                    <a:ext uri="{FF2B5EF4-FFF2-40B4-BE49-F238E27FC236}">
                      <a16:creationId xmlns:a16="http://schemas.microsoft.com/office/drawing/2014/main" id="{196C8AE7-6FC5-4F46-8173-7962B4EAF5F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Freeform: Shape 632">
                  <a:extLst>
                    <a:ext uri="{FF2B5EF4-FFF2-40B4-BE49-F238E27FC236}">
                      <a16:creationId xmlns:a16="http://schemas.microsoft.com/office/drawing/2014/main" id="{BE821153-526D-4ABC-8D06-5B719E63C4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Freeform: Shape 633">
                  <a:extLst>
                    <a:ext uri="{FF2B5EF4-FFF2-40B4-BE49-F238E27FC236}">
                      <a16:creationId xmlns:a16="http://schemas.microsoft.com/office/drawing/2014/main" id="{E8628144-0698-45D8-A74F-8324B2EECAB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reeform: Shape 634">
                  <a:extLst>
                    <a:ext uri="{FF2B5EF4-FFF2-40B4-BE49-F238E27FC236}">
                      <a16:creationId xmlns:a16="http://schemas.microsoft.com/office/drawing/2014/main" id="{AF60FD6F-EFCD-4E76-A6A3-8FDE694C408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reeform: Shape 635">
                  <a:extLst>
                    <a:ext uri="{FF2B5EF4-FFF2-40B4-BE49-F238E27FC236}">
                      <a16:creationId xmlns:a16="http://schemas.microsoft.com/office/drawing/2014/main" id="{18817E01-7E23-4052-82FB-7DDE021021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reeform: Shape 636">
                  <a:extLst>
                    <a:ext uri="{FF2B5EF4-FFF2-40B4-BE49-F238E27FC236}">
                      <a16:creationId xmlns:a16="http://schemas.microsoft.com/office/drawing/2014/main" id="{0CF09443-49A8-4BE7-83EA-D59CEF18EBB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EA50291E-1945-4DBC-A6E3-2EE311ACA68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reeform: Shape 638">
                  <a:extLst>
                    <a:ext uri="{FF2B5EF4-FFF2-40B4-BE49-F238E27FC236}">
                      <a16:creationId xmlns:a16="http://schemas.microsoft.com/office/drawing/2014/main" id="{E13FB47D-BD2E-40F6-8FAF-1E5361AE390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reeform: Shape 639">
                  <a:extLst>
                    <a:ext uri="{FF2B5EF4-FFF2-40B4-BE49-F238E27FC236}">
                      <a16:creationId xmlns:a16="http://schemas.microsoft.com/office/drawing/2014/main" id="{B815D381-CC7A-476F-9391-EBDB102C6C4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Freeform: Shape 640">
                  <a:extLst>
                    <a:ext uri="{FF2B5EF4-FFF2-40B4-BE49-F238E27FC236}">
                      <a16:creationId xmlns:a16="http://schemas.microsoft.com/office/drawing/2014/main" id="{35993C53-04B1-43B5-BA46-F6B211D9A03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a:extLst>
                  <a:ext uri="{FF2B5EF4-FFF2-40B4-BE49-F238E27FC236}">
                    <a16:creationId xmlns:a16="http://schemas.microsoft.com/office/drawing/2014/main" id="{EDE12571-EFD5-4F0D-93A5-5E38280A93DA}"/>
                  </a:ext>
                </a:extLst>
              </p:cNvPr>
              <p:cNvGrpSpPr/>
              <p:nvPr/>
            </p:nvGrpSpPr>
            <p:grpSpPr>
              <a:xfrm>
                <a:off x="5883983" y="5249996"/>
                <a:ext cx="527322" cy="78401"/>
                <a:chOff x="3064128" y="5259734"/>
                <a:chExt cx="954674" cy="250936"/>
              </a:xfrm>
            </p:grpSpPr>
            <p:sp>
              <p:nvSpPr>
                <p:cNvPr id="620" name="Freeform: Shape 619">
                  <a:extLst>
                    <a:ext uri="{FF2B5EF4-FFF2-40B4-BE49-F238E27FC236}">
                      <a16:creationId xmlns:a16="http://schemas.microsoft.com/office/drawing/2014/main" id="{EA886201-265E-42B3-A0FE-49AB14CEB9C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Shape 620">
                  <a:extLst>
                    <a:ext uri="{FF2B5EF4-FFF2-40B4-BE49-F238E27FC236}">
                      <a16:creationId xmlns:a16="http://schemas.microsoft.com/office/drawing/2014/main" id="{EA212FE1-EFE3-470E-8C2E-2D51A2858DC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Shape 621">
                  <a:extLst>
                    <a:ext uri="{FF2B5EF4-FFF2-40B4-BE49-F238E27FC236}">
                      <a16:creationId xmlns:a16="http://schemas.microsoft.com/office/drawing/2014/main" id="{4F32E342-3B8A-48F4-8D4A-186F2F4624A7}"/>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Shape 622">
                  <a:extLst>
                    <a:ext uri="{FF2B5EF4-FFF2-40B4-BE49-F238E27FC236}">
                      <a16:creationId xmlns:a16="http://schemas.microsoft.com/office/drawing/2014/main" id="{C5DA39A4-0698-4781-B63E-A5CF0746702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Shape 623">
                  <a:extLst>
                    <a:ext uri="{FF2B5EF4-FFF2-40B4-BE49-F238E27FC236}">
                      <a16:creationId xmlns:a16="http://schemas.microsoft.com/office/drawing/2014/main" id="{CBEC52BE-4D99-43CB-8B53-B3F8D1C93009}"/>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Shape 624">
                  <a:extLst>
                    <a:ext uri="{FF2B5EF4-FFF2-40B4-BE49-F238E27FC236}">
                      <a16:creationId xmlns:a16="http://schemas.microsoft.com/office/drawing/2014/main" id="{84E57707-28D9-4F15-84D2-FAABE3F43C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Freeform: Shape 625">
                  <a:extLst>
                    <a:ext uri="{FF2B5EF4-FFF2-40B4-BE49-F238E27FC236}">
                      <a16:creationId xmlns:a16="http://schemas.microsoft.com/office/drawing/2014/main" id="{CD4D2BA9-F4C5-4A99-9B2F-DBEA7765369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Freeform: Shape 626">
                  <a:extLst>
                    <a:ext uri="{FF2B5EF4-FFF2-40B4-BE49-F238E27FC236}">
                      <a16:creationId xmlns:a16="http://schemas.microsoft.com/office/drawing/2014/main" id="{E9F7F8D5-C446-479B-B222-1F218D42C3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Shape 627">
                  <a:extLst>
                    <a:ext uri="{FF2B5EF4-FFF2-40B4-BE49-F238E27FC236}">
                      <a16:creationId xmlns:a16="http://schemas.microsoft.com/office/drawing/2014/main" id="{4AC1F7A6-9B68-4C5A-B267-66DE271AB33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Shape 628">
                  <a:extLst>
                    <a:ext uri="{FF2B5EF4-FFF2-40B4-BE49-F238E27FC236}">
                      <a16:creationId xmlns:a16="http://schemas.microsoft.com/office/drawing/2014/main" id="{7B76543A-BD5C-48C4-8B0F-364FC280BCA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Shape 629">
                  <a:extLst>
                    <a:ext uri="{FF2B5EF4-FFF2-40B4-BE49-F238E27FC236}">
                      <a16:creationId xmlns:a16="http://schemas.microsoft.com/office/drawing/2014/main" id="{D3342174-3A45-4C54-9588-26CAFAECE6F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3" name="TextBox 242">
            <a:extLst>
              <a:ext uri="{FF2B5EF4-FFF2-40B4-BE49-F238E27FC236}">
                <a16:creationId xmlns:a16="http://schemas.microsoft.com/office/drawing/2014/main" id="{8A454FFA-C046-49BC-BCFE-B94D147D7E5A}"/>
              </a:ext>
            </a:extLst>
          </p:cNvPr>
          <p:cNvSpPr txBox="1"/>
          <p:nvPr/>
        </p:nvSpPr>
        <p:spPr>
          <a:xfrm>
            <a:off x="2416863" y="204980"/>
            <a:ext cx="6572633" cy="707886"/>
          </a:xfrm>
          <a:prstGeom prst="rect">
            <a:avLst/>
          </a:prstGeom>
          <a:noFill/>
        </p:spPr>
        <p:txBody>
          <a:bodyPr wrap="none" rtlCol="0">
            <a:spAutoFit/>
          </a:bodyPr>
          <a:lstStyle/>
          <a:p>
            <a:r>
              <a:rPr lang="en-US" sz="4000" dirty="0">
                <a:latin typeface="Century Gothic" panose="020B0502020202020204" pitchFamily="34" charset="0"/>
              </a:rPr>
              <a:t>Hippocampus: Physiology</a:t>
            </a:r>
          </a:p>
        </p:txBody>
      </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86" name="TextBox 585">
            <a:extLst>
              <a:ext uri="{FF2B5EF4-FFF2-40B4-BE49-F238E27FC236}">
                <a16:creationId xmlns:a16="http://schemas.microsoft.com/office/drawing/2014/main" id="{69480B1A-5FE4-4D26-B49E-A30AC7284FEB}"/>
              </a:ext>
            </a:extLst>
          </p:cNvPr>
          <p:cNvSpPr txBox="1"/>
          <p:nvPr/>
        </p:nvSpPr>
        <p:spPr>
          <a:xfrm>
            <a:off x="10014904" y="4803107"/>
            <a:ext cx="760144" cy="523220"/>
          </a:xfrm>
          <a:prstGeom prst="rect">
            <a:avLst/>
          </a:prstGeom>
          <a:noFill/>
        </p:spPr>
        <p:txBody>
          <a:bodyPr wrap="none" rtlCol="0">
            <a:spAutoFit/>
          </a:bodyPr>
          <a:lstStyle/>
          <a:p>
            <a:r>
              <a:rPr lang="en-US" sz="2800" dirty="0">
                <a:solidFill>
                  <a:srgbClr val="9900CC"/>
                </a:solidFill>
                <a:latin typeface="Candara" panose="020E0502030303020204" pitchFamily="34" charset="0"/>
              </a:rPr>
              <a:t>Sub</a:t>
            </a:r>
          </a:p>
        </p:txBody>
      </p:sp>
      <p:sp>
        <p:nvSpPr>
          <p:cNvPr id="588" name="Rectangle 587">
            <a:extLst>
              <a:ext uri="{FF2B5EF4-FFF2-40B4-BE49-F238E27FC236}">
                <a16:creationId xmlns:a16="http://schemas.microsoft.com/office/drawing/2014/main" id="{4CCA1B17-69DC-4491-9CEC-5DDFA3899395}"/>
              </a:ext>
            </a:extLst>
          </p:cNvPr>
          <p:cNvSpPr/>
          <p:nvPr/>
        </p:nvSpPr>
        <p:spPr>
          <a:xfrm>
            <a:off x="9831426" y="5499889"/>
            <a:ext cx="1127101" cy="73186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Rectangle 589">
            <a:extLst>
              <a:ext uri="{FF2B5EF4-FFF2-40B4-BE49-F238E27FC236}">
                <a16:creationId xmlns:a16="http://schemas.microsoft.com/office/drawing/2014/main" id="{C9E4F3E5-C8BF-4331-84AD-624CA039E97B}"/>
              </a:ext>
            </a:extLst>
          </p:cNvPr>
          <p:cNvSpPr/>
          <p:nvPr/>
        </p:nvSpPr>
        <p:spPr>
          <a:xfrm>
            <a:off x="9831426" y="5242143"/>
            <a:ext cx="1127101" cy="50727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7FC331AF-DE11-46C3-AB32-7D6860500053}"/>
              </a:ext>
            </a:extLst>
          </p:cNvPr>
          <p:cNvGrpSpPr/>
          <p:nvPr/>
        </p:nvGrpSpPr>
        <p:grpSpPr>
          <a:xfrm>
            <a:off x="7566078" y="4803107"/>
            <a:ext cx="1127227" cy="1428646"/>
            <a:chOff x="7566078" y="4803107"/>
            <a:chExt cx="1127227" cy="1428646"/>
          </a:xfrm>
        </p:grpSpPr>
        <p:grpSp>
          <p:nvGrpSpPr>
            <p:cNvPr id="487" name="Group 486">
              <a:extLst>
                <a:ext uri="{FF2B5EF4-FFF2-40B4-BE49-F238E27FC236}">
                  <a16:creationId xmlns:a16="http://schemas.microsoft.com/office/drawing/2014/main" id="{C0EA6C60-C482-472C-AA5A-A91EBEDF6C3C}"/>
                </a:ext>
              </a:extLst>
            </p:cNvPr>
            <p:cNvGrpSpPr/>
            <p:nvPr/>
          </p:nvGrpSpPr>
          <p:grpSpPr>
            <a:xfrm>
              <a:off x="7566204" y="4803107"/>
              <a:ext cx="1127101" cy="1428646"/>
              <a:chOff x="7656305" y="4803107"/>
              <a:chExt cx="1127101" cy="1428646"/>
            </a:xfrm>
          </p:grpSpPr>
          <p:sp>
            <p:nvSpPr>
              <p:cNvPr id="492" name="TextBox 491">
                <a:extLst>
                  <a:ext uri="{FF2B5EF4-FFF2-40B4-BE49-F238E27FC236}">
                    <a16:creationId xmlns:a16="http://schemas.microsoft.com/office/drawing/2014/main" id="{46706608-1132-4B32-A6F0-CC8645637A9A}"/>
                  </a:ext>
                </a:extLst>
              </p:cNvPr>
              <p:cNvSpPr txBox="1"/>
              <p:nvPr/>
            </p:nvSpPr>
            <p:spPr>
              <a:xfrm>
                <a:off x="7894377" y="4803107"/>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nvGrpSpPr>
              <p:cNvPr id="493" name="Group 492">
                <a:extLst>
                  <a:ext uri="{FF2B5EF4-FFF2-40B4-BE49-F238E27FC236}">
                    <a16:creationId xmlns:a16="http://schemas.microsoft.com/office/drawing/2014/main" id="{3A4DDF00-DDF9-4663-BE9C-72CBB6D71F08}"/>
                  </a:ext>
                </a:extLst>
              </p:cNvPr>
              <p:cNvGrpSpPr/>
              <p:nvPr/>
            </p:nvGrpSpPr>
            <p:grpSpPr>
              <a:xfrm>
                <a:off x="7656305" y="5242144"/>
                <a:ext cx="1127101" cy="989609"/>
                <a:chOff x="770536" y="5130779"/>
                <a:chExt cx="1127101" cy="989609"/>
              </a:xfrm>
            </p:grpSpPr>
            <p:sp>
              <p:nvSpPr>
                <p:cNvPr id="494" name="Rectangle 493">
                  <a:extLst>
                    <a:ext uri="{FF2B5EF4-FFF2-40B4-BE49-F238E27FC236}">
                      <a16:creationId xmlns:a16="http://schemas.microsoft.com/office/drawing/2014/main" id="{0D21F590-1011-492C-84EC-3EAC0F8D4775}"/>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Rectangle 494">
                  <a:extLst>
                    <a:ext uri="{FF2B5EF4-FFF2-40B4-BE49-F238E27FC236}">
                      <a16:creationId xmlns:a16="http://schemas.microsoft.com/office/drawing/2014/main" id="{49005618-8FA5-430C-9B7D-FBE11CAD5E87}"/>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Rectangle 495">
                  <a:extLst>
                    <a:ext uri="{FF2B5EF4-FFF2-40B4-BE49-F238E27FC236}">
                      <a16:creationId xmlns:a16="http://schemas.microsoft.com/office/drawing/2014/main" id="{D7A384EA-4D75-4690-845B-A76356B31E75}"/>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cxnSp>
          <p:nvCxnSpPr>
            <p:cNvPr id="502" name="Straight Connector 501">
              <a:extLst>
                <a:ext uri="{FF2B5EF4-FFF2-40B4-BE49-F238E27FC236}">
                  <a16:creationId xmlns:a16="http://schemas.microsoft.com/office/drawing/2014/main" id="{67FA5AC5-2E85-457A-B37D-9766C1DDD3F3}"/>
                </a:ext>
              </a:extLst>
            </p:cNvPr>
            <p:cNvCxnSpPr>
              <a:cxnSpLocks/>
            </p:cNvCxnSpPr>
            <p:nvPr/>
          </p:nvCxnSpPr>
          <p:spPr>
            <a:xfrm>
              <a:off x="7566078" y="5411078"/>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504" name="Group 503">
              <a:extLst>
                <a:ext uri="{FF2B5EF4-FFF2-40B4-BE49-F238E27FC236}">
                  <a16:creationId xmlns:a16="http://schemas.microsoft.com/office/drawing/2014/main" id="{8DCC0DA1-7A4E-47FB-9BCF-0F6626D5FB08}"/>
                </a:ext>
              </a:extLst>
            </p:cNvPr>
            <p:cNvGrpSpPr/>
            <p:nvPr/>
          </p:nvGrpSpPr>
          <p:grpSpPr>
            <a:xfrm>
              <a:off x="7597138" y="5292438"/>
              <a:ext cx="1053459" cy="80526"/>
              <a:chOff x="5357846" y="5249996"/>
              <a:chExt cx="1053459" cy="80526"/>
            </a:xfrm>
          </p:grpSpPr>
          <p:grpSp>
            <p:nvGrpSpPr>
              <p:cNvPr id="555" name="Group 554">
                <a:extLst>
                  <a:ext uri="{FF2B5EF4-FFF2-40B4-BE49-F238E27FC236}">
                    <a16:creationId xmlns:a16="http://schemas.microsoft.com/office/drawing/2014/main" id="{84ACCEF5-E0BA-405D-A28A-1DC46D928BAA}"/>
                  </a:ext>
                </a:extLst>
              </p:cNvPr>
              <p:cNvGrpSpPr/>
              <p:nvPr/>
            </p:nvGrpSpPr>
            <p:grpSpPr>
              <a:xfrm>
                <a:off x="5357846" y="5252121"/>
                <a:ext cx="527322" cy="78401"/>
                <a:chOff x="3064128" y="5259734"/>
                <a:chExt cx="954674" cy="250936"/>
              </a:xfrm>
            </p:grpSpPr>
            <p:sp>
              <p:nvSpPr>
                <p:cNvPr id="568" name="Freeform: Shape 567">
                  <a:extLst>
                    <a:ext uri="{FF2B5EF4-FFF2-40B4-BE49-F238E27FC236}">
                      <a16:creationId xmlns:a16="http://schemas.microsoft.com/office/drawing/2014/main" id="{F3C6F402-1DBA-4074-8507-AC0CDC13529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C7CD543E-9846-4AE5-B644-0ADE2A45D5A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6BA3C69-2732-4B1D-B386-46E36FFD627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Freeform: Shape 570">
                  <a:extLst>
                    <a:ext uri="{FF2B5EF4-FFF2-40B4-BE49-F238E27FC236}">
                      <a16:creationId xmlns:a16="http://schemas.microsoft.com/office/drawing/2014/main" id="{F26BF069-B0BA-4C80-A56F-213BF2441FA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398D54C7-5901-4E2B-8927-FC3AC5D3A61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6008597B-4D66-415B-A2B7-85411668670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1F2EF07-2746-409A-AFB1-3EF2FD3C31D4}"/>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B8564401-1FDA-4A65-BFDF-2CE564E8C4C8}"/>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0839D9B7-0444-460B-A9C8-D03812DEC9C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49FA6909-D6CF-4C36-BAC6-D8CEDAA8FBC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7421BF2B-7F53-4D7E-9D8A-B08808A27246}"/>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6" name="Group 555">
                <a:extLst>
                  <a:ext uri="{FF2B5EF4-FFF2-40B4-BE49-F238E27FC236}">
                    <a16:creationId xmlns:a16="http://schemas.microsoft.com/office/drawing/2014/main" id="{E10AE987-B00B-4A0C-B180-FFFF53BD00FB}"/>
                  </a:ext>
                </a:extLst>
              </p:cNvPr>
              <p:cNvGrpSpPr/>
              <p:nvPr/>
            </p:nvGrpSpPr>
            <p:grpSpPr>
              <a:xfrm>
                <a:off x="5883983" y="5249996"/>
                <a:ext cx="527322" cy="78401"/>
                <a:chOff x="3064128" y="5259734"/>
                <a:chExt cx="954674" cy="250936"/>
              </a:xfrm>
            </p:grpSpPr>
            <p:sp>
              <p:nvSpPr>
                <p:cNvPr id="557" name="Freeform: Shape 556">
                  <a:extLst>
                    <a:ext uri="{FF2B5EF4-FFF2-40B4-BE49-F238E27FC236}">
                      <a16:creationId xmlns:a16="http://schemas.microsoft.com/office/drawing/2014/main" id="{860EABBF-E812-47EF-9E86-DA86A771E3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Freeform: Shape 557">
                  <a:extLst>
                    <a:ext uri="{FF2B5EF4-FFF2-40B4-BE49-F238E27FC236}">
                      <a16:creationId xmlns:a16="http://schemas.microsoft.com/office/drawing/2014/main" id="{20184A3F-88CA-4A6A-A32A-66CCE7B02A6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Shape 558">
                  <a:extLst>
                    <a:ext uri="{FF2B5EF4-FFF2-40B4-BE49-F238E27FC236}">
                      <a16:creationId xmlns:a16="http://schemas.microsoft.com/office/drawing/2014/main" id="{F7771EAA-EE9A-4E8B-90F2-368FB188F41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Shape 559">
                  <a:extLst>
                    <a:ext uri="{FF2B5EF4-FFF2-40B4-BE49-F238E27FC236}">
                      <a16:creationId xmlns:a16="http://schemas.microsoft.com/office/drawing/2014/main" id="{92F7952C-813A-4D6F-A700-EB2F54E25A9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535B9675-8FA4-47D8-84F4-27A6FE0876A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66F7B34-8D25-4D17-84B7-A0244DB7291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5215F1A9-FBEF-48F8-B25D-F027546A8881}"/>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B0F45B8B-E20A-465C-930C-0A8D9517334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BA290C23-ABEA-4023-954C-8C24B96957B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2234E065-5F9A-498D-A3CA-AE798732132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95C7E91F-D27A-435D-A77E-215E579ACB1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5" name="Group 504">
              <a:extLst>
                <a:ext uri="{FF2B5EF4-FFF2-40B4-BE49-F238E27FC236}">
                  <a16:creationId xmlns:a16="http://schemas.microsoft.com/office/drawing/2014/main" id="{12BFB677-8BBD-4566-956D-CE0FD5CF163C}"/>
                </a:ext>
              </a:extLst>
            </p:cNvPr>
            <p:cNvGrpSpPr/>
            <p:nvPr/>
          </p:nvGrpSpPr>
          <p:grpSpPr>
            <a:xfrm>
              <a:off x="7597138" y="5450006"/>
              <a:ext cx="1053459" cy="80526"/>
              <a:chOff x="5435623" y="5361115"/>
              <a:chExt cx="1053459" cy="80526"/>
            </a:xfrm>
          </p:grpSpPr>
          <p:grpSp>
            <p:nvGrpSpPr>
              <p:cNvPr id="531" name="Group 530">
                <a:extLst>
                  <a:ext uri="{FF2B5EF4-FFF2-40B4-BE49-F238E27FC236}">
                    <a16:creationId xmlns:a16="http://schemas.microsoft.com/office/drawing/2014/main" id="{B1CA8DCB-5326-4F94-80CD-A6DF2839473E}"/>
                  </a:ext>
                </a:extLst>
              </p:cNvPr>
              <p:cNvGrpSpPr/>
              <p:nvPr/>
            </p:nvGrpSpPr>
            <p:grpSpPr>
              <a:xfrm>
                <a:off x="5435623" y="5363240"/>
                <a:ext cx="527322" cy="78401"/>
                <a:chOff x="3064128" y="5259734"/>
                <a:chExt cx="954674" cy="250936"/>
              </a:xfrm>
            </p:grpSpPr>
            <p:sp>
              <p:nvSpPr>
                <p:cNvPr id="544" name="Freeform: Shape 543">
                  <a:extLst>
                    <a:ext uri="{FF2B5EF4-FFF2-40B4-BE49-F238E27FC236}">
                      <a16:creationId xmlns:a16="http://schemas.microsoft.com/office/drawing/2014/main" id="{9FFE8602-1DF8-49A4-A864-9DDC517A9F9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3CED8BD8-8708-4556-99E0-ABD90057DE4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F86F6B26-39F0-42B5-A104-7E5E3664BB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Freeform: Shape 546">
                  <a:extLst>
                    <a:ext uri="{FF2B5EF4-FFF2-40B4-BE49-F238E27FC236}">
                      <a16:creationId xmlns:a16="http://schemas.microsoft.com/office/drawing/2014/main" id="{129FA905-06F5-46E1-B412-52D35091014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89B6B628-6915-47FE-AD1F-63F43DF201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AE1E18C5-5614-44F7-BC16-A4C2DAEB34A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A080F99D-C8DD-4E8E-9EC2-81F30DD5B59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4797BEAC-F93B-4B74-BAE9-D44E9037FC2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93FCBC2F-F0F5-4337-8B68-515CA341CE82}"/>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3D444828-4A1B-4C4C-B7D4-77C9C362EA7C}"/>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A6347DB4-9E35-41F8-A065-A3601EE3BFD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531">
                <a:extLst>
                  <a:ext uri="{FF2B5EF4-FFF2-40B4-BE49-F238E27FC236}">
                    <a16:creationId xmlns:a16="http://schemas.microsoft.com/office/drawing/2014/main" id="{1DB145FE-93C7-4D68-A5C4-8416F5F4DBCC}"/>
                  </a:ext>
                </a:extLst>
              </p:cNvPr>
              <p:cNvGrpSpPr/>
              <p:nvPr/>
            </p:nvGrpSpPr>
            <p:grpSpPr>
              <a:xfrm>
                <a:off x="5961760" y="5361115"/>
                <a:ext cx="527322" cy="78401"/>
                <a:chOff x="3064128" y="5259734"/>
                <a:chExt cx="954674" cy="250936"/>
              </a:xfrm>
            </p:grpSpPr>
            <p:sp>
              <p:nvSpPr>
                <p:cNvPr id="533" name="Freeform: Shape 532">
                  <a:extLst>
                    <a:ext uri="{FF2B5EF4-FFF2-40B4-BE49-F238E27FC236}">
                      <a16:creationId xmlns:a16="http://schemas.microsoft.com/office/drawing/2014/main" id="{3331C530-6487-43B3-858D-1EB3A7FBA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Shape 533">
                  <a:extLst>
                    <a:ext uri="{FF2B5EF4-FFF2-40B4-BE49-F238E27FC236}">
                      <a16:creationId xmlns:a16="http://schemas.microsoft.com/office/drawing/2014/main" id="{D3F6D62B-BB7C-4FDD-A106-3F3659E412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Shape 534">
                  <a:extLst>
                    <a:ext uri="{FF2B5EF4-FFF2-40B4-BE49-F238E27FC236}">
                      <a16:creationId xmlns:a16="http://schemas.microsoft.com/office/drawing/2014/main" id="{5FE930F6-8493-42E4-BE9C-A7D9D9DBEE1A}"/>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Shape 535">
                  <a:extLst>
                    <a:ext uri="{FF2B5EF4-FFF2-40B4-BE49-F238E27FC236}">
                      <a16:creationId xmlns:a16="http://schemas.microsoft.com/office/drawing/2014/main" id="{2618E441-5AE2-42B1-9B47-20175F16A5C1}"/>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FA40196A-C3EF-4750-9EB4-4C079EF6F0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11BA7C4-67AC-492C-B4D8-64C426506C7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6915A973-8147-4FF0-B93A-B926F6BE1E7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7E9C79E5-EC0D-40D9-A07B-16B73460B38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22683571-C41C-4B40-8AB4-2CB4CB80AB2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8C9A5A5-7531-49B3-A05D-9FADB6CDED3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C92DE09C-33E5-4FEE-B8A9-806532CD624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 name="Group 47">
              <a:extLst>
                <a:ext uri="{FF2B5EF4-FFF2-40B4-BE49-F238E27FC236}">
                  <a16:creationId xmlns:a16="http://schemas.microsoft.com/office/drawing/2014/main" id="{54E09A22-EA10-4E34-86CA-E2A21BA7B96C}"/>
                </a:ext>
              </a:extLst>
            </p:cNvPr>
            <p:cNvGrpSpPr/>
            <p:nvPr/>
          </p:nvGrpSpPr>
          <p:grpSpPr>
            <a:xfrm>
              <a:off x="7751701" y="5677413"/>
              <a:ext cx="755408" cy="171815"/>
              <a:chOff x="7751701" y="5677413"/>
              <a:chExt cx="755408" cy="171815"/>
            </a:xfrm>
          </p:grpSpPr>
          <p:sp>
            <p:nvSpPr>
              <p:cNvPr id="599" name="Freeform: Shape 598">
                <a:extLst>
                  <a:ext uri="{FF2B5EF4-FFF2-40B4-BE49-F238E27FC236}">
                    <a16:creationId xmlns:a16="http://schemas.microsoft.com/office/drawing/2014/main" id="{8B89BF41-0C97-4CE8-866F-3E893B9E565C}"/>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Shape 599">
                <a:extLst>
                  <a:ext uri="{FF2B5EF4-FFF2-40B4-BE49-F238E27FC236}">
                    <a16:creationId xmlns:a16="http://schemas.microsoft.com/office/drawing/2014/main" id="{B3559290-937F-4856-87DB-88FD3170DF90}"/>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reeform: Shape 600">
                <a:extLst>
                  <a:ext uri="{FF2B5EF4-FFF2-40B4-BE49-F238E27FC236}">
                    <a16:creationId xmlns:a16="http://schemas.microsoft.com/office/drawing/2014/main" id="{775BC5FC-DEDB-48E3-86EC-8F479ABBDCBB}"/>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9">
              <a:extLst>
                <a:ext uri="{FF2B5EF4-FFF2-40B4-BE49-F238E27FC236}">
                  <a16:creationId xmlns:a16="http://schemas.microsoft.com/office/drawing/2014/main" id="{E64B9FE5-0836-4BE7-BD67-21CA26B10FC9}"/>
                </a:ext>
              </a:extLst>
            </p:cNvPr>
            <p:cNvGrpSpPr/>
            <p:nvPr/>
          </p:nvGrpSpPr>
          <p:grpSpPr>
            <a:xfrm>
              <a:off x="7623574" y="6017027"/>
              <a:ext cx="1031977" cy="114824"/>
              <a:chOff x="7623574" y="6017027"/>
              <a:chExt cx="1031977" cy="114824"/>
            </a:xfrm>
            <a:solidFill>
              <a:srgbClr val="0000FF"/>
            </a:solidFill>
          </p:grpSpPr>
          <p:sp>
            <p:nvSpPr>
              <p:cNvPr id="603" name="Oval 602">
                <a:extLst>
                  <a:ext uri="{FF2B5EF4-FFF2-40B4-BE49-F238E27FC236}">
                    <a16:creationId xmlns:a16="http://schemas.microsoft.com/office/drawing/2014/main" id="{B91BF654-9ED5-483D-83A5-52DA71535679}"/>
                  </a:ext>
                </a:extLst>
              </p:cNvPr>
              <p:cNvSpPr/>
              <p:nvPr/>
            </p:nvSpPr>
            <p:spPr>
              <a:xfrm>
                <a:off x="8392644" y="6037863"/>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94B1EA2C-6C5D-409C-8153-7E110109EBE1}"/>
                  </a:ext>
                </a:extLst>
              </p:cNvPr>
              <p:cNvSpPr/>
              <p:nvPr/>
            </p:nvSpPr>
            <p:spPr>
              <a:xfrm>
                <a:off x="7956051"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E618B750-059F-4799-B46C-CF9933BFF72A}"/>
                  </a:ext>
                </a:extLst>
              </p:cNvPr>
              <p:cNvSpPr/>
              <p:nvPr/>
            </p:nvSpPr>
            <p:spPr>
              <a:xfrm rot="5400000">
                <a:off x="8561433"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Isosceles Triangle 605">
                <a:extLst>
                  <a:ext uri="{FF2B5EF4-FFF2-40B4-BE49-F238E27FC236}">
                    <a16:creationId xmlns:a16="http://schemas.microsoft.com/office/drawing/2014/main" id="{112612FD-EB3C-4476-87CF-3B81E812130B}"/>
                  </a:ext>
                </a:extLst>
              </p:cNvPr>
              <p:cNvSpPr/>
              <p:nvPr/>
            </p:nvSpPr>
            <p:spPr>
              <a:xfrm>
                <a:off x="8247113"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Isosceles Triangle 606">
                <a:extLst>
                  <a:ext uri="{FF2B5EF4-FFF2-40B4-BE49-F238E27FC236}">
                    <a16:creationId xmlns:a16="http://schemas.microsoft.com/office/drawing/2014/main" id="{03969A4F-AD17-44F6-A8F0-1095B3B8B37F}"/>
                  </a:ext>
                </a:extLst>
              </p:cNvPr>
              <p:cNvSpPr/>
              <p:nvPr/>
            </p:nvSpPr>
            <p:spPr>
              <a:xfrm>
                <a:off x="7623574"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a:extLst>
                  <a:ext uri="{FF2B5EF4-FFF2-40B4-BE49-F238E27FC236}">
                    <a16:creationId xmlns:a16="http://schemas.microsoft.com/office/drawing/2014/main" id="{8E350BC1-EC80-484B-8493-E63ECC0CE567}"/>
                  </a:ext>
                </a:extLst>
              </p:cNvPr>
              <p:cNvSpPr/>
              <p:nvPr/>
            </p:nvSpPr>
            <p:spPr>
              <a:xfrm>
                <a:off x="8101582"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Rectangle: Rounded Corners 608">
                <a:extLst>
                  <a:ext uri="{FF2B5EF4-FFF2-40B4-BE49-F238E27FC236}">
                    <a16:creationId xmlns:a16="http://schemas.microsoft.com/office/drawing/2014/main" id="{036B8AD0-4592-4399-A701-AE5A5107B36A}"/>
                  </a:ext>
                </a:extLst>
              </p:cNvPr>
              <p:cNvSpPr/>
              <p:nvPr/>
            </p:nvSpPr>
            <p:spPr>
              <a:xfrm>
                <a:off x="7769105" y="6037863"/>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8" name="Freeform: Shape 697">
            <a:extLst>
              <a:ext uri="{FF2B5EF4-FFF2-40B4-BE49-F238E27FC236}">
                <a16:creationId xmlns:a16="http://schemas.microsoft.com/office/drawing/2014/main" id="{6B388FF9-807D-46AB-985F-677CF875146D}"/>
              </a:ext>
            </a:extLst>
          </p:cNvPr>
          <p:cNvSpPr/>
          <p:nvPr/>
        </p:nvSpPr>
        <p:spPr>
          <a:xfrm>
            <a:off x="6475212" y="5511259"/>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8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4" name="Group 703">
            <a:extLst>
              <a:ext uri="{FF2B5EF4-FFF2-40B4-BE49-F238E27FC236}">
                <a16:creationId xmlns:a16="http://schemas.microsoft.com/office/drawing/2014/main" id="{4574BA36-AA5F-4F80-88CC-1299304C4117}"/>
              </a:ext>
            </a:extLst>
          </p:cNvPr>
          <p:cNvGrpSpPr/>
          <p:nvPr/>
        </p:nvGrpSpPr>
        <p:grpSpPr>
          <a:xfrm>
            <a:off x="10026955" y="5898626"/>
            <a:ext cx="755408" cy="171815"/>
            <a:chOff x="7751701" y="5677413"/>
            <a:chExt cx="755408" cy="171815"/>
          </a:xfrm>
          <a:solidFill>
            <a:srgbClr val="9900CC"/>
          </a:solidFill>
        </p:grpSpPr>
        <p:sp>
          <p:nvSpPr>
            <p:cNvPr id="705" name="Freeform: Shape 704">
              <a:extLst>
                <a:ext uri="{FF2B5EF4-FFF2-40B4-BE49-F238E27FC236}">
                  <a16:creationId xmlns:a16="http://schemas.microsoft.com/office/drawing/2014/main" id="{B73579CB-AC0C-484E-B340-F6F0AACCC0E4}"/>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Freeform: Shape 705">
              <a:extLst>
                <a:ext uri="{FF2B5EF4-FFF2-40B4-BE49-F238E27FC236}">
                  <a16:creationId xmlns:a16="http://schemas.microsoft.com/office/drawing/2014/main" id="{9E2CE01F-AC0A-4C53-AA2D-556B60104D2F}"/>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Freeform: Shape 706">
              <a:extLst>
                <a:ext uri="{FF2B5EF4-FFF2-40B4-BE49-F238E27FC236}">
                  <a16:creationId xmlns:a16="http://schemas.microsoft.com/office/drawing/2014/main" id="{6A03BC07-28D2-401F-A4E3-EEA8929617C9}"/>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708">
            <a:extLst>
              <a:ext uri="{FF2B5EF4-FFF2-40B4-BE49-F238E27FC236}">
                <a16:creationId xmlns:a16="http://schemas.microsoft.com/office/drawing/2014/main" id="{9747F77F-D4CE-4AC5-92BE-971A290C1C0A}"/>
              </a:ext>
            </a:extLst>
          </p:cNvPr>
          <p:cNvGrpSpPr/>
          <p:nvPr/>
        </p:nvGrpSpPr>
        <p:grpSpPr>
          <a:xfrm>
            <a:off x="9916834" y="5360580"/>
            <a:ext cx="954674" cy="250936"/>
            <a:chOff x="3064128" y="5259734"/>
            <a:chExt cx="954674" cy="250936"/>
          </a:xfrm>
        </p:grpSpPr>
        <p:sp>
          <p:nvSpPr>
            <p:cNvPr id="710" name="Freeform: Shape 709">
              <a:extLst>
                <a:ext uri="{FF2B5EF4-FFF2-40B4-BE49-F238E27FC236}">
                  <a16:creationId xmlns:a16="http://schemas.microsoft.com/office/drawing/2014/main" id="{84A59884-F711-4637-9192-557F2B89B01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Freeform: Shape 710">
              <a:extLst>
                <a:ext uri="{FF2B5EF4-FFF2-40B4-BE49-F238E27FC236}">
                  <a16:creationId xmlns:a16="http://schemas.microsoft.com/office/drawing/2014/main" id="{44AC2EE3-C5F2-4897-B535-E85A1F3EDA6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Freeform: Shape 711">
              <a:extLst>
                <a:ext uri="{FF2B5EF4-FFF2-40B4-BE49-F238E27FC236}">
                  <a16:creationId xmlns:a16="http://schemas.microsoft.com/office/drawing/2014/main" id="{0D28CBCD-576B-4CD6-9BB0-2B24E294BE28}"/>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Freeform: Shape 712">
              <a:extLst>
                <a:ext uri="{FF2B5EF4-FFF2-40B4-BE49-F238E27FC236}">
                  <a16:creationId xmlns:a16="http://schemas.microsoft.com/office/drawing/2014/main" id="{BC7B05CC-3972-4EA7-828C-333BC1BB1D08}"/>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Freeform: Shape 713">
              <a:extLst>
                <a:ext uri="{FF2B5EF4-FFF2-40B4-BE49-F238E27FC236}">
                  <a16:creationId xmlns:a16="http://schemas.microsoft.com/office/drawing/2014/main" id="{E27B2941-6DB5-4B39-96F3-BDB854FAD63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Freeform: Shape 714">
              <a:extLst>
                <a:ext uri="{FF2B5EF4-FFF2-40B4-BE49-F238E27FC236}">
                  <a16:creationId xmlns:a16="http://schemas.microsoft.com/office/drawing/2014/main" id="{B663952E-334D-4834-B87B-E7E8BC0FFA7B}"/>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Freeform: Shape 715">
              <a:extLst>
                <a:ext uri="{FF2B5EF4-FFF2-40B4-BE49-F238E27FC236}">
                  <a16:creationId xmlns:a16="http://schemas.microsoft.com/office/drawing/2014/main" id="{62D0AEDC-7AD9-48F2-B9D3-BAFD337D706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Freeform: Shape 716">
              <a:extLst>
                <a:ext uri="{FF2B5EF4-FFF2-40B4-BE49-F238E27FC236}">
                  <a16:creationId xmlns:a16="http://schemas.microsoft.com/office/drawing/2014/main" id="{C24A4C2B-0DC5-42CE-93B2-06EE2EDBA0D0}"/>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Freeform: Shape 717">
              <a:extLst>
                <a:ext uri="{FF2B5EF4-FFF2-40B4-BE49-F238E27FC236}">
                  <a16:creationId xmlns:a16="http://schemas.microsoft.com/office/drawing/2014/main" id="{03707722-AFFC-4C20-B95F-45AAC1CAB0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Freeform: Shape 718">
              <a:extLst>
                <a:ext uri="{FF2B5EF4-FFF2-40B4-BE49-F238E27FC236}">
                  <a16:creationId xmlns:a16="http://schemas.microsoft.com/office/drawing/2014/main" id="{85251376-F29E-49B0-8F2B-1429A6CDB21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Freeform: Shape 719">
              <a:extLst>
                <a:ext uri="{FF2B5EF4-FFF2-40B4-BE49-F238E27FC236}">
                  <a16:creationId xmlns:a16="http://schemas.microsoft.com/office/drawing/2014/main" id="{81C2669A-C4F5-4F4B-934A-94D3009098A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a:extLst>
              <a:ext uri="{FF2B5EF4-FFF2-40B4-BE49-F238E27FC236}">
                <a16:creationId xmlns:a16="http://schemas.microsoft.com/office/drawing/2014/main" id="{541C7494-8E22-4AEF-A83A-A60A74621F7C}"/>
              </a:ext>
            </a:extLst>
          </p:cNvPr>
          <p:cNvGrpSpPr/>
          <p:nvPr/>
        </p:nvGrpSpPr>
        <p:grpSpPr>
          <a:xfrm>
            <a:off x="8738323" y="5495779"/>
            <a:ext cx="1052512" cy="267360"/>
            <a:chOff x="8738323" y="5495779"/>
            <a:chExt cx="1052512" cy="267360"/>
          </a:xfrm>
        </p:grpSpPr>
        <p:sp>
          <p:nvSpPr>
            <p:cNvPr id="187" name="Rectangle: Rounded Corners 186">
              <a:extLst>
                <a:ext uri="{FF2B5EF4-FFF2-40B4-BE49-F238E27FC236}">
                  <a16:creationId xmlns:a16="http://schemas.microsoft.com/office/drawing/2014/main" id="{8F1833BD-EC8B-4A1C-9ABB-E586944A0871}"/>
                </a:ext>
              </a:extLst>
            </p:cNvPr>
            <p:cNvSpPr/>
            <p:nvPr/>
          </p:nvSpPr>
          <p:spPr>
            <a:xfrm>
              <a:off x="9603820" y="5495779"/>
              <a:ext cx="112811" cy="17104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Freeform: Shape 728">
              <a:extLst>
                <a:ext uri="{FF2B5EF4-FFF2-40B4-BE49-F238E27FC236}">
                  <a16:creationId xmlns:a16="http://schemas.microsoft.com/office/drawing/2014/main" id="{0D06A027-18D0-44E5-823B-8090B591C7C2}"/>
                </a:ext>
              </a:extLst>
            </p:cNvPr>
            <p:cNvSpPr/>
            <p:nvPr/>
          </p:nvSpPr>
          <p:spPr>
            <a:xfrm>
              <a:off x="8738323" y="5521443"/>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00FF"/>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2" name="Freeform: Shape 731">
            <a:extLst>
              <a:ext uri="{FF2B5EF4-FFF2-40B4-BE49-F238E27FC236}">
                <a16:creationId xmlns:a16="http://schemas.microsoft.com/office/drawing/2014/main" id="{41B57DAB-6C15-4E1A-A729-D0630EAD9971}"/>
              </a:ext>
            </a:extLst>
          </p:cNvPr>
          <p:cNvSpPr/>
          <p:nvPr/>
        </p:nvSpPr>
        <p:spPr>
          <a:xfrm>
            <a:off x="1332198" y="6026737"/>
            <a:ext cx="10285151" cy="707153"/>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 name="connsiteX0" fmla="*/ 9795192 w 9822576"/>
              <a:gd name="connsiteY0" fmla="*/ 810 h 414679"/>
              <a:gd name="connsiteX1" fmla="*/ 18028 w 9822576"/>
              <a:gd name="connsiteY1" fmla="*/ 347510 h 414679"/>
              <a:gd name="connsiteX0" fmla="*/ 9805857 w 9832904"/>
              <a:gd name="connsiteY0" fmla="*/ 392 h 703739"/>
              <a:gd name="connsiteX1" fmla="*/ 28693 w 9832904"/>
              <a:gd name="connsiteY1" fmla="*/ 347092 h 703739"/>
              <a:gd name="connsiteX0" fmla="*/ 9802313 w 10076712"/>
              <a:gd name="connsiteY0" fmla="*/ 0 h 853569"/>
              <a:gd name="connsiteX1" fmla="*/ 25149 w 10076712"/>
              <a:gd name="connsiteY1" fmla="*/ 346700 h 853569"/>
              <a:gd name="connsiteX0" fmla="*/ 9802325 w 9802325"/>
              <a:gd name="connsiteY0" fmla="*/ 0 h 882997"/>
              <a:gd name="connsiteX1" fmla="*/ 8974712 w 9802325"/>
              <a:gd name="connsiteY1" fmla="*/ 493332 h 882997"/>
              <a:gd name="connsiteX2" fmla="*/ 25161 w 9802325"/>
              <a:gd name="connsiteY2" fmla="*/ 346700 h 882997"/>
              <a:gd name="connsiteX0" fmla="*/ 9816290 w 9914104"/>
              <a:gd name="connsiteY0" fmla="*/ 0 h 839132"/>
              <a:gd name="connsiteX1" fmla="*/ 8988677 w 9914104"/>
              <a:gd name="connsiteY1" fmla="*/ 493332 h 839132"/>
              <a:gd name="connsiteX2" fmla="*/ 39126 w 9914104"/>
              <a:gd name="connsiteY2" fmla="*/ 346700 h 839132"/>
              <a:gd name="connsiteX0" fmla="*/ 9816437 w 9896616"/>
              <a:gd name="connsiteY0" fmla="*/ 0 h 872221"/>
              <a:gd name="connsiteX1" fmla="*/ 8957019 w 9896616"/>
              <a:gd name="connsiteY1" fmla="*/ 588747 h 872221"/>
              <a:gd name="connsiteX2" fmla="*/ 39273 w 9896616"/>
              <a:gd name="connsiteY2" fmla="*/ 346700 h 872221"/>
              <a:gd name="connsiteX0" fmla="*/ 10242097 w 10322276"/>
              <a:gd name="connsiteY0" fmla="*/ 0 h 702896"/>
              <a:gd name="connsiteX1" fmla="*/ 9382679 w 10322276"/>
              <a:gd name="connsiteY1" fmla="*/ 588747 h 702896"/>
              <a:gd name="connsiteX2" fmla="*/ 723710 w 10322276"/>
              <a:gd name="connsiteY2" fmla="*/ 684163 h 702896"/>
              <a:gd name="connsiteX3" fmla="*/ 464933 w 10322276"/>
              <a:gd name="connsiteY3" fmla="*/ 346700 h 702896"/>
              <a:gd name="connsiteX0" fmla="*/ 9856055 w 9875122"/>
              <a:gd name="connsiteY0" fmla="*/ 0 h 673263"/>
              <a:gd name="connsiteX1" fmla="*/ 8996637 w 9875122"/>
              <a:gd name="connsiteY1" fmla="*/ 588747 h 673263"/>
              <a:gd name="connsiteX2" fmla="*/ 1021480 w 9875122"/>
              <a:gd name="connsiteY2" fmla="*/ 644406 h 673263"/>
              <a:gd name="connsiteX3" fmla="*/ 78891 w 9875122"/>
              <a:gd name="connsiteY3" fmla="*/ 346700 h 673263"/>
              <a:gd name="connsiteX0" fmla="*/ 9856055 w 10392759"/>
              <a:gd name="connsiteY0" fmla="*/ 0 h 673263"/>
              <a:gd name="connsiteX1" fmla="*/ 8996637 w 10392759"/>
              <a:gd name="connsiteY1" fmla="*/ 588747 h 673263"/>
              <a:gd name="connsiteX2" fmla="*/ 1021480 w 10392759"/>
              <a:gd name="connsiteY2" fmla="*/ 644406 h 673263"/>
              <a:gd name="connsiteX3" fmla="*/ 78891 w 10392759"/>
              <a:gd name="connsiteY3" fmla="*/ 346700 h 673263"/>
              <a:gd name="connsiteX0" fmla="*/ 9856055 w 10413636"/>
              <a:gd name="connsiteY0" fmla="*/ 0 h 707685"/>
              <a:gd name="connsiteX1" fmla="*/ 9060248 w 10413636"/>
              <a:gd name="connsiteY1" fmla="*/ 652357 h 707685"/>
              <a:gd name="connsiteX2" fmla="*/ 1021480 w 10413636"/>
              <a:gd name="connsiteY2" fmla="*/ 644406 h 707685"/>
              <a:gd name="connsiteX3" fmla="*/ 78891 w 10413636"/>
              <a:gd name="connsiteY3" fmla="*/ 346700 h 707685"/>
              <a:gd name="connsiteX0" fmla="*/ 9835170 w 10392751"/>
              <a:gd name="connsiteY0" fmla="*/ 0 h 707685"/>
              <a:gd name="connsiteX1" fmla="*/ 9039363 w 10392751"/>
              <a:gd name="connsiteY1" fmla="*/ 652357 h 707685"/>
              <a:gd name="connsiteX2" fmla="*/ 1000595 w 10392751"/>
              <a:gd name="connsiteY2" fmla="*/ 644406 h 707685"/>
              <a:gd name="connsiteX3" fmla="*/ 58006 w 10392751"/>
              <a:gd name="connsiteY3" fmla="*/ 346700 h 707685"/>
              <a:gd name="connsiteX0" fmla="*/ 9777164 w 10334745"/>
              <a:gd name="connsiteY0" fmla="*/ 0 h 707685"/>
              <a:gd name="connsiteX1" fmla="*/ 8981357 w 10334745"/>
              <a:gd name="connsiteY1" fmla="*/ 652357 h 707685"/>
              <a:gd name="connsiteX2" fmla="*/ 942589 w 10334745"/>
              <a:gd name="connsiteY2" fmla="*/ 644406 h 707685"/>
              <a:gd name="connsiteX3" fmla="*/ 0 w 10334745"/>
              <a:gd name="connsiteY3" fmla="*/ 346700 h 707685"/>
              <a:gd name="connsiteX0" fmla="*/ 9777164 w 10334745"/>
              <a:gd name="connsiteY0" fmla="*/ 0 h 693698"/>
              <a:gd name="connsiteX1" fmla="*/ 8981357 w 10334745"/>
              <a:gd name="connsiteY1" fmla="*/ 652357 h 693698"/>
              <a:gd name="connsiteX2" fmla="*/ 942589 w 10334745"/>
              <a:gd name="connsiteY2" fmla="*/ 644406 h 693698"/>
              <a:gd name="connsiteX3" fmla="*/ 0 w 10334745"/>
              <a:gd name="connsiteY3" fmla="*/ 346700 h 693698"/>
              <a:gd name="connsiteX0" fmla="*/ 9777164 w 10333277"/>
              <a:gd name="connsiteY0" fmla="*/ 0 h 708254"/>
              <a:gd name="connsiteX1" fmla="*/ 8981357 w 10333277"/>
              <a:gd name="connsiteY1" fmla="*/ 652357 h 708254"/>
              <a:gd name="connsiteX2" fmla="*/ 974339 w 10333277"/>
              <a:gd name="connsiteY2" fmla="*/ 688856 h 708254"/>
              <a:gd name="connsiteX3" fmla="*/ 0 w 10333277"/>
              <a:gd name="connsiteY3" fmla="*/ 346700 h 708254"/>
              <a:gd name="connsiteX0" fmla="*/ 9777164 w 10333570"/>
              <a:gd name="connsiteY0" fmla="*/ 0 h 697328"/>
              <a:gd name="connsiteX1" fmla="*/ 8981357 w 10333570"/>
              <a:gd name="connsiteY1" fmla="*/ 652357 h 697328"/>
              <a:gd name="connsiteX2" fmla="*/ 967989 w 10333570"/>
              <a:gd name="connsiteY2" fmla="*/ 657106 h 697328"/>
              <a:gd name="connsiteX3" fmla="*/ 0 w 10333570"/>
              <a:gd name="connsiteY3" fmla="*/ 346700 h 697328"/>
              <a:gd name="connsiteX0" fmla="*/ 9790418 w 10346824"/>
              <a:gd name="connsiteY0" fmla="*/ 0 h 697328"/>
              <a:gd name="connsiteX1" fmla="*/ 8994611 w 10346824"/>
              <a:gd name="connsiteY1" fmla="*/ 652357 h 697328"/>
              <a:gd name="connsiteX2" fmla="*/ 981243 w 10346824"/>
              <a:gd name="connsiteY2" fmla="*/ 657106 h 697328"/>
              <a:gd name="connsiteX3" fmla="*/ 13254 w 10346824"/>
              <a:gd name="connsiteY3" fmla="*/ 346700 h 697328"/>
              <a:gd name="connsiteX0" fmla="*/ 9782804 w 10339210"/>
              <a:gd name="connsiteY0" fmla="*/ 0 h 697328"/>
              <a:gd name="connsiteX1" fmla="*/ 8986997 w 10339210"/>
              <a:gd name="connsiteY1" fmla="*/ 652357 h 697328"/>
              <a:gd name="connsiteX2" fmla="*/ 973629 w 10339210"/>
              <a:gd name="connsiteY2" fmla="*/ 657106 h 697328"/>
              <a:gd name="connsiteX3" fmla="*/ 5640 w 10339210"/>
              <a:gd name="connsiteY3" fmla="*/ 346700 h 697328"/>
              <a:gd name="connsiteX0" fmla="*/ 9780370 w 10336776"/>
              <a:gd name="connsiteY0" fmla="*/ 0 h 697328"/>
              <a:gd name="connsiteX1" fmla="*/ 8984563 w 10336776"/>
              <a:gd name="connsiteY1" fmla="*/ 652357 h 697328"/>
              <a:gd name="connsiteX2" fmla="*/ 971195 w 10336776"/>
              <a:gd name="connsiteY2" fmla="*/ 657106 h 697328"/>
              <a:gd name="connsiteX3" fmla="*/ 3206 w 10336776"/>
              <a:gd name="connsiteY3" fmla="*/ 346700 h 697328"/>
              <a:gd name="connsiteX0" fmla="*/ 9856251 w 10412657"/>
              <a:gd name="connsiteY0" fmla="*/ 0 h 719313"/>
              <a:gd name="connsiteX1" fmla="*/ 9060444 w 10412657"/>
              <a:gd name="connsiteY1" fmla="*/ 652357 h 719313"/>
              <a:gd name="connsiteX2" fmla="*/ 1047076 w 10412657"/>
              <a:gd name="connsiteY2" fmla="*/ 657106 h 719313"/>
              <a:gd name="connsiteX3" fmla="*/ 129887 w 10412657"/>
              <a:gd name="connsiteY3" fmla="*/ 289550 h 719313"/>
              <a:gd name="connsiteX0" fmla="*/ 9821763 w 10378169"/>
              <a:gd name="connsiteY0" fmla="*/ 0 h 719313"/>
              <a:gd name="connsiteX1" fmla="*/ 9025956 w 10378169"/>
              <a:gd name="connsiteY1" fmla="*/ 652357 h 719313"/>
              <a:gd name="connsiteX2" fmla="*/ 1012588 w 10378169"/>
              <a:gd name="connsiteY2" fmla="*/ 657106 h 719313"/>
              <a:gd name="connsiteX3" fmla="*/ 95399 w 10378169"/>
              <a:gd name="connsiteY3" fmla="*/ 289550 h 719313"/>
              <a:gd name="connsiteX0" fmla="*/ 9806031 w 10362437"/>
              <a:gd name="connsiteY0" fmla="*/ 0 h 719313"/>
              <a:gd name="connsiteX1" fmla="*/ 9010224 w 10362437"/>
              <a:gd name="connsiteY1" fmla="*/ 652357 h 719313"/>
              <a:gd name="connsiteX2" fmla="*/ 996856 w 10362437"/>
              <a:gd name="connsiteY2" fmla="*/ 657106 h 719313"/>
              <a:gd name="connsiteX3" fmla="*/ 79667 w 10362437"/>
              <a:gd name="connsiteY3" fmla="*/ 289550 h 719313"/>
              <a:gd name="connsiteX0" fmla="*/ 9726364 w 10282770"/>
              <a:gd name="connsiteY0" fmla="*/ 0 h 709633"/>
              <a:gd name="connsiteX1" fmla="*/ 8930557 w 10282770"/>
              <a:gd name="connsiteY1" fmla="*/ 652357 h 709633"/>
              <a:gd name="connsiteX2" fmla="*/ 917189 w 10282770"/>
              <a:gd name="connsiteY2" fmla="*/ 657106 h 709633"/>
              <a:gd name="connsiteX3" fmla="*/ 0 w 10282770"/>
              <a:gd name="connsiteY3" fmla="*/ 289550 h 709633"/>
              <a:gd name="connsiteX0" fmla="*/ 9807548 w 10363954"/>
              <a:gd name="connsiteY0" fmla="*/ 0 h 720764"/>
              <a:gd name="connsiteX1" fmla="*/ 9011741 w 10363954"/>
              <a:gd name="connsiteY1" fmla="*/ 652357 h 720764"/>
              <a:gd name="connsiteX2" fmla="*/ 998373 w 10363954"/>
              <a:gd name="connsiteY2" fmla="*/ 657106 h 720764"/>
              <a:gd name="connsiteX3" fmla="*/ 78803 w 10363954"/>
              <a:gd name="connsiteY3" fmla="*/ 263356 h 720764"/>
              <a:gd name="connsiteX0" fmla="*/ 9824289 w 10380695"/>
              <a:gd name="connsiteY0" fmla="*/ 0 h 720764"/>
              <a:gd name="connsiteX1" fmla="*/ 9028482 w 10380695"/>
              <a:gd name="connsiteY1" fmla="*/ 652357 h 720764"/>
              <a:gd name="connsiteX2" fmla="*/ 1015114 w 10380695"/>
              <a:gd name="connsiteY2" fmla="*/ 657106 h 720764"/>
              <a:gd name="connsiteX3" fmla="*/ 95544 w 10380695"/>
              <a:gd name="connsiteY3" fmla="*/ 263356 h 720764"/>
              <a:gd name="connsiteX0" fmla="*/ 9817380 w 10373786"/>
              <a:gd name="connsiteY0" fmla="*/ 0 h 720764"/>
              <a:gd name="connsiteX1" fmla="*/ 9021573 w 10373786"/>
              <a:gd name="connsiteY1" fmla="*/ 652357 h 720764"/>
              <a:gd name="connsiteX2" fmla="*/ 1008205 w 10373786"/>
              <a:gd name="connsiteY2" fmla="*/ 657106 h 720764"/>
              <a:gd name="connsiteX3" fmla="*/ 88635 w 10373786"/>
              <a:gd name="connsiteY3" fmla="*/ 263356 h 720764"/>
              <a:gd name="connsiteX0" fmla="*/ 9809511 w 10365917"/>
              <a:gd name="connsiteY0" fmla="*/ 0 h 720764"/>
              <a:gd name="connsiteX1" fmla="*/ 9013704 w 10365917"/>
              <a:gd name="connsiteY1" fmla="*/ 652357 h 720764"/>
              <a:gd name="connsiteX2" fmla="*/ 1000336 w 10365917"/>
              <a:gd name="connsiteY2" fmla="*/ 657106 h 720764"/>
              <a:gd name="connsiteX3" fmla="*/ 80766 w 10365917"/>
              <a:gd name="connsiteY3" fmla="*/ 263356 h 720764"/>
              <a:gd name="connsiteX0" fmla="*/ 9732390 w 10288796"/>
              <a:gd name="connsiteY0" fmla="*/ 0 h 709745"/>
              <a:gd name="connsiteX1" fmla="*/ 8936583 w 10288796"/>
              <a:gd name="connsiteY1" fmla="*/ 652357 h 709745"/>
              <a:gd name="connsiteX2" fmla="*/ 923215 w 10288796"/>
              <a:gd name="connsiteY2" fmla="*/ 657106 h 709745"/>
              <a:gd name="connsiteX3" fmla="*/ 3645 w 10288796"/>
              <a:gd name="connsiteY3" fmla="*/ 263356 h 709745"/>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32118 w 10288524"/>
              <a:gd name="connsiteY0" fmla="*/ 0 h 707153"/>
              <a:gd name="connsiteX1" fmla="*/ 8936311 w 10288524"/>
              <a:gd name="connsiteY1" fmla="*/ 652357 h 707153"/>
              <a:gd name="connsiteX2" fmla="*/ 922943 w 10288524"/>
              <a:gd name="connsiteY2" fmla="*/ 657106 h 707153"/>
              <a:gd name="connsiteX3" fmla="*/ 3373 w 10288524"/>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Lst>
            <a:ahLst/>
            <a:cxnLst>
              <a:cxn ang="0">
                <a:pos x="connsiteX0" y="connsiteY0"/>
              </a:cxn>
              <a:cxn ang="0">
                <a:pos x="connsiteX1" y="connsiteY1"/>
              </a:cxn>
              <a:cxn ang="0">
                <a:pos x="connsiteX2" y="connsiteY2"/>
              </a:cxn>
              <a:cxn ang="0">
                <a:pos x="connsiteX3" y="connsiteY3"/>
              </a:cxn>
            </a:cxnLst>
            <a:rect l="l" t="t" r="r" b="b"/>
            <a:pathLst>
              <a:path w="10285151" h="707153">
                <a:moveTo>
                  <a:pt x="9728745" y="0"/>
                </a:moveTo>
                <a:cubicBezTo>
                  <a:pt x="10685326" y="29272"/>
                  <a:pt x="10401134" y="542839"/>
                  <a:pt x="8932938" y="652357"/>
                </a:cubicBezTo>
                <a:cubicBezTo>
                  <a:pt x="7464742" y="761875"/>
                  <a:pt x="1953575" y="676697"/>
                  <a:pt x="919570" y="657106"/>
                </a:cubicBezTo>
                <a:cubicBezTo>
                  <a:pt x="-114435" y="637515"/>
                  <a:pt x="17729" y="518037"/>
                  <a:pt x="0" y="263356"/>
                </a:cubicBezTo>
              </a:path>
            </a:pathLst>
          </a:custGeom>
          <a:noFill/>
          <a:ln w="47625">
            <a:solidFill>
              <a:srgbClr val="9900CC"/>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F296D3BB-F9DA-491B-90CC-3FF3F4F2E0A7}"/>
              </a:ext>
            </a:extLst>
          </p:cNvPr>
          <p:cNvSpPr/>
          <p:nvPr/>
        </p:nvSpPr>
        <p:spPr>
          <a:xfrm>
            <a:off x="7781972" y="1159146"/>
            <a:ext cx="382951" cy="3854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a:extLst>
              <a:ext uri="{FF2B5EF4-FFF2-40B4-BE49-F238E27FC236}">
                <a16:creationId xmlns:a16="http://schemas.microsoft.com/office/drawing/2014/main" id="{37B8E112-B9E0-4FC2-9169-C88E33A588B5}"/>
              </a:ext>
            </a:extLst>
          </p:cNvPr>
          <p:cNvPicPr>
            <a:picLocks noChangeAspect="1"/>
          </p:cNvPicPr>
          <p:nvPr/>
        </p:nvPicPr>
        <p:blipFill rotWithShape="1">
          <a:blip r:embed="rId5"/>
          <a:srcRect r="17765"/>
          <a:stretch/>
        </p:blipFill>
        <p:spPr>
          <a:xfrm>
            <a:off x="9831426" y="207040"/>
            <a:ext cx="2230703" cy="903108"/>
          </a:xfrm>
          <a:prstGeom prst="rect">
            <a:avLst/>
          </a:prstGeom>
        </p:spPr>
      </p:pic>
      <p:grpSp>
        <p:nvGrpSpPr>
          <p:cNvPr id="310" name="Group 309">
            <a:extLst>
              <a:ext uri="{FF2B5EF4-FFF2-40B4-BE49-F238E27FC236}">
                <a16:creationId xmlns:a16="http://schemas.microsoft.com/office/drawing/2014/main" id="{24BDB6B6-5BAA-4EC4-9D47-5E738CAE2A85}"/>
              </a:ext>
            </a:extLst>
          </p:cNvPr>
          <p:cNvGrpSpPr/>
          <p:nvPr/>
        </p:nvGrpSpPr>
        <p:grpSpPr>
          <a:xfrm>
            <a:off x="346386" y="57155"/>
            <a:ext cx="1680376" cy="1247259"/>
            <a:chOff x="346386" y="57155"/>
            <a:chExt cx="1680376" cy="1247259"/>
          </a:xfrm>
        </p:grpSpPr>
        <p:pic>
          <p:nvPicPr>
            <p:cNvPr id="317" name="Picture 2" descr="Image result for buzsaki">
              <a:extLst>
                <a:ext uri="{FF2B5EF4-FFF2-40B4-BE49-F238E27FC236}">
                  <a16:creationId xmlns:a16="http://schemas.microsoft.com/office/drawing/2014/main" id="{EC8C3821-59B0-4959-B190-6ABD01D88F9A}"/>
                </a:ext>
              </a:extLst>
            </p:cNvPr>
            <p:cNvPicPr>
              <a:picLocks noChangeAspect="1" noChangeArrowheads="1"/>
            </p:cNvPicPr>
            <p:nvPr/>
          </p:nvPicPr>
          <p:blipFill>
            <a:blip r:embed="rId6" cstate="hqprint">
              <a:extLst>
                <a:ext uri="{28A0092B-C50C-407E-A947-70E740481C1C}">
                  <a14:useLocalDpi xmlns:a14="http://schemas.microsoft.com/office/drawing/2010/main" val="0"/>
                </a:ext>
              </a:extLst>
            </a:blip>
            <a:srcRect/>
            <a:stretch>
              <a:fillRect/>
            </a:stretch>
          </p:blipFill>
          <p:spPr bwMode="auto">
            <a:xfrm>
              <a:off x="346386" y="623859"/>
              <a:ext cx="680555" cy="680555"/>
            </a:xfrm>
            <a:prstGeom prst="rect">
              <a:avLst/>
            </a:prstGeom>
            <a:noFill/>
            <a:extLst>
              <a:ext uri="{909E8E84-426E-40DD-AFC4-6F175D3DCCD1}">
                <a14:hiddenFill xmlns:a14="http://schemas.microsoft.com/office/drawing/2010/main">
                  <a:solidFill>
                    <a:srgbClr val="FFFFFF"/>
                  </a:solidFill>
                </a14:hiddenFill>
              </a:ext>
            </a:extLst>
          </p:spPr>
        </p:pic>
        <p:sp>
          <p:nvSpPr>
            <p:cNvPr id="318" name="Thought Bubble: Cloud 317">
              <a:extLst>
                <a:ext uri="{FF2B5EF4-FFF2-40B4-BE49-F238E27FC236}">
                  <a16:creationId xmlns:a16="http://schemas.microsoft.com/office/drawing/2014/main" id="{5669FC64-23A1-41F4-B33D-576957F0AF39}"/>
                </a:ext>
              </a:extLst>
            </p:cNvPr>
            <p:cNvSpPr/>
            <p:nvPr/>
          </p:nvSpPr>
          <p:spPr>
            <a:xfrm>
              <a:off x="570793" y="57155"/>
              <a:ext cx="1455969" cy="626233"/>
            </a:xfrm>
            <a:prstGeom prst="cloudCallou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TextBox 318">
              <a:extLst>
                <a:ext uri="{FF2B5EF4-FFF2-40B4-BE49-F238E27FC236}">
                  <a16:creationId xmlns:a16="http://schemas.microsoft.com/office/drawing/2014/main" id="{38F03606-1A61-4C11-9685-F9BFA06853D1}"/>
                </a:ext>
              </a:extLst>
            </p:cNvPr>
            <p:cNvSpPr txBox="1"/>
            <p:nvPr/>
          </p:nvSpPr>
          <p:spPr>
            <a:xfrm>
              <a:off x="711908" y="157701"/>
              <a:ext cx="1173737" cy="400110"/>
            </a:xfrm>
            <a:prstGeom prst="rect">
              <a:avLst/>
            </a:prstGeom>
            <a:noFill/>
          </p:spPr>
          <p:txBody>
            <a:bodyPr wrap="square" rtlCol="0">
              <a:spAutoFit/>
            </a:bodyPr>
            <a:lstStyle/>
            <a:p>
              <a:pPr algn="ctr"/>
              <a:r>
                <a:rPr lang="en-US" sz="1000" dirty="0">
                  <a:latin typeface="Century Gothic" panose="020B0502020202020204" pitchFamily="34" charset="0"/>
                </a:rPr>
                <a:t>Couldn’t have said it better.</a:t>
              </a:r>
            </a:p>
          </p:txBody>
        </p:sp>
      </p:grpSp>
      <p:grpSp>
        <p:nvGrpSpPr>
          <p:cNvPr id="15" name="Group 14">
            <a:extLst>
              <a:ext uri="{FF2B5EF4-FFF2-40B4-BE49-F238E27FC236}">
                <a16:creationId xmlns:a16="http://schemas.microsoft.com/office/drawing/2014/main" id="{D9C3CBAC-19A2-47C2-9284-91BDA75824A1}"/>
              </a:ext>
            </a:extLst>
          </p:cNvPr>
          <p:cNvGrpSpPr/>
          <p:nvPr/>
        </p:nvGrpSpPr>
        <p:grpSpPr>
          <a:xfrm>
            <a:off x="0" y="1108812"/>
            <a:ext cx="12158372" cy="5907505"/>
            <a:chOff x="0" y="1108812"/>
            <a:chExt cx="12158372" cy="5907505"/>
          </a:xfrm>
        </p:grpSpPr>
        <p:sp>
          <p:nvSpPr>
            <p:cNvPr id="14" name="Rectangle 13">
              <a:extLst>
                <a:ext uri="{FF2B5EF4-FFF2-40B4-BE49-F238E27FC236}">
                  <a16:creationId xmlns:a16="http://schemas.microsoft.com/office/drawing/2014/main" id="{72D30E73-4F6C-4570-9496-5B40AC5EBE21}"/>
                </a:ext>
              </a:extLst>
            </p:cNvPr>
            <p:cNvSpPr/>
            <p:nvPr/>
          </p:nvSpPr>
          <p:spPr>
            <a:xfrm>
              <a:off x="0" y="4715111"/>
              <a:ext cx="12158372" cy="2301206"/>
            </a:xfrm>
            <a:prstGeom prst="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3" name="Rectangle 382">
              <a:extLst>
                <a:ext uri="{FF2B5EF4-FFF2-40B4-BE49-F238E27FC236}">
                  <a16:creationId xmlns:a16="http://schemas.microsoft.com/office/drawing/2014/main" id="{1DA7A9A9-085C-4976-B8D9-BC8CFA8B641A}"/>
                </a:ext>
              </a:extLst>
            </p:cNvPr>
            <p:cNvSpPr/>
            <p:nvPr/>
          </p:nvSpPr>
          <p:spPr>
            <a:xfrm>
              <a:off x="7552413" y="1108812"/>
              <a:ext cx="4124732" cy="3563205"/>
            </a:xfrm>
            <a:prstGeom prst="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 name="Group 6">
            <a:extLst>
              <a:ext uri="{FF2B5EF4-FFF2-40B4-BE49-F238E27FC236}">
                <a16:creationId xmlns:a16="http://schemas.microsoft.com/office/drawing/2014/main" id="{0D28B36B-EA20-4D05-B286-478180D9F779}"/>
              </a:ext>
            </a:extLst>
          </p:cNvPr>
          <p:cNvGrpSpPr/>
          <p:nvPr/>
        </p:nvGrpSpPr>
        <p:grpSpPr>
          <a:xfrm>
            <a:off x="770536" y="1907362"/>
            <a:ext cx="5985313" cy="2957329"/>
            <a:chOff x="770536" y="1907362"/>
            <a:chExt cx="5985313" cy="2957329"/>
          </a:xfrm>
        </p:grpSpPr>
        <p:grpSp>
          <p:nvGrpSpPr>
            <p:cNvPr id="11" name="Group 10">
              <a:extLst>
                <a:ext uri="{FF2B5EF4-FFF2-40B4-BE49-F238E27FC236}">
                  <a16:creationId xmlns:a16="http://schemas.microsoft.com/office/drawing/2014/main" id="{A6DBBAB7-68AA-4B6A-B55E-51F8CF1C44E1}"/>
                </a:ext>
              </a:extLst>
            </p:cNvPr>
            <p:cNvGrpSpPr/>
            <p:nvPr/>
          </p:nvGrpSpPr>
          <p:grpSpPr>
            <a:xfrm>
              <a:off x="770536" y="1907362"/>
              <a:ext cx="2703801" cy="2556571"/>
              <a:chOff x="770536" y="1907362"/>
              <a:chExt cx="2703801" cy="2556571"/>
            </a:xfrm>
          </p:grpSpPr>
          <p:sp>
            <p:nvSpPr>
              <p:cNvPr id="5" name="Rectangle: Rounded Corners 4">
                <a:extLst>
                  <a:ext uri="{FF2B5EF4-FFF2-40B4-BE49-F238E27FC236}">
                    <a16:creationId xmlns:a16="http://schemas.microsoft.com/office/drawing/2014/main" id="{6DF726E5-0466-45E4-ADA4-3FF863C5FE0F}"/>
                  </a:ext>
                </a:extLst>
              </p:cNvPr>
              <p:cNvSpPr/>
              <p:nvPr/>
            </p:nvSpPr>
            <p:spPr>
              <a:xfrm>
                <a:off x="770536" y="2342491"/>
                <a:ext cx="2703801" cy="2121442"/>
              </a:xfrm>
              <a:prstGeom prst="roundRect">
                <a:avLst/>
              </a:pr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9" name="TextBox 268">
                <a:extLst>
                  <a:ext uri="{FF2B5EF4-FFF2-40B4-BE49-F238E27FC236}">
                    <a16:creationId xmlns:a16="http://schemas.microsoft.com/office/drawing/2014/main" id="{63BF5AB7-6DB2-4B07-ABB2-4282A660870E}"/>
                  </a:ext>
                </a:extLst>
              </p:cNvPr>
              <p:cNvSpPr txBox="1"/>
              <p:nvPr/>
            </p:nvSpPr>
            <p:spPr>
              <a:xfrm>
                <a:off x="1522753" y="1907362"/>
                <a:ext cx="1199367" cy="461665"/>
              </a:xfrm>
              <a:prstGeom prst="rect">
                <a:avLst/>
              </a:prstGeom>
              <a:noFill/>
            </p:spPr>
            <p:txBody>
              <a:bodyPr wrap="none" rtlCol="0">
                <a:spAutoFit/>
              </a:bodyPr>
              <a:lstStyle/>
              <a:p>
                <a:r>
                  <a:rPr lang="en-US" sz="2400" dirty="0">
                    <a:latin typeface="Candara" panose="020E0502030303020204" pitchFamily="34" charset="0"/>
                  </a:rPr>
                  <a:t>Septum</a:t>
                </a:r>
              </a:p>
            </p:txBody>
          </p:sp>
        </p:grpSp>
        <p:sp>
          <p:nvSpPr>
            <p:cNvPr id="340" name="TextBox 339">
              <a:extLst>
                <a:ext uri="{FF2B5EF4-FFF2-40B4-BE49-F238E27FC236}">
                  <a16:creationId xmlns:a16="http://schemas.microsoft.com/office/drawing/2014/main" id="{47AC8455-A769-445E-ABFA-F5BC76B039F4}"/>
                </a:ext>
              </a:extLst>
            </p:cNvPr>
            <p:cNvSpPr txBox="1"/>
            <p:nvPr/>
          </p:nvSpPr>
          <p:spPr>
            <a:xfrm>
              <a:off x="5645253" y="1933670"/>
              <a:ext cx="810193" cy="461665"/>
            </a:xfrm>
            <a:prstGeom prst="rect">
              <a:avLst/>
            </a:prstGeom>
            <a:noFill/>
          </p:spPr>
          <p:txBody>
            <a:bodyPr wrap="square" rtlCol="0">
              <a:spAutoFit/>
            </a:bodyPr>
            <a:lstStyle/>
            <a:p>
              <a:r>
                <a:rPr lang="en-US" sz="2400" dirty="0">
                  <a:solidFill>
                    <a:srgbClr val="0000FF"/>
                  </a:solidFill>
                  <a:latin typeface="Candara" panose="020E0502030303020204" pitchFamily="34" charset="0"/>
                </a:rPr>
                <a:t>CA1</a:t>
              </a:r>
            </a:p>
          </p:txBody>
        </p:sp>
        <p:sp>
          <p:nvSpPr>
            <p:cNvPr id="369" name="Freeform: Shape 368">
              <a:extLst>
                <a:ext uri="{FF2B5EF4-FFF2-40B4-BE49-F238E27FC236}">
                  <a16:creationId xmlns:a16="http://schemas.microsoft.com/office/drawing/2014/main" id="{23FBAE37-D4A2-4B0E-B15D-ECDC4DA72299}"/>
                </a:ext>
              </a:extLst>
            </p:cNvPr>
            <p:cNvSpPr/>
            <p:nvPr/>
          </p:nvSpPr>
          <p:spPr>
            <a:xfrm rot="10993266">
              <a:off x="5874094" y="3301298"/>
              <a:ext cx="307201" cy="338844"/>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0F789FE2-D107-4F07-B998-A736448BD145}"/>
                </a:ext>
              </a:extLst>
            </p:cNvPr>
            <p:cNvGrpSpPr/>
            <p:nvPr/>
          </p:nvGrpSpPr>
          <p:grpSpPr>
            <a:xfrm>
              <a:off x="5814060" y="3618611"/>
              <a:ext cx="457200" cy="740029"/>
              <a:chOff x="5814060" y="3618611"/>
              <a:chExt cx="457200" cy="740029"/>
            </a:xfrm>
          </p:grpSpPr>
          <p:cxnSp>
            <p:nvCxnSpPr>
              <p:cNvPr id="9" name="Straight Connector 8">
                <a:extLst>
                  <a:ext uri="{FF2B5EF4-FFF2-40B4-BE49-F238E27FC236}">
                    <a16:creationId xmlns:a16="http://schemas.microsoft.com/office/drawing/2014/main" id="{FFE6B08B-029E-4145-84FA-942CCC9EC575}"/>
                  </a:ext>
                </a:extLst>
              </p:cNvPr>
              <p:cNvCxnSpPr>
                <a:cxnSpLocks/>
              </p:cNvCxnSpPr>
              <p:nvPr/>
            </p:nvCxnSpPr>
            <p:spPr>
              <a:xfrm flipH="1">
                <a:off x="6039337" y="3618611"/>
                <a:ext cx="0" cy="351409"/>
              </a:xfrm>
              <a:prstGeom prst="line">
                <a:avLst/>
              </a:prstGeom>
              <a:ln w="28575">
                <a:solidFill>
                  <a:srgbClr val="0000FF"/>
                </a:solidFill>
              </a:ln>
            </p:spPr>
            <p:style>
              <a:lnRef idx="1">
                <a:schemeClr val="accent1"/>
              </a:lnRef>
              <a:fillRef idx="0">
                <a:schemeClr val="accent1"/>
              </a:fillRef>
              <a:effectRef idx="0">
                <a:schemeClr val="accent1"/>
              </a:effectRef>
              <a:fontRef idx="minor">
                <a:schemeClr val="tx1"/>
              </a:fontRef>
            </p:style>
          </p:cxnSp>
          <p:sp>
            <p:nvSpPr>
              <p:cNvPr id="12" name="Freeform: Shape 11">
                <a:extLst>
                  <a:ext uri="{FF2B5EF4-FFF2-40B4-BE49-F238E27FC236}">
                    <a16:creationId xmlns:a16="http://schemas.microsoft.com/office/drawing/2014/main" id="{FB2D9B09-51CA-44F4-BCD7-EE6D7B3D0707}"/>
                  </a:ext>
                </a:extLst>
              </p:cNvPr>
              <p:cNvSpPr/>
              <p:nvPr/>
            </p:nvSpPr>
            <p:spPr>
              <a:xfrm>
                <a:off x="5814060" y="3947160"/>
                <a:ext cx="228600" cy="411480"/>
              </a:xfrm>
              <a:custGeom>
                <a:avLst/>
                <a:gdLst>
                  <a:gd name="connsiteX0" fmla="*/ 228600 w 228600"/>
                  <a:gd name="connsiteY0" fmla="*/ 0 h 411480"/>
                  <a:gd name="connsiteX1" fmla="*/ 38100 w 228600"/>
                  <a:gd name="connsiteY1" fmla="*/ 167640 h 411480"/>
                  <a:gd name="connsiteX2" fmla="*/ 0 w 228600"/>
                  <a:gd name="connsiteY2" fmla="*/ 411480 h 411480"/>
                </a:gdLst>
                <a:ahLst/>
                <a:cxnLst>
                  <a:cxn ang="0">
                    <a:pos x="connsiteX0" y="connsiteY0"/>
                  </a:cxn>
                  <a:cxn ang="0">
                    <a:pos x="connsiteX1" y="connsiteY1"/>
                  </a:cxn>
                  <a:cxn ang="0">
                    <a:pos x="connsiteX2" y="connsiteY2"/>
                  </a:cxn>
                </a:cxnLst>
                <a:rect l="l" t="t" r="r" b="b"/>
                <a:pathLst>
                  <a:path w="228600" h="411480">
                    <a:moveTo>
                      <a:pt x="228600" y="0"/>
                    </a:moveTo>
                    <a:cubicBezTo>
                      <a:pt x="152400" y="49530"/>
                      <a:pt x="76200" y="99060"/>
                      <a:pt x="38100" y="167640"/>
                    </a:cubicBezTo>
                    <a:cubicBezTo>
                      <a:pt x="0" y="236220"/>
                      <a:pt x="0" y="323850"/>
                      <a:pt x="0" y="411480"/>
                    </a:cubicBezTo>
                  </a:path>
                </a:pathLst>
              </a:custGeom>
              <a:noFill/>
              <a:ln w="285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6" name="Freeform: Shape 385">
                <a:extLst>
                  <a:ext uri="{FF2B5EF4-FFF2-40B4-BE49-F238E27FC236}">
                    <a16:creationId xmlns:a16="http://schemas.microsoft.com/office/drawing/2014/main" id="{CDFE4E83-E6F2-4265-817F-C908BEFEDCED}"/>
                  </a:ext>
                </a:extLst>
              </p:cNvPr>
              <p:cNvSpPr/>
              <p:nvPr/>
            </p:nvSpPr>
            <p:spPr>
              <a:xfrm flipH="1">
                <a:off x="6042660" y="3947160"/>
                <a:ext cx="228600" cy="411480"/>
              </a:xfrm>
              <a:custGeom>
                <a:avLst/>
                <a:gdLst>
                  <a:gd name="connsiteX0" fmla="*/ 228600 w 228600"/>
                  <a:gd name="connsiteY0" fmla="*/ 0 h 411480"/>
                  <a:gd name="connsiteX1" fmla="*/ 38100 w 228600"/>
                  <a:gd name="connsiteY1" fmla="*/ 167640 h 411480"/>
                  <a:gd name="connsiteX2" fmla="*/ 0 w 228600"/>
                  <a:gd name="connsiteY2" fmla="*/ 411480 h 411480"/>
                </a:gdLst>
                <a:ahLst/>
                <a:cxnLst>
                  <a:cxn ang="0">
                    <a:pos x="connsiteX0" y="connsiteY0"/>
                  </a:cxn>
                  <a:cxn ang="0">
                    <a:pos x="connsiteX1" y="connsiteY1"/>
                  </a:cxn>
                  <a:cxn ang="0">
                    <a:pos x="connsiteX2" y="connsiteY2"/>
                  </a:cxn>
                </a:cxnLst>
                <a:rect l="l" t="t" r="r" b="b"/>
                <a:pathLst>
                  <a:path w="228600" h="411480">
                    <a:moveTo>
                      <a:pt x="228600" y="0"/>
                    </a:moveTo>
                    <a:cubicBezTo>
                      <a:pt x="152400" y="49530"/>
                      <a:pt x="76200" y="99060"/>
                      <a:pt x="38100" y="167640"/>
                    </a:cubicBezTo>
                    <a:cubicBezTo>
                      <a:pt x="0" y="236220"/>
                      <a:pt x="0" y="323850"/>
                      <a:pt x="0" y="411480"/>
                    </a:cubicBezTo>
                  </a:path>
                </a:pathLst>
              </a:custGeom>
              <a:noFill/>
              <a:ln w="28575">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 name="Freeform: Shape 17">
              <a:extLst>
                <a:ext uri="{FF2B5EF4-FFF2-40B4-BE49-F238E27FC236}">
                  <a16:creationId xmlns:a16="http://schemas.microsoft.com/office/drawing/2014/main" id="{19AD12BD-2BB7-4ACB-B743-26CB659DA4FD}"/>
                </a:ext>
              </a:extLst>
            </p:cNvPr>
            <p:cNvSpPr/>
            <p:nvPr/>
          </p:nvSpPr>
          <p:spPr>
            <a:xfrm>
              <a:off x="2320290" y="2766061"/>
              <a:ext cx="3432810" cy="638810"/>
            </a:xfrm>
            <a:custGeom>
              <a:avLst/>
              <a:gdLst>
                <a:gd name="connsiteX0" fmla="*/ 0 w 3337560"/>
                <a:gd name="connsiteY0" fmla="*/ 127582 h 1471844"/>
                <a:gd name="connsiteX1" fmla="*/ 2583180 w 3337560"/>
                <a:gd name="connsiteY1" fmla="*/ 127582 h 1471844"/>
                <a:gd name="connsiteX2" fmla="*/ 2617470 w 3337560"/>
                <a:gd name="connsiteY2" fmla="*/ 1453462 h 1471844"/>
                <a:gd name="connsiteX3" fmla="*/ 3337560 w 3337560"/>
                <a:gd name="connsiteY3" fmla="*/ 779092 h 1471844"/>
                <a:gd name="connsiteX0" fmla="*/ 0 w 3337560"/>
                <a:gd name="connsiteY0" fmla="*/ 82155 h 733665"/>
                <a:gd name="connsiteX1" fmla="*/ 2583180 w 3337560"/>
                <a:gd name="connsiteY1" fmla="*/ 82155 h 733665"/>
                <a:gd name="connsiteX2" fmla="*/ 3337560 w 3337560"/>
                <a:gd name="connsiteY2" fmla="*/ 733665 h 733665"/>
                <a:gd name="connsiteX0" fmla="*/ 0 w 3432810"/>
                <a:gd name="connsiteY0" fmla="*/ 81367 h 720177"/>
                <a:gd name="connsiteX1" fmla="*/ 2583180 w 3432810"/>
                <a:gd name="connsiteY1" fmla="*/ 81367 h 720177"/>
                <a:gd name="connsiteX2" fmla="*/ 3432810 w 3432810"/>
                <a:gd name="connsiteY2" fmla="*/ 720177 h 720177"/>
                <a:gd name="connsiteX0" fmla="*/ 0 w 3432810"/>
                <a:gd name="connsiteY0" fmla="*/ 81367 h 720177"/>
                <a:gd name="connsiteX1" fmla="*/ 2583180 w 3432810"/>
                <a:gd name="connsiteY1" fmla="*/ 81367 h 720177"/>
                <a:gd name="connsiteX2" fmla="*/ 3432810 w 3432810"/>
                <a:gd name="connsiteY2" fmla="*/ 720177 h 720177"/>
                <a:gd name="connsiteX0" fmla="*/ 0 w 3432810"/>
                <a:gd name="connsiteY0" fmla="*/ 0 h 638810"/>
                <a:gd name="connsiteX1" fmla="*/ 2583180 w 3432810"/>
                <a:gd name="connsiteY1" fmla="*/ 0 h 638810"/>
                <a:gd name="connsiteX2" fmla="*/ 3432810 w 3432810"/>
                <a:gd name="connsiteY2" fmla="*/ 638810 h 638810"/>
              </a:gdLst>
              <a:ahLst/>
              <a:cxnLst>
                <a:cxn ang="0">
                  <a:pos x="connsiteX0" y="connsiteY0"/>
                </a:cxn>
                <a:cxn ang="0">
                  <a:pos x="connsiteX1" y="connsiteY1"/>
                </a:cxn>
                <a:cxn ang="0">
                  <a:pos x="connsiteX2" y="connsiteY2"/>
                </a:cxn>
              </a:cxnLst>
              <a:rect l="l" t="t" r="r" b="b"/>
              <a:pathLst>
                <a:path w="3432810" h="638810">
                  <a:moveTo>
                    <a:pt x="0" y="0"/>
                  </a:moveTo>
                  <a:lnTo>
                    <a:pt x="2583180" y="0"/>
                  </a:lnTo>
                  <a:cubicBezTo>
                    <a:pt x="3155315" y="106468"/>
                    <a:pt x="2926398" y="636429"/>
                    <a:pt x="3432810" y="638810"/>
                  </a:cubicBezTo>
                </a:path>
              </a:pathLst>
            </a:custGeom>
            <a:noFill/>
            <a:ln w="38100">
              <a:solidFill>
                <a:srgbClr val="FF9900"/>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8" name="TextBox 397">
              <a:extLst>
                <a:ext uri="{FF2B5EF4-FFF2-40B4-BE49-F238E27FC236}">
                  <a16:creationId xmlns:a16="http://schemas.microsoft.com/office/drawing/2014/main" id="{91722BE3-525C-401C-B808-6F981700AE08}"/>
                </a:ext>
              </a:extLst>
            </p:cNvPr>
            <p:cNvSpPr txBox="1"/>
            <p:nvPr/>
          </p:nvSpPr>
          <p:spPr>
            <a:xfrm>
              <a:off x="3568138" y="2440175"/>
              <a:ext cx="2020906" cy="338554"/>
            </a:xfrm>
            <a:prstGeom prst="rect">
              <a:avLst/>
            </a:prstGeom>
            <a:noFill/>
          </p:spPr>
          <p:txBody>
            <a:bodyPr wrap="square" rtlCol="0">
              <a:spAutoFit/>
            </a:bodyPr>
            <a:lstStyle/>
            <a:p>
              <a:r>
                <a:rPr lang="en-US" sz="1600" dirty="0">
                  <a:solidFill>
                    <a:srgbClr val="FF9900"/>
                  </a:solidFill>
                  <a:latin typeface="Candara" panose="020E0502030303020204" pitchFamily="34" charset="0"/>
                </a:rPr>
                <a:t>CA1 </a:t>
              </a:r>
              <a:r>
                <a:rPr lang="en-US" sz="1600" dirty="0" err="1">
                  <a:solidFill>
                    <a:srgbClr val="FF9900"/>
                  </a:solidFill>
                  <a:latin typeface="Candara" panose="020E0502030303020204" pitchFamily="34" charset="0"/>
                </a:rPr>
                <a:t>Pyr</a:t>
              </a:r>
              <a:r>
                <a:rPr lang="en-US" sz="1600" dirty="0">
                  <a:solidFill>
                    <a:srgbClr val="FF9900"/>
                  </a:solidFill>
                  <a:latin typeface="Candara" panose="020E0502030303020204" pitchFamily="34" charset="0"/>
                </a:rPr>
                <a:t>. Excitability</a:t>
              </a:r>
            </a:p>
          </p:txBody>
        </p:sp>
        <p:sp>
          <p:nvSpPr>
            <p:cNvPr id="400" name="Freeform: Shape 399">
              <a:extLst>
                <a:ext uri="{FF2B5EF4-FFF2-40B4-BE49-F238E27FC236}">
                  <a16:creationId xmlns:a16="http://schemas.microsoft.com/office/drawing/2014/main" id="{659CD3E3-40AB-4795-BFEC-64C87D8C709B}"/>
                </a:ext>
              </a:extLst>
            </p:cNvPr>
            <p:cNvSpPr/>
            <p:nvPr/>
          </p:nvSpPr>
          <p:spPr>
            <a:xfrm>
              <a:off x="2293990" y="3452284"/>
              <a:ext cx="1939528" cy="638810"/>
            </a:xfrm>
            <a:custGeom>
              <a:avLst/>
              <a:gdLst>
                <a:gd name="connsiteX0" fmla="*/ 0 w 3337560"/>
                <a:gd name="connsiteY0" fmla="*/ 127582 h 1471844"/>
                <a:gd name="connsiteX1" fmla="*/ 2583180 w 3337560"/>
                <a:gd name="connsiteY1" fmla="*/ 127582 h 1471844"/>
                <a:gd name="connsiteX2" fmla="*/ 2617470 w 3337560"/>
                <a:gd name="connsiteY2" fmla="*/ 1453462 h 1471844"/>
                <a:gd name="connsiteX3" fmla="*/ 3337560 w 3337560"/>
                <a:gd name="connsiteY3" fmla="*/ 779092 h 1471844"/>
                <a:gd name="connsiteX0" fmla="*/ 0 w 3337560"/>
                <a:gd name="connsiteY0" fmla="*/ 82155 h 733665"/>
                <a:gd name="connsiteX1" fmla="*/ 2583180 w 3337560"/>
                <a:gd name="connsiteY1" fmla="*/ 82155 h 733665"/>
                <a:gd name="connsiteX2" fmla="*/ 3337560 w 3337560"/>
                <a:gd name="connsiteY2" fmla="*/ 733665 h 733665"/>
                <a:gd name="connsiteX0" fmla="*/ 0 w 3432810"/>
                <a:gd name="connsiteY0" fmla="*/ 81367 h 720177"/>
                <a:gd name="connsiteX1" fmla="*/ 2583180 w 3432810"/>
                <a:gd name="connsiteY1" fmla="*/ 81367 h 720177"/>
                <a:gd name="connsiteX2" fmla="*/ 3432810 w 3432810"/>
                <a:gd name="connsiteY2" fmla="*/ 720177 h 720177"/>
                <a:gd name="connsiteX0" fmla="*/ 0 w 3432810"/>
                <a:gd name="connsiteY0" fmla="*/ 81367 h 720177"/>
                <a:gd name="connsiteX1" fmla="*/ 2583180 w 3432810"/>
                <a:gd name="connsiteY1" fmla="*/ 81367 h 720177"/>
                <a:gd name="connsiteX2" fmla="*/ 3432810 w 3432810"/>
                <a:gd name="connsiteY2" fmla="*/ 720177 h 720177"/>
                <a:gd name="connsiteX0" fmla="*/ 0 w 3432810"/>
                <a:gd name="connsiteY0" fmla="*/ 0 h 638810"/>
                <a:gd name="connsiteX1" fmla="*/ 2583180 w 3432810"/>
                <a:gd name="connsiteY1" fmla="*/ 0 h 638810"/>
                <a:gd name="connsiteX2" fmla="*/ 3432810 w 3432810"/>
                <a:gd name="connsiteY2" fmla="*/ 638810 h 638810"/>
              </a:gdLst>
              <a:ahLst/>
              <a:cxnLst>
                <a:cxn ang="0">
                  <a:pos x="connsiteX0" y="connsiteY0"/>
                </a:cxn>
                <a:cxn ang="0">
                  <a:pos x="connsiteX1" y="connsiteY1"/>
                </a:cxn>
                <a:cxn ang="0">
                  <a:pos x="connsiteX2" y="connsiteY2"/>
                </a:cxn>
              </a:cxnLst>
              <a:rect l="l" t="t" r="r" b="b"/>
              <a:pathLst>
                <a:path w="3432810" h="638810">
                  <a:moveTo>
                    <a:pt x="0" y="0"/>
                  </a:moveTo>
                  <a:lnTo>
                    <a:pt x="2583180" y="0"/>
                  </a:lnTo>
                  <a:cubicBezTo>
                    <a:pt x="3155315" y="106468"/>
                    <a:pt x="2926398" y="636429"/>
                    <a:pt x="3432810" y="638810"/>
                  </a:cubicBezTo>
                </a:path>
              </a:pathLst>
            </a:custGeom>
            <a:noFill/>
            <a:ln w="38100">
              <a:solidFill>
                <a:srgbClr val="008000"/>
              </a:solidFill>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5" name="TextBox 404">
              <a:extLst>
                <a:ext uri="{FF2B5EF4-FFF2-40B4-BE49-F238E27FC236}">
                  <a16:creationId xmlns:a16="http://schemas.microsoft.com/office/drawing/2014/main" id="{EC1AF8AC-4E5D-4858-8096-C257F67A80B1}"/>
                </a:ext>
              </a:extLst>
            </p:cNvPr>
            <p:cNvSpPr txBox="1"/>
            <p:nvPr/>
          </p:nvSpPr>
          <p:spPr>
            <a:xfrm>
              <a:off x="3447416" y="3140007"/>
              <a:ext cx="2020906" cy="338554"/>
            </a:xfrm>
            <a:prstGeom prst="rect">
              <a:avLst/>
            </a:prstGeom>
            <a:noFill/>
          </p:spPr>
          <p:txBody>
            <a:bodyPr wrap="square" rtlCol="0">
              <a:spAutoFit/>
            </a:bodyPr>
            <a:lstStyle/>
            <a:p>
              <a:r>
                <a:rPr lang="en-US" sz="1600" dirty="0">
                  <a:solidFill>
                    <a:srgbClr val="008000"/>
                  </a:solidFill>
                  <a:latin typeface="Candara" panose="020E0502030303020204" pitchFamily="34" charset="0"/>
                </a:rPr>
                <a:t>CA1 </a:t>
              </a:r>
              <a:r>
                <a:rPr lang="en-US" sz="1600" dirty="0" err="1">
                  <a:solidFill>
                    <a:srgbClr val="008000"/>
                  </a:solidFill>
                  <a:latin typeface="Candara" panose="020E0502030303020204" pitchFamily="34" charset="0"/>
                </a:rPr>
                <a:t>Pyr</a:t>
              </a:r>
              <a:r>
                <a:rPr lang="en-US" sz="1600" dirty="0">
                  <a:solidFill>
                    <a:srgbClr val="008000"/>
                  </a:solidFill>
                  <a:latin typeface="Candara" panose="020E0502030303020204" pitchFamily="34" charset="0"/>
                </a:rPr>
                <a:t>. Disinhibition</a:t>
              </a:r>
            </a:p>
          </p:txBody>
        </p:sp>
        <p:grpSp>
          <p:nvGrpSpPr>
            <p:cNvPr id="28" name="Group 27">
              <a:extLst>
                <a:ext uri="{FF2B5EF4-FFF2-40B4-BE49-F238E27FC236}">
                  <a16:creationId xmlns:a16="http://schemas.microsoft.com/office/drawing/2014/main" id="{CD42CB8F-3521-4E82-A55E-B58C2CB2B271}"/>
                </a:ext>
              </a:extLst>
            </p:cNvPr>
            <p:cNvGrpSpPr/>
            <p:nvPr/>
          </p:nvGrpSpPr>
          <p:grpSpPr>
            <a:xfrm>
              <a:off x="4265125" y="3686454"/>
              <a:ext cx="495845" cy="542239"/>
              <a:chOff x="4265125" y="3686454"/>
              <a:chExt cx="495845" cy="542239"/>
            </a:xfrm>
          </p:grpSpPr>
          <p:sp>
            <p:nvSpPr>
              <p:cNvPr id="412" name="TextBox 411">
                <a:extLst>
                  <a:ext uri="{FF2B5EF4-FFF2-40B4-BE49-F238E27FC236}">
                    <a16:creationId xmlns:a16="http://schemas.microsoft.com/office/drawing/2014/main" id="{C0AA99C7-9B69-4404-8829-6D1D2206EE89}"/>
                  </a:ext>
                </a:extLst>
              </p:cNvPr>
              <p:cNvSpPr txBox="1"/>
              <p:nvPr/>
            </p:nvSpPr>
            <p:spPr>
              <a:xfrm>
                <a:off x="4265125" y="3686454"/>
                <a:ext cx="495845" cy="338554"/>
              </a:xfrm>
              <a:prstGeom prst="rect">
                <a:avLst/>
              </a:prstGeom>
              <a:noFill/>
            </p:spPr>
            <p:txBody>
              <a:bodyPr wrap="square" rtlCol="0">
                <a:spAutoFit/>
              </a:bodyPr>
              <a:lstStyle/>
              <a:p>
                <a:r>
                  <a:rPr lang="en-US" sz="1600" dirty="0">
                    <a:solidFill>
                      <a:srgbClr val="FF0000"/>
                    </a:solidFill>
                    <a:latin typeface="Candara" panose="020E0502030303020204" pitchFamily="34" charset="0"/>
                  </a:rPr>
                  <a:t>SST</a:t>
                </a:r>
              </a:p>
            </p:txBody>
          </p:sp>
          <p:sp>
            <p:nvSpPr>
              <p:cNvPr id="401" name="Oval 400">
                <a:extLst>
                  <a:ext uri="{FF2B5EF4-FFF2-40B4-BE49-F238E27FC236}">
                    <a16:creationId xmlns:a16="http://schemas.microsoft.com/office/drawing/2014/main" id="{2F88262B-FC1D-41DA-9124-F197747ADC0A}"/>
                  </a:ext>
                </a:extLst>
              </p:cNvPr>
              <p:cNvSpPr/>
              <p:nvPr/>
            </p:nvSpPr>
            <p:spPr>
              <a:xfrm>
                <a:off x="4375887" y="3954373"/>
                <a:ext cx="274320" cy="27432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7DE36B5D-5F95-42BA-9E4C-51B404BC5BC7}"/>
                </a:ext>
              </a:extLst>
            </p:cNvPr>
            <p:cNvGrpSpPr/>
            <p:nvPr/>
          </p:nvGrpSpPr>
          <p:grpSpPr>
            <a:xfrm>
              <a:off x="4646825" y="3543659"/>
              <a:ext cx="1255942" cy="680856"/>
              <a:chOff x="4646825" y="3543659"/>
              <a:chExt cx="1255942" cy="680856"/>
            </a:xfrm>
          </p:grpSpPr>
          <p:sp>
            <p:nvSpPr>
              <p:cNvPr id="406" name="Freeform: Shape 405">
                <a:extLst>
                  <a:ext uri="{FF2B5EF4-FFF2-40B4-BE49-F238E27FC236}">
                    <a16:creationId xmlns:a16="http://schemas.microsoft.com/office/drawing/2014/main" id="{7CEB9F38-4BCD-4248-B997-C7E307D1B3C3}"/>
                  </a:ext>
                </a:extLst>
              </p:cNvPr>
              <p:cNvSpPr/>
              <p:nvPr/>
            </p:nvSpPr>
            <p:spPr>
              <a:xfrm rot="21301757">
                <a:off x="4646825" y="4081183"/>
                <a:ext cx="254535" cy="0"/>
              </a:xfrm>
              <a:custGeom>
                <a:avLst/>
                <a:gdLst>
                  <a:gd name="connsiteX0" fmla="*/ 0 w 3337560"/>
                  <a:gd name="connsiteY0" fmla="*/ 127582 h 1471844"/>
                  <a:gd name="connsiteX1" fmla="*/ 2583180 w 3337560"/>
                  <a:gd name="connsiteY1" fmla="*/ 127582 h 1471844"/>
                  <a:gd name="connsiteX2" fmla="*/ 2617470 w 3337560"/>
                  <a:gd name="connsiteY2" fmla="*/ 1453462 h 1471844"/>
                  <a:gd name="connsiteX3" fmla="*/ 3337560 w 3337560"/>
                  <a:gd name="connsiteY3" fmla="*/ 779092 h 1471844"/>
                  <a:gd name="connsiteX0" fmla="*/ 0 w 3337560"/>
                  <a:gd name="connsiteY0" fmla="*/ 82155 h 733665"/>
                  <a:gd name="connsiteX1" fmla="*/ 2583180 w 3337560"/>
                  <a:gd name="connsiteY1" fmla="*/ 82155 h 733665"/>
                  <a:gd name="connsiteX2" fmla="*/ 3337560 w 3337560"/>
                  <a:gd name="connsiteY2" fmla="*/ 733665 h 733665"/>
                  <a:gd name="connsiteX0" fmla="*/ 0 w 3432810"/>
                  <a:gd name="connsiteY0" fmla="*/ 81367 h 720177"/>
                  <a:gd name="connsiteX1" fmla="*/ 2583180 w 3432810"/>
                  <a:gd name="connsiteY1" fmla="*/ 81367 h 720177"/>
                  <a:gd name="connsiteX2" fmla="*/ 3432810 w 3432810"/>
                  <a:gd name="connsiteY2" fmla="*/ 720177 h 720177"/>
                  <a:gd name="connsiteX0" fmla="*/ 0 w 3432810"/>
                  <a:gd name="connsiteY0" fmla="*/ 81367 h 720177"/>
                  <a:gd name="connsiteX1" fmla="*/ 2583180 w 3432810"/>
                  <a:gd name="connsiteY1" fmla="*/ 81367 h 720177"/>
                  <a:gd name="connsiteX2" fmla="*/ 3432810 w 3432810"/>
                  <a:gd name="connsiteY2" fmla="*/ 720177 h 720177"/>
                  <a:gd name="connsiteX0" fmla="*/ 0 w 3432810"/>
                  <a:gd name="connsiteY0" fmla="*/ 0 h 638810"/>
                  <a:gd name="connsiteX1" fmla="*/ 2583180 w 3432810"/>
                  <a:gd name="connsiteY1" fmla="*/ 0 h 638810"/>
                  <a:gd name="connsiteX2" fmla="*/ 3432810 w 3432810"/>
                  <a:gd name="connsiteY2" fmla="*/ 638810 h 638810"/>
                  <a:gd name="connsiteX0" fmla="*/ 0 w 2583179"/>
                  <a:gd name="connsiteY0" fmla="*/ 0 h 0"/>
                  <a:gd name="connsiteX1" fmla="*/ 2583180 w 2583179"/>
                  <a:gd name="connsiteY1" fmla="*/ 0 h 0"/>
                  <a:gd name="connsiteX0" fmla="*/ 0 w 1744"/>
                  <a:gd name="connsiteY0" fmla="*/ 0 h 0"/>
                  <a:gd name="connsiteX1" fmla="*/ 1744 w 1744"/>
                  <a:gd name="connsiteY1" fmla="*/ 23812 h 0"/>
                  <a:gd name="connsiteX0" fmla="*/ 0 w 10000"/>
                  <a:gd name="connsiteY0" fmla="*/ 0 h 0"/>
                  <a:gd name="connsiteX1" fmla="*/ 10000 w 10000"/>
                  <a:gd name="connsiteY1" fmla="*/ -19050 h 0"/>
                  <a:gd name="connsiteX0" fmla="*/ 0 w 10000"/>
                  <a:gd name="connsiteY0" fmla="*/ 0 h 0"/>
                  <a:gd name="connsiteX1" fmla="*/ 10000 w 10000"/>
                  <a:gd name="connsiteY1" fmla="*/ 19050 h 0"/>
                </a:gdLst>
                <a:ahLst/>
                <a:cxnLst>
                  <a:cxn ang="0">
                    <a:pos x="connsiteX0" y="connsiteY0"/>
                  </a:cxn>
                  <a:cxn ang="0">
                    <a:pos x="connsiteX1" y="connsiteY1"/>
                  </a:cxn>
                </a:cxnLst>
                <a:rect l="l" t="t" r="r" b="b"/>
                <a:pathLst>
                  <a:path w="10000">
                    <a:moveTo>
                      <a:pt x="0" y="0"/>
                    </a:moveTo>
                    <a:lnTo>
                      <a:pt x="10000" y="19050"/>
                    </a:ln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AFBBEE69-32D0-4C8C-B15B-55984B77B2DA}"/>
                  </a:ext>
                </a:extLst>
              </p:cNvPr>
              <p:cNvSpPr/>
              <p:nvPr/>
            </p:nvSpPr>
            <p:spPr>
              <a:xfrm>
                <a:off x="4745831" y="3795713"/>
                <a:ext cx="223838" cy="295275"/>
              </a:xfrm>
              <a:custGeom>
                <a:avLst/>
                <a:gdLst>
                  <a:gd name="connsiteX0" fmla="*/ 0 w 223838"/>
                  <a:gd name="connsiteY0" fmla="*/ 295275 h 295275"/>
                  <a:gd name="connsiteX1" fmla="*/ 135732 w 223838"/>
                  <a:gd name="connsiteY1" fmla="*/ 83343 h 295275"/>
                  <a:gd name="connsiteX2" fmla="*/ 223838 w 223838"/>
                  <a:gd name="connsiteY2" fmla="*/ 0 h 295275"/>
                  <a:gd name="connsiteX0" fmla="*/ 0 w 223838"/>
                  <a:gd name="connsiteY0" fmla="*/ 295275 h 295275"/>
                  <a:gd name="connsiteX1" fmla="*/ 135732 w 223838"/>
                  <a:gd name="connsiteY1" fmla="*/ 83343 h 295275"/>
                  <a:gd name="connsiteX2" fmla="*/ 223838 w 223838"/>
                  <a:gd name="connsiteY2" fmla="*/ 0 h 295275"/>
                  <a:gd name="connsiteX0" fmla="*/ 0 w 223838"/>
                  <a:gd name="connsiteY0" fmla="*/ 295275 h 295275"/>
                  <a:gd name="connsiteX1" fmla="*/ 95251 w 223838"/>
                  <a:gd name="connsiteY1" fmla="*/ 64293 h 295275"/>
                  <a:gd name="connsiteX2" fmla="*/ 223838 w 223838"/>
                  <a:gd name="connsiteY2" fmla="*/ 0 h 295275"/>
                  <a:gd name="connsiteX0" fmla="*/ 0 w 223838"/>
                  <a:gd name="connsiteY0" fmla="*/ 295275 h 295275"/>
                  <a:gd name="connsiteX1" fmla="*/ 223838 w 223838"/>
                  <a:gd name="connsiteY1" fmla="*/ 0 h 295275"/>
                  <a:gd name="connsiteX0" fmla="*/ 0 w 223838"/>
                  <a:gd name="connsiteY0" fmla="*/ 295275 h 295275"/>
                  <a:gd name="connsiteX1" fmla="*/ 223838 w 223838"/>
                  <a:gd name="connsiteY1" fmla="*/ 0 h 295275"/>
                  <a:gd name="connsiteX0" fmla="*/ 0 w 223838"/>
                  <a:gd name="connsiteY0" fmla="*/ 295275 h 295275"/>
                  <a:gd name="connsiteX1" fmla="*/ 223838 w 223838"/>
                  <a:gd name="connsiteY1" fmla="*/ 0 h 295275"/>
                </a:gdLst>
                <a:ahLst/>
                <a:cxnLst>
                  <a:cxn ang="0">
                    <a:pos x="connsiteX0" y="connsiteY0"/>
                  </a:cxn>
                  <a:cxn ang="0">
                    <a:pos x="connsiteX1" y="connsiteY1"/>
                  </a:cxn>
                </a:cxnLst>
                <a:rect l="l" t="t" r="r" b="b"/>
                <a:pathLst>
                  <a:path w="223838" h="295275">
                    <a:moveTo>
                      <a:pt x="0" y="295275"/>
                    </a:moveTo>
                    <a:cubicBezTo>
                      <a:pt x="100807" y="273050"/>
                      <a:pt x="56356" y="34131"/>
                      <a:pt x="223838" y="0"/>
                    </a:cubicBez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0" name="Freeform: Shape 409">
                <a:extLst>
                  <a:ext uri="{FF2B5EF4-FFF2-40B4-BE49-F238E27FC236}">
                    <a16:creationId xmlns:a16="http://schemas.microsoft.com/office/drawing/2014/main" id="{95C27CB4-E52B-4006-BA91-44090F6EAF82}"/>
                  </a:ext>
                </a:extLst>
              </p:cNvPr>
              <p:cNvSpPr/>
              <p:nvPr/>
            </p:nvSpPr>
            <p:spPr>
              <a:xfrm>
                <a:off x="5293211" y="3596060"/>
                <a:ext cx="552450" cy="141064"/>
              </a:xfrm>
              <a:custGeom>
                <a:avLst/>
                <a:gdLst>
                  <a:gd name="connsiteX0" fmla="*/ 0 w 223838"/>
                  <a:gd name="connsiteY0" fmla="*/ 295275 h 295275"/>
                  <a:gd name="connsiteX1" fmla="*/ 135732 w 223838"/>
                  <a:gd name="connsiteY1" fmla="*/ 83343 h 295275"/>
                  <a:gd name="connsiteX2" fmla="*/ 223838 w 223838"/>
                  <a:gd name="connsiteY2" fmla="*/ 0 h 295275"/>
                  <a:gd name="connsiteX0" fmla="*/ 0 w 223838"/>
                  <a:gd name="connsiteY0" fmla="*/ 295275 h 295275"/>
                  <a:gd name="connsiteX1" fmla="*/ 135732 w 223838"/>
                  <a:gd name="connsiteY1" fmla="*/ 83343 h 295275"/>
                  <a:gd name="connsiteX2" fmla="*/ 223838 w 223838"/>
                  <a:gd name="connsiteY2" fmla="*/ 0 h 295275"/>
                  <a:gd name="connsiteX0" fmla="*/ 0 w 223838"/>
                  <a:gd name="connsiteY0" fmla="*/ 295275 h 295275"/>
                  <a:gd name="connsiteX1" fmla="*/ 95251 w 223838"/>
                  <a:gd name="connsiteY1" fmla="*/ 64293 h 295275"/>
                  <a:gd name="connsiteX2" fmla="*/ 223838 w 223838"/>
                  <a:gd name="connsiteY2" fmla="*/ 0 h 295275"/>
                  <a:gd name="connsiteX0" fmla="*/ 0 w 223838"/>
                  <a:gd name="connsiteY0" fmla="*/ 295275 h 295275"/>
                  <a:gd name="connsiteX1" fmla="*/ 223838 w 223838"/>
                  <a:gd name="connsiteY1" fmla="*/ 0 h 295275"/>
                  <a:gd name="connsiteX0" fmla="*/ 0 w 223838"/>
                  <a:gd name="connsiteY0" fmla="*/ 295275 h 295275"/>
                  <a:gd name="connsiteX1" fmla="*/ 223838 w 223838"/>
                  <a:gd name="connsiteY1" fmla="*/ 0 h 295275"/>
                  <a:gd name="connsiteX0" fmla="*/ 0 w 223838"/>
                  <a:gd name="connsiteY0" fmla="*/ 295275 h 295275"/>
                  <a:gd name="connsiteX1" fmla="*/ 223838 w 223838"/>
                  <a:gd name="connsiteY1" fmla="*/ 0 h 295275"/>
                  <a:gd name="connsiteX0" fmla="*/ 0 w 528638"/>
                  <a:gd name="connsiteY0" fmla="*/ 123825 h 123825"/>
                  <a:gd name="connsiteX1" fmla="*/ 528638 w 528638"/>
                  <a:gd name="connsiteY1" fmla="*/ 0 h 123825"/>
                  <a:gd name="connsiteX0" fmla="*/ 0 w 528638"/>
                  <a:gd name="connsiteY0" fmla="*/ 123825 h 123825"/>
                  <a:gd name="connsiteX1" fmla="*/ 528638 w 528638"/>
                  <a:gd name="connsiteY1" fmla="*/ 0 h 123825"/>
                  <a:gd name="connsiteX0" fmla="*/ 0 w 533400"/>
                  <a:gd name="connsiteY0" fmla="*/ 142875 h 142875"/>
                  <a:gd name="connsiteX1" fmla="*/ 533400 w 533400"/>
                  <a:gd name="connsiteY1" fmla="*/ 0 h 142875"/>
                  <a:gd name="connsiteX0" fmla="*/ 0 w 533400"/>
                  <a:gd name="connsiteY0" fmla="*/ 142875 h 142875"/>
                  <a:gd name="connsiteX1" fmla="*/ 533400 w 533400"/>
                  <a:gd name="connsiteY1" fmla="*/ 0 h 142875"/>
                  <a:gd name="connsiteX0" fmla="*/ 0 w 533400"/>
                  <a:gd name="connsiteY0" fmla="*/ 142875 h 143791"/>
                  <a:gd name="connsiteX1" fmla="*/ 533400 w 533400"/>
                  <a:gd name="connsiteY1" fmla="*/ 0 h 143791"/>
                  <a:gd name="connsiteX0" fmla="*/ 0 w 552450"/>
                  <a:gd name="connsiteY0" fmla="*/ 133350 h 136858"/>
                  <a:gd name="connsiteX1" fmla="*/ 552450 w 552450"/>
                  <a:gd name="connsiteY1" fmla="*/ 0 h 136858"/>
                  <a:gd name="connsiteX0" fmla="*/ 0 w 552450"/>
                  <a:gd name="connsiteY0" fmla="*/ 133350 h 141064"/>
                  <a:gd name="connsiteX1" fmla="*/ 552450 w 552450"/>
                  <a:gd name="connsiteY1" fmla="*/ 0 h 141064"/>
                </a:gdLst>
                <a:ahLst/>
                <a:cxnLst>
                  <a:cxn ang="0">
                    <a:pos x="connsiteX0" y="connsiteY0"/>
                  </a:cxn>
                  <a:cxn ang="0">
                    <a:pos x="connsiteX1" y="connsiteY1"/>
                  </a:cxn>
                </a:cxnLst>
                <a:rect l="l" t="t" r="r" b="b"/>
                <a:pathLst>
                  <a:path w="552450" h="141064">
                    <a:moveTo>
                      <a:pt x="0" y="133350"/>
                    </a:moveTo>
                    <a:cubicBezTo>
                      <a:pt x="219870" y="134937"/>
                      <a:pt x="203992" y="186531"/>
                      <a:pt x="552450" y="0"/>
                    </a:cubicBez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cxnSp>
            <p:nvCxnSpPr>
              <p:cNvPr id="23" name="Straight Connector 22">
                <a:extLst>
                  <a:ext uri="{FF2B5EF4-FFF2-40B4-BE49-F238E27FC236}">
                    <a16:creationId xmlns:a16="http://schemas.microsoft.com/office/drawing/2014/main" id="{08FEB39C-5FD8-4A83-8250-0A8826F8A456}"/>
                  </a:ext>
                </a:extLst>
              </p:cNvPr>
              <p:cNvCxnSpPr>
                <a:cxnSpLocks/>
                <a:stCxn id="402" idx="6"/>
                <a:endCxn id="411" idx="2"/>
              </p:cNvCxnSpPr>
              <p:nvPr/>
            </p:nvCxnSpPr>
            <p:spPr>
              <a:xfrm flipV="1">
                <a:off x="5304031" y="4085945"/>
                <a:ext cx="407095" cy="1410"/>
              </a:xfrm>
              <a:prstGeom prst="line">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cxnSp>
          <p:sp>
            <p:nvSpPr>
              <p:cNvPr id="407" name="Oval 406">
                <a:extLst>
                  <a:ext uri="{FF2B5EF4-FFF2-40B4-BE49-F238E27FC236}">
                    <a16:creationId xmlns:a16="http://schemas.microsoft.com/office/drawing/2014/main" id="{B3B16B18-D5D5-4725-A76D-E7949141A7ED}"/>
                  </a:ext>
                </a:extLst>
              </p:cNvPr>
              <p:cNvSpPr/>
              <p:nvPr/>
            </p:nvSpPr>
            <p:spPr>
              <a:xfrm>
                <a:off x="4866208" y="4040225"/>
                <a:ext cx="91440" cy="9144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8" name="Oval 407">
                <a:extLst>
                  <a:ext uri="{FF2B5EF4-FFF2-40B4-BE49-F238E27FC236}">
                    <a16:creationId xmlns:a16="http://schemas.microsoft.com/office/drawing/2014/main" id="{D1D42B9D-C118-408B-99CB-CEA583162474}"/>
                  </a:ext>
                </a:extLst>
              </p:cNvPr>
              <p:cNvSpPr/>
              <p:nvPr/>
            </p:nvSpPr>
            <p:spPr>
              <a:xfrm>
                <a:off x="4898615" y="3752444"/>
                <a:ext cx="91440" cy="9144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9" name="Oval 408">
                <a:extLst>
                  <a:ext uri="{FF2B5EF4-FFF2-40B4-BE49-F238E27FC236}">
                    <a16:creationId xmlns:a16="http://schemas.microsoft.com/office/drawing/2014/main" id="{B40295A5-A76E-4B5D-AD0D-B300E2E754CB}"/>
                  </a:ext>
                </a:extLst>
              </p:cNvPr>
              <p:cNvSpPr/>
              <p:nvPr/>
            </p:nvSpPr>
            <p:spPr>
              <a:xfrm>
                <a:off x="5811327" y="3543659"/>
                <a:ext cx="91440" cy="9144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1" name="Oval 410">
                <a:extLst>
                  <a:ext uri="{FF2B5EF4-FFF2-40B4-BE49-F238E27FC236}">
                    <a16:creationId xmlns:a16="http://schemas.microsoft.com/office/drawing/2014/main" id="{A15EB273-B05A-4A54-A993-6C9AAE0FE4CF}"/>
                  </a:ext>
                </a:extLst>
              </p:cNvPr>
              <p:cNvSpPr/>
              <p:nvPr/>
            </p:nvSpPr>
            <p:spPr>
              <a:xfrm>
                <a:off x="5711126" y="4040225"/>
                <a:ext cx="91440" cy="9144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2" name="Oval 401">
                <a:extLst>
                  <a:ext uri="{FF2B5EF4-FFF2-40B4-BE49-F238E27FC236}">
                    <a16:creationId xmlns:a16="http://schemas.microsoft.com/office/drawing/2014/main" id="{81F1973B-F8BA-49ED-A4AF-3A07F5672D82}"/>
                  </a:ext>
                </a:extLst>
              </p:cNvPr>
              <p:cNvSpPr/>
              <p:nvPr/>
            </p:nvSpPr>
            <p:spPr>
              <a:xfrm>
                <a:off x="5029711" y="3950195"/>
                <a:ext cx="274320" cy="27432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3" name="Oval 402">
                <a:extLst>
                  <a:ext uri="{FF2B5EF4-FFF2-40B4-BE49-F238E27FC236}">
                    <a16:creationId xmlns:a16="http://schemas.microsoft.com/office/drawing/2014/main" id="{F4FD358C-B0E7-4D19-B0BD-22F79E190BB1}"/>
                  </a:ext>
                </a:extLst>
              </p:cNvPr>
              <p:cNvSpPr/>
              <p:nvPr/>
            </p:nvSpPr>
            <p:spPr>
              <a:xfrm>
                <a:off x="5024279" y="3582014"/>
                <a:ext cx="274320" cy="27432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0173A471-BC86-4EF5-8A9D-241E708AC5C7}"/>
                </a:ext>
              </a:extLst>
            </p:cNvPr>
            <p:cNvGrpSpPr/>
            <p:nvPr/>
          </p:nvGrpSpPr>
          <p:grpSpPr>
            <a:xfrm>
              <a:off x="4303225" y="3354786"/>
              <a:ext cx="2452624" cy="1509905"/>
              <a:chOff x="4303225" y="3354786"/>
              <a:chExt cx="2452624" cy="1509905"/>
            </a:xfrm>
          </p:grpSpPr>
          <p:sp>
            <p:nvSpPr>
              <p:cNvPr id="414" name="TextBox 413">
                <a:extLst>
                  <a:ext uri="{FF2B5EF4-FFF2-40B4-BE49-F238E27FC236}">
                    <a16:creationId xmlns:a16="http://schemas.microsoft.com/office/drawing/2014/main" id="{909C292B-A6AF-42A7-B08B-93B0AF1623B2}"/>
                  </a:ext>
                </a:extLst>
              </p:cNvPr>
              <p:cNvSpPr txBox="1"/>
              <p:nvPr/>
            </p:nvSpPr>
            <p:spPr>
              <a:xfrm>
                <a:off x="4303225" y="4322452"/>
                <a:ext cx="495845" cy="338554"/>
              </a:xfrm>
              <a:prstGeom prst="rect">
                <a:avLst/>
              </a:prstGeom>
              <a:noFill/>
            </p:spPr>
            <p:txBody>
              <a:bodyPr wrap="square" rtlCol="0">
                <a:spAutoFit/>
              </a:bodyPr>
              <a:lstStyle/>
              <a:p>
                <a:r>
                  <a:rPr lang="en-US" sz="1600" dirty="0">
                    <a:solidFill>
                      <a:srgbClr val="FF0000"/>
                    </a:solidFill>
                    <a:latin typeface="Candara" panose="020E0502030303020204" pitchFamily="34" charset="0"/>
                  </a:rPr>
                  <a:t>PV</a:t>
                </a:r>
              </a:p>
            </p:txBody>
          </p:sp>
          <p:sp>
            <p:nvSpPr>
              <p:cNvPr id="415" name="Oval 414">
                <a:extLst>
                  <a:ext uri="{FF2B5EF4-FFF2-40B4-BE49-F238E27FC236}">
                    <a16:creationId xmlns:a16="http://schemas.microsoft.com/office/drawing/2014/main" id="{C61068ED-DF2D-4C5B-AE49-757871DFDA8D}"/>
                  </a:ext>
                </a:extLst>
              </p:cNvPr>
              <p:cNvSpPr/>
              <p:nvPr/>
            </p:nvSpPr>
            <p:spPr>
              <a:xfrm>
                <a:off x="4375887" y="4590371"/>
                <a:ext cx="274320" cy="27432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D1543C8-DD5C-4CA6-B39F-2BA4F92F3ECC}"/>
                  </a:ext>
                </a:extLst>
              </p:cNvPr>
              <p:cNvSpPr/>
              <p:nvPr/>
            </p:nvSpPr>
            <p:spPr>
              <a:xfrm>
                <a:off x="4635500" y="3403601"/>
                <a:ext cx="2120349" cy="1338616"/>
              </a:xfrm>
              <a:custGeom>
                <a:avLst/>
                <a:gdLst>
                  <a:gd name="connsiteX0" fmla="*/ 0 w 2277196"/>
                  <a:gd name="connsiteY0" fmla="*/ 1381583 h 1505029"/>
                  <a:gd name="connsiteX1" fmla="*/ 2051050 w 2277196"/>
                  <a:gd name="connsiteY1" fmla="*/ 1387933 h 1505029"/>
                  <a:gd name="connsiteX2" fmla="*/ 2178050 w 2277196"/>
                  <a:gd name="connsiteY2" fmla="*/ 149683 h 1505029"/>
                  <a:gd name="connsiteX3" fmla="*/ 1631950 w 2277196"/>
                  <a:gd name="connsiteY3" fmla="*/ 67133 h 1505029"/>
                  <a:gd name="connsiteX0" fmla="*/ 0 w 2178050"/>
                  <a:gd name="connsiteY0" fmla="*/ 1381583 h 1381583"/>
                  <a:gd name="connsiteX1" fmla="*/ 2178050 w 2178050"/>
                  <a:gd name="connsiteY1" fmla="*/ 149683 h 1381583"/>
                  <a:gd name="connsiteX2" fmla="*/ 1631950 w 2178050"/>
                  <a:gd name="connsiteY2" fmla="*/ 67133 h 1381583"/>
                  <a:gd name="connsiteX0" fmla="*/ 0 w 2444750"/>
                  <a:gd name="connsiteY0" fmla="*/ 1317822 h 1317822"/>
                  <a:gd name="connsiteX1" fmla="*/ 2444750 w 2444750"/>
                  <a:gd name="connsiteY1" fmla="*/ 1159072 h 1317822"/>
                  <a:gd name="connsiteX2" fmla="*/ 1631950 w 2444750"/>
                  <a:gd name="connsiteY2" fmla="*/ 3372 h 1317822"/>
                  <a:gd name="connsiteX0" fmla="*/ 0 w 2446484"/>
                  <a:gd name="connsiteY0" fmla="*/ 1317822 h 1317822"/>
                  <a:gd name="connsiteX1" fmla="*/ 2444750 w 2446484"/>
                  <a:gd name="connsiteY1" fmla="*/ 1159072 h 1317822"/>
                  <a:gd name="connsiteX2" fmla="*/ 1631950 w 2446484"/>
                  <a:gd name="connsiteY2" fmla="*/ 3372 h 1317822"/>
                  <a:gd name="connsiteX0" fmla="*/ 0 w 2458906"/>
                  <a:gd name="connsiteY0" fmla="*/ 1317822 h 1324519"/>
                  <a:gd name="connsiteX1" fmla="*/ 2444750 w 2458906"/>
                  <a:gd name="connsiteY1" fmla="*/ 1159072 h 1324519"/>
                  <a:gd name="connsiteX2" fmla="*/ 1631950 w 2458906"/>
                  <a:gd name="connsiteY2" fmla="*/ 3372 h 1324519"/>
                  <a:gd name="connsiteX0" fmla="*/ 0 w 1631950"/>
                  <a:gd name="connsiteY0" fmla="*/ 1314450 h 1314450"/>
                  <a:gd name="connsiteX1" fmla="*/ 1631950 w 1631950"/>
                  <a:gd name="connsiteY1" fmla="*/ 0 h 1314450"/>
                  <a:gd name="connsiteX0" fmla="*/ 0 w 1922771"/>
                  <a:gd name="connsiteY0" fmla="*/ 1314450 h 1314450"/>
                  <a:gd name="connsiteX1" fmla="*/ 1631950 w 1922771"/>
                  <a:gd name="connsiteY1" fmla="*/ 0 h 1314450"/>
                  <a:gd name="connsiteX0" fmla="*/ 0 w 2120349"/>
                  <a:gd name="connsiteY0" fmla="*/ 1314450 h 1338616"/>
                  <a:gd name="connsiteX1" fmla="*/ 1631950 w 2120349"/>
                  <a:gd name="connsiteY1" fmla="*/ 0 h 1338616"/>
                </a:gdLst>
                <a:ahLst/>
                <a:cxnLst>
                  <a:cxn ang="0">
                    <a:pos x="connsiteX0" y="connsiteY0"/>
                  </a:cxn>
                  <a:cxn ang="0">
                    <a:pos x="connsiteX1" y="connsiteY1"/>
                  </a:cxn>
                </a:cxnLst>
                <a:rect l="l" t="t" r="r" b="b"/>
                <a:pathLst>
                  <a:path w="2120349" h="1338616">
                    <a:moveTo>
                      <a:pt x="0" y="1314450"/>
                    </a:moveTo>
                    <a:cubicBezTo>
                      <a:pt x="1966383" y="1530350"/>
                      <a:pt x="2694517" y="234950"/>
                      <a:pt x="1631950" y="0"/>
                    </a:cubicBezTo>
                  </a:path>
                </a:pathLst>
              </a:cu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6" name="Oval 415">
                <a:extLst>
                  <a:ext uri="{FF2B5EF4-FFF2-40B4-BE49-F238E27FC236}">
                    <a16:creationId xmlns:a16="http://schemas.microsoft.com/office/drawing/2014/main" id="{E2288FD8-9C09-44B7-BE55-232D2B0814AE}"/>
                  </a:ext>
                </a:extLst>
              </p:cNvPr>
              <p:cNvSpPr/>
              <p:nvPr/>
            </p:nvSpPr>
            <p:spPr>
              <a:xfrm>
                <a:off x="6207039" y="3354786"/>
                <a:ext cx="91440" cy="9144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8B2814E7-11AC-4940-9A5F-541514AD752F}"/>
                </a:ext>
              </a:extLst>
            </p:cNvPr>
            <p:cNvGrpSpPr/>
            <p:nvPr/>
          </p:nvGrpSpPr>
          <p:grpSpPr>
            <a:xfrm>
              <a:off x="2300463" y="4093768"/>
              <a:ext cx="2031864" cy="713428"/>
              <a:chOff x="2300463" y="4093768"/>
              <a:chExt cx="2031864" cy="713428"/>
            </a:xfrm>
          </p:grpSpPr>
          <p:sp>
            <p:nvSpPr>
              <p:cNvPr id="413" name="Freeform: Shape 412">
                <a:extLst>
                  <a:ext uri="{FF2B5EF4-FFF2-40B4-BE49-F238E27FC236}">
                    <a16:creationId xmlns:a16="http://schemas.microsoft.com/office/drawing/2014/main" id="{CA3C9E0D-8A4B-4B49-AABC-0D8A60097005}"/>
                  </a:ext>
                </a:extLst>
              </p:cNvPr>
              <p:cNvSpPr/>
              <p:nvPr/>
            </p:nvSpPr>
            <p:spPr>
              <a:xfrm>
                <a:off x="2300463" y="4093768"/>
                <a:ext cx="1939528" cy="638810"/>
              </a:xfrm>
              <a:custGeom>
                <a:avLst/>
                <a:gdLst>
                  <a:gd name="connsiteX0" fmla="*/ 0 w 3337560"/>
                  <a:gd name="connsiteY0" fmla="*/ 127582 h 1471844"/>
                  <a:gd name="connsiteX1" fmla="*/ 2583180 w 3337560"/>
                  <a:gd name="connsiteY1" fmla="*/ 127582 h 1471844"/>
                  <a:gd name="connsiteX2" fmla="*/ 2617470 w 3337560"/>
                  <a:gd name="connsiteY2" fmla="*/ 1453462 h 1471844"/>
                  <a:gd name="connsiteX3" fmla="*/ 3337560 w 3337560"/>
                  <a:gd name="connsiteY3" fmla="*/ 779092 h 1471844"/>
                  <a:gd name="connsiteX0" fmla="*/ 0 w 3337560"/>
                  <a:gd name="connsiteY0" fmla="*/ 82155 h 733665"/>
                  <a:gd name="connsiteX1" fmla="*/ 2583180 w 3337560"/>
                  <a:gd name="connsiteY1" fmla="*/ 82155 h 733665"/>
                  <a:gd name="connsiteX2" fmla="*/ 3337560 w 3337560"/>
                  <a:gd name="connsiteY2" fmla="*/ 733665 h 733665"/>
                  <a:gd name="connsiteX0" fmla="*/ 0 w 3432810"/>
                  <a:gd name="connsiteY0" fmla="*/ 81367 h 720177"/>
                  <a:gd name="connsiteX1" fmla="*/ 2583180 w 3432810"/>
                  <a:gd name="connsiteY1" fmla="*/ 81367 h 720177"/>
                  <a:gd name="connsiteX2" fmla="*/ 3432810 w 3432810"/>
                  <a:gd name="connsiteY2" fmla="*/ 720177 h 720177"/>
                  <a:gd name="connsiteX0" fmla="*/ 0 w 3432810"/>
                  <a:gd name="connsiteY0" fmla="*/ 81367 h 720177"/>
                  <a:gd name="connsiteX1" fmla="*/ 2583180 w 3432810"/>
                  <a:gd name="connsiteY1" fmla="*/ 81367 h 720177"/>
                  <a:gd name="connsiteX2" fmla="*/ 3432810 w 3432810"/>
                  <a:gd name="connsiteY2" fmla="*/ 720177 h 720177"/>
                  <a:gd name="connsiteX0" fmla="*/ 0 w 3432810"/>
                  <a:gd name="connsiteY0" fmla="*/ 0 h 638810"/>
                  <a:gd name="connsiteX1" fmla="*/ 2583180 w 3432810"/>
                  <a:gd name="connsiteY1" fmla="*/ 0 h 638810"/>
                  <a:gd name="connsiteX2" fmla="*/ 3432810 w 3432810"/>
                  <a:gd name="connsiteY2" fmla="*/ 638810 h 638810"/>
                </a:gdLst>
                <a:ahLst/>
                <a:cxnLst>
                  <a:cxn ang="0">
                    <a:pos x="connsiteX0" y="connsiteY0"/>
                  </a:cxn>
                  <a:cxn ang="0">
                    <a:pos x="connsiteX1" y="connsiteY1"/>
                  </a:cxn>
                  <a:cxn ang="0">
                    <a:pos x="connsiteX2" y="connsiteY2"/>
                  </a:cxn>
                </a:cxnLst>
                <a:rect l="l" t="t" r="r" b="b"/>
                <a:pathLst>
                  <a:path w="3432810" h="638810">
                    <a:moveTo>
                      <a:pt x="0" y="0"/>
                    </a:moveTo>
                    <a:lnTo>
                      <a:pt x="2583180" y="0"/>
                    </a:lnTo>
                    <a:cubicBezTo>
                      <a:pt x="3155315" y="106468"/>
                      <a:pt x="2926398" y="636429"/>
                      <a:pt x="3432810" y="638810"/>
                    </a:cubicBezTo>
                  </a:path>
                </a:pathLst>
              </a:cu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7" name="Oval 416">
                <a:extLst>
                  <a:ext uri="{FF2B5EF4-FFF2-40B4-BE49-F238E27FC236}">
                    <a16:creationId xmlns:a16="http://schemas.microsoft.com/office/drawing/2014/main" id="{CE23F2D5-21AB-4C31-A4FE-7153C877CA01}"/>
                  </a:ext>
                </a:extLst>
              </p:cNvPr>
              <p:cNvSpPr/>
              <p:nvPr/>
            </p:nvSpPr>
            <p:spPr>
              <a:xfrm>
                <a:off x="4149447" y="4624316"/>
                <a:ext cx="182880" cy="18288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2151D403-725C-4ADD-A409-C18C7A9A1B8A}"/>
                </a:ext>
              </a:extLst>
            </p:cNvPr>
            <p:cNvGrpSpPr/>
            <p:nvPr/>
          </p:nvGrpSpPr>
          <p:grpSpPr>
            <a:xfrm>
              <a:off x="1860747" y="2545964"/>
              <a:ext cx="1374855" cy="2000389"/>
              <a:chOff x="1860747" y="2545964"/>
              <a:chExt cx="1374855" cy="2000389"/>
            </a:xfrm>
          </p:grpSpPr>
          <p:sp>
            <p:nvSpPr>
              <p:cNvPr id="387" name="TextBox 386">
                <a:extLst>
                  <a:ext uri="{FF2B5EF4-FFF2-40B4-BE49-F238E27FC236}">
                    <a16:creationId xmlns:a16="http://schemas.microsoft.com/office/drawing/2014/main" id="{9FAF2444-A93B-47C1-8AFB-40B4435C75A3}"/>
                  </a:ext>
                </a:extLst>
              </p:cNvPr>
              <p:cNvSpPr txBox="1"/>
              <p:nvPr/>
            </p:nvSpPr>
            <p:spPr>
              <a:xfrm>
                <a:off x="2208127" y="2753852"/>
                <a:ext cx="810193" cy="461665"/>
              </a:xfrm>
              <a:prstGeom prst="rect">
                <a:avLst/>
              </a:prstGeom>
              <a:noFill/>
            </p:spPr>
            <p:txBody>
              <a:bodyPr wrap="square" rtlCol="0">
                <a:spAutoFit/>
              </a:bodyPr>
              <a:lstStyle/>
              <a:p>
                <a:r>
                  <a:rPr lang="en-US" sz="2400" dirty="0" err="1">
                    <a:solidFill>
                      <a:srgbClr val="FF9900"/>
                    </a:solidFill>
                    <a:latin typeface="Candara" panose="020E0502030303020204" pitchFamily="34" charset="0"/>
                  </a:rPr>
                  <a:t>ACh</a:t>
                </a:r>
                <a:endParaRPr lang="en-US" sz="2400" dirty="0">
                  <a:solidFill>
                    <a:srgbClr val="FF9900"/>
                  </a:solidFill>
                  <a:latin typeface="Candara" panose="020E0502030303020204" pitchFamily="34" charset="0"/>
                </a:endParaRPr>
              </a:p>
            </p:txBody>
          </p:sp>
          <p:sp>
            <p:nvSpPr>
              <p:cNvPr id="393" name="TextBox 392">
                <a:extLst>
                  <a:ext uri="{FF2B5EF4-FFF2-40B4-BE49-F238E27FC236}">
                    <a16:creationId xmlns:a16="http://schemas.microsoft.com/office/drawing/2014/main" id="{E41FA009-9190-4BD9-95CA-0703F31969BA}"/>
                  </a:ext>
                </a:extLst>
              </p:cNvPr>
              <p:cNvSpPr txBox="1"/>
              <p:nvPr/>
            </p:nvSpPr>
            <p:spPr>
              <a:xfrm>
                <a:off x="2208127" y="3428985"/>
                <a:ext cx="810193" cy="461665"/>
              </a:xfrm>
              <a:prstGeom prst="rect">
                <a:avLst/>
              </a:prstGeom>
              <a:noFill/>
            </p:spPr>
            <p:txBody>
              <a:bodyPr wrap="square" rtlCol="0">
                <a:spAutoFit/>
              </a:bodyPr>
              <a:lstStyle/>
              <a:p>
                <a:r>
                  <a:rPr lang="en-US" sz="2400" dirty="0">
                    <a:solidFill>
                      <a:srgbClr val="008000"/>
                    </a:solidFill>
                    <a:latin typeface="Candara" panose="020E0502030303020204" pitchFamily="34" charset="0"/>
                  </a:rPr>
                  <a:t>Glut</a:t>
                </a:r>
              </a:p>
            </p:txBody>
          </p:sp>
          <p:sp>
            <p:nvSpPr>
              <p:cNvPr id="394" name="TextBox 393">
                <a:extLst>
                  <a:ext uri="{FF2B5EF4-FFF2-40B4-BE49-F238E27FC236}">
                    <a16:creationId xmlns:a16="http://schemas.microsoft.com/office/drawing/2014/main" id="{494D9BDE-ED30-4557-B843-D1BFB45951BC}"/>
                  </a:ext>
                </a:extLst>
              </p:cNvPr>
              <p:cNvSpPr txBox="1"/>
              <p:nvPr/>
            </p:nvSpPr>
            <p:spPr>
              <a:xfrm>
                <a:off x="2208127" y="4084688"/>
                <a:ext cx="1027475" cy="461665"/>
              </a:xfrm>
              <a:prstGeom prst="rect">
                <a:avLst/>
              </a:prstGeom>
              <a:noFill/>
            </p:spPr>
            <p:txBody>
              <a:bodyPr wrap="square" rtlCol="0">
                <a:spAutoFit/>
              </a:bodyPr>
              <a:lstStyle/>
              <a:p>
                <a:r>
                  <a:rPr lang="en-US" sz="2400" dirty="0">
                    <a:solidFill>
                      <a:srgbClr val="FF0000"/>
                    </a:solidFill>
                    <a:latin typeface="Candara" panose="020E0502030303020204" pitchFamily="34" charset="0"/>
                  </a:rPr>
                  <a:t>GABA</a:t>
                </a:r>
              </a:p>
            </p:txBody>
          </p:sp>
          <p:sp>
            <p:nvSpPr>
              <p:cNvPr id="3" name="Oval 2">
                <a:extLst>
                  <a:ext uri="{FF2B5EF4-FFF2-40B4-BE49-F238E27FC236}">
                    <a16:creationId xmlns:a16="http://schemas.microsoft.com/office/drawing/2014/main" id="{9FB19150-C8D7-449B-A4C6-B916308E9813}"/>
                  </a:ext>
                </a:extLst>
              </p:cNvPr>
              <p:cNvSpPr/>
              <p:nvPr/>
            </p:nvSpPr>
            <p:spPr>
              <a:xfrm>
                <a:off x="1860747" y="2545964"/>
                <a:ext cx="457200" cy="457200"/>
              </a:xfrm>
              <a:prstGeom prst="ellipse">
                <a:avLst/>
              </a:prstGeom>
              <a:solidFill>
                <a:srgbClr val="FFC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4" name="Oval 383">
                <a:extLst>
                  <a:ext uri="{FF2B5EF4-FFF2-40B4-BE49-F238E27FC236}">
                    <a16:creationId xmlns:a16="http://schemas.microsoft.com/office/drawing/2014/main" id="{9849DC39-444F-4EF1-BF79-C8291913AD65}"/>
                  </a:ext>
                </a:extLst>
              </p:cNvPr>
              <p:cNvSpPr/>
              <p:nvPr/>
            </p:nvSpPr>
            <p:spPr>
              <a:xfrm>
                <a:off x="1860747" y="3205725"/>
                <a:ext cx="457200" cy="457200"/>
              </a:xfrm>
              <a:prstGeom prst="ellipse">
                <a:avLst/>
              </a:prstGeom>
              <a:solidFill>
                <a:srgbClr val="008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5" name="Oval 384">
                <a:extLst>
                  <a:ext uri="{FF2B5EF4-FFF2-40B4-BE49-F238E27FC236}">
                    <a16:creationId xmlns:a16="http://schemas.microsoft.com/office/drawing/2014/main" id="{6603180D-6775-432A-96C5-3EF446B3CC4D}"/>
                  </a:ext>
                </a:extLst>
              </p:cNvPr>
              <p:cNvSpPr/>
              <p:nvPr/>
            </p:nvSpPr>
            <p:spPr>
              <a:xfrm>
                <a:off x="1860747" y="3865485"/>
                <a:ext cx="457200" cy="45720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18" name="TextBox 417">
              <a:extLst>
                <a:ext uri="{FF2B5EF4-FFF2-40B4-BE49-F238E27FC236}">
                  <a16:creationId xmlns:a16="http://schemas.microsoft.com/office/drawing/2014/main" id="{CAA1E730-8F86-46F8-AE30-0B178781B017}"/>
                </a:ext>
              </a:extLst>
            </p:cNvPr>
            <p:cNvSpPr txBox="1"/>
            <p:nvPr/>
          </p:nvSpPr>
          <p:spPr>
            <a:xfrm>
              <a:off x="2833583" y="3818452"/>
              <a:ext cx="1281953" cy="338554"/>
            </a:xfrm>
            <a:prstGeom prst="rect">
              <a:avLst/>
            </a:prstGeom>
            <a:noFill/>
          </p:spPr>
          <p:txBody>
            <a:bodyPr wrap="square" rtlCol="0">
              <a:spAutoFit/>
            </a:bodyPr>
            <a:lstStyle/>
            <a:p>
              <a:r>
                <a:rPr lang="en-US" sz="1600" dirty="0">
                  <a:solidFill>
                    <a:srgbClr val="FF0000"/>
                  </a:solidFill>
                  <a:latin typeface="Candara" panose="020E0502030303020204" pitchFamily="34" charset="0"/>
                </a:rPr>
                <a:t>Theta  Time</a:t>
              </a:r>
            </a:p>
          </p:txBody>
        </p:sp>
        <p:sp>
          <p:nvSpPr>
            <p:cNvPr id="419" name="TextBox 418">
              <a:extLst>
                <a:ext uri="{FF2B5EF4-FFF2-40B4-BE49-F238E27FC236}">
                  <a16:creationId xmlns:a16="http://schemas.microsoft.com/office/drawing/2014/main" id="{BAD31A27-76EB-4D1A-BFC2-A079C7E7E784}"/>
                </a:ext>
              </a:extLst>
            </p:cNvPr>
            <p:cNvSpPr txBox="1"/>
            <p:nvPr/>
          </p:nvSpPr>
          <p:spPr>
            <a:xfrm>
              <a:off x="954473" y="4470993"/>
              <a:ext cx="2353529" cy="246221"/>
            </a:xfrm>
            <a:prstGeom prst="rect">
              <a:avLst/>
            </a:prstGeom>
            <a:noFill/>
          </p:spPr>
          <p:txBody>
            <a:bodyPr wrap="none" rtlCol="0">
              <a:spAutoFit/>
            </a:bodyPr>
            <a:lstStyle/>
            <a:p>
              <a:r>
                <a:rPr lang="en-US" sz="1000" dirty="0">
                  <a:latin typeface="Century Gothic" panose="020B0502020202020204" pitchFamily="34" charset="0"/>
                </a:rPr>
                <a:t>Adapted from Muller &amp; Remy, 2017</a:t>
              </a:r>
            </a:p>
          </p:txBody>
        </p:sp>
        <p:grpSp>
          <p:nvGrpSpPr>
            <p:cNvPr id="35" name="Group 34">
              <a:extLst>
                <a:ext uri="{FF2B5EF4-FFF2-40B4-BE49-F238E27FC236}">
                  <a16:creationId xmlns:a16="http://schemas.microsoft.com/office/drawing/2014/main" id="{118C1F68-5A24-43D1-A490-18458C995D4E}"/>
                </a:ext>
              </a:extLst>
            </p:cNvPr>
            <p:cNvGrpSpPr/>
            <p:nvPr/>
          </p:nvGrpSpPr>
          <p:grpSpPr>
            <a:xfrm>
              <a:off x="891219" y="2512689"/>
              <a:ext cx="1129809" cy="1897695"/>
              <a:chOff x="891219" y="2512689"/>
              <a:chExt cx="1129809" cy="1897695"/>
            </a:xfrm>
          </p:grpSpPr>
          <p:sp>
            <p:nvSpPr>
              <p:cNvPr id="420" name="Oval 419">
                <a:extLst>
                  <a:ext uri="{FF2B5EF4-FFF2-40B4-BE49-F238E27FC236}">
                    <a16:creationId xmlns:a16="http://schemas.microsoft.com/office/drawing/2014/main" id="{ED48A56D-1692-4DE9-9ABB-66EE4A35D240}"/>
                  </a:ext>
                </a:extLst>
              </p:cNvPr>
              <p:cNvSpPr/>
              <p:nvPr/>
            </p:nvSpPr>
            <p:spPr>
              <a:xfrm>
                <a:off x="1627109" y="3428142"/>
                <a:ext cx="182880" cy="18288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1" name="Oval 420">
                <a:extLst>
                  <a:ext uri="{FF2B5EF4-FFF2-40B4-BE49-F238E27FC236}">
                    <a16:creationId xmlns:a16="http://schemas.microsoft.com/office/drawing/2014/main" id="{6333A7FA-8FCA-475B-A5C5-BABECBAF0B6A}"/>
                  </a:ext>
                </a:extLst>
              </p:cNvPr>
              <p:cNvSpPr/>
              <p:nvPr/>
            </p:nvSpPr>
            <p:spPr>
              <a:xfrm>
                <a:off x="1640978" y="2512689"/>
                <a:ext cx="182880" cy="182880"/>
              </a:xfrm>
              <a:prstGeom prst="ellipse">
                <a:avLst/>
              </a:prstGeom>
              <a:solidFill>
                <a:srgbClr val="FF0000"/>
              </a:solidFill>
              <a:ln>
                <a:noFill/>
              </a:ln>
              <a:scene3d>
                <a:camera prst="orthographicFront"/>
                <a:lightRig rig="threePt" dir="t"/>
              </a:scene3d>
              <a:sp3d>
                <a:bevelT w="2540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22" name="Straight Connector 421">
                <a:extLst>
                  <a:ext uri="{FF2B5EF4-FFF2-40B4-BE49-F238E27FC236}">
                    <a16:creationId xmlns:a16="http://schemas.microsoft.com/office/drawing/2014/main" id="{081B0B01-A243-4A54-820B-5F760330C147}"/>
                  </a:ext>
                </a:extLst>
              </p:cNvPr>
              <p:cNvCxnSpPr/>
              <p:nvPr/>
            </p:nvCxnSpPr>
            <p:spPr>
              <a:xfrm>
                <a:off x="1730720" y="3101465"/>
                <a:ext cx="0" cy="208520"/>
              </a:xfrm>
              <a:prstGeom prst="line">
                <a:avLst/>
              </a:prstGeom>
              <a:ln w="57150">
                <a:solidFill>
                  <a:srgbClr val="FF9900"/>
                </a:solidFill>
              </a:ln>
            </p:spPr>
            <p:style>
              <a:lnRef idx="1">
                <a:schemeClr val="accent1"/>
              </a:lnRef>
              <a:fillRef idx="0">
                <a:schemeClr val="accent1"/>
              </a:fillRef>
              <a:effectRef idx="0">
                <a:schemeClr val="accent1"/>
              </a:effectRef>
              <a:fontRef idx="minor">
                <a:schemeClr val="tx1"/>
              </a:fontRef>
            </p:style>
          </p:cxnSp>
          <p:cxnSp>
            <p:nvCxnSpPr>
              <p:cNvPr id="423" name="Straight Connector 422">
                <a:extLst>
                  <a:ext uri="{FF2B5EF4-FFF2-40B4-BE49-F238E27FC236}">
                    <a16:creationId xmlns:a16="http://schemas.microsoft.com/office/drawing/2014/main" id="{6A1BCCC2-D60C-4060-B28B-70EF1B200734}"/>
                  </a:ext>
                </a:extLst>
              </p:cNvPr>
              <p:cNvCxnSpPr/>
              <p:nvPr/>
            </p:nvCxnSpPr>
            <p:spPr>
              <a:xfrm>
                <a:off x="1730720" y="3882468"/>
                <a:ext cx="0" cy="208520"/>
              </a:xfrm>
              <a:prstGeom prst="line">
                <a:avLst/>
              </a:prstGeom>
              <a:ln w="57150">
                <a:solidFill>
                  <a:srgbClr val="FF9900"/>
                </a:solidFill>
              </a:ln>
            </p:spPr>
            <p:style>
              <a:lnRef idx="1">
                <a:schemeClr val="accent1"/>
              </a:lnRef>
              <a:fillRef idx="0">
                <a:schemeClr val="accent1"/>
              </a:fillRef>
              <a:effectRef idx="0">
                <a:schemeClr val="accent1"/>
              </a:effectRef>
              <a:fontRef idx="minor">
                <a:schemeClr val="tx1"/>
              </a:fontRef>
            </p:style>
          </p:cxnSp>
          <p:cxnSp>
            <p:nvCxnSpPr>
              <p:cNvPr id="424" name="Straight Connector 423">
                <a:extLst>
                  <a:ext uri="{FF2B5EF4-FFF2-40B4-BE49-F238E27FC236}">
                    <a16:creationId xmlns:a16="http://schemas.microsoft.com/office/drawing/2014/main" id="{1A232206-C272-4029-880A-493EEE345796}"/>
                  </a:ext>
                </a:extLst>
              </p:cNvPr>
              <p:cNvCxnSpPr/>
              <p:nvPr/>
            </p:nvCxnSpPr>
            <p:spPr>
              <a:xfrm>
                <a:off x="1730720" y="4152900"/>
                <a:ext cx="0" cy="208520"/>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cxnSp>
            <p:nvCxnSpPr>
              <p:cNvPr id="425" name="Straight Connector 424">
                <a:extLst>
                  <a:ext uri="{FF2B5EF4-FFF2-40B4-BE49-F238E27FC236}">
                    <a16:creationId xmlns:a16="http://schemas.microsoft.com/office/drawing/2014/main" id="{61691B1D-3CE0-4501-B97C-C9A1D713C229}"/>
                  </a:ext>
                </a:extLst>
              </p:cNvPr>
              <p:cNvCxnSpPr/>
              <p:nvPr/>
            </p:nvCxnSpPr>
            <p:spPr>
              <a:xfrm>
                <a:off x="1730720" y="2776164"/>
                <a:ext cx="0" cy="208520"/>
              </a:xfrm>
              <a:prstGeom prst="line">
                <a:avLst/>
              </a:prstGeom>
              <a:ln w="57150">
                <a:solidFill>
                  <a:srgbClr val="008000"/>
                </a:solidFill>
              </a:ln>
            </p:spPr>
            <p:style>
              <a:lnRef idx="1">
                <a:schemeClr val="accent1"/>
              </a:lnRef>
              <a:fillRef idx="0">
                <a:schemeClr val="accent1"/>
              </a:fillRef>
              <a:effectRef idx="0">
                <a:schemeClr val="accent1"/>
              </a:effectRef>
              <a:fontRef idx="minor">
                <a:schemeClr val="tx1"/>
              </a:fontRef>
            </p:style>
          </p:cxnSp>
          <p:sp>
            <p:nvSpPr>
              <p:cNvPr id="32" name="Freeform: Shape 31">
                <a:extLst>
                  <a:ext uri="{FF2B5EF4-FFF2-40B4-BE49-F238E27FC236}">
                    <a16:creationId xmlns:a16="http://schemas.microsoft.com/office/drawing/2014/main" id="{8D978736-E703-4062-8557-F754786E8E0A}"/>
                  </a:ext>
                </a:extLst>
              </p:cNvPr>
              <p:cNvSpPr/>
              <p:nvPr/>
            </p:nvSpPr>
            <p:spPr>
              <a:xfrm>
                <a:off x="1156331" y="2889216"/>
                <a:ext cx="748671" cy="953833"/>
              </a:xfrm>
              <a:custGeom>
                <a:avLst/>
                <a:gdLst>
                  <a:gd name="connsiteX0" fmla="*/ 722531 w 722531"/>
                  <a:gd name="connsiteY0" fmla="*/ 755157 h 1045110"/>
                  <a:gd name="connsiteX1" fmla="*/ 441544 w 722531"/>
                  <a:gd name="connsiteY1" fmla="*/ 964707 h 1045110"/>
                  <a:gd name="connsiteX2" fmla="*/ 46256 w 722531"/>
                  <a:gd name="connsiteY2" fmla="*/ 974232 h 1045110"/>
                  <a:gd name="connsiteX3" fmla="*/ 60544 w 722531"/>
                  <a:gd name="connsiteY3" fmla="*/ 88407 h 1045110"/>
                  <a:gd name="connsiteX4" fmla="*/ 517744 w 722531"/>
                  <a:gd name="connsiteY4" fmla="*/ 78882 h 1045110"/>
                  <a:gd name="connsiteX0" fmla="*/ 722531 w 722531"/>
                  <a:gd name="connsiteY0" fmla="*/ 755157 h 999784"/>
                  <a:gd name="connsiteX1" fmla="*/ 46256 w 722531"/>
                  <a:gd name="connsiteY1" fmla="*/ 974232 h 999784"/>
                  <a:gd name="connsiteX2" fmla="*/ 60544 w 722531"/>
                  <a:gd name="connsiteY2" fmla="*/ 88407 h 999784"/>
                  <a:gd name="connsiteX3" fmla="*/ 517744 w 722531"/>
                  <a:gd name="connsiteY3" fmla="*/ 78882 h 999784"/>
                  <a:gd name="connsiteX0" fmla="*/ 678300 w 678300"/>
                  <a:gd name="connsiteY0" fmla="*/ 676275 h 920902"/>
                  <a:gd name="connsiteX1" fmla="*/ 2025 w 678300"/>
                  <a:gd name="connsiteY1" fmla="*/ 895350 h 920902"/>
                  <a:gd name="connsiteX2" fmla="*/ 473513 w 678300"/>
                  <a:gd name="connsiteY2" fmla="*/ 0 h 920902"/>
                  <a:gd name="connsiteX0" fmla="*/ 739958 w 739958"/>
                  <a:gd name="connsiteY0" fmla="*/ 676275 h 686501"/>
                  <a:gd name="connsiteX1" fmla="*/ 1771 w 739958"/>
                  <a:gd name="connsiteY1" fmla="*/ 495300 h 686501"/>
                  <a:gd name="connsiteX2" fmla="*/ 535171 w 739958"/>
                  <a:gd name="connsiteY2" fmla="*/ 0 h 686501"/>
                  <a:gd name="connsiteX0" fmla="*/ 739085 w 739085"/>
                  <a:gd name="connsiteY0" fmla="*/ 676275 h 800166"/>
                  <a:gd name="connsiteX1" fmla="*/ 898 w 739085"/>
                  <a:gd name="connsiteY1" fmla="*/ 495300 h 800166"/>
                  <a:gd name="connsiteX2" fmla="*/ 534298 w 739085"/>
                  <a:gd name="connsiteY2" fmla="*/ 0 h 800166"/>
                  <a:gd name="connsiteX0" fmla="*/ 739085 w 739085"/>
                  <a:gd name="connsiteY0" fmla="*/ 683772 h 807663"/>
                  <a:gd name="connsiteX1" fmla="*/ 898 w 739085"/>
                  <a:gd name="connsiteY1" fmla="*/ 502797 h 807663"/>
                  <a:gd name="connsiteX2" fmla="*/ 534298 w 739085"/>
                  <a:gd name="connsiteY2" fmla="*/ 7497 h 807663"/>
                  <a:gd name="connsiteX0" fmla="*/ 740214 w 740214"/>
                  <a:gd name="connsiteY0" fmla="*/ 683772 h 945652"/>
                  <a:gd name="connsiteX1" fmla="*/ 2027 w 740214"/>
                  <a:gd name="connsiteY1" fmla="*/ 502797 h 945652"/>
                  <a:gd name="connsiteX2" fmla="*/ 535427 w 740214"/>
                  <a:gd name="connsiteY2" fmla="*/ 7497 h 945652"/>
                  <a:gd name="connsiteX0" fmla="*/ 204787 w 204787"/>
                  <a:gd name="connsiteY0" fmla="*/ 676275 h 676275"/>
                  <a:gd name="connsiteX1" fmla="*/ 0 w 204787"/>
                  <a:gd name="connsiteY1" fmla="*/ 0 h 676275"/>
                  <a:gd name="connsiteX0" fmla="*/ 621501 w 621501"/>
                  <a:gd name="connsiteY0" fmla="*/ 676275 h 867893"/>
                  <a:gd name="connsiteX1" fmla="*/ 416714 w 621501"/>
                  <a:gd name="connsiteY1" fmla="*/ 0 h 867893"/>
                  <a:gd name="connsiteX0" fmla="*/ 885251 w 885251"/>
                  <a:gd name="connsiteY0" fmla="*/ 676835 h 842812"/>
                  <a:gd name="connsiteX1" fmla="*/ 680464 w 885251"/>
                  <a:gd name="connsiteY1" fmla="*/ 560 h 842812"/>
                  <a:gd name="connsiteX0" fmla="*/ 811256 w 811256"/>
                  <a:gd name="connsiteY0" fmla="*/ 678232 h 841736"/>
                  <a:gd name="connsiteX1" fmla="*/ 606469 w 811256"/>
                  <a:gd name="connsiteY1" fmla="*/ 1957 h 841736"/>
                  <a:gd name="connsiteX0" fmla="*/ 748671 w 748671"/>
                  <a:gd name="connsiteY0" fmla="*/ 677896 h 953833"/>
                  <a:gd name="connsiteX1" fmla="*/ 543884 w 748671"/>
                  <a:gd name="connsiteY1" fmla="*/ 1621 h 953833"/>
                </a:gdLst>
                <a:ahLst/>
                <a:cxnLst>
                  <a:cxn ang="0">
                    <a:pos x="connsiteX0" y="connsiteY0"/>
                  </a:cxn>
                  <a:cxn ang="0">
                    <a:pos x="connsiteX1" y="connsiteY1"/>
                  </a:cxn>
                </a:cxnLst>
                <a:rect l="l" t="t" r="r" b="b"/>
                <a:pathLst>
                  <a:path w="748671" h="953833">
                    <a:moveTo>
                      <a:pt x="748671" y="677896"/>
                    </a:moveTo>
                    <a:cubicBezTo>
                      <a:pt x="-400678" y="1590709"/>
                      <a:pt x="-26029" y="-58704"/>
                      <a:pt x="543884" y="1621"/>
                    </a:cubicBezTo>
                  </a:path>
                </a:pathLst>
              </a:custGeom>
              <a:noFill/>
              <a:ln w="28575">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357593B-9002-4A16-A92F-F3BCEC9489A7}"/>
                  </a:ext>
                </a:extLst>
              </p:cNvPr>
              <p:cNvSpPr/>
              <p:nvPr/>
            </p:nvSpPr>
            <p:spPr>
              <a:xfrm>
                <a:off x="1206918" y="3771900"/>
                <a:ext cx="498058" cy="503439"/>
              </a:xfrm>
              <a:custGeom>
                <a:avLst/>
                <a:gdLst>
                  <a:gd name="connsiteX0" fmla="*/ 482119 w 601181"/>
                  <a:gd name="connsiteY0" fmla="*/ 0 h 500063"/>
                  <a:gd name="connsiteX1" fmla="*/ 1106 w 601181"/>
                  <a:gd name="connsiteY1" fmla="*/ 414338 h 500063"/>
                  <a:gd name="connsiteX2" fmla="*/ 601181 w 601181"/>
                  <a:gd name="connsiteY2" fmla="*/ 500063 h 500063"/>
                  <a:gd name="connsiteX0" fmla="*/ 0 w 119062"/>
                  <a:gd name="connsiteY0" fmla="*/ 0 h 500063"/>
                  <a:gd name="connsiteX1" fmla="*/ 119062 w 119062"/>
                  <a:gd name="connsiteY1" fmla="*/ 500063 h 500063"/>
                  <a:gd name="connsiteX0" fmla="*/ 378996 w 498058"/>
                  <a:gd name="connsiteY0" fmla="*/ 0 h 503439"/>
                  <a:gd name="connsiteX1" fmla="*/ 498058 w 498058"/>
                  <a:gd name="connsiteY1" fmla="*/ 500063 h 503439"/>
                </a:gdLst>
                <a:ahLst/>
                <a:cxnLst>
                  <a:cxn ang="0">
                    <a:pos x="connsiteX0" y="connsiteY0"/>
                  </a:cxn>
                  <a:cxn ang="0">
                    <a:pos x="connsiteX1" y="connsiteY1"/>
                  </a:cxn>
                </a:cxnLst>
                <a:rect l="l" t="t" r="r" b="b"/>
                <a:pathLst>
                  <a:path w="498058" h="503439">
                    <a:moveTo>
                      <a:pt x="378996" y="0"/>
                    </a:moveTo>
                    <a:cubicBezTo>
                      <a:pt x="418683" y="166688"/>
                      <a:pt x="-570329" y="542925"/>
                      <a:pt x="498058" y="500063"/>
                    </a:cubicBezTo>
                  </a:path>
                </a:pathLst>
              </a:custGeom>
              <a:noFill/>
              <a:ln w="28575">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 name="Freeform: Shape 33">
                <a:extLst>
                  <a:ext uri="{FF2B5EF4-FFF2-40B4-BE49-F238E27FC236}">
                    <a16:creationId xmlns:a16="http://schemas.microsoft.com/office/drawing/2014/main" id="{18254054-BD0C-45E0-BB02-88DCE9025AF1}"/>
                  </a:ext>
                </a:extLst>
              </p:cNvPr>
              <p:cNvSpPr/>
              <p:nvPr/>
            </p:nvSpPr>
            <p:spPr>
              <a:xfrm>
                <a:off x="1413151" y="2938463"/>
                <a:ext cx="520423" cy="287011"/>
              </a:xfrm>
              <a:custGeom>
                <a:avLst/>
                <a:gdLst>
                  <a:gd name="connsiteX0" fmla="*/ 228600 w 228600"/>
                  <a:gd name="connsiteY0" fmla="*/ 0 h 276225"/>
                  <a:gd name="connsiteX1" fmla="*/ 0 w 228600"/>
                  <a:gd name="connsiteY1" fmla="*/ 276225 h 276225"/>
                  <a:gd name="connsiteX0" fmla="*/ 371249 w 371249"/>
                  <a:gd name="connsiteY0" fmla="*/ 0 h 276225"/>
                  <a:gd name="connsiteX1" fmla="*/ 142649 w 371249"/>
                  <a:gd name="connsiteY1" fmla="*/ 276225 h 276225"/>
                  <a:gd name="connsiteX0" fmla="*/ 520423 w 520423"/>
                  <a:gd name="connsiteY0" fmla="*/ 0 h 287011"/>
                  <a:gd name="connsiteX1" fmla="*/ 291823 w 520423"/>
                  <a:gd name="connsiteY1" fmla="*/ 276225 h 287011"/>
                </a:gdLst>
                <a:ahLst/>
                <a:cxnLst>
                  <a:cxn ang="0">
                    <a:pos x="connsiteX0" y="connsiteY0"/>
                  </a:cxn>
                  <a:cxn ang="0">
                    <a:pos x="connsiteX1" y="connsiteY1"/>
                  </a:cxn>
                </a:cxnLst>
                <a:rect l="l" t="t" r="r" b="b"/>
                <a:pathLst>
                  <a:path w="520423" h="287011">
                    <a:moveTo>
                      <a:pt x="520423" y="0"/>
                    </a:moveTo>
                    <a:cubicBezTo>
                      <a:pt x="-203477" y="301625"/>
                      <a:pt x="-65364" y="303213"/>
                      <a:pt x="291823" y="276225"/>
                    </a:cubicBezTo>
                  </a:path>
                </a:pathLst>
              </a:custGeom>
              <a:noFill/>
              <a:ln w="28575">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6" name="Freeform: Shape 425">
                <a:extLst>
                  <a:ext uri="{FF2B5EF4-FFF2-40B4-BE49-F238E27FC236}">
                    <a16:creationId xmlns:a16="http://schemas.microsoft.com/office/drawing/2014/main" id="{760CC30D-4B91-4121-9857-C54A1D9F59AC}"/>
                  </a:ext>
                </a:extLst>
              </p:cNvPr>
              <p:cNvSpPr/>
              <p:nvPr/>
            </p:nvSpPr>
            <p:spPr>
              <a:xfrm>
                <a:off x="1296952" y="3222085"/>
                <a:ext cx="429269" cy="755917"/>
              </a:xfrm>
              <a:custGeom>
                <a:avLst/>
                <a:gdLst>
                  <a:gd name="connsiteX0" fmla="*/ 228600 w 228600"/>
                  <a:gd name="connsiteY0" fmla="*/ 0 h 276225"/>
                  <a:gd name="connsiteX1" fmla="*/ 0 w 228600"/>
                  <a:gd name="connsiteY1" fmla="*/ 276225 h 276225"/>
                  <a:gd name="connsiteX0" fmla="*/ 371249 w 371249"/>
                  <a:gd name="connsiteY0" fmla="*/ 0 h 276225"/>
                  <a:gd name="connsiteX1" fmla="*/ 142649 w 371249"/>
                  <a:gd name="connsiteY1" fmla="*/ 276225 h 276225"/>
                  <a:gd name="connsiteX0" fmla="*/ 520423 w 520423"/>
                  <a:gd name="connsiteY0" fmla="*/ 0 h 287011"/>
                  <a:gd name="connsiteX1" fmla="*/ 291823 w 520423"/>
                  <a:gd name="connsiteY1" fmla="*/ 276225 h 287011"/>
                  <a:gd name="connsiteX0" fmla="*/ 371614 w 500201"/>
                  <a:gd name="connsiteY0" fmla="*/ 0 h 767828"/>
                  <a:gd name="connsiteX1" fmla="*/ 500201 w 500201"/>
                  <a:gd name="connsiteY1" fmla="*/ 766763 h 767828"/>
                  <a:gd name="connsiteX0" fmla="*/ 300682 w 429269"/>
                  <a:gd name="connsiteY0" fmla="*/ 0 h 767799"/>
                  <a:gd name="connsiteX1" fmla="*/ 429269 w 429269"/>
                  <a:gd name="connsiteY1" fmla="*/ 766763 h 767799"/>
                  <a:gd name="connsiteX0" fmla="*/ 300682 w 429269"/>
                  <a:gd name="connsiteY0" fmla="*/ 0 h 755917"/>
                  <a:gd name="connsiteX1" fmla="*/ 429269 w 429269"/>
                  <a:gd name="connsiteY1" fmla="*/ 754857 h 755917"/>
                </a:gdLst>
                <a:ahLst/>
                <a:cxnLst>
                  <a:cxn ang="0">
                    <a:pos x="connsiteX0" y="connsiteY0"/>
                  </a:cxn>
                  <a:cxn ang="0">
                    <a:pos x="connsiteX1" y="connsiteY1"/>
                  </a:cxn>
                </a:cxnLst>
                <a:rect l="l" t="t" r="r" b="b"/>
                <a:pathLst>
                  <a:path w="429269" h="755917">
                    <a:moveTo>
                      <a:pt x="300682" y="0"/>
                    </a:moveTo>
                    <a:cubicBezTo>
                      <a:pt x="-261293" y="287338"/>
                      <a:pt x="72082" y="781845"/>
                      <a:pt x="429269" y="754857"/>
                    </a:cubicBezTo>
                  </a:path>
                </a:pathLst>
              </a:custGeom>
              <a:noFill/>
              <a:ln w="28575">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7" name="Freeform: Shape 426">
                <a:extLst>
                  <a:ext uri="{FF2B5EF4-FFF2-40B4-BE49-F238E27FC236}">
                    <a16:creationId xmlns:a16="http://schemas.microsoft.com/office/drawing/2014/main" id="{B455BD63-6950-478A-97EA-5893C619583D}"/>
                  </a:ext>
                </a:extLst>
              </p:cNvPr>
              <p:cNvSpPr/>
              <p:nvPr/>
            </p:nvSpPr>
            <p:spPr>
              <a:xfrm>
                <a:off x="891219" y="2595775"/>
                <a:ext cx="1129809" cy="1814609"/>
              </a:xfrm>
              <a:custGeom>
                <a:avLst/>
                <a:gdLst>
                  <a:gd name="connsiteX0" fmla="*/ 228600 w 228600"/>
                  <a:gd name="connsiteY0" fmla="*/ 0 h 276225"/>
                  <a:gd name="connsiteX1" fmla="*/ 0 w 228600"/>
                  <a:gd name="connsiteY1" fmla="*/ 276225 h 276225"/>
                  <a:gd name="connsiteX0" fmla="*/ 371249 w 371249"/>
                  <a:gd name="connsiteY0" fmla="*/ 0 h 276225"/>
                  <a:gd name="connsiteX1" fmla="*/ 142649 w 371249"/>
                  <a:gd name="connsiteY1" fmla="*/ 276225 h 276225"/>
                  <a:gd name="connsiteX0" fmla="*/ 520423 w 520423"/>
                  <a:gd name="connsiteY0" fmla="*/ 0 h 287011"/>
                  <a:gd name="connsiteX1" fmla="*/ 291823 w 520423"/>
                  <a:gd name="connsiteY1" fmla="*/ 276225 h 287011"/>
                  <a:gd name="connsiteX0" fmla="*/ 322329 w 627129"/>
                  <a:gd name="connsiteY0" fmla="*/ 0 h 1662501"/>
                  <a:gd name="connsiteX1" fmla="*/ 627129 w 627129"/>
                  <a:gd name="connsiteY1" fmla="*/ 1662113 h 1662501"/>
                  <a:gd name="connsiteX0" fmla="*/ 601371 w 906171"/>
                  <a:gd name="connsiteY0" fmla="*/ 0 h 1814902"/>
                  <a:gd name="connsiteX1" fmla="*/ 906171 w 906171"/>
                  <a:gd name="connsiteY1" fmla="*/ 1662113 h 1814902"/>
                  <a:gd name="connsiteX0" fmla="*/ 726344 w 1031144"/>
                  <a:gd name="connsiteY0" fmla="*/ 9005 h 1801093"/>
                  <a:gd name="connsiteX1" fmla="*/ 1031144 w 1031144"/>
                  <a:gd name="connsiteY1" fmla="*/ 1671118 h 1801093"/>
                  <a:gd name="connsiteX0" fmla="*/ 724711 w 1029511"/>
                  <a:gd name="connsiteY0" fmla="*/ 8912 h 1809253"/>
                  <a:gd name="connsiteX1" fmla="*/ 1029511 w 1029511"/>
                  <a:gd name="connsiteY1" fmla="*/ 1671025 h 1809253"/>
                  <a:gd name="connsiteX0" fmla="*/ 698075 w 1064787"/>
                  <a:gd name="connsiteY0" fmla="*/ 8803 h 1841008"/>
                  <a:gd name="connsiteX1" fmla="*/ 1064787 w 1064787"/>
                  <a:gd name="connsiteY1" fmla="*/ 1704253 h 1841008"/>
                  <a:gd name="connsiteX0" fmla="*/ 763097 w 1129809"/>
                  <a:gd name="connsiteY0" fmla="*/ 9116 h 1814609"/>
                  <a:gd name="connsiteX1" fmla="*/ 1129809 w 1129809"/>
                  <a:gd name="connsiteY1" fmla="*/ 1704566 h 1814609"/>
                </a:gdLst>
                <a:ahLst/>
                <a:cxnLst>
                  <a:cxn ang="0">
                    <a:pos x="connsiteX0" y="connsiteY0"/>
                  </a:cxn>
                  <a:cxn ang="0">
                    <a:pos x="connsiteX1" y="connsiteY1"/>
                  </a:cxn>
                </a:cxnLst>
                <a:rect l="l" t="t" r="r" b="b"/>
                <a:pathLst>
                  <a:path w="1129809" h="1814609">
                    <a:moveTo>
                      <a:pt x="763097" y="9116"/>
                    </a:moveTo>
                    <a:cubicBezTo>
                      <a:pt x="-279890" y="-170272"/>
                      <a:pt x="-341803" y="2364966"/>
                      <a:pt x="1129809" y="1704566"/>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8" name="Freeform: Shape 427">
                <a:extLst>
                  <a:ext uri="{FF2B5EF4-FFF2-40B4-BE49-F238E27FC236}">
                    <a16:creationId xmlns:a16="http://schemas.microsoft.com/office/drawing/2014/main" id="{28165C8F-9421-42E1-A89C-F4D14FB01A90}"/>
                  </a:ext>
                </a:extLst>
              </p:cNvPr>
              <p:cNvSpPr/>
              <p:nvPr/>
            </p:nvSpPr>
            <p:spPr>
              <a:xfrm>
                <a:off x="936746" y="3534259"/>
                <a:ext cx="695325" cy="343071"/>
              </a:xfrm>
              <a:custGeom>
                <a:avLst/>
                <a:gdLst>
                  <a:gd name="connsiteX0" fmla="*/ 482119 w 601181"/>
                  <a:gd name="connsiteY0" fmla="*/ 0 h 500063"/>
                  <a:gd name="connsiteX1" fmla="*/ 1106 w 601181"/>
                  <a:gd name="connsiteY1" fmla="*/ 414338 h 500063"/>
                  <a:gd name="connsiteX2" fmla="*/ 601181 w 601181"/>
                  <a:gd name="connsiteY2" fmla="*/ 500063 h 500063"/>
                  <a:gd name="connsiteX0" fmla="*/ 0 w 119062"/>
                  <a:gd name="connsiteY0" fmla="*/ 0 h 500063"/>
                  <a:gd name="connsiteX1" fmla="*/ 119062 w 119062"/>
                  <a:gd name="connsiteY1" fmla="*/ 500063 h 500063"/>
                  <a:gd name="connsiteX0" fmla="*/ 378996 w 498058"/>
                  <a:gd name="connsiteY0" fmla="*/ 0 h 503439"/>
                  <a:gd name="connsiteX1" fmla="*/ 498058 w 498058"/>
                  <a:gd name="connsiteY1" fmla="*/ 500063 h 503439"/>
                  <a:gd name="connsiteX0" fmla="*/ 795258 w 796022"/>
                  <a:gd name="connsiteY0" fmla="*/ 0 h 631221"/>
                  <a:gd name="connsiteX1" fmla="*/ 380920 w 796022"/>
                  <a:gd name="connsiteY1" fmla="*/ 628650 h 631221"/>
                  <a:gd name="connsiteX0" fmla="*/ 414338 w 416913"/>
                  <a:gd name="connsiteY0" fmla="*/ 0 h 628650"/>
                  <a:gd name="connsiteX1" fmla="*/ 0 w 416913"/>
                  <a:gd name="connsiteY1" fmla="*/ 628650 h 628650"/>
                  <a:gd name="connsiteX0" fmla="*/ 695325 w 696922"/>
                  <a:gd name="connsiteY0" fmla="*/ 0 h 328612"/>
                  <a:gd name="connsiteX1" fmla="*/ 0 w 696922"/>
                  <a:gd name="connsiteY1" fmla="*/ 328612 h 328612"/>
                  <a:gd name="connsiteX0" fmla="*/ 695325 w 695325"/>
                  <a:gd name="connsiteY0" fmla="*/ 14459 h 343071"/>
                  <a:gd name="connsiteX1" fmla="*/ 0 w 695325"/>
                  <a:gd name="connsiteY1" fmla="*/ 343071 h 343071"/>
                </a:gdLst>
                <a:ahLst/>
                <a:cxnLst>
                  <a:cxn ang="0">
                    <a:pos x="connsiteX0" y="connsiteY0"/>
                  </a:cxn>
                  <a:cxn ang="0">
                    <a:pos x="connsiteX1" y="connsiteY1"/>
                  </a:cxn>
                </a:cxnLst>
                <a:rect l="l" t="t" r="r" b="b"/>
                <a:pathLst>
                  <a:path w="695325" h="343071">
                    <a:moveTo>
                      <a:pt x="695325" y="14459"/>
                    </a:moveTo>
                    <a:cubicBezTo>
                      <a:pt x="134937" y="-9353"/>
                      <a:pt x="22226" y="-52217"/>
                      <a:pt x="0" y="343071"/>
                    </a:cubicBezTo>
                  </a:path>
                </a:pathLst>
              </a:cu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spTree>
    <p:extLst>
      <p:ext uri="{BB962C8B-B14F-4D97-AF65-F5344CB8AC3E}">
        <p14:creationId xmlns:p14="http://schemas.microsoft.com/office/powerpoint/2010/main" val="3737654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nodeType="withEffect">
                                  <p:stCondLst>
                                    <p:cond delay="0"/>
                                  </p:stCondLst>
                                  <p:childTnLst>
                                    <p:animEffect transition="out" filter="dissolve">
                                      <p:cBhvr>
                                        <p:cTn id="6" dur="3000"/>
                                        <p:tgtEl>
                                          <p:spTgt spid="7"/>
                                        </p:tgtEl>
                                      </p:cBhvr>
                                    </p:animEffect>
                                    <p:set>
                                      <p:cBhvr>
                                        <p:cTn id="7" dur="1" fill="hold">
                                          <p:stCondLst>
                                            <p:cond delay="2999"/>
                                          </p:stCondLst>
                                        </p:cTn>
                                        <p:tgtEl>
                                          <p:spTgt spid="7"/>
                                        </p:tgtEl>
                                        <p:attrNameLst>
                                          <p:attrName>style.visibility</p:attrName>
                                        </p:attrNameLst>
                                      </p:cBhvr>
                                      <p:to>
                                        <p:strVal val="hidden"/>
                                      </p:to>
                                    </p:set>
                                  </p:childTnLst>
                                </p:cTn>
                              </p:par>
                              <p:par>
                                <p:cTn id="8" presetID="9" presetClass="exit" presetSubtype="0" fill="hold" nodeType="withEffect">
                                  <p:stCondLst>
                                    <p:cond delay="0"/>
                                  </p:stCondLst>
                                  <p:childTnLst>
                                    <p:animEffect transition="out" filter="dissolve">
                                      <p:cBhvr>
                                        <p:cTn id="9" dur="3000"/>
                                        <p:tgtEl>
                                          <p:spTgt spid="10"/>
                                        </p:tgtEl>
                                      </p:cBhvr>
                                    </p:animEffect>
                                    <p:set>
                                      <p:cBhvr>
                                        <p:cTn id="10" dur="1" fill="hold">
                                          <p:stCondLst>
                                            <p:cond delay="2999"/>
                                          </p:stCondLst>
                                        </p:cTn>
                                        <p:tgtEl>
                                          <p:spTgt spid="1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17BFA644-A9A1-4CF6-800D-B5ABC06903B3}"/>
              </a:ext>
            </a:extLst>
          </p:cNvPr>
          <p:cNvPicPr>
            <a:picLocks noChangeAspect="1"/>
          </p:cNvPicPr>
          <p:nvPr/>
        </p:nvPicPr>
        <p:blipFill>
          <a:blip r:embed="rId3"/>
          <a:stretch>
            <a:fillRect/>
          </a:stretch>
        </p:blipFill>
        <p:spPr>
          <a:xfrm>
            <a:off x="7693434" y="1056317"/>
            <a:ext cx="3983711" cy="3584176"/>
          </a:xfrm>
          <a:prstGeom prst="rect">
            <a:avLst/>
          </a:prstGeom>
        </p:spPr>
      </p:pic>
      <p:grpSp>
        <p:nvGrpSpPr>
          <p:cNvPr id="346" name="Group 345">
            <a:extLst>
              <a:ext uri="{FF2B5EF4-FFF2-40B4-BE49-F238E27FC236}">
                <a16:creationId xmlns:a16="http://schemas.microsoft.com/office/drawing/2014/main" id="{64F04CC5-5300-4193-8532-68990EDE9318}"/>
              </a:ext>
            </a:extLst>
          </p:cNvPr>
          <p:cNvGrpSpPr/>
          <p:nvPr/>
        </p:nvGrpSpPr>
        <p:grpSpPr>
          <a:xfrm>
            <a:off x="5300982" y="4803107"/>
            <a:ext cx="1127101" cy="1428646"/>
            <a:chOff x="5297706" y="4803107"/>
            <a:chExt cx="1127101" cy="1428646"/>
          </a:xfrm>
        </p:grpSpPr>
        <p:grpSp>
          <p:nvGrpSpPr>
            <p:cNvPr id="368" name="Group 367">
              <a:extLst>
                <a:ext uri="{FF2B5EF4-FFF2-40B4-BE49-F238E27FC236}">
                  <a16:creationId xmlns:a16="http://schemas.microsoft.com/office/drawing/2014/main" id="{428B644F-E417-4ABD-8130-E852DE04D09F}"/>
                </a:ext>
              </a:extLst>
            </p:cNvPr>
            <p:cNvGrpSpPr/>
            <p:nvPr/>
          </p:nvGrpSpPr>
          <p:grpSpPr>
            <a:xfrm>
              <a:off x="5297706" y="5242144"/>
              <a:ext cx="1127101" cy="989609"/>
              <a:chOff x="770536" y="5130779"/>
              <a:chExt cx="1127101" cy="989609"/>
            </a:xfrm>
          </p:grpSpPr>
          <p:sp>
            <p:nvSpPr>
              <p:cNvPr id="372" name="Rectangle 371">
                <a:extLst>
                  <a:ext uri="{FF2B5EF4-FFF2-40B4-BE49-F238E27FC236}">
                    <a16:creationId xmlns:a16="http://schemas.microsoft.com/office/drawing/2014/main" id="{8BD485B4-B3C4-4063-951E-34C8A9310C2D}"/>
                  </a:ext>
                </a:extLst>
              </p:cNvPr>
              <p:cNvSpPr/>
              <p:nvPr/>
            </p:nvSpPr>
            <p:spPr>
              <a:xfrm>
                <a:off x="770536" y="5377754"/>
                <a:ext cx="1127101" cy="521245"/>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3" name="Rectangle 372">
                <a:extLst>
                  <a:ext uri="{FF2B5EF4-FFF2-40B4-BE49-F238E27FC236}">
                    <a16:creationId xmlns:a16="http://schemas.microsoft.com/office/drawing/2014/main" id="{B175CAA1-89AA-483C-967C-51DDA4065BF4}"/>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4" name="Rectangle 373">
                <a:extLst>
                  <a:ext uri="{FF2B5EF4-FFF2-40B4-BE49-F238E27FC236}">
                    <a16:creationId xmlns:a16="http://schemas.microsoft.com/office/drawing/2014/main" id="{DC4A0EE2-19D0-49AA-B83C-87DA5B9BFE31}"/>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71" name="TextBox 370">
              <a:extLst>
                <a:ext uri="{FF2B5EF4-FFF2-40B4-BE49-F238E27FC236}">
                  <a16:creationId xmlns:a16="http://schemas.microsoft.com/office/drawing/2014/main" id="{71F1712A-81A0-4E0A-AA97-BD63F5853ED0}"/>
                </a:ext>
              </a:extLst>
            </p:cNvPr>
            <p:cNvSpPr txBox="1"/>
            <p:nvPr/>
          </p:nvSpPr>
          <p:spPr>
            <a:xfrm>
              <a:off x="5513564" y="4803107"/>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grpSp>
      <p:grpSp>
        <p:nvGrpSpPr>
          <p:cNvPr id="612" name="Group 611">
            <a:extLst>
              <a:ext uri="{FF2B5EF4-FFF2-40B4-BE49-F238E27FC236}">
                <a16:creationId xmlns:a16="http://schemas.microsoft.com/office/drawing/2014/main" id="{12E0DF6F-4DCC-4C28-A702-6B4EE25F18E5}"/>
              </a:ext>
            </a:extLst>
          </p:cNvPr>
          <p:cNvGrpSpPr/>
          <p:nvPr/>
        </p:nvGrpSpPr>
        <p:grpSpPr>
          <a:xfrm>
            <a:off x="5300982" y="5249996"/>
            <a:ext cx="1127101" cy="296437"/>
            <a:chOff x="5300982" y="5249996"/>
            <a:chExt cx="1127101" cy="296437"/>
          </a:xfrm>
        </p:grpSpPr>
        <p:cxnSp>
          <p:nvCxnSpPr>
            <p:cNvPr id="613" name="Straight Connector 612">
              <a:extLst>
                <a:ext uri="{FF2B5EF4-FFF2-40B4-BE49-F238E27FC236}">
                  <a16:creationId xmlns:a16="http://schemas.microsoft.com/office/drawing/2014/main" id="{F46AF393-DF6A-4F76-89E3-5731F68F5B51}"/>
                </a:ext>
              </a:extLst>
            </p:cNvPr>
            <p:cNvCxnSpPr>
              <a:cxnSpLocks/>
            </p:cNvCxnSpPr>
            <p:nvPr/>
          </p:nvCxnSpPr>
          <p:spPr>
            <a:xfrm>
              <a:off x="5300982" y="5348389"/>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614" name="Straight Connector 613">
              <a:extLst>
                <a:ext uri="{FF2B5EF4-FFF2-40B4-BE49-F238E27FC236}">
                  <a16:creationId xmlns:a16="http://schemas.microsoft.com/office/drawing/2014/main" id="{C4283585-007C-4FB1-8719-CC58A01357B3}"/>
                </a:ext>
              </a:extLst>
            </p:cNvPr>
            <p:cNvCxnSpPr>
              <a:cxnSpLocks/>
            </p:cNvCxnSpPr>
            <p:nvPr/>
          </p:nvCxnSpPr>
          <p:spPr>
            <a:xfrm>
              <a:off x="5300982" y="5453315"/>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615" name="Group 614">
              <a:extLst>
                <a:ext uri="{FF2B5EF4-FFF2-40B4-BE49-F238E27FC236}">
                  <a16:creationId xmlns:a16="http://schemas.microsoft.com/office/drawing/2014/main" id="{4C1648B6-F6CE-41A8-95AB-0B89618E2120}"/>
                </a:ext>
              </a:extLst>
            </p:cNvPr>
            <p:cNvGrpSpPr/>
            <p:nvPr/>
          </p:nvGrpSpPr>
          <p:grpSpPr>
            <a:xfrm>
              <a:off x="5345143" y="5249996"/>
              <a:ext cx="1053459" cy="80526"/>
              <a:chOff x="5357846" y="5249996"/>
              <a:chExt cx="1053459" cy="80526"/>
            </a:xfrm>
          </p:grpSpPr>
          <p:grpSp>
            <p:nvGrpSpPr>
              <p:cNvPr id="666" name="Group 665">
                <a:extLst>
                  <a:ext uri="{FF2B5EF4-FFF2-40B4-BE49-F238E27FC236}">
                    <a16:creationId xmlns:a16="http://schemas.microsoft.com/office/drawing/2014/main" id="{8EF62A62-859F-49E5-BD30-A880380E36DD}"/>
                  </a:ext>
                </a:extLst>
              </p:cNvPr>
              <p:cNvGrpSpPr/>
              <p:nvPr/>
            </p:nvGrpSpPr>
            <p:grpSpPr>
              <a:xfrm>
                <a:off x="5357846" y="5252121"/>
                <a:ext cx="527322" cy="78401"/>
                <a:chOff x="3064128" y="5259734"/>
                <a:chExt cx="954674" cy="250936"/>
              </a:xfrm>
            </p:grpSpPr>
            <p:sp>
              <p:nvSpPr>
                <p:cNvPr id="679" name="Freeform: Shape 678">
                  <a:extLst>
                    <a:ext uri="{FF2B5EF4-FFF2-40B4-BE49-F238E27FC236}">
                      <a16:creationId xmlns:a16="http://schemas.microsoft.com/office/drawing/2014/main" id="{FBE4EB61-0F37-4E8E-872E-C6B27F3B8668}"/>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0" name="Freeform: Shape 679">
                  <a:extLst>
                    <a:ext uri="{FF2B5EF4-FFF2-40B4-BE49-F238E27FC236}">
                      <a16:creationId xmlns:a16="http://schemas.microsoft.com/office/drawing/2014/main" id="{8377D28D-6E4F-4E50-95CF-BF9334250168}"/>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1" name="Freeform: Shape 680">
                  <a:extLst>
                    <a:ext uri="{FF2B5EF4-FFF2-40B4-BE49-F238E27FC236}">
                      <a16:creationId xmlns:a16="http://schemas.microsoft.com/office/drawing/2014/main" id="{FB7B4734-ACF2-492E-A146-FE9FD5F6958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2" name="Freeform: Shape 681">
                  <a:extLst>
                    <a:ext uri="{FF2B5EF4-FFF2-40B4-BE49-F238E27FC236}">
                      <a16:creationId xmlns:a16="http://schemas.microsoft.com/office/drawing/2014/main" id="{6F5DE732-A18E-48D9-9768-11EDC174F0FC}"/>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3" name="Freeform: Shape 682">
                  <a:extLst>
                    <a:ext uri="{FF2B5EF4-FFF2-40B4-BE49-F238E27FC236}">
                      <a16:creationId xmlns:a16="http://schemas.microsoft.com/office/drawing/2014/main" id="{A7F1EE72-6A3D-4E9A-A11C-2CDB011AC59D}"/>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4" name="Freeform: Shape 683">
                  <a:extLst>
                    <a:ext uri="{FF2B5EF4-FFF2-40B4-BE49-F238E27FC236}">
                      <a16:creationId xmlns:a16="http://schemas.microsoft.com/office/drawing/2014/main" id="{8CB8468A-0755-48AA-973C-B6BB823A6F2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5" name="Freeform: Shape 684">
                  <a:extLst>
                    <a:ext uri="{FF2B5EF4-FFF2-40B4-BE49-F238E27FC236}">
                      <a16:creationId xmlns:a16="http://schemas.microsoft.com/office/drawing/2014/main" id="{D872BE33-388E-4BF4-89AC-4AACED3DABF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6" name="Freeform: Shape 685">
                  <a:extLst>
                    <a:ext uri="{FF2B5EF4-FFF2-40B4-BE49-F238E27FC236}">
                      <a16:creationId xmlns:a16="http://schemas.microsoft.com/office/drawing/2014/main" id="{C6AFBD2C-06D6-46EC-8434-2AF2D27A076F}"/>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7" name="Freeform: Shape 686">
                  <a:extLst>
                    <a:ext uri="{FF2B5EF4-FFF2-40B4-BE49-F238E27FC236}">
                      <a16:creationId xmlns:a16="http://schemas.microsoft.com/office/drawing/2014/main" id="{CE8A9528-1914-4728-90AB-DD7E366CE22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8" name="Freeform: Shape 687">
                  <a:extLst>
                    <a:ext uri="{FF2B5EF4-FFF2-40B4-BE49-F238E27FC236}">
                      <a16:creationId xmlns:a16="http://schemas.microsoft.com/office/drawing/2014/main" id="{499DB118-13C2-4DC1-A319-CBAC97086367}"/>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9" name="Freeform: Shape 688">
                  <a:extLst>
                    <a:ext uri="{FF2B5EF4-FFF2-40B4-BE49-F238E27FC236}">
                      <a16:creationId xmlns:a16="http://schemas.microsoft.com/office/drawing/2014/main" id="{BC131F21-955F-4A63-A31C-470ED36F9D42}"/>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67" name="Group 666">
                <a:extLst>
                  <a:ext uri="{FF2B5EF4-FFF2-40B4-BE49-F238E27FC236}">
                    <a16:creationId xmlns:a16="http://schemas.microsoft.com/office/drawing/2014/main" id="{1DD74D29-EA4E-4E30-AC29-E9CDB15A974E}"/>
                  </a:ext>
                </a:extLst>
              </p:cNvPr>
              <p:cNvGrpSpPr/>
              <p:nvPr/>
            </p:nvGrpSpPr>
            <p:grpSpPr>
              <a:xfrm>
                <a:off x="5883983" y="5249996"/>
                <a:ext cx="527322" cy="78401"/>
                <a:chOff x="3064128" y="5259734"/>
                <a:chExt cx="954674" cy="250936"/>
              </a:xfrm>
            </p:grpSpPr>
            <p:sp>
              <p:nvSpPr>
                <p:cNvPr id="668" name="Freeform: Shape 667">
                  <a:extLst>
                    <a:ext uri="{FF2B5EF4-FFF2-40B4-BE49-F238E27FC236}">
                      <a16:creationId xmlns:a16="http://schemas.microsoft.com/office/drawing/2014/main" id="{7ED2B3D1-439B-446F-865F-16F06C00B0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9" name="Freeform: Shape 668">
                  <a:extLst>
                    <a:ext uri="{FF2B5EF4-FFF2-40B4-BE49-F238E27FC236}">
                      <a16:creationId xmlns:a16="http://schemas.microsoft.com/office/drawing/2014/main" id="{DA34CEE1-DF74-4535-AF65-EC4C9CAF79D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0" name="Freeform: Shape 669">
                  <a:extLst>
                    <a:ext uri="{FF2B5EF4-FFF2-40B4-BE49-F238E27FC236}">
                      <a16:creationId xmlns:a16="http://schemas.microsoft.com/office/drawing/2014/main" id="{B0716135-8DE3-42CA-A391-BA23740FA0D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1" name="Freeform: Shape 670">
                  <a:extLst>
                    <a:ext uri="{FF2B5EF4-FFF2-40B4-BE49-F238E27FC236}">
                      <a16:creationId xmlns:a16="http://schemas.microsoft.com/office/drawing/2014/main" id="{0BE06586-1D59-4468-B581-4D417F72B48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2" name="Freeform: Shape 671">
                  <a:extLst>
                    <a:ext uri="{FF2B5EF4-FFF2-40B4-BE49-F238E27FC236}">
                      <a16:creationId xmlns:a16="http://schemas.microsoft.com/office/drawing/2014/main" id="{DC74DAF1-0895-4B44-8E3C-7BF69365F1A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3" name="Freeform: Shape 672">
                  <a:extLst>
                    <a:ext uri="{FF2B5EF4-FFF2-40B4-BE49-F238E27FC236}">
                      <a16:creationId xmlns:a16="http://schemas.microsoft.com/office/drawing/2014/main" id="{FAED9C51-EF5C-4222-9164-5001C56EB65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4" name="Freeform: Shape 673">
                  <a:extLst>
                    <a:ext uri="{FF2B5EF4-FFF2-40B4-BE49-F238E27FC236}">
                      <a16:creationId xmlns:a16="http://schemas.microsoft.com/office/drawing/2014/main" id="{188D35A2-DC00-4990-A8CB-3B6DBB7E473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5" name="Freeform: Shape 674">
                  <a:extLst>
                    <a:ext uri="{FF2B5EF4-FFF2-40B4-BE49-F238E27FC236}">
                      <a16:creationId xmlns:a16="http://schemas.microsoft.com/office/drawing/2014/main" id="{ED65338D-D92D-49CE-AD65-530ECBE5BB2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6" name="Freeform: Shape 675">
                  <a:extLst>
                    <a:ext uri="{FF2B5EF4-FFF2-40B4-BE49-F238E27FC236}">
                      <a16:creationId xmlns:a16="http://schemas.microsoft.com/office/drawing/2014/main" id="{6B9A05E3-B09A-4544-BA32-31EC4B425C9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7" name="Freeform: Shape 676">
                  <a:extLst>
                    <a:ext uri="{FF2B5EF4-FFF2-40B4-BE49-F238E27FC236}">
                      <a16:creationId xmlns:a16="http://schemas.microsoft.com/office/drawing/2014/main" id="{0392806E-CC64-4CEB-AEF0-64B5CEFD9CCE}"/>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8" name="Freeform: Shape 677">
                  <a:extLst>
                    <a:ext uri="{FF2B5EF4-FFF2-40B4-BE49-F238E27FC236}">
                      <a16:creationId xmlns:a16="http://schemas.microsoft.com/office/drawing/2014/main" id="{F039F814-1B18-4612-B363-0E475D4845F7}"/>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D2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6" name="Group 615">
              <a:extLst>
                <a:ext uri="{FF2B5EF4-FFF2-40B4-BE49-F238E27FC236}">
                  <a16:creationId xmlns:a16="http://schemas.microsoft.com/office/drawing/2014/main" id="{A8217F1E-E1CB-4AEC-9919-289551017E99}"/>
                </a:ext>
              </a:extLst>
            </p:cNvPr>
            <p:cNvGrpSpPr/>
            <p:nvPr/>
          </p:nvGrpSpPr>
          <p:grpSpPr>
            <a:xfrm>
              <a:off x="5345143" y="5361115"/>
              <a:ext cx="1053459" cy="80526"/>
              <a:chOff x="5435623" y="5361115"/>
              <a:chExt cx="1053459" cy="80526"/>
            </a:xfrm>
          </p:grpSpPr>
          <p:grpSp>
            <p:nvGrpSpPr>
              <p:cNvPr id="642" name="Group 641">
                <a:extLst>
                  <a:ext uri="{FF2B5EF4-FFF2-40B4-BE49-F238E27FC236}">
                    <a16:creationId xmlns:a16="http://schemas.microsoft.com/office/drawing/2014/main" id="{3A357A97-A8D8-4DE2-A588-9B5A5C883E26}"/>
                  </a:ext>
                </a:extLst>
              </p:cNvPr>
              <p:cNvGrpSpPr/>
              <p:nvPr/>
            </p:nvGrpSpPr>
            <p:grpSpPr>
              <a:xfrm>
                <a:off x="5435623" y="5363240"/>
                <a:ext cx="527322" cy="78401"/>
                <a:chOff x="3064128" y="5259734"/>
                <a:chExt cx="954674" cy="250936"/>
              </a:xfrm>
            </p:grpSpPr>
            <p:sp>
              <p:nvSpPr>
                <p:cNvPr id="655" name="Freeform: Shape 654">
                  <a:extLst>
                    <a:ext uri="{FF2B5EF4-FFF2-40B4-BE49-F238E27FC236}">
                      <a16:creationId xmlns:a16="http://schemas.microsoft.com/office/drawing/2014/main" id="{81098C4A-1BCB-4E64-877B-3C1CCA173FB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6" name="Freeform: Shape 655">
                  <a:extLst>
                    <a:ext uri="{FF2B5EF4-FFF2-40B4-BE49-F238E27FC236}">
                      <a16:creationId xmlns:a16="http://schemas.microsoft.com/office/drawing/2014/main" id="{03EE4808-4F6E-451D-B6EB-EE35B03F928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7" name="Freeform: Shape 656">
                  <a:extLst>
                    <a:ext uri="{FF2B5EF4-FFF2-40B4-BE49-F238E27FC236}">
                      <a16:creationId xmlns:a16="http://schemas.microsoft.com/office/drawing/2014/main" id="{B6103AD3-378B-4D50-92F2-5DCE146246D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8" name="Freeform: Shape 657">
                  <a:extLst>
                    <a:ext uri="{FF2B5EF4-FFF2-40B4-BE49-F238E27FC236}">
                      <a16:creationId xmlns:a16="http://schemas.microsoft.com/office/drawing/2014/main" id="{C5547F3F-CFD9-4268-AF4E-950A4CA5575F}"/>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9" name="Freeform: Shape 658">
                  <a:extLst>
                    <a:ext uri="{FF2B5EF4-FFF2-40B4-BE49-F238E27FC236}">
                      <a16:creationId xmlns:a16="http://schemas.microsoft.com/office/drawing/2014/main" id="{0233A8B8-AA30-4B6B-AD2E-ACA4731BDBF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0" name="Freeform: Shape 659">
                  <a:extLst>
                    <a:ext uri="{FF2B5EF4-FFF2-40B4-BE49-F238E27FC236}">
                      <a16:creationId xmlns:a16="http://schemas.microsoft.com/office/drawing/2014/main" id="{5C592486-2DF7-4498-BA8B-D05B363894A7}"/>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1" name="Freeform: Shape 660">
                  <a:extLst>
                    <a:ext uri="{FF2B5EF4-FFF2-40B4-BE49-F238E27FC236}">
                      <a16:creationId xmlns:a16="http://schemas.microsoft.com/office/drawing/2014/main" id="{22A28C82-6191-46FC-BCE9-37ADC201B598}"/>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2" name="Freeform: Shape 661">
                  <a:extLst>
                    <a:ext uri="{FF2B5EF4-FFF2-40B4-BE49-F238E27FC236}">
                      <a16:creationId xmlns:a16="http://schemas.microsoft.com/office/drawing/2014/main" id="{A780D52A-5F2B-449D-B7D7-1D9463426A1C}"/>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3" name="Freeform: Shape 662">
                  <a:extLst>
                    <a:ext uri="{FF2B5EF4-FFF2-40B4-BE49-F238E27FC236}">
                      <a16:creationId xmlns:a16="http://schemas.microsoft.com/office/drawing/2014/main" id="{1C3454DA-16CC-4A3C-9228-B4B5856D99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4" name="Freeform: Shape 663">
                  <a:extLst>
                    <a:ext uri="{FF2B5EF4-FFF2-40B4-BE49-F238E27FC236}">
                      <a16:creationId xmlns:a16="http://schemas.microsoft.com/office/drawing/2014/main" id="{6E7AEC37-19C8-4E28-AD96-55D6453BF0B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5" name="Freeform: Shape 664">
                  <a:extLst>
                    <a:ext uri="{FF2B5EF4-FFF2-40B4-BE49-F238E27FC236}">
                      <a16:creationId xmlns:a16="http://schemas.microsoft.com/office/drawing/2014/main" id="{D2944FAB-2984-4AE9-992A-B74C78C9025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43" name="Group 642">
                <a:extLst>
                  <a:ext uri="{FF2B5EF4-FFF2-40B4-BE49-F238E27FC236}">
                    <a16:creationId xmlns:a16="http://schemas.microsoft.com/office/drawing/2014/main" id="{37319EB3-5CC1-42B0-BBF0-D81B0FF058A7}"/>
                  </a:ext>
                </a:extLst>
              </p:cNvPr>
              <p:cNvGrpSpPr/>
              <p:nvPr/>
            </p:nvGrpSpPr>
            <p:grpSpPr>
              <a:xfrm>
                <a:off x="5961760" y="5361115"/>
                <a:ext cx="527322" cy="78401"/>
                <a:chOff x="3064128" y="5259734"/>
                <a:chExt cx="954674" cy="250936"/>
              </a:xfrm>
            </p:grpSpPr>
            <p:sp>
              <p:nvSpPr>
                <p:cNvPr id="644" name="Freeform: Shape 643">
                  <a:extLst>
                    <a:ext uri="{FF2B5EF4-FFF2-40B4-BE49-F238E27FC236}">
                      <a16:creationId xmlns:a16="http://schemas.microsoft.com/office/drawing/2014/main" id="{4A5AD22B-3659-4C1F-8D74-7B6C3B26102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5" name="Freeform: Shape 644">
                  <a:extLst>
                    <a:ext uri="{FF2B5EF4-FFF2-40B4-BE49-F238E27FC236}">
                      <a16:creationId xmlns:a16="http://schemas.microsoft.com/office/drawing/2014/main" id="{8C978A10-D582-4958-A4AC-15D433FB497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6" name="Freeform: Shape 645">
                  <a:extLst>
                    <a:ext uri="{FF2B5EF4-FFF2-40B4-BE49-F238E27FC236}">
                      <a16:creationId xmlns:a16="http://schemas.microsoft.com/office/drawing/2014/main" id="{BCEC6C83-FBB8-4068-BB31-6948A566CB01}"/>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7" name="Freeform: Shape 646">
                  <a:extLst>
                    <a:ext uri="{FF2B5EF4-FFF2-40B4-BE49-F238E27FC236}">
                      <a16:creationId xmlns:a16="http://schemas.microsoft.com/office/drawing/2014/main" id="{B544D883-4DCC-448B-A131-4A7D41A9D045}"/>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8" name="Freeform: Shape 647">
                  <a:extLst>
                    <a:ext uri="{FF2B5EF4-FFF2-40B4-BE49-F238E27FC236}">
                      <a16:creationId xmlns:a16="http://schemas.microsoft.com/office/drawing/2014/main" id="{662B103A-A2DE-4E28-91BC-7BFFAA107AB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9" name="Freeform: Shape 648">
                  <a:extLst>
                    <a:ext uri="{FF2B5EF4-FFF2-40B4-BE49-F238E27FC236}">
                      <a16:creationId xmlns:a16="http://schemas.microsoft.com/office/drawing/2014/main" id="{4C23B5A5-CBFA-45F0-BDDA-3C392228BF0F}"/>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0" name="Freeform: Shape 649">
                  <a:extLst>
                    <a:ext uri="{FF2B5EF4-FFF2-40B4-BE49-F238E27FC236}">
                      <a16:creationId xmlns:a16="http://schemas.microsoft.com/office/drawing/2014/main" id="{9AAB6C0D-31A0-4A79-BDFC-7480EA485C5A}"/>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1" name="Freeform: Shape 650">
                  <a:extLst>
                    <a:ext uri="{FF2B5EF4-FFF2-40B4-BE49-F238E27FC236}">
                      <a16:creationId xmlns:a16="http://schemas.microsoft.com/office/drawing/2014/main" id="{F30040E1-ED6C-4F3F-B8C7-E2F59DABCAD5}"/>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2" name="Freeform: Shape 651">
                  <a:extLst>
                    <a:ext uri="{FF2B5EF4-FFF2-40B4-BE49-F238E27FC236}">
                      <a16:creationId xmlns:a16="http://schemas.microsoft.com/office/drawing/2014/main" id="{0694B3D2-4EE7-4DB7-BED1-A8A2F42374A0}"/>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3" name="Freeform: Shape 652">
                  <a:extLst>
                    <a:ext uri="{FF2B5EF4-FFF2-40B4-BE49-F238E27FC236}">
                      <a16:creationId xmlns:a16="http://schemas.microsoft.com/office/drawing/2014/main" id="{E2C03C5D-2EC6-4C77-8EBA-D0FC7FD90204}"/>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4" name="Freeform: Shape 653">
                  <a:extLst>
                    <a:ext uri="{FF2B5EF4-FFF2-40B4-BE49-F238E27FC236}">
                      <a16:creationId xmlns:a16="http://schemas.microsoft.com/office/drawing/2014/main" id="{0F159000-5682-481E-9E9A-D7D4C79CD2E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17" name="Group 616">
              <a:extLst>
                <a:ext uri="{FF2B5EF4-FFF2-40B4-BE49-F238E27FC236}">
                  <a16:creationId xmlns:a16="http://schemas.microsoft.com/office/drawing/2014/main" id="{6CB4AE63-69EE-44BD-AC88-E6D573DB4BF6}"/>
                </a:ext>
              </a:extLst>
            </p:cNvPr>
            <p:cNvGrpSpPr/>
            <p:nvPr/>
          </p:nvGrpSpPr>
          <p:grpSpPr>
            <a:xfrm>
              <a:off x="5345143" y="5465907"/>
              <a:ext cx="1053459" cy="80526"/>
              <a:chOff x="5357846" y="5249996"/>
              <a:chExt cx="1053459" cy="80526"/>
            </a:xfrm>
          </p:grpSpPr>
          <p:grpSp>
            <p:nvGrpSpPr>
              <p:cNvPr id="618" name="Group 617">
                <a:extLst>
                  <a:ext uri="{FF2B5EF4-FFF2-40B4-BE49-F238E27FC236}">
                    <a16:creationId xmlns:a16="http://schemas.microsoft.com/office/drawing/2014/main" id="{45B9A95A-A71E-4B57-88E8-67D0C9178EAA}"/>
                  </a:ext>
                </a:extLst>
              </p:cNvPr>
              <p:cNvGrpSpPr/>
              <p:nvPr/>
            </p:nvGrpSpPr>
            <p:grpSpPr>
              <a:xfrm>
                <a:off x="5357846" y="5252121"/>
                <a:ext cx="527322" cy="78401"/>
                <a:chOff x="3064128" y="5259734"/>
                <a:chExt cx="954674" cy="250936"/>
              </a:xfrm>
            </p:grpSpPr>
            <p:sp>
              <p:nvSpPr>
                <p:cNvPr id="631" name="Freeform: Shape 630">
                  <a:extLst>
                    <a:ext uri="{FF2B5EF4-FFF2-40B4-BE49-F238E27FC236}">
                      <a16:creationId xmlns:a16="http://schemas.microsoft.com/office/drawing/2014/main" id="{3FEB456E-F091-49E4-B726-86DDCF7FC8DF}"/>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2" name="Freeform: Shape 631">
                  <a:extLst>
                    <a:ext uri="{FF2B5EF4-FFF2-40B4-BE49-F238E27FC236}">
                      <a16:creationId xmlns:a16="http://schemas.microsoft.com/office/drawing/2014/main" id="{196C8AE7-6FC5-4F46-8173-7962B4EAF5FC}"/>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3" name="Freeform: Shape 632">
                  <a:extLst>
                    <a:ext uri="{FF2B5EF4-FFF2-40B4-BE49-F238E27FC236}">
                      <a16:creationId xmlns:a16="http://schemas.microsoft.com/office/drawing/2014/main" id="{BE821153-526D-4ABC-8D06-5B719E63C4B0}"/>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4" name="Freeform: Shape 633">
                  <a:extLst>
                    <a:ext uri="{FF2B5EF4-FFF2-40B4-BE49-F238E27FC236}">
                      <a16:creationId xmlns:a16="http://schemas.microsoft.com/office/drawing/2014/main" id="{E8628144-0698-45D8-A74F-8324B2EECAB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5" name="Freeform: Shape 634">
                  <a:extLst>
                    <a:ext uri="{FF2B5EF4-FFF2-40B4-BE49-F238E27FC236}">
                      <a16:creationId xmlns:a16="http://schemas.microsoft.com/office/drawing/2014/main" id="{AF60FD6F-EFCD-4E76-A6A3-8FDE694C4087}"/>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6" name="Freeform: Shape 635">
                  <a:extLst>
                    <a:ext uri="{FF2B5EF4-FFF2-40B4-BE49-F238E27FC236}">
                      <a16:creationId xmlns:a16="http://schemas.microsoft.com/office/drawing/2014/main" id="{18817E01-7E23-4052-82FB-7DDE021021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7" name="Freeform: Shape 636">
                  <a:extLst>
                    <a:ext uri="{FF2B5EF4-FFF2-40B4-BE49-F238E27FC236}">
                      <a16:creationId xmlns:a16="http://schemas.microsoft.com/office/drawing/2014/main" id="{0CF09443-49A8-4BE7-83EA-D59CEF18EBBC}"/>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8" name="Freeform: Shape 637">
                  <a:extLst>
                    <a:ext uri="{FF2B5EF4-FFF2-40B4-BE49-F238E27FC236}">
                      <a16:creationId xmlns:a16="http://schemas.microsoft.com/office/drawing/2014/main" id="{EA50291E-1945-4DBC-A6E3-2EE311ACA68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9" name="Freeform: Shape 638">
                  <a:extLst>
                    <a:ext uri="{FF2B5EF4-FFF2-40B4-BE49-F238E27FC236}">
                      <a16:creationId xmlns:a16="http://schemas.microsoft.com/office/drawing/2014/main" id="{E13FB47D-BD2E-40F6-8FAF-1E5361AE3901}"/>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0" name="Freeform: Shape 639">
                  <a:extLst>
                    <a:ext uri="{FF2B5EF4-FFF2-40B4-BE49-F238E27FC236}">
                      <a16:creationId xmlns:a16="http://schemas.microsoft.com/office/drawing/2014/main" id="{B815D381-CC7A-476F-9391-EBDB102C6C41}"/>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1" name="Freeform: Shape 640">
                  <a:extLst>
                    <a:ext uri="{FF2B5EF4-FFF2-40B4-BE49-F238E27FC236}">
                      <a16:creationId xmlns:a16="http://schemas.microsoft.com/office/drawing/2014/main" id="{35993C53-04B1-43B5-BA46-F6B211D9A03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9" name="Group 618">
                <a:extLst>
                  <a:ext uri="{FF2B5EF4-FFF2-40B4-BE49-F238E27FC236}">
                    <a16:creationId xmlns:a16="http://schemas.microsoft.com/office/drawing/2014/main" id="{EDE12571-EFD5-4F0D-93A5-5E38280A93DA}"/>
                  </a:ext>
                </a:extLst>
              </p:cNvPr>
              <p:cNvGrpSpPr/>
              <p:nvPr/>
            </p:nvGrpSpPr>
            <p:grpSpPr>
              <a:xfrm>
                <a:off x="5883983" y="5249996"/>
                <a:ext cx="527322" cy="78401"/>
                <a:chOff x="3064128" y="5259734"/>
                <a:chExt cx="954674" cy="250936"/>
              </a:xfrm>
            </p:grpSpPr>
            <p:sp>
              <p:nvSpPr>
                <p:cNvPr id="620" name="Freeform: Shape 619">
                  <a:extLst>
                    <a:ext uri="{FF2B5EF4-FFF2-40B4-BE49-F238E27FC236}">
                      <a16:creationId xmlns:a16="http://schemas.microsoft.com/office/drawing/2014/main" id="{EA886201-265E-42B3-A0FE-49AB14CEB9C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1" name="Freeform: Shape 620">
                  <a:extLst>
                    <a:ext uri="{FF2B5EF4-FFF2-40B4-BE49-F238E27FC236}">
                      <a16:creationId xmlns:a16="http://schemas.microsoft.com/office/drawing/2014/main" id="{EA212FE1-EFE3-470E-8C2E-2D51A2858DC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2" name="Freeform: Shape 621">
                  <a:extLst>
                    <a:ext uri="{FF2B5EF4-FFF2-40B4-BE49-F238E27FC236}">
                      <a16:creationId xmlns:a16="http://schemas.microsoft.com/office/drawing/2014/main" id="{4F32E342-3B8A-48F4-8D4A-186F2F4624A7}"/>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3" name="Freeform: Shape 622">
                  <a:extLst>
                    <a:ext uri="{FF2B5EF4-FFF2-40B4-BE49-F238E27FC236}">
                      <a16:creationId xmlns:a16="http://schemas.microsoft.com/office/drawing/2014/main" id="{C5DA39A4-0698-4781-B63E-A5CF0746702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 name="Freeform: Shape 623">
                  <a:extLst>
                    <a:ext uri="{FF2B5EF4-FFF2-40B4-BE49-F238E27FC236}">
                      <a16:creationId xmlns:a16="http://schemas.microsoft.com/office/drawing/2014/main" id="{CBEC52BE-4D99-43CB-8B53-B3F8D1C93009}"/>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5" name="Freeform: Shape 624">
                  <a:extLst>
                    <a:ext uri="{FF2B5EF4-FFF2-40B4-BE49-F238E27FC236}">
                      <a16:creationId xmlns:a16="http://schemas.microsoft.com/office/drawing/2014/main" id="{84E57707-28D9-4F15-84D2-FAABE3F43CCD}"/>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6" name="Freeform: Shape 625">
                  <a:extLst>
                    <a:ext uri="{FF2B5EF4-FFF2-40B4-BE49-F238E27FC236}">
                      <a16:creationId xmlns:a16="http://schemas.microsoft.com/office/drawing/2014/main" id="{CD4D2BA9-F4C5-4A99-9B2F-DBEA77653695}"/>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7" name="Freeform: Shape 626">
                  <a:extLst>
                    <a:ext uri="{FF2B5EF4-FFF2-40B4-BE49-F238E27FC236}">
                      <a16:creationId xmlns:a16="http://schemas.microsoft.com/office/drawing/2014/main" id="{E9F7F8D5-C446-479B-B222-1F218D42C33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8" name="Freeform: Shape 627">
                  <a:extLst>
                    <a:ext uri="{FF2B5EF4-FFF2-40B4-BE49-F238E27FC236}">
                      <a16:creationId xmlns:a16="http://schemas.microsoft.com/office/drawing/2014/main" id="{4AC1F7A6-9B68-4C5A-B267-66DE271AB33D}"/>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9" name="Freeform: Shape 628">
                  <a:extLst>
                    <a:ext uri="{FF2B5EF4-FFF2-40B4-BE49-F238E27FC236}">
                      <a16:creationId xmlns:a16="http://schemas.microsoft.com/office/drawing/2014/main" id="{7B76543A-BD5C-48C4-8B0F-364FC280BCA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Freeform: Shape 629">
                  <a:extLst>
                    <a:ext uri="{FF2B5EF4-FFF2-40B4-BE49-F238E27FC236}">
                      <a16:creationId xmlns:a16="http://schemas.microsoft.com/office/drawing/2014/main" id="{D3342174-3A45-4C54-9588-26CAFAECE6F8}"/>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3399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sp>
        <p:nvSpPr>
          <p:cNvPr id="243" name="TextBox 242">
            <a:extLst>
              <a:ext uri="{FF2B5EF4-FFF2-40B4-BE49-F238E27FC236}">
                <a16:creationId xmlns:a16="http://schemas.microsoft.com/office/drawing/2014/main" id="{8A454FFA-C046-49BC-BCFE-B94D147D7E5A}"/>
              </a:ext>
            </a:extLst>
          </p:cNvPr>
          <p:cNvSpPr txBox="1"/>
          <p:nvPr/>
        </p:nvSpPr>
        <p:spPr>
          <a:xfrm>
            <a:off x="2416863" y="204980"/>
            <a:ext cx="6572633" cy="707886"/>
          </a:xfrm>
          <a:prstGeom prst="rect">
            <a:avLst/>
          </a:prstGeom>
          <a:noFill/>
        </p:spPr>
        <p:txBody>
          <a:bodyPr wrap="none" rtlCol="0">
            <a:spAutoFit/>
          </a:bodyPr>
          <a:lstStyle/>
          <a:p>
            <a:r>
              <a:rPr lang="en-US" sz="4000" dirty="0">
                <a:latin typeface="Century Gothic" panose="020B0502020202020204" pitchFamily="34" charset="0"/>
              </a:rPr>
              <a:t>Hippocampus: Physiology</a:t>
            </a:r>
          </a:p>
        </p:txBody>
      </p:sp>
      <p:sp>
        <p:nvSpPr>
          <p:cNvPr id="284" name="TextBox 283">
            <a:extLst>
              <a:ext uri="{FF2B5EF4-FFF2-40B4-BE49-F238E27FC236}">
                <a16:creationId xmlns:a16="http://schemas.microsoft.com/office/drawing/2014/main" id="{B0B0018A-6683-4A47-A1DD-6F6C1EC9DB71}"/>
              </a:ext>
            </a:extLst>
          </p:cNvPr>
          <p:cNvSpPr txBox="1"/>
          <p:nvPr/>
        </p:nvSpPr>
        <p:spPr>
          <a:xfrm>
            <a:off x="1049393" y="4803107"/>
            <a:ext cx="569387" cy="523220"/>
          </a:xfrm>
          <a:prstGeom prst="rect">
            <a:avLst/>
          </a:prstGeom>
          <a:noFill/>
        </p:spPr>
        <p:txBody>
          <a:bodyPr wrap="none" rtlCol="0">
            <a:spAutoFit/>
          </a:bodyPr>
          <a:lstStyle/>
          <a:p>
            <a:r>
              <a:rPr lang="en-US" sz="2800" dirty="0">
                <a:latin typeface="Candara" panose="020E0502030303020204" pitchFamily="34" charset="0"/>
              </a:rPr>
              <a:t>EC</a:t>
            </a:r>
          </a:p>
        </p:txBody>
      </p:sp>
      <p:grpSp>
        <p:nvGrpSpPr>
          <p:cNvPr id="285" name="Group 284">
            <a:extLst>
              <a:ext uri="{FF2B5EF4-FFF2-40B4-BE49-F238E27FC236}">
                <a16:creationId xmlns:a16="http://schemas.microsoft.com/office/drawing/2014/main" id="{18C1E23E-B5D7-4355-ABE1-821035934DE6}"/>
              </a:ext>
            </a:extLst>
          </p:cNvPr>
          <p:cNvGrpSpPr/>
          <p:nvPr/>
        </p:nvGrpSpPr>
        <p:grpSpPr>
          <a:xfrm>
            <a:off x="33628" y="5205302"/>
            <a:ext cx="1864009" cy="1080844"/>
            <a:chOff x="33628" y="5205302"/>
            <a:chExt cx="1864009" cy="1080844"/>
          </a:xfrm>
        </p:grpSpPr>
        <p:grpSp>
          <p:nvGrpSpPr>
            <p:cNvPr id="345" name="Group 344">
              <a:extLst>
                <a:ext uri="{FF2B5EF4-FFF2-40B4-BE49-F238E27FC236}">
                  <a16:creationId xmlns:a16="http://schemas.microsoft.com/office/drawing/2014/main" id="{7273EF42-2DB9-4441-B826-A025329831FE}"/>
                </a:ext>
              </a:extLst>
            </p:cNvPr>
            <p:cNvGrpSpPr/>
            <p:nvPr/>
          </p:nvGrpSpPr>
          <p:grpSpPr>
            <a:xfrm>
              <a:off x="770536" y="5242144"/>
              <a:ext cx="1127101" cy="989609"/>
              <a:chOff x="770536" y="5242144"/>
              <a:chExt cx="1127101" cy="1319015"/>
            </a:xfrm>
          </p:grpSpPr>
          <p:sp>
            <p:nvSpPr>
              <p:cNvPr id="359" name="Rectangle 358">
                <a:extLst>
                  <a:ext uri="{FF2B5EF4-FFF2-40B4-BE49-F238E27FC236}">
                    <a16:creationId xmlns:a16="http://schemas.microsoft.com/office/drawing/2014/main" id="{48F7519B-1AEB-47AB-AFAC-2A9B88D6BEB5}"/>
                  </a:ext>
                </a:extLst>
              </p:cNvPr>
              <p:cNvSpPr/>
              <p:nvPr/>
            </p:nvSpPr>
            <p:spPr>
              <a:xfrm>
                <a:off x="770536" y="5902032"/>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0" name="Rectangle 359">
                <a:extLst>
                  <a:ext uri="{FF2B5EF4-FFF2-40B4-BE49-F238E27FC236}">
                    <a16:creationId xmlns:a16="http://schemas.microsoft.com/office/drawing/2014/main" id="{E1CD7B29-1278-40D9-ADDD-7B4D9571A814}"/>
                  </a:ext>
                </a:extLst>
              </p:cNvPr>
              <p:cNvSpPr/>
              <p:nvPr/>
            </p:nvSpPr>
            <p:spPr>
              <a:xfrm>
                <a:off x="770536" y="5572088"/>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1" name="Rectangle 360">
                <a:extLst>
                  <a:ext uri="{FF2B5EF4-FFF2-40B4-BE49-F238E27FC236}">
                    <a16:creationId xmlns:a16="http://schemas.microsoft.com/office/drawing/2014/main" id="{CD853196-6CC7-4C30-A628-F177DB56CAA1}"/>
                  </a:ext>
                </a:extLst>
              </p:cNvPr>
              <p:cNvSpPr/>
              <p:nvPr/>
            </p:nvSpPr>
            <p:spPr>
              <a:xfrm>
                <a:off x="770536" y="5242144"/>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2" name="Rectangle 361">
                <a:extLst>
                  <a:ext uri="{FF2B5EF4-FFF2-40B4-BE49-F238E27FC236}">
                    <a16:creationId xmlns:a16="http://schemas.microsoft.com/office/drawing/2014/main" id="{6BB19369-6275-4853-B28D-F00B46B72ABB}"/>
                  </a:ext>
                </a:extLst>
              </p:cNvPr>
              <p:cNvSpPr/>
              <p:nvPr/>
            </p:nvSpPr>
            <p:spPr>
              <a:xfrm>
                <a:off x="770536" y="6231975"/>
                <a:ext cx="1127101" cy="32918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47" name="TextBox 346">
              <a:extLst>
                <a:ext uri="{FF2B5EF4-FFF2-40B4-BE49-F238E27FC236}">
                  <a16:creationId xmlns:a16="http://schemas.microsoft.com/office/drawing/2014/main" id="{5DA0468D-D091-4C5D-8D70-09327273090D}"/>
                </a:ext>
              </a:extLst>
            </p:cNvPr>
            <p:cNvSpPr txBox="1"/>
            <p:nvPr/>
          </p:nvSpPr>
          <p:spPr>
            <a:xfrm>
              <a:off x="246828" y="5446155"/>
              <a:ext cx="577401"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III</a:t>
              </a:r>
            </a:p>
          </p:txBody>
        </p:sp>
        <p:sp>
          <p:nvSpPr>
            <p:cNvPr id="348" name="TextBox 347">
              <a:extLst>
                <a:ext uri="{FF2B5EF4-FFF2-40B4-BE49-F238E27FC236}">
                  <a16:creationId xmlns:a16="http://schemas.microsoft.com/office/drawing/2014/main" id="{EC692CE0-0842-4CAD-A1FB-1E8CED88BA19}"/>
                </a:ext>
              </a:extLst>
            </p:cNvPr>
            <p:cNvSpPr txBox="1"/>
            <p:nvPr/>
          </p:nvSpPr>
          <p:spPr>
            <a:xfrm>
              <a:off x="33628" y="5911685"/>
              <a:ext cx="790601"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 V/VI</a:t>
              </a:r>
            </a:p>
          </p:txBody>
        </p:sp>
        <p:sp>
          <p:nvSpPr>
            <p:cNvPr id="349" name="Freeform: Shape 348">
              <a:extLst>
                <a:ext uri="{FF2B5EF4-FFF2-40B4-BE49-F238E27FC236}">
                  <a16:creationId xmlns:a16="http://schemas.microsoft.com/office/drawing/2014/main" id="{1235FF11-62A2-4EBB-A82E-73970122CCBF}"/>
                </a:ext>
              </a:extLst>
            </p:cNvPr>
            <p:cNvSpPr/>
            <p:nvPr/>
          </p:nvSpPr>
          <p:spPr>
            <a:xfrm rot="10993266">
              <a:off x="964630" y="55316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4FC2B91B-2524-4177-B410-D81F8623B0C4}"/>
                </a:ext>
              </a:extLst>
            </p:cNvPr>
            <p:cNvSpPr/>
            <p:nvPr/>
          </p:nvSpPr>
          <p:spPr>
            <a:xfrm rot="10993266">
              <a:off x="1258796" y="55423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A1243435-B560-4D3B-8B50-BA08765DDB07}"/>
                </a:ext>
              </a:extLst>
            </p:cNvPr>
            <p:cNvSpPr/>
            <p:nvPr/>
          </p:nvSpPr>
          <p:spPr>
            <a:xfrm rot="10993266">
              <a:off x="1573937" y="55517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TextBox 351">
              <a:extLst>
                <a:ext uri="{FF2B5EF4-FFF2-40B4-BE49-F238E27FC236}">
                  <a16:creationId xmlns:a16="http://schemas.microsoft.com/office/drawing/2014/main" id="{70FC026F-84BA-44E3-B154-F8E8079DD707}"/>
                </a:ext>
              </a:extLst>
            </p:cNvPr>
            <p:cNvSpPr txBox="1"/>
            <p:nvPr/>
          </p:nvSpPr>
          <p:spPr>
            <a:xfrm>
              <a:off x="317359" y="5205302"/>
              <a:ext cx="506870"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 II</a:t>
              </a:r>
            </a:p>
          </p:txBody>
        </p:sp>
        <p:sp>
          <p:nvSpPr>
            <p:cNvPr id="353" name="Freeform: Shape 352">
              <a:extLst>
                <a:ext uri="{FF2B5EF4-FFF2-40B4-BE49-F238E27FC236}">
                  <a16:creationId xmlns:a16="http://schemas.microsoft.com/office/drawing/2014/main" id="{FBF05679-DDBF-4182-AF65-50BFA6BB9EAC}"/>
                </a:ext>
              </a:extLst>
            </p:cNvPr>
            <p:cNvSpPr/>
            <p:nvPr/>
          </p:nvSpPr>
          <p:spPr>
            <a:xfrm rot="10993266">
              <a:off x="958622" y="528603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C41DBF02-6197-4D04-9C10-C1CAF6332267}"/>
                </a:ext>
              </a:extLst>
            </p:cNvPr>
            <p:cNvSpPr/>
            <p:nvPr/>
          </p:nvSpPr>
          <p:spPr>
            <a:xfrm rot="10993266">
              <a:off x="1252788" y="5296701"/>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8344006A-9700-44D3-8395-198046F7A240}"/>
                </a:ext>
              </a:extLst>
            </p:cNvPr>
            <p:cNvSpPr/>
            <p:nvPr/>
          </p:nvSpPr>
          <p:spPr>
            <a:xfrm rot="10993266">
              <a:off x="1567929" y="530610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4F0077D6-E9DA-445B-ABAB-C60F5BB1DC91}"/>
                </a:ext>
              </a:extLst>
            </p:cNvPr>
            <p:cNvSpPr/>
            <p:nvPr/>
          </p:nvSpPr>
          <p:spPr>
            <a:xfrm rot="10993266">
              <a:off x="958621" y="602304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E901BC47-28F6-4EDF-B797-052C9B4AD805}"/>
                </a:ext>
              </a:extLst>
            </p:cNvPr>
            <p:cNvSpPr/>
            <p:nvPr/>
          </p:nvSpPr>
          <p:spPr>
            <a:xfrm rot="10993266">
              <a:off x="1252787" y="60337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8" name="Freeform: Shape 357">
              <a:extLst>
                <a:ext uri="{FF2B5EF4-FFF2-40B4-BE49-F238E27FC236}">
                  <a16:creationId xmlns:a16="http://schemas.microsoft.com/office/drawing/2014/main" id="{0F27474A-15FF-4E12-95A3-541E9E5FC357}"/>
                </a:ext>
              </a:extLst>
            </p:cNvPr>
            <p:cNvSpPr/>
            <p:nvPr/>
          </p:nvSpPr>
          <p:spPr>
            <a:xfrm rot="10993266">
              <a:off x="1567928" y="6043114"/>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E61D41C7-E5A3-4B0A-AEC1-1D33EAC45D47}"/>
              </a:ext>
            </a:extLst>
          </p:cNvPr>
          <p:cNvGrpSpPr/>
          <p:nvPr/>
        </p:nvGrpSpPr>
        <p:grpSpPr>
          <a:xfrm>
            <a:off x="3035759" y="4803107"/>
            <a:ext cx="1127101" cy="1428646"/>
            <a:chOff x="3035759" y="4803107"/>
            <a:chExt cx="1127101" cy="1428646"/>
          </a:xfrm>
        </p:grpSpPr>
        <p:grpSp>
          <p:nvGrpSpPr>
            <p:cNvPr id="40" name="Group 39">
              <a:extLst>
                <a:ext uri="{FF2B5EF4-FFF2-40B4-BE49-F238E27FC236}">
                  <a16:creationId xmlns:a16="http://schemas.microsoft.com/office/drawing/2014/main" id="{78B3FD49-B262-4111-A01B-AB79A8CA2C8A}"/>
                </a:ext>
              </a:extLst>
            </p:cNvPr>
            <p:cNvGrpSpPr/>
            <p:nvPr/>
          </p:nvGrpSpPr>
          <p:grpSpPr>
            <a:xfrm>
              <a:off x="3035759" y="4803107"/>
              <a:ext cx="1127101" cy="1428646"/>
              <a:chOff x="3035759" y="4803107"/>
              <a:chExt cx="1127101" cy="1428646"/>
            </a:xfrm>
          </p:grpSpPr>
          <p:sp>
            <p:nvSpPr>
              <p:cNvPr id="266" name="Rectangle 265">
                <a:extLst>
                  <a:ext uri="{FF2B5EF4-FFF2-40B4-BE49-F238E27FC236}">
                    <a16:creationId xmlns:a16="http://schemas.microsoft.com/office/drawing/2014/main" id="{BD655680-03E0-46D3-A8A9-706752F764C7}"/>
                  </a:ext>
                </a:extLst>
              </p:cNvPr>
              <p:cNvSpPr/>
              <p:nvPr/>
            </p:nvSpPr>
            <p:spPr>
              <a:xfrm>
                <a:off x="3035759" y="5489118"/>
                <a:ext cx="1127101" cy="49004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TextBox 256">
                <a:extLst>
                  <a:ext uri="{FF2B5EF4-FFF2-40B4-BE49-F238E27FC236}">
                    <a16:creationId xmlns:a16="http://schemas.microsoft.com/office/drawing/2014/main" id="{642BDCF5-FD07-4D98-BDB0-5EF9880DCD53}"/>
                  </a:ext>
                </a:extLst>
              </p:cNvPr>
              <p:cNvSpPr txBox="1"/>
              <p:nvPr/>
            </p:nvSpPr>
            <p:spPr>
              <a:xfrm>
                <a:off x="3312384" y="4803107"/>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65" name="Rectangle 264">
                <a:extLst>
                  <a:ext uri="{FF2B5EF4-FFF2-40B4-BE49-F238E27FC236}">
                    <a16:creationId xmlns:a16="http://schemas.microsoft.com/office/drawing/2014/main" id="{78117563-48DA-458C-9007-5C659930B4FC}"/>
                  </a:ext>
                </a:extLst>
              </p:cNvPr>
              <p:cNvSpPr/>
              <p:nvPr/>
            </p:nvSpPr>
            <p:spPr>
              <a:xfrm>
                <a:off x="3035759" y="5902569"/>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7" name="Rectangle 266">
                <a:extLst>
                  <a:ext uri="{FF2B5EF4-FFF2-40B4-BE49-F238E27FC236}">
                    <a16:creationId xmlns:a16="http://schemas.microsoft.com/office/drawing/2014/main" id="{1230B7EE-EE6A-4DB1-AB62-49AB32C62C7D}"/>
                  </a:ext>
                </a:extLst>
              </p:cNvPr>
              <p:cNvSpPr/>
              <p:nvPr/>
            </p:nvSpPr>
            <p:spPr>
              <a:xfrm>
                <a:off x="3035759" y="5242144"/>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44" name="Group 243">
              <a:extLst>
                <a:ext uri="{FF2B5EF4-FFF2-40B4-BE49-F238E27FC236}">
                  <a16:creationId xmlns:a16="http://schemas.microsoft.com/office/drawing/2014/main" id="{C233BC0A-C8EC-4A65-BEE9-385E49EDC9AD}"/>
                </a:ext>
              </a:extLst>
            </p:cNvPr>
            <p:cNvGrpSpPr/>
            <p:nvPr/>
          </p:nvGrpSpPr>
          <p:grpSpPr>
            <a:xfrm>
              <a:off x="3196211" y="5650743"/>
              <a:ext cx="755408" cy="171815"/>
              <a:chOff x="1117030" y="5684077"/>
              <a:chExt cx="755408" cy="171815"/>
            </a:xfrm>
            <a:solidFill>
              <a:srgbClr val="FF0000"/>
            </a:solidFill>
          </p:grpSpPr>
          <p:sp>
            <p:nvSpPr>
              <p:cNvPr id="363" name="Freeform: Shape 362">
                <a:extLst>
                  <a:ext uri="{FF2B5EF4-FFF2-40B4-BE49-F238E27FC236}">
                    <a16:creationId xmlns:a16="http://schemas.microsoft.com/office/drawing/2014/main" id="{B8FD612D-285F-4933-B82D-9AB533D22A13}"/>
                  </a:ext>
                </a:extLst>
              </p:cNvPr>
              <p:cNvSpPr/>
              <p:nvPr/>
            </p:nvSpPr>
            <p:spPr>
              <a:xfrm rot="10993266">
                <a:off x="1117030" y="568407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4" name="Freeform: Shape 363">
                <a:extLst>
                  <a:ext uri="{FF2B5EF4-FFF2-40B4-BE49-F238E27FC236}">
                    <a16:creationId xmlns:a16="http://schemas.microsoft.com/office/drawing/2014/main" id="{E1A6EAFB-DE14-420A-A116-B961A3A7072D}"/>
                  </a:ext>
                </a:extLst>
              </p:cNvPr>
              <p:cNvSpPr/>
              <p:nvPr/>
            </p:nvSpPr>
            <p:spPr>
              <a:xfrm rot="10993266">
                <a:off x="1411196" y="5694746"/>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5" name="Freeform: Shape 364">
                <a:extLst>
                  <a:ext uri="{FF2B5EF4-FFF2-40B4-BE49-F238E27FC236}">
                    <a16:creationId xmlns:a16="http://schemas.microsoft.com/office/drawing/2014/main" id="{1FE03102-D1F7-4C6A-BAD4-D710B21099B5}"/>
                  </a:ext>
                </a:extLst>
              </p:cNvPr>
              <p:cNvSpPr/>
              <p:nvPr/>
            </p:nvSpPr>
            <p:spPr>
              <a:xfrm rot="10993266">
                <a:off x="1726337" y="5704147"/>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2" name="Group 41">
            <a:extLst>
              <a:ext uri="{FF2B5EF4-FFF2-40B4-BE49-F238E27FC236}">
                <a16:creationId xmlns:a16="http://schemas.microsoft.com/office/drawing/2014/main" id="{FF73EE96-A1F9-4496-A9B1-B0A8CBAF9BA6}"/>
              </a:ext>
            </a:extLst>
          </p:cNvPr>
          <p:cNvGrpSpPr/>
          <p:nvPr/>
        </p:nvGrpSpPr>
        <p:grpSpPr>
          <a:xfrm>
            <a:off x="3077668" y="6015774"/>
            <a:ext cx="1031977" cy="114824"/>
            <a:chOff x="3077668" y="6015774"/>
            <a:chExt cx="1031977" cy="114824"/>
          </a:xfrm>
          <a:solidFill>
            <a:srgbClr val="FF0000"/>
          </a:solidFill>
        </p:grpSpPr>
        <p:sp>
          <p:nvSpPr>
            <p:cNvPr id="250" name="Oval 249">
              <a:extLst>
                <a:ext uri="{FF2B5EF4-FFF2-40B4-BE49-F238E27FC236}">
                  <a16:creationId xmlns:a16="http://schemas.microsoft.com/office/drawing/2014/main" id="{3A3DF7AD-32DA-46F3-B92A-1E956396079B}"/>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5" name="Oval 374">
              <a:extLst>
                <a:ext uri="{FF2B5EF4-FFF2-40B4-BE49-F238E27FC236}">
                  <a16:creationId xmlns:a16="http://schemas.microsoft.com/office/drawing/2014/main" id="{A0177831-40C1-4FEE-86A7-BC2C15777793}"/>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6" name="Oval 375">
              <a:extLst>
                <a:ext uri="{FF2B5EF4-FFF2-40B4-BE49-F238E27FC236}">
                  <a16:creationId xmlns:a16="http://schemas.microsoft.com/office/drawing/2014/main" id="{62F40D9A-FC8B-466E-8910-F331B18B079C}"/>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Isosceles Triangle 251">
              <a:extLst>
                <a:ext uri="{FF2B5EF4-FFF2-40B4-BE49-F238E27FC236}">
                  <a16:creationId xmlns:a16="http://schemas.microsoft.com/office/drawing/2014/main" id="{39CDA090-499E-4935-9E61-6B9B9CC93456}"/>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7" name="Isosceles Triangle 376">
              <a:extLst>
                <a:ext uri="{FF2B5EF4-FFF2-40B4-BE49-F238E27FC236}">
                  <a16:creationId xmlns:a16="http://schemas.microsoft.com/office/drawing/2014/main" id="{39F11D7E-3B79-4850-A721-12F89291D5E0}"/>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8" name="Oval 377">
              <a:extLst>
                <a:ext uri="{FF2B5EF4-FFF2-40B4-BE49-F238E27FC236}">
                  <a16:creationId xmlns:a16="http://schemas.microsoft.com/office/drawing/2014/main" id="{BA441685-92BD-4CAE-8E28-B5D30F072940}"/>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9" name="Rectangle: Rounded Corners 378">
              <a:extLst>
                <a:ext uri="{FF2B5EF4-FFF2-40B4-BE49-F238E27FC236}">
                  <a16:creationId xmlns:a16="http://schemas.microsoft.com/office/drawing/2014/main" id="{DFB6993B-F7EE-495F-8C94-A35EC4A90451}"/>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B3825EAE-43B6-4D23-A2B8-D83A89441C29}"/>
              </a:ext>
            </a:extLst>
          </p:cNvPr>
          <p:cNvGrpSpPr/>
          <p:nvPr/>
        </p:nvGrpSpPr>
        <p:grpSpPr>
          <a:xfrm>
            <a:off x="3064128" y="5259734"/>
            <a:ext cx="954674" cy="250936"/>
            <a:chOff x="3064128" y="5259734"/>
            <a:chExt cx="954674" cy="250936"/>
          </a:xfrm>
        </p:grpSpPr>
        <p:sp>
          <p:nvSpPr>
            <p:cNvPr id="255" name="Freeform: Shape 254">
              <a:extLst>
                <a:ext uri="{FF2B5EF4-FFF2-40B4-BE49-F238E27FC236}">
                  <a16:creationId xmlns:a16="http://schemas.microsoft.com/office/drawing/2014/main" id="{38E442D5-8331-481A-84BE-FDEA677A2B2D}"/>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449571AC-9E4B-4564-AAA5-1A32117CB630}"/>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B3516090-9942-4196-B22D-F8767FEB0F76}"/>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0" name="Freeform: Shape 379">
              <a:extLst>
                <a:ext uri="{FF2B5EF4-FFF2-40B4-BE49-F238E27FC236}">
                  <a16:creationId xmlns:a16="http://schemas.microsoft.com/office/drawing/2014/main" id="{CCE46F6D-ECF4-4868-AA17-44C023E4C3A7}"/>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1" name="Freeform: Shape 380">
              <a:extLst>
                <a:ext uri="{FF2B5EF4-FFF2-40B4-BE49-F238E27FC236}">
                  <a16:creationId xmlns:a16="http://schemas.microsoft.com/office/drawing/2014/main" id="{72AC595F-F200-41D0-A0EC-E0EE4BEF10A8}"/>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2" name="Freeform: Shape 381">
              <a:extLst>
                <a:ext uri="{FF2B5EF4-FFF2-40B4-BE49-F238E27FC236}">
                  <a16:creationId xmlns:a16="http://schemas.microsoft.com/office/drawing/2014/main" id="{D303E225-20E7-4B8C-9B33-D0F2A4D623BA}"/>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8" name="Freeform: Shape 387">
              <a:extLst>
                <a:ext uri="{FF2B5EF4-FFF2-40B4-BE49-F238E27FC236}">
                  <a16:creationId xmlns:a16="http://schemas.microsoft.com/office/drawing/2014/main" id="{86566414-62D6-4708-A01E-49769A5FAD22}"/>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9" name="Freeform: Shape 388">
              <a:extLst>
                <a:ext uri="{FF2B5EF4-FFF2-40B4-BE49-F238E27FC236}">
                  <a16:creationId xmlns:a16="http://schemas.microsoft.com/office/drawing/2014/main" id="{130B4ECD-B24E-41F1-8464-1BE65582CCA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0" name="Freeform: Shape 389">
              <a:extLst>
                <a:ext uri="{FF2B5EF4-FFF2-40B4-BE49-F238E27FC236}">
                  <a16:creationId xmlns:a16="http://schemas.microsoft.com/office/drawing/2014/main" id="{4E196476-7BCC-4817-B597-8A77C99B5C1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1" name="Freeform: Shape 390">
              <a:extLst>
                <a:ext uri="{FF2B5EF4-FFF2-40B4-BE49-F238E27FC236}">
                  <a16:creationId xmlns:a16="http://schemas.microsoft.com/office/drawing/2014/main" id="{7201D81A-2FBA-4026-AEC1-FB2428A0DCF5}"/>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2" name="Freeform: Shape 391">
              <a:extLst>
                <a:ext uri="{FF2B5EF4-FFF2-40B4-BE49-F238E27FC236}">
                  <a16:creationId xmlns:a16="http://schemas.microsoft.com/office/drawing/2014/main" id="{C816021D-2A45-4A26-910C-3C6E236A60D0}"/>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7" name="Group 46">
            <a:extLst>
              <a:ext uri="{FF2B5EF4-FFF2-40B4-BE49-F238E27FC236}">
                <a16:creationId xmlns:a16="http://schemas.microsoft.com/office/drawing/2014/main" id="{7EFE2518-24CA-4FE2-9A59-2D98B4938174}"/>
              </a:ext>
            </a:extLst>
          </p:cNvPr>
          <p:cNvGrpSpPr/>
          <p:nvPr/>
        </p:nvGrpSpPr>
        <p:grpSpPr>
          <a:xfrm>
            <a:off x="1935163" y="5357811"/>
            <a:ext cx="1087437" cy="117189"/>
            <a:chOff x="1935163" y="5357811"/>
            <a:chExt cx="1087437" cy="117189"/>
          </a:xfrm>
        </p:grpSpPr>
        <p:sp>
          <p:nvSpPr>
            <p:cNvPr id="46" name="Rectangle: Rounded Corners 45">
              <a:extLst>
                <a:ext uri="{FF2B5EF4-FFF2-40B4-BE49-F238E27FC236}">
                  <a16:creationId xmlns:a16="http://schemas.microsoft.com/office/drawing/2014/main" id="{A94166F9-03BD-49C3-9F5F-BBBC2399CE70}"/>
                </a:ext>
              </a:extLst>
            </p:cNvPr>
            <p:cNvSpPr/>
            <p:nvPr/>
          </p:nvSpPr>
          <p:spPr>
            <a:xfrm>
              <a:off x="2791600" y="5388692"/>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B7C91158-6A41-4A2D-8095-F2CEE4833CE2}"/>
                </a:ext>
              </a:extLst>
            </p:cNvPr>
            <p:cNvSpPr/>
            <p:nvPr/>
          </p:nvSpPr>
          <p:spPr>
            <a:xfrm>
              <a:off x="1935163" y="5357811"/>
              <a:ext cx="1087437" cy="72059"/>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Lst>
              <a:ahLst/>
              <a:cxnLst>
                <a:cxn ang="0">
                  <a:pos x="connsiteX0" y="connsiteY0"/>
                </a:cxn>
                <a:cxn ang="0">
                  <a:pos x="connsiteX1" y="connsiteY1"/>
                </a:cxn>
              </a:cxnLst>
              <a:rect l="l" t="t" r="r" b="b"/>
              <a:pathLst>
                <a:path w="1087437" h="72059">
                  <a:moveTo>
                    <a:pt x="0" y="0"/>
                  </a:moveTo>
                  <a:cubicBezTo>
                    <a:pt x="737129" y="4233"/>
                    <a:pt x="321733" y="91018"/>
                    <a:pt x="1087437" y="68263"/>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5" name="Freeform: Shape 394">
            <a:extLst>
              <a:ext uri="{FF2B5EF4-FFF2-40B4-BE49-F238E27FC236}">
                <a16:creationId xmlns:a16="http://schemas.microsoft.com/office/drawing/2014/main" id="{E3CAE3EA-5A81-4613-9B37-D973B8F2FF44}"/>
              </a:ext>
            </a:extLst>
          </p:cNvPr>
          <p:cNvSpPr/>
          <p:nvPr/>
        </p:nvSpPr>
        <p:spPr>
          <a:xfrm rot="10993266">
            <a:off x="5489831" y="56659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6" name="Freeform: Shape 395">
            <a:extLst>
              <a:ext uri="{FF2B5EF4-FFF2-40B4-BE49-F238E27FC236}">
                <a16:creationId xmlns:a16="http://schemas.microsoft.com/office/drawing/2014/main" id="{9B6528B6-80C4-43B5-874C-428324AE22D2}"/>
              </a:ext>
            </a:extLst>
          </p:cNvPr>
          <p:cNvSpPr/>
          <p:nvPr/>
        </p:nvSpPr>
        <p:spPr>
          <a:xfrm rot="10993266">
            <a:off x="5783997" y="567665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7" name="Freeform: Shape 396">
            <a:extLst>
              <a:ext uri="{FF2B5EF4-FFF2-40B4-BE49-F238E27FC236}">
                <a16:creationId xmlns:a16="http://schemas.microsoft.com/office/drawing/2014/main" id="{45BF15C2-94C5-41F3-BC31-A407A51E843D}"/>
              </a:ext>
            </a:extLst>
          </p:cNvPr>
          <p:cNvSpPr/>
          <p:nvPr/>
        </p:nvSpPr>
        <p:spPr>
          <a:xfrm rot="10993266">
            <a:off x="6099138" y="568605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79" name="Group 478">
            <a:extLst>
              <a:ext uri="{FF2B5EF4-FFF2-40B4-BE49-F238E27FC236}">
                <a16:creationId xmlns:a16="http://schemas.microsoft.com/office/drawing/2014/main" id="{A887994D-709C-43EB-85A0-66CAAE63BA29}"/>
              </a:ext>
            </a:extLst>
          </p:cNvPr>
          <p:cNvGrpSpPr/>
          <p:nvPr/>
        </p:nvGrpSpPr>
        <p:grpSpPr>
          <a:xfrm>
            <a:off x="5342387" y="6014812"/>
            <a:ext cx="1031977" cy="114824"/>
            <a:chOff x="3077668" y="6015774"/>
            <a:chExt cx="1031977" cy="114824"/>
          </a:xfrm>
          <a:solidFill>
            <a:srgbClr val="008000"/>
          </a:solidFill>
        </p:grpSpPr>
        <p:sp>
          <p:nvSpPr>
            <p:cNvPr id="480" name="Oval 479">
              <a:extLst>
                <a:ext uri="{FF2B5EF4-FFF2-40B4-BE49-F238E27FC236}">
                  <a16:creationId xmlns:a16="http://schemas.microsoft.com/office/drawing/2014/main" id="{49171818-7F36-4599-B332-07514869A6CA}"/>
                </a:ext>
              </a:extLst>
            </p:cNvPr>
            <p:cNvSpPr/>
            <p:nvPr/>
          </p:nvSpPr>
          <p:spPr>
            <a:xfrm>
              <a:off x="3846738" y="6036610"/>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1" name="Oval 480">
              <a:extLst>
                <a:ext uri="{FF2B5EF4-FFF2-40B4-BE49-F238E27FC236}">
                  <a16:creationId xmlns:a16="http://schemas.microsoft.com/office/drawing/2014/main" id="{E2EBD4C3-910C-4EE3-AFAC-2FF9DC39639D}"/>
                </a:ext>
              </a:extLst>
            </p:cNvPr>
            <p:cNvSpPr/>
            <p:nvPr/>
          </p:nvSpPr>
          <p:spPr>
            <a:xfrm>
              <a:off x="3410145"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2" name="Oval 481">
              <a:extLst>
                <a:ext uri="{FF2B5EF4-FFF2-40B4-BE49-F238E27FC236}">
                  <a16:creationId xmlns:a16="http://schemas.microsoft.com/office/drawing/2014/main" id="{D98996B4-7226-48A8-AC39-511A3EE0177B}"/>
                </a:ext>
              </a:extLst>
            </p:cNvPr>
            <p:cNvSpPr/>
            <p:nvPr/>
          </p:nvSpPr>
          <p:spPr>
            <a:xfrm rot="5400000">
              <a:off x="4015527"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3" name="Isosceles Triangle 482">
              <a:extLst>
                <a:ext uri="{FF2B5EF4-FFF2-40B4-BE49-F238E27FC236}">
                  <a16:creationId xmlns:a16="http://schemas.microsoft.com/office/drawing/2014/main" id="{037CEFA5-DD01-4E37-A00D-B5794ABAAE20}"/>
                </a:ext>
              </a:extLst>
            </p:cNvPr>
            <p:cNvSpPr/>
            <p:nvPr/>
          </p:nvSpPr>
          <p:spPr>
            <a:xfrm>
              <a:off x="3701207"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4" name="Isosceles Triangle 483">
              <a:extLst>
                <a:ext uri="{FF2B5EF4-FFF2-40B4-BE49-F238E27FC236}">
                  <a16:creationId xmlns:a16="http://schemas.microsoft.com/office/drawing/2014/main" id="{3A79D4D2-4D29-42C4-950B-933BF32BDE54}"/>
                </a:ext>
              </a:extLst>
            </p:cNvPr>
            <p:cNvSpPr/>
            <p:nvPr/>
          </p:nvSpPr>
          <p:spPr>
            <a:xfrm>
              <a:off x="3077668" y="6033655"/>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5" name="Oval 484">
              <a:extLst>
                <a:ext uri="{FF2B5EF4-FFF2-40B4-BE49-F238E27FC236}">
                  <a16:creationId xmlns:a16="http://schemas.microsoft.com/office/drawing/2014/main" id="{F90A52EE-E5FC-4875-B7D9-0319E470B66E}"/>
                </a:ext>
              </a:extLst>
            </p:cNvPr>
            <p:cNvSpPr/>
            <p:nvPr/>
          </p:nvSpPr>
          <p:spPr>
            <a:xfrm>
              <a:off x="3555676" y="6015774"/>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6" name="Rectangle: Rounded Corners 485">
              <a:extLst>
                <a:ext uri="{FF2B5EF4-FFF2-40B4-BE49-F238E27FC236}">
                  <a16:creationId xmlns:a16="http://schemas.microsoft.com/office/drawing/2014/main" id="{9754CFE5-B667-4B82-B639-D384F1E7E013}"/>
                </a:ext>
              </a:extLst>
            </p:cNvPr>
            <p:cNvSpPr/>
            <p:nvPr/>
          </p:nvSpPr>
          <p:spPr>
            <a:xfrm>
              <a:off x="3223199" y="6036610"/>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86" name="TextBox 585">
            <a:extLst>
              <a:ext uri="{FF2B5EF4-FFF2-40B4-BE49-F238E27FC236}">
                <a16:creationId xmlns:a16="http://schemas.microsoft.com/office/drawing/2014/main" id="{69480B1A-5FE4-4D26-B49E-A30AC7284FEB}"/>
              </a:ext>
            </a:extLst>
          </p:cNvPr>
          <p:cNvSpPr txBox="1"/>
          <p:nvPr/>
        </p:nvSpPr>
        <p:spPr>
          <a:xfrm>
            <a:off x="10014904" y="4803107"/>
            <a:ext cx="760144" cy="523220"/>
          </a:xfrm>
          <a:prstGeom prst="rect">
            <a:avLst/>
          </a:prstGeom>
          <a:noFill/>
        </p:spPr>
        <p:txBody>
          <a:bodyPr wrap="none" rtlCol="0">
            <a:spAutoFit/>
          </a:bodyPr>
          <a:lstStyle/>
          <a:p>
            <a:r>
              <a:rPr lang="en-US" sz="2800" dirty="0">
                <a:solidFill>
                  <a:srgbClr val="9900CC"/>
                </a:solidFill>
                <a:latin typeface="Candara" panose="020E0502030303020204" pitchFamily="34" charset="0"/>
              </a:rPr>
              <a:t>Sub</a:t>
            </a:r>
          </a:p>
        </p:txBody>
      </p:sp>
      <p:sp>
        <p:nvSpPr>
          <p:cNvPr id="588" name="Rectangle 587">
            <a:extLst>
              <a:ext uri="{FF2B5EF4-FFF2-40B4-BE49-F238E27FC236}">
                <a16:creationId xmlns:a16="http://schemas.microsoft.com/office/drawing/2014/main" id="{4CCA1B17-69DC-4491-9CEC-5DDFA3899395}"/>
              </a:ext>
            </a:extLst>
          </p:cNvPr>
          <p:cNvSpPr/>
          <p:nvPr/>
        </p:nvSpPr>
        <p:spPr>
          <a:xfrm>
            <a:off x="9831426" y="5499889"/>
            <a:ext cx="1127101" cy="731863"/>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0" name="Rectangle 589">
            <a:extLst>
              <a:ext uri="{FF2B5EF4-FFF2-40B4-BE49-F238E27FC236}">
                <a16:creationId xmlns:a16="http://schemas.microsoft.com/office/drawing/2014/main" id="{C9E4F3E5-C8BF-4331-84AD-624CA039E97B}"/>
              </a:ext>
            </a:extLst>
          </p:cNvPr>
          <p:cNvSpPr/>
          <p:nvPr/>
        </p:nvSpPr>
        <p:spPr>
          <a:xfrm>
            <a:off x="9831426" y="5242143"/>
            <a:ext cx="1127101" cy="507273"/>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7FC331AF-DE11-46C3-AB32-7D6860500053}"/>
              </a:ext>
            </a:extLst>
          </p:cNvPr>
          <p:cNvGrpSpPr/>
          <p:nvPr/>
        </p:nvGrpSpPr>
        <p:grpSpPr>
          <a:xfrm>
            <a:off x="7566078" y="4803107"/>
            <a:ext cx="1127227" cy="1428646"/>
            <a:chOff x="7566078" y="4803107"/>
            <a:chExt cx="1127227" cy="1428646"/>
          </a:xfrm>
        </p:grpSpPr>
        <p:grpSp>
          <p:nvGrpSpPr>
            <p:cNvPr id="487" name="Group 486">
              <a:extLst>
                <a:ext uri="{FF2B5EF4-FFF2-40B4-BE49-F238E27FC236}">
                  <a16:creationId xmlns:a16="http://schemas.microsoft.com/office/drawing/2014/main" id="{C0EA6C60-C482-472C-AA5A-A91EBEDF6C3C}"/>
                </a:ext>
              </a:extLst>
            </p:cNvPr>
            <p:cNvGrpSpPr/>
            <p:nvPr/>
          </p:nvGrpSpPr>
          <p:grpSpPr>
            <a:xfrm>
              <a:off x="7566204" y="4803107"/>
              <a:ext cx="1127101" cy="1428646"/>
              <a:chOff x="7656305" y="4803107"/>
              <a:chExt cx="1127101" cy="1428646"/>
            </a:xfrm>
          </p:grpSpPr>
          <p:sp>
            <p:nvSpPr>
              <p:cNvPr id="492" name="TextBox 491">
                <a:extLst>
                  <a:ext uri="{FF2B5EF4-FFF2-40B4-BE49-F238E27FC236}">
                    <a16:creationId xmlns:a16="http://schemas.microsoft.com/office/drawing/2014/main" id="{46706608-1132-4B32-A6F0-CC8645637A9A}"/>
                  </a:ext>
                </a:extLst>
              </p:cNvPr>
              <p:cNvSpPr txBox="1"/>
              <p:nvPr/>
            </p:nvSpPr>
            <p:spPr>
              <a:xfrm>
                <a:off x="7894377" y="4803107"/>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nvGrpSpPr>
              <p:cNvPr id="493" name="Group 492">
                <a:extLst>
                  <a:ext uri="{FF2B5EF4-FFF2-40B4-BE49-F238E27FC236}">
                    <a16:creationId xmlns:a16="http://schemas.microsoft.com/office/drawing/2014/main" id="{3A4DDF00-DDF9-4663-BE9C-72CBB6D71F08}"/>
                  </a:ext>
                </a:extLst>
              </p:cNvPr>
              <p:cNvGrpSpPr/>
              <p:nvPr/>
            </p:nvGrpSpPr>
            <p:grpSpPr>
              <a:xfrm>
                <a:off x="7656305" y="5242144"/>
                <a:ext cx="1127101" cy="989609"/>
                <a:chOff x="770536" y="5130779"/>
                <a:chExt cx="1127101" cy="989609"/>
              </a:xfrm>
            </p:grpSpPr>
            <p:sp>
              <p:nvSpPr>
                <p:cNvPr id="494" name="Rectangle 493">
                  <a:extLst>
                    <a:ext uri="{FF2B5EF4-FFF2-40B4-BE49-F238E27FC236}">
                      <a16:creationId xmlns:a16="http://schemas.microsoft.com/office/drawing/2014/main" id="{0D21F590-1011-492C-84EC-3EAC0F8D4775}"/>
                    </a:ext>
                  </a:extLst>
                </p:cNvPr>
                <p:cNvSpPr/>
                <p:nvPr/>
              </p:nvSpPr>
              <p:spPr>
                <a:xfrm>
                  <a:off x="770536" y="5377754"/>
                  <a:ext cx="1127101" cy="495089"/>
                </a:xfrm>
                <a:prstGeom prst="rect">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5" name="Rectangle 494">
                  <a:extLst>
                    <a:ext uri="{FF2B5EF4-FFF2-40B4-BE49-F238E27FC236}">
                      <a16:creationId xmlns:a16="http://schemas.microsoft.com/office/drawing/2014/main" id="{49005618-8FA5-430C-9B7D-FBE11CAD5E87}"/>
                    </a:ext>
                  </a:extLst>
                </p:cNvPr>
                <p:cNvSpPr/>
                <p:nvPr/>
              </p:nvSpPr>
              <p:spPr>
                <a:xfrm>
                  <a:off x="770536" y="5791204"/>
                  <a:ext cx="1127101" cy="329184"/>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6" name="Rectangle 495">
                  <a:extLst>
                    <a:ext uri="{FF2B5EF4-FFF2-40B4-BE49-F238E27FC236}">
                      <a16:creationId xmlns:a16="http://schemas.microsoft.com/office/drawing/2014/main" id="{D7A384EA-4D75-4690-845B-A76356B31E75}"/>
                    </a:ext>
                  </a:extLst>
                </p:cNvPr>
                <p:cNvSpPr/>
                <p:nvPr/>
              </p:nvSpPr>
              <p:spPr>
                <a:xfrm>
                  <a:off x="770536" y="5130779"/>
                  <a:ext cx="1127101" cy="329184"/>
                </a:xfrm>
                <a:prstGeom prst="rect">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cxnSp>
          <p:nvCxnSpPr>
            <p:cNvPr id="502" name="Straight Connector 501">
              <a:extLst>
                <a:ext uri="{FF2B5EF4-FFF2-40B4-BE49-F238E27FC236}">
                  <a16:creationId xmlns:a16="http://schemas.microsoft.com/office/drawing/2014/main" id="{67FA5AC5-2E85-457A-B37D-9766C1DDD3F3}"/>
                </a:ext>
              </a:extLst>
            </p:cNvPr>
            <p:cNvCxnSpPr>
              <a:cxnSpLocks/>
            </p:cNvCxnSpPr>
            <p:nvPr/>
          </p:nvCxnSpPr>
          <p:spPr>
            <a:xfrm>
              <a:off x="7566078" y="5411078"/>
              <a:ext cx="1127101"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grpSp>
          <p:nvGrpSpPr>
            <p:cNvPr id="504" name="Group 503">
              <a:extLst>
                <a:ext uri="{FF2B5EF4-FFF2-40B4-BE49-F238E27FC236}">
                  <a16:creationId xmlns:a16="http://schemas.microsoft.com/office/drawing/2014/main" id="{8DCC0DA1-7A4E-47FB-9BCF-0F6626D5FB08}"/>
                </a:ext>
              </a:extLst>
            </p:cNvPr>
            <p:cNvGrpSpPr/>
            <p:nvPr/>
          </p:nvGrpSpPr>
          <p:grpSpPr>
            <a:xfrm>
              <a:off x="7597138" y="5292438"/>
              <a:ext cx="1053459" cy="80526"/>
              <a:chOff x="5357846" y="5249996"/>
              <a:chExt cx="1053459" cy="80526"/>
            </a:xfrm>
          </p:grpSpPr>
          <p:grpSp>
            <p:nvGrpSpPr>
              <p:cNvPr id="555" name="Group 554">
                <a:extLst>
                  <a:ext uri="{FF2B5EF4-FFF2-40B4-BE49-F238E27FC236}">
                    <a16:creationId xmlns:a16="http://schemas.microsoft.com/office/drawing/2014/main" id="{84ACCEF5-E0BA-405D-A28A-1DC46D928BAA}"/>
                  </a:ext>
                </a:extLst>
              </p:cNvPr>
              <p:cNvGrpSpPr/>
              <p:nvPr/>
            </p:nvGrpSpPr>
            <p:grpSpPr>
              <a:xfrm>
                <a:off x="5357846" y="5252121"/>
                <a:ext cx="527322" cy="78401"/>
                <a:chOff x="3064128" y="5259734"/>
                <a:chExt cx="954674" cy="250936"/>
              </a:xfrm>
            </p:grpSpPr>
            <p:sp>
              <p:nvSpPr>
                <p:cNvPr id="568" name="Freeform: Shape 567">
                  <a:extLst>
                    <a:ext uri="{FF2B5EF4-FFF2-40B4-BE49-F238E27FC236}">
                      <a16:creationId xmlns:a16="http://schemas.microsoft.com/office/drawing/2014/main" id="{F3C6F402-1DBA-4074-8507-AC0CDC13529E}"/>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9" name="Freeform: Shape 568">
                  <a:extLst>
                    <a:ext uri="{FF2B5EF4-FFF2-40B4-BE49-F238E27FC236}">
                      <a16:creationId xmlns:a16="http://schemas.microsoft.com/office/drawing/2014/main" id="{C7CD543E-9846-4AE5-B644-0ADE2A45D5A9}"/>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0" name="Freeform: Shape 569">
                  <a:extLst>
                    <a:ext uri="{FF2B5EF4-FFF2-40B4-BE49-F238E27FC236}">
                      <a16:creationId xmlns:a16="http://schemas.microsoft.com/office/drawing/2014/main" id="{96BA3C69-2732-4B1D-B386-46E36FFD627C}"/>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1" name="Freeform: Shape 570">
                  <a:extLst>
                    <a:ext uri="{FF2B5EF4-FFF2-40B4-BE49-F238E27FC236}">
                      <a16:creationId xmlns:a16="http://schemas.microsoft.com/office/drawing/2014/main" id="{F26BF069-B0BA-4C80-A56F-213BF2441FAA}"/>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2" name="Freeform: Shape 571">
                  <a:extLst>
                    <a:ext uri="{FF2B5EF4-FFF2-40B4-BE49-F238E27FC236}">
                      <a16:creationId xmlns:a16="http://schemas.microsoft.com/office/drawing/2014/main" id="{398D54C7-5901-4E2B-8927-FC3AC5D3A612}"/>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3" name="Freeform: Shape 572">
                  <a:extLst>
                    <a:ext uri="{FF2B5EF4-FFF2-40B4-BE49-F238E27FC236}">
                      <a16:creationId xmlns:a16="http://schemas.microsoft.com/office/drawing/2014/main" id="{6008597B-4D66-415B-A2B7-85411668670E}"/>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4" name="Freeform: Shape 573">
                  <a:extLst>
                    <a:ext uri="{FF2B5EF4-FFF2-40B4-BE49-F238E27FC236}">
                      <a16:creationId xmlns:a16="http://schemas.microsoft.com/office/drawing/2014/main" id="{F1F2EF07-2746-409A-AFB1-3EF2FD3C31D4}"/>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5" name="Freeform: Shape 574">
                  <a:extLst>
                    <a:ext uri="{FF2B5EF4-FFF2-40B4-BE49-F238E27FC236}">
                      <a16:creationId xmlns:a16="http://schemas.microsoft.com/office/drawing/2014/main" id="{B8564401-1FDA-4A65-BFDF-2CE564E8C4C8}"/>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6" name="Freeform: Shape 575">
                  <a:extLst>
                    <a:ext uri="{FF2B5EF4-FFF2-40B4-BE49-F238E27FC236}">
                      <a16:creationId xmlns:a16="http://schemas.microsoft.com/office/drawing/2014/main" id="{0839D9B7-0444-460B-A9C8-D03812DEC9C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7" name="Freeform: Shape 576">
                  <a:extLst>
                    <a:ext uri="{FF2B5EF4-FFF2-40B4-BE49-F238E27FC236}">
                      <a16:creationId xmlns:a16="http://schemas.microsoft.com/office/drawing/2014/main" id="{49FA6909-D6CF-4C36-BAC6-D8CEDAA8FBC6}"/>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8" name="Freeform: Shape 577">
                  <a:extLst>
                    <a:ext uri="{FF2B5EF4-FFF2-40B4-BE49-F238E27FC236}">
                      <a16:creationId xmlns:a16="http://schemas.microsoft.com/office/drawing/2014/main" id="{7421BF2B-7F53-4D7E-9D8A-B08808A27246}"/>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6" name="Group 555">
                <a:extLst>
                  <a:ext uri="{FF2B5EF4-FFF2-40B4-BE49-F238E27FC236}">
                    <a16:creationId xmlns:a16="http://schemas.microsoft.com/office/drawing/2014/main" id="{E10AE987-B00B-4A0C-B180-FFFF53BD00FB}"/>
                  </a:ext>
                </a:extLst>
              </p:cNvPr>
              <p:cNvGrpSpPr/>
              <p:nvPr/>
            </p:nvGrpSpPr>
            <p:grpSpPr>
              <a:xfrm>
                <a:off x="5883983" y="5249996"/>
                <a:ext cx="527322" cy="78401"/>
                <a:chOff x="3064128" y="5259734"/>
                <a:chExt cx="954674" cy="250936"/>
              </a:xfrm>
            </p:grpSpPr>
            <p:sp>
              <p:nvSpPr>
                <p:cNvPr id="557" name="Freeform: Shape 556">
                  <a:extLst>
                    <a:ext uri="{FF2B5EF4-FFF2-40B4-BE49-F238E27FC236}">
                      <a16:creationId xmlns:a16="http://schemas.microsoft.com/office/drawing/2014/main" id="{860EABBF-E812-47EF-9E86-DA86A771E393}"/>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Freeform: Shape 557">
                  <a:extLst>
                    <a:ext uri="{FF2B5EF4-FFF2-40B4-BE49-F238E27FC236}">
                      <a16:creationId xmlns:a16="http://schemas.microsoft.com/office/drawing/2014/main" id="{20184A3F-88CA-4A6A-A32A-66CCE7B02A6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Freeform: Shape 558">
                  <a:extLst>
                    <a:ext uri="{FF2B5EF4-FFF2-40B4-BE49-F238E27FC236}">
                      <a16:creationId xmlns:a16="http://schemas.microsoft.com/office/drawing/2014/main" id="{F7771EAA-EE9A-4E8B-90F2-368FB188F413}"/>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0" name="Freeform: Shape 559">
                  <a:extLst>
                    <a:ext uri="{FF2B5EF4-FFF2-40B4-BE49-F238E27FC236}">
                      <a16:creationId xmlns:a16="http://schemas.microsoft.com/office/drawing/2014/main" id="{92F7952C-813A-4D6F-A700-EB2F54E25A9D}"/>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1" name="Freeform: Shape 560">
                  <a:extLst>
                    <a:ext uri="{FF2B5EF4-FFF2-40B4-BE49-F238E27FC236}">
                      <a16:creationId xmlns:a16="http://schemas.microsoft.com/office/drawing/2014/main" id="{535B9675-8FA4-47D8-84F4-27A6FE0876A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2" name="Freeform: Shape 561">
                  <a:extLst>
                    <a:ext uri="{FF2B5EF4-FFF2-40B4-BE49-F238E27FC236}">
                      <a16:creationId xmlns:a16="http://schemas.microsoft.com/office/drawing/2014/main" id="{666F7B34-8D25-4D17-84B7-A0244DB7291C}"/>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3" name="Freeform: Shape 562">
                  <a:extLst>
                    <a:ext uri="{FF2B5EF4-FFF2-40B4-BE49-F238E27FC236}">
                      <a16:creationId xmlns:a16="http://schemas.microsoft.com/office/drawing/2014/main" id="{5215F1A9-FBEF-48F8-B25D-F027546A8881}"/>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4" name="Freeform: Shape 563">
                  <a:extLst>
                    <a:ext uri="{FF2B5EF4-FFF2-40B4-BE49-F238E27FC236}">
                      <a16:creationId xmlns:a16="http://schemas.microsoft.com/office/drawing/2014/main" id="{B0F45B8B-E20A-465C-930C-0A8D95173341}"/>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5" name="Freeform: Shape 564">
                  <a:extLst>
                    <a:ext uri="{FF2B5EF4-FFF2-40B4-BE49-F238E27FC236}">
                      <a16:creationId xmlns:a16="http://schemas.microsoft.com/office/drawing/2014/main" id="{BA290C23-ABEA-4023-954C-8C24B96957BB}"/>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6" name="Freeform: Shape 565">
                  <a:extLst>
                    <a:ext uri="{FF2B5EF4-FFF2-40B4-BE49-F238E27FC236}">
                      <a16:creationId xmlns:a16="http://schemas.microsoft.com/office/drawing/2014/main" id="{2234E065-5F9A-498D-A3CA-AE798732132F}"/>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7" name="Freeform: Shape 566">
                  <a:extLst>
                    <a:ext uri="{FF2B5EF4-FFF2-40B4-BE49-F238E27FC236}">
                      <a16:creationId xmlns:a16="http://schemas.microsoft.com/office/drawing/2014/main" id="{95C7E91F-D27A-435D-A77E-215E579ACB19}"/>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05" name="Group 504">
              <a:extLst>
                <a:ext uri="{FF2B5EF4-FFF2-40B4-BE49-F238E27FC236}">
                  <a16:creationId xmlns:a16="http://schemas.microsoft.com/office/drawing/2014/main" id="{12BFB677-8BBD-4566-956D-CE0FD5CF163C}"/>
                </a:ext>
              </a:extLst>
            </p:cNvPr>
            <p:cNvGrpSpPr/>
            <p:nvPr/>
          </p:nvGrpSpPr>
          <p:grpSpPr>
            <a:xfrm>
              <a:off x="7597138" y="5450006"/>
              <a:ext cx="1053459" cy="80526"/>
              <a:chOff x="5435623" y="5361115"/>
              <a:chExt cx="1053459" cy="80526"/>
            </a:xfrm>
          </p:grpSpPr>
          <p:grpSp>
            <p:nvGrpSpPr>
              <p:cNvPr id="531" name="Group 530">
                <a:extLst>
                  <a:ext uri="{FF2B5EF4-FFF2-40B4-BE49-F238E27FC236}">
                    <a16:creationId xmlns:a16="http://schemas.microsoft.com/office/drawing/2014/main" id="{B1CA8DCB-5326-4F94-80CD-A6DF2839473E}"/>
                  </a:ext>
                </a:extLst>
              </p:cNvPr>
              <p:cNvGrpSpPr/>
              <p:nvPr/>
            </p:nvGrpSpPr>
            <p:grpSpPr>
              <a:xfrm>
                <a:off x="5435623" y="5363240"/>
                <a:ext cx="527322" cy="78401"/>
                <a:chOff x="3064128" y="5259734"/>
                <a:chExt cx="954674" cy="250936"/>
              </a:xfrm>
            </p:grpSpPr>
            <p:sp>
              <p:nvSpPr>
                <p:cNvPr id="544" name="Freeform: Shape 543">
                  <a:extLst>
                    <a:ext uri="{FF2B5EF4-FFF2-40B4-BE49-F238E27FC236}">
                      <a16:creationId xmlns:a16="http://schemas.microsoft.com/office/drawing/2014/main" id="{9FFE8602-1DF8-49A4-A864-9DDC517A9F94}"/>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Freeform: Shape 544">
                  <a:extLst>
                    <a:ext uri="{FF2B5EF4-FFF2-40B4-BE49-F238E27FC236}">
                      <a16:creationId xmlns:a16="http://schemas.microsoft.com/office/drawing/2014/main" id="{3CED8BD8-8708-4556-99E0-ABD90057DE46}"/>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6" name="Freeform: Shape 545">
                  <a:extLst>
                    <a:ext uri="{FF2B5EF4-FFF2-40B4-BE49-F238E27FC236}">
                      <a16:creationId xmlns:a16="http://schemas.microsoft.com/office/drawing/2014/main" id="{F86F6B26-39F0-42B5-A104-7E5E3664BB29}"/>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7" name="Freeform: Shape 546">
                  <a:extLst>
                    <a:ext uri="{FF2B5EF4-FFF2-40B4-BE49-F238E27FC236}">
                      <a16:creationId xmlns:a16="http://schemas.microsoft.com/office/drawing/2014/main" id="{129FA905-06F5-46E1-B412-52D35091014B}"/>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8" name="Freeform: Shape 547">
                  <a:extLst>
                    <a:ext uri="{FF2B5EF4-FFF2-40B4-BE49-F238E27FC236}">
                      <a16:creationId xmlns:a16="http://schemas.microsoft.com/office/drawing/2014/main" id="{89B6B628-6915-47FE-AD1F-63F43DF201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9" name="Freeform: Shape 548">
                  <a:extLst>
                    <a:ext uri="{FF2B5EF4-FFF2-40B4-BE49-F238E27FC236}">
                      <a16:creationId xmlns:a16="http://schemas.microsoft.com/office/drawing/2014/main" id="{AE1E18C5-5614-44F7-BC16-A4C2DAEB34A9}"/>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0" name="Freeform: Shape 549">
                  <a:extLst>
                    <a:ext uri="{FF2B5EF4-FFF2-40B4-BE49-F238E27FC236}">
                      <a16:creationId xmlns:a16="http://schemas.microsoft.com/office/drawing/2014/main" id="{A080F99D-C8DD-4E8E-9EC2-81F30DD5B59F}"/>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1" name="Freeform: Shape 550">
                  <a:extLst>
                    <a:ext uri="{FF2B5EF4-FFF2-40B4-BE49-F238E27FC236}">
                      <a16:creationId xmlns:a16="http://schemas.microsoft.com/office/drawing/2014/main" id="{4797BEAC-F93B-4B74-BAE9-D44E9037FC23}"/>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93FCBC2F-F0F5-4337-8B68-515CA341CE82}"/>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Freeform: Shape 552">
                  <a:extLst>
                    <a:ext uri="{FF2B5EF4-FFF2-40B4-BE49-F238E27FC236}">
                      <a16:creationId xmlns:a16="http://schemas.microsoft.com/office/drawing/2014/main" id="{3D444828-4A1B-4C4C-B7D4-77C9C362EA7C}"/>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Freeform: Shape 553">
                  <a:extLst>
                    <a:ext uri="{FF2B5EF4-FFF2-40B4-BE49-F238E27FC236}">
                      <a16:creationId xmlns:a16="http://schemas.microsoft.com/office/drawing/2014/main" id="{A6347DB4-9E35-41F8-A065-A3601EE3BFD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2" name="Group 531">
                <a:extLst>
                  <a:ext uri="{FF2B5EF4-FFF2-40B4-BE49-F238E27FC236}">
                    <a16:creationId xmlns:a16="http://schemas.microsoft.com/office/drawing/2014/main" id="{1DB145FE-93C7-4D68-A5C4-8416F5F4DBCC}"/>
                  </a:ext>
                </a:extLst>
              </p:cNvPr>
              <p:cNvGrpSpPr/>
              <p:nvPr/>
            </p:nvGrpSpPr>
            <p:grpSpPr>
              <a:xfrm>
                <a:off x="5961760" y="5361115"/>
                <a:ext cx="527322" cy="78401"/>
                <a:chOff x="3064128" y="5259734"/>
                <a:chExt cx="954674" cy="250936"/>
              </a:xfrm>
            </p:grpSpPr>
            <p:sp>
              <p:nvSpPr>
                <p:cNvPr id="533" name="Freeform: Shape 532">
                  <a:extLst>
                    <a:ext uri="{FF2B5EF4-FFF2-40B4-BE49-F238E27FC236}">
                      <a16:creationId xmlns:a16="http://schemas.microsoft.com/office/drawing/2014/main" id="{3331C530-6487-43B3-858D-1EB3A7FBA91B}"/>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4" name="Freeform: Shape 533">
                  <a:extLst>
                    <a:ext uri="{FF2B5EF4-FFF2-40B4-BE49-F238E27FC236}">
                      <a16:creationId xmlns:a16="http://schemas.microsoft.com/office/drawing/2014/main" id="{D3F6D62B-BB7C-4FDD-A106-3F3659E41233}"/>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5" name="Freeform: Shape 534">
                  <a:extLst>
                    <a:ext uri="{FF2B5EF4-FFF2-40B4-BE49-F238E27FC236}">
                      <a16:creationId xmlns:a16="http://schemas.microsoft.com/office/drawing/2014/main" id="{5FE930F6-8493-42E4-BE9C-A7D9D9DBEE1A}"/>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6" name="Freeform: Shape 535">
                  <a:extLst>
                    <a:ext uri="{FF2B5EF4-FFF2-40B4-BE49-F238E27FC236}">
                      <a16:creationId xmlns:a16="http://schemas.microsoft.com/office/drawing/2014/main" id="{2618E441-5AE2-42B1-9B47-20175F16A5C1}"/>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7" name="Freeform: Shape 536">
                  <a:extLst>
                    <a:ext uri="{FF2B5EF4-FFF2-40B4-BE49-F238E27FC236}">
                      <a16:creationId xmlns:a16="http://schemas.microsoft.com/office/drawing/2014/main" id="{FA40196A-C3EF-4750-9EB4-4C079EF6F0B4}"/>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8" name="Freeform: Shape 537">
                  <a:extLst>
                    <a:ext uri="{FF2B5EF4-FFF2-40B4-BE49-F238E27FC236}">
                      <a16:creationId xmlns:a16="http://schemas.microsoft.com/office/drawing/2014/main" id="{D11BA7C4-67AC-492C-B4D8-64C426506C76}"/>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9" name="Freeform: Shape 538">
                  <a:extLst>
                    <a:ext uri="{FF2B5EF4-FFF2-40B4-BE49-F238E27FC236}">
                      <a16:creationId xmlns:a16="http://schemas.microsoft.com/office/drawing/2014/main" id="{6915A973-8147-4FF0-B93A-B926F6BE1E7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0" name="Freeform: Shape 539">
                  <a:extLst>
                    <a:ext uri="{FF2B5EF4-FFF2-40B4-BE49-F238E27FC236}">
                      <a16:creationId xmlns:a16="http://schemas.microsoft.com/office/drawing/2014/main" id="{7E9C79E5-EC0D-40D9-A07B-16B73460B38A}"/>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1" name="Freeform: Shape 540">
                  <a:extLst>
                    <a:ext uri="{FF2B5EF4-FFF2-40B4-BE49-F238E27FC236}">
                      <a16:creationId xmlns:a16="http://schemas.microsoft.com/office/drawing/2014/main" id="{22683571-C41C-4B40-8AB4-2CB4CB80AB24}"/>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 name="Freeform: Shape 541">
                  <a:extLst>
                    <a:ext uri="{FF2B5EF4-FFF2-40B4-BE49-F238E27FC236}">
                      <a16:creationId xmlns:a16="http://schemas.microsoft.com/office/drawing/2014/main" id="{A8C9A5A5-7531-49B3-A05D-9FADB6CDED3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3" name="Freeform: Shape 542">
                  <a:extLst>
                    <a:ext uri="{FF2B5EF4-FFF2-40B4-BE49-F238E27FC236}">
                      <a16:creationId xmlns:a16="http://schemas.microsoft.com/office/drawing/2014/main" id="{C92DE09C-33E5-4FEE-B8A9-806532CD624D}"/>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w="635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8" name="Group 47">
              <a:extLst>
                <a:ext uri="{FF2B5EF4-FFF2-40B4-BE49-F238E27FC236}">
                  <a16:creationId xmlns:a16="http://schemas.microsoft.com/office/drawing/2014/main" id="{54E09A22-EA10-4E34-86CA-E2A21BA7B96C}"/>
                </a:ext>
              </a:extLst>
            </p:cNvPr>
            <p:cNvGrpSpPr/>
            <p:nvPr/>
          </p:nvGrpSpPr>
          <p:grpSpPr>
            <a:xfrm>
              <a:off x="7751701" y="5677413"/>
              <a:ext cx="755408" cy="171815"/>
              <a:chOff x="7751701" y="5677413"/>
              <a:chExt cx="755408" cy="171815"/>
            </a:xfrm>
          </p:grpSpPr>
          <p:sp>
            <p:nvSpPr>
              <p:cNvPr id="599" name="Freeform: Shape 598">
                <a:extLst>
                  <a:ext uri="{FF2B5EF4-FFF2-40B4-BE49-F238E27FC236}">
                    <a16:creationId xmlns:a16="http://schemas.microsoft.com/office/drawing/2014/main" id="{8B89BF41-0C97-4CE8-866F-3E893B9E565C}"/>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0" name="Freeform: Shape 599">
                <a:extLst>
                  <a:ext uri="{FF2B5EF4-FFF2-40B4-BE49-F238E27FC236}">
                    <a16:creationId xmlns:a16="http://schemas.microsoft.com/office/drawing/2014/main" id="{B3559290-937F-4856-87DB-88FD3170DF90}"/>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1" name="Freeform: Shape 600">
                <a:extLst>
                  <a:ext uri="{FF2B5EF4-FFF2-40B4-BE49-F238E27FC236}">
                    <a16:creationId xmlns:a16="http://schemas.microsoft.com/office/drawing/2014/main" id="{775BC5FC-DEDB-48E3-86EC-8F479ABBDCBB}"/>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0" name="Group 129">
              <a:extLst>
                <a:ext uri="{FF2B5EF4-FFF2-40B4-BE49-F238E27FC236}">
                  <a16:creationId xmlns:a16="http://schemas.microsoft.com/office/drawing/2014/main" id="{E64B9FE5-0836-4BE7-BD67-21CA26B10FC9}"/>
                </a:ext>
              </a:extLst>
            </p:cNvPr>
            <p:cNvGrpSpPr/>
            <p:nvPr/>
          </p:nvGrpSpPr>
          <p:grpSpPr>
            <a:xfrm>
              <a:off x="7623574" y="6017027"/>
              <a:ext cx="1031977" cy="114824"/>
              <a:chOff x="7623574" y="6017027"/>
              <a:chExt cx="1031977" cy="114824"/>
            </a:xfrm>
            <a:solidFill>
              <a:srgbClr val="0000FF"/>
            </a:solidFill>
          </p:grpSpPr>
          <p:sp>
            <p:nvSpPr>
              <p:cNvPr id="603" name="Oval 602">
                <a:extLst>
                  <a:ext uri="{FF2B5EF4-FFF2-40B4-BE49-F238E27FC236}">
                    <a16:creationId xmlns:a16="http://schemas.microsoft.com/office/drawing/2014/main" id="{B91BF654-9ED5-483D-83A5-52DA71535679}"/>
                  </a:ext>
                </a:extLst>
              </p:cNvPr>
              <p:cNvSpPr/>
              <p:nvPr/>
            </p:nvSpPr>
            <p:spPr>
              <a:xfrm>
                <a:off x="8392644" y="6037863"/>
                <a:ext cx="75963" cy="73152"/>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 name="Oval 603">
                <a:extLst>
                  <a:ext uri="{FF2B5EF4-FFF2-40B4-BE49-F238E27FC236}">
                    <a16:creationId xmlns:a16="http://schemas.microsoft.com/office/drawing/2014/main" id="{94B1EA2C-6C5D-409C-8153-7E110109EBE1}"/>
                  </a:ext>
                </a:extLst>
              </p:cNvPr>
              <p:cNvSpPr/>
              <p:nvPr/>
            </p:nvSpPr>
            <p:spPr>
              <a:xfrm>
                <a:off x="7956051"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5" name="Oval 604">
                <a:extLst>
                  <a:ext uri="{FF2B5EF4-FFF2-40B4-BE49-F238E27FC236}">
                    <a16:creationId xmlns:a16="http://schemas.microsoft.com/office/drawing/2014/main" id="{E618B750-059F-4799-B46C-CF9933BFF72A}"/>
                  </a:ext>
                </a:extLst>
              </p:cNvPr>
              <p:cNvSpPr/>
              <p:nvPr/>
            </p:nvSpPr>
            <p:spPr>
              <a:xfrm rot="5400000">
                <a:off x="8561433"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Isosceles Triangle 605">
                <a:extLst>
                  <a:ext uri="{FF2B5EF4-FFF2-40B4-BE49-F238E27FC236}">
                    <a16:creationId xmlns:a16="http://schemas.microsoft.com/office/drawing/2014/main" id="{112612FD-EB3C-4476-87CF-3B81E812130B}"/>
                  </a:ext>
                </a:extLst>
              </p:cNvPr>
              <p:cNvSpPr/>
              <p:nvPr/>
            </p:nvSpPr>
            <p:spPr>
              <a:xfrm>
                <a:off x="8247113"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7" name="Isosceles Triangle 606">
                <a:extLst>
                  <a:ext uri="{FF2B5EF4-FFF2-40B4-BE49-F238E27FC236}">
                    <a16:creationId xmlns:a16="http://schemas.microsoft.com/office/drawing/2014/main" id="{03969A4F-AD17-44F6-A8F0-1095B3B8B37F}"/>
                  </a:ext>
                </a:extLst>
              </p:cNvPr>
              <p:cNvSpPr/>
              <p:nvPr/>
            </p:nvSpPr>
            <p:spPr>
              <a:xfrm>
                <a:off x="7623574" y="6034908"/>
                <a:ext cx="73411" cy="79063"/>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Oval 607">
                <a:extLst>
                  <a:ext uri="{FF2B5EF4-FFF2-40B4-BE49-F238E27FC236}">
                    <a16:creationId xmlns:a16="http://schemas.microsoft.com/office/drawing/2014/main" id="{8E350BC1-EC80-484B-8493-E63ECC0CE567}"/>
                  </a:ext>
                </a:extLst>
              </p:cNvPr>
              <p:cNvSpPr/>
              <p:nvPr/>
            </p:nvSpPr>
            <p:spPr>
              <a:xfrm>
                <a:off x="8101582" y="6017027"/>
                <a:ext cx="73411" cy="11482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9" name="Rectangle: Rounded Corners 608">
                <a:extLst>
                  <a:ext uri="{FF2B5EF4-FFF2-40B4-BE49-F238E27FC236}">
                    <a16:creationId xmlns:a16="http://schemas.microsoft.com/office/drawing/2014/main" id="{036B8AD0-4592-4399-A701-AE5A5107B36A}"/>
                  </a:ext>
                </a:extLst>
              </p:cNvPr>
              <p:cNvSpPr/>
              <p:nvPr/>
            </p:nvSpPr>
            <p:spPr>
              <a:xfrm>
                <a:off x="7769105" y="6037863"/>
                <a:ext cx="114826" cy="73152"/>
              </a:xfrm>
              <a:prstGeom prst="round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98" name="Freeform: Shape 697">
            <a:extLst>
              <a:ext uri="{FF2B5EF4-FFF2-40B4-BE49-F238E27FC236}">
                <a16:creationId xmlns:a16="http://schemas.microsoft.com/office/drawing/2014/main" id="{6B388FF9-807D-46AB-985F-677CF875146D}"/>
              </a:ext>
            </a:extLst>
          </p:cNvPr>
          <p:cNvSpPr/>
          <p:nvPr/>
        </p:nvSpPr>
        <p:spPr>
          <a:xfrm>
            <a:off x="6475212" y="5511259"/>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8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04" name="Group 703">
            <a:extLst>
              <a:ext uri="{FF2B5EF4-FFF2-40B4-BE49-F238E27FC236}">
                <a16:creationId xmlns:a16="http://schemas.microsoft.com/office/drawing/2014/main" id="{4574BA36-AA5F-4F80-88CC-1299304C4117}"/>
              </a:ext>
            </a:extLst>
          </p:cNvPr>
          <p:cNvGrpSpPr/>
          <p:nvPr/>
        </p:nvGrpSpPr>
        <p:grpSpPr>
          <a:xfrm>
            <a:off x="10026955" y="5898626"/>
            <a:ext cx="755408" cy="171815"/>
            <a:chOff x="7751701" y="5677413"/>
            <a:chExt cx="755408" cy="171815"/>
          </a:xfrm>
          <a:solidFill>
            <a:srgbClr val="9900CC"/>
          </a:solidFill>
        </p:grpSpPr>
        <p:sp>
          <p:nvSpPr>
            <p:cNvPr id="705" name="Freeform: Shape 704">
              <a:extLst>
                <a:ext uri="{FF2B5EF4-FFF2-40B4-BE49-F238E27FC236}">
                  <a16:creationId xmlns:a16="http://schemas.microsoft.com/office/drawing/2014/main" id="{B73579CB-AC0C-484E-B340-F6F0AACCC0E4}"/>
                </a:ext>
              </a:extLst>
            </p:cNvPr>
            <p:cNvSpPr/>
            <p:nvPr/>
          </p:nvSpPr>
          <p:spPr>
            <a:xfrm rot="10993266">
              <a:off x="7751701" y="567741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6" name="Freeform: Shape 705">
              <a:extLst>
                <a:ext uri="{FF2B5EF4-FFF2-40B4-BE49-F238E27FC236}">
                  <a16:creationId xmlns:a16="http://schemas.microsoft.com/office/drawing/2014/main" id="{9E2CE01F-AC0A-4C53-AA2D-556B60104D2F}"/>
                </a:ext>
              </a:extLst>
            </p:cNvPr>
            <p:cNvSpPr/>
            <p:nvPr/>
          </p:nvSpPr>
          <p:spPr>
            <a:xfrm rot="10993266">
              <a:off x="8045867" y="5688082"/>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7" name="Freeform: Shape 706">
              <a:extLst>
                <a:ext uri="{FF2B5EF4-FFF2-40B4-BE49-F238E27FC236}">
                  <a16:creationId xmlns:a16="http://schemas.microsoft.com/office/drawing/2014/main" id="{6A03BC07-28D2-401F-A4E3-EEA8929617C9}"/>
                </a:ext>
              </a:extLst>
            </p:cNvPr>
            <p:cNvSpPr/>
            <p:nvPr/>
          </p:nvSpPr>
          <p:spPr>
            <a:xfrm rot="10993266">
              <a:off x="8361008" y="5697483"/>
              <a:ext cx="146101" cy="151745"/>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grp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09" name="Group 708">
            <a:extLst>
              <a:ext uri="{FF2B5EF4-FFF2-40B4-BE49-F238E27FC236}">
                <a16:creationId xmlns:a16="http://schemas.microsoft.com/office/drawing/2014/main" id="{9747F77F-D4CE-4AC5-92BE-971A290C1C0A}"/>
              </a:ext>
            </a:extLst>
          </p:cNvPr>
          <p:cNvGrpSpPr/>
          <p:nvPr/>
        </p:nvGrpSpPr>
        <p:grpSpPr>
          <a:xfrm>
            <a:off x="9916834" y="5360580"/>
            <a:ext cx="954674" cy="250936"/>
            <a:chOff x="3064128" y="5259734"/>
            <a:chExt cx="954674" cy="250936"/>
          </a:xfrm>
        </p:grpSpPr>
        <p:sp>
          <p:nvSpPr>
            <p:cNvPr id="710" name="Freeform: Shape 709">
              <a:extLst>
                <a:ext uri="{FF2B5EF4-FFF2-40B4-BE49-F238E27FC236}">
                  <a16:creationId xmlns:a16="http://schemas.microsoft.com/office/drawing/2014/main" id="{84A59884-F711-4637-9192-557F2B89B015}"/>
                </a:ext>
              </a:extLst>
            </p:cNvPr>
            <p:cNvSpPr/>
            <p:nvPr/>
          </p:nvSpPr>
          <p:spPr>
            <a:xfrm>
              <a:off x="3309040" y="5308600"/>
              <a:ext cx="221560" cy="112559"/>
            </a:xfrm>
            <a:custGeom>
              <a:avLst/>
              <a:gdLst>
                <a:gd name="connsiteX0" fmla="*/ 2485 w 221560"/>
                <a:gd name="connsiteY0" fmla="*/ 0 h 112559"/>
                <a:gd name="connsiteX1" fmla="*/ 31060 w 221560"/>
                <a:gd name="connsiteY1" fmla="*/ 107950 h 112559"/>
                <a:gd name="connsiteX2" fmla="*/ 221560 w 221560"/>
                <a:gd name="connsiteY2" fmla="*/ 82550 h 112559"/>
              </a:gdLst>
              <a:ahLst/>
              <a:cxnLst>
                <a:cxn ang="0">
                  <a:pos x="connsiteX0" y="connsiteY0"/>
                </a:cxn>
                <a:cxn ang="0">
                  <a:pos x="connsiteX1" y="connsiteY1"/>
                </a:cxn>
                <a:cxn ang="0">
                  <a:pos x="connsiteX2" y="connsiteY2"/>
                </a:cxn>
              </a:cxnLst>
              <a:rect l="l" t="t" r="r" b="b"/>
              <a:pathLst>
                <a:path w="221560" h="112559">
                  <a:moveTo>
                    <a:pt x="2485" y="0"/>
                  </a:moveTo>
                  <a:cubicBezTo>
                    <a:pt x="-1484" y="47096"/>
                    <a:pt x="-5452" y="94192"/>
                    <a:pt x="31060" y="107950"/>
                  </a:cubicBezTo>
                  <a:cubicBezTo>
                    <a:pt x="67572" y="121708"/>
                    <a:pt x="144566" y="102129"/>
                    <a:pt x="221560" y="825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1" name="Freeform: Shape 710">
              <a:extLst>
                <a:ext uri="{FF2B5EF4-FFF2-40B4-BE49-F238E27FC236}">
                  <a16:creationId xmlns:a16="http://schemas.microsoft.com/office/drawing/2014/main" id="{44AC2EE3-C5F2-4897-B535-E85A1F3EDA6F}"/>
                </a:ext>
              </a:extLst>
            </p:cNvPr>
            <p:cNvSpPr/>
            <p:nvPr/>
          </p:nvSpPr>
          <p:spPr>
            <a:xfrm flipH="1">
              <a:off x="3860799" y="5340349"/>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2" name="Freeform: Shape 711">
              <a:extLst>
                <a:ext uri="{FF2B5EF4-FFF2-40B4-BE49-F238E27FC236}">
                  <a16:creationId xmlns:a16="http://schemas.microsoft.com/office/drawing/2014/main" id="{0D28CBCD-576B-4CD6-9BB0-2B24E294BE28}"/>
                </a:ext>
              </a:extLst>
            </p:cNvPr>
            <p:cNvSpPr/>
            <p:nvPr/>
          </p:nvSpPr>
          <p:spPr>
            <a:xfrm>
              <a:off x="3093617" y="5343525"/>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3" name="Freeform: Shape 712">
              <a:extLst>
                <a:ext uri="{FF2B5EF4-FFF2-40B4-BE49-F238E27FC236}">
                  <a16:creationId xmlns:a16="http://schemas.microsoft.com/office/drawing/2014/main" id="{BC7B05CC-3972-4EA7-828C-333BC1BB1D08}"/>
                </a:ext>
              </a:extLst>
            </p:cNvPr>
            <p:cNvSpPr/>
            <p:nvPr/>
          </p:nvSpPr>
          <p:spPr>
            <a:xfrm rot="19431163">
              <a:off x="3302612" y="5324709"/>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4" name="Freeform: Shape 713">
              <a:extLst>
                <a:ext uri="{FF2B5EF4-FFF2-40B4-BE49-F238E27FC236}">
                  <a16:creationId xmlns:a16="http://schemas.microsoft.com/office/drawing/2014/main" id="{E27B2941-6DB5-4B39-96F3-BDB854FAD63C}"/>
                </a:ext>
              </a:extLst>
            </p:cNvPr>
            <p:cNvSpPr/>
            <p:nvPr/>
          </p:nvSpPr>
          <p:spPr>
            <a:xfrm rot="9802333" flipH="1">
              <a:off x="3580451" y="5259734"/>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5" name="Freeform: Shape 714">
              <a:extLst>
                <a:ext uri="{FF2B5EF4-FFF2-40B4-BE49-F238E27FC236}">
                  <a16:creationId xmlns:a16="http://schemas.microsoft.com/office/drawing/2014/main" id="{B663952E-334D-4834-B87B-E7E8BC0FFA7B}"/>
                </a:ext>
              </a:extLst>
            </p:cNvPr>
            <p:cNvSpPr/>
            <p:nvPr/>
          </p:nvSpPr>
          <p:spPr>
            <a:xfrm rot="2852967" flipH="1">
              <a:off x="3643175" y="5336387"/>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6" name="Freeform: Shape 715">
              <a:extLst>
                <a:ext uri="{FF2B5EF4-FFF2-40B4-BE49-F238E27FC236}">
                  <a16:creationId xmlns:a16="http://schemas.microsoft.com/office/drawing/2014/main" id="{62D0AEDC-7AD9-48F2-B9D3-BAFD337D706E}"/>
                </a:ext>
              </a:extLst>
            </p:cNvPr>
            <p:cNvSpPr/>
            <p:nvPr/>
          </p:nvSpPr>
          <p:spPr>
            <a:xfrm rot="5400000" flipH="1">
              <a:off x="3408012" y="5347436"/>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7" name="Freeform: Shape 716">
              <a:extLst>
                <a:ext uri="{FF2B5EF4-FFF2-40B4-BE49-F238E27FC236}">
                  <a16:creationId xmlns:a16="http://schemas.microsoft.com/office/drawing/2014/main" id="{C24A4C2B-0DC5-42CE-93B2-06EE2EDBA0D0}"/>
                </a:ext>
              </a:extLst>
            </p:cNvPr>
            <p:cNvSpPr/>
            <p:nvPr/>
          </p:nvSpPr>
          <p:spPr>
            <a:xfrm rot="5400000" flipH="1">
              <a:off x="3835496" y="5375628"/>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8" name="Freeform: Shape 717">
              <a:extLst>
                <a:ext uri="{FF2B5EF4-FFF2-40B4-BE49-F238E27FC236}">
                  <a16:creationId xmlns:a16="http://schemas.microsoft.com/office/drawing/2014/main" id="{03707722-AFFC-4C20-B95F-45AAC1CAB0A7}"/>
                </a:ext>
              </a:extLst>
            </p:cNvPr>
            <p:cNvSpPr/>
            <p:nvPr/>
          </p:nvSpPr>
          <p:spPr>
            <a:xfrm>
              <a:off x="3662179" y="5293126"/>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9" name="Freeform: Shape 718">
              <a:extLst>
                <a:ext uri="{FF2B5EF4-FFF2-40B4-BE49-F238E27FC236}">
                  <a16:creationId xmlns:a16="http://schemas.microsoft.com/office/drawing/2014/main" id="{85251376-F29E-49B0-8F2B-1429A6CDB21A}"/>
                </a:ext>
              </a:extLst>
            </p:cNvPr>
            <p:cNvSpPr/>
            <p:nvPr/>
          </p:nvSpPr>
          <p:spPr>
            <a:xfrm rot="16850294">
              <a:off x="3056848" y="5331101"/>
              <a:ext cx="173458" cy="158898"/>
            </a:xfrm>
            <a:custGeom>
              <a:avLst/>
              <a:gdLst>
                <a:gd name="connsiteX0" fmla="*/ 173458 w 173458"/>
                <a:gd name="connsiteY0" fmla="*/ 0 h 158898"/>
                <a:gd name="connsiteX1" fmla="*/ 24233 w 173458"/>
                <a:gd name="connsiteY1" fmla="*/ 133350 h 158898"/>
                <a:gd name="connsiteX2" fmla="*/ 2008 w 173458"/>
                <a:gd name="connsiteY2" fmla="*/ 158750 h 158898"/>
              </a:gdLst>
              <a:ahLst/>
              <a:cxnLst>
                <a:cxn ang="0">
                  <a:pos x="connsiteX0" y="connsiteY0"/>
                </a:cxn>
                <a:cxn ang="0">
                  <a:pos x="connsiteX1" y="connsiteY1"/>
                </a:cxn>
                <a:cxn ang="0">
                  <a:pos x="connsiteX2" y="connsiteY2"/>
                </a:cxn>
              </a:cxnLst>
              <a:rect l="l" t="t" r="r" b="b"/>
              <a:pathLst>
                <a:path w="173458" h="158898">
                  <a:moveTo>
                    <a:pt x="173458" y="0"/>
                  </a:moveTo>
                  <a:lnTo>
                    <a:pt x="24233" y="133350"/>
                  </a:lnTo>
                  <a:cubicBezTo>
                    <a:pt x="-4342" y="159808"/>
                    <a:pt x="-1167" y="159279"/>
                    <a:pt x="2008" y="15875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0" name="Freeform: Shape 719">
              <a:extLst>
                <a:ext uri="{FF2B5EF4-FFF2-40B4-BE49-F238E27FC236}">
                  <a16:creationId xmlns:a16="http://schemas.microsoft.com/office/drawing/2014/main" id="{81C2669A-C4F5-4F4B-934A-94D3009098AF}"/>
                </a:ext>
              </a:extLst>
            </p:cNvPr>
            <p:cNvSpPr/>
            <p:nvPr/>
          </p:nvSpPr>
          <p:spPr>
            <a:xfrm rot="5400000" flipH="1">
              <a:off x="3204061" y="5340792"/>
              <a:ext cx="158003" cy="112081"/>
            </a:xfrm>
            <a:custGeom>
              <a:avLst/>
              <a:gdLst>
                <a:gd name="connsiteX0" fmla="*/ 240268 w 240268"/>
                <a:gd name="connsiteY0" fmla="*/ 3175 h 95254"/>
                <a:gd name="connsiteX1" fmla="*/ 30718 w 240268"/>
                <a:gd name="connsiteY1" fmla="*/ 95250 h 95254"/>
                <a:gd name="connsiteX2" fmla="*/ 5318 w 240268"/>
                <a:gd name="connsiteY2" fmla="*/ 0 h 95254"/>
              </a:gdLst>
              <a:ahLst/>
              <a:cxnLst>
                <a:cxn ang="0">
                  <a:pos x="connsiteX0" y="connsiteY0"/>
                </a:cxn>
                <a:cxn ang="0">
                  <a:pos x="connsiteX1" y="connsiteY1"/>
                </a:cxn>
                <a:cxn ang="0">
                  <a:pos x="connsiteX2" y="connsiteY2"/>
                </a:cxn>
              </a:cxnLst>
              <a:rect l="l" t="t" r="r" b="b"/>
              <a:pathLst>
                <a:path w="240268" h="95254">
                  <a:moveTo>
                    <a:pt x="240268" y="3175"/>
                  </a:moveTo>
                  <a:cubicBezTo>
                    <a:pt x="155072" y="49477"/>
                    <a:pt x="69876" y="95779"/>
                    <a:pt x="30718" y="95250"/>
                  </a:cubicBezTo>
                  <a:cubicBezTo>
                    <a:pt x="-8440" y="94721"/>
                    <a:pt x="-1561" y="47360"/>
                    <a:pt x="5318"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8" name="Group 187">
            <a:extLst>
              <a:ext uri="{FF2B5EF4-FFF2-40B4-BE49-F238E27FC236}">
                <a16:creationId xmlns:a16="http://schemas.microsoft.com/office/drawing/2014/main" id="{541C7494-8E22-4AEF-A83A-A60A74621F7C}"/>
              </a:ext>
            </a:extLst>
          </p:cNvPr>
          <p:cNvGrpSpPr/>
          <p:nvPr/>
        </p:nvGrpSpPr>
        <p:grpSpPr>
          <a:xfrm>
            <a:off x="8738323" y="5495779"/>
            <a:ext cx="1052512" cy="267360"/>
            <a:chOff x="8738323" y="5495779"/>
            <a:chExt cx="1052512" cy="267360"/>
          </a:xfrm>
        </p:grpSpPr>
        <p:sp>
          <p:nvSpPr>
            <p:cNvPr id="187" name="Rectangle: Rounded Corners 186">
              <a:extLst>
                <a:ext uri="{FF2B5EF4-FFF2-40B4-BE49-F238E27FC236}">
                  <a16:creationId xmlns:a16="http://schemas.microsoft.com/office/drawing/2014/main" id="{8F1833BD-EC8B-4A1C-9ABB-E586944A0871}"/>
                </a:ext>
              </a:extLst>
            </p:cNvPr>
            <p:cNvSpPr/>
            <p:nvPr/>
          </p:nvSpPr>
          <p:spPr>
            <a:xfrm>
              <a:off x="9603820" y="5495779"/>
              <a:ext cx="112811" cy="17104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9" name="Freeform: Shape 728">
              <a:extLst>
                <a:ext uri="{FF2B5EF4-FFF2-40B4-BE49-F238E27FC236}">
                  <a16:creationId xmlns:a16="http://schemas.microsoft.com/office/drawing/2014/main" id="{0D06A027-18D0-44E5-823B-8090B591C7C2}"/>
                </a:ext>
              </a:extLst>
            </p:cNvPr>
            <p:cNvSpPr/>
            <p:nvPr/>
          </p:nvSpPr>
          <p:spPr>
            <a:xfrm>
              <a:off x="8738323" y="5521443"/>
              <a:ext cx="1052512" cy="24169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Lst>
              <a:ahLst/>
              <a:cxnLst>
                <a:cxn ang="0">
                  <a:pos x="connsiteX0" y="connsiteY0"/>
                </a:cxn>
                <a:cxn ang="0">
                  <a:pos x="connsiteX1" y="connsiteY1"/>
                </a:cxn>
              </a:cxnLst>
              <a:rect l="l" t="t" r="r" b="b"/>
              <a:pathLst>
                <a:path w="1052512" h="241696">
                  <a:moveTo>
                    <a:pt x="0" y="241696"/>
                  </a:moveTo>
                  <a:cubicBezTo>
                    <a:pt x="644260" y="214973"/>
                    <a:pt x="531680" y="272389"/>
                    <a:pt x="1052512" y="0"/>
                  </a:cubicBezTo>
                </a:path>
              </a:pathLst>
            </a:custGeom>
            <a:noFill/>
            <a:ln w="47625">
              <a:solidFill>
                <a:srgbClr val="0000FF"/>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32" name="Freeform: Shape 731">
            <a:extLst>
              <a:ext uri="{FF2B5EF4-FFF2-40B4-BE49-F238E27FC236}">
                <a16:creationId xmlns:a16="http://schemas.microsoft.com/office/drawing/2014/main" id="{41B57DAB-6C15-4E1A-A729-D0630EAD9971}"/>
              </a:ext>
            </a:extLst>
          </p:cNvPr>
          <p:cNvSpPr/>
          <p:nvPr/>
        </p:nvSpPr>
        <p:spPr>
          <a:xfrm>
            <a:off x="1332198" y="6026737"/>
            <a:ext cx="10285151" cy="707153"/>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 name="connsiteX0" fmla="*/ 0 w 1052512"/>
              <a:gd name="connsiteY0" fmla="*/ 241696 h 241696"/>
              <a:gd name="connsiteX1" fmla="*/ 1052512 w 1052512"/>
              <a:gd name="connsiteY1" fmla="*/ 0 h 241696"/>
              <a:gd name="connsiteX0" fmla="*/ 9795192 w 9822576"/>
              <a:gd name="connsiteY0" fmla="*/ 810 h 414679"/>
              <a:gd name="connsiteX1" fmla="*/ 18028 w 9822576"/>
              <a:gd name="connsiteY1" fmla="*/ 347510 h 414679"/>
              <a:gd name="connsiteX0" fmla="*/ 9805857 w 9832904"/>
              <a:gd name="connsiteY0" fmla="*/ 392 h 703739"/>
              <a:gd name="connsiteX1" fmla="*/ 28693 w 9832904"/>
              <a:gd name="connsiteY1" fmla="*/ 347092 h 703739"/>
              <a:gd name="connsiteX0" fmla="*/ 9802313 w 10076712"/>
              <a:gd name="connsiteY0" fmla="*/ 0 h 853569"/>
              <a:gd name="connsiteX1" fmla="*/ 25149 w 10076712"/>
              <a:gd name="connsiteY1" fmla="*/ 346700 h 853569"/>
              <a:gd name="connsiteX0" fmla="*/ 9802325 w 9802325"/>
              <a:gd name="connsiteY0" fmla="*/ 0 h 882997"/>
              <a:gd name="connsiteX1" fmla="*/ 8974712 w 9802325"/>
              <a:gd name="connsiteY1" fmla="*/ 493332 h 882997"/>
              <a:gd name="connsiteX2" fmla="*/ 25161 w 9802325"/>
              <a:gd name="connsiteY2" fmla="*/ 346700 h 882997"/>
              <a:gd name="connsiteX0" fmla="*/ 9816290 w 9914104"/>
              <a:gd name="connsiteY0" fmla="*/ 0 h 839132"/>
              <a:gd name="connsiteX1" fmla="*/ 8988677 w 9914104"/>
              <a:gd name="connsiteY1" fmla="*/ 493332 h 839132"/>
              <a:gd name="connsiteX2" fmla="*/ 39126 w 9914104"/>
              <a:gd name="connsiteY2" fmla="*/ 346700 h 839132"/>
              <a:gd name="connsiteX0" fmla="*/ 9816437 w 9896616"/>
              <a:gd name="connsiteY0" fmla="*/ 0 h 872221"/>
              <a:gd name="connsiteX1" fmla="*/ 8957019 w 9896616"/>
              <a:gd name="connsiteY1" fmla="*/ 588747 h 872221"/>
              <a:gd name="connsiteX2" fmla="*/ 39273 w 9896616"/>
              <a:gd name="connsiteY2" fmla="*/ 346700 h 872221"/>
              <a:gd name="connsiteX0" fmla="*/ 10242097 w 10322276"/>
              <a:gd name="connsiteY0" fmla="*/ 0 h 702896"/>
              <a:gd name="connsiteX1" fmla="*/ 9382679 w 10322276"/>
              <a:gd name="connsiteY1" fmla="*/ 588747 h 702896"/>
              <a:gd name="connsiteX2" fmla="*/ 723710 w 10322276"/>
              <a:gd name="connsiteY2" fmla="*/ 684163 h 702896"/>
              <a:gd name="connsiteX3" fmla="*/ 464933 w 10322276"/>
              <a:gd name="connsiteY3" fmla="*/ 346700 h 702896"/>
              <a:gd name="connsiteX0" fmla="*/ 9856055 w 9875122"/>
              <a:gd name="connsiteY0" fmla="*/ 0 h 673263"/>
              <a:gd name="connsiteX1" fmla="*/ 8996637 w 9875122"/>
              <a:gd name="connsiteY1" fmla="*/ 588747 h 673263"/>
              <a:gd name="connsiteX2" fmla="*/ 1021480 w 9875122"/>
              <a:gd name="connsiteY2" fmla="*/ 644406 h 673263"/>
              <a:gd name="connsiteX3" fmla="*/ 78891 w 9875122"/>
              <a:gd name="connsiteY3" fmla="*/ 346700 h 673263"/>
              <a:gd name="connsiteX0" fmla="*/ 9856055 w 10392759"/>
              <a:gd name="connsiteY0" fmla="*/ 0 h 673263"/>
              <a:gd name="connsiteX1" fmla="*/ 8996637 w 10392759"/>
              <a:gd name="connsiteY1" fmla="*/ 588747 h 673263"/>
              <a:gd name="connsiteX2" fmla="*/ 1021480 w 10392759"/>
              <a:gd name="connsiteY2" fmla="*/ 644406 h 673263"/>
              <a:gd name="connsiteX3" fmla="*/ 78891 w 10392759"/>
              <a:gd name="connsiteY3" fmla="*/ 346700 h 673263"/>
              <a:gd name="connsiteX0" fmla="*/ 9856055 w 10413636"/>
              <a:gd name="connsiteY0" fmla="*/ 0 h 707685"/>
              <a:gd name="connsiteX1" fmla="*/ 9060248 w 10413636"/>
              <a:gd name="connsiteY1" fmla="*/ 652357 h 707685"/>
              <a:gd name="connsiteX2" fmla="*/ 1021480 w 10413636"/>
              <a:gd name="connsiteY2" fmla="*/ 644406 h 707685"/>
              <a:gd name="connsiteX3" fmla="*/ 78891 w 10413636"/>
              <a:gd name="connsiteY3" fmla="*/ 346700 h 707685"/>
              <a:gd name="connsiteX0" fmla="*/ 9835170 w 10392751"/>
              <a:gd name="connsiteY0" fmla="*/ 0 h 707685"/>
              <a:gd name="connsiteX1" fmla="*/ 9039363 w 10392751"/>
              <a:gd name="connsiteY1" fmla="*/ 652357 h 707685"/>
              <a:gd name="connsiteX2" fmla="*/ 1000595 w 10392751"/>
              <a:gd name="connsiteY2" fmla="*/ 644406 h 707685"/>
              <a:gd name="connsiteX3" fmla="*/ 58006 w 10392751"/>
              <a:gd name="connsiteY3" fmla="*/ 346700 h 707685"/>
              <a:gd name="connsiteX0" fmla="*/ 9777164 w 10334745"/>
              <a:gd name="connsiteY0" fmla="*/ 0 h 707685"/>
              <a:gd name="connsiteX1" fmla="*/ 8981357 w 10334745"/>
              <a:gd name="connsiteY1" fmla="*/ 652357 h 707685"/>
              <a:gd name="connsiteX2" fmla="*/ 942589 w 10334745"/>
              <a:gd name="connsiteY2" fmla="*/ 644406 h 707685"/>
              <a:gd name="connsiteX3" fmla="*/ 0 w 10334745"/>
              <a:gd name="connsiteY3" fmla="*/ 346700 h 707685"/>
              <a:gd name="connsiteX0" fmla="*/ 9777164 w 10334745"/>
              <a:gd name="connsiteY0" fmla="*/ 0 h 693698"/>
              <a:gd name="connsiteX1" fmla="*/ 8981357 w 10334745"/>
              <a:gd name="connsiteY1" fmla="*/ 652357 h 693698"/>
              <a:gd name="connsiteX2" fmla="*/ 942589 w 10334745"/>
              <a:gd name="connsiteY2" fmla="*/ 644406 h 693698"/>
              <a:gd name="connsiteX3" fmla="*/ 0 w 10334745"/>
              <a:gd name="connsiteY3" fmla="*/ 346700 h 693698"/>
              <a:gd name="connsiteX0" fmla="*/ 9777164 w 10333277"/>
              <a:gd name="connsiteY0" fmla="*/ 0 h 708254"/>
              <a:gd name="connsiteX1" fmla="*/ 8981357 w 10333277"/>
              <a:gd name="connsiteY1" fmla="*/ 652357 h 708254"/>
              <a:gd name="connsiteX2" fmla="*/ 974339 w 10333277"/>
              <a:gd name="connsiteY2" fmla="*/ 688856 h 708254"/>
              <a:gd name="connsiteX3" fmla="*/ 0 w 10333277"/>
              <a:gd name="connsiteY3" fmla="*/ 346700 h 708254"/>
              <a:gd name="connsiteX0" fmla="*/ 9777164 w 10333570"/>
              <a:gd name="connsiteY0" fmla="*/ 0 h 697328"/>
              <a:gd name="connsiteX1" fmla="*/ 8981357 w 10333570"/>
              <a:gd name="connsiteY1" fmla="*/ 652357 h 697328"/>
              <a:gd name="connsiteX2" fmla="*/ 967989 w 10333570"/>
              <a:gd name="connsiteY2" fmla="*/ 657106 h 697328"/>
              <a:gd name="connsiteX3" fmla="*/ 0 w 10333570"/>
              <a:gd name="connsiteY3" fmla="*/ 346700 h 697328"/>
              <a:gd name="connsiteX0" fmla="*/ 9790418 w 10346824"/>
              <a:gd name="connsiteY0" fmla="*/ 0 h 697328"/>
              <a:gd name="connsiteX1" fmla="*/ 8994611 w 10346824"/>
              <a:gd name="connsiteY1" fmla="*/ 652357 h 697328"/>
              <a:gd name="connsiteX2" fmla="*/ 981243 w 10346824"/>
              <a:gd name="connsiteY2" fmla="*/ 657106 h 697328"/>
              <a:gd name="connsiteX3" fmla="*/ 13254 w 10346824"/>
              <a:gd name="connsiteY3" fmla="*/ 346700 h 697328"/>
              <a:gd name="connsiteX0" fmla="*/ 9782804 w 10339210"/>
              <a:gd name="connsiteY0" fmla="*/ 0 h 697328"/>
              <a:gd name="connsiteX1" fmla="*/ 8986997 w 10339210"/>
              <a:gd name="connsiteY1" fmla="*/ 652357 h 697328"/>
              <a:gd name="connsiteX2" fmla="*/ 973629 w 10339210"/>
              <a:gd name="connsiteY2" fmla="*/ 657106 h 697328"/>
              <a:gd name="connsiteX3" fmla="*/ 5640 w 10339210"/>
              <a:gd name="connsiteY3" fmla="*/ 346700 h 697328"/>
              <a:gd name="connsiteX0" fmla="*/ 9780370 w 10336776"/>
              <a:gd name="connsiteY0" fmla="*/ 0 h 697328"/>
              <a:gd name="connsiteX1" fmla="*/ 8984563 w 10336776"/>
              <a:gd name="connsiteY1" fmla="*/ 652357 h 697328"/>
              <a:gd name="connsiteX2" fmla="*/ 971195 w 10336776"/>
              <a:gd name="connsiteY2" fmla="*/ 657106 h 697328"/>
              <a:gd name="connsiteX3" fmla="*/ 3206 w 10336776"/>
              <a:gd name="connsiteY3" fmla="*/ 346700 h 697328"/>
              <a:gd name="connsiteX0" fmla="*/ 9856251 w 10412657"/>
              <a:gd name="connsiteY0" fmla="*/ 0 h 719313"/>
              <a:gd name="connsiteX1" fmla="*/ 9060444 w 10412657"/>
              <a:gd name="connsiteY1" fmla="*/ 652357 h 719313"/>
              <a:gd name="connsiteX2" fmla="*/ 1047076 w 10412657"/>
              <a:gd name="connsiteY2" fmla="*/ 657106 h 719313"/>
              <a:gd name="connsiteX3" fmla="*/ 129887 w 10412657"/>
              <a:gd name="connsiteY3" fmla="*/ 289550 h 719313"/>
              <a:gd name="connsiteX0" fmla="*/ 9821763 w 10378169"/>
              <a:gd name="connsiteY0" fmla="*/ 0 h 719313"/>
              <a:gd name="connsiteX1" fmla="*/ 9025956 w 10378169"/>
              <a:gd name="connsiteY1" fmla="*/ 652357 h 719313"/>
              <a:gd name="connsiteX2" fmla="*/ 1012588 w 10378169"/>
              <a:gd name="connsiteY2" fmla="*/ 657106 h 719313"/>
              <a:gd name="connsiteX3" fmla="*/ 95399 w 10378169"/>
              <a:gd name="connsiteY3" fmla="*/ 289550 h 719313"/>
              <a:gd name="connsiteX0" fmla="*/ 9806031 w 10362437"/>
              <a:gd name="connsiteY0" fmla="*/ 0 h 719313"/>
              <a:gd name="connsiteX1" fmla="*/ 9010224 w 10362437"/>
              <a:gd name="connsiteY1" fmla="*/ 652357 h 719313"/>
              <a:gd name="connsiteX2" fmla="*/ 996856 w 10362437"/>
              <a:gd name="connsiteY2" fmla="*/ 657106 h 719313"/>
              <a:gd name="connsiteX3" fmla="*/ 79667 w 10362437"/>
              <a:gd name="connsiteY3" fmla="*/ 289550 h 719313"/>
              <a:gd name="connsiteX0" fmla="*/ 9726364 w 10282770"/>
              <a:gd name="connsiteY0" fmla="*/ 0 h 709633"/>
              <a:gd name="connsiteX1" fmla="*/ 8930557 w 10282770"/>
              <a:gd name="connsiteY1" fmla="*/ 652357 h 709633"/>
              <a:gd name="connsiteX2" fmla="*/ 917189 w 10282770"/>
              <a:gd name="connsiteY2" fmla="*/ 657106 h 709633"/>
              <a:gd name="connsiteX3" fmla="*/ 0 w 10282770"/>
              <a:gd name="connsiteY3" fmla="*/ 289550 h 709633"/>
              <a:gd name="connsiteX0" fmla="*/ 9807548 w 10363954"/>
              <a:gd name="connsiteY0" fmla="*/ 0 h 720764"/>
              <a:gd name="connsiteX1" fmla="*/ 9011741 w 10363954"/>
              <a:gd name="connsiteY1" fmla="*/ 652357 h 720764"/>
              <a:gd name="connsiteX2" fmla="*/ 998373 w 10363954"/>
              <a:gd name="connsiteY2" fmla="*/ 657106 h 720764"/>
              <a:gd name="connsiteX3" fmla="*/ 78803 w 10363954"/>
              <a:gd name="connsiteY3" fmla="*/ 263356 h 720764"/>
              <a:gd name="connsiteX0" fmla="*/ 9824289 w 10380695"/>
              <a:gd name="connsiteY0" fmla="*/ 0 h 720764"/>
              <a:gd name="connsiteX1" fmla="*/ 9028482 w 10380695"/>
              <a:gd name="connsiteY1" fmla="*/ 652357 h 720764"/>
              <a:gd name="connsiteX2" fmla="*/ 1015114 w 10380695"/>
              <a:gd name="connsiteY2" fmla="*/ 657106 h 720764"/>
              <a:gd name="connsiteX3" fmla="*/ 95544 w 10380695"/>
              <a:gd name="connsiteY3" fmla="*/ 263356 h 720764"/>
              <a:gd name="connsiteX0" fmla="*/ 9817380 w 10373786"/>
              <a:gd name="connsiteY0" fmla="*/ 0 h 720764"/>
              <a:gd name="connsiteX1" fmla="*/ 9021573 w 10373786"/>
              <a:gd name="connsiteY1" fmla="*/ 652357 h 720764"/>
              <a:gd name="connsiteX2" fmla="*/ 1008205 w 10373786"/>
              <a:gd name="connsiteY2" fmla="*/ 657106 h 720764"/>
              <a:gd name="connsiteX3" fmla="*/ 88635 w 10373786"/>
              <a:gd name="connsiteY3" fmla="*/ 263356 h 720764"/>
              <a:gd name="connsiteX0" fmla="*/ 9809511 w 10365917"/>
              <a:gd name="connsiteY0" fmla="*/ 0 h 720764"/>
              <a:gd name="connsiteX1" fmla="*/ 9013704 w 10365917"/>
              <a:gd name="connsiteY1" fmla="*/ 652357 h 720764"/>
              <a:gd name="connsiteX2" fmla="*/ 1000336 w 10365917"/>
              <a:gd name="connsiteY2" fmla="*/ 657106 h 720764"/>
              <a:gd name="connsiteX3" fmla="*/ 80766 w 10365917"/>
              <a:gd name="connsiteY3" fmla="*/ 263356 h 720764"/>
              <a:gd name="connsiteX0" fmla="*/ 9732390 w 10288796"/>
              <a:gd name="connsiteY0" fmla="*/ 0 h 709745"/>
              <a:gd name="connsiteX1" fmla="*/ 8936583 w 10288796"/>
              <a:gd name="connsiteY1" fmla="*/ 652357 h 709745"/>
              <a:gd name="connsiteX2" fmla="*/ 923215 w 10288796"/>
              <a:gd name="connsiteY2" fmla="*/ 657106 h 709745"/>
              <a:gd name="connsiteX3" fmla="*/ 3645 w 10288796"/>
              <a:gd name="connsiteY3" fmla="*/ 263356 h 709745"/>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32118 w 10288524"/>
              <a:gd name="connsiteY0" fmla="*/ 0 h 707153"/>
              <a:gd name="connsiteX1" fmla="*/ 8936311 w 10288524"/>
              <a:gd name="connsiteY1" fmla="*/ 652357 h 707153"/>
              <a:gd name="connsiteX2" fmla="*/ 922943 w 10288524"/>
              <a:gd name="connsiteY2" fmla="*/ 657106 h 707153"/>
              <a:gd name="connsiteX3" fmla="*/ 3373 w 10288524"/>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 name="connsiteX0" fmla="*/ 9728745 w 10285151"/>
              <a:gd name="connsiteY0" fmla="*/ 0 h 707153"/>
              <a:gd name="connsiteX1" fmla="*/ 8932938 w 10285151"/>
              <a:gd name="connsiteY1" fmla="*/ 652357 h 707153"/>
              <a:gd name="connsiteX2" fmla="*/ 919570 w 10285151"/>
              <a:gd name="connsiteY2" fmla="*/ 657106 h 707153"/>
              <a:gd name="connsiteX3" fmla="*/ 0 w 10285151"/>
              <a:gd name="connsiteY3" fmla="*/ 263356 h 707153"/>
            </a:gdLst>
            <a:ahLst/>
            <a:cxnLst>
              <a:cxn ang="0">
                <a:pos x="connsiteX0" y="connsiteY0"/>
              </a:cxn>
              <a:cxn ang="0">
                <a:pos x="connsiteX1" y="connsiteY1"/>
              </a:cxn>
              <a:cxn ang="0">
                <a:pos x="connsiteX2" y="connsiteY2"/>
              </a:cxn>
              <a:cxn ang="0">
                <a:pos x="connsiteX3" y="connsiteY3"/>
              </a:cxn>
            </a:cxnLst>
            <a:rect l="l" t="t" r="r" b="b"/>
            <a:pathLst>
              <a:path w="10285151" h="707153">
                <a:moveTo>
                  <a:pt x="9728745" y="0"/>
                </a:moveTo>
                <a:cubicBezTo>
                  <a:pt x="10685326" y="29272"/>
                  <a:pt x="10401134" y="542839"/>
                  <a:pt x="8932938" y="652357"/>
                </a:cubicBezTo>
                <a:cubicBezTo>
                  <a:pt x="7464742" y="761875"/>
                  <a:pt x="1953575" y="676697"/>
                  <a:pt x="919570" y="657106"/>
                </a:cubicBezTo>
                <a:cubicBezTo>
                  <a:pt x="-114435" y="637515"/>
                  <a:pt x="17729" y="518037"/>
                  <a:pt x="0" y="263356"/>
                </a:cubicBezTo>
              </a:path>
            </a:pathLst>
          </a:custGeom>
          <a:noFill/>
          <a:ln w="47625">
            <a:solidFill>
              <a:srgbClr val="9900CC"/>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7" name="Group 126">
            <a:extLst>
              <a:ext uri="{FF2B5EF4-FFF2-40B4-BE49-F238E27FC236}">
                <a16:creationId xmlns:a16="http://schemas.microsoft.com/office/drawing/2014/main" id="{AAE7C5DB-8E99-44E5-9709-E95BE0B96DA9}"/>
              </a:ext>
            </a:extLst>
          </p:cNvPr>
          <p:cNvGrpSpPr/>
          <p:nvPr/>
        </p:nvGrpSpPr>
        <p:grpSpPr>
          <a:xfrm>
            <a:off x="4214605" y="5562141"/>
            <a:ext cx="1078706" cy="187276"/>
            <a:chOff x="4214605" y="5562141"/>
            <a:chExt cx="1078706" cy="187276"/>
          </a:xfrm>
        </p:grpSpPr>
        <p:sp>
          <p:nvSpPr>
            <p:cNvPr id="500" name="Rectangle: Rounded Corners 499">
              <a:extLst>
                <a:ext uri="{FF2B5EF4-FFF2-40B4-BE49-F238E27FC236}">
                  <a16:creationId xmlns:a16="http://schemas.microsoft.com/office/drawing/2014/main" id="{589CE651-AC48-46CA-BBE7-588656F7AFE5}"/>
                </a:ext>
              </a:extLst>
            </p:cNvPr>
            <p:cNvSpPr/>
            <p:nvPr/>
          </p:nvSpPr>
          <p:spPr>
            <a:xfrm>
              <a:off x="5099616" y="5594209"/>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1" name="Freeform: Shape 500">
              <a:extLst>
                <a:ext uri="{FF2B5EF4-FFF2-40B4-BE49-F238E27FC236}">
                  <a16:creationId xmlns:a16="http://schemas.microsoft.com/office/drawing/2014/main" id="{CAA91CB4-2380-4DC1-B053-912A8CA58633}"/>
                </a:ext>
              </a:extLst>
            </p:cNvPr>
            <p:cNvSpPr/>
            <p:nvPr/>
          </p:nvSpPr>
          <p:spPr>
            <a:xfrm>
              <a:off x="4214605" y="5562141"/>
              <a:ext cx="1078706" cy="187276"/>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1004887"/>
                <a:gd name="connsiteY0" fmla="*/ 166687 h 166775"/>
                <a:gd name="connsiteX1" fmla="*/ 1004887 w 1004887"/>
                <a:gd name="connsiteY1" fmla="*/ 0 h 166775"/>
                <a:gd name="connsiteX0" fmla="*/ 0 w 1004887"/>
                <a:gd name="connsiteY0" fmla="*/ 166687 h 175584"/>
                <a:gd name="connsiteX1" fmla="*/ 1004887 w 1004887"/>
                <a:gd name="connsiteY1" fmla="*/ 0 h 175584"/>
                <a:gd name="connsiteX0" fmla="*/ 0 w 1058465"/>
                <a:gd name="connsiteY0" fmla="*/ 176212 h 182732"/>
                <a:gd name="connsiteX1" fmla="*/ 1058465 w 1058465"/>
                <a:gd name="connsiteY1" fmla="*/ 0 h 182732"/>
                <a:gd name="connsiteX0" fmla="*/ 0 w 1058465"/>
                <a:gd name="connsiteY0" fmla="*/ 176212 h 200818"/>
                <a:gd name="connsiteX1" fmla="*/ 1058465 w 1058465"/>
                <a:gd name="connsiteY1" fmla="*/ 0 h 200818"/>
                <a:gd name="connsiteX0" fmla="*/ 0 w 1070372"/>
                <a:gd name="connsiteY0" fmla="*/ 194072 h 211864"/>
                <a:gd name="connsiteX1" fmla="*/ 1070372 w 1070372"/>
                <a:gd name="connsiteY1" fmla="*/ 0 h 211864"/>
                <a:gd name="connsiteX0" fmla="*/ 0 w 1073944"/>
                <a:gd name="connsiteY0" fmla="*/ 191690 h 210330"/>
                <a:gd name="connsiteX1" fmla="*/ 1073944 w 1073944"/>
                <a:gd name="connsiteY1" fmla="*/ 0 h 210330"/>
                <a:gd name="connsiteX0" fmla="*/ 0 w 1073944"/>
                <a:gd name="connsiteY0" fmla="*/ 191690 h 197164"/>
                <a:gd name="connsiteX1" fmla="*/ 1073944 w 1073944"/>
                <a:gd name="connsiteY1" fmla="*/ 0 h 197164"/>
                <a:gd name="connsiteX0" fmla="*/ 0 w 1078706"/>
                <a:gd name="connsiteY0" fmla="*/ 185737 h 193624"/>
                <a:gd name="connsiteX1" fmla="*/ 1078706 w 1078706"/>
                <a:gd name="connsiteY1" fmla="*/ 0 h 193624"/>
                <a:gd name="connsiteX0" fmla="*/ 0 w 1078706"/>
                <a:gd name="connsiteY0" fmla="*/ 185737 h 187276"/>
                <a:gd name="connsiteX1" fmla="*/ 1078706 w 1078706"/>
                <a:gd name="connsiteY1" fmla="*/ 0 h 187276"/>
                <a:gd name="connsiteX0" fmla="*/ 0 w 1078706"/>
                <a:gd name="connsiteY0" fmla="*/ 185737 h 185737"/>
                <a:gd name="connsiteX1" fmla="*/ 1078706 w 1078706"/>
                <a:gd name="connsiteY1" fmla="*/ 0 h 185737"/>
                <a:gd name="connsiteX0" fmla="*/ 0 w 1078706"/>
                <a:gd name="connsiteY0" fmla="*/ 185737 h 187276"/>
                <a:gd name="connsiteX1" fmla="*/ 1078706 w 1078706"/>
                <a:gd name="connsiteY1" fmla="*/ 0 h 187276"/>
              </a:gdLst>
              <a:ahLst/>
              <a:cxnLst>
                <a:cxn ang="0">
                  <a:pos x="connsiteX0" y="connsiteY0"/>
                </a:cxn>
                <a:cxn ang="0">
                  <a:pos x="connsiteX1" y="connsiteY1"/>
                </a:cxn>
              </a:cxnLst>
              <a:rect l="l" t="t" r="r" b="b"/>
              <a:pathLst>
                <a:path w="1078706" h="187276">
                  <a:moveTo>
                    <a:pt x="0" y="185737"/>
                  </a:moveTo>
                  <a:cubicBezTo>
                    <a:pt x="644260" y="159014"/>
                    <a:pt x="557874" y="272389"/>
                    <a:pt x="1078706" y="0"/>
                  </a:cubicBezTo>
                </a:path>
              </a:pathLst>
            </a:custGeom>
            <a:noFill/>
            <a:ln w="47625">
              <a:solidFill>
                <a:srgbClr val="FF00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3" name="Group 112">
            <a:extLst>
              <a:ext uri="{FF2B5EF4-FFF2-40B4-BE49-F238E27FC236}">
                <a16:creationId xmlns:a16="http://schemas.microsoft.com/office/drawing/2014/main" id="{82598D0C-960B-4199-BA58-5195019FBEBB}"/>
              </a:ext>
            </a:extLst>
          </p:cNvPr>
          <p:cNvGrpSpPr/>
          <p:nvPr/>
        </p:nvGrpSpPr>
        <p:grpSpPr>
          <a:xfrm>
            <a:off x="2413257" y="4792626"/>
            <a:ext cx="2854166" cy="765212"/>
            <a:chOff x="2413257" y="4792626"/>
            <a:chExt cx="2854166" cy="765212"/>
          </a:xfrm>
        </p:grpSpPr>
        <p:sp>
          <p:nvSpPr>
            <p:cNvPr id="488" name="Rectangle: Rounded Corners 487">
              <a:extLst>
                <a:ext uri="{FF2B5EF4-FFF2-40B4-BE49-F238E27FC236}">
                  <a16:creationId xmlns:a16="http://schemas.microsoft.com/office/drawing/2014/main" id="{E61BEB44-9436-4041-8D8E-0DB660277715}"/>
                </a:ext>
              </a:extLst>
            </p:cNvPr>
            <p:cNvSpPr/>
            <p:nvPr/>
          </p:nvSpPr>
          <p:spPr>
            <a:xfrm>
              <a:off x="5065042" y="5417240"/>
              <a:ext cx="73677" cy="14059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9" name="Group 98">
              <a:extLst>
                <a:ext uri="{FF2B5EF4-FFF2-40B4-BE49-F238E27FC236}">
                  <a16:creationId xmlns:a16="http://schemas.microsoft.com/office/drawing/2014/main" id="{A9F95AA3-D086-4630-A7C5-E71853339DBA}"/>
                </a:ext>
              </a:extLst>
            </p:cNvPr>
            <p:cNvGrpSpPr/>
            <p:nvPr/>
          </p:nvGrpSpPr>
          <p:grpSpPr>
            <a:xfrm>
              <a:off x="2413257" y="4792626"/>
              <a:ext cx="2854166" cy="700117"/>
              <a:chOff x="2413257" y="4792626"/>
              <a:chExt cx="2854166" cy="700117"/>
            </a:xfrm>
          </p:grpSpPr>
          <p:sp>
            <p:nvSpPr>
              <p:cNvPr id="490" name="Rectangle: Rounded Corners 489">
                <a:extLst>
                  <a:ext uri="{FF2B5EF4-FFF2-40B4-BE49-F238E27FC236}">
                    <a16:creationId xmlns:a16="http://schemas.microsoft.com/office/drawing/2014/main" id="{4EA527C9-327D-41C5-8E36-14AF409AFFCC}"/>
                  </a:ext>
                </a:extLst>
              </p:cNvPr>
              <p:cNvSpPr/>
              <p:nvPr/>
            </p:nvSpPr>
            <p:spPr>
              <a:xfrm rot="19467945">
                <a:off x="3079521" y="4966953"/>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1" name="Rectangle: Rounded Corners 490">
                <a:extLst>
                  <a:ext uri="{FF2B5EF4-FFF2-40B4-BE49-F238E27FC236}">
                    <a16:creationId xmlns:a16="http://schemas.microsoft.com/office/drawing/2014/main" id="{7A5F3ACC-C0D9-415E-9790-7816CA89E204}"/>
                  </a:ext>
                </a:extLst>
              </p:cNvPr>
              <p:cNvSpPr/>
              <p:nvPr/>
            </p:nvSpPr>
            <p:spPr>
              <a:xfrm rot="19467945">
                <a:off x="2758398" y="5210771"/>
                <a:ext cx="73677" cy="86308"/>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9" name="Freeform: Shape 488">
                <a:extLst>
                  <a:ext uri="{FF2B5EF4-FFF2-40B4-BE49-F238E27FC236}">
                    <a16:creationId xmlns:a16="http://schemas.microsoft.com/office/drawing/2014/main" id="{FED76E9E-56F4-41F7-9350-D288CC3B6A2D}"/>
                  </a:ext>
                </a:extLst>
              </p:cNvPr>
              <p:cNvSpPr/>
              <p:nvPr/>
            </p:nvSpPr>
            <p:spPr>
              <a:xfrm>
                <a:off x="2413257" y="4792626"/>
                <a:ext cx="2854166" cy="700117"/>
              </a:xfrm>
              <a:custGeom>
                <a:avLst/>
                <a:gdLst>
                  <a:gd name="connsiteX0" fmla="*/ 0 w 1049337"/>
                  <a:gd name="connsiteY0" fmla="*/ 0 h 69850"/>
                  <a:gd name="connsiteX1" fmla="*/ 1049337 w 1049337"/>
                  <a:gd name="connsiteY1" fmla="*/ 69850 h 69850"/>
                  <a:gd name="connsiteX0" fmla="*/ 0 w 1049337"/>
                  <a:gd name="connsiteY0" fmla="*/ 0 h 79757"/>
                  <a:gd name="connsiteX1" fmla="*/ 1049337 w 1049337"/>
                  <a:gd name="connsiteY1" fmla="*/ 69850 h 79757"/>
                  <a:gd name="connsiteX0" fmla="*/ 0 w 1087437"/>
                  <a:gd name="connsiteY0" fmla="*/ 0 h 78308"/>
                  <a:gd name="connsiteX1" fmla="*/ 1087437 w 1087437"/>
                  <a:gd name="connsiteY1" fmla="*/ 68263 h 78308"/>
                  <a:gd name="connsiteX0" fmla="*/ 0 w 1087437"/>
                  <a:gd name="connsiteY0" fmla="*/ 0 h 76032"/>
                  <a:gd name="connsiteX1" fmla="*/ 1087437 w 1087437"/>
                  <a:gd name="connsiteY1" fmla="*/ 68263 h 76032"/>
                  <a:gd name="connsiteX0" fmla="*/ 0 w 1087437"/>
                  <a:gd name="connsiteY0" fmla="*/ 0 h 68263"/>
                  <a:gd name="connsiteX1" fmla="*/ 1087437 w 1087437"/>
                  <a:gd name="connsiteY1" fmla="*/ 68263 h 68263"/>
                  <a:gd name="connsiteX0" fmla="*/ 0 w 1087437"/>
                  <a:gd name="connsiteY0" fmla="*/ 0 h 72869"/>
                  <a:gd name="connsiteX1" fmla="*/ 1087437 w 1087437"/>
                  <a:gd name="connsiteY1" fmla="*/ 68263 h 72869"/>
                  <a:gd name="connsiteX0" fmla="*/ 0 w 1087437"/>
                  <a:gd name="connsiteY0" fmla="*/ 0 h 72566"/>
                  <a:gd name="connsiteX1" fmla="*/ 1087437 w 1087437"/>
                  <a:gd name="connsiteY1" fmla="*/ 68263 h 72566"/>
                  <a:gd name="connsiteX0" fmla="*/ 0 w 1087437"/>
                  <a:gd name="connsiteY0" fmla="*/ 0 h 72059"/>
                  <a:gd name="connsiteX1" fmla="*/ 1087437 w 1087437"/>
                  <a:gd name="connsiteY1" fmla="*/ 68263 h 72059"/>
                  <a:gd name="connsiteX0" fmla="*/ 0 w 2729547"/>
                  <a:gd name="connsiteY0" fmla="*/ 0 h 109131"/>
                  <a:gd name="connsiteX1" fmla="*/ 2729547 w 2729547"/>
                  <a:gd name="connsiteY1" fmla="*/ 106363 h 109131"/>
                  <a:gd name="connsiteX0" fmla="*/ 0 w 2729547"/>
                  <a:gd name="connsiteY0" fmla="*/ 583420 h 690037"/>
                  <a:gd name="connsiteX1" fmla="*/ 2729547 w 2729547"/>
                  <a:gd name="connsiteY1" fmla="*/ 689783 h 690037"/>
                  <a:gd name="connsiteX0" fmla="*/ 0 w 2729547"/>
                  <a:gd name="connsiteY0" fmla="*/ 572725 h 681794"/>
                  <a:gd name="connsiteX1" fmla="*/ 2729547 w 2729547"/>
                  <a:gd name="connsiteY1" fmla="*/ 679088 h 681794"/>
                  <a:gd name="connsiteX0" fmla="*/ 0 w 2729547"/>
                  <a:gd name="connsiteY0" fmla="*/ 561604 h 675834"/>
                  <a:gd name="connsiteX1" fmla="*/ 2729547 w 2729547"/>
                  <a:gd name="connsiteY1" fmla="*/ 667967 h 675834"/>
                  <a:gd name="connsiteX0" fmla="*/ 0 w 2729547"/>
                  <a:gd name="connsiteY0" fmla="*/ 561604 h 675834"/>
                  <a:gd name="connsiteX1" fmla="*/ 2729547 w 2729547"/>
                  <a:gd name="connsiteY1" fmla="*/ 667967 h 675834"/>
                  <a:gd name="connsiteX0" fmla="*/ 0 w 2729547"/>
                  <a:gd name="connsiteY0" fmla="*/ 794376 h 908571"/>
                  <a:gd name="connsiteX1" fmla="*/ 989231 w 2729547"/>
                  <a:gd name="connsiteY1" fmla="*/ 233359 h 908571"/>
                  <a:gd name="connsiteX2" fmla="*/ 2729547 w 2729547"/>
                  <a:gd name="connsiteY2" fmla="*/ 900739 h 908571"/>
                  <a:gd name="connsiteX0" fmla="*/ 0 w 2729547"/>
                  <a:gd name="connsiteY0" fmla="*/ 561599 h 683218"/>
                  <a:gd name="connsiteX1" fmla="*/ 989231 w 2729547"/>
                  <a:gd name="connsiteY1" fmla="*/ 582 h 683218"/>
                  <a:gd name="connsiteX2" fmla="*/ 2729547 w 2729547"/>
                  <a:gd name="connsiteY2" fmla="*/ 667962 h 683218"/>
                  <a:gd name="connsiteX0" fmla="*/ 0 w 2729547"/>
                  <a:gd name="connsiteY0" fmla="*/ 561345 h 682964"/>
                  <a:gd name="connsiteX1" fmla="*/ 989231 w 2729547"/>
                  <a:gd name="connsiteY1" fmla="*/ 328 h 682964"/>
                  <a:gd name="connsiteX2" fmla="*/ 2729547 w 2729547"/>
                  <a:gd name="connsiteY2" fmla="*/ 667708 h 682964"/>
                  <a:gd name="connsiteX0" fmla="*/ 0 w 2729547"/>
                  <a:gd name="connsiteY0" fmla="*/ 664173 h 784185"/>
                  <a:gd name="connsiteX1" fmla="*/ 1080671 w 2729547"/>
                  <a:gd name="connsiteY1" fmla="*/ 286 h 784185"/>
                  <a:gd name="connsiteX2" fmla="*/ 2729547 w 2729547"/>
                  <a:gd name="connsiteY2" fmla="*/ 770536 h 784185"/>
                  <a:gd name="connsiteX0" fmla="*/ 0 w 2729547"/>
                  <a:gd name="connsiteY0" fmla="*/ 626088 h 746654"/>
                  <a:gd name="connsiteX1" fmla="*/ 1107341 w 2729547"/>
                  <a:gd name="connsiteY1" fmla="*/ 301 h 746654"/>
                  <a:gd name="connsiteX2" fmla="*/ 2729547 w 2729547"/>
                  <a:gd name="connsiteY2" fmla="*/ 732451 h 746654"/>
                  <a:gd name="connsiteX0" fmla="*/ 0 w 2729547"/>
                  <a:gd name="connsiteY0" fmla="*/ 622280 h 742904"/>
                  <a:gd name="connsiteX1" fmla="*/ 1069241 w 2729547"/>
                  <a:gd name="connsiteY1" fmla="*/ 303 h 742904"/>
                  <a:gd name="connsiteX2" fmla="*/ 2729547 w 2729547"/>
                  <a:gd name="connsiteY2" fmla="*/ 728643 h 742904"/>
                  <a:gd name="connsiteX0" fmla="*/ 0 w 2729547"/>
                  <a:gd name="connsiteY0" fmla="*/ 622280 h 742904"/>
                  <a:gd name="connsiteX1" fmla="*/ 1080671 w 2729547"/>
                  <a:gd name="connsiteY1" fmla="*/ 303 h 742904"/>
                  <a:gd name="connsiteX2" fmla="*/ 2729547 w 2729547"/>
                  <a:gd name="connsiteY2" fmla="*/ 728643 h 742904"/>
                  <a:gd name="connsiteX0" fmla="*/ 0 w 2915285"/>
                  <a:gd name="connsiteY0" fmla="*/ 591538 h 743196"/>
                  <a:gd name="connsiteX1" fmla="*/ 1266409 w 2915285"/>
                  <a:gd name="connsiteY1" fmla="*/ 518 h 743196"/>
                  <a:gd name="connsiteX2" fmla="*/ 2915285 w 2915285"/>
                  <a:gd name="connsiteY2" fmla="*/ 728858 h 743196"/>
                  <a:gd name="connsiteX0" fmla="*/ 0 w 2915285"/>
                  <a:gd name="connsiteY0" fmla="*/ 591565 h 743223"/>
                  <a:gd name="connsiteX1" fmla="*/ 1266409 w 2915285"/>
                  <a:gd name="connsiteY1" fmla="*/ 545 h 743223"/>
                  <a:gd name="connsiteX2" fmla="*/ 2915285 w 2915285"/>
                  <a:gd name="connsiteY2" fmla="*/ 728885 h 743223"/>
                  <a:gd name="connsiteX0" fmla="*/ 0 w 2903379"/>
                  <a:gd name="connsiteY0" fmla="*/ 586845 h 743277"/>
                  <a:gd name="connsiteX1" fmla="*/ 1254503 w 2903379"/>
                  <a:gd name="connsiteY1" fmla="*/ 587 h 743277"/>
                  <a:gd name="connsiteX2" fmla="*/ 2903379 w 2903379"/>
                  <a:gd name="connsiteY2" fmla="*/ 728927 h 743277"/>
                  <a:gd name="connsiteX0" fmla="*/ 0 w 2879567"/>
                  <a:gd name="connsiteY0" fmla="*/ 598651 h 743147"/>
                  <a:gd name="connsiteX1" fmla="*/ 1230691 w 2879567"/>
                  <a:gd name="connsiteY1" fmla="*/ 487 h 743147"/>
                  <a:gd name="connsiteX2" fmla="*/ 2879567 w 2879567"/>
                  <a:gd name="connsiteY2" fmla="*/ 728827 h 743147"/>
                  <a:gd name="connsiteX0" fmla="*/ 0 w 2877979"/>
                  <a:gd name="connsiteY0" fmla="*/ 590779 h 743232"/>
                  <a:gd name="connsiteX1" fmla="*/ 1229103 w 2877979"/>
                  <a:gd name="connsiteY1" fmla="*/ 552 h 743232"/>
                  <a:gd name="connsiteX2" fmla="*/ 2877979 w 2877979"/>
                  <a:gd name="connsiteY2" fmla="*/ 728892 h 743232"/>
                  <a:gd name="connsiteX0" fmla="*/ 0 w 2877979"/>
                  <a:gd name="connsiteY0" fmla="*/ 590779 h 743232"/>
                  <a:gd name="connsiteX1" fmla="*/ 1229103 w 2877979"/>
                  <a:gd name="connsiteY1" fmla="*/ 552 h 743232"/>
                  <a:gd name="connsiteX2" fmla="*/ 2877979 w 2877979"/>
                  <a:gd name="connsiteY2" fmla="*/ 728892 h 743232"/>
                  <a:gd name="connsiteX0" fmla="*/ 0 w 2854166"/>
                  <a:gd name="connsiteY0" fmla="*/ 590579 h 714836"/>
                  <a:gd name="connsiteX1" fmla="*/ 1229103 w 2854166"/>
                  <a:gd name="connsiteY1" fmla="*/ 352 h 714836"/>
                  <a:gd name="connsiteX2" fmla="*/ 2854166 w 2854166"/>
                  <a:gd name="connsiteY2" fmla="*/ 700117 h 714836"/>
                  <a:gd name="connsiteX0" fmla="*/ 0 w 2854166"/>
                  <a:gd name="connsiteY0" fmla="*/ 590579 h 700117"/>
                  <a:gd name="connsiteX1" fmla="*/ 1229103 w 2854166"/>
                  <a:gd name="connsiteY1" fmla="*/ 352 h 700117"/>
                  <a:gd name="connsiteX2" fmla="*/ 2854166 w 2854166"/>
                  <a:gd name="connsiteY2" fmla="*/ 700117 h 700117"/>
                </a:gdLst>
                <a:ahLst/>
                <a:cxnLst>
                  <a:cxn ang="0">
                    <a:pos x="connsiteX0" y="connsiteY0"/>
                  </a:cxn>
                  <a:cxn ang="0">
                    <a:pos x="connsiteX1" y="connsiteY1"/>
                  </a:cxn>
                  <a:cxn ang="0">
                    <a:pos x="connsiteX2" y="connsiteY2"/>
                  </a:cxn>
                </a:cxnLst>
                <a:rect l="l" t="t" r="r" b="b"/>
                <a:pathLst>
                  <a:path w="2854166" h="700117">
                    <a:moveTo>
                      <a:pt x="0" y="590579"/>
                    </a:moveTo>
                    <a:cubicBezTo>
                      <a:pt x="331649" y="681703"/>
                      <a:pt x="753409" y="-17904"/>
                      <a:pt x="1229103" y="352"/>
                    </a:cubicBezTo>
                    <a:cubicBezTo>
                      <a:pt x="1704797" y="18608"/>
                      <a:pt x="1789377" y="585712"/>
                      <a:pt x="2854166" y="700117"/>
                    </a:cubicBezTo>
                  </a:path>
                </a:pathLst>
              </a:custGeom>
              <a:noFill/>
              <a:ln w="47625">
                <a:solidFill>
                  <a:srgbClr val="A25100"/>
                </a:solidFill>
                <a:tailEnd type="stealth"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4" name="Rectangle 3">
            <a:extLst>
              <a:ext uri="{FF2B5EF4-FFF2-40B4-BE49-F238E27FC236}">
                <a16:creationId xmlns:a16="http://schemas.microsoft.com/office/drawing/2014/main" id="{F296D3BB-F9DA-491B-90CC-3FF3F4F2E0A7}"/>
              </a:ext>
            </a:extLst>
          </p:cNvPr>
          <p:cNvSpPr/>
          <p:nvPr/>
        </p:nvSpPr>
        <p:spPr>
          <a:xfrm>
            <a:off x="7781972" y="1159146"/>
            <a:ext cx="382951" cy="385414"/>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1">
            <a:extLst>
              <a:ext uri="{FF2B5EF4-FFF2-40B4-BE49-F238E27FC236}">
                <a16:creationId xmlns:a16="http://schemas.microsoft.com/office/drawing/2014/main" id="{37B8E112-B9E0-4FC2-9169-C88E33A588B5}"/>
              </a:ext>
            </a:extLst>
          </p:cNvPr>
          <p:cNvPicPr>
            <a:picLocks noChangeAspect="1"/>
          </p:cNvPicPr>
          <p:nvPr/>
        </p:nvPicPr>
        <p:blipFill rotWithShape="1">
          <a:blip r:embed="rId4"/>
          <a:srcRect r="17765"/>
          <a:stretch/>
        </p:blipFill>
        <p:spPr>
          <a:xfrm>
            <a:off x="9831426" y="207040"/>
            <a:ext cx="2230703" cy="903108"/>
          </a:xfrm>
          <a:prstGeom prst="rect">
            <a:avLst/>
          </a:prstGeom>
        </p:spPr>
      </p:pic>
      <p:grpSp>
        <p:nvGrpSpPr>
          <p:cNvPr id="310" name="Group 309">
            <a:extLst>
              <a:ext uri="{FF2B5EF4-FFF2-40B4-BE49-F238E27FC236}">
                <a16:creationId xmlns:a16="http://schemas.microsoft.com/office/drawing/2014/main" id="{24BDB6B6-5BAA-4EC4-9D47-5E738CAE2A85}"/>
              </a:ext>
            </a:extLst>
          </p:cNvPr>
          <p:cNvGrpSpPr/>
          <p:nvPr/>
        </p:nvGrpSpPr>
        <p:grpSpPr>
          <a:xfrm>
            <a:off x="346386" y="57155"/>
            <a:ext cx="1680376" cy="1247259"/>
            <a:chOff x="346386" y="57155"/>
            <a:chExt cx="1680376" cy="1247259"/>
          </a:xfrm>
        </p:grpSpPr>
        <p:pic>
          <p:nvPicPr>
            <p:cNvPr id="317" name="Picture 2" descr="Image result for buzsaki">
              <a:extLst>
                <a:ext uri="{FF2B5EF4-FFF2-40B4-BE49-F238E27FC236}">
                  <a16:creationId xmlns:a16="http://schemas.microsoft.com/office/drawing/2014/main" id="{EC8C3821-59B0-4959-B190-6ABD01D88F9A}"/>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346386" y="623859"/>
              <a:ext cx="680555" cy="680555"/>
            </a:xfrm>
            <a:prstGeom prst="rect">
              <a:avLst/>
            </a:prstGeom>
            <a:noFill/>
            <a:extLst>
              <a:ext uri="{909E8E84-426E-40DD-AFC4-6F175D3DCCD1}">
                <a14:hiddenFill xmlns:a14="http://schemas.microsoft.com/office/drawing/2010/main">
                  <a:solidFill>
                    <a:srgbClr val="FFFFFF"/>
                  </a:solidFill>
                </a14:hiddenFill>
              </a:ext>
            </a:extLst>
          </p:spPr>
        </p:pic>
        <p:sp>
          <p:nvSpPr>
            <p:cNvPr id="318" name="Thought Bubble: Cloud 317">
              <a:extLst>
                <a:ext uri="{FF2B5EF4-FFF2-40B4-BE49-F238E27FC236}">
                  <a16:creationId xmlns:a16="http://schemas.microsoft.com/office/drawing/2014/main" id="{5669FC64-23A1-41F4-B33D-576957F0AF39}"/>
                </a:ext>
              </a:extLst>
            </p:cNvPr>
            <p:cNvSpPr/>
            <p:nvPr/>
          </p:nvSpPr>
          <p:spPr>
            <a:xfrm>
              <a:off x="570793" y="57155"/>
              <a:ext cx="1455969" cy="626233"/>
            </a:xfrm>
            <a:prstGeom prst="cloudCallou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TextBox 318">
              <a:extLst>
                <a:ext uri="{FF2B5EF4-FFF2-40B4-BE49-F238E27FC236}">
                  <a16:creationId xmlns:a16="http://schemas.microsoft.com/office/drawing/2014/main" id="{38F03606-1A61-4C11-9685-F9BFA06853D1}"/>
                </a:ext>
              </a:extLst>
            </p:cNvPr>
            <p:cNvSpPr txBox="1"/>
            <p:nvPr/>
          </p:nvSpPr>
          <p:spPr>
            <a:xfrm>
              <a:off x="711908" y="157701"/>
              <a:ext cx="1173737" cy="400110"/>
            </a:xfrm>
            <a:prstGeom prst="rect">
              <a:avLst/>
            </a:prstGeom>
            <a:noFill/>
          </p:spPr>
          <p:txBody>
            <a:bodyPr wrap="square" rtlCol="0">
              <a:spAutoFit/>
            </a:bodyPr>
            <a:lstStyle/>
            <a:p>
              <a:pPr algn="ctr"/>
              <a:r>
                <a:rPr lang="en-US" sz="1000" dirty="0">
                  <a:latin typeface="Century Gothic" panose="020B0502020202020204" pitchFamily="34" charset="0"/>
                </a:rPr>
                <a:t>Couldn’t have said it better.</a:t>
              </a:r>
            </a:p>
          </p:txBody>
        </p:sp>
      </p:grpSp>
      <p:grpSp>
        <p:nvGrpSpPr>
          <p:cNvPr id="13" name="Group 12">
            <a:extLst>
              <a:ext uri="{FF2B5EF4-FFF2-40B4-BE49-F238E27FC236}">
                <a16:creationId xmlns:a16="http://schemas.microsoft.com/office/drawing/2014/main" id="{A98CEF9B-99EE-4264-8F45-3DE213030844}"/>
              </a:ext>
            </a:extLst>
          </p:cNvPr>
          <p:cNvGrpSpPr/>
          <p:nvPr/>
        </p:nvGrpSpPr>
        <p:grpSpPr>
          <a:xfrm>
            <a:off x="2174789" y="1286672"/>
            <a:ext cx="4199971" cy="785742"/>
            <a:chOff x="1992223" y="1490785"/>
            <a:chExt cx="4199971" cy="1144412"/>
          </a:xfrm>
        </p:grpSpPr>
        <p:pic>
          <p:nvPicPr>
            <p:cNvPr id="3074" name="Picture 2" descr="Related image">
              <a:extLst>
                <a:ext uri="{FF2B5EF4-FFF2-40B4-BE49-F238E27FC236}">
                  <a16:creationId xmlns:a16="http://schemas.microsoft.com/office/drawing/2014/main" id="{3D45464E-B79A-4D82-AA90-B69FFDFE22B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992223" y="1490785"/>
              <a:ext cx="2399680" cy="1144412"/>
            </a:xfrm>
            <a:prstGeom prst="rect">
              <a:avLst/>
            </a:prstGeom>
            <a:noFill/>
            <a:extLst>
              <a:ext uri="{909E8E84-426E-40DD-AFC4-6F175D3DCCD1}">
                <a14:hiddenFill xmlns:a14="http://schemas.microsoft.com/office/drawing/2010/main">
                  <a:solidFill>
                    <a:srgbClr val="FFFFFF"/>
                  </a:solidFill>
                </a14:hiddenFill>
              </a:ext>
            </a:extLst>
          </p:spPr>
        </p:pic>
        <p:pic>
          <p:nvPicPr>
            <p:cNvPr id="329" name="Picture 2" descr="Related image">
              <a:extLst>
                <a:ext uri="{FF2B5EF4-FFF2-40B4-BE49-F238E27FC236}">
                  <a16:creationId xmlns:a16="http://schemas.microsoft.com/office/drawing/2014/main" id="{7DE49494-6B79-45CA-991F-B38D9BB736F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92514" y="1490785"/>
              <a:ext cx="2399680" cy="114441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9" name="Group 18">
            <a:extLst>
              <a:ext uri="{FF2B5EF4-FFF2-40B4-BE49-F238E27FC236}">
                <a16:creationId xmlns:a16="http://schemas.microsoft.com/office/drawing/2014/main" id="{36C836D9-22E7-4932-A110-89D65E953C58}"/>
              </a:ext>
            </a:extLst>
          </p:cNvPr>
          <p:cNvGrpSpPr/>
          <p:nvPr/>
        </p:nvGrpSpPr>
        <p:grpSpPr>
          <a:xfrm>
            <a:off x="0" y="1108812"/>
            <a:ext cx="12084701" cy="5907505"/>
            <a:chOff x="0" y="1108812"/>
            <a:chExt cx="12084701" cy="5907505"/>
          </a:xfrm>
        </p:grpSpPr>
        <p:sp>
          <p:nvSpPr>
            <p:cNvPr id="383" name="Rectangle 382">
              <a:extLst>
                <a:ext uri="{FF2B5EF4-FFF2-40B4-BE49-F238E27FC236}">
                  <a16:creationId xmlns:a16="http://schemas.microsoft.com/office/drawing/2014/main" id="{1DA7A9A9-085C-4976-B8D9-BC8CFA8B641A}"/>
                </a:ext>
              </a:extLst>
            </p:cNvPr>
            <p:cNvSpPr/>
            <p:nvPr/>
          </p:nvSpPr>
          <p:spPr>
            <a:xfrm>
              <a:off x="7552413" y="1108812"/>
              <a:ext cx="4064936" cy="3563205"/>
            </a:xfrm>
            <a:prstGeom prst="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a:extLst>
                <a:ext uri="{FF2B5EF4-FFF2-40B4-BE49-F238E27FC236}">
                  <a16:creationId xmlns:a16="http://schemas.microsoft.com/office/drawing/2014/main" id="{F14415E5-1FD5-451E-B764-123F83298C0F}"/>
                </a:ext>
              </a:extLst>
            </p:cNvPr>
            <p:cNvGrpSpPr/>
            <p:nvPr/>
          </p:nvGrpSpPr>
          <p:grpSpPr>
            <a:xfrm>
              <a:off x="0" y="4576012"/>
              <a:ext cx="12084701" cy="2440305"/>
              <a:chOff x="0" y="4576012"/>
              <a:chExt cx="12084701" cy="2440305"/>
            </a:xfrm>
          </p:grpSpPr>
          <p:sp>
            <p:nvSpPr>
              <p:cNvPr id="14" name="Rectangle 13">
                <a:extLst>
                  <a:ext uri="{FF2B5EF4-FFF2-40B4-BE49-F238E27FC236}">
                    <a16:creationId xmlns:a16="http://schemas.microsoft.com/office/drawing/2014/main" id="{72D30E73-4F6C-4570-9496-5B40AC5EBE21}"/>
                  </a:ext>
                </a:extLst>
              </p:cNvPr>
              <p:cNvSpPr/>
              <p:nvPr/>
            </p:nvSpPr>
            <p:spPr>
              <a:xfrm>
                <a:off x="0" y="4715111"/>
                <a:ext cx="7546060" cy="2301206"/>
              </a:xfrm>
              <a:prstGeom prst="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Rectangle 330">
                <a:extLst>
                  <a:ext uri="{FF2B5EF4-FFF2-40B4-BE49-F238E27FC236}">
                    <a16:creationId xmlns:a16="http://schemas.microsoft.com/office/drawing/2014/main" id="{4209EA62-B87D-4DD1-816C-B21EABF5F486}"/>
                  </a:ext>
                </a:extLst>
              </p:cNvPr>
              <p:cNvSpPr/>
              <p:nvPr/>
            </p:nvSpPr>
            <p:spPr>
              <a:xfrm>
                <a:off x="8713197" y="4576012"/>
                <a:ext cx="3371504" cy="2301206"/>
              </a:xfrm>
              <a:prstGeom prst="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Rectangle 331">
                <a:extLst>
                  <a:ext uri="{FF2B5EF4-FFF2-40B4-BE49-F238E27FC236}">
                    <a16:creationId xmlns:a16="http://schemas.microsoft.com/office/drawing/2014/main" id="{E19F8A09-7FB6-468C-9AA8-6FE3C5A4FB95}"/>
                  </a:ext>
                </a:extLst>
              </p:cNvPr>
              <p:cNvSpPr/>
              <p:nvPr/>
            </p:nvSpPr>
            <p:spPr>
              <a:xfrm>
                <a:off x="7546060" y="6640678"/>
                <a:ext cx="1167137" cy="342457"/>
              </a:xfrm>
              <a:prstGeom prst="rect">
                <a:avLst/>
              </a:prstGeom>
              <a:solidFill>
                <a:srgbClr val="FFFFFF">
                  <a:alpha val="89804"/>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 name="Group 4">
            <a:extLst>
              <a:ext uri="{FF2B5EF4-FFF2-40B4-BE49-F238E27FC236}">
                <a16:creationId xmlns:a16="http://schemas.microsoft.com/office/drawing/2014/main" id="{1DA52B59-2345-490C-B1DF-90C4DA9DE1C2}"/>
              </a:ext>
            </a:extLst>
          </p:cNvPr>
          <p:cNvGrpSpPr/>
          <p:nvPr/>
        </p:nvGrpSpPr>
        <p:grpSpPr>
          <a:xfrm>
            <a:off x="1593051" y="945350"/>
            <a:ext cx="4110128" cy="450818"/>
            <a:chOff x="1593051" y="945350"/>
            <a:chExt cx="4110128" cy="450818"/>
          </a:xfrm>
        </p:grpSpPr>
        <p:cxnSp>
          <p:nvCxnSpPr>
            <p:cNvPr id="43" name="Straight Connector 42">
              <a:extLst>
                <a:ext uri="{FF2B5EF4-FFF2-40B4-BE49-F238E27FC236}">
                  <a16:creationId xmlns:a16="http://schemas.microsoft.com/office/drawing/2014/main" id="{DB13D674-CDF6-4D48-8EB7-C28D18586FAA}"/>
                </a:ext>
              </a:extLst>
            </p:cNvPr>
            <p:cNvCxnSpPr/>
            <p:nvPr/>
          </p:nvCxnSpPr>
          <p:spPr>
            <a:xfrm>
              <a:off x="2964180" y="1159146"/>
              <a:ext cx="0" cy="127526"/>
            </a:xfrm>
            <a:prstGeom prst="line">
              <a:avLst/>
            </a:prstGeom>
            <a:ln w="285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A09963E2-F5EA-44D1-A1E6-752244DE323A}"/>
                </a:ext>
              </a:extLst>
            </p:cNvPr>
            <p:cNvCxnSpPr/>
            <p:nvPr/>
          </p:nvCxnSpPr>
          <p:spPr>
            <a:xfrm>
              <a:off x="3886234" y="1159146"/>
              <a:ext cx="0" cy="127526"/>
            </a:xfrm>
            <a:prstGeom prst="line">
              <a:avLst/>
            </a:prstGeom>
            <a:ln w="285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C736B327-2B22-4969-8C01-F8C041E87CBE}"/>
                </a:ext>
              </a:extLst>
            </p:cNvPr>
            <p:cNvCxnSpPr/>
            <p:nvPr/>
          </p:nvCxnSpPr>
          <p:spPr>
            <a:xfrm>
              <a:off x="4753958" y="1159146"/>
              <a:ext cx="0" cy="127526"/>
            </a:xfrm>
            <a:prstGeom prst="line">
              <a:avLst/>
            </a:prstGeom>
            <a:ln w="28575">
              <a:solidFill>
                <a:srgbClr val="0000FF"/>
              </a:solidFill>
            </a:ln>
          </p:spPr>
          <p:style>
            <a:lnRef idx="1">
              <a:schemeClr val="accent1"/>
            </a:lnRef>
            <a:fillRef idx="0">
              <a:schemeClr val="accent1"/>
            </a:fillRef>
            <a:effectRef idx="0">
              <a:schemeClr val="accent1"/>
            </a:effectRef>
            <a:fontRef idx="minor">
              <a:schemeClr val="tx1"/>
            </a:fontRef>
          </p:style>
        </p:cxnSp>
        <p:cxnSp>
          <p:nvCxnSpPr>
            <p:cNvPr id="341" name="Straight Connector 340">
              <a:extLst>
                <a:ext uri="{FF2B5EF4-FFF2-40B4-BE49-F238E27FC236}">
                  <a16:creationId xmlns:a16="http://schemas.microsoft.com/office/drawing/2014/main" id="{5B3FEAC8-1D45-419D-98EF-FF2C36CFFFDF}"/>
                </a:ext>
              </a:extLst>
            </p:cNvPr>
            <p:cNvCxnSpPr/>
            <p:nvPr/>
          </p:nvCxnSpPr>
          <p:spPr>
            <a:xfrm>
              <a:off x="5703179" y="1159146"/>
              <a:ext cx="0" cy="127526"/>
            </a:xfrm>
            <a:prstGeom prst="line">
              <a:avLst/>
            </a:prstGeom>
            <a:ln w="28575">
              <a:solidFill>
                <a:srgbClr val="0000FF"/>
              </a:solidFill>
            </a:ln>
          </p:spPr>
          <p:style>
            <a:lnRef idx="1">
              <a:schemeClr val="accent1"/>
            </a:lnRef>
            <a:fillRef idx="0">
              <a:schemeClr val="accent1"/>
            </a:fillRef>
            <a:effectRef idx="0">
              <a:schemeClr val="accent1"/>
            </a:effectRef>
            <a:fontRef idx="minor">
              <a:schemeClr val="tx1"/>
            </a:fontRef>
          </p:style>
        </p:cxnSp>
        <p:sp>
          <p:nvSpPr>
            <p:cNvPr id="274" name="TextBox 273">
              <a:extLst>
                <a:ext uri="{FF2B5EF4-FFF2-40B4-BE49-F238E27FC236}">
                  <a16:creationId xmlns:a16="http://schemas.microsoft.com/office/drawing/2014/main" id="{0D3B6AE6-9A18-4290-B848-54B9744DED86}"/>
                </a:ext>
              </a:extLst>
            </p:cNvPr>
            <p:cNvSpPr txBox="1"/>
            <p:nvPr/>
          </p:nvSpPr>
          <p:spPr>
            <a:xfrm>
              <a:off x="1593051" y="945350"/>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grpSp>
      <p:pic>
        <p:nvPicPr>
          <p:cNvPr id="8194" name="Picture 2" descr="Image result for rat">
            <a:extLst>
              <a:ext uri="{FF2B5EF4-FFF2-40B4-BE49-F238E27FC236}">
                <a16:creationId xmlns:a16="http://schemas.microsoft.com/office/drawing/2014/main" id="{F851327D-0B05-400D-89AD-78C1B7C7243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H="1">
            <a:off x="1032503" y="2417890"/>
            <a:ext cx="979896" cy="861030"/>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a:extLst>
              <a:ext uri="{FF2B5EF4-FFF2-40B4-BE49-F238E27FC236}">
                <a16:creationId xmlns:a16="http://schemas.microsoft.com/office/drawing/2014/main" id="{A31CF5B2-4A1A-461C-B38E-58E980717D0E}"/>
              </a:ext>
            </a:extLst>
          </p:cNvPr>
          <p:cNvSpPr/>
          <p:nvPr/>
        </p:nvSpPr>
        <p:spPr>
          <a:xfrm>
            <a:off x="3912204" y="2132931"/>
            <a:ext cx="820495" cy="1284245"/>
          </a:xfrm>
          <a:prstGeom prst="rect">
            <a:avLst/>
          </a:prstGeom>
          <a:solidFill>
            <a:srgbClr val="FF0000">
              <a:alpha val="4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7" name="TextBox 276">
            <a:extLst>
              <a:ext uri="{FF2B5EF4-FFF2-40B4-BE49-F238E27FC236}">
                <a16:creationId xmlns:a16="http://schemas.microsoft.com/office/drawing/2014/main" id="{E6EB5C6B-921C-4AD0-A135-7889416465E9}"/>
              </a:ext>
            </a:extLst>
          </p:cNvPr>
          <p:cNvSpPr txBox="1"/>
          <p:nvPr/>
        </p:nvSpPr>
        <p:spPr>
          <a:xfrm>
            <a:off x="3716355" y="3370349"/>
            <a:ext cx="1212191" cy="369332"/>
          </a:xfrm>
          <a:prstGeom prst="rect">
            <a:avLst/>
          </a:prstGeom>
          <a:noFill/>
        </p:spPr>
        <p:txBody>
          <a:bodyPr wrap="none" rtlCol="0">
            <a:spAutoFit/>
          </a:bodyPr>
          <a:lstStyle/>
          <a:p>
            <a:r>
              <a:rPr lang="en-US" dirty="0">
                <a:solidFill>
                  <a:srgbClr val="FF0000"/>
                </a:solidFill>
                <a:latin typeface="Candara" panose="020E0502030303020204" pitchFamily="34" charset="0"/>
              </a:rPr>
              <a:t>Place Field</a:t>
            </a:r>
          </a:p>
        </p:txBody>
      </p:sp>
      <p:cxnSp>
        <p:nvCxnSpPr>
          <p:cNvPr id="279" name="Straight Connector 278">
            <a:extLst>
              <a:ext uri="{FF2B5EF4-FFF2-40B4-BE49-F238E27FC236}">
                <a16:creationId xmlns:a16="http://schemas.microsoft.com/office/drawing/2014/main" id="{F1FD2C51-EC3D-472F-A5F6-6F6D54A5D3D2}"/>
              </a:ext>
            </a:extLst>
          </p:cNvPr>
          <p:cNvCxnSpPr/>
          <p:nvPr/>
        </p:nvCxnSpPr>
        <p:spPr>
          <a:xfrm>
            <a:off x="4631620" y="1156287"/>
            <a:ext cx="0" cy="1275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7" name="Group 6">
            <a:extLst>
              <a:ext uri="{FF2B5EF4-FFF2-40B4-BE49-F238E27FC236}">
                <a16:creationId xmlns:a16="http://schemas.microsoft.com/office/drawing/2014/main" id="{7FFBC620-D3EF-4555-80F8-352D807FE95A}"/>
              </a:ext>
            </a:extLst>
          </p:cNvPr>
          <p:cNvGrpSpPr/>
          <p:nvPr/>
        </p:nvGrpSpPr>
        <p:grpSpPr>
          <a:xfrm>
            <a:off x="4455882" y="1156287"/>
            <a:ext cx="42863" cy="129907"/>
            <a:chOff x="4455882" y="1158668"/>
            <a:chExt cx="42863" cy="129907"/>
          </a:xfrm>
        </p:grpSpPr>
        <p:cxnSp>
          <p:nvCxnSpPr>
            <p:cNvPr id="280" name="Straight Connector 279">
              <a:extLst>
                <a:ext uri="{FF2B5EF4-FFF2-40B4-BE49-F238E27FC236}">
                  <a16:creationId xmlns:a16="http://schemas.microsoft.com/office/drawing/2014/main" id="{3C66A2CA-7F01-4C14-A928-A75B2A10721A}"/>
                </a:ext>
              </a:extLst>
            </p:cNvPr>
            <p:cNvCxnSpPr/>
            <p:nvPr/>
          </p:nvCxnSpPr>
          <p:spPr>
            <a:xfrm>
              <a:off x="4498745" y="1158668"/>
              <a:ext cx="0" cy="1275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81" name="Straight Connector 280">
              <a:extLst>
                <a:ext uri="{FF2B5EF4-FFF2-40B4-BE49-F238E27FC236}">
                  <a16:creationId xmlns:a16="http://schemas.microsoft.com/office/drawing/2014/main" id="{ACF9814B-F18F-46BF-9461-6B0FEEC1B963}"/>
                </a:ext>
              </a:extLst>
            </p:cNvPr>
            <p:cNvCxnSpPr/>
            <p:nvPr/>
          </p:nvCxnSpPr>
          <p:spPr>
            <a:xfrm>
              <a:off x="4455882" y="1161049"/>
              <a:ext cx="0" cy="1275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9" name="Group 8">
            <a:extLst>
              <a:ext uri="{FF2B5EF4-FFF2-40B4-BE49-F238E27FC236}">
                <a16:creationId xmlns:a16="http://schemas.microsoft.com/office/drawing/2014/main" id="{3982389F-A3EA-4B98-8595-EEFFAED7AE2C}"/>
              </a:ext>
            </a:extLst>
          </p:cNvPr>
          <p:cNvGrpSpPr/>
          <p:nvPr/>
        </p:nvGrpSpPr>
        <p:grpSpPr>
          <a:xfrm>
            <a:off x="4294433" y="1156287"/>
            <a:ext cx="64294" cy="129907"/>
            <a:chOff x="4294433" y="1156287"/>
            <a:chExt cx="64294" cy="129907"/>
          </a:xfrm>
        </p:grpSpPr>
        <p:grpSp>
          <p:nvGrpSpPr>
            <p:cNvPr id="283" name="Group 282">
              <a:extLst>
                <a:ext uri="{FF2B5EF4-FFF2-40B4-BE49-F238E27FC236}">
                  <a16:creationId xmlns:a16="http://schemas.microsoft.com/office/drawing/2014/main" id="{FCA23F13-9A19-421B-B7AA-77AF9C7419C3}"/>
                </a:ext>
              </a:extLst>
            </p:cNvPr>
            <p:cNvGrpSpPr/>
            <p:nvPr/>
          </p:nvGrpSpPr>
          <p:grpSpPr>
            <a:xfrm>
              <a:off x="4315864" y="1156287"/>
              <a:ext cx="42863" cy="129907"/>
              <a:chOff x="4455882" y="1158668"/>
              <a:chExt cx="42863" cy="129907"/>
            </a:xfrm>
          </p:grpSpPr>
          <p:cxnSp>
            <p:nvCxnSpPr>
              <p:cNvPr id="286" name="Straight Connector 285">
                <a:extLst>
                  <a:ext uri="{FF2B5EF4-FFF2-40B4-BE49-F238E27FC236}">
                    <a16:creationId xmlns:a16="http://schemas.microsoft.com/office/drawing/2014/main" id="{7B44AA73-A4A3-4774-9DEE-CCAD381F9830}"/>
                  </a:ext>
                </a:extLst>
              </p:cNvPr>
              <p:cNvCxnSpPr/>
              <p:nvPr/>
            </p:nvCxnSpPr>
            <p:spPr>
              <a:xfrm>
                <a:off x="4498745" y="1158668"/>
                <a:ext cx="0" cy="1275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87" name="Straight Connector 286">
                <a:extLst>
                  <a:ext uri="{FF2B5EF4-FFF2-40B4-BE49-F238E27FC236}">
                    <a16:creationId xmlns:a16="http://schemas.microsoft.com/office/drawing/2014/main" id="{95B65016-2A81-4336-92BA-75E5BB3712FA}"/>
                  </a:ext>
                </a:extLst>
              </p:cNvPr>
              <p:cNvCxnSpPr/>
              <p:nvPr/>
            </p:nvCxnSpPr>
            <p:spPr>
              <a:xfrm>
                <a:off x="4455882" y="1161049"/>
                <a:ext cx="0" cy="1275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88" name="Group 287">
              <a:extLst>
                <a:ext uri="{FF2B5EF4-FFF2-40B4-BE49-F238E27FC236}">
                  <a16:creationId xmlns:a16="http://schemas.microsoft.com/office/drawing/2014/main" id="{F4305951-8FB2-46F2-A8E6-AC6171BA01C0}"/>
                </a:ext>
              </a:extLst>
            </p:cNvPr>
            <p:cNvGrpSpPr/>
            <p:nvPr/>
          </p:nvGrpSpPr>
          <p:grpSpPr>
            <a:xfrm>
              <a:off x="4294433" y="1156287"/>
              <a:ext cx="42863" cy="129907"/>
              <a:chOff x="4455882" y="1158668"/>
              <a:chExt cx="42863" cy="129907"/>
            </a:xfrm>
          </p:grpSpPr>
          <p:cxnSp>
            <p:nvCxnSpPr>
              <p:cNvPr id="289" name="Straight Connector 288">
                <a:extLst>
                  <a:ext uri="{FF2B5EF4-FFF2-40B4-BE49-F238E27FC236}">
                    <a16:creationId xmlns:a16="http://schemas.microsoft.com/office/drawing/2014/main" id="{C0844467-BC32-49C8-AA1B-090847748119}"/>
                  </a:ext>
                </a:extLst>
              </p:cNvPr>
              <p:cNvCxnSpPr/>
              <p:nvPr/>
            </p:nvCxnSpPr>
            <p:spPr>
              <a:xfrm>
                <a:off x="4498745" y="1158668"/>
                <a:ext cx="0" cy="1275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BB5F61ED-B5C8-4303-A891-5B12D635531E}"/>
                  </a:ext>
                </a:extLst>
              </p:cNvPr>
              <p:cNvCxnSpPr/>
              <p:nvPr/>
            </p:nvCxnSpPr>
            <p:spPr>
              <a:xfrm>
                <a:off x="4455882" y="1161049"/>
                <a:ext cx="0" cy="127526"/>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291" name="TextBox 290">
            <a:extLst>
              <a:ext uri="{FF2B5EF4-FFF2-40B4-BE49-F238E27FC236}">
                <a16:creationId xmlns:a16="http://schemas.microsoft.com/office/drawing/2014/main" id="{1FADA8C9-308E-455A-B3B5-9305A50B5212}"/>
              </a:ext>
            </a:extLst>
          </p:cNvPr>
          <p:cNvSpPr txBox="1"/>
          <p:nvPr/>
        </p:nvSpPr>
        <p:spPr>
          <a:xfrm>
            <a:off x="3057277" y="3759437"/>
            <a:ext cx="2492990" cy="369332"/>
          </a:xfrm>
          <a:prstGeom prst="rect">
            <a:avLst/>
          </a:prstGeom>
          <a:noFill/>
        </p:spPr>
        <p:txBody>
          <a:bodyPr wrap="none" rtlCol="0">
            <a:spAutoFit/>
          </a:bodyPr>
          <a:lstStyle/>
          <a:p>
            <a:r>
              <a:rPr lang="en-US" b="1" dirty="0">
                <a:solidFill>
                  <a:srgbClr val="FF0000"/>
                </a:solidFill>
                <a:latin typeface="Candara" panose="020E0502030303020204" pitchFamily="34" charset="0"/>
              </a:rPr>
              <a:t>Theta Phase Precession</a:t>
            </a:r>
          </a:p>
        </p:txBody>
      </p:sp>
      <p:pic>
        <p:nvPicPr>
          <p:cNvPr id="292" name="Picture 291">
            <a:extLst>
              <a:ext uri="{FF2B5EF4-FFF2-40B4-BE49-F238E27FC236}">
                <a16:creationId xmlns:a16="http://schemas.microsoft.com/office/drawing/2014/main" id="{43C766D2-9903-469A-87A3-2C4E6BE35992}"/>
              </a:ext>
            </a:extLst>
          </p:cNvPr>
          <p:cNvPicPr>
            <a:picLocks noChangeAspect="1"/>
          </p:cNvPicPr>
          <p:nvPr/>
        </p:nvPicPr>
        <p:blipFill>
          <a:blip r:embed="rId8"/>
          <a:stretch>
            <a:fillRect/>
          </a:stretch>
        </p:blipFill>
        <p:spPr>
          <a:xfrm>
            <a:off x="2492437" y="2024685"/>
            <a:ext cx="3515567" cy="2600164"/>
          </a:xfrm>
          <a:prstGeom prst="rect">
            <a:avLst/>
          </a:prstGeom>
        </p:spPr>
      </p:pic>
    </p:spTree>
    <p:extLst>
      <p:ext uri="{BB962C8B-B14F-4D97-AF65-F5344CB8AC3E}">
        <p14:creationId xmlns:p14="http://schemas.microsoft.com/office/powerpoint/2010/main" val="22499367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94"/>
                                        </p:tgtEl>
                                        <p:attrNameLst>
                                          <p:attrName>style.visibility</p:attrName>
                                        </p:attrNameLst>
                                      </p:cBhvr>
                                      <p:to>
                                        <p:strVal val="visible"/>
                                      </p:to>
                                    </p:set>
                                    <p:animEffect transition="in" filter="dissolve">
                                      <p:cBhvr>
                                        <p:cTn id="7" dur="500"/>
                                        <p:tgtEl>
                                          <p:spTgt spid="819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1"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par>
                                <p:cTn id="13" presetID="9" presetClass="entr" presetSubtype="0" fill="hold" grpId="1" nodeType="withEffect">
                                  <p:stCondLst>
                                    <p:cond delay="0"/>
                                  </p:stCondLst>
                                  <p:childTnLst>
                                    <p:set>
                                      <p:cBhvr>
                                        <p:cTn id="14" dur="1" fill="hold">
                                          <p:stCondLst>
                                            <p:cond delay="0"/>
                                          </p:stCondLst>
                                        </p:cTn>
                                        <p:tgtEl>
                                          <p:spTgt spid="277"/>
                                        </p:tgtEl>
                                        <p:attrNameLst>
                                          <p:attrName>style.visibility</p:attrName>
                                        </p:attrNameLst>
                                      </p:cBhvr>
                                      <p:to>
                                        <p:strVal val="visible"/>
                                      </p:to>
                                    </p:set>
                                    <p:animEffect transition="in" filter="dissolve">
                                      <p:cBhvr>
                                        <p:cTn id="15" dur="500"/>
                                        <p:tgtEl>
                                          <p:spTgt spid="277"/>
                                        </p:tgtEl>
                                      </p:cBhvr>
                                    </p:animEffect>
                                  </p:childTnLst>
                                </p:cTn>
                              </p:par>
                            </p:childTnLst>
                          </p:cTn>
                        </p:par>
                      </p:childTnLst>
                    </p:cTn>
                  </p:par>
                  <p:par>
                    <p:cTn id="16" fill="hold">
                      <p:stCondLst>
                        <p:cond delay="indefinite"/>
                      </p:stCondLst>
                      <p:childTnLst>
                        <p:par>
                          <p:cTn id="17" fill="hold">
                            <p:stCondLst>
                              <p:cond delay="0"/>
                            </p:stCondLst>
                            <p:childTnLst>
                              <p:par>
                                <p:cTn id="18" presetID="63" presetClass="path" presetSubtype="0" accel="50000" decel="8000" fill="hold" nodeType="clickEffect">
                                  <p:stCondLst>
                                    <p:cond delay="0"/>
                                  </p:stCondLst>
                                  <p:childTnLst>
                                    <p:animMotion origin="layout" path="M 2.08333E-7 2.22222E-6 L 0.08034 -0.00232 " pathEditMode="relative" rAng="0" ptsTypes="AA">
                                      <p:cBhvr>
                                        <p:cTn id="19" dur="5000" fill="hold"/>
                                        <p:tgtEl>
                                          <p:spTgt spid="8194"/>
                                        </p:tgtEl>
                                        <p:attrNameLst>
                                          <p:attrName>ppt_x</p:attrName>
                                          <p:attrName>ppt_y</p:attrName>
                                        </p:attrNameLst>
                                      </p:cBhvr>
                                      <p:rCtr x="4010" y="-116"/>
                                    </p:animMotion>
                                  </p:childTnLst>
                                </p:cTn>
                              </p:par>
                            </p:childTnLst>
                          </p:cTn>
                        </p:par>
                      </p:childTnLst>
                    </p:cTn>
                  </p:par>
                  <p:par>
                    <p:cTn id="20" fill="hold">
                      <p:stCondLst>
                        <p:cond delay="indefinite"/>
                      </p:stCondLst>
                      <p:childTnLst>
                        <p:par>
                          <p:cTn id="21" fill="hold">
                            <p:stCondLst>
                              <p:cond delay="0"/>
                            </p:stCondLst>
                            <p:childTnLst>
                              <p:par>
                                <p:cTn id="22" presetID="10" presetClass="entr" presetSubtype="0" fill="hold" nodeType="clickEffect">
                                  <p:stCondLst>
                                    <p:cond delay="0"/>
                                  </p:stCondLst>
                                  <p:childTnLst>
                                    <p:set>
                                      <p:cBhvr>
                                        <p:cTn id="23" dur="1" fill="hold">
                                          <p:stCondLst>
                                            <p:cond delay="0"/>
                                          </p:stCondLst>
                                        </p:cTn>
                                        <p:tgtEl>
                                          <p:spTgt spid="279"/>
                                        </p:tgtEl>
                                        <p:attrNameLst>
                                          <p:attrName>style.visibility</p:attrName>
                                        </p:attrNameLst>
                                      </p:cBhvr>
                                      <p:to>
                                        <p:strVal val="visible"/>
                                      </p:to>
                                    </p:set>
                                    <p:animEffect transition="in" filter="fade">
                                      <p:cBhvr>
                                        <p:cTn id="24" dur="500"/>
                                        <p:tgtEl>
                                          <p:spTgt spid="279"/>
                                        </p:tgtEl>
                                      </p:cBhvr>
                                    </p:animEffect>
                                  </p:childTnLst>
                                </p:cTn>
                              </p:par>
                            </p:childTnLst>
                          </p:cTn>
                        </p:par>
                      </p:childTnLst>
                    </p:cTn>
                  </p:par>
                  <p:par>
                    <p:cTn id="25" fill="hold">
                      <p:stCondLst>
                        <p:cond delay="indefinite"/>
                      </p:stCondLst>
                      <p:childTnLst>
                        <p:par>
                          <p:cTn id="26" fill="hold">
                            <p:stCondLst>
                              <p:cond delay="0"/>
                            </p:stCondLst>
                            <p:childTnLst>
                              <p:par>
                                <p:cTn id="27" presetID="63" presetClass="path" presetSubtype="0" accel="49000" decel="20000" fill="hold" nodeType="clickEffect">
                                  <p:stCondLst>
                                    <p:cond delay="0"/>
                                  </p:stCondLst>
                                  <p:childTnLst>
                                    <p:animMotion origin="layout" path="M 0.08034 -0.00232 L 0.15482 0.00139 " pathEditMode="relative" rAng="0" ptsTypes="AA">
                                      <p:cBhvr>
                                        <p:cTn id="28" dur="5000" fill="hold"/>
                                        <p:tgtEl>
                                          <p:spTgt spid="8194"/>
                                        </p:tgtEl>
                                        <p:attrNameLst>
                                          <p:attrName>ppt_x</p:attrName>
                                          <p:attrName>ppt_y</p:attrName>
                                        </p:attrNameLst>
                                      </p:cBhvr>
                                      <p:rCtr x="3724" y="185"/>
                                    </p:animMotion>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nodeType="clickEffect">
                                  <p:stCondLst>
                                    <p:cond delay="0"/>
                                  </p:stCondLst>
                                  <p:childTnLst>
                                    <p:set>
                                      <p:cBhvr>
                                        <p:cTn id="32" dur="1" fill="hold">
                                          <p:stCondLst>
                                            <p:cond delay="0"/>
                                          </p:stCondLst>
                                        </p:cTn>
                                        <p:tgtEl>
                                          <p:spTgt spid="7"/>
                                        </p:tgtEl>
                                        <p:attrNameLst>
                                          <p:attrName>style.visibility</p:attrName>
                                        </p:attrNameLst>
                                      </p:cBhvr>
                                      <p:to>
                                        <p:strVal val="visible"/>
                                      </p:to>
                                    </p:set>
                                    <p:animEffect transition="in" filter="fade">
                                      <p:cBhvr>
                                        <p:cTn id="33" dur="500"/>
                                        <p:tgtEl>
                                          <p:spTgt spid="7"/>
                                        </p:tgtEl>
                                      </p:cBhvr>
                                    </p:animEffect>
                                  </p:childTnLst>
                                </p:cTn>
                              </p:par>
                            </p:childTnLst>
                          </p:cTn>
                        </p:par>
                      </p:childTnLst>
                    </p:cTn>
                  </p:par>
                  <p:par>
                    <p:cTn id="34" fill="hold">
                      <p:stCondLst>
                        <p:cond delay="indefinite"/>
                      </p:stCondLst>
                      <p:childTnLst>
                        <p:par>
                          <p:cTn id="35" fill="hold">
                            <p:stCondLst>
                              <p:cond delay="0"/>
                            </p:stCondLst>
                            <p:childTnLst>
                              <p:par>
                                <p:cTn id="36" presetID="63" presetClass="path" presetSubtype="0" accel="50000" decel="50000" fill="hold" nodeType="clickEffect">
                                  <p:stCondLst>
                                    <p:cond delay="0"/>
                                  </p:stCondLst>
                                  <p:childTnLst>
                                    <p:animMotion origin="layout" path="M 0.15482 0.00139 L 0.23177 -0.00162 " pathEditMode="relative" rAng="0" ptsTypes="AA">
                                      <p:cBhvr>
                                        <p:cTn id="37" dur="2000" fill="hold"/>
                                        <p:tgtEl>
                                          <p:spTgt spid="8194"/>
                                        </p:tgtEl>
                                        <p:attrNameLst>
                                          <p:attrName>ppt_x</p:attrName>
                                          <p:attrName>ppt_y</p:attrName>
                                        </p:attrNameLst>
                                      </p:cBhvr>
                                      <p:rCtr x="3841" y="-162"/>
                                    </p:animMotion>
                                  </p:childTnLst>
                                </p:cTn>
                              </p:par>
                            </p:childTnLst>
                          </p:cTn>
                        </p:par>
                      </p:childTnLst>
                    </p:cTn>
                  </p:par>
                  <p:par>
                    <p:cTn id="38" fill="hold">
                      <p:stCondLst>
                        <p:cond delay="indefinite"/>
                      </p:stCondLst>
                      <p:childTnLst>
                        <p:par>
                          <p:cTn id="39" fill="hold">
                            <p:stCondLst>
                              <p:cond delay="0"/>
                            </p:stCondLst>
                            <p:childTnLst>
                              <p:par>
                                <p:cTn id="40" presetID="10" presetClass="entr" presetSubtype="0" fill="hold" nodeType="clickEffect">
                                  <p:stCondLst>
                                    <p:cond delay="0"/>
                                  </p:stCondLst>
                                  <p:childTnLst>
                                    <p:set>
                                      <p:cBhvr>
                                        <p:cTn id="41" dur="1" fill="hold">
                                          <p:stCondLst>
                                            <p:cond delay="0"/>
                                          </p:stCondLst>
                                        </p:cTn>
                                        <p:tgtEl>
                                          <p:spTgt spid="9"/>
                                        </p:tgtEl>
                                        <p:attrNameLst>
                                          <p:attrName>style.visibility</p:attrName>
                                        </p:attrNameLst>
                                      </p:cBhvr>
                                      <p:to>
                                        <p:strVal val="visible"/>
                                      </p:to>
                                    </p:set>
                                    <p:animEffect transition="in" filter="fade">
                                      <p:cBhvr>
                                        <p:cTn id="42" dur="500"/>
                                        <p:tgtEl>
                                          <p:spTgt spid="9"/>
                                        </p:tgtEl>
                                      </p:cBhvr>
                                    </p:animEffect>
                                  </p:childTnLst>
                                </p:cTn>
                              </p:par>
                            </p:childTnLst>
                          </p:cTn>
                        </p:par>
                      </p:childTnLst>
                    </p:cTn>
                  </p:par>
                  <p:par>
                    <p:cTn id="43" fill="hold">
                      <p:stCondLst>
                        <p:cond delay="indefinite"/>
                      </p:stCondLst>
                      <p:childTnLst>
                        <p:par>
                          <p:cTn id="44" fill="hold">
                            <p:stCondLst>
                              <p:cond delay="0"/>
                            </p:stCondLst>
                            <p:childTnLst>
                              <p:par>
                                <p:cTn id="45" presetID="35" presetClass="entr" presetSubtype="0" fill="hold" grpId="1" nodeType="clickEffect">
                                  <p:stCondLst>
                                    <p:cond delay="0"/>
                                  </p:stCondLst>
                                  <p:childTnLst>
                                    <p:set>
                                      <p:cBhvr>
                                        <p:cTn id="46" dur="1" fill="hold">
                                          <p:stCondLst>
                                            <p:cond delay="0"/>
                                          </p:stCondLst>
                                        </p:cTn>
                                        <p:tgtEl>
                                          <p:spTgt spid="291"/>
                                        </p:tgtEl>
                                        <p:attrNameLst>
                                          <p:attrName>style.visibility</p:attrName>
                                        </p:attrNameLst>
                                      </p:cBhvr>
                                      <p:to>
                                        <p:strVal val="visible"/>
                                      </p:to>
                                    </p:set>
                                    <p:animEffect transition="in" filter="fade">
                                      <p:cBhvr>
                                        <p:cTn id="47" dur="2000"/>
                                        <p:tgtEl>
                                          <p:spTgt spid="291"/>
                                        </p:tgtEl>
                                      </p:cBhvr>
                                    </p:animEffect>
                                    <p:anim calcmode="lin" valueType="num">
                                      <p:cBhvr>
                                        <p:cTn id="48" dur="2000" fill="hold"/>
                                        <p:tgtEl>
                                          <p:spTgt spid="291"/>
                                        </p:tgtEl>
                                        <p:attrNameLst>
                                          <p:attrName>style.rotation</p:attrName>
                                        </p:attrNameLst>
                                      </p:cBhvr>
                                      <p:tavLst>
                                        <p:tav tm="0">
                                          <p:val>
                                            <p:fltVal val="720"/>
                                          </p:val>
                                        </p:tav>
                                        <p:tav tm="100000">
                                          <p:val>
                                            <p:fltVal val="0"/>
                                          </p:val>
                                        </p:tav>
                                      </p:tavLst>
                                    </p:anim>
                                    <p:anim calcmode="lin" valueType="num">
                                      <p:cBhvr>
                                        <p:cTn id="49" dur="2000" fill="hold"/>
                                        <p:tgtEl>
                                          <p:spTgt spid="291"/>
                                        </p:tgtEl>
                                        <p:attrNameLst>
                                          <p:attrName>ppt_h</p:attrName>
                                        </p:attrNameLst>
                                      </p:cBhvr>
                                      <p:tavLst>
                                        <p:tav tm="0">
                                          <p:val>
                                            <p:fltVal val="0"/>
                                          </p:val>
                                        </p:tav>
                                        <p:tav tm="100000">
                                          <p:val>
                                            <p:strVal val="#ppt_h"/>
                                          </p:val>
                                        </p:tav>
                                      </p:tavLst>
                                    </p:anim>
                                    <p:anim calcmode="lin" valueType="num">
                                      <p:cBhvr>
                                        <p:cTn id="50" dur="2000" fill="hold"/>
                                        <p:tgtEl>
                                          <p:spTgt spid="291"/>
                                        </p:tgtEl>
                                        <p:attrNameLst>
                                          <p:attrName>ppt_w</p:attrName>
                                        </p:attrNameLst>
                                      </p:cBhvr>
                                      <p:tavLst>
                                        <p:tav tm="0">
                                          <p:val>
                                            <p:fltVal val="0"/>
                                          </p:val>
                                        </p:tav>
                                        <p:tav tm="100000">
                                          <p:val>
                                            <p:strVal val="#ppt_w"/>
                                          </p:val>
                                        </p:tav>
                                      </p:tavLst>
                                    </p:anim>
                                  </p:childTnLst>
                                </p:cTn>
                              </p:par>
                            </p:childTnLst>
                          </p:cTn>
                        </p:par>
                      </p:childTnLst>
                    </p:cTn>
                  </p:par>
                  <p:par>
                    <p:cTn id="51" fill="hold">
                      <p:stCondLst>
                        <p:cond delay="indefinite"/>
                      </p:stCondLst>
                      <p:childTnLst>
                        <p:par>
                          <p:cTn id="52" fill="hold">
                            <p:stCondLst>
                              <p:cond delay="0"/>
                            </p:stCondLst>
                            <p:childTnLst>
                              <p:par>
                                <p:cTn id="53" presetID="9" presetClass="exit" presetSubtype="0" fill="hold" nodeType="clickEffect">
                                  <p:stCondLst>
                                    <p:cond delay="0"/>
                                  </p:stCondLst>
                                  <p:childTnLst>
                                    <p:animEffect transition="out" filter="dissolve">
                                      <p:cBhvr>
                                        <p:cTn id="54" dur="500"/>
                                        <p:tgtEl>
                                          <p:spTgt spid="8194"/>
                                        </p:tgtEl>
                                      </p:cBhvr>
                                    </p:animEffect>
                                    <p:set>
                                      <p:cBhvr>
                                        <p:cTn id="55" dur="1" fill="hold">
                                          <p:stCondLst>
                                            <p:cond delay="499"/>
                                          </p:stCondLst>
                                        </p:cTn>
                                        <p:tgtEl>
                                          <p:spTgt spid="8194"/>
                                        </p:tgtEl>
                                        <p:attrNameLst>
                                          <p:attrName>style.visibility</p:attrName>
                                        </p:attrNameLst>
                                      </p:cBhvr>
                                      <p:to>
                                        <p:strVal val="hidden"/>
                                      </p:to>
                                    </p:set>
                                  </p:childTnLst>
                                </p:cTn>
                              </p:par>
                              <p:par>
                                <p:cTn id="56" presetID="9" presetClass="exit" presetSubtype="0" fill="hold" grpId="0" nodeType="withEffect">
                                  <p:stCondLst>
                                    <p:cond delay="0"/>
                                  </p:stCondLst>
                                  <p:childTnLst>
                                    <p:animEffect transition="out" filter="dissolve">
                                      <p:cBhvr>
                                        <p:cTn id="57" dur="500"/>
                                        <p:tgtEl>
                                          <p:spTgt spid="3"/>
                                        </p:tgtEl>
                                      </p:cBhvr>
                                    </p:animEffect>
                                    <p:set>
                                      <p:cBhvr>
                                        <p:cTn id="58" dur="1" fill="hold">
                                          <p:stCondLst>
                                            <p:cond delay="499"/>
                                          </p:stCondLst>
                                        </p:cTn>
                                        <p:tgtEl>
                                          <p:spTgt spid="3"/>
                                        </p:tgtEl>
                                        <p:attrNameLst>
                                          <p:attrName>style.visibility</p:attrName>
                                        </p:attrNameLst>
                                      </p:cBhvr>
                                      <p:to>
                                        <p:strVal val="hidden"/>
                                      </p:to>
                                    </p:set>
                                  </p:childTnLst>
                                </p:cTn>
                              </p:par>
                              <p:par>
                                <p:cTn id="59" presetID="9" presetClass="exit" presetSubtype="0" fill="hold" grpId="0" nodeType="withEffect">
                                  <p:stCondLst>
                                    <p:cond delay="0"/>
                                  </p:stCondLst>
                                  <p:childTnLst>
                                    <p:animEffect transition="out" filter="dissolve">
                                      <p:cBhvr>
                                        <p:cTn id="60" dur="500"/>
                                        <p:tgtEl>
                                          <p:spTgt spid="277"/>
                                        </p:tgtEl>
                                      </p:cBhvr>
                                    </p:animEffect>
                                    <p:set>
                                      <p:cBhvr>
                                        <p:cTn id="61" dur="1" fill="hold">
                                          <p:stCondLst>
                                            <p:cond delay="499"/>
                                          </p:stCondLst>
                                        </p:cTn>
                                        <p:tgtEl>
                                          <p:spTgt spid="277"/>
                                        </p:tgtEl>
                                        <p:attrNameLst>
                                          <p:attrName>style.visibility</p:attrName>
                                        </p:attrNameLst>
                                      </p:cBhvr>
                                      <p:to>
                                        <p:strVal val="hidden"/>
                                      </p:to>
                                    </p:set>
                                  </p:childTnLst>
                                </p:cTn>
                              </p:par>
                              <p:par>
                                <p:cTn id="62" presetID="9" presetClass="exit" presetSubtype="0" fill="hold" grpId="0" nodeType="withEffect">
                                  <p:stCondLst>
                                    <p:cond delay="0"/>
                                  </p:stCondLst>
                                  <p:childTnLst>
                                    <p:animEffect transition="out" filter="dissolve">
                                      <p:cBhvr>
                                        <p:cTn id="63" dur="500"/>
                                        <p:tgtEl>
                                          <p:spTgt spid="291"/>
                                        </p:tgtEl>
                                      </p:cBhvr>
                                    </p:animEffect>
                                    <p:set>
                                      <p:cBhvr>
                                        <p:cTn id="64" dur="1" fill="hold">
                                          <p:stCondLst>
                                            <p:cond delay="499"/>
                                          </p:stCondLst>
                                        </p:cTn>
                                        <p:tgtEl>
                                          <p:spTgt spid="291"/>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9" presetClass="entr" presetSubtype="0" fill="hold" nodeType="clickEffect">
                                  <p:stCondLst>
                                    <p:cond delay="0"/>
                                  </p:stCondLst>
                                  <p:childTnLst>
                                    <p:set>
                                      <p:cBhvr>
                                        <p:cTn id="68" dur="1" fill="hold">
                                          <p:stCondLst>
                                            <p:cond delay="0"/>
                                          </p:stCondLst>
                                        </p:cTn>
                                        <p:tgtEl>
                                          <p:spTgt spid="292"/>
                                        </p:tgtEl>
                                        <p:attrNameLst>
                                          <p:attrName>style.visibility</p:attrName>
                                        </p:attrNameLst>
                                      </p:cBhvr>
                                      <p:to>
                                        <p:strVal val="visible"/>
                                      </p:to>
                                    </p:set>
                                    <p:animEffect transition="in" filter="dissolve">
                                      <p:cBhvr>
                                        <p:cTn id="69" dur="2000"/>
                                        <p:tgtEl>
                                          <p:spTgt spid="2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277" grpId="0"/>
      <p:bldP spid="277" grpId="1"/>
      <p:bldP spid="291" grpId="0"/>
      <p:bldP spid="291" grpId="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 name="Picture 4" descr="A picture containing animal, cup, invertebrate&#10;&#10;Description generated with high confidence">
            <a:extLst>
              <a:ext uri="{FF2B5EF4-FFF2-40B4-BE49-F238E27FC236}">
                <a16:creationId xmlns:a16="http://schemas.microsoft.com/office/drawing/2014/main" id="{F7F741C1-878D-42E3-95A8-8DDC6E2269A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736917" y="1685441"/>
            <a:ext cx="6127012" cy="3923438"/>
          </a:xfrm>
          <a:prstGeom prst="rect">
            <a:avLst/>
          </a:prstGeom>
        </p:spPr>
      </p:pic>
      <p:pic>
        <p:nvPicPr>
          <p:cNvPr id="4" name="Picture 2" descr="colorful color GIF">
            <a:extLst>
              <a:ext uri="{FF2B5EF4-FFF2-40B4-BE49-F238E27FC236}">
                <a16:creationId xmlns:a16="http://schemas.microsoft.com/office/drawing/2014/main" id="{79EC796B-E9A6-4F93-8A37-A37D21553C2F}"/>
              </a:ext>
            </a:extLst>
          </p:cNvPr>
          <p:cNvPicPr>
            <a:picLocks noChangeAspect="1" noChangeArrowheads="1" noCrop="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2119823" y="2086222"/>
            <a:ext cx="928986" cy="707887"/>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colorful color GIF">
            <a:extLst>
              <a:ext uri="{FF2B5EF4-FFF2-40B4-BE49-F238E27FC236}">
                <a16:creationId xmlns:a16="http://schemas.microsoft.com/office/drawing/2014/main" id="{CF710974-2770-49F2-BA12-C0337FF86D4C}"/>
              </a:ext>
            </a:extLst>
          </p:cNvPr>
          <p:cNvPicPr>
            <a:picLocks noChangeAspect="1" noChangeArrowheads="1" noCrop="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747136" y="4686299"/>
            <a:ext cx="928986" cy="707887"/>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colorful color GIF">
            <a:extLst>
              <a:ext uri="{FF2B5EF4-FFF2-40B4-BE49-F238E27FC236}">
                <a16:creationId xmlns:a16="http://schemas.microsoft.com/office/drawing/2014/main" id="{8041A92B-D3D9-45AA-B6D2-E672543E7AF0}"/>
              </a:ext>
            </a:extLst>
          </p:cNvPr>
          <p:cNvPicPr>
            <a:picLocks noChangeAspect="1" noChangeArrowheads="1" noCrop="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9607684" y="2285400"/>
            <a:ext cx="928986" cy="707887"/>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descr="colorful color GIF">
            <a:extLst>
              <a:ext uri="{FF2B5EF4-FFF2-40B4-BE49-F238E27FC236}">
                <a16:creationId xmlns:a16="http://schemas.microsoft.com/office/drawing/2014/main" id="{1C80D99C-C17B-467E-BF79-C4F189F96829}"/>
              </a:ext>
            </a:extLst>
          </p:cNvPr>
          <p:cNvPicPr>
            <a:picLocks noChangeAspect="1" noChangeArrowheads="1" noCrop="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8306821" y="4818615"/>
            <a:ext cx="928986" cy="707887"/>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colorful color GIF">
            <a:extLst>
              <a:ext uri="{FF2B5EF4-FFF2-40B4-BE49-F238E27FC236}">
                <a16:creationId xmlns:a16="http://schemas.microsoft.com/office/drawing/2014/main" id="{22AAE188-6A11-4E7D-BB25-3A9CDE958D6C}"/>
              </a:ext>
            </a:extLst>
          </p:cNvPr>
          <p:cNvPicPr>
            <a:picLocks noChangeAspect="1" noChangeArrowheads="1" noCrop="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10306128" y="4110728"/>
            <a:ext cx="928986" cy="707887"/>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2" descr="colorful color GIF">
            <a:extLst>
              <a:ext uri="{FF2B5EF4-FFF2-40B4-BE49-F238E27FC236}">
                <a16:creationId xmlns:a16="http://schemas.microsoft.com/office/drawing/2014/main" id="{350DE20D-C08B-457A-AF6A-5BAEA9C12625}"/>
              </a:ext>
            </a:extLst>
          </p:cNvPr>
          <p:cNvPicPr>
            <a:picLocks noChangeAspect="1" noChangeArrowheads="1" noCrop="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4356493" y="5659804"/>
            <a:ext cx="928986" cy="707887"/>
          </a:xfrm>
          <a:prstGeom prst="rect">
            <a:avLst/>
          </a:prstGeom>
          <a:noFill/>
          <a:extLst>
            <a:ext uri="{909E8E84-426E-40DD-AFC4-6F175D3DCCD1}">
              <a14:hiddenFill xmlns:a14="http://schemas.microsoft.com/office/drawing/2010/main">
                <a:solidFill>
                  <a:srgbClr val="FFFFFF"/>
                </a:solidFill>
              </a14:hiddenFill>
            </a:ext>
          </a:extLst>
        </p:spPr>
      </p:pic>
      <p:sp>
        <p:nvSpPr>
          <p:cNvPr id="11" name="TextBox 10">
            <a:extLst>
              <a:ext uri="{FF2B5EF4-FFF2-40B4-BE49-F238E27FC236}">
                <a16:creationId xmlns:a16="http://schemas.microsoft.com/office/drawing/2014/main" id="{10C7AFD8-0D80-40D0-955E-7B05ECC6B201}"/>
              </a:ext>
            </a:extLst>
          </p:cNvPr>
          <p:cNvSpPr txBox="1"/>
          <p:nvPr/>
        </p:nvSpPr>
        <p:spPr>
          <a:xfrm>
            <a:off x="2422558" y="490309"/>
            <a:ext cx="7346883" cy="707886"/>
          </a:xfrm>
          <a:prstGeom prst="rect">
            <a:avLst/>
          </a:prstGeom>
          <a:noFill/>
        </p:spPr>
        <p:txBody>
          <a:bodyPr wrap="none" rtlCol="0">
            <a:spAutoFit/>
          </a:bodyPr>
          <a:lstStyle/>
          <a:p>
            <a:r>
              <a:rPr lang="en-US" sz="4000" dirty="0">
                <a:solidFill>
                  <a:srgbClr val="FFFF00"/>
                </a:solidFill>
                <a:latin typeface="Century Gothic" panose="020B0502020202020204" pitchFamily="34" charset="0"/>
              </a:rPr>
              <a:t>The Hippocampus is Magical</a:t>
            </a:r>
          </a:p>
        </p:txBody>
      </p:sp>
    </p:spTree>
    <p:extLst>
      <p:ext uri="{BB962C8B-B14F-4D97-AF65-F5344CB8AC3E}">
        <p14:creationId xmlns:p14="http://schemas.microsoft.com/office/powerpoint/2010/main" val="313773062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 name="TextBox 242">
            <a:extLst>
              <a:ext uri="{FF2B5EF4-FFF2-40B4-BE49-F238E27FC236}">
                <a16:creationId xmlns:a16="http://schemas.microsoft.com/office/drawing/2014/main" id="{8A454FFA-C046-49BC-BCFE-B94D147D7E5A}"/>
              </a:ext>
            </a:extLst>
          </p:cNvPr>
          <p:cNvSpPr txBox="1"/>
          <p:nvPr/>
        </p:nvSpPr>
        <p:spPr>
          <a:xfrm>
            <a:off x="2003401" y="204980"/>
            <a:ext cx="7755649" cy="707886"/>
          </a:xfrm>
          <a:prstGeom prst="rect">
            <a:avLst/>
          </a:prstGeom>
          <a:noFill/>
        </p:spPr>
        <p:txBody>
          <a:bodyPr wrap="none" rtlCol="0">
            <a:spAutoFit/>
          </a:bodyPr>
          <a:lstStyle/>
          <a:p>
            <a:r>
              <a:rPr lang="en-US" sz="4000" dirty="0">
                <a:latin typeface="Century Gothic" panose="020B0502020202020204" pitchFamily="34" charset="0"/>
              </a:rPr>
              <a:t>Hippocampus: Main Pathways</a:t>
            </a:r>
          </a:p>
        </p:txBody>
      </p:sp>
      <p:sp>
        <p:nvSpPr>
          <p:cNvPr id="211" name="Freeform: Shape 210">
            <a:extLst>
              <a:ext uri="{FF2B5EF4-FFF2-40B4-BE49-F238E27FC236}">
                <a16:creationId xmlns:a16="http://schemas.microsoft.com/office/drawing/2014/main" id="{4740D7AC-B866-4A95-88AA-DFB6C0091A5A}"/>
              </a:ext>
            </a:extLst>
          </p:cNvPr>
          <p:cNvSpPr/>
          <p:nvPr/>
        </p:nvSpPr>
        <p:spPr>
          <a:xfrm rot="10993266">
            <a:off x="9248827" y="224376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Shape 211">
            <a:extLst>
              <a:ext uri="{FF2B5EF4-FFF2-40B4-BE49-F238E27FC236}">
                <a16:creationId xmlns:a16="http://schemas.microsoft.com/office/drawing/2014/main" id="{64E5B5FE-1FA7-4E02-9770-25C6481D99F0}"/>
              </a:ext>
            </a:extLst>
          </p:cNvPr>
          <p:cNvSpPr/>
          <p:nvPr/>
        </p:nvSpPr>
        <p:spPr>
          <a:xfrm rot="9338418">
            <a:off x="9343924" y="239539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Freeform: Shape 212">
            <a:extLst>
              <a:ext uri="{FF2B5EF4-FFF2-40B4-BE49-F238E27FC236}">
                <a16:creationId xmlns:a16="http://schemas.microsoft.com/office/drawing/2014/main" id="{84AAE57B-4C7C-48BF-B092-EB9925973865}"/>
              </a:ext>
            </a:extLst>
          </p:cNvPr>
          <p:cNvSpPr/>
          <p:nvPr/>
        </p:nvSpPr>
        <p:spPr>
          <a:xfrm rot="10461739">
            <a:off x="9336460" y="246794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C0361D79-6A22-4459-BA06-2E30075B5626}"/>
              </a:ext>
            </a:extLst>
          </p:cNvPr>
          <p:cNvSpPr/>
          <p:nvPr/>
        </p:nvSpPr>
        <p:spPr>
          <a:xfrm rot="13741861" flipH="1">
            <a:off x="9289187" y="245056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2874A742-F227-41D0-8718-972196AE2BBD}"/>
              </a:ext>
            </a:extLst>
          </p:cNvPr>
          <p:cNvSpPr/>
          <p:nvPr/>
        </p:nvSpPr>
        <p:spPr>
          <a:xfrm rot="15246424">
            <a:off x="9255904" y="24147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379E93C-B5E1-4EF2-BA40-C142BDC6B5F3}"/>
              </a:ext>
            </a:extLst>
          </p:cNvPr>
          <p:cNvSpPr/>
          <p:nvPr/>
        </p:nvSpPr>
        <p:spPr>
          <a:xfrm rot="6039158">
            <a:off x="9401324" y="2429541"/>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Shape 217">
            <a:extLst>
              <a:ext uri="{FF2B5EF4-FFF2-40B4-BE49-F238E27FC236}">
                <a16:creationId xmlns:a16="http://schemas.microsoft.com/office/drawing/2014/main" id="{5A8A267C-5A34-413D-A283-DF48B8550E56}"/>
              </a:ext>
            </a:extLst>
          </p:cNvPr>
          <p:cNvSpPr/>
          <p:nvPr/>
        </p:nvSpPr>
        <p:spPr>
          <a:xfrm rot="10993266">
            <a:off x="9579085" y="2256063"/>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Freeform: Shape 218">
            <a:extLst>
              <a:ext uri="{FF2B5EF4-FFF2-40B4-BE49-F238E27FC236}">
                <a16:creationId xmlns:a16="http://schemas.microsoft.com/office/drawing/2014/main" id="{4B137A3C-19A3-4EF4-9959-E66A81CCFE0E}"/>
              </a:ext>
            </a:extLst>
          </p:cNvPr>
          <p:cNvSpPr/>
          <p:nvPr/>
        </p:nvSpPr>
        <p:spPr>
          <a:xfrm rot="9338418">
            <a:off x="9674181" y="2407686"/>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Freeform: Shape 219">
            <a:extLst>
              <a:ext uri="{FF2B5EF4-FFF2-40B4-BE49-F238E27FC236}">
                <a16:creationId xmlns:a16="http://schemas.microsoft.com/office/drawing/2014/main" id="{1A1E0CEC-D100-47DF-8C72-2CCE0B0A0382}"/>
              </a:ext>
            </a:extLst>
          </p:cNvPr>
          <p:cNvSpPr/>
          <p:nvPr/>
        </p:nvSpPr>
        <p:spPr>
          <a:xfrm rot="10461739">
            <a:off x="9666718" y="2480243"/>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Freeform: Shape 220">
            <a:extLst>
              <a:ext uri="{FF2B5EF4-FFF2-40B4-BE49-F238E27FC236}">
                <a16:creationId xmlns:a16="http://schemas.microsoft.com/office/drawing/2014/main" id="{361565A1-A290-4C7B-8404-5F5E79F93316}"/>
              </a:ext>
            </a:extLst>
          </p:cNvPr>
          <p:cNvSpPr/>
          <p:nvPr/>
        </p:nvSpPr>
        <p:spPr>
          <a:xfrm rot="13741861" flipH="1">
            <a:off x="9619444" y="246286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Freeform: Shape 221">
            <a:extLst>
              <a:ext uri="{FF2B5EF4-FFF2-40B4-BE49-F238E27FC236}">
                <a16:creationId xmlns:a16="http://schemas.microsoft.com/office/drawing/2014/main" id="{7A34B09C-C32F-438D-A7C9-7A70AC6F7444}"/>
              </a:ext>
            </a:extLst>
          </p:cNvPr>
          <p:cNvSpPr/>
          <p:nvPr/>
        </p:nvSpPr>
        <p:spPr>
          <a:xfrm rot="15246424">
            <a:off x="9586162" y="242708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Freeform: Shape 222">
            <a:extLst>
              <a:ext uri="{FF2B5EF4-FFF2-40B4-BE49-F238E27FC236}">
                <a16:creationId xmlns:a16="http://schemas.microsoft.com/office/drawing/2014/main" id="{95746548-5EE7-42B7-8248-32B6B6033981}"/>
              </a:ext>
            </a:extLst>
          </p:cNvPr>
          <p:cNvSpPr/>
          <p:nvPr/>
        </p:nvSpPr>
        <p:spPr>
          <a:xfrm rot="6039158">
            <a:off x="9731582" y="2441836"/>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Freeform: Shape 224">
            <a:extLst>
              <a:ext uri="{FF2B5EF4-FFF2-40B4-BE49-F238E27FC236}">
                <a16:creationId xmlns:a16="http://schemas.microsoft.com/office/drawing/2014/main" id="{B0DD5B8B-FB7C-4AFB-9F03-A42CE0538646}"/>
              </a:ext>
            </a:extLst>
          </p:cNvPr>
          <p:cNvSpPr/>
          <p:nvPr/>
        </p:nvSpPr>
        <p:spPr>
          <a:xfrm rot="10993266">
            <a:off x="9932892" y="226689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Freeform: Shape 225">
            <a:extLst>
              <a:ext uri="{FF2B5EF4-FFF2-40B4-BE49-F238E27FC236}">
                <a16:creationId xmlns:a16="http://schemas.microsoft.com/office/drawing/2014/main" id="{A6964439-E35E-424F-A333-3F425C276915}"/>
              </a:ext>
            </a:extLst>
          </p:cNvPr>
          <p:cNvSpPr/>
          <p:nvPr/>
        </p:nvSpPr>
        <p:spPr>
          <a:xfrm rot="9338418">
            <a:off x="10027989" y="2418521"/>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Shape 226">
            <a:extLst>
              <a:ext uri="{FF2B5EF4-FFF2-40B4-BE49-F238E27FC236}">
                <a16:creationId xmlns:a16="http://schemas.microsoft.com/office/drawing/2014/main" id="{9B19F524-AC35-4059-8CD1-9FC165C7160F}"/>
              </a:ext>
            </a:extLst>
          </p:cNvPr>
          <p:cNvSpPr/>
          <p:nvPr/>
        </p:nvSpPr>
        <p:spPr>
          <a:xfrm rot="10461739">
            <a:off x="10020525" y="2491078"/>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Shape 227">
            <a:extLst>
              <a:ext uri="{FF2B5EF4-FFF2-40B4-BE49-F238E27FC236}">
                <a16:creationId xmlns:a16="http://schemas.microsoft.com/office/drawing/2014/main" id="{763ECC34-3F01-45F4-B489-058FD1D17CC4}"/>
              </a:ext>
            </a:extLst>
          </p:cNvPr>
          <p:cNvSpPr/>
          <p:nvPr/>
        </p:nvSpPr>
        <p:spPr>
          <a:xfrm rot="13741861" flipH="1">
            <a:off x="9973252" y="247369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Shape 228">
            <a:extLst>
              <a:ext uri="{FF2B5EF4-FFF2-40B4-BE49-F238E27FC236}">
                <a16:creationId xmlns:a16="http://schemas.microsoft.com/office/drawing/2014/main" id="{3D3B5387-3934-40C9-86B3-BD1988965B02}"/>
              </a:ext>
            </a:extLst>
          </p:cNvPr>
          <p:cNvSpPr/>
          <p:nvPr/>
        </p:nvSpPr>
        <p:spPr>
          <a:xfrm rot="15246424">
            <a:off x="9939969" y="243792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Shape 229">
            <a:extLst>
              <a:ext uri="{FF2B5EF4-FFF2-40B4-BE49-F238E27FC236}">
                <a16:creationId xmlns:a16="http://schemas.microsoft.com/office/drawing/2014/main" id="{280F4AE4-E96E-4921-80F1-7DCEC31B20CE}"/>
              </a:ext>
            </a:extLst>
          </p:cNvPr>
          <p:cNvSpPr/>
          <p:nvPr/>
        </p:nvSpPr>
        <p:spPr>
          <a:xfrm rot="6039158">
            <a:off x="10085389" y="2452671"/>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363D9F72-8FCA-4C72-97EF-951FAD983101}"/>
              </a:ext>
            </a:extLst>
          </p:cNvPr>
          <p:cNvGrpSpPr/>
          <p:nvPr/>
        </p:nvGrpSpPr>
        <p:grpSpPr>
          <a:xfrm>
            <a:off x="1897637" y="901364"/>
            <a:ext cx="6147363" cy="3692861"/>
            <a:chOff x="1897637" y="901364"/>
            <a:chExt cx="6147363" cy="3692861"/>
          </a:xfrm>
        </p:grpSpPr>
        <p:sp>
          <p:nvSpPr>
            <p:cNvPr id="2" name="Freeform: Shape 1">
              <a:extLst>
                <a:ext uri="{FF2B5EF4-FFF2-40B4-BE49-F238E27FC236}">
                  <a16:creationId xmlns:a16="http://schemas.microsoft.com/office/drawing/2014/main" id="{A8F39256-F89F-4F0F-AEAC-73C9FF7B10C0}"/>
                </a:ext>
              </a:extLst>
            </p:cNvPr>
            <p:cNvSpPr/>
            <p:nvPr/>
          </p:nvSpPr>
          <p:spPr>
            <a:xfrm>
              <a:off x="1897637" y="901364"/>
              <a:ext cx="6147363" cy="3692861"/>
            </a:xfrm>
            <a:custGeom>
              <a:avLst/>
              <a:gdLst>
                <a:gd name="connsiteX0" fmla="*/ 1797432 w 7320408"/>
                <a:gd name="connsiteY0" fmla="*/ 1993355 h 4453124"/>
                <a:gd name="connsiteX1" fmla="*/ 7009512 w 7320408"/>
                <a:gd name="connsiteY1" fmla="*/ 3648419 h 4453124"/>
                <a:gd name="connsiteX2" fmla="*/ 4074288 w 7320408"/>
                <a:gd name="connsiteY2" fmla="*/ 4443947 h 4453124"/>
                <a:gd name="connsiteX3" fmla="*/ 96648 w 7320408"/>
                <a:gd name="connsiteY3" fmla="*/ 3163787 h 4453124"/>
                <a:gd name="connsiteX4" fmla="*/ 1742568 w 7320408"/>
                <a:gd name="connsiteY4" fmla="*/ 237707 h 4453124"/>
                <a:gd name="connsiteX5" fmla="*/ 7320408 w 7320408"/>
                <a:gd name="connsiteY5" fmla="*/ 384011 h 4453124"/>
                <a:gd name="connsiteX0" fmla="*/ 1797432 w 7320408"/>
                <a:gd name="connsiteY0" fmla="*/ 1993355 h 4453124"/>
                <a:gd name="connsiteX1" fmla="*/ 7009512 w 7320408"/>
                <a:gd name="connsiteY1" fmla="*/ 3648419 h 4453124"/>
                <a:gd name="connsiteX2" fmla="*/ 4074288 w 7320408"/>
                <a:gd name="connsiteY2" fmla="*/ 4443947 h 4453124"/>
                <a:gd name="connsiteX3" fmla="*/ 96648 w 7320408"/>
                <a:gd name="connsiteY3" fmla="*/ 3163787 h 4453124"/>
                <a:gd name="connsiteX4" fmla="*/ 1742568 w 7320408"/>
                <a:gd name="connsiteY4" fmla="*/ 237707 h 4453124"/>
                <a:gd name="connsiteX5" fmla="*/ 7320408 w 7320408"/>
                <a:gd name="connsiteY5" fmla="*/ 384011 h 4453124"/>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875180 w 7398156"/>
                <a:gd name="connsiteY0" fmla="*/ 1993355 h 4465565"/>
                <a:gd name="connsiteX1" fmla="*/ 7087260 w 7398156"/>
                <a:gd name="connsiteY1" fmla="*/ 3648419 h 4465565"/>
                <a:gd name="connsiteX2" fmla="*/ 4152036 w 7398156"/>
                <a:gd name="connsiteY2" fmla="*/ 4443947 h 4465565"/>
                <a:gd name="connsiteX3" fmla="*/ 174396 w 7398156"/>
                <a:gd name="connsiteY3" fmla="*/ 3163787 h 4465565"/>
                <a:gd name="connsiteX4" fmla="*/ 1820316 w 7398156"/>
                <a:gd name="connsiteY4" fmla="*/ 237707 h 4465565"/>
                <a:gd name="connsiteX5" fmla="*/ 7398156 w 7398156"/>
                <a:gd name="connsiteY5" fmla="*/ 384011 h 4465565"/>
                <a:gd name="connsiteX0" fmla="*/ 1793177 w 7316153"/>
                <a:gd name="connsiteY0" fmla="*/ 1993355 h 4471161"/>
                <a:gd name="connsiteX1" fmla="*/ 7005257 w 7316153"/>
                <a:gd name="connsiteY1" fmla="*/ 3648419 h 4471161"/>
                <a:gd name="connsiteX2" fmla="*/ 3996881 w 7316153"/>
                <a:gd name="connsiteY2" fmla="*/ 4462235 h 4471161"/>
                <a:gd name="connsiteX3" fmla="*/ 92393 w 7316153"/>
                <a:gd name="connsiteY3" fmla="*/ 3163787 h 4471161"/>
                <a:gd name="connsiteX4" fmla="*/ 1738313 w 7316153"/>
                <a:gd name="connsiteY4" fmla="*/ 237707 h 4471161"/>
                <a:gd name="connsiteX5" fmla="*/ 7316153 w 7316153"/>
                <a:gd name="connsiteY5" fmla="*/ 384011 h 4471161"/>
                <a:gd name="connsiteX0" fmla="*/ 1793177 w 7316153"/>
                <a:gd name="connsiteY0" fmla="*/ 1993355 h 4471161"/>
                <a:gd name="connsiteX1" fmla="*/ 7005257 w 7316153"/>
                <a:gd name="connsiteY1" fmla="*/ 3648419 h 4471161"/>
                <a:gd name="connsiteX2" fmla="*/ 3996881 w 7316153"/>
                <a:gd name="connsiteY2" fmla="*/ 4462235 h 4471161"/>
                <a:gd name="connsiteX3" fmla="*/ 92393 w 7316153"/>
                <a:gd name="connsiteY3" fmla="*/ 3163787 h 4471161"/>
                <a:gd name="connsiteX4" fmla="*/ 1738313 w 7316153"/>
                <a:gd name="connsiteY4" fmla="*/ 237707 h 4471161"/>
                <a:gd name="connsiteX5" fmla="*/ 7316153 w 7316153"/>
                <a:gd name="connsiteY5" fmla="*/ 384011 h 4471161"/>
                <a:gd name="connsiteX0" fmla="*/ 2203930 w 7726906"/>
                <a:gd name="connsiteY0" fmla="*/ 1993355 h 4471161"/>
                <a:gd name="connsiteX1" fmla="*/ 7416010 w 7726906"/>
                <a:gd name="connsiteY1" fmla="*/ 3648419 h 4471161"/>
                <a:gd name="connsiteX2" fmla="*/ 4407634 w 7726906"/>
                <a:gd name="connsiteY2" fmla="*/ 4462235 h 4471161"/>
                <a:gd name="connsiteX3" fmla="*/ 503146 w 7726906"/>
                <a:gd name="connsiteY3" fmla="*/ 3163787 h 4471161"/>
                <a:gd name="connsiteX4" fmla="*/ 2149066 w 7726906"/>
                <a:gd name="connsiteY4" fmla="*/ 237707 h 4471161"/>
                <a:gd name="connsiteX5" fmla="*/ 7726906 w 7726906"/>
                <a:gd name="connsiteY5" fmla="*/ 384011 h 4471161"/>
                <a:gd name="connsiteX0" fmla="*/ 2203930 w 7726906"/>
                <a:gd name="connsiteY0" fmla="*/ 1993355 h 4471161"/>
                <a:gd name="connsiteX1" fmla="*/ 7416010 w 7726906"/>
                <a:gd name="connsiteY1" fmla="*/ 3648419 h 4471161"/>
                <a:gd name="connsiteX2" fmla="*/ 4407634 w 7726906"/>
                <a:gd name="connsiteY2" fmla="*/ 4462235 h 4471161"/>
                <a:gd name="connsiteX3" fmla="*/ 503146 w 7726906"/>
                <a:gd name="connsiteY3" fmla="*/ 3163787 h 4471161"/>
                <a:gd name="connsiteX4" fmla="*/ 2149066 w 7726906"/>
                <a:gd name="connsiteY4" fmla="*/ 237707 h 4471161"/>
                <a:gd name="connsiteX5" fmla="*/ 7726906 w 7726906"/>
                <a:gd name="connsiteY5" fmla="*/ 384011 h 4471161"/>
                <a:gd name="connsiteX0" fmla="*/ 2203930 w 7726906"/>
                <a:gd name="connsiteY0" fmla="*/ 1993355 h 4471765"/>
                <a:gd name="connsiteX1" fmla="*/ 7416010 w 7726906"/>
                <a:gd name="connsiteY1" fmla="*/ 3648419 h 4471765"/>
                <a:gd name="connsiteX2" fmla="*/ 4407634 w 7726906"/>
                <a:gd name="connsiteY2" fmla="*/ 4462235 h 4471765"/>
                <a:gd name="connsiteX3" fmla="*/ 503146 w 7726906"/>
                <a:gd name="connsiteY3" fmla="*/ 3163787 h 4471765"/>
                <a:gd name="connsiteX4" fmla="*/ 2149066 w 7726906"/>
                <a:gd name="connsiteY4" fmla="*/ 237707 h 4471765"/>
                <a:gd name="connsiteX5" fmla="*/ 7726906 w 7726906"/>
                <a:gd name="connsiteY5" fmla="*/ 384011 h 4471765"/>
                <a:gd name="connsiteX0" fmla="*/ 2203930 w 7726906"/>
                <a:gd name="connsiteY0" fmla="*/ 1993355 h 4467612"/>
                <a:gd name="connsiteX1" fmla="*/ 7544026 w 7726906"/>
                <a:gd name="connsiteY1" fmla="*/ 3246083 h 4467612"/>
                <a:gd name="connsiteX2" fmla="*/ 4407634 w 7726906"/>
                <a:gd name="connsiteY2" fmla="*/ 4462235 h 4467612"/>
                <a:gd name="connsiteX3" fmla="*/ 503146 w 7726906"/>
                <a:gd name="connsiteY3" fmla="*/ 3163787 h 4467612"/>
                <a:gd name="connsiteX4" fmla="*/ 2149066 w 7726906"/>
                <a:gd name="connsiteY4" fmla="*/ 237707 h 4467612"/>
                <a:gd name="connsiteX5" fmla="*/ 7726906 w 7726906"/>
                <a:gd name="connsiteY5" fmla="*/ 384011 h 4467612"/>
                <a:gd name="connsiteX0" fmla="*/ 2203930 w 7726906"/>
                <a:gd name="connsiteY0" fmla="*/ 1993355 h 4469166"/>
                <a:gd name="connsiteX1" fmla="*/ 7544026 w 7726906"/>
                <a:gd name="connsiteY1" fmla="*/ 3246083 h 4469166"/>
                <a:gd name="connsiteX2" fmla="*/ 4407634 w 7726906"/>
                <a:gd name="connsiteY2" fmla="*/ 4462235 h 4469166"/>
                <a:gd name="connsiteX3" fmla="*/ 503146 w 7726906"/>
                <a:gd name="connsiteY3" fmla="*/ 3163787 h 4469166"/>
                <a:gd name="connsiteX4" fmla="*/ 2149066 w 7726906"/>
                <a:gd name="connsiteY4" fmla="*/ 237707 h 4469166"/>
                <a:gd name="connsiteX5" fmla="*/ 7726906 w 7726906"/>
                <a:gd name="connsiteY5" fmla="*/ 384011 h 4469166"/>
                <a:gd name="connsiteX0" fmla="*/ 2203930 w 7726906"/>
                <a:gd name="connsiteY0" fmla="*/ 1993355 h 4470171"/>
                <a:gd name="connsiteX1" fmla="*/ 7608034 w 7726906"/>
                <a:gd name="connsiteY1" fmla="*/ 3337523 h 4470171"/>
                <a:gd name="connsiteX2" fmla="*/ 4407634 w 7726906"/>
                <a:gd name="connsiteY2" fmla="*/ 4462235 h 4470171"/>
                <a:gd name="connsiteX3" fmla="*/ 503146 w 7726906"/>
                <a:gd name="connsiteY3" fmla="*/ 3163787 h 4470171"/>
                <a:gd name="connsiteX4" fmla="*/ 2149066 w 7726906"/>
                <a:gd name="connsiteY4" fmla="*/ 237707 h 4470171"/>
                <a:gd name="connsiteX5" fmla="*/ 7726906 w 7726906"/>
                <a:gd name="connsiteY5" fmla="*/ 384011 h 4470171"/>
                <a:gd name="connsiteX0" fmla="*/ 2429916 w 7952892"/>
                <a:gd name="connsiteY0" fmla="*/ 1925128 h 4401944"/>
                <a:gd name="connsiteX1" fmla="*/ 7834020 w 7952892"/>
                <a:gd name="connsiteY1" fmla="*/ 3269296 h 4401944"/>
                <a:gd name="connsiteX2" fmla="*/ 4633620 w 7952892"/>
                <a:gd name="connsiteY2" fmla="*/ 4394008 h 4401944"/>
                <a:gd name="connsiteX3" fmla="*/ 729132 w 7952892"/>
                <a:gd name="connsiteY3" fmla="*/ 3095560 h 4401944"/>
                <a:gd name="connsiteX4" fmla="*/ 134772 w 7952892"/>
                <a:gd name="connsiteY4" fmla="*/ 2162872 h 4401944"/>
                <a:gd name="connsiteX5" fmla="*/ 2375052 w 7952892"/>
                <a:gd name="connsiteY5" fmla="*/ 169480 h 4401944"/>
                <a:gd name="connsiteX6" fmla="*/ 7952892 w 7952892"/>
                <a:gd name="connsiteY6" fmla="*/ 315784 h 4401944"/>
                <a:gd name="connsiteX0" fmla="*/ 2339185 w 7862161"/>
                <a:gd name="connsiteY0" fmla="*/ 1925128 h 4401944"/>
                <a:gd name="connsiteX1" fmla="*/ 7743289 w 7862161"/>
                <a:gd name="connsiteY1" fmla="*/ 3269296 h 4401944"/>
                <a:gd name="connsiteX2" fmla="*/ 4542889 w 7862161"/>
                <a:gd name="connsiteY2" fmla="*/ 4394008 h 4401944"/>
                <a:gd name="connsiteX3" fmla="*/ 638401 w 7862161"/>
                <a:gd name="connsiteY3" fmla="*/ 3095560 h 4401944"/>
                <a:gd name="connsiteX4" fmla="*/ 44041 w 7862161"/>
                <a:gd name="connsiteY4" fmla="*/ 2162872 h 4401944"/>
                <a:gd name="connsiteX5" fmla="*/ 2284321 w 7862161"/>
                <a:gd name="connsiteY5" fmla="*/ 169480 h 4401944"/>
                <a:gd name="connsiteX6" fmla="*/ 7862161 w 7862161"/>
                <a:gd name="connsiteY6" fmla="*/ 315784 h 4401944"/>
                <a:gd name="connsiteX0" fmla="*/ 2512056 w 8035032"/>
                <a:gd name="connsiteY0" fmla="*/ 1947132 h 4423948"/>
                <a:gd name="connsiteX1" fmla="*/ 7916160 w 8035032"/>
                <a:gd name="connsiteY1" fmla="*/ 3291300 h 4423948"/>
                <a:gd name="connsiteX2" fmla="*/ 4715760 w 8035032"/>
                <a:gd name="connsiteY2" fmla="*/ 4416012 h 4423948"/>
                <a:gd name="connsiteX3" fmla="*/ 811272 w 8035032"/>
                <a:gd name="connsiteY3" fmla="*/ 3117564 h 4423948"/>
                <a:gd name="connsiteX4" fmla="*/ 116328 w 8035032"/>
                <a:gd name="connsiteY4" fmla="*/ 2486628 h 4423948"/>
                <a:gd name="connsiteX5" fmla="*/ 2457192 w 8035032"/>
                <a:gd name="connsiteY5" fmla="*/ 191484 h 4423948"/>
                <a:gd name="connsiteX6" fmla="*/ 8035032 w 8035032"/>
                <a:gd name="connsiteY6" fmla="*/ 337788 h 4423948"/>
                <a:gd name="connsiteX0" fmla="*/ 2512056 w 8035032"/>
                <a:gd name="connsiteY0" fmla="*/ 1947132 h 4423948"/>
                <a:gd name="connsiteX1" fmla="*/ 7916160 w 8035032"/>
                <a:gd name="connsiteY1" fmla="*/ 3291300 h 4423948"/>
                <a:gd name="connsiteX2" fmla="*/ 4715760 w 8035032"/>
                <a:gd name="connsiteY2" fmla="*/ 4416012 h 4423948"/>
                <a:gd name="connsiteX3" fmla="*/ 811272 w 8035032"/>
                <a:gd name="connsiteY3" fmla="*/ 3117564 h 4423948"/>
                <a:gd name="connsiteX4" fmla="*/ 116328 w 8035032"/>
                <a:gd name="connsiteY4" fmla="*/ 2486628 h 4423948"/>
                <a:gd name="connsiteX5" fmla="*/ 2457192 w 8035032"/>
                <a:gd name="connsiteY5" fmla="*/ 191484 h 4423948"/>
                <a:gd name="connsiteX6" fmla="*/ 8035032 w 8035032"/>
                <a:gd name="connsiteY6" fmla="*/ 337788 h 4423948"/>
                <a:gd name="connsiteX0" fmla="*/ 2429754 w 7952730"/>
                <a:gd name="connsiteY0" fmla="*/ 1947132 h 4423948"/>
                <a:gd name="connsiteX1" fmla="*/ 7833858 w 7952730"/>
                <a:gd name="connsiteY1" fmla="*/ 3291300 h 4423948"/>
                <a:gd name="connsiteX2" fmla="*/ 4633458 w 7952730"/>
                <a:gd name="connsiteY2" fmla="*/ 4416012 h 4423948"/>
                <a:gd name="connsiteX3" fmla="*/ 728970 w 7952730"/>
                <a:gd name="connsiteY3" fmla="*/ 3117564 h 4423948"/>
                <a:gd name="connsiteX4" fmla="*/ 34026 w 7952730"/>
                <a:gd name="connsiteY4" fmla="*/ 2486628 h 4423948"/>
                <a:gd name="connsiteX5" fmla="*/ 2374890 w 7952730"/>
                <a:gd name="connsiteY5" fmla="*/ 191484 h 4423948"/>
                <a:gd name="connsiteX6" fmla="*/ 7952730 w 7952730"/>
                <a:gd name="connsiteY6" fmla="*/ 337788 h 4423948"/>
                <a:gd name="connsiteX0" fmla="*/ 2406132 w 7929108"/>
                <a:gd name="connsiteY0" fmla="*/ 1947132 h 4423948"/>
                <a:gd name="connsiteX1" fmla="*/ 7810236 w 7929108"/>
                <a:gd name="connsiteY1" fmla="*/ 3291300 h 4423948"/>
                <a:gd name="connsiteX2" fmla="*/ 4609836 w 7929108"/>
                <a:gd name="connsiteY2" fmla="*/ 4416012 h 4423948"/>
                <a:gd name="connsiteX3" fmla="*/ 705348 w 7929108"/>
                <a:gd name="connsiteY3" fmla="*/ 3117564 h 4423948"/>
                <a:gd name="connsiteX4" fmla="*/ 10404 w 7929108"/>
                <a:gd name="connsiteY4" fmla="*/ 2486628 h 4423948"/>
                <a:gd name="connsiteX5" fmla="*/ 2351268 w 7929108"/>
                <a:gd name="connsiteY5" fmla="*/ 191484 h 4423948"/>
                <a:gd name="connsiteX6" fmla="*/ 7929108 w 7929108"/>
                <a:gd name="connsiteY6" fmla="*/ 337788 h 4423948"/>
                <a:gd name="connsiteX0" fmla="*/ 1793177 w 7316153"/>
                <a:gd name="connsiteY0" fmla="*/ 1947132 h 4423948"/>
                <a:gd name="connsiteX1" fmla="*/ 7197281 w 7316153"/>
                <a:gd name="connsiteY1" fmla="*/ 3291300 h 4423948"/>
                <a:gd name="connsiteX2" fmla="*/ 3996881 w 7316153"/>
                <a:gd name="connsiteY2" fmla="*/ 4416012 h 4423948"/>
                <a:gd name="connsiteX3" fmla="*/ 92393 w 7316153"/>
                <a:gd name="connsiteY3" fmla="*/ 3117564 h 4423948"/>
                <a:gd name="connsiteX4" fmla="*/ 1738313 w 7316153"/>
                <a:gd name="connsiteY4" fmla="*/ 191484 h 4423948"/>
                <a:gd name="connsiteX5" fmla="*/ 7316153 w 7316153"/>
                <a:gd name="connsiteY5" fmla="*/ 337788 h 4423948"/>
                <a:gd name="connsiteX0" fmla="*/ 1887501 w 7410477"/>
                <a:gd name="connsiteY0" fmla="*/ 2191556 h 4668372"/>
                <a:gd name="connsiteX1" fmla="*/ 7291605 w 7410477"/>
                <a:gd name="connsiteY1" fmla="*/ 3535724 h 4668372"/>
                <a:gd name="connsiteX2" fmla="*/ 4091205 w 7410477"/>
                <a:gd name="connsiteY2" fmla="*/ 4660436 h 4668372"/>
                <a:gd name="connsiteX3" fmla="*/ 186717 w 7410477"/>
                <a:gd name="connsiteY3" fmla="*/ 3361988 h 4668372"/>
                <a:gd name="connsiteX4" fmla="*/ 1832637 w 7410477"/>
                <a:gd name="connsiteY4" fmla="*/ 435908 h 4668372"/>
                <a:gd name="connsiteX5" fmla="*/ 7410477 w 7410477"/>
                <a:gd name="connsiteY5" fmla="*/ 582212 h 4668372"/>
                <a:gd name="connsiteX0" fmla="*/ 2387145 w 7910121"/>
                <a:gd name="connsiteY0" fmla="*/ 1965862 h 4442678"/>
                <a:gd name="connsiteX1" fmla="*/ 7791249 w 7910121"/>
                <a:gd name="connsiteY1" fmla="*/ 3310030 h 4442678"/>
                <a:gd name="connsiteX2" fmla="*/ 4590849 w 7910121"/>
                <a:gd name="connsiteY2" fmla="*/ 4434742 h 4442678"/>
                <a:gd name="connsiteX3" fmla="*/ 64569 w 7910121"/>
                <a:gd name="connsiteY3" fmla="*/ 2761390 h 4442678"/>
                <a:gd name="connsiteX4" fmla="*/ 2332281 w 7910121"/>
                <a:gd name="connsiteY4" fmla="*/ 210214 h 4442678"/>
                <a:gd name="connsiteX5" fmla="*/ 7910121 w 7910121"/>
                <a:gd name="connsiteY5" fmla="*/ 356518 h 4442678"/>
                <a:gd name="connsiteX0" fmla="*/ 2382514 w 7905490"/>
                <a:gd name="connsiteY0" fmla="*/ 2030327 h 4507143"/>
                <a:gd name="connsiteX1" fmla="*/ 7786618 w 7905490"/>
                <a:gd name="connsiteY1" fmla="*/ 3374495 h 4507143"/>
                <a:gd name="connsiteX2" fmla="*/ 4586218 w 7905490"/>
                <a:gd name="connsiteY2" fmla="*/ 4499207 h 4507143"/>
                <a:gd name="connsiteX3" fmla="*/ 59938 w 7905490"/>
                <a:gd name="connsiteY3" fmla="*/ 2825855 h 4507143"/>
                <a:gd name="connsiteX4" fmla="*/ 2327650 w 7905490"/>
                <a:gd name="connsiteY4" fmla="*/ 274679 h 4507143"/>
                <a:gd name="connsiteX5" fmla="*/ 7905490 w 7905490"/>
                <a:gd name="connsiteY5" fmla="*/ 420983 h 4507143"/>
                <a:gd name="connsiteX0" fmla="*/ 2382514 w 7905490"/>
                <a:gd name="connsiteY0" fmla="*/ 2367257 h 4844073"/>
                <a:gd name="connsiteX1" fmla="*/ 7786618 w 7905490"/>
                <a:gd name="connsiteY1" fmla="*/ 3711425 h 4844073"/>
                <a:gd name="connsiteX2" fmla="*/ 4586218 w 7905490"/>
                <a:gd name="connsiteY2" fmla="*/ 4836137 h 4844073"/>
                <a:gd name="connsiteX3" fmla="*/ 59938 w 7905490"/>
                <a:gd name="connsiteY3" fmla="*/ 3162785 h 4844073"/>
                <a:gd name="connsiteX4" fmla="*/ 2327650 w 7905490"/>
                <a:gd name="connsiteY4" fmla="*/ 611609 h 4844073"/>
                <a:gd name="connsiteX5" fmla="*/ 7905490 w 7905490"/>
                <a:gd name="connsiteY5" fmla="*/ 757913 h 4844073"/>
                <a:gd name="connsiteX0" fmla="*/ 2344089 w 7867065"/>
                <a:gd name="connsiteY0" fmla="*/ 2367257 h 4836172"/>
                <a:gd name="connsiteX1" fmla="*/ 7748193 w 7867065"/>
                <a:gd name="connsiteY1" fmla="*/ 3711425 h 4836172"/>
                <a:gd name="connsiteX2" fmla="*/ 4547793 w 7867065"/>
                <a:gd name="connsiteY2" fmla="*/ 4836137 h 4836172"/>
                <a:gd name="connsiteX3" fmla="*/ 1347392 w 7867065"/>
                <a:gd name="connsiteY3" fmla="*/ 4122905 h 4836172"/>
                <a:gd name="connsiteX4" fmla="*/ 21513 w 7867065"/>
                <a:gd name="connsiteY4" fmla="*/ 3162785 h 4836172"/>
                <a:gd name="connsiteX5" fmla="*/ 2289225 w 7867065"/>
                <a:gd name="connsiteY5" fmla="*/ 611609 h 4836172"/>
                <a:gd name="connsiteX6" fmla="*/ 7867065 w 7867065"/>
                <a:gd name="connsiteY6" fmla="*/ 757913 h 4836172"/>
                <a:gd name="connsiteX0" fmla="*/ 2339610 w 7862586"/>
                <a:gd name="connsiteY0" fmla="*/ 2367257 h 4836172"/>
                <a:gd name="connsiteX1" fmla="*/ 7743714 w 7862586"/>
                <a:gd name="connsiteY1" fmla="*/ 3711425 h 4836172"/>
                <a:gd name="connsiteX2" fmla="*/ 4543314 w 7862586"/>
                <a:gd name="connsiteY2" fmla="*/ 4836137 h 4836172"/>
                <a:gd name="connsiteX3" fmla="*/ 1342913 w 7862586"/>
                <a:gd name="connsiteY3" fmla="*/ 4122905 h 4836172"/>
                <a:gd name="connsiteX4" fmla="*/ 17034 w 7862586"/>
                <a:gd name="connsiteY4" fmla="*/ 3162785 h 4836172"/>
                <a:gd name="connsiteX5" fmla="*/ 2284746 w 7862586"/>
                <a:gd name="connsiteY5" fmla="*/ 611609 h 4836172"/>
                <a:gd name="connsiteX6" fmla="*/ 7862586 w 7862586"/>
                <a:gd name="connsiteY6" fmla="*/ 757913 h 4836172"/>
                <a:gd name="connsiteX0" fmla="*/ 2420718 w 7943694"/>
                <a:gd name="connsiteY0" fmla="*/ 2308255 h 4777170"/>
                <a:gd name="connsiteX1" fmla="*/ 7824822 w 7943694"/>
                <a:gd name="connsiteY1" fmla="*/ 3652423 h 4777170"/>
                <a:gd name="connsiteX2" fmla="*/ 4624422 w 7943694"/>
                <a:gd name="connsiteY2" fmla="*/ 4777135 h 4777170"/>
                <a:gd name="connsiteX3" fmla="*/ 1424021 w 7943694"/>
                <a:gd name="connsiteY3" fmla="*/ 4063903 h 4777170"/>
                <a:gd name="connsiteX4" fmla="*/ 15846 w 7943694"/>
                <a:gd name="connsiteY4" fmla="*/ 2866039 h 4777170"/>
                <a:gd name="connsiteX5" fmla="*/ 2365854 w 7943694"/>
                <a:gd name="connsiteY5" fmla="*/ 552607 h 4777170"/>
                <a:gd name="connsiteX6" fmla="*/ 7943694 w 7943694"/>
                <a:gd name="connsiteY6" fmla="*/ 698911 h 4777170"/>
                <a:gd name="connsiteX0" fmla="*/ 2465840 w 7988816"/>
                <a:gd name="connsiteY0" fmla="*/ 2308255 h 4777170"/>
                <a:gd name="connsiteX1" fmla="*/ 7869944 w 7988816"/>
                <a:gd name="connsiteY1" fmla="*/ 3652423 h 4777170"/>
                <a:gd name="connsiteX2" fmla="*/ 4669544 w 7988816"/>
                <a:gd name="connsiteY2" fmla="*/ 4777135 h 4777170"/>
                <a:gd name="connsiteX3" fmla="*/ 1469143 w 7988816"/>
                <a:gd name="connsiteY3" fmla="*/ 4063903 h 4777170"/>
                <a:gd name="connsiteX4" fmla="*/ 60968 w 7988816"/>
                <a:gd name="connsiteY4" fmla="*/ 2866039 h 4777170"/>
                <a:gd name="connsiteX5" fmla="*/ 2410976 w 7988816"/>
                <a:gd name="connsiteY5" fmla="*/ 552607 h 4777170"/>
                <a:gd name="connsiteX6" fmla="*/ 7988816 w 7988816"/>
                <a:gd name="connsiteY6" fmla="*/ 698911 h 4777170"/>
                <a:gd name="connsiteX0" fmla="*/ 2413160 w 7936136"/>
                <a:gd name="connsiteY0" fmla="*/ 2308255 h 4777170"/>
                <a:gd name="connsiteX1" fmla="*/ 7817264 w 7936136"/>
                <a:gd name="connsiteY1" fmla="*/ 3652423 h 4777170"/>
                <a:gd name="connsiteX2" fmla="*/ 4616864 w 7936136"/>
                <a:gd name="connsiteY2" fmla="*/ 4777135 h 4777170"/>
                <a:gd name="connsiteX3" fmla="*/ 1416463 w 7936136"/>
                <a:gd name="connsiteY3" fmla="*/ 4063903 h 4777170"/>
                <a:gd name="connsiteX4" fmla="*/ 8288 w 7936136"/>
                <a:gd name="connsiteY4" fmla="*/ 2866039 h 4777170"/>
                <a:gd name="connsiteX5" fmla="*/ 2358296 w 7936136"/>
                <a:gd name="connsiteY5" fmla="*/ 552607 h 4777170"/>
                <a:gd name="connsiteX6" fmla="*/ 7936136 w 7936136"/>
                <a:gd name="connsiteY6" fmla="*/ 698911 h 4777170"/>
                <a:gd name="connsiteX0" fmla="*/ 2413160 w 7936136"/>
                <a:gd name="connsiteY0" fmla="*/ 2402212 h 4871127"/>
                <a:gd name="connsiteX1" fmla="*/ 7817264 w 7936136"/>
                <a:gd name="connsiteY1" fmla="*/ 3746380 h 4871127"/>
                <a:gd name="connsiteX2" fmla="*/ 4616864 w 7936136"/>
                <a:gd name="connsiteY2" fmla="*/ 4871092 h 4871127"/>
                <a:gd name="connsiteX3" fmla="*/ 1416463 w 7936136"/>
                <a:gd name="connsiteY3" fmla="*/ 4157860 h 4871127"/>
                <a:gd name="connsiteX4" fmla="*/ 8288 w 7936136"/>
                <a:gd name="connsiteY4" fmla="*/ 2959996 h 4871127"/>
                <a:gd name="connsiteX5" fmla="*/ 2358296 w 7936136"/>
                <a:gd name="connsiteY5" fmla="*/ 646564 h 4871127"/>
                <a:gd name="connsiteX6" fmla="*/ 7936136 w 7936136"/>
                <a:gd name="connsiteY6" fmla="*/ 792868 h 4871127"/>
                <a:gd name="connsiteX0" fmla="*/ 2413160 w 7936136"/>
                <a:gd name="connsiteY0" fmla="*/ 2402212 h 4871092"/>
                <a:gd name="connsiteX1" fmla="*/ 7817264 w 7936136"/>
                <a:gd name="connsiteY1" fmla="*/ 3746380 h 4871092"/>
                <a:gd name="connsiteX2" fmla="*/ 4616864 w 7936136"/>
                <a:gd name="connsiteY2" fmla="*/ 4871092 h 4871092"/>
                <a:gd name="connsiteX3" fmla="*/ 1416463 w 7936136"/>
                <a:gd name="connsiteY3" fmla="*/ 4157860 h 4871092"/>
                <a:gd name="connsiteX4" fmla="*/ 8288 w 7936136"/>
                <a:gd name="connsiteY4" fmla="*/ 2959996 h 4871092"/>
                <a:gd name="connsiteX5" fmla="*/ 2358296 w 7936136"/>
                <a:gd name="connsiteY5" fmla="*/ 646564 h 4871092"/>
                <a:gd name="connsiteX6" fmla="*/ 7936136 w 7936136"/>
                <a:gd name="connsiteY6" fmla="*/ 792868 h 4871092"/>
                <a:gd name="connsiteX0" fmla="*/ 2426925 w 7949901"/>
                <a:gd name="connsiteY0" fmla="*/ 2402212 h 4871092"/>
                <a:gd name="connsiteX1" fmla="*/ 7831029 w 7949901"/>
                <a:gd name="connsiteY1" fmla="*/ 3746380 h 4871092"/>
                <a:gd name="connsiteX2" fmla="*/ 4630629 w 7949901"/>
                <a:gd name="connsiteY2" fmla="*/ 4871092 h 4871092"/>
                <a:gd name="connsiteX3" fmla="*/ 1303756 w 7949901"/>
                <a:gd name="connsiteY3" fmla="*/ 4253164 h 4871092"/>
                <a:gd name="connsiteX4" fmla="*/ 22053 w 7949901"/>
                <a:gd name="connsiteY4" fmla="*/ 2959996 h 4871092"/>
                <a:gd name="connsiteX5" fmla="*/ 2372061 w 7949901"/>
                <a:gd name="connsiteY5" fmla="*/ 646564 h 4871092"/>
                <a:gd name="connsiteX6" fmla="*/ 7949901 w 7949901"/>
                <a:gd name="connsiteY6" fmla="*/ 792868 h 4871092"/>
                <a:gd name="connsiteX0" fmla="*/ 2241816 w 7764792"/>
                <a:gd name="connsiteY0" fmla="*/ 2389981 h 4858861"/>
                <a:gd name="connsiteX1" fmla="*/ 7645920 w 7764792"/>
                <a:gd name="connsiteY1" fmla="*/ 3734149 h 4858861"/>
                <a:gd name="connsiteX2" fmla="*/ 4445520 w 7764792"/>
                <a:gd name="connsiteY2" fmla="*/ 4858861 h 4858861"/>
                <a:gd name="connsiteX3" fmla="*/ 1118647 w 7764792"/>
                <a:gd name="connsiteY3" fmla="*/ 4240933 h 4858861"/>
                <a:gd name="connsiteX4" fmla="*/ 26652 w 7764792"/>
                <a:gd name="connsiteY4" fmla="*/ 2693622 h 4858861"/>
                <a:gd name="connsiteX5" fmla="*/ 2186952 w 7764792"/>
                <a:gd name="connsiteY5" fmla="*/ 634333 h 4858861"/>
                <a:gd name="connsiteX6" fmla="*/ 7764792 w 7764792"/>
                <a:gd name="connsiteY6" fmla="*/ 780637 h 4858861"/>
                <a:gd name="connsiteX0" fmla="*/ 2244918 w 7767894"/>
                <a:gd name="connsiteY0" fmla="*/ 2389981 h 4858861"/>
                <a:gd name="connsiteX1" fmla="*/ 7649022 w 7767894"/>
                <a:gd name="connsiteY1" fmla="*/ 3734149 h 4858861"/>
                <a:gd name="connsiteX2" fmla="*/ 4448622 w 7767894"/>
                <a:gd name="connsiteY2" fmla="*/ 4858861 h 4858861"/>
                <a:gd name="connsiteX3" fmla="*/ 1079591 w 7767894"/>
                <a:gd name="connsiteY3" fmla="*/ 4357416 h 4858861"/>
                <a:gd name="connsiteX4" fmla="*/ 29754 w 7767894"/>
                <a:gd name="connsiteY4" fmla="*/ 2693622 h 4858861"/>
                <a:gd name="connsiteX5" fmla="*/ 2190054 w 7767894"/>
                <a:gd name="connsiteY5" fmla="*/ 634333 h 4858861"/>
                <a:gd name="connsiteX6" fmla="*/ 7767894 w 7767894"/>
                <a:gd name="connsiteY6" fmla="*/ 780637 h 4858861"/>
                <a:gd name="connsiteX0" fmla="*/ 2245878 w 7768854"/>
                <a:gd name="connsiteY0" fmla="*/ 2413722 h 4882602"/>
                <a:gd name="connsiteX1" fmla="*/ 7649982 w 7768854"/>
                <a:gd name="connsiteY1" fmla="*/ 3757890 h 4882602"/>
                <a:gd name="connsiteX2" fmla="*/ 4449582 w 7768854"/>
                <a:gd name="connsiteY2" fmla="*/ 4882602 h 4882602"/>
                <a:gd name="connsiteX3" fmla="*/ 1080551 w 7768854"/>
                <a:gd name="connsiteY3" fmla="*/ 4381157 h 4882602"/>
                <a:gd name="connsiteX4" fmla="*/ 30714 w 7768854"/>
                <a:gd name="connsiteY4" fmla="*/ 2717363 h 4882602"/>
                <a:gd name="connsiteX5" fmla="*/ 2212972 w 7768854"/>
                <a:gd name="connsiteY5" fmla="*/ 591890 h 4882602"/>
                <a:gd name="connsiteX6" fmla="*/ 7768854 w 7768854"/>
                <a:gd name="connsiteY6" fmla="*/ 804378 h 4882602"/>
                <a:gd name="connsiteX0" fmla="*/ 2265627 w 7788603"/>
                <a:gd name="connsiteY0" fmla="*/ 2479052 h 4947932"/>
                <a:gd name="connsiteX1" fmla="*/ 7669731 w 7788603"/>
                <a:gd name="connsiteY1" fmla="*/ 3823220 h 4947932"/>
                <a:gd name="connsiteX2" fmla="*/ 4469331 w 7788603"/>
                <a:gd name="connsiteY2" fmla="*/ 4947932 h 4947932"/>
                <a:gd name="connsiteX3" fmla="*/ 1100300 w 7788603"/>
                <a:gd name="connsiteY3" fmla="*/ 4446487 h 4947932"/>
                <a:gd name="connsiteX4" fmla="*/ 50463 w 7788603"/>
                <a:gd name="connsiteY4" fmla="*/ 2782693 h 4947932"/>
                <a:gd name="connsiteX5" fmla="*/ 2649903 w 7788603"/>
                <a:gd name="connsiteY5" fmla="*/ 491761 h 4947932"/>
                <a:gd name="connsiteX6" fmla="*/ 7788603 w 7788603"/>
                <a:gd name="connsiteY6" fmla="*/ 869708 h 4947932"/>
                <a:gd name="connsiteX0" fmla="*/ 2300544 w 7823520"/>
                <a:gd name="connsiteY0" fmla="*/ 2479052 h 4947932"/>
                <a:gd name="connsiteX1" fmla="*/ 7704648 w 7823520"/>
                <a:gd name="connsiteY1" fmla="*/ 3823220 h 4947932"/>
                <a:gd name="connsiteX2" fmla="*/ 4504248 w 7823520"/>
                <a:gd name="connsiteY2" fmla="*/ 4947932 h 4947932"/>
                <a:gd name="connsiteX3" fmla="*/ 1135217 w 7823520"/>
                <a:gd name="connsiteY3" fmla="*/ 4446487 h 4947932"/>
                <a:gd name="connsiteX4" fmla="*/ 85380 w 7823520"/>
                <a:gd name="connsiteY4" fmla="*/ 2782693 h 4947932"/>
                <a:gd name="connsiteX5" fmla="*/ 2684820 w 7823520"/>
                <a:gd name="connsiteY5" fmla="*/ 491761 h 4947932"/>
                <a:gd name="connsiteX6" fmla="*/ 7823520 w 7823520"/>
                <a:gd name="connsiteY6" fmla="*/ 869708 h 4947932"/>
                <a:gd name="connsiteX0" fmla="*/ 2364742 w 7887718"/>
                <a:gd name="connsiteY0" fmla="*/ 2476785 h 4945665"/>
                <a:gd name="connsiteX1" fmla="*/ 7768846 w 7887718"/>
                <a:gd name="connsiteY1" fmla="*/ 3820953 h 4945665"/>
                <a:gd name="connsiteX2" fmla="*/ 4568446 w 7887718"/>
                <a:gd name="connsiteY2" fmla="*/ 4945665 h 4945665"/>
                <a:gd name="connsiteX3" fmla="*/ 1199415 w 7887718"/>
                <a:gd name="connsiteY3" fmla="*/ 4444220 h 4945665"/>
                <a:gd name="connsiteX4" fmla="*/ 80814 w 7887718"/>
                <a:gd name="connsiteY4" fmla="*/ 2739460 h 4945665"/>
                <a:gd name="connsiteX5" fmla="*/ 2749018 w 7887718"/>
                <a:gd name="connsiteY5" fmla="*/ 489494 h 4945665"/>
                <a:gd name="connsiteX6" fmla="*/ 7887718 w 7887718"/>
                <a:gd name="connsiteY6" fmla="*/ 867441 h 4945665"/>
                <a:gd name="connsiteX0" fmla="*/ 2333036 w 7856012"/>
                <a:gd name="connsiteY0" fmla="*/ 2476785 h 4945665"/>
                <a:gd name="connsiteX1" fmla="*/ 7737140 w 7856012"/>
                <a:gd name="connsiteY1" fmla="*/ 3820953 h 4945665"/>
                <a:gd name="connsiteX2" fmla="*/ 4536740 w 7856012"/>
                <a:gd name="connsiteY2" fmla="*/ 4945665 h 4945665"/>
                <a:gd name="connsiteX3" fmla="*/ 1148062 w 7856012"/>
                <a:gd name="connsiteY3" fmla="*/ 4546637 h 4945665"/>
                <a:gd name="connsiteX4" fmla="*/ 49108 w 7856012"/>
                <a:gd name="connsiteY4" fmla="*/ 2739460 h 4945665"/>
                <a:gd name="connsiteX5" fmla="*/ 2717312 w 7856012"/>
                <a:gd name="connsiteY5" fmla="*/ 489494 h 4945665"/>
                <a:gd name="connsiteX6" fmla="*/ 7856012 w 7856012"/>
                <a:gd name="connsiteY6" fmla="*/ 867441 h 4945665"/>
                <a:gd name="connsiteX0" fmla="*/ 2346539 w 7869515"/>
                <a:gd name="connsiteY0" fmla="*/ 2476785 h 4945665"/>
                <a:gd name="connsiteX1" fmla="*/ 7750643 w 7869515"/>
                <a:gd name="connsiteY1" fmla="*/ 3820953 h 4945665"/>
                <a:gd name="connsiteX2" fmla="*/ 4550243 w 7869515"/>
                <a:gd name="connsiteY2" fmla="*/ 4945665 h 4945665"/>
                <a:gd name="connsiteX3" fmla="*/ 1033861 w 7869515"/>
                <a:gd name="connsiteY3" fmla="*/ 4546637 h 4945665"/>
                <a:gd name="connsiteX4" fmla="*/ 62611 w 7869515"/>
                <a:gd name="connsiteY4" fmla="*/ 2739460 h 4945665"/>
                <a:gd name="connsiteX5" fmla="*/ 2730815 w 7869515"/>
                <a:gd name="connsiteY5" fmla="*/ 489494 h 4945665"/>
                <a:gd name="connsiteX6" fmla="*/ 7869515 w 7869515"/>
                <a:gd name="connsiteY6" fmla="*/ 867441 h 4945665"/>
                <a:gd name="connsiteX0" fmla="*/ 2355751 w 7878727"/>
                <a:gd name="connsiteY0" fmla="*/ 2485318 h 4954198"/>
                <a:gd name="connsiteX1" fmla="*/ 7759855 w 7878727"/>
                <a:gd name="connsiteY1" fmla="*/ 3829486 h 4954198"/>
                <a:gd name="connsiteX2" fmla="*/ 4559455 w 7878727"/>
                <a:gd name="connsiteY2" fmla="*/ 4954198 h 4954198"/>
                <a:gd name="connsiteX3" fmla="*/ 1043073 w 7878727"/>
                <a:gd name="connsiteY3" fmla="*/ 4555170 h 4954198"/>
                <a:gd name="connsiteX4" fmla="*/ 61999 w 7878727"/>
                <a:gd name="connsiteY4" fmla="*/ 2901618 h 4954198"/>
                <a:gd name="connsiteX5" fmla="*/ 2740027 w 7878727"/>
                <a:gd name="connsiteY5" fmla="*/ 498027 h 4954198"/>
                <a:gd name="connsiteX6" fmla="*/ 7878727 w 7878727"/>
                <a:gd name="connsiteY6" fmla="*/ 875974 h 4954198"/>
                <a:gd name="connsiteX0" fmla="*/ 2401973 w 7924949"/>
                <a:gd name="connsiteY0" fmla="*/ 2487608 h 4956488"/>
                <a:gd name="connsiteX1" fmla="*/ 7806077 w 7924949"/>
                <a:gd name="connsiteY1" fmla="*/ 3831776 h 4956488"/>
                <a:gd name="connsiteX2" fmla="*/ 4605677 w 7924949"/>
                <a:gd name="connsiteY2" fmla="*/ 4956488 h 4956488"/>
                <a:gd name="connsiteX3" fmla="*/ 1089295 w 7924949"/>
                <a:gd name="connsiteY3" fmla="*/ 4557460 h 4956488"/>
                <a:gd name="connsiteX4" fmla="*/ 59103 w 7924949"/>
                <a:gd name="connsiteY4" fmla="*/ 2944875 h 4956488"/>
                <a:gd name="connsiteX5" fmla="*/ 2786249 w 7924949"/>
                <a:gd name="connsiteY5" fmla="*/ 500317 h 4956488"/>
                <a:gd name="connsiteX6" fmla="*/ 7924949 w 7924949"/>
                <a:gd name="connsiteY6" fmla="*/ 878264 h 4956488"/>
                <a:gd name="connsiteX0" fmla="*/ 2401973 w 7924949"/>
                <a:gd name="connsiteY0" fmla="*/ 2494511 h 4963391"/>
                <a:gd name="connsiteX1" fmla="*/ 7806077 w 7924949"/>
                <a:gd name="connsiteY1" fmla="*/ 3838679 h 4963391"/>
                <a:gd name="connsiteX2" fmla="*/ 4605677 w 7924949"/>
                <a:gd name="connsiteY2" fmla="*/ 4963391 h 4963391"/>
                <a:gd name="connsiteX3" fmla="*/ 1089295 w 7924949"/>
                <a:gd name="connsiteY3" fmla="*/ 4564363 h 4963391"/>
                <a:gd name="connsiteX4" fmla="*/ 59103 w 7924949"/>
                <a:gd name="connsiteY4" fmla="*/ 2951778 h 4963391"/>
                <a:gd name="connsiteX5" fmla="*/ 2786249 w 7924949"/>
                <a:gd name="connsiteY5" fmla="*/ 507220 h 4963391"/>
                <a:gd name="connsiteX6" fmla="*/ 7924949 w 7924949"/>
                <a:gd name="connsiteY6" fmla="*/ 885167 h 496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24949" h="4963391">
                  <a:moveTo>
                    <a:pt x="2401973" y="2494511"/>
                  </a:moveTo>
                  <a:cubicBezTo>
                    <a:pt x="6272171" y="941555"/>
                    <a:pt x="8014865" y="3180311"/>
                    <a:pt x="7806077" y="3838679"/>
                  </a:cubicBezTo>
                  <a:cubicBezTo>
                    <a:pt x="7597289" y="4497047"/>
                    <a:pt x="5587133" y="4958819"/>
                    <a:pt x="4605677" y="4963391"/>
                  </a:cubicBezTo>
                  <a:cubicBezTo>
                    <a:pt x="3999125" y="4199867"/>
                    <a:pt x="1843675" y="4843255"/>
                    <a:pt x="1089295" y="4564363"/>
                  </a:cubicBezTo>
                  <a:cubicBezTo>
                    <a:pt x="572659" y="4267183"/>
                    <a:pt x="-223723" y="3627968"/>
                    <a:pt x="59103" y="2951778"/>
                  </a:cubicBezTo>
                  <a:cubicBezTo>
                    <a:pt x="341929" y="2275588"/>
                    <a:pt x="1573509" y="872139"/>
                    <a:pt x="2786249" y="507220"/>
                  </a:cubicBezTo>
                  <a:cubicBezTo>
                    <a:pt x="3998989" y="142301"/>
                    <a:pt x="5747153" y="-590065"/>
                    <a:pt x="7924949" y="885167"/>
                  </a:cubicBez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Shape 2">
              <a:extLst>
                <a:ext uri="{FF2B5EF4-FFF2-40B4-BE49-F238E27FC236}">
                  <a16:creationId xmlns:a16="http://schemas.microsoft.com/office/drawing/2014/main" id="{A2AE70C6-EFA3-448D-A19B-B70003B6C15B}"/>
                </a:ext>
              </a:extLst>
            </p:cNvPr>
            <p:cNvSpPr/>
            <p:nvPr/>
          </p:nvSpPr>
          <p:spPr>
            <a:xfrm>
              <a:off x="4917071" y="2679116"/>
              <a:ext cx="2244652" cy="1143912"/>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721" h="1537475">
                  <a:moveTo>
                    <a:pt x="0" y="280904"/>
                  </a:moveTo>
                  <a:cubicBezTo>
                    <a:pt x="284226" y="-17038"/>
                    <a:pt x="351965" y="-55119"/>
                    <a:pt x="813721" y="60365"/>
                  </a:cubicBezTo>
                  <a:cubicBezTo>
                    <a:pt x="1275477" y="175849"/>
                    <a:pt x="2412161" y="860969"/>
                    <a:pt x="2770538" y="973806"/>
                  </a:cubicBezTo>
                  <a:cubicBezTo>
                    <a:pt x="3128915" y="1086643"/>
                    <a:pt x="2619662" y="1481298"/>
                    <a:pt x="2331626" y="1531590"/>
                  </a:cubicBezTo>
                  <a:cubicBezTo>
                    <a:pt x="2043590" y="1581882"/>
                    <a:pt x="1406558" y="1293846"/>
                    <a:pt x="1042322" y="1275558"/>
                  </a:cubicBezTo>
                </a:path>
              </a:pathLst>
            </a:custGeom>
            <a:noFill/>
            <a:ln w="2540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 name="Freeform: Shape 3">
              <a:extLst>
                <a:ext uri="{FF2B5EF4-FFF2-40B4-BE49-F238E27FC236}">
                  <a16:creationId xmlns:a16="http://schemas.microsoft.com/office/drawing/2014/main" id="{6A1616F8-FC6A-4ADE-AB53-F03CE122645D}"/>
                </a:ext>
              </a:extLst>
            </p:cNvPr>
            <p:cNvSpPr/>
            <p:nvPr/>
          </p:nvSpPr>
          <p:spPr>
            <a:xfrm>
              <a:off x="2847405" y="1588527"/>
              <a:ext cx="4940007" cy="2262840"/>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358416 w 6358416"/>
                <a:gd name="connsiteY0" fmla="*/ 1050330 h 2988391"/>
                <a:gd name="connsiteX1" fmla="*/ 3352930 w 6358416"/>
                <a:gd name="connsiteY1" fmla="*/ 48 h 2988391"/>
                <a:gd name="connsiteX2" fmla="*/ 472570 w 6358416"/>
                <a:gd name="connsiteY2" fmla="*/ 1097328 h 2988391"/>
                <a:gd name="connsiteX3" fmla="*/ 143386 w 6358416"/>
                <a:gd name="connsiteY3" fmla="*/ 2752392 h 2988391"/>
                <a:gd name="connsiteX4" fmla="*/ 1926465 w 6358416"/>
                <a:gd name="connsiteY4" fmla="*/ 2926128 h 2988391"/>
                <a:gd name="connsiteX5" fmla="*/ 3298066 w 6358416"/>
                <a:gd name="connsiteY5" fmla="*/ 2258616 h 2988391"/>
                <a:gd name="connsiteX6" fmla="*/ 4331338 w 6358416"/>
                <a:gd name="connsiteY6" fmla="*/ 2404920 h 2988391"/>
                <a:gd name="connsiteX0" fmla="*/ 6366413 w 6366413"/>
                <a:gd name="connsiteY0" fmla="*/ 1129747 h 3067808"/>
                <a:gd name="connsiteX1" fmla="*/ 3536583 w 6366413"/>
                <a:gd name="connsiteY1" fmla="*/ 44 h 3067808"/>
                <a:gd name="connsiteX2" fmla="*/ 480567 w 6366413"/>
                <a:gd name="connsiteY2" fmla="*/ 1176745 h 3067808"/>
                <a:gd name="connsiteX3" fmla="*/ 151383 w 6366413"/>
                <a:gd name="connsiteY3" fmla="*/ 2831809 h 3067808"/>
                <a:gd name="connsiteX4" fmla="*/ 1934462 w 6366413"/>
                <a:gd name="connsiteY4" fmla="*/ 3005545 h 3067808"/>
                <a:gd name="connsiteX5" fmla="*/ 3306063 w 6366413"/>
                <a:gd name="connsiteY5" fmla="*/ 2338033 h 3067808"/>
                <a:gd name="connsiteX6" fmla="*/ 4339335 w 6366413"/>
                <a:gd name="connsiteY6" fmla="*/ 2484337 h 3067808"/>
                <a:gd name="connsiteX0" fmla="*/ 6366413 w 6366413"/>
                <a:gd name="connsiteY0" fmla="*/ 1094452 h 3032513"/>
                <a:gd name="connsiteX1" fmla="*/ 3536583 w 6366413"/>
                <a:gd name="connsiteY1" fmla="*/ 47 h 3032513"/>
                <a:gd name="connsiteX2" fmla="*/ 480567 w 6366413"/>
                <a:gd name="connsiteY2" fmla="*/ 1141450 h 3032513"/>
                <a:gd name="connsiteX3" fmla="*/ 151383 w 6366413"/>
                <a:gd name="connsiteY3" fmla="*/ 2796514 h 3032513"/>
                <a:gd name="connsiteX4" fmla="*/ 1934462 w 6366413"/>
                <a:gd name="connsiteY4" fmla="*/ 2970250 h 3032513"/>
                <a:gd name="connsiteX5" fmla="*/ 3306063 w 6366413"/>
                <a:gd name="connsiteY5" fmla="*/ 2302738 h 3032513"/>
                <a:gd name="connsiteX6" fmla="*/ 4339335 w 6366413"/>
                <a:gd name="connsiteY6" fmla="*/ 2449042 h 3032513"/>
                <a:gd name="connsiteX0" fmla="*/ 6368470 w 6368470"/>
                <a:gd name="connsiteY0" fmla="*/ 1103273 h 3041334"/>
                <a:gd name="connsiteX1" fmla="*/ 3582554 w 6368470"/>
                <a:gd name="connsiteY1" fmla="*/ 44 h 3041334"/>
                <a:gd name="connsiteX2" fmla="*/ 482624 w 6368470"/>
                <a:gd name="connsiteY2" fmla="*/ 1150271 h 3041334"/>
                <a:gd name="connsiteX3" fmla="*/ 153440 w 6368470"/>
                <a:gd name="connsiteY3" fmla="*/ 2805335 h 3041334"/>
                <a:gd name="connsiteX4" fmla="*/ 1936519 w 6368470"/>
                <a:gd name="connsiteY4" fmla="*/ 2979071 h 3041334"/>
                <a:gd name="connsiteX5" fmla="*/ 3308120 w 6368470"/>
                <a:gd name="connsiteY5" fmla="*/ 2311559 h 3041334"/>
                <a:gd name="connsiteX6" fmla="*/ 4341392 w 6368470"/>
                <a:gd name="connsiteY6" fmla="*/ 2457863 h 3041334"/>
                <a:gd name="connsiteX0" fmla="*/ 6368470 w 6368470"/>
                <a:gd name="connsiteY0" fmla="*/ 1103311 h 3041372"/>
                <a:gd name="connsiteX1" fmla="*/ 3582554 w 6368470"/>
                <a:gd name="connsiteY1" fmla="*/ 82 h 3041372"/>
                <a:gd name="connsiteX2" fmla="*/ 482624 w 6368470"/>
                <a:gd name="connsiteY2" fmla="*/ 1150309 h 3041372"/>
                <a:gd name="connsiteX3" fmla="*/ 153440 w 6368470"/>
                <a:gd name="connsiteY3" fmla="*/ 2805373 h 3041372"/>
                <a:gd name="connsiteX4" fmla="*/ 1936519 w 6368470"/>
                <a:gd name="connsiteY4" fmla="*/ 2979109 h 3041372"/>
                <a:gd name="connsiteX5" fmla="*/ 3308120 w 6368470"/>
                <a:gd name="connsiteY5" fmla="*/ 2311597 h 3041372"/>
                <a:gd name="connsiteX6" fmla="*/ 4341392 w 6368470"/>
                <a:gd name="connsiteY6" fmla="*/ 2457901 h 3041372"/>
                <a:gd name="connsiteX0" fmla="*/ 6368470 w 6368470"/>
                <a:gd name="connsiteY0" fmla="*/ 1103311 h 3041372"/>
                <a:gd name="connsiteX1" fmla="*/ 3582554 w 6368470"/>
                <a:gd name="connsiteY1" fmla="*/ 82 h 3041372"/>
                <a:gd name="connsiteX2" fmla="*/ 482624 w 6368470"/>
                <a:gd name="connsiteY2" fmla="*/ 1150309 h 3041372"/>
                <a:gd name="connsiteX3" fmla="*/ 153440 w 6368470"/>
                <a:gd name="connsiteY3" fmla="*/ 2805373 h 3041372"/>
                <a:gd name="connsiteX4" fmla="*/ 1936519 w 6368470"/>
                <a:gd name="connsiteY4" fmla="*/ 2979109 h 3041372"/>
                <a:gd name="connsiteX5" fmla="*/ 3308120 w 6368470"/>
                <a:gd name="connsiteY5" fmla="*/ 2311597 h 304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68470" h="3041372">
                  <a:moveTo>
                    <a:pt x="6368470" y="1103311"/>
                  </a:moveTo>
                  <a:cubicBezTo>
                    <a:pt x="5106742" y="546461"/>
                    <a:pt x="4563528" y="-7751"/>
                    <a:pt x="3582554" y="82"/>
                  </a:cubicBezTo>
                  <a:cubicBezTo>
                    <a:pt x="2601580" y="7915"/>
                    <a:pt x="1054143" y="682761"/>
                    <a:pt x="482624" y="1150309"/>
                  </a:cubicBezTo>
                  <a:cubicBezTo>
                    <a:pt x="-88895" y="1617857"/>
                    <a:pt x="-88876" y="2500573"/>
                    <a:pt x="153440" y="2805373"/>
                  </a:cubicBezTo>
                  <a:cubicBezTo>
                    <a:pt x="395756" y="3110173"/>
                    <a:pt x="1410739" y="3061405"/>
                    <a:pt x="1936519" y="2979109"/>
                  </a:cubicBezTo>
                  <a:cubicBezTo>
                    <a:pt x="2462299" y="2896813"/>
                    <a:pt x="2907308" y="2398465"/>
                    <a:pt x="3308120" y="2311597"/>
                  </a:cubicBezTo>
                </a:path>
              </a:pathLst>
            </a:custGeom>
            <a:noFill/>
            <a:ln w="2540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 name="Group 7">
            <a:extLst>
              <a:ext uri="{FF2B5EF4-FFF2-40B4-BE49-F238E27FC236}">
                <a16:creationId xmlns:a16="http://schemas.microsoft.com/office/drawing/2014/main" id="{1F57D878-A8F4-486B-9EC3-6362EF948D9F}"/>
              </a:ext>
            </a:extLst>
          </p:cNvPr>
          <p:cNvGrpSpPr/>
          <p:nvPr/>
        </p:nvGrpSpPr>
        <p:grpSpPr>
          <a:xfrm>
            <a:off x="5839414" y="2604553"/>
            <a:ext cx="732774" cy="596813"/>
            <a:chOff x="5500177" y="3510174"/>
            <a:chExt cx="819596" cy="692662"/>
          </a:xfrm>
        </p:grpSpPr>
        <p:sp>
          <p:nvSpPr>
            <p:cNvPr id="6" name="Freeform: Shape 5">
              <a:extLst>
                <a:ext uri="{FF2B5EF4-FFF2-40B4-BE49-F238E27FC236}">
                  <a16:creationId xmlns:a16="http://schemas.microsoft.com/office/drawing/2014/main" id="{78B51FF3-8DF1-4A4A-9AB2-289562C96AD7}"/>
                </a:ext>
              </a:extLst>
            </p:cNvPr>
            <p:cNvSpPr/>
            <p:nvPr/>
          </p:nvSpPr>
          <p:spPr>
            <a:xfrm rot="1654848">
              <a:off x="5500177" y="3713466"/>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a:extLst>
                <a:ext uri="{FF2B5EF4-FFF2-40B4-BE49-F238E27FC236}">
                  <a16:creationId xmlns:a16="http://schemas.microsoft.com/office/drawing/2014/main" id="{47C40F88-6262-4860-A0DA-CA9A6FF27B32}"/>
                </a:ext>
              </a:extLst>
            </p:cNvPr>
            <p:cNvSpPr/>
            <p:nvPr/>
          </p:nvSpPr>
          <p:spPr>
            <a:xfrm>
              <a:off x="5607176" y="358344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5B0F378A-B6E9-4C08-ACCE-9F984361B143}"/>
                </a:ext>
              </a:extLst>
            </p:cNvPr>
            <p:cNvSpPr/>
            <p:nvPr/>
          </p:nvSpPr>
          <p:spPr>
            <a:xfrm rot="1123321">
              <a:off x="5649514" y="35101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DAD5BB9D-3B24-412F-A040-D0272ED77C6B}"/>
                </a:ext>
              </a:extLst>
            </p:cNvPr>
            <p:cNvSpPr/>
            <p:nvPr/>
          </p:nvSpPr>
          <p:spPr>
            <a:xfrm rot="4403443" flipH="1">
              <a:off x="5682190" y="354603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29F4F084-8B46-40C0-B7A8-5424B4FD793E}"/>
                </a:ext>
              </a:extLst>
            </p:cNvPr>
            <p:cNvSpPr/>
            <p:nvPr/>
          </p:nvSpPr>
          <p:spPr>
            <a:xfrm rot="5908006">
              <a:off x="5698975" y="35992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71B0CAE9-1FDC-483F-A1A8-B7CFC4ECE69B}"/>
                </a:ext>
              </a:extLst>
            </p:cNvPr>
            <p:cNvSpPr/>
            <p:nvPr/>
          </p:nvSpPr>
          <p:spPr>
            <a:xfrm rot="18300740">
              <a:off x="5557866" y="351652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676D839-2CA0-4268-BCC4-DDA0BC33CB04}"/>
                </a:ext>
              </a:extLst>
            </p:cNvPr>
            <p:cNvSpPr/>
            <p:nvPr/>
          </p:nvSpPr>
          <p:spPr>
            <a:xfrm rot="2245998">
              <a:off x="5748469" y="3846222"/>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EB6C0693-779D-42CD-8EA2-B5D96C4BF17D}"/>
                </a:ext>
              </a:extLst>
            </p:cNvPr>
            <p:cNvSpPr/>
            <p:nvPr/>
          </p:nvSpPr>
          <p:spPr>
            <a:xfrm rot="591150">
              <a:off x="5881145" y="3724161"/>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B5741474-EB3E-4CB1-A9EA-253AD86B57CF}"/>
                </a:ext>
              </a:extLst>
            </p:cNvPr>
            <p:cNvSpPr/>
            <p:nvPr/>
          </p:nvSpPr>
          <p:spPr>
            <a:xfrm rot="1714471">
              <a:off x="5935396" y="3659216"/>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858221A-EF6F-46DE-976E-95C2FA4973CB}"/>
                </a:ext>
              </a:extLst>
            </p:cNvPr>
            <p:cNvSpPr/>
            <p:nvPr/>
          </p:nvSpPr>
          <p:spPr>
            <a:xfrm rot="4994593" flipH="1">
              <a:off x="5961384" y="370095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B61A9514-3CC7-4415-8078-EDFD55C89EA4}"/>
                </a:ext>
              </a:extLst>
            </p:cNvPr>
            <p:cNvSpPr/>
            <p:nvPr/>
          </p:nvSpPr>
          <p:spPr>
            <a:xfrm rot="6499156">
              <a:off x="5968821" y="37562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CB3304DE-ADE5-4209-AE21-654A394EB61A}"/>
                </a:ext>
              </a:extLst>
            </p:cNvPr>
            <p:cNvSpPr/>
            <p:nvPr/>
          </p:nvSpPr>
          <p:spPr>
            <a:xfrm rot="18891890">
              <a:off x="5843941" y="365061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BC98E405-74A0-46E6-AA2B-9A473F5F4CED}"/>
                </a:ext>
              </a:extLst>
            </p:cNvPr>
            <p:cNvSpPr/>
            <p:nvPr/>
          </p:nvSpPr>
          <p:spPr>
            <a:xfrm rot="2384584">
              <a:off x="5993555" y="3999863"/>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54ACF9E2-93F0-42FD-B990-BE151EA269D6}"/>
                </a:ext>
              </a:extLst>
            </p:cNvPr>
            <p:cNvSpPr/>
            <p:nvPr/>
          </p:nvSpPr>
          <p:spPr>
            <a:xfrm rot="729736">
              <a:off x="6132025" y="3880298"/>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7C92DFAD-D77E-4C57-95BD-5447A42A673E}"/>
                </a:ext>
              </a:extLst>
            </p:cNvPr>
            <p:cNvSpPr/>
            <p:nvPr/>
          </p:nvSpPr>
          <p:spPr>
            <a:xfrm rot="1853057">
              <a:off x="6188849" y="3817593"/>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0913A9-75D9-43A5-8777-E54B7ED42A6E}"/>
                </a:ext>
              </a:extLst>
            </p:cNvPr>
            <p:cNvSpPr/>
            <p:nvPr/>
          </p:nvSpPr>
          <p:spPr>
            <a:xfrm rot="5133179" flipH="1">
              <a:off x="6213130" y="386053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B653631-7366-4BDB-9796-38AEA44A210C}"/>
                </a:ext>
              </a:extLst>
            </p:cNvPr>
            <p:cNvSpPr/>
            <p:nvPr/>
          </p:nvSpPr>
          <p:spPr>
            <a:xfrm rot="6637742">
              <a:off x="6218334" y="391606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D1FDD278-8FA3-45CD-BA0C-78A44A59B324}"/>
                </a:ext>
              </a:extLst>
            </p:cNvPr>
            <p:cNvSpPr/>
            <p:nvPr/>
          </p:nvSpPr>
          <p:spPr>
            <a:xfrm rot="19030476">
              <a:off x="6097812" y="380550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Freeform: Shape 29">
            <a:extLst>
              <a:ext uri="{FF2B5EF4-FFF2-40B4-BE49-F238E27FC236}">
                <a16:creationId xmlns:a16="http://schemas.microsoft.com/office/drawing/2014/main" id="{51B655B8-66AB-4BCD-961F-2D7E9BC4AE1F}"/>
              </a:ext>
            </a:extLst>
          </p:cNvPr>
          <p:cNvSpPr/>
          <p:nvPr/>
        </p:nvSpPr>
        <p:spPr>
          <a:xfrm rot="4501527">
            <a:off x="2820769" y="3347072"/>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AE1BCE37-74B8-4AAE-B4FE-986BCD810D9C}"/>
              </a:ext>
            </a:extLst>
          </p:cNvPr>
          <p:cNvGrpSpPr/>
          <p:nvPr/>
        </p:nvGrpSpPr>
        <p:grpSpPr>
          <a:xfrm>
            <a:off x="2950429" y="3234898"/>
            <a:ext cx="400440" cy="273152"/>
            <a:chOff x="3317787" y="4382723"/>
            <a:chExt cx="447886" cy="317021"/>
          </a:xfrm>
        </p:grpSpPr>
        <p:sp>
          <p:nvSpPr>
            <p:cNvPr id="31" name="Freeform: Shape 30">
              <a:extLst>
                <a:ext uri="{FF2B5EF4-FFF2-40B4-BE49-F238E27FC236}">
                  <a16:creationId xmlns:a16="http://schemas.microsoft.com/office/drawing/2014/main" id="{8C1838D9-F2FB-4788-AF90-A4EA02DADA60}"/>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60F13A-9A4D-49FB-9CE5-F050881F0B50}"/>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89A8BB93-8624-4F90-BDE3-F404AAF3EE8C}"/>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7DC6FBE-1CAC-40A2-A5AD-8A4B36277707}"/>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5AD05BEC-1DA3-47F4-B867-8CFC44D03BD8}"/>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FFB25FDD-E8C0-4EB0-8186-C24BBE0A5A2C}"/>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38A104BA-4624-4CC7-8A59-359D1FD7AA29}"/>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12826C8-7019-43DA-A69A-305A22DBD1F0}"/>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36D3F849-F9BE-41B7-ADEC-FAE3DB3AF67B}"/>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BF81F547-C735-41AD-90F1-079D6E50B578}"/>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Shape 65">
            <a:extLst>
              <a:ext uri="{FF2B5EF4-FFF2-40B4-BE49-F238E27FC236}">
                <a16:creationId xmlns:a16="http://schemas.microsoft.com/office/drawing/2014/main" id="{1F92806D-56A3-4A7C-B8F8-86A1E3AF00FD}"/>
              </a:ext>
            </a:extLst>
          </p:cNvPr>
          <p:cNvSpPr/>
          <p:nvPr/>
        </p:nvSpPr>
        <p:spPr>
          <a:xfrm rot="5632974">
            <a:off x="2808443" y="3071176"/>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379356B8-F485-4D07-A396-78176490A119}"/>
              </a:ext>
            </a:extLst>
          </p:cNvPr>
          <p:cNvGrpSpPr/>
          <p:nvPr/>
        </p:nvGrpSpPr>
        <p:grpSpPr>
          <a:xfrm rot="1131447">
            <a:off x="2946888" y="3040696"/>
            <a:ext cx="400440" cy="273152"/>
            <a:chOff x="3317787" y="4382723"/>
            <a:chExt cx="447886" cy="317021"/>
          </a:xfrm>
        </p:grpSpPr>
        <p:sp>
          <p:nvSpPr>
            <p:cNvPr id="68" name="Freeform: Shape 67">
              <a:extLst>
                <a:ext uri="{FF2B5EF4-FFF2-40B4-BE49-F238E27FC236}">
                  <a16:creationId xmlns:a16="http://schemas.microsoft.com/office/drawing/2014/main" id="{290E2C3E-CCE5-4721-9921-9909A8A6EF1D}"/>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A01DF2FE-FAA4-45F5-92D2-881873EE4BF6}"/>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33A2B450-5EF3-4A09-8208-729E76C40EF3}"/>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D94EBB00-9051-4DA8-8761-975928400F0D}"/>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DCD4CB73-52EC-4B91-ABFA-A7D9BEE1BA35}"/>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E6AEAEBA-308B-4D93-9705-8F5B86C8B556}"/>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8E35A2A7-5662-4239-BA78-44B6C5268A1E}"/>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BFC9D228-799D-499F-A3E3-25AC703084A9}"/>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750DB5C-3092-4EC3-8E82-333AEBB77CDE}"/>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E7ED8292-9E38-4D5A-BB5B-BA81AE8F5657}"/>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9" name="Freeform: Shape 78">
            <a:extLst>
              <a:ext uri="{FF2B5EF4-FFF2-40B4-BE49-F238E27FC236}">
                <a16:creationId xmlns:a16="http://schemas.microsoft.com/office/drawing/2014/main" id="{71F2591D-407F-4FF2-B097-D273AB4A5BDC}"/>
              </a:ext>
            </a:extLst>
          </p:cNvPr>
          <p:cNvSpPr/>
          <p:nvPr/>
        </p:nvSpPr>
        <p:spPr>
          <a:xfrm rot="6401861">
            <a:off x="2855877" y="2771627"/>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0" name="Group 79">
            <a:extLst>
              <a:ext uri="{FF2B5EF4-FFF2-40B4-BE49-F238E27FC236}">
                <a16:creationId xmlns:a16="http://schemas.microsoft.com/office/drawing/2014/main" id="{B5B1B189-C9BB-4BA7-BC79-FD1B7B5BE8AD}"/>
              </a:ext>
            </a:extLst>
          </p:cNvPr>
          <p:cNvGrpSpPr/>
          <p:nvPr/>
        </p:nvGrpSpPr>
        <p:grpSpPr>
          <a:xfrm rot="1900334">
            <a:off x="2984319" y="2796261"/>
            <a:ext cx="400440" cy="273152"/>
            <a:chOff x="3317787" y="4382723"/>
            <a:chExt cx="447886" cy="317021"/>
          </a:xfrm>
        </p:grpSpPr>
        <p:sp>
          <p:nvSpPr>
            <p:cNvPr id="81" name="Freeform: Shape 80">
              <a:extLst>
                <a:ext uri="{FF2B5EF4-FFF2-40B4-BE49-F238E27FC236}">
                  <a16:creationId xmlns:a16="http://schemas.microsoft.com/office/drawing/2014/main" id="{E112AE75-A659-4C9F-9CD7-E4D1B0BD0402}"/>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3C7285A0-7517-4C6D-AD15-F993046331DC}"/>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B97842FA-5E3D-41D6-90EA-89FC60DE7B9C}"/>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3C7C24F-3412-497C-9D60-53D54D6E04F1}"/>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45EF16D5-B252-41A3-B3D6-F47E703D6FD8}"/>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3B32B64F-5750-40B6-ADC8-094C77185ADC}"/>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A7FF7F9-E6A7-4828-95FB-B617B919FE68}"/>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2C562CA1-8AEC-4A70-BF60-C0325ADD57B0}"/>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C9A92847-3B66-4884-8286-9B9A894E9585}"/>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8C8B90C2-B39D-42E7-B302-A4C6BDD88001}"/>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Freeform: Shape 51">
            <a:extLst>
              <a:ext uri="{FF2B5EF4-FFF2-40B4-BE49-F238E27FC236}">
                <a16:creationId xmlns:a16="http://schemas.microsoft.com/office/drawing/2014/main" id="{DACD9C21-3E0E-4AD9-B94C-1C9047EF22F7}"/>
              </a:ext>
            </a:extLst>
          </p:cNvPr>
          <p:cNvSpPr/>
          <p:nvPr/>
        </p:nvSpPr>
        <p:spPr>
          <a:xfrm rot="10501974">
            <a:off x="5180916" y="1565938"/>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A8ED50FC-36EA-4FBE-9A6A-8CA602B64A28}"/>
              </a:ext>
            </a:extLst>
          </p:cNvPr>
          <p:cNvSpPr/>
          <p:nvPr/>
        </p:nvSpPr>
        <p:spPr>
          <a:xfrm rot="8847126">
            <a:off x="5295205" y="171220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78098D37-31A9-4DB7-85E4-09B99DB2998F}"/>
              </a:ext>
            </a:extLst>
          </p:cNvPr>
          <p:cNvSpPr/>
          <p:nvPr/>
        </p:nvSpPr>
        <p:spPr>
          <a:xfrm rot="9970447">
            <a:off x="5298542" y="1785044"/>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31F3A97-2CE6-4525-8D77-24B1C118E5D8}"/>
              </a:ext>
            </a:extLst>
          </p:cNvPr>
          <p:cNvSpPr/>
          <p:nvPr/>
        </p:nvSpPr>
        <p:spPr>
          <a:xfrm rot="13250569" flipH="1">
            <a:off x="5248781" y="1776369"/>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9B4B9922-D4C9-48B1-9711-28CF9854AE50}"/>
              </a:ext>
            </a:extLst>
          </p:cNvPr>
          <p:cNvSpPr/>
          <p:nvPr/>
        </p:nvSpPr>
        <p:spPr>
          <a:xfrm rot="14755132">
            <a:off x="5211290" y="174297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A61A06EC-B385-464D-90D6-9E7C606C2BEE}"/>
              </a:ext>
            </a:extLst>
          </p:cNvPr>
          <p:cNvSpPr/>
          <p:nvPr/>
        </p:nvSpPr>
        <p:spPr>
          <a:xfrm rot="5547866">
            <a:off x="5357408" y="173761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105E79A-516E-4FA6-873A-216AA40438C4}"/>
              </a:ext>
            </a:extLst>
          </p:cNvPr>
          <p:cNvSpPr/>
          <p:nvPr/>
        </p:nvSpPr>
        <p:spPr>
          <a:xfrm rot="9523546">
            <a:off x="5267592" y="1859984"/>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0F6E79AC-4CA2-480D-B2C8-A4A3CF17526A}"/>
              </a:ext>
            </a:extLst>
          </p:cNvPr>
          <p:cNvSpPr/>
          <p:nvPr/>
        </p:nvSpPr>
        <p:spPr>
          <a:xfrm rot="9523546">
            <a:off x="5380452" y="182429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91C2B7C-34C8-4B7C-86F3-64312B658CE7}"/>
              </a:ext>
            </a:extLst>
          </p:cNvPr>
          <p:cNvSpPr/>
          <p:nvPr/>
        </p:nvSpPr>
        <p:spPr>
          <a:xfrm rot="9523546" flipH="1">
            <a:off x="5329835" y="1895029"/>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68680E12-6CC4-49A5-A37E-B6E630E2EBA7}"/>
              </a:ext>
            </a:extLst>
          </p:cNvPr>
          <p:cNvSpPr/>
          <p:nvPr/>
        </p:nvSpPr>
        <p:spPr>
          <a:xfrm rot="12051185" flipH="1">
            <a:off x="5203231" y="1889122"/>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ADCA3E86-B36C-41B3-9C65-50F9703863AF}"/>
              </a:ext>
            </a:extLst>
          </p:cNvPr>
          <p:cNvSpPr/>
          <p:nvPr/>
        </p:nvSpPr>
        <p:spPr>
          <a:xfrm rot="10052230" flipH="1">
            <a:off x="5236079" y="1986451"/>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F706B438-3ADE-4413-9134-37BEFDDA2181}"/>
              </a:ext>
            </a:extLst>
          </p:cNvPr>
          <p:cNvSpPr/>
          <p:nvPr/>
        </p:nvSpPr>
        <p:spPr>
          <a:xfrm rot="10052230">
            <a:off x="5301781" y="1985908"/>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79B200EA-F8F1-4A8C-ACFD-B08EE3D4DDD8}"/>
              </a:ext>
            </a:extLst>
          </p:cNvPr>
          <p:cNvSpPr/>
          <p:nvPr/>
        </p:nvSpPr>
        <p:spPr>
          <a:xfrm rot="8980863">
            <a:off x="5383432" y="2010676"/>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Shape 99">
            <a:extLst>
              <a:ext uri="{FF2B5EF4-FFF2-40B4-BE49-F238E27FC236}">
                <a16:creationId xmlns:a16="http://schemas.microsoft.com/office/drawing/2014/main" id="{FB1AA4CC-32D6-4E27-9B64-4A155F2B0975}"/>
              </a:ext>
            </a:extLst>
          </p:cNvPr>
          <p:cNvSpPr/>
          <p:nvPr/>
        </p:nvSpPr>
        <p:spPr>
          <a:xfrm rot="10403884">
            <a:off x="5497454" y="152355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Shape 100">
            <a:extLst>
              <a:ext uri="{FF2B5EF4-FFF2-40B4-BE49-F238E27FC236}">
                <a16:creationId xmlns:a16="http://schemas.microsoft.com/office/drawing/2014/main" id="{A07DAE72-01F1-4CE2-ADB2-B72CD69DA7B9}"/>
              </a:ext>
            </a:extLst>
          </p:cNvPr>
          <p:cNvSpPr/>
          <p:nvPr/>
        </p:nvSpPr>
        <p:spPr>
          <a:xfrm rot="8749036">
            <a:off x="5615469" y="1668439"/>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Shape 101">
            <a:extLst>
              <a:ext uri="{FF2B5EF4-FFF2-40B4-BE49-F238E27FC236}">
                <a16:creationId xmlns:a16="http://schemas.microsoft.com/office/drawing/2014/main" id="{5DCE4141-C40C-4A04-BECC-495C341BAFBF}"/>
              </a:ext>
            </a:extLst>
          </p:cNvPr>
          <p:cNvSpPr/>
          <p:nvPr/>
        </p:nvSpPr>
        <p:spPr>
          <a:xfrm rot="9872357">
            <a:off x="5620960" y="1741159"/>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Shape 102">
            <a:extLst>
              <a:ext uri="{FF2B5EF4-FFF2-40B4-BE49-F238E27FC236}">
                <a16:creationId xmlns:a16="http://schemas.microsoft.com/office/drawing/2014/main" id="{ED45E265-70C9-4EC8-81E0-975DE19BF56C}"/>
              </a:ext>
            </a:extLst>
          </p:cNvPr>
          <p:cNvSpPr/>
          <p:nvPr/>
        </p:nvSpPr>
        <p:spPr>
          <a:xfrm rot="13152479" flipH="1">
            <a:off x="5570961" y="1733738"/>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Shape 103">
            <a:extLst>
              <a:ext uri="{FF2B5EF4-FFF2-40B4-BE49-F238E27FC236}">
                <a16:creationId xmlns:a16="http://schemas.microsoft.com/office/drawing/2014/main" id="{1E1CACAD-F3F3-4D3D-9971-8E2370F18B35}"/>
              </a:ext>
            </a:extLst>
          </p:cNvPr>
          <p:cNvSpPr/>
          <p:nvPr/>
        </p:nvSpPr>
        <p:spPr>
          <a:xfrm rot="14657042">
            <a:off x="5532573" y="1701407"/>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Shape 104">
            <a:extLst>
              <a:ext uri="{FF2B5EF4-FFF2-40B4-BE49-F238E27FC236}">
                <a16:creationId xmlns:a16="http://schemas.microsoft.com/office/drawing/2014/main" id="{5190D044-1422-494E-B3C8-16A5B3775268}"/>
              </a:ext>
            </a:extLst>
          </p:cNvPr>
          <p:cNvSpPr/>
          <p:nvPr/>
        </p:nvSpPr>
        <p:spPr>
          <a:xfrm rot="5449776">
            <a:off x="5678473" y="169203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4CB5C070-E029-4392-91B0-87BE64FD5010}"/>
              </a:ext>
            </a:extLst>
          </p:cNvPr>
          <p:cNvSpPr/>
          <p:nvPr/>
        </p:nvSpPr>
        <p:spPr>
          <a:xfrm rot="9425456">
            <a:off x="5592239" y="1816802"/>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Shape 106">
            <a:extLst>
              <a:ext uri="{FF2B5EF4-FFF2-40B4-BE49-F238E27FC236}">
                <a16:creationId xmlns:a16="http://schemas.microsoft.com/office/drawing/2014/main" id="{A5701C2D-6BD0-4EA2-ADA4-CD7F71BB6785}"/>
              </a:ext>
            </a:extLst>
          </p:cNvPr>
          <p:cNvSpPr/>
          <p:nvPr/>
        </p:nvSpPr>
        <p:spPr>
          <a:xfrm rot="9425456">
            <a:off x="5703998" y="177802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3E32B1A-3FC3-49DB-B0CD-4B56B3DB1280}"/>
              </a:ext>
            </a:extLst>
          </p:cNvPr>
          <p:cNvSpPr/>
          <p:nvPr/>
        </p:nvSpPr>
        <p:spPr>
          <a:xfrm rot="9425456" flipH="1">
            <a:off x="5655495" y="1850084"/>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AB949021-B3F8-4ECC-A95A-3B892E43C47E}"/>
              </a:ext>
            </a:extLst>
          </p:cNvPr>
          <p:cNvSpPr/>
          <p:nvPr/>
        </p:nvSpPr>
        <p:spPr>
          <a:xfrm rot="11953095" flipH="1">
            <a:off x="5528768" y="1847660"/>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42458AD-2C92-4B11-B3FB-478F7B1E1A52}"/>
              </a:ext>
            </a:extLst>
          </p:cNvPr>
          <p:cNvSpPr/>
          <p:nvPr/>
        </p:nvSpPr>
        <p:spPr>
          <a:xfrm rot="9954140" flipH="1">
            <a:off x="5564484" y="1944046"/>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BF2B9342-BBE6-4676-9C62-737E9D6965EE}"/>
              </a:ext>
            </a:extLst>
          </p:cNvPr>
          <p:cNvSpPr/>
          <p:nvPr/>
        </p:nvSpPr>
        <p:spPr>
          <a:xfrm rot="9954140">
            <a:off x="5630142" y="194173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C0690E66-A957-4E38-BD68-92DEF1A319CF}"/>
              </a:ext>
            </a:extLst>
          </p:cNvPr>
          <p:cNvSpPr/>
          <p:nvPr/>
        </p:nvSpPr>
        <p:spPr>
          <a:xfrm rot="8882773">
            <a:off x="5712495" y="196424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A078DCAC-97BE-4524-A2F8-A10E53FCAA3C}"/>
              </a:ext>
            </a:extLst>
          </p:cNvPr>
          <p:cNvSpPr/>
          <p:nvPr/>
        </p:nvSpPr>
        <p:spPr>
          <a:xfrm rot="11049622">
            <a:off x="5808772" y="1527229"/>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92626DF-BC44-4483-B182-117861749C65}"/>
              </a:ext>
            </a:extLst>
          </p:cNvPr>
          <p:cNvSpPr/>
          <p:nvPr/>
        </p:nvSpPr>
        <p:spPr>
          <a:xfrm rot="9394774">
            <a:off x="5901620" y="16792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2820E4C7-337D-4FFE-938A-054BBD97C684}"/>
              </a:ext>
            </a:extLst>
          </p:cNvPr>
          <p:cNvSpPr/>
          <p:nvPr/>
        </p:nvSpPr>
        <p:spPr>
          <a:xfrm rot="10518095">
            <a:off x="5892924" y="1751726"/>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1BBCD459-B711-4709-8CF7-DED55A8D65B6}"/>
              </a:ext>
            </a:extLst>
          </p:cNvPr>
          <p:cNvSpPr/>
          <p:nvPr/>
        </p:nvSpPr>
        <p:spPr>
          <a:xfrm rot="13798217" flipH="1">
            <a:off x="5845909" y="173365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Shape 117">
            <a:extLst>
              <a:ext uri="{FF2B5EF4-FFF2-40B4-BE49-F238E27FC236}">
                <a16:creationId xmlns:a16="http://schemas.microsoft.com/office/drawing/2014/main" id="{B4E3C58F-D6BA-44B0-95EE-179BED6B9388}"/>
              </a:ext>
            </a:extLst>
          </p:cNvPr>
          <p:cNvSpPr/>
          <p:nvPr/>
        </p:nvSpPr>
        <p:spPr>
          <a:xfrm rot="15302780">
            <a:off x="5813238" y="169735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Shape 118">
            <a:extLst>
              <a:ext uri="{FF2B5EF4-FFF2-40B4-BE49-F238E27FC236}">
                <a16:creationId xmlns:a16="http://schemas.microsoft.com/office/drawing/2014/main" id="{D68BE838-077D-4105-8E1F-C34CB9BB93D1}"/>
              </a:ext>
            </a:extLst>
          </p:cNvPr>
          <p:cNvSpPr/>
          <p:nvPr/>
        </p:nvSpPr>
        <p:spPr>
          <a:xfrm rot="6095514">
            <a:off x="5958388" y="1714406"/>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Shape 119">
            <a:extLst>
              <a:ext uri="{FF2B5EF4-FFF2-40B4-BE49-F238E27FC236}">
                <a16:creationId xmlns:a16="http://schemas.microsoft.com/office/drawing/2014/main" id="{A327339B-FA5D-4F28-A291-48F4D9500B30}"/>
              </a:ext>
            </a:extLst>
          </p:cNvPr>
          <p:cNvSpPr/>
          <p:nvPr/>
        </p:nvSpPr>
        <p:spPr>
          <a:xfrm rot="10071194">
            <a:off x="5849976" y="1821640"/>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Shape 120">
            <a:extLst>
              <a:ext uri="{FF2B5EF4-FFF2-40B4-BE49-F238E27FC236}">
                <a16:creationId xmlns:a16="http://schemas.microsoft.com/office/drawing/2014/main" id="{51729D97-7AE0-4220-BD2B-DDF144996782}"/>
              </a:ext>
            </a:extLst>
          </p:cNvPr>
          <p:cNvSpPr/>
          <p:nvPr/>
        </p:nvSpPr>
        <p:spPr>
          <a:xfrm rot="10071194">
            <a:off x="5967283" y="180365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Shape 121">
            <a:extLst>
              <a:ext uri="{FF2B5EF4-FFF2-40B4-BE49-F238E27FC236}">
                <a16:creationId xmlns:a16="http://schemas.microsoft.com/office/drawing/2014/main" id="{B9AED63C-8F8F-4CF9-9BC2-775E3613B1D3}"/>
              </a:ext>
            </a:extLst>
          </p:cNvPr>
          <p:cNvSpPr/>
          <p:nvPr/>
        </p:nvSpPr>
        <p:spPr>
          <a:xfrm rot="10071194" flipH="1">
            <a:off x="5905646" y="1865965"/>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4F1EB60B-02D7-4059-AC72-EA583835103A}"/>
              </a:ext>
            </a:extLst>
          </p:cNvPr>
          <p:cNvSpPr/>
          <p:nvPr/>
        </p:nvSpPr>
        <p:spPr>
          <a:xfrm rot="12598833" flipH="1">
            <a:off x="5781618" y="1840778"/>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D1EEEAAC-3DD2-46F7-BD92-F05E0EF8844D}"/>
              </a:ext>
            </a:extLst>
          </p:cNvPr>
          <p:cNvSpPr/>
          <p:nvPr/>
        </p:nvSpPr>
        <p:spPr>
          <a:xfrm rot="10599878" flipH="1">
            <a:off x="5798028" y="1941895"/>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E2CA6761-0EFD-450E-A338-DC87109FD1DE}"/>
              </a:ext>
            </a:extLst>
          </p:cNvPr>
          <p:cNvSpPr/>
          <p:nvPr/>
        </p:nvSpPr>
        <p:spPr>
          <a:xfrm rot="10599878">
            <a:off x="5863005" y="195119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C7DB4368-08C3-449F-BA07-41A8B1003496}"/>
              </a:ext>
            </a:extLst>
          </p:cNvPr>
          <p:cNvSpPr/>
          <p:nvPr/>
        </p:nvSpPr>
        <p:spPr>
          <a:xfrm rot="9528511">
            <a:off x="5939546" y="1988133"/>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F78AFB31-BF01-4A3B-B610-E5EA00A775F7}"/>
              </a:ext>
            </a:extLst>
          </p:cNvPr>
          <p:cNvSpPr/>
          <p:nvPr/>
        </p:nvSpPr>
        <p:spPr>
          <a:xfrm rot="9119031">
            <a:off x="2475448" y="1645299"/>
            <a:ext cx="3408465" cy="1303322"/>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469665 w 3663822"/>
              <a:gd name="connsiteY0" fmla="*/ 877711 h 1276184"/>
              <a:gd name="connsiteX1" fmla="*/ 0 w 3663822"/>
              <a:gd name="connsiteY1" fmla="*/ 0 h 1276184"/>
              <a:gd name="connsiteX0" fmla="*/ 3469665 w 3745139"/>
              <a:gd name="connsiteY0" fmla="*/ 877711 h 1377697"/>
              <a:gd name="connsiteX1" fmla="*/ 0 w 3745139"/>
              <a:gd name="connsiteY1" fmla="*/ 0 h 1377697"/>
              <a:gd name="connsiteX0" fmla="*/ 3469665 w 3735542"/>
              <a:gd name="connsiteY0" fmla="*/ 877711 h 1405395"/>
              <a:gd name="connsiteX1" fmla="*/ 0 w 3735542"/>
              <a:gd name="connsiteY1" fmla="*/ 0 h 1405395"/>
              <a:gd name="connsiteX0" fmla="*/ 3469665 w 3810545"/>
              <a:gd name="connsiteY0" fmla="*/ 877711 h 1510115"/>
              <a:gd name="connsiteX1" fmla="*/ 0 w 3810545"/>
              <a:gd name="connsiteY1" fmla="*/ 0 h 1510115"/>
              <a:gd name="connsiteX0" fmla="*/ 3469665 w 3848855"/>
              <a:gd name="connsiteY0" fmla="*/ 877711 h 1546680"/>
              <a:gd name="connsiteX1" fmla="*/ 0 w 3848855"/>
              <a:gd name="connsiteY1" fmla="*/ 0 h 1546680"/>
              <a:gd name="connsiteX0" fmla="*/ 3469665 w 3835274"/>
              <a:gd name="connsiteY0" fmla="*/ 877711 h 1539042"/>
              <a:gd name="connsiteX1" fmla="*/ 0 w 3835274"/>
              <a:gd name="connsiteY1" fmla="*/ 0 h 1539042"/>
              <a:gd name="connsiteX0" fmla="*/ 3469665 w 3812314"/>
              <a:gd name="connsiteY0" fmla="*/ 877711 h 1512637"/>
              <a:gd name="connsiteX1" fmla="*/ 0 w 3812314"/>
              <a:gd name="connsiteY1" fmla="*/ 0 h 1512637"/>
            </a:gdLst>
            <a:ahLst/>
            <a:cxnLst>
              <a:cxn ang="0">
                <a:pos x="connsiteX0" y="connsiteY0"/>
              </a:cxn>
              <a:cxn ang="0">
                <a:pos x="connsiteX1" y="connsiteY1"/>
              </a:cxn>
            </a:cxnLst>
            <a:rect l="l" t="t" r="r" b="b"/>
            <a:pathLst>
              <a:path w="3812314" h="1512637">
                <a:moveTo>
                  <a:pt x="3469665" y="877711"/>
                </a:moveTo>
                <a:cubicBezTo>
                  <a:pt x="4709766" y="1910681"/>
                  <a:pt x="2360169" y="1727795"/>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2F56C10A-C3BE-42A7-A0C2-C585F77EAE15}"/>
              </a:ext>
            </a:extLst>
          </p:cNvPr>
          <p:cNvSpPr/>
          <p:nvPr/>
        </p:nvSpPr>
        <p:spPr>
          <a:xfrm rot="10800000">
            <a:off x="5867286" y="1367628"/>
            <a:ext cx="1617466" cy="1309814"/>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Lst>
            <a:ahLst/>
            <a:cxnLst>
              <a:cxn ang="0">
                <a:pos x="connsiteX0" y="connsiteY0"/>
              </a:cxn>
              <a:cxn ang="0">
                <a:pos x="connsiteX1" y="connsiteY1"/>
              </a:cxn>
            </a:cxnLst>
            <a:rect l="l" t="t" r="r" b="b"/>
            <a:pathLst>
              <a:path w="1809110" h="1520172">
                <a:moveTo>
                  <a:pt x="1804414" y="1305088"/>
                </a:moveTo>
                <a:cubicBezTo>
                  <a:pt x="1863343" y="2107039"/>
                  <a:pt x="1373631" y="440109"/>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Freeform: Shape 133">
            <a:extLst>
              <a:ext uri="{FF2B5EF4-FFF2-40B4-BE49-F238E27FC236}">
                <a16:creationId xmlns:a16="http://schemas.microsoft.com/office/drawing/2014/main" id="{79A6FBED-0AD1-4597-8CB7-92F3B7E8C0C3}"/>
              </a:ext>
            </a:extLst>
          </p:cNvPr>
          <p:cNvSpPr/>
          <p:nvPr/>
        </p:nvSpPr>
        <p:spPr>
          <a:xfrm rot="9119031">
            <a:off x="2309514" y="1646710"/>
            <a:ext cx="3589700" cy="1283549"/>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766812 w 3943311"/>
              <a:gd name="connsiteY0" fmla="*/ 501741 h 1056138"/>
              <a:gd name="connsiteX1" fmla="*/ 0 w 3943311"/>
              <a:gd name="connsiteY1" fmla="*/ 0 h 1056138"/>
              <a:gd name="connsiteX0" fmla="*/ 3766812 w 4013432"/>
              <a:gd name="connsiteY0" fmla="*/ 501741 h 1239818"/>
              <a:gd name="connsiteX1" fmla="*/ 0 w 4013432"/>
              <a:gd name="connsiteY1" fmla="*/ 0 h 1239818"/>
              <a:gd name="connsiteX0" fmla="*/ 3766812 w 4013077"/>
              <a:gd name="connsiteY0" fmla="*/ 501741 h 1234680"/>
              <a:gd name="connsiteX1" fmla="*/ 0 w 4013077"/>
              <a:gd name="connsiteY1" fmla="*/ 0 h 1234680"/>
              <a:gd name="connsiteX0" fmla="*/ 3766273 w 4012591"/>
              <a:gd name="connsiteY0" fmla="*/ 523033 h 1244306"/>
              <a:gd name="connsiteX1" fmla="*/ 0 w 4012591"/>
              <a:gd name="connsiteY1" fmla="*/ 0 h 1244306"/>
              <a:gd name="connsiteX0" fmla="*/ 3766273 w 4012139"/>
              <a:gd name="connsiteY0" fmla="*/ 523033 h 1256093"/>
              <a:gd name="connsiteX1" fmla="*/ 0 w 4012139"/>
              <a:gd name="connsiteY1" fmla="*/ 0 h 1256093"/>
              <a:gd name="connsiteX0" fmla="*/ 3766273 w 4013316"/>
              <a:gd name="connsiteY0" fmla="*/ 523033 h 1373767"/>
              <a:gd name="connsiteX1" fmla="*/ 0 w 4013316"/>
              <a:gd name="connsiteY1" fmla="*/ 0 h 1373767"/>
              <a:gd name="connsiteX0" fmla="*/ 3766273 w 4012467"/>
              <a:gd name="connsiteY0" fmla="*/ 523033 h 1408722"/>
              <a:gd name="connsiteX1" fmla="*/ 0 w 4012467"/>
              <a:gd name="connsiteY1" fmla="*/ 0 h 1408722"/>
              <a:gd name="connsiteX0" fmla="*/ 3766273 w 4011879"/>
              <a:gd name="connsiteY0" fmla="*/ 523033 h 1400527"/>
              <a:gd name="connsiteX1" fmla="*/ 0 w 4011879"/>
              <a:gd name="connsiteY1" fmla="*/ 0 h 1400527"/>
              <a:gd name="connsiteX0" fmla="*/ 3766273 w 4000756"/>
              <a:gd name="connsiteY0" fmla="*/ 523033 h 1397659"/>
              <a:gd name="connsiteX1" fmla="*/ 0 w 4000756"/>
              <a:gd name="connsiteY1" fmla="*/ 0 h 1397659"/>
              <a:gd name="connsiteX0" fmla="*/ 3766273 w 4004831"/>
              <a:gd name="connsiteY0" fmla="*/ 523033 h 1486511"/>
              <a:gd name="connsiteX1" fmla="*/ 0 w 4004831"/>
              <a:gd name="connsiteY1" fmla="*/ 0 h 1486511"/>
              <a:gd name="connsiteX0" fmla="*/ 3766273 w 4015022"/>
              <a:gd name="connsiteY0" fmla="*/ 523033 h 1489689"/>
              <a:gd name="connsiteX1" fmla="*/ 0 w 4015022"/>
              <a:gd name="connsiteY1" fmla="*/ 0 h 1489689"/>
            </a:gdLst>
            <a:ahLst/>
            <a:cxnLst>
              <a:cxn ang="0">
                <a:pos x="connsiteX0" y="connsiteY0"/>
              </a:cxn>
              <a:cxn ang="0">
                <a:pos x="connsiteX1" y="connsiteY1"/>
              </a:cxn>
            </a:cxnLst>
            <a:rect l="l" t="t" r="r" b="b"/>
            <a:pathLst>
              <a:path w="4015022" h="1489689">
                <a:moveTo>
                  <a:pt x="3766273" y="523033"/>
                </a:moveTo>
                <a:cubicBezTo>
                  <a:pt x="4636166" y="1704285"/>
                  <a:pt x="3187524" y="2092483"/>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Freeform: Shape 135">
            <a:extLst>
              <a:ext uri="{FF2B5EF4-FFF2-40B4-BE49-F238E27FC236}">
                <a16:creationId xmlns:a16="http://schemas.microsoft.com/office/drawing/2014/main" id="{0DBBD1EC-47BC-4750-8423-395811CF05C3}"/>
              </a:ext>
            </a:extLst>
          </p:cNvPr>
          <p:cNvSpPr/>
          <p:nvPr/>
        </p:nvSpPr>
        <p:spPr>
          <a:xfrm rot="9119031">
            <a:off x="2235841" y="1619818"/>
            <a:ext cx="3654605" cy="1245514"/>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469665 w 3663822"/>
              <a:gd name="connsiteY0" fmla="*/ 877711 h 1276184"/>
              <a:gd name="connsiteX1" fmla="*/ 0 w 3663822"/>
              <a:gd name="connsiteY1" fmla="*/ 0 h 1276184"/>
              <a:gd name="connsiteX0" fmla="*/ 3914916 w 4083710"/>
              <a:gd name="connsiteY0" fmla="*/ 121996 h 884020"/>
              <a:gd name="connsiteX1" fmla="*/ 0 w 4083710"/>
              <a:gd name="connsiteY1" fmla="*/ 0 h 884020"/>
              <a:gd name="connsiteX0" fmla="*/ 3914916 w 4249759"/>
              <a:gd name="connsiteY0" fmla="*/ 121996 h 1226480"/>
              <a:gd name="connsiteX1" fmla="*/ 0 w 4249759"/>
              <a:gd name="connsiteY1" fmla="*/ 0 h 1226480"/>
              <a:gd name="connsiteX0" fmla="*/ 3914916 w 4247899"/>
              <a:gd name="connsiteY0" fmla="*/ 121996 h 1237430"/>
              <a:gd name="connsiteX1" fmla="*/ 0 w 4247899"/>
              <a:gd name="connsiteY1" fmla="*/ 0 h 1237430"/>
              <a:gd name="connsiteX0" fmla="*/ 3914916 w 4228103"/>
              <a:gd name="connsiteY0" fmla="*/ 121996 h 1375281"/>
              <a:gd name="connsiteX1" fmla="*/ 0 w 4228103"/>
              <a:gd name="connsiteY1" fmla="*/ 0 h 1375281"/>
              <a:gd name="connsiteX0" fmla="*/ 3914916 w 4193375"/>
              <a:gd name="connsiteY0" fmla="*/ 121996 h 1357493"/>
              <a:gd name="connsiteX1" fmla="*/ 0 w 4193375"/>
              <a:gd name="connsiteY1" fmla="*/ 0 h 1357493"/>
              <a:gd name="connsiteX0" fmla="*/ 3914916 w 4174434"/>
              <a:gd name="connsiteY0" fmla="*/ 121996 h 1347965"/>
              <a:gd name="connsiteX1" fmla="*/ 0 w 4174434"/>
              <a:gd name="connsiteY1" fmla="*/ 0 h 1347965"/>
              <a:gd name="connsiteX0" fmla="*/ 3914916 w 4127851"/>
              <a:gd name="connsiteY0" fmla="*/ 121996 h 1405653"/>
              <a:gd name="connsiteX1" fmla="*/ 0 w 4127851"/>
              <a:gd name="connsiteY1" fmla="*/ 0 h 1405653"/>
              <a:gd name="connsiteX0" fmla="*/ 3914916 w 4270260"/>
              <a:gd name="connsiteY0" fmla="*/ 121996 h 1609187"/>
              <a:gd name="connsiteX1" fmla="*/ 0 w 4270260"/>
              <a:gd name="connsiteY1" fmla="*/ 0 h 1609187"/>
              <a:gd name="connsiteX0" fmla="*/ 3914916 w 4148027"/>
              <a:gd name="connsiteY0" fmla="*/ 121996 h 1318763"/>
              <a:gd name="connsiteX1" fmla="*/ 0 w 4148027"/>
              <a:gd name="connsiteY1" fmla="*/ 0 h 1318763"/>
              <a:gd name="connsiteX0" fmla="*/ 3914916 w 4027620"/>
              <a:gd name="connsiteY0" fmla="*/ 121996 h 1469284"/>
              <a:gd name="connsiteX1" fmla="*/ 0 w 4027620"/>
              <a:gd name="connsiteY1" fmla="*/ 0 h 1469284"/>
              <a:gd name="connsiteX0" fmla="*/ 3914916 w 4087617"/>
              <a:gd name="connsiteY0" fmla="*/ 121996 h 1445545"/>
              <a:gd name="connsiteX1" fmla="*/ 0 w 4087617"/>
              <a:gd name="connsiteY1" fmla="*/ 0 h 1445545"/>
            </a:gdLst>
            <a:ahLst/>
            <a:cxnLst>
              <a:cxn ang="0">
                <a:pos x="connsiteX0" y="connsiteY0"/>
              </a:cxn>
              <a:cxn ang="0">
                <a:pos x="connsiteX1" y="connsiteY1"/>
              </a:cxn>
            </a:cxnLst>
            <a:rect l="l" t="t" r="r" b="b"/>
            <a:pathLst>
              <a:path w="4087617" h="1445545">
                <a:moveTo>
                  <a:pt x="3914916" y="121996"/>
                </a:moveTo>
                <a:cubicBezTo>
                  <a:pt x="4186130" y="826464"/>
                  <a:pt x="4744692" y="2775348"/>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a:extLst>
              <a:ext uri="{FF2B5EF4-FFF2-40B4-BE49-F238E27FC236}">
                <a16:creationId xmlns:a16="http://schemas.microsoft.com/office/drawing/2014/main" id="{500551A6-2BF6-4FDE-8932-3F841C779BEA}"/>
              </a:ext>
            </a:extLst>
          </p:cNvPr>
          <p:cNvGrpSpPr/>
          <p:nvPr/>
        </p:nvGrpSpPr>
        <p:grpSpPr>
          <a:xfrm>
            <a:off x="6761546" y="1948435"/>
            <a:ext cx="853962" cy="856420"/>
            <a:chOff x="6558237" y="2699152"/>
            <a:chExt cx="955143" cy="993962"/>
          </a:xfrm>
        </p:grpSpPr>
        <p:sp>
          <p:nvSpPr>
            <p:cNvPr id="138" name="Freeform: Shape 137">
              <a:extLst>
                <a:ext uri="{FF2B5EF4-FFF2-40B4-BE49-F238E27FC236}">
                  <a16:creationId xmlns:a16="http://schemas.microsoft.com/office/drawing/2014/main" id="{30881D01-BEB4-4680-8EB0-263BF58BC8B8}"/>
                </a:ext>
              </a:extLst>
            </p:cNvPr>
            <p:cNvSpPr/>
            <p:nvPr/>
          </p:nvSpPr>
          <p:spPr>
            <a:xfrm rot="12424286">
              <a:off x="7329918" y="3011293"/>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5B36964E-AA85-4E85-8C2E-B68F83719AE5}"/>
                </a:ext>
              </a:extLst>
            </p:cNvPr>
            <p:cNvSpPr/>
            <p:nvPr/>
          </p:nvSpPr>
          <p:spPr>
            <a:xfrm rot="10769438">
              <a:off x="7371596" y="3187420"/>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Shape 139">
              <a:extLst>
                <a:ext uri="{FF2B5EF4-FFF2-40B4-BE49-F238E27FC236}">
                  <a16:creationId xmlns:a16="http://schemas.microsoft.com/office/drawing/2014/main" id="{048C6384-6891-448D-9C54-5194C723522C}"/>
                </a:ext>
              </a:extLst>
            </p:cNvPr>
            <p:cNvSpPr/>
            <p:nvPr/>
          </p:nvSpPr>
          <p:spPr>
            <a:xfrm rot="11892759">
              <a:off x="7329912" y="3261063"/>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Freeform: Shape 140">
              <a:extLst>
                <a:ext uri="{FF2B5EF4-FFF2-40B4-BE49-F238E27FC236}">
                  <a16:creationId xmlns:a16="http://schemas.microsoft.com/office/drawing/2014/main" id="{71FBBB31-1B13-4551-99BB-75FC3C02F324}"/>
                </a:ext>
              </a:extLst>
            </p:cNvPr>
            <p:cNvSpPr/>
            <p:nvPr/>
          </p:nvSpPr>
          <p:spPr>
            <a:xfrm rot="15172881" flipH="1">
              <a:off x="7287344" y="322554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27D87652-6D03-48B8-B38C-16DC878F4826}"/>
                </a:ext>
              </a:extLst>
            </p:cNvPr>
            <p:cNvSpPr/>
            <p:nvPr/>
          </p:nvSpPr>
          <p:spPr>
            <a:xfrm rot="16677444">
              <a:off x="7270086" y="31725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07E2F4A4-87CC-4CCE-8A7B-9FABDDD48A98}"/>
                </a:ext>
              </a:extLst>
            </p:cNvPr>
            <p:cNvSpPr/>
            <p:nvPr/>
          </p:nvSpPr>
          <p:spPr>
            <a:xfrm rot="7470178">
              <a:off x="7411925" y="3253937"/>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DA56D8B-6692-4087-BA4A-16FD9666B701}"/>
                </a:ext>
              </a:extLst>
            </p:cNvPr>
            <p:cNvSpPr/>
            <p:nvPr/>
          </p:nvSpPr>
          <p:spPr>
            <a:xfrm rot="11445858">
              <a:off x="7253698" y="3318967"/>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Shape 144">
              <a:extLst>
                <a:ext uri="{FF2B5EF4-FFF2-40B4-BE49-F238E27FC236}">
                  <a16:creationId xmlns:a16="http://schemas.microsoft.com/office/drawing/2014/main" id="{1FD45677-1F67-4DF1-A6CF-F6CF00972C94}"/>
                </a:ext>
              </a:extLst>
            </p:cNvPr>
            <p:cNvSpPr/>
            <p:nvPr/>
          </p:nvSpPr>
          <p:spPr>
            <a:xfrm rot="11445858">
              <a:off x="7382678" y="335082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Shape 145">
              <a:extLst>
                <a:ext uri="{FF2B5EF4-FFF2-40B4-BE49-F238E27FC236}">
                  <a16:creationId xmlns:a16="http://schemas.microsoft.com/office/drawing/2014/main" id="{CF1119D7-F420-4C41-A035-7242566E2854}"/>
                </a:ext>
              </a:extLst>
            </p:cNvPr>
            <p:cNvSpPr/>
            <p:nvPr/>
          </p:nvSpPr>
          <p:spPr>
            <a:xfrm rot="11445858" flipH="1">
              <a:off x="7290905" y="3391185"/>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Shape 146">
              <a:extLst>
                <a:ext uri="{FF2B5EF4-FFF2-40B4-BE49-F238E27FC236}">
                  <a16:creationId xmlns:a16="http://schemas.microsoft.com/office/drawing/2014/main" id="{95C512C3-DEEA-44DC-8D9E-7626C90A8C02}"/>
                </a:ext>
              </a:extLst>
            </p:cNvPr>
            <p:cNvSpPr/>
            <p:nvPr/>
          </p:nvSpPr>
          <p:spPr>
            <a:xfrm rot="13973497" flipH="1">
              <a:off x="7174505" y="3310253"/>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D18F17E9-BC1A-43D9-A69A-45CABC0436F8}"/>
                </a:ext>
              </a:extLst>
            </p:cNvPr>
            <p:cNvSpPr/>
            <p:nvPr/>
          </p:nvSpPr>
          <p:spPr>
            <a:xfrm rot="11974542" flipH="1">
              <a:off x="7145725" y="3425498"/>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980AC5D3-DD1B-40BB-A656-26D6F392D63C}"/>
                </a:ext>
              </a:extLst>
            </p:cNvPr>
            <p:cNvSpPr/>
            <p:nvPr/>
          </p:nvSpPr>
          <p:spPr>
            <a:xfrm rot="11974542">
              <a:off x="7208584" y="346314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EA8D600E-75AA-40E2-9D8A-D9B1AF10D39C}"/>
                </a:ext>
              </a:extLst>
            </p:cNvPr>
            <p:cNvSpPr/>
            <p:nvPr/>
          </p:nvSpPr>
          <p:spPr>
            <a:xfrm rot="10903175">
              <a:off x="7270752" y="353595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58DE1112-4DA2-4CAD-BF9F-E24A4A3E65D4}"/>
                </a:ext>
              </a:extLst>
            </p:cNvPr>
            <p:cNvSpPr/>
            <p:nvPr/>
          </p:nvSpPr>
          <p:spPr>
            <a:xfrm rot="12424286">
              <a:off x="7018487" y="2851901"/>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Shape 153">
              <a:extLst>
                <a:ext uri="{FF2B5EF4-FFF2-40B4-BE49-F238E27FC236}">
                  <a16:creationId xmlns:a16="http://schemas.microsoft.com/office/drawing/2014/main" id="{EF3C5308-7D3B-4A6E-923B-5A005511DCE7}"/>
                </a:ext>
              </a:extLst>
            </p:cNvPr>
            <p:cNvSpPr/>
            <p:nvPr/>
          </p:nvSpPr>
          <p:spPr>
            <a:xfrm rot="10769438">
              <a:off x="7060165" y="3028028"/>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Shape 154">
              <a:extLst>
                <a:ext uri="{FF2B5EF4-FFF2-40B4-BE49-F238E27FC236}">
                  <a16:creationId xmlns:a16="http://schemas.microsoft.com/office/drawing/2014/main" id="{75374F18-4D93-4024-9E5E-41F4F202EEFE}"/>
                </a:ext>
              </a:extLst>
            </p:cNvPr>
            <p:cNvSpPr/>
            <p:nvPr/>
          </p:nvSpPr>
          <p:spPr>
            <a:xfrm rot="11892759">
              <a:off x="7018481" y="3101671"/>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Shape 155">
              <a:extLst>
                <a:ext uri="{FF2B5EF4-FFF2-40B4-BE49-F238E27FC236}">
                  <a16:creationId xmlns:a16="http://schemas.microsoft.com/office/drawing/2014/main" id="{2F7475F7-CB32-4ACE-8157-ADDBE01BD494}"/>
                </a:ext>
              </a:extLst>
            </p:cNvPr>
            <p:cNvSpPr/>
            <p:nvPr/>
          </p:nvSpPr>
          <p:spPr>
            <a:xfrm rot="15172881" flipH="1">
              <a:off x="6975913" y="306615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353A1FAA-C1A5-4FA4-9C46-F3FDEBA36C2A}"/>
                </a:ext>
              </a:extLst>
            </p:cNvPr>
            <p:cNvSpPr/>
            <p:nvPr/>
          </p:nvSpPr>
          <p:spPr>
            <a:xfrm rot="16677444">
              <a:off x="6958655" y="301312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C40AF88A-1D0D-455B-8D32-DF22184DE8A9}"/>
                </a:ext>
              </a:extLst>
            </p:cNvPr>
            <p:cNvSpPr/>
            <p:nvPr/>
          </p:nvSpPr>
          <p:spPr>
            <a:xfrm rot="7470178">
              <a:off x="7100494" y="309454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BD132D49-20AB-46B4-86B6-E56E95BFEEA0}"/>
                </a:ext>
              </a:extLst>
            </p:cNvPr>
            <p:cNvSpPr/>
            <p:nvPr/>
          </p:nvSpPr>
          <p:spPr>
            <a:xfrm rot="11445858">
              <a:off x="6942267" y="315957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EE40C558-4BE1-4A09-9B71-329B22905300}"/>
                </a:ext>
              </a:extLst>
            </p:cNvPr>
            <p:cNvSpPr/>
            <p:nvPr/>
          </p:nvSpPr>
          <p:spPr>
            <a:xfrm rot="11445858">
              <a:off x="7071247" y="319142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Shape 160">
              <a:extLst>
                <a:ext uri="{FF2B5EF4-FFF2-40B4-BE49-F238E27FC236}">
                  <a16:creationId xmlns:a16="http://schemas.microsoft.com/office/drawing/2014/main" id="{8BAB25CE-0983-4E69-BB45-16DFEB2CA7C9}"/>
                </a:ext>
              </a:extLst>
            </p:cNvPr>
            <p:cNvSpPr/>
            <p:nvPr/>
          </p:nvSpPr>
          <p:spPr>
            <a:xfrm rot="11445858" flipH="1">
              <a:off x="6979474" y="3231793"/>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26A56036-2C36-4FD7-8A20-9BC715964B90}"/>
                </a:ext>
              </a:extLst>
            </p:cNvPr>
            <p:cNvSpPr/>
            <p:nvPr/>
          </p:nvSpPr>
          <p:spPr>
            <a:xfrm rot="13973497" flipH="1">
              <a:off x="6863074" y="3150861"/>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Shape 162">
              <a:extLst>
                <a:ext uri="{FF2B5EF4-FFF2-40B4-BE49-F238E27FC236}">
                  <a16:creationId xmlns:a16="http://schemas.microsoft.com/office/drawing/2014/main" id="{0DB22C81-CC68-4BDD-911C-7131BEE70B5A}"/>
                </a:ext>
              </a:extLst>
            </p:cNvPr>
            <p:cNvSpPr/>
            <p:nvPr/>
          </p:nvSpPr>
          <p:spPr>
            <a:xfrm rot="11974542" flipH="1">
              <a:off x="6834294" y="3266106"/>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Shape 163">
              <a:extLst>
                <a:ext uri="{FF2B5EF4-FFF2-40B4-BE49-F238E27FC236}">
                  <a16:creationId xmlns:a16="http://schemas.microsoft.com/office/drawing/2014/main" id="{FE852E16-E7FE-4664-8682-615866149EEE}"/>
                </a:ext>
              </a:extLst>
            </p:cNvPr>
            <p:cNvSpPr/>
            <p:nvPr/>
          </p:nvSpPr>
          <p:spPr>
            <a:xfrm rot="11974542">
              <a:off x="6897153" y="330374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Shape 164">
              <a:extLst>
                <a:ext uri="{FF2B5EF4-FFF2-40B4-BE49-F238E27FC236}">
                  <a16:creationId xmlns:a16="http://schemas.microsoft.com/office/drawing/2014/main" id="{2DB07F50-0BB2-4E15-BBDC-3BB8A5EFE13B}"/>
                </a:ext>
              </a:extLst>
            </p:cNvPr>
            <p:cNvSpPr/>
            <p:nvPr/>
          </p:nvSpPr>
          <p:spPr>
            <a:xfrm rot="10903175">
              <a:off x="6959321" y="337656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Shape 166">
              <a:extLst>
                <a:ext uri="{FF2B5EF4-FFF2-40B4-BE49-F238E27FC236}">
                  <a16:creationId xmlns:a16="http://schemas.microsoft.com/office/drawing/2014/main" id="{A211F603-DB9C-481A-8D71-01FAA5D40441}"/>
                </a:ext>
              </a:extLst>
            </p:cNvPr>
            <p:cNvSpPr/>
            <p:nvPr/>
          </p:nvSpPr>
          <p:spPr>
            <a:xfrm rot="12424286">
              <a:off x="6767848" y="2699152"/>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Shape 167">
              <a:extLst>
                <a:ext uri="{FF2B5EF4-FFF2-40B4-BE49-F238E27FC236}">
                  <a16:creationId xmlns:a16="http://schemas.microsoft.com/office/drawing/2014/main" id="{B7954912-57EE-4C5D-8D94-D1CB3FAEED45}"/>
                </a:ext>
              </a:extLst>
            </p:cNvPr>
            <p:cNvSpPr/>
            <p:nvPr/>
          </p:nvSpPr>
          <p:spPr>
            <a:xfrm rot="10769438">
              <a:off x="6809526" y="287527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4FB488B0-F547-4A49-A668-3593ED6DCDCA}"/>
                </a:ext>
              </a:extLst>
            </p:cNvPr>
            <p:cNvSpPr/>
            <p:nvPr/>
          </p:nvSpPr>
          <p:spPr>
            <a:xfrm rot="11892759">
              <a:off x="6767842" y="2948922"/>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Shape 169">
              <a:extLst>
                <a:ext uri="{FF2B5EF4-FFF2-40B4-BE49-F238E27FC236}">
                  <a16:creationId xmlns:a16="http://schemas.microsoft.com/office/drawing/2014/main" id="{E09FAC24-691E-4DCC-B63A-B446B4DF4962}"/>
                </a:ext>
              </a:extLst>
            </p:cNvPr>
            <p:cNvSpPr/>
            <p:nvPr/>
          </p:nvSpPr>
          <p:spPr>
            <a:xfrm rot="15172881" flipH="1">
              <a:off x="6725274" y="291340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Shape 170">
              <a:extLst>
                <a:ext uri="{FF2B5EF4-FFF2-40B4-BE49-F238E27FC236}">
                  <a16:creationId xmlns:a16="http://schemas.microsoft.com/office/drawing/2014/main" id="{833BE465-FCFC-4503-9BA0-A1FDB30DC5BB}"/>
                </a:ext>
              </a:extLst>
            </p:cNvPr>
            <p:cNvSpPr/>
            <p:nvPr/>
          </p:nvSpPr>
          <p:spPr>
            <a:xfrm rot="16677444">
              <a:off x="6708016" y="286037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Shape 171">
              <a:extLst>
                <a:ext uri="{FF2B5EF4-FFF2-40B4-BE49-F238E27FC236}">
                  <a16:creationId xmlns:a16="http://schemas.microsoft.com/office/drawing/2014/main" id="{A844AD37-3292-4E8B-BCA4-94D0BB4B09B3}"/>
                </a:ext>
              </a:extLst>
            </p:cNvPr>
            <p:cNvSpPr/>
            <p:nvPr/>
          </p:nvSpPr>
          <p:spPr>
            <a:xfrm rot="7470178">
              <a:off x="6849855" y="294179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Shape 172">
              <a:extLst>
                <a:ext uri="{FF2B5EF4-FFF2-40B4-BE49-F238E27FC236}">
                  <a16:creationId xmlns:a16="http://schemas.microsoft.com/office/drawing/2014/main" id="{C82A7921-288A-4B41-927F-0B16385DAE8B}"/>
                </a:ext>
              </a:extLst>
            </p:cNvPr>
            <p:cNvSpPr/>
            <p:nvPr/>
          </p:nvSpPr>
          <p:spPr>
            <a:xfrm rot="11445858">
              <a:off x="6691628" y="300682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Shape 173">
              <a:extLst>
                <a:ext uri="{FF2B5EF4-FFF2-40B4-BE49-F238E27FC236}">
                  <a16:creationId xmlns:a16="http://schemas.microsoft.com/office/drawing/2014/main" id="{7BA7CF79-F8BD-498E-98B9-FAC53CCBB9D2}"/>
                </a:ext>
              </a:extLst>
            </p:cNvPr>
            <p:cNvSpPr/>
            <p:nvPr/>
          </p:nvSpPr>
          <p:spPr>
            <a:xfrm rot="11445858">
              <a:off x="6820608" y="303868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506414CF-6545-46DA-A851-863EBD1A8EB0}"/>
                </a:ext>
              </a:extLst>
            </p:cNvPr>
            <p:cNvSpPr/>
            <p:nvPr/>
          </p:nvSpPr>
          <p:spPr>
            <a:xfrm rot="11445858" flipH="1">
              <a:off x="6728835" y="3079044"/>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6BDBF372-24E6-4663-A017-87196C1AD325}"/>
                </a:ext>
              </a:extLst>
            </p:cNvPr>
            <p:cNvSpPr/>
            <p:nvPr/>
          </p:nvSpPr>
          <p:spPr>
            <a:xfrm rot="13973497" flipH="1">
              <a:off x="6612435" y="2998112"/>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035220A9-06DA-4C00-9162-1CE40671CB32}"/>
                </a:ext>
              </a:extLst>
            </p:cNvPr>
            <p:cNvSpPr/>
            <p:nvPr/>
          </p:nvSpPr>
          <p:spPr>
            <a:xfrm rot="11974542" flipH="1">
              <a:off x="6583655" y="3113357"/>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Shape 177">
              <a:extLst>
                <a:ext uri="{FF2B5EF4-FFF2-40B4-BE49-F238E27FC236}">
                  <a16:creationId xmlns:a16="http://schemas.microsoft.com/office/drawing/2014/main" id="{D13CFBF4-A372-43BD-A4A6-140901E0601E}"/>
                </a:ext>
              </a:extLst>
            </p:cNvPr>
            <p:cNvSpPr/>
            <p:nvPr/>
          </p:nvSpPr>
          <p:spPr>
            <a:xfrm rot="11974542">
              <a:off x="6646514" y="315100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FA68B2FF-A059-4492-B1AB-BA2B6C2AA929}"/>
                </a:ext>
              </a:extLst>
            </p:cNvPr>
            <p:cNvSpPr/>
            <p:nvPr/>
          </p:nvSpPr>
          <p:spPr>
            <a:xfrm rot="10903175">
              <a:off x="6708682" y="322381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0" name="Freeform: Shape 179">
            <a:extLst>
              <a:ext uri="{FF2B5EF4-FFF2-40B4-BE49-F238E27FC236}">
                <a16:creationId xmlns:a16="http://schemas.microsoft.com/office/drawing/2014/main" id="{BFE199B8-80AC-4843-A1D5-3B08763F0954}"/>
              </a:ext>
            </a:extLst>
          </p:cNvPr>
          <p:cNvSpPr/>
          <p:nvPr/>
        </p:nvSpPr>
        <p:spPr>
          <a:xfrm rot="10800000">
            <a:off x="5571722" y="1162595"/>
            <a:ext cx="1947094" cy="1442625"/>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Lst>
            <a:ahLst/>
            <a:cxnLst>
              <a:cxn ang="0">
                <a:pos x="connsiteX0" y="connsiteY0"/>
              </a:cxn>
              <a:cxn ang="0">
                <a:pos x="connsiteX1" y="connsiteY1"/>
              </a:cxn>
            </a:cxnLst>
            <a:rect l="l" t="t" r="r" b="b"/>
            <a:pathLst>
              <a:path w="2177794" h="1674313">
                <a:moveTo>
                  <a:pt x="2177794" y="1206028"/>
                </a:moveTo>
                <a:cubicBezTo>
                  <a:pt x="2168143" y="2701399"/>
                  <a:pt x="1198371" y="150549"/>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Freeform: Shape 180">
            <a:extLst>
              <a:ext uri="{FF2B5EF4-FFF2-40B4-BE49-F238E27FC236}">
                <a16:creationId xmlns:a16="http://schemas.microsoft.com/office/drawing/2014/main" id="{F5C0F5DC-8D54-4DE7-BC35-94FAC6DC92C8}"/>
              </a:ext>
            </a:extLst>
          </p:cNvPr>
          <p:cNvSpPr/>
          <p:nvPr/>
        </p:nvSpPr>
        <p:spPr>
          <a:xfrm rot="10800000">
            <a:off x="5259251" y="1117747"/>
            <a:ext cx="2287734" cy="142180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Lst>
            <a:ahLst/>
            <a:cxnLst>
              <a:cxn ang="0">
                <a:pos x="connsiteX0" y="connsiteY0"/>
              </a:cxn>
              <a:cxn ang="0">
                <a:pos x="connsiteX1" y="connsiteY1"/>
              </a:cxn>
            </a:cxnLst>
            <a:rect l="l" t="t" r="r" b="b"/>
            <a:pathLst>
              <a:path w="2558794" h="1650150">
                <a:moveTo>
                  <a:pt x="2558794" y="1129906"/>
                </a:moveTo>
                <a:cubicBezTo>
                  <a:pt x="2091943" y="2777677"/>
                  <a:pt x="1053591" y="-17013"/>
                  <a:pt x="0" y="78"/>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2" name="Freeform: Shape 181">
            <a:extLst>
              <a:ext uri="{FF2B5EF4-FFF2-40B4-BE49-F238E27FC236}">
                <a16:creationId xmlns:a16="http://schemas.microsoft.com/office/drawing/2014/main" id="{7B655DDA-45EC-4F01-A1FB-A6570CBC6F70}"/>
              </a:ext>
            </a:extLst>
          </p:cNvPr>
          <p:cNvSpPr/>
          <p:nvPr/>
        </p:nvSpPr>
        <p:spPr>
          <a:xfrm rot="10800000">
            <a:off x="7545035" y="2094367"/>
            <a:ext cx="2461460" cy="54559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753104 w 2753104"/>
              <a:gd name="connsiteY0" fmla="*/ 434702 h 636869"/>
              <a:gd name="connsiteX1" fmla="*/ 0 w 2753104"/>
              <a:gd name="connsiteY1" fmla="*/ 199 h 636869"/>
              <a:gd name="connsiteX0" fmla="*/ 2753104 w 2753104"/>
              <a:gd name="connsiteY0" fmla="*/ 440183 h 633219"/>
              <a:gd name="connsiteX1" fmla="*/ 0 w 2753104"/>
              <a:gd name="connsiteY1" fmla="*/ 5680 h 633219"/>
            </a:gdLst>
            <a:ahLst/>
            <a:cxnLst>
              <a:cxn ang="0">
                <a:pos x="connsiteX0" y="connsiteY0"/>
              </a:cxn>
              <a:cxn ang="0">
                <a:pos x="connsiteX1" y="connsiteY1"/>
              </a:cxn>
            </a:cxnLst>
            <a:rect l="l" t="t" r="r" b="b"/>
            <a:pathLst>
              <a:path w="2753104" h="633219">
                <a:moveTo>
                  <a:pt x="2753104" y="440183"/>
                </a:moveTo>
                <a:cubicBezTo>
                  <a:pt x="2629153" y="1082114"/>
                  <a:pt x="1818766" y="-90786"/>
                  <a:pt x="0" y="568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3" name="Freeform: Shape 182">
            <a:extLst>
              <a:ext uri="{FF2B5EF4-FFF2-40B4-BE49-F238E27FC236}">
                <a16:creationId xmlns:a16="http://schemas.microsoft.com/office/drawing/2014/main" id="{B73C1F5D-7AF8-40BC-8DC0-34CAAB271D4B}"/>
              </a:ext>
            </a:extLst>
          </p:cNvPr>
          <p:cNvSpPr/>
          <p:nvPr/>
        </p:nvSpPr>
        <p:spPr>
          <a:xfrm rot="10800000">
            <a:off x="7285326" y="1933590"/>
            <a:ext cx="2718076" cy="680380"/>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322574 w 2322574"/>
              <a:gd name="connsiteY0" fmla="*/ 566125 h 752358"/>
              <a:gd name="connsiteX1" fmla="*/ 0 w 2322574"/>
              <a:gd name="connsiteY1" fmla="*/ 177 h 752358"/>
              <a:gd name="connsiteX0" fmla="*/ 2322574 w 2322574"/>
              <a:gd name="connsiteY0" fmla="*/ 566119 h 773373"/>
              <a:gd name="connsiteX1" fmla="*/ 0 w 2322574"/>
              <a:gd name="connsiteY1" fmla="*/ 171 h 773373"/>
              <a:gd name="connsiteX0" fmla="*/ 3040124 w 3040124"/>
              <a:gd name="connsiteY0" fmla="*/ 588340 h 793007"/>
              <a:gd name="connsiteX1" fmla="*/ 0 w 3040124"/>
              <a:gd name="connsiteY1" fmla="*/ 167 h 793007"/>
              <a:gd name="connsiteX0" fmla="*/ 3040124 w 3040124"/>
              <a:gd name="connsiteY0" fmla="*/ 594309 h 789650"/>
              <a:gd name="connsiteX1" fmla="*/ 0 w 3040124"/>
              <a:gd name="connsiteY1" fmla="*/ 6136 h 789650"/>
            </a:gdLst>
            <a:ahLst/>
            <a:cxnLst>
              <a:cxn ang="0">
                <a:pos x="connsiteX0" y="connsiteY0"/>
              </a:cxn>
              <a:cxn ang="0">
                <a:pos x="connsiteX1" y="connsiteY1"/>
              </a:cxn>
            </a:cxnLst>
            <a:rect l="l" t="t" r="r" b="b"/>
            <a:pathLst>
              <a:path w="3040124" h="789650">
                <a:moveTo>
                  <a:pt x="3040124" y="594309"/>
                </a:moveTo>
                <a:cubicBezTo>
                  <a:pt x="2824733" y="1289580"/>
                  <a:pt x="1847341" y="-103030"/>
                  <a:pt x="0" y="6136"/>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Freeform: Shape 183">
            <a:extLst>
              <a:ext uri="{FF2B5EF4-FFF2-40B4-BE49-F238E27FC236}">
                <a16:creationId xmlns:a16="http://schemas.microsoft.com/office/drawing/2014/main" id="{7B43F3E6-930B-4ACF-9AD5-07E7C194F959}"/>
              </a:ext>
            </a:extLst>
          </p:cNvPr>
          <p:cNvSpPr/>
          <p:nvPr/>
        </p:nvSpPr>
        <p:spPr>
          <a:xfrm rot="10800000">
            <a:off x="7049584" y="1782437"/>
            <a:ext cx="2941195" cy="796961"/>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322574 w 2322574"/>
              <a:gd name="connsiteY0" fmla="*/ 566125 h 752358"/>
              <a:gd name="connsiteX1" fmla="*/ 0 w 2322574"/>
              <a:gd name="connsiteY1" fmla="*/ 177 h 752358"/>
              <a:gd name="connsiteX0" fmla="*/ 2322574 w 2322574"/>
              <a:gd name="connsiteY0" fmla="*/ 566119 h 773373"/>
              <a:gd name="connsiteX1" fmla="*/ 0 w 2322574"/>
              <a:gd name="connsiteY1" fmla="*/ 171 h 773373"/>
              <a:gd name="connsiteX0" fmla="*/ 2322574 w 2322574"/>
              <a:gd name="connsiteY0" fmla="*/ 566108 h 806918"/>
              <a:gd name="connsiteX1" fmla="*/ 0 w 2322574"/>
              <a:gd name="connsiteY1" fmla="*/ 160 h 806918"/>
              <a:gd name="connsiteX0" fmla="*/ 2322574 w 2322574"/>
              <a:gd name="connsiteY0" fmla="*/ 566101 h 831647"/>
              <a:gd name="connsiteX1" fmla="*/ 0 w 2322574"/>
              <a:gd name="connsiteY1" fmla="*/ 153 h 831647"/>
              <a:gd name="connsiteX0" fmla="*/ 2566414 w 2566414"/>
              <a:gd name="connsiteY0" fmla="*/ 619435 h 878098"/>
              <a:gd name="connsiteX1" fmla="*/ 0 w 2566414"/>
              <a:gd name="connsiteY1" fmla="*/ 147 h 878098"/>
              <a:gd name="connsiteX0" fmla="*/ 2581654 w 2581654"/>
              <a:gd name="connsiteY0" fmla="*/ 627054 h 884762"/>
              <a:gd name="connsiteX1" fmla="*/ 0 w 2581654"/>
              <a:gd name="connsiteY1" fmla="*/ 146 h 884762"/>
              <a:gd name="connsiteX0" fmla="*/ 3315079 w 3315079"/>
              <a:gd name="connsiteY0" fmla="*/ 636578 h 893103"/>
              <a:gd name="connsiteX1" fmla="*/ 0 w 3315079"/>
              <a:gd name="connsiteY1" fmla="*/ 145 h 893103"/>
              <a:gd name="connsiteX0" fmla="*/ 3315079 w 3315079"/>
              <a:gd name="connsiteY0" fmla="*/ 659569 h 892984"/>
              <a:gd name="connsiteX1" fmla="*/ 0 w 3315079"/>
              <a:gd name="connsiteY1" fmla="*/ 23136 h 892984"/>
              <a:gd name="connsiteX0" fmla="*/ 3289679 w 3289679"/>
              <a:gd name="connsiteY0" fmla="*/ 700336 h 929558"/>
              <a:gd name="connsiteX1" fmla="*/ 0 w 3289679"/>
              <a:gd name="connsiteY1" fmla="*/ 22628 h 929558"/>
              <a:gd name="connsiteX0" fmla="*/ 3289679 w 3289679"/>
              <a:gd name="connsiteY0" fmla="*/ 682153 h 924954"/>
              <a:gd name="connsiteX1" fmla="*/ 0 w 3289679"/>
              <a:gd name="connsiteY1" fmla="*/ 4445 h 924954"/>
            </a:gdLst>
            <a:ahLst/>
            <a:cxnLst>
              <a:cxn ang="0">
                <a:pos x="connsiteX0" y="connsiteY0"/>
              </a:cxn>
              <a:cxn ang="0">
                <a:pos x="connsiteX1" y="connsiteY1"/>
              </a:cxn>
            </a:cxnLst>
            <a:rect l="l" t="t" r="r" b="b"/>
            <a:pathLst>
              <a:path w="3289679" h="924954">
                <a:moveTo>
                  <a:pt x="3289679" y="682153"/>
                </a:moveTo>
                <a:cubicBezTo>
                  <a:pt x="3036188" y="1522204"/>
                  <a:pt x="1837816" y="-95196"/>
                  <a:pt x="0" y="4445"/>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1" name="Freeform: Shape 230">
            <a:extLst>
              <a:ext uri="{FF2B5EF4-FFF2-40B4-BE49-F238E27FC236}">
                <a16:creationId xmlns:a16="http://schemas.microsoft.com/office/drawing/2014/main" id="{8EDE8996-DC05-4611-B7CA-4529BFE31F99}"/>
              </a:ext>
            </a:extLst>
          </p:cNvPr>
          <p:cNvSpPr/>
          <p:nvPr/>
        </p:nvSpPr>
        <p:spPr>
          <a:xfrm>
            <a:off x="9325942"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Freeform: Shape 231">
            <a:extLst>
              <a:ext uri="{FF2B5EF4-FFF2-40B4-BE49-F238E27FC236}">
                <a16:creationId xmlns:a16="http://schemas.microsoft.com/office/drawing/2014/main" id="{2BE9A3A8-6B95-42C3-826F-A1693A7C6634}"/>
              </a:ext>
            </a:extLst>
          </p:cNvPr>
          <p:cNvSpPr/>
          <p:nvPr/>
        </p:nvSpPr>
        <p:spPr>
          <a:xfrm>
            <a:off x="9653653"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Freeform: Shape 232">
            <a:extLst>
              <a:ext uri="{FF2B5EF4-FFF2-40B4-BE49-F238E27FC236}">
                <a16:creationId xmlns:a16="http://schemas.microsoft.com/office/drawing/2014/main" id="{081FAA4C-7FE0-4259-AAF2-467DDCD2AB1E}"/>
              </a:ext>
            </a:extLst>
          </p:cNvPr>
          <p:cNvSpPr/>
          <p:nvPr/>
        </p:nvSpPr>
        <p:spPr>
          <a:xfrm>
            <a:off x="10007905"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TextBox 233">
            <a:extLst>
              <a:ext uri="{FF2B5EF4-FFF2-40B4-BE49-F238E27FC236}">
                <a16:creationId xmlns:a16="http://schemas.microsoft.com/office/drawing/2014/main" id="{8373AD97-C4E5-46D7-88BE-F3573E39129B}"/>
              </a:ext>
            </a:extLst>
          </p:cNvPr>
          <p:cNvSpPr txBox="1"/>
          <p:nvPr/>
        </p:nvSpPr>
        <p:spPr>
          <a:xfrm>
            <a:off x="4704882" y="948500"/>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sp>
        <p:nvSpPr>
          <p:cNvPr id="235" name="TextBox 234">
            <a:extLst>
              <a:ext uri="{FF2B5EF4-FFF2-40B4-BE49-F238E27FC236}">
                <a16:creationId xmlns:a16="http://schemas.microsoft.com/office/drawing/2014/main" id="{42C29C60-8FDC-4B32-818D-3F206A362713}"/>
              </a:ext>
            </a:extLst>
          </p:cNvPr>
          <p:cNvSpPr txBox="1"/>
          <p:nvPr/>
        </p:nvSpPr>
        <p:spPr>
          <a:xfrm>
            <a:off x="1839922" y="3043705"/>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sp>
        <p:nvSpPr>
          <p:cNvPr id="236" name="TextBox 235">
            <a:extLst>
              <a:ext uri="{FF2B5EF4-FFF2-40B4-BE49-F238E27FC236}">
                <a16:creationId xmlns:a16="http://schemas.microsoft.com/office/drawing/2014/main" id="{FCBD1064-AA2C-448B-B1C9-AE06CD828BB8}"/>
              </a:ext>
            </a:extLst>
          </p:cNvPr>
          <p:cNvSpPr txBox="1"/>
          <p:nvPr/>
        </p:nvSpPr>
        <p:spPr>
          <a:xfrm>
            <a:off x="6306680" y="2468018"/>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37" name="TextBox 236">
            <a:extLst>
              <a:ext uri="{FF2B5EF4-FFF2-40B4-BE49-F238E27FC236}">
                <a16:creationId xmlns:a16="http://schemas.microsoft.com/office/drawing/2014/main" id="{C4E82599-5144-421A-9B86-19CDC809D7EE}"/>
              </a:ext>
            </a:extLst>
          </p:cNvPr>
          <p:cNvSpPr txBox="1"/>
          <p:nvPr/>
        </p:nvSpPr>
        <p:spPr>
          <a:xfrm>
            <a:off x="7025430" y="1381230"/>
            <a:ext cx="1573932" cy="450818"/>
          </a:xfrm>
          <a:prstGeom prst="rect">
            <a:avLst/>
          </a:prstGeom>
          <a:noFill/>
        </p:spPr>
        <p:txBody>
          <a:bodyPr wrap="none" rtlCol="0">
            <a:spAutoFit/>
          </a:bodyPr>
          <a:lstStyle/>
          <a:p>
            <a:r>
              <a:rPr lang="en-US" sz="2800" dirty="0">
                <a:solidFill>
                  <a:srgbClr val="9900CC"/>
                </a:solidFill>
                <a:latin typeface="Candara" panose="020E0502030303020204" pitchFamily="34" charset="0"/>
              </a:rPr>
              <a:t>Subiculum</a:t>
            </a:r>
          </a:p>
        </p:txBody>
      </p:sp>
      <p:sp>
        <p:nvSpPr>
          <p:cNvPr id="238" name="TextBox 237">
            <a:extLst>
              <a:ext uri="{FF2B5EF4-FFF2-40B4-BE49-F238E27FC236}">
                <a16:creationId xmlns:a16="http://schemas.microsoft.com/office/drawing/2014/main" id="{B2F25774-3247-4E54-A945-A4002ACFD52D}"/>
              </a:ext>
            </a:extLst>
          </p:cNvPr>
          <p:cNvSpPr txBox="1"/>
          <p:nvPr/>
        </p:nvSpPr>
        <p:spPr>
          <a:xfrm>
            <a:off x="8906940" y="2723680"/>
            <a:ext cx="1561034" cy="586616"/>
          </a:xfrm>
          <a:prstGeom prst="rect">
            <a:avLst/>
          </a:prstGeom>
          <a:noFill/>
        </p:spPr>
        <p:txBody>
          <a:bodyPr wrap="none" rtlCol="0">
            <a:spAutoFit/>
          </a:bodyPr>
          <a:lstStyle/>
          <a:p>
            <a:pPr algn="ctr">
              <a:lnSpc>
                <a:spcPts val="2200"/>
              </a:lnSpc>
            </a:pPr>
            <a:r>
              <a:rPr lang="en-US" sz="2800" dirty="0">
                <a:latin typeface="Candara" panose="020E0502030303020204" pitchFamily="34" charset="0"/>
              </a:rPr>
              <a:t>Entorhinal</a:t>
            </a:r>
          </a:p>
          <a:p>
            <a:pPr algn="ctr">
              <a:lnSpc>
                <a:spcPts val="2200"/>
              </a:lnSpc>
            </a:pPr>
            <a:r>
              <a:rPr lang="en-US" sz="2800" dirty="0">
                <a:latin typeface="Candara" panose="020E0502030303020204" pitchFamily="34" charset="0"/>
              </a:rPr>
              <a:t>Cortex</a:t>
            </a:r>
          </a:p>
        </p:txBody>
      </p:sp>
      <p:sp>
        <p:nvSpPr>
          <p:cNvPr id="13" name="Oval 12">
            <a:extLst>
              <a:ext uri="{FF2B5EF4-FFF2-40B4-BE49-F238E27FC236}">
                <a16:creationId xmlns:a16="http://schemas.microsoft.com/office/drawing/2014/main" id="{C2F4B18F-FBC2-4729-871D-59F3E4E7D833}"/>
              </a:ext>
            </a:extLst>
          </p:cNvPr>
          <p:cNvSpPr/>
          <p:nvPr/>
        </p:nvSpPr>
        <p:spPr>
          <a:xfrm>
            <a:off x="2464211" y="1623320"/>
            <a:ext cx="775748" cy="535789"/>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TextBox 240">
            <a:extLst>
              <a:ext uri="{FF2B5EF4-FFF2-40B4-BE49-F238E27FC236}">
                <a16:creationId xmlns:a16="http://schemas.microsoft.com/office/drawing/2014/main" id="{247FCEDA-C8B1-4491-8B66-82C6FEFEF4CA}"/>
              </a:ext>
            </a:extLst>
          </p:cNvPr>
          <p:cNvSpPr txBox="1"/>
          <p:nvPr/>
        </p:nvSpPr>
        <p:spPr>
          <a:xfrm>
            <a:off x="2399592" y="1676643"/>
            <a:ext cx="828673" cy="411040"/>
          </a:xfrm>
          <a:prstGeom prst="rect">
            <a:avLst/>
          </a:prstGeom>
          <a:noFill/>
        </p:spPr>
        <p:txBody>
          <a:bodyPr wrap="none" rtlCol="0">
            <a:spAutoFit/>
          </a:bodyPr>
          <a:lstStyle/>
          <a:p>
            <a:pPr algn="ctr">
              <a:lnSpc>
                <a:spcPts val="1500"/>
              </a:lnSpc>
            </a:pPr>
            <a:r>
              <a:rPr lang="en-US" sz="1400" b="1" dirty="0">
                <a:solidFill>
                  <a:srgbClr val="008000"/>
                </a:solidFill>
                <a:latin typeface="Candara" panose="020E0502030303020204" pitchFamily="34" charset="0"/>
              </a:rPr>
              <a:t>Schaffer</a:t>
            </a:r>
          </a:p>
          <a:p>
            <a:pPr algn="ctr">
              <a:lnSpc>
                <a:spcPts val="1500"/>
              </a:lnSpc>
            </a:pPr>
            <a:r>
              <a:rPr lang="en-US" sz="1400" b="1" dirty="0">
                <a:solidFill>
                  <a:srgbClr val="008000"/>
                </a:solidFill>
                <a:latin typeface="Candara" panose="020E0502030303020204" pitchFamily="34" charset="0"/>
              </a:rPr>
              <a:t>Collateral</a:t>
            </a:r>
          </a:p>
        </p:txBody>
      </p:sp>
      <p:sp>
        <p:nvSpPr>
          <p:cNvPr id="14" name="Rectangle 13">
            <a:extLst>
              <a:ext uri="{FF2B5EF4-FFF2-40B4-BE49-F238E27FC236}">
                <a16:creationId xmlns:a16="http://schemas.microsoft.com/office/drawing/2014/main" id="{E35B96C0-37AB-4E74-9680-E9199630DDEC}"/>
              </a:ext>
            </a:extLst>
          </p:cNvPr>
          <p:cNvSpPr/>
          <p:nvPr/>
        </p:nvSpPr>
        <p:spPr>
          <a:xfrm rot="523506">
            <a:off x="5650580" y="3287423"/>
            <a:ext cx="143398" cy="70089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Rectangle 216">
            <a:extLst>
              <a:ext uri="{FF2B5EF4-FFF2-40B4-BE49-F238E27FC236}">
                <a16:creationId xmlns:a16="http://schemas.microsoft.com/office/drawing/2014/main" id="{E4C942B4-86C6-4A54-86CF-2E76383CF801}"/>
              </a:ext>
            </a:extLst>
          </p:cNvPr>
          <p:cNvSpPr/>
          <p:nvPr/>
        </p:nvSpPr>
        <p:spPr>
          <a:xfrm rot="19059235">
            <a:off x="4861086" y="2524595"/>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Rectangle 223">
            <a:extLst>
              <a:ext uri="{FF2B5EF4-FFF2-40B4-BE49-F238E27FC236}">
                <a16:creationId xmlns:a16="http://schemas.microsoft.com/office/drawing/2014/main" id="{5EFC6A38-025B-4FCA-9D0E-2E1B8B2DF2BA}"/>
              </a:ext>
            </a:extLst>
          </p:cNvPr>
          <p:cNvSpPr/>
          <p:nvPr/>
        </p:nvSpPr>
        <p:spPr>
          <a:xfrm rot="20842168">
            <a:off x="5308247" y="3035391"/>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C27D422D-DB4C-4201-9F4E-BCF171D99732}"/>
              </a:ext>
            </a:extLst>
          </p:cNvPr>
          <p:cNvSpPr/>
          <p:nvPr/>
        </p:nvSpPr>
        <p:spPr>
          <a:xfrm>
            <a:off x="3181544" y="2918697"/>
            <a:ext cx="2702439" cy="672095"/>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097131 w 3097131"/>
              <a:gd name="connsiteY0" fmla="*/ 99060 h 882038"/>
              <a:gd name="connsiteX1" fmla="*/ 2609451 w 3097131"/>
              <a:gd name="connsiteY1" fmla="*/ 365760 h 882038"/>
              <a:gd name="connsiteX2" fmla="*/ 270111 w 3097131"/>
              <a:gd name="connsiteY2" fmla="*/ 876300 h 882038"/>
              <a:gd name="connsiteX3" fmla="*/ 155811 w 3097131"/>
              <a:gd name="connsiteY3" fmla="*/ 0 h 882038"/>
              <a:gd name="connsiteX0" fmla="*/ 3037943 w 3037943"/>
              <a:gd name="connsiteY0" fmla="*/ 0 h 779830"/>
              <a:gd name="connsiteX1" fmla="*/ 2550263 w 3037943"/>
              <a:gd name="connsiteY1" fmla="*/ 266700 h 779830"/>
              <a:gd name="connsiteX2" fmla="*/ 210923 w 3037943"/>
              <a:gd name="connsiteY2" fmla="*/ 777240 h 779830"/>
              <a:gd name="connsiteX3" fmla="*/ 218543 w 3037943"/>
              <a:gd name="connsiteY3" fmla="*/ 30480 h 779830"/>
              <a:gd name="connsiteX0" fmla="*/ 3034107 w 3034107"/>
              <a:gd name="connsiteY0" fmla="*/ 0 h 779637"/>
              <a:gd name="connsiteX1" fmla="*/ 2493087 w 3034107"/>
              <a:gd name="connsiteY1" fmla="*/ 259080 h 779637"/>
              <a:gd name="connsiteX2" fmla="*/ 207087 w 3034107"/>
              <a:gd name="connsiteY2" fmla="*/ 777240 h 779637"/>
              <a:gd name="connsiteX3" fmla="*/ 214707 w 3034107"/>
              <a:gd name="connsiteY3" fmla="*/ 30480 h 779637"/>
              <a:gd name="connsiteX0" fmla="*/ 3034107 w 3034107"/>
              <a:gd name="connsiteY0" fmla="*/ 0 h 779637"/>
              <a:gd name="connsiteX1" fmla="*/ 2493087 w 3034107"/>
              <a:gd name="connsiteY1" fmla="*/ 259080 h 779637"/>
              <a:gd name="connsiteX2" fmla="*/ 207087 w 3034107"/>
              <a:gd name="connsiteY2" fmla="*/ 777240 h 779637"/>
              <a:gd name="connsiteX3" fmla="*/ 214707 w 3034107"/>
              <a:gd name="connsiteY3" fmla="*/ 30480 h 779637"/>
              <a:gd name="connsiteX0" fmla="*/ 3022635 w 3022635"/>
              <a:gd name="connsiteY0" fmla="*/ 0 h 780034"/>
              <a:gd name="connsiteX1" fmla="*/ 2321595 w 3022635"/>
              <a:gd name="connsiteY1" fmla="*/ 274320 h 780034"/>
              <a:gd name="connsiteX2" fmla="*/ 195615 w 3022635"/>
              <a:gd name="connsiteY2" fmla="*/ 777240 h 780034"/>
              <a:gd name="connsiteX3" fmla="*/ 203235 w 3022635"/>
              <a:gd name="connsiteY3" fmla="*/ 30480 h 780034"/>
            </a:gdLst>
            <a:ahLst/>
            <a:cxnLst>
              <a:cxn ang="0">
                <a:pos x="connsiteX0" y="connsiteY0"/>
              </a:cxn>
              <a:cxn ang="0">
                <a:pos x="connsiteX1" y="connsiteY1"/>
              </a:cxn>
              <a:cxn ang="0">
                <a:pos x="connsiteX2" y="connsiteY2"/>
              </a:cxn>
              <a:cxn ang="0">
                <a:pos x="connsiteX3" y="connsiteY3"/>
              </a:cxn>
            </a:cxnLst>
            <a:rect l="l" t="t" r="r" b="b"/>
            <a:pathLst>
              <a:path w="3022635" h="780034">
                <a:moveTo>
                  <a:pt x="3022635" y="0"/>
                </a:moveTo>
                <a:cubicBezTo>
                  <a:pt x="2955325" y="126365"/>
                  <a:pt x="2792765" y="144780"/>
                  <a:pt x="2321595" y="274320"/>
                </a:cubicBezTo>
                <a:cubicBezTo>
                  <a:pt x="1850425" y="403860"/>
                  <a:pt x="548675" y="817880"/>
                  <a:pt x="195615" y="777240"/>
                </a:cubicBezTo>
                <a:cubicBezTo>
                  <a:pt x="-157445" y="736600"/>
                  <a:pt x="44485" y="457200"/>
                  <a:pt x="203235" y="3048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Shape 127">
            <a:extLst>
              <a:ext uri="{FF2B5EF4-FFF2-40B4-BE49-F238E27FC236}">
                <a16:creationId xmlns:a16="http://schemas.microsoft.com/office/drawing/2014/main" id="{F81F0723-FEBA-440A-A58D-A6B820645D6B}"/>
              </a:ext>
            </a:extLst>
          </p:cNvPr>
          <p:cNvSpPr/>
          <p:nvPr/>
        </p:nvSpPr>
        <p:spPr>
          <a:xfrm>
            <a:off x="3100981" y="2931828"/>
            <a:ext cx="3028262" cy="724199"/>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Lst>
            <a:ahLst/>
            <a:cxnLst>
              <a:cxn ang="0">
                <a:pos x="connsiteX0" y="connsiteY0"/>
              </a:cxn>
              <a:cxn ang="0">
                <a:pos x="connsiteX1" y="connsiteY1"/>
              </a:cxn>
              <a:cxn ang="0">
                <a:pos x="connsiteX2" y="connsiteY2"/>
              </a:cxn>
              <a:cxn ang="0">
                <a:pos x="connsiteX3" y="connsiteY3"/>
              </a:cxn>
            </a:cxnLst>
            <a:rect l="l" t="t" r="r" b="b"/>
            <a:pathLst>
              <a:path w="3387063" h="840507">
                <a:moveTo>
                  <a:pt x="3387063" y="76200"/>
                </a:moveTo>
                <a:cubicBezTo>
                  <a:pt x="3380713" y="141605"/>
                  <a:pt x="3230853" y="116840"/>
                  <a:pt x="2701263" y="243840"/>
                </a:cubicBezTo>
                <a:cubicBezTo>
                  <a:pt x="2171673" y="370840"/>
                  <a:pt x="618463" y="878840"/>
                  <a:pt x="209523" y="838200"/>
                </a:cubicBezTo>
                <a:cubicBezTo>
                  <a:pt x="-199417" y="797560"/>
                  <a:pt x="88873" y="426720"/>
                  <a:pt x="247623"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E8D73E43-1844-4E29-8C57-5898F58C39CE}"/>
              </a:ext>
            </a:extLst>
          </p:cNvPr>
          <p:cNvSpPr/>
          <p:nvPr/>
        </p:nvSpPr>
        <p:spPr>
          <a:xfrm>
            <a:off x="3049449" y="2944959"/>
            <a:ext cx="3277372" cy="757558"/>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Lst>
            <a:ahLst/>
            <a:cxnLst>
              <a:cxn ang="0">
                <a:pos x="connsiteX0" y="connsiteY0"/>
              </a:cxn>
              <a:cxn ang="0">
                <a:pos x="connsiteX1" y="connsiteY1"/>
              </a:cxn>
              <a:cxn ang="0">
                <a:pos x="connsiteX2" y="connsiteY2"/>
              </a:cxn>
              <a:cxn ang="0">
                <a:pos x="connsiteX3" y="connsiteY3"/>
              </a:cxn>
            </a:cxnLst>
            <a:rect l="l" t="t" r="r" b="b"/>
            <a:pathLst>
              <a:path w="3665688" h="879223">
                <a:moveTo>
                  <a:pt x="3665683" y="228600"/>
                </a:moveTo>
                <a:cubicBezTo>
                  <a:pt x="3666953" y="454025"/>
                  <a:pt x="3435813" y="173990"/>
                  <a:pt x="2865583" y="281940"/>
                </a:cubicBezTo>
                <a:cubicBezTo>
                  <a:pt x="2295353" y="389890"/>
                  <a:pt x="684993" y="923290"/>
                  <a:pt x="244303" y="876300"/>
                </a:cubicBezTo>
                <a:cubicBezTo>
                  <a:pt x="-196387" y="829310"/>
                  <a:pt x="62693" y="426720"/>
                  <a:pt x="221443"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Rectangle 241">
            <a:extLst>
              <a:ext uri="{FF2B5EF4-FFF2-40B4-BE49-F238E27FC236}">
                <a16:creationId xmlns:a16="http://schemas.microsoft.com/office/drawing/2014/main" id="{B182CDF7-FECF-46DC-96EE-AE05B34E622A}"/>
              </a:ext>
            </a:extLst>
          </p:cNvPr>
          <p:cNvSpPr/>
          <p:nvPr/>
        </p:nvSpPr>
        <p:spPr>
          <a:xfrm rot="1194814">
            <a:off x="7732107" y="2154710"/>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TextBox 239">
            <a:extLst>
              <a:ext uri="{FF2B5EF4-FFF2-40B4-BE49-F238E27FC236}">
                <a16:creationId xmlns:a16="http://schemas.microsoft.com/office/drawing/2014/main" id="{BFDB6690-25CF-4C32-96E6-F4C01C7D29CF}"/>
              </a:ext>
            </a:extLst>
          </p:cNvPr>
          <p:cNvSpPr txBox="1"/>
          <p:nvPr/>
        </p:nvSpPr>
        <p:spPr>
          <a:xfrm rot="20660012">
            <a:off x="4138434" y="2959768"/>
            <a:ext cx="993489" cy="368997"/>
          </a:xfrm>
          <a:prstGeom prst="rect">
            <a:avLst/>
          </a:prstGeom>
          <a:noFill/>
        </p:spPr>
        <p:txBody>
          <a:bodyPr wrap="none" rtlCol="0">
            <a:spAutoFit/>
          </a:bodyPr>
          <a:lstStyle/>
          <a:p>
            <a:pPr algn="ctr">
              <a:lnSpc>
                <a:spcPts val="3000"/>
              </a:lnSpc>
            </a:pPr>
            <a:r>
              <a:rPr lang="en-US" sz="1400" b="1" dirty="0">
                <a:solidFill>
                  <a:srgbClr val="FF0000"/>
                </a:solidFill>
                <a:latin typeface="Candara" panose="020E0502030303020204" pitchFamily="34" charset="0"/>
              </a:rPr>
              <a:t>Mossy Fiber</a:t>
            </a:r>
          </a:p>
        </p:txBody>
      </p:sp>
      <p:sp>
        <p:nvSpPr>
          <p:cNvPr id="210" name="TextBox 209">
            <a:extLst>
              <a:ext uri="{FF2B5EF4-FFF2-40B4-BE49-F238E27FC236}">
                <a16:creationId xmlns:a16="http://schemas.microsoft.com/office/drawing/2014/main" id="{DC944B9C-FF05-4908-9FD7-4C08FA375078}"/>
              </a:ext>
            </a:extLst>
          </p:cNvPr>
          <p:cNvSpPr txBox="1"/>
          <p:nvPr/>
        </p:nvSpPr>
        <p:spPr>
          <a:xfrm>
            <a:off x="299144" y="1111004"/>
            <a:ext cx="2268571" cy="398699"/>
          </a:xfrm>
          <a:prstGeom prst="rect">
            <a:avLst/>
          </a:prstGeom>
          <a:noFill/>
        </p:spPr>
        <p:txBody>
          <a:bodyPr wrap="none" rtlCol="0">
            <a:spAutoFit/>
          </a:bodyPr>
          <a:lstStyle/>
          <a:p>
            <a:pPr algn="ctr">
              <a:lnSpc>
                <a:spcPts val="2200"/>
              </a:lnSpc>
            </a:pPr>
            <a:r>
              <a:rPr lang="en-US" sz="2800" dirty="0">
                <a:latin typeface="Candara" panose="020E0502030303020204" pitchFamily="34" charset="0"/>
              </a:rPr>
              <a:t>Hippocampus</a:t>
            </a:r>
          </a:p>
        </p:txBody>
      </p:sp>
      <p:grpSp>
        <p:nvGrpSpPr>
          <p:cNvPr id="299" name="Group 298">
            <a:extLst>
              <a:ext uri="{FF2B5EF4-FFF2-40B4-BE49-F238E27FC236}">
                <a16:creationId xmlns:a16="http://schemas.microsoft.com/office/drawing/2014/main" id="{96EF1157-7818-4514-9AC9-55004A0659FD}"/>
              </a:ext>
            </a:extLst>
          </p:cNvPr>
          <p:cNvGrpSpPr/>
          <p:nvPr/>
        </p:nvGrpSpPr>
        <p:grpSpPr>
          <a:xfrm>
            <a:off x="3258556" y="1841883"/>
            <a:ext cx="8363668" cy="2655896"/>
            <a:chOff x="3258556" y="1841883"/>
            <a:chExt cx="8363668" cy="2655896"/>
          </a:xfrm>
        </p:grpSpPr>
        <p:sp>
          <p:nvSpPr>
            <p:cNvPr id="300" name="TextBox 299">
              <a:extLst>
                <a:ext uri="{FF2B5EF4-FFF2-40B4-BE49-F238E27FC236}">
                  <a16:creationId xmlns:a16="http://schemas.microsoft.com/office/drawing/2014/main" id="{C95E3384-8061-41AE-AC48-EDDF51021749}"/>
                </a:ext>
              </a:extLst>
            </p:cNvPr>
            <p:cNvSpPr txBox="1"/>
            <p:nvPr/>
          </p:nvSpPr>
          <p:spPr>
            <a:xfrm>
              <a:off x="10470146" y="3656069"/>
              <a:ext cx="1045478"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Layer III</a:t>
              </a:r>
            </a:p>
          </p:txBody>
        </p:sp>
        <p:sp>
          <p:nvSpPr>
            <p:cNvPr id="301" name="TextBox 300">
              <a:extLst>
                <a:ext uri="{FF2B5EF4-FFF2-40B4-BE49-F238E27FC236}">
                  <a16:creationId xmlns:a16="http://schemas.microsoft.com/office/drawing/2014/main" id="{559238CC-0896-4507-9C35-AD2AD4E411C0}"/>
                </a:ext>
              </a:extLst>
            </p:cNvPr>
            <p:cNvSpPr txBox="1"/>
            <p:nvPr/>
          </p:nvSpPr>
          <p:spPr>
            <a:xfrm>
              <a:off x="10363546" y="2191786"/>
              <a:ext cx="1258678"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Layer V/VI</a:t>
              </a:r>
            </a:p>
          </p:txBody>
        </p:sp>
        <p:grpSp>
          <p:nvGrpSpPr>
            <p:cNvPr id="302" name="Group 301">
              <a:extLst>
                <a:ext uri="{FF2B5EF4-FFF2-40B4-BE49-F238E27FC236}">
                  <a16:creationId xmlns:a16="http://schemas.microsoft.com/office/drawing/2014/main" id="{C9A8EAF3-15E5-4978-B786-A580AF2093D6}"/>
                </a:ext>
              </a:extLst>
            </p:cNvPr>
            <p:cNvGrpSpPr/>
            <p:nvPr/>
          </p:nvGrpSpPr>
          <p:grpSpPr>
            <a:xfrm>
              <a:off x="3258556" y="1841883"/>
              <a:ext cx="7012848" cy="2655896"/>
              <a:chOff x="3258556" y="1841883"/>
              <a:chExt cx="7012848" cy="2655896"/>
            </a:xfrm>
          </p:grpSpPr>
          <p:grpSp>
            <p:nvGrpSpPr>
              <p:cNvPr id="304" name="Group 303">
                <a:extLst>
                  <a:ext uri="{FF2B5EF4-FFF2-40B4-BE49-F238E27FC236}">
                    <a16:creationId xmlns:a16="http://schemas.microsoft.com/office/drawing/2014/main" id="{E2E877CA-8F3F-4C22-AF70-E3A0AEA73276}"/>
                  </a:ext>
                </a:extLst>
              </p:cNvPr>
              <p:cNvGrpSpPr/>
              <p:nvPr/>
            </p:nvGrpSpPr>
            <p:grpSpPr>
              <a:xfrm>
                <a:off x="3258556" y="1841883"/>
                <a:ext cx="7012848" cy="2655896"/>
                <a:chOff x="3258556" y="1841883"/>
                <a:chExt cx="7012848" cy="2655896"/>
              </a:xfrm>
            </p:grpSpPr>
            <p:grpSp>
              <p:nvGrpSpPr>
                <p:cNvPr id="308" name="Group 307">
                  <a:extLst>
                    <a:ext uri="{FF2B5EF4-FFF2-40B4-BE49-F238E27FC236}">
                      <a16:creationId xmlns:a16="http://schemas.microsoft.com/office/drawing/2014/main" id="{DAA78887-FF0A-4CE0-A1A8-7F5D82E5218D}"/>
                    </a:ext>
                  </a:extLst>
                </p:cNvPr>
                <p:cNvGrpSpPr/>
                <p:nvPr/>
              </p:nvGrpSpPr>
              <p:grpSpPr>
                <a:xfrm>
                  <a:off x="5250180" y="1841883"/>
                  <a:ext cx="5021224" cy="2273565"/>
                  <a:chOff x="5250180" y="1841883"/>
                  <a:chExt cx="5021224" cy="2273565"/>
                </a:xfrm>
              </p:grpSpPr>
              <p:grpSp>
                <p:nvGrpSpPr>
                  <p:cNvPr id="335" name="Group 334">
                    <a:extLst>
                      <a:ext uri="{FF2B5EF4-FFF2-40B4-BE49-F238E27FC236}">
                        <a16:creationId xmlns:a16="http://schemas.microsoft.com/office/drawing/2014/main" id="{4875F65B-3693-41DC-9E23-282EC2086D8E}"/>
                      </a:ext>
                    </a:extLst>
                  </p:cNvPr>
                  <p:cNvGrpSpPr/>
                  <p:nvPr/>
                </p:nvGrpSpPr>
                <p:grpSpPr>
                  <a:xfrm>
                    <a:off x="9301408" y="3732726"/>
                    <a:ext cx="969996" cy="382722"/>
                    <a:chOff x="9255688" y="3679386"/>
                    <a:chExt cx="969996" cy="382722"/>
                  </a:xfrm>
                </p:grpSpPr>
                <p:sp>
                  <p:nvSpPr>
                    <p:cNvPr id="340" name="Freeform: Shape 339">
                      <a:extLst>
                        <a:ext uri="{FF2B5EF4-FFF2-40B4-BE49-F238E27FC236}">
                          <a16:creationId xmlns:a16="http://schemas.microsoft.com/office/drawing/2014/main" id="{31A971FF-F8C7-44B8-9F45-81E5E667A530}"/>
                        </a:ext>
                      </a:extLst>
                    </p:cNvPr>
                    <p:cNvSpPr/>
                    <p:nvPr/>
                  </p:nvSpPr>
                  <p:spPr>
                    <a:xfrm rot="10993266">
                      <a:off x="9299169" y="3679386"/>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1" name="Freeform: Shape 340">
                      <a:extLst>
                        <a:ext uri="{FF2B5EF4-FFF2-40B4-BE49-F238E27FC236}">
                          <a16:creationId xmlns:a16="http://schemas.microsoft.com/office/drawing/2014/main" id="{FBA31382-BE08-4E7F-BC1C-71C3B61259EE}"/>
                        </a:ext>
                      </a:extLst>
                    </p:cNvPr>
                    <p:cNvSpPr/>
                    <p:nvPr/>
                  </p:nvSpPr>
                  <p:spPr>
                    <a:xfrm rot="9338418">
                      <a:off x="9394266" y="383101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2" name="Freeform: Shape 341">
                      <a:extLst>
                        <a:ext uri="{FF2B5EF4-FFF2-40B4-BE49-F238E27FC236}">
                          <a16:creationId xmlns:a16="http://schemas.microsoft.com/office/drawing/2014/main" id="{58E819A9-E006-4DE2-AA59-A32BC9D44AD0}"/>
                        </a:ext>
                      </a:extLst>
                    </p:cNvPr>
                    <p:cNvSpPr/>
                    <p:nvPr/>
                  </p:nvSpPr>
                  <p:spPr>
                    <a:xfrm rot="10461739">
                      <a:off x="9386802" y="390356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3" name="Freeform: Shape 342">
                      <a:extLst>
                        <a:ext uri="{FF2B5EF4-FFF2-40B4-BE49-F238E27FC236}">
                          <a16:creationId xmlns:a16="http://schemas.microsoft.com/office/drawing/2014/main" id="{C03C8FE3-A0C9-4EE9-8646-7DDFE9D1C04A}"/>
                        </a:ext>
                      </a:extLst>
                    </p:cNvPr>
                    <p:cNvSpPr/>
                    <p:nvPr/>
                  </p:nvSpPr>
                  <p:spPr>
                    <a:xfrm rot="13741861" flipH="1">
                      <a:off x="9339529" y="388618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4" name="Freeform: Shape 343">
                      <a:extLst>
                        <a:ext uri="{FF2B5EF4-FFF2-40B4-BE49-F238E27FC236}">
                          <a16:creationId xmlns:a16="http://schemas.microsoft.com/office/drawing/2014/main" id="{6634D69A-64C0-4106-83BB-61E64AB60473}"/>
                        </a:ext>
                      </a:extLst>
                    </p:cNvPr>
                    <p:cNvSpPr/>
                    <p:nvPr/>
                  </p:nvSpPr>
                  <p:spPr>
                    <a:xfrm rot="15246424">
                      <a:off x="9306246" y="385040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5" name="Freeform: Shape 344">
                      <a:extLst>
                        <a:ext uri="{FF2B5EF4-FFF2-40B4-BE49-F238E27FC236}">
                          <a16:creationId xmlns:a16="http://schemas.microsoft.com/office/drawing/2014/main" id="{BEDEF98B-687B-4067-AD2A-F6E2516F9F46}"/>
                        </a:ext>
                      </a:extLst>
                    </p:cNvPr>
                    <p:cNvSpPr/>
                    <p:nvPr/>
                  </p:nvSpPr>
                  <p:spPr>
                    <a:xfrm rot="6039158">
                      <a:off x="9451666" y="386516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6" name="Freeform: Shape 345">
                      <a:extLst>
                        <a:ext uri="{FF2B5EF4-FFF2-40B4-BE49-F238E27FC236}">
                          <a16:creationId xmlns:a16="http://schemas.microsoft.com/office/drawing/2014/main" id="{D55C1676-0BF9-44EC-BF64-F8C4E40E84F8}"/>
                        </a:ext>
                      </a:extLst>
                    </p:cNvPr>
                    <p:cNvSpPr/>
                    <p:nvPr/>
                  </p:nvSpPr>
                  <p:spPr>
                    <a:xfrm rot="10993266">
                      <a:off x="9629427" y="3691682"/>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7" name="Freeform: Shape 346">
                      <a:extLst>
                        <a:ext uri="{FF2B5EF4-FFF2-40B4-BE49-F238E27FC236}">
                          <a16:creationId xmlns:a16="http://schemas.microsoft.com/office/drawing/2014/main" id="{E35013CF-AE51-483C-90A8-3402033FA58E}"/>
                        </a:ext>
                      </a:extLst>
                    </p:cNvPr>
                    <p:cNvSpPr/>
                    <p:nvPr/>
                  </p:nvSpPr>
                  <p:spPr>
                    <a:xfrm rot="9338418">
                      <a:off x="9724524" y="3843305"/>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8" name="Freeform: Shape 347">
                      <a:extLst>
                        <a:ext uri="{FF2B5EF4-FFF2-40B4-BE49-F238E27FC236}">
                          <a16:creationId xmlns:a16="http://schemas.microsoft.com/office/drawing/2014/main" id="{1F38AF98-6070-4C87-A076-B3C7BB354D37}"/>
                        </a:ext>
                      </a:extLst>
                    </p:cNvPr>
                    <p:cNvSpPr/>
                    <p:nvPr/>
                  </p:nvSpPr>
                  <p:spPr>
                    <a:xfrm rot="10461739">
                      <a:off x="9717060" y="391586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9" name="Freeform: Shape 348">
                      <a:extLst>
                        <a:ext uri="{FF2B5EF4-FFF2-40B4-BE49-F238E27FC236}">
                          <a16:creationId xmlns:a16="http://schemas.microsoft.com/office/drawing/2014/main" id="{3CFC7C44-8222-40E9-96B7-8A377A00380F}"/>
                        </a:ext>
                      </a:extLst>
                    </p:cNvPr>
                    <p:cNvSpPr/>
                    <p:nvPr/>
                  </p:nvSpPr>
                  <p:spPr>
                    <a:xfrm rot="13741861" flipH="1">
                      <a:off x="9669787" y="389848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0" name="Freeform: Shape 349">
                      <a:extLst>
                        <a:ext uri="{FF2B5EF4-FFF2-40B4-BE49-F238E27FC236}">
                          <a16:creationId xmlns:a16="http://schemas.microsoft.com/office/drawing/2014/main" id="{62D28B22-58EA-4C04-BB96-41C8FC4184AD}"/>
                        </a:ext>
                      </a:extLst>
                    </p:cNvPr>
                    <p:cNvSpPr/>
                    <p:nvPr/>
                  </p:nvSpPr>
                  <p:spPr>
                    <a:xfrm rot="15246424">
                      <a:off x="9636504" y="386270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1" name="Freeform: Shape 350">
                      <a:extLst>
                        <a:ext uri="{FF2B5EF4-FFF2-40B4-BE49-F238E27FC236}">
                          <a16:creationId xmlns:a16="http://schemas.microsoft.com/office/drawing/2014/main" id="{E38D62FF-06A8-4486-97AA-A53775A418BC}"/>
                        </a:ext>
                      </a:extLst>
                    </p:cNvPr>
                    <p:cNvSpPr/>
                    <p:nvPr/>
                  </p:nvSpPr>
                  <p:spPr>
                    <a:xfrm rot="6039158">
                      <a:off x="9781924" y="387745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2" name="Freeform: Shape 351">
                      <a:extLst>
                        <a:ext uri="{FF2B5EF4-FFF2-40B4-BE49-F238E27FC236}">
                          <a16:creationId xmlns:a16="http://schemas.microsoft.com/office/drawing/2014/main" id="{3242DAC9-8129-4171-9F80-0C2AA1DE4670}"/>
                        </a:ext>
                      </a:extLst>
                    </p:cNvPr>
                    <p:cNvSpPr/>
                    <p:nvPr/>
                  </p:nvSpPr>
                  <p:spPr>
                    <a:xfrm rot="10993266">
                      <a:off x="9983235" y="370251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3" name="Freeform: Shape 352">
                      <a:extLst>
                        <a:ext uri="{FF2B5EF4-FFF2-40B4-BE49-F238E27FC236}">
                          <a16:creationId xmlns:a16="http://schemas.microsoft.com/office/drawing/2014/main" id="{EE0E691E-D25E-4A94-AB27-F5C3ABD71ACE}"/>
                        </a:ext>
                      </a:extLst>
                    </p:cNvPr>
                    <p:cNvSpPr/>
                    <p:nvPr/>
                  </p:nvSpPr>
                  <p:spPr>
                    <a:xfrm rot="9338418">
                      <a:off x="10078331" y="385414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4" name="Freeform: Shape 353">
                      <a:extLst>
                        <a:ext uri="{FF2B5EF4-FFF2-40B4-BE49-F238E27FC236}">
                          <a16:creationId xmlns:a16="http://schemas.microsoft.com/office/drawing/2014/main" id="{80074D81-D883-47EA-8F4E-52015BDE090F}"/>
                        </a:ext>
                      </a:extLst>
                    </p:cNvPr>
                    <p:cNvSpPr/>
                    <p:nvPr/>
                  </p:nvSpPr>
                  <p:spPr>
                    <a:xfrm rot="10461739">
                      <a:off x="10070867" y="39266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5" name="Freeform: Shape 354">
                      <a:extLst>
                        <a:ext uri="{FF2B5EF4-FFF2-40B4-BE49-F238E27FC236}">
                          <a16:creationId xmlns:a16="http://schemas.microsoft.com/office/drawing/2014/main" id="{CD9AC80E-24CF-47FD-9993-0F982EEBF301}"/>
                        </a:ext>
                      </a:extLst>
                    </p:cNvPr>
                    <p:cNvSpPr/>
                    <p:nvPr/>
                  </p:nvSpPr>
                  <p:spPr>
                    <a:xfrm rot="13741861" flipH="1">
                      <a:off x="10023594" y="390931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6" name="Freeform: Shape 355">
                      <a:extLst>
                        <a:ext uri="{FF2B5EF4-FFF2-40B4-BE49-F238E27FC236}">
                          <a16:creationId xmlns:a16="http://schemas.microsoft.com/office/drawing/2014/main" id="{D882B82D-391B-412D-8A05-905C83A41961}"/>
                        </a:ext>
                      </a:extLst>
                    </p:cNvPr>
                    <p:cNvSpPr/>
                    <p:nvPr/>
                  </p:nvSpPr>
                  <p:spPr>
                    <a:xfrm rot="15246424">
                      <a:off x="9990312" y="387353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7" name="Freeform: Shape 356">
                      <a:extLst>
                        <a:ext uri="{FF2B5EF4-FFF2-40B4-BE49-F238E27FC236}">
                          <a16:creationId xmlns:a16="http://schemas.microsoft.com/office/drawing/2014/main" id="{C8E0CA8D-9F60-49CD-A209-6DA018CC9CE3}"/>
                        </a:ext>
                      </a:extLst>
                    </p:cNvPr>
                    <p:cNvSpPr/>
                    <p:nvPr/>
                  </p:nvSpPr>
                  <p:spPr>
                    <a:xfrm rot="6039158">
                      <a:off x="10135732" y="38882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6" name="Group 335">
                    <a:extLst>
                      <a:ext uri="{FF2B5EF4-FFF2-40B4-BE49-F238E27FC236}">
                        <a16:creationId xmlns:a16="http://schemas.microsoft.com/office/drawing/2014/main" id="{98A71400-22C3-4718-8181-3A06B86E81D6}"/>
                      </a:ext>
                    </a:extLst>
                  </p:cNvPr>
                  <p:cNvGrpSpPr/>
                  <p:nvPr/>
                </p:nvGrpSpPr>
                <p:grpSpPr>
                  <a:xfrm>
                    <a:off x="5250180" y="1841883"/>
                    <a:ext cx="4876894" cy="2011877"/>
                    <a:chOff x="5250180" y="1841883"/>
                    <a:chExt cx="4876894" cy="2011877"/>
                  </a:xfrm>
                </p:grpSpPr>
                <p:sp>
                  <p:nvSpPr>
                    <p:cNvPr id="337" name="Freeform: Shape 336">
                      <a:extLst>
                        <a:ext uri="{FF2B5EF4-FFF2-40B4-BE49-F238E27FC236}">
                          <a16:creationId xmlns:a16="http://schemas.microsoft.com/office/drawing/2014/main" id="{38A6BC17-3613-4B33-AD3E-B7F1CFBF225A}"/>
                        </a:ext>
                      </a:extLst>
                    </p:cNvPr>
                    <p:cNvSpPr/>
                    <p:nvPr/>
                  </p:nvSpPr>
                  <p:spPr>
                    <a:xfrm>
                      <a:off x="5250180" y="1866900"/>
                      <a:ext cx="4168415" cy="188214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Lst>
                      <a:ahLst/>
                      <a:cxnLst>
                        <a:cxn ang="0">
                          <a:pos x="connsiteX0" y="connsiteY0"/>
                        </a:cxn>
                        <a:cxn ang="0">
                          <a:pos x="connsiteX1" y="connsiteY1"/>
                        </a:cxn>
                      </a:cxnLst>
                      <a:rect l="l" t="t" r="r" b="b"/>
                      <a:pathLst>
                        <a:path w="4168415" h="1882140">
                          <a:moveTo>
                            <a:pt x="4168140" y="1882140"/>
                          </a:moveTo>
                          <a:cubicBezTo>
                            <a:pt x="4201160" y="1516380"/>
                            <a:pt x="1262380" y="20574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8" name="Freeform: Shape 337">
                      <a:extLst>
                        <a:ext uri="{FF2B5EF4-FFF2-40B4-BE49-F238E27FC236}">
                          <a16:creationId xmlns:a16="http://schemas.microsoft.com/office/drawing/2014/main" id="{F89BF455-586F-4782-BB40-A7C409358863}"/>
                        </a:ext>
                      </a:extLst>
                    </p:cNvPr>
                    <p:cNvSpPr/>
                    <p:nvPr/>
                  </p:nvSpPr>
                  <p:spPr>
                    <a:xfrm>
                      <a:off x="5311211" y="1841883"/>
                      <a:ext cx="4815863" cy="195072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 name="connsiteX0" fmla="*/ 4168140 w 4168140"/>
                        <a:gd name="connsiteY0" fmla="*/ 1882140 h 1882140"/>
                        <a:gd name="connsiteX1" fmla="*/ 0 w 4168140"/>
                        <a:gd name="connsiteY1" fmla="*/ 0 h 1882140"/>
                        <a:gd name="connsiteX0" fmla="*/ 4815840 w 4815840"/>
                        <a:gd name="connsiteY0" fmla="*/ 1950720 h 1950720"/>
                        <a:gd name="connsiteX1" fmla="*/ 0 w 4815840"/>
                        <a:gd name="connsiteY1" fmla="*/ 0 h 1950720"/>
                        <a:gd name="connsiteX0" fmla="*/ 4815840 w 4815840"/>
                        <a:gd name="connsiteY0" fmla="*/ 1950720 h 1950720"/>
                        <a:gd name="connsiteX1" fmla="*/ 0 w 4815840"/>
                        <a:gd name="connsiteY1" fmla="*/ 0 h 1950720"/>
                        <a:gd name="connsiteX0" fmla="*/ 4815840 w 4815841"/>
                        <a:gd name="connsiteY0" fmla="*/ 1950720 h 1950720"/>
                        <a:gd name="connsiteX1" fmla="*/ 0 w 4815841"/>
                        <a:gd name="connsiteY1"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12749 w 4815840"/>
                        <a:gd name="connsiteY1" fmla="*/ 1259457 h 1950720"/>
                        <a:gd name="connsiteX2" fmla="*/ 0 w 4815840"/>
                        <a:gd name="connsiteY2" fmla="*/ 0 h 1950720"/>
                        <a:gd name="connsiteX0" fmla="*/ 4815840 w 4815858"/>
                        <a:gd name="connsiteY0" fmla="*/ 1950720 h 1950720"/>
                        <a:gd name="connsiteX1" fmla="*/ 3512749 w 4815858"/>
                        <a:gd name="connsiteY1" fmla="*/ 1259457 h 1950720"/>
                        <a:gd name="connsiteX2" fmla="*/ 0 w 4815858"/>
                        <a:gd name="connsiteY2" fmla="*/ 0 h 1950720"/>
                        <a:gd name="connsiteX0" fmla="*/ 4815840 w 4815859"/>
                        <a:gd name="connsiteY0" fmla="*/ 1950720 h 1950720"/>
                        <a:gd name="connsiteX1" fmla="*/ 3535609 w 4815859"/>
                        <a:gd name="connsiteY1" fmla="*/ 1320417 h 1950720"/>
                        <a:gd name="connsiteX2" fmla="*/ 0 w 4815859"/>
                        <a:gd name="connsiteY2" fmla="*/ 0 h 1950720"/>
                        <a:gd name="connsiteX0" fmla="*/ 4815840 w 4815863"/>
                        <a:gd name="connsiteY0" fmla="*/ 1950720 h 1950720"/>
                        <a:gd name="connsiteX1" fmla="*/ 3535609 w 4815863"/>
                        <a:gd name="connsiteY1" fmla="*/ 1320417 h 1950720"/>
                        <a:gd name="connsiteX2" fmla="*/ 0 w 4815863"/>
                        <a:gd name="connsiteY2" fmla="*/ 0 h 1950720"/>
                      </a:gdLst>
                      <a:ahLst/>
                      <a:cxnLst>
                        <a:cxn ang="0">
                          <a:pos x="connsiteX0" y="connsiteY0"/>
                        </a:cxn>
                        <a:cxn ang="0">
                          <a:pos x="connsiteX1" y="connsiteY1"/>
                        </a:cxn>
                        <a:cxn ang="0">
                          <a:pos x="connsiteX2" y="connsiteY2"/>
                        </a:cxn>
                      </a:cxnLst>
                      <a:rect l="l" t="t" r="r" b="b"/>
                      <a:pathLst>
                        <a:path w="4815863" h="1950720">
                          <a:moveTo>
                            <a:pt x="4815840" y="1950720"/>
                          </a:moveTo>
                          <a:cubicBezTo>
                            <a:pt x="4820908" y="1364340"/>
                            <a:pt x="3997818" y="1604514"/>
                            <a:pt x="3535609" y="1320417"/>
                          </a:cubicBezTo>
                          <a:cubicBezTo>
                            <a:pt x="3073400" y="1036320"/>
                            <a:pt x="1262380" y="20574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9" name="Freeform: Shape 338">
                      <a:extLst>
                        <a:ext uri="{FF2B5EF4-FFF2-40B4-BE49-F238E27FC236}">
                          <a16:creationId xmlns:a16="http://schemas.microsoft.com/office/drawing/2014/main" id="{DD01D77B-E720-4E26-A38C-97081246B89E}"/>
                        </a:ext>
                      </a:extLst>
                    </p:cNvPr>
                    <p:cNvSpPr/>
                    <p:nvPr/>
                  </p:nvSpPr>
                  <p:spPr>
                    <a:xfrm>
                      <a:off x="5304447" y="1857320"/>
                      <a:ext cx="4472940" cy="199644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 name="connsiteX0" fmla="*/ 4168140 w 4168140"/>
                        <a:gd name="connsiteY0" fmla="*/ 1882140 h 1882140"/>
                        <a:gd name="connsiteX1" fmla="*/ 0 w 4168140"/>
                        <a:gd name="connsiteY1" fmla="*/ 0 h 1882140"/>
                        <a:gd name="connsiteX0" fmla="*/ 4815840 w 4815840"/>
                        <a:gd name="connsiteY0" fmla="*/ 1950720 h 1950720"/>
                        <a:gd name="connsiteX1" fmla="*/ 0 w 4815840"/>
                        <a:gd name="connsiteY1" fmla="*/ 0 h 1950720"/>
                        <a:gd name="connsiteX0" fmla="*/ 4815840 w 4815840"/>
                        <a:gd name="connsiteY0" fmla="*/ 1950720 h 1950720"/>
                        <a:gd name="connsiteX1" fmla="*/ 0 w 4815840"/>
                        <a:gd name="connsiteY1" fmla="*/ 0 h 1950720"/>
                        <a:gd name="connsiteX0" fmla="*/ 4815840 w 4815841"/>
                        <a:gd name="connsiteY0" fmla="*/ 1950720 h 1950720"/>
                        <a:gd name="connsiteX1" fmla="*/ 0 w 4815841"/>
                        <a:gd name="connsiteY1"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12749 w 4815840"/>
                        <a:gd name="connsiteY1" fmla="*/ 1259457 h 1950720"/>
                        <a:gd name="connsiteX2" fmla="*/ 0 w 4815840"/>
                        <a:gd name="connsiteY2" fmla="*/ 0 h 1950720"/>
                        <a:gd name="connsiteX0" fmla="*/ 4815840 w 4815858"/>
                        <a:gd name="connsiteY0" fmla="*/ 1950720 h 1950720"/>
                        <a:gd name="connsiteX1" fmla="*/ 3512749 w 4815858"/>
                        <a:gd name="connsiteY1" fmla="*/ 1259457 h 1950720"/>
                        <a:gd name="connsiteX2" fmla="*/ 0 w 4815858"/>
                        <a:gd name="connsiteY2" fmla="*/ 0 h 1950720"/>
                        <a:gd name="connsiteX0" fmla="*/ 4815840 w 4815859"/>
                        <a:gd name="connsiteY0" fmla="*/ 1950720 h 1950720"/>
                        <a:gd name="connsiteX1" fmla="*/ 3535609 w 4815859"/>
                        <a:gd name="connsiteY1" fmla="*/ 1320417 h 1950720"/>
                        <a:gd name="connsiteX2" fmla="*/ 0 w 4815859"/>
                        <a:gd name="connsiteY2" fmla="*/ 0 h 1950720"/>
                        <a:gd name="connsiteX0" fmla="*/ 4815840 w 4815863"/>
                        <a:gd name="connsiteY0" fmla="*/ 1950720 h 1950720"/>
                        <a:gd name="connsiteX1" fmla="*/ 3535609 w 4815863"/>
                        <a:gd name="connsiteY1" fmla="*/ 1320417 h 1950720"/>
                        <a:gd name="connsiteX2" fmla="*/ 0 w 4815863"/>
                        <a:gd name="connsiteY2" fmla="*/ 0 h 1950720"/>
                        <a:gd name="connsiteX0" fmla="*/ 4472940 w 4472975"/>
                        <a:gd name="connsiteY0" fmla="*/ 1996440 h 1996440"/>
                        <a:gd name="connsiteX1" fmla="*/ 3192709 w 4472975"/>
                        <a:gd name="connsiteY1" fmla="*/ 1366137 h 1996440"/>
                        <a:gd name="connsiteX2" fmla="*/ 0 w 4472975"/>
                        <a:gd name="connsiteY2" fmla="*/ 0 h 1996440"/>
                        <a:gd name="connsiteX0" fmla="*/ 4472940 w 4472975"/>
                        <a:gd name="connsiteY0" fmla="*/ 1996440 h 1996440"/>
                        <a:gd name="connsiteX1" fmla="*/ 3192709 w 4472975"/>
                        <a:gd name="connsiteY1" fmla="*/ 1366137 h 1996440"/>
                        <a:gd name="connsiteX2" fmla="*/ 0 w 4472975"/>
                        <a:gd name="connsiteY2" fmla="*/ 0 h 1996440"/>
                        <a:gd name="connsiteX0" fmla="*/ 4472940 w 4472975"/>
                        <a:gd name="connsiteY0" fmla="*/ 1996440 h 1996440"/>
                        <a:gd name="connsiteX1" fmla="*/ 3200329 w 4472975"/>
                        <a:gd name="connsiteY1" fmla="*/ 1168017 h 1996440"/>
                        <a:gd name="connsiteX2" fmla="*/ 0 w 4472975"/>
                        <a:gd name="connsiteY2" fmla="*/ 0 h 1996440"/>
                        <a:gd name="connsiteX0" fmla="*/ 4472940 w 4472978"/>
                        <a:gd name="connsiteY0" fmla="*/ 1996440 h 1996440"/>
                        <a:gd name="connsiteX1" fmla="*/ 3200329 w 4472978"/>
                        <a:gd name="connsiteY1" fmla="*/ 1168017 h 1996440"/>
                        <a:gd name="connsiteX2" fmla="*/ 0 w 4472978"/>
                        <a:gd name="connsiteY2" fmla="*/ 0 h 1996440"/>
                        <a:gd name="connsiteX0" fmla="*/ 4472940 w 4472966"/>
                        <a:gd name="connsiteY0" fmla="*/ 1996440 h 1996440"/>
                        <a:gd name="connsiteX1" fmla="*/ 3200329 w 4472966"/>
                        <a:gd name="connsiteY1" fmla="*/ 1168017 h 1996440"/>
                        <a:gd name="connsiteX2" fmla="*/ 0 w 4472966"/>
                        <a:gd name="connsiteY2" fmla="*/ 0 h 1996440"/>
                        <a:gd name="connsiteX0" fmla="*/ 4472940 w 4472940"/>
                        <a:gd name="connsiteY0" fmla="*/ 1996440 h 1996440"/>
                        <a:gd name="connsiteX1" fmla="*/ 3200329 w 4472940"/>
                        <a:gd name="connsiteY1" fmla="*/ 116801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Lst>
                      <a:ahLst/>
                      <a:cxnLst>
                        <a:cxn ang="0">
                          <a:pos x="connsiteX0" y="connsiteY0"/>
                        </a:cxn>
                        <a:cxn ang="0">
                          <a:pos x="connsiteX1" y="connsiteY1"/>
                        </a:cxn>
                        <a:cxn ang="0">
                          <a:pos x="connsiteX2" y="connsiteY2"/>
                        </a:cxn>
                      </a:cxnLst>
                      <a:rect l="l" t="t" r="r" b="b"/>
                      <a:pathLst>
                        <a:path w="4472940" h="1996440">
                          <a:moveTo>
                            <a:pt x="4472940" y="1996440"/>
                          </a:moveTo>
                          <a:cubicBezTo>
                            <a:pt x="4417048" y="1684380"/>
                            <a:pt x="3770559" y="1477897"/>
                            <a:pt x="3131749" y="1145157"/>
                          </a:cubicBezTo>
                          <a:cubicBezTo>
                            <a:pt x="2492939" y="812417"/>
                            <a:pt x="1681480" y="45720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309" name="Rectangle: Rounded Corners 308">
                  <a:extLst>
                    <a:ext uri="{FF2B5EF4-FFF2-40B4-BE49-F238E27FC236}">
                      <a16:creationId xmlns:a16="http://schemas.microsoft.com/office/drawing/2014/main" id="{F77481D1-337A-49E4-96F2-AD06F1D66982}"/>
                    </a:ext>
                  </a:extLst>
                </p:cNvPr>
                <p:cNvSpPr/>
                <p:nvPr/>
              </p:nvSpPr>
              <p:spPr>
                <a:xfrm rot="3532455">
                  <a:off x="9296468" y="3602363"/>
                  <a:ext cx="129798" cy="75430"/>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Rectangle: Rounded Corners 309">
                  <a:extLst>
                    <a:ext uri="{FF2B5EF4-FFF2-40B4-BE49-F238E27FC236}">
                      <a16:creationId xmlns:a16="http://schemas.microsoft.com/office/drawing/2014/main" id="{5008CD26-FED5-4316-B24C-2642EBCFC7B0}"/>
                    </a:ext>
                  </a:extLst>
                </p:cNvPr>
                <p:cNvSpPr/>
                <p:nvPr/>
              </p:nvSpPr>
              <p:spPr>
                <a:xfrm rot="2536915">
                  <a:off x="9404603" y="3473127"/>
                  <a:ext cx="153229" cy="11857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Rectangle: Rounded Corners 310">
                  <a:extLst>
                    <a:ext uri="{FF2B5EF4-FFF2-40B4-BE49-F238E27FC236}">
                      <a16:creationId xmlns:a16="http://schemas.microsoft.com/office/drawing/2014/main" id="{57AAF5E0-0D28-47D6-9D3D-FF2F068BF551}"/>
                    </a:ext>
                  </a:extLst>
                </p:cNvPr>
                <p:cNvSpPr/>
                <p:nvPr/>
              </p:nvSpPr>
              <p:spPr>
                <a:xfrm rot="2536915">
                  <a:off x="9102834" y="3424292"/>
                  <a:ext cx="153229" cy="11857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2" name="Group 311">
                  <a:extLst>
                    <a:ext uri="{FF2B5EF4-FFF2-40B4-BE49-F238E27FC236}">
                      <a16:creationId xmlns:a16="http://schemas.microsoft.com/office/drawing/2014/main" id="{6BFCDB77-5870-4989-8F9F-0F18592AA58A}"/>
                    </a:ext>
                  </a:extLst>
                </p:cNvPr>
                <p:cNvGrpSpPr/>
                <p:nvPr/>
              </p:nvGrpSpPr>
              <p:grpSpPr>
                <a:xfrm>
                  <a:off x="3258556" y="2580086"/>
                  <a:ext cx="6965931" cy="1917693"/>
                  <a:chOff x="3258556" y="2580086"/>
                  <a:chExt cx="6965931" cy="1917693"/>
                </a:xfrm>
              </p:grpSpPr>
              <p:grpSp>
                <p:nvGrpSpPr>
                  <p:cNvPr id="313" name="Group 312">
                    <a:extLst>
                      <a:ext uri="{FF2B5EF4-FFF2-40B4-BE49-F238E27FC236}">
                        <a16:creationId xmlns:a16="http://schemas.microsoft.com/office/drawing/2014/main" id="{5F864691-09C1-4625-B9A6-5C88DBC606C3}"/>
                      </a:ext>
                    </a:extLst>
                  </p:cNvPr>
                  <p:cNvGrpSpPr/>
                  <p:nvPr/>
                </p:nvGrpSpPr>
                <p:grpSpPr>
                  <a:xfrm>
                    <a:off x="9254491" y="4115057"/>
                    <a:ext cx="969996" cy="382722"/>
                    <a:chOff x="9255688" y="3679386"/>
                    <a:chExt cx="969996" cy="382722"/>
                  </a:xfrm>
                </p:grpSpPr>
                <p:sp>
                  <p:nvSpPr>
                    <p:cNvPr id="317" name="Freeform: Shape 316">
                      <a:extLst>
                        <a:ext uri="{FF2B5EF4-FFF2-40B4-BE49-F238E27FC236}">
                          <a16:creationId xmlns:a16="http://schemas.microsoft.com/office/drawing/2014/main" id="{29E5977E-3E25-42EF-AED9-64D050524295}"/>
                        </a:ext>
                      </a:extLst>
                    </p:cNvPr>
                    <p:cNvSpPr/>
                    <p:nvPr/>
                  </p:nvSpPr>
                  <p:spPr>
                    <a:xfrm rot="10993266">
                      <a:off x="9299169" y="3679386"/>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Freeform: Shape 317">
                      <a:extLst>
                        <a:ext uri="{FF2B5EF4-FFF2-40B4-BE49-F238E27FC236}">
                          <a16:creationId xmlns:a16="http://schemas.microsoft.com/office/drawing/2014/main" id="{57787235-934C-43E8-9231-03D1B643A032}"/>
                        </a:ext>
                      </a:extLst>
                    </p:cNvPr>
                    <p:cNvSpPr/>
                    <p:nvPr/>
                  </p:nvSpPr>
                  <p:spPr>
                    <a:xfrm rot="9338418">
                      <a:off x="9394266" y="383101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Freeform: Shape 318">
                      <a:extLst>
                        <a:ext uri="{FF2B5EF4-FFF2-40B4-BE49-F238E27FC236}">
                          <a16:creationId xmlns:a16="http://schemas.microsoft.com/office/drawing/2014/main" id="{F3AAD865-617A-4CB9-B273-30FFC1812CE7}"/>
                        </a:ext>
                      </a:extLst>
                    </p:cNvPr>
                    <p:cNvSpPr/>
                    <p:nvPr/>
                  </p:nvSpPr>
                  <p:spPr>
                    <a:xfrm rot="10461739">
                      <a:off x="9386802" y="390356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Freeform: Shape 319">
                      <a:extLst>
                        <a:ext uri="{FF2B5EF4-FFF2-40B4-BE49-F238E27FC236}">
                          <a16:creationId xmlns:a16="http://schemas.microsoft.com/office/drawing/2014/main" id="{A20204D1-215E-4EBD-93EE-16A009958DD0}"/>
                        </a:ext>
                      </a:extLst>
                    </p:cNvPr>
                    <p:cNvSpPr/>
                    <p:nvPr/>
                  </p:nvSpPr>
                  <p:spPr>
                    <a:xfrm rot="13741861" flipH="1">
                      <a:off x="9339529" y="388618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Freeform: Shape 320">
                      <a:extLst>
                        <a:ext uri="{FF2B5EF4-FFF2-40B4-BE49-F238E27FC236}">
                          <a16:creationId xmlns:a16="http://schemas.microsoft.com/office/drawing/2014/main" id="{A5AB7429-64FC-4F04-9873-08CD6EDF9AA2}"/>
                        </a:ext>
                      </a:extLst>
                    </p:cNvPr>
                    <p:cNvSpPr/>
                    <p:nvPr/>
                  </p:nvSpPr>
                  <p:spPr>
                    <a:xfrm rot="15246424">
                      <a:off x="9306246" y="385040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Freeform: Shape 321">
                      <a:extLst>
                        <a:ext uri="{FF2B5EF4-FFF2-40B4-BE49-F238E27FC236}">
                          <a16:creationId xmlns:a16="http://schemas.microsoft.com/office/drawing/2014/main" id="{0737EC59-0308-4E95-8201-F0CDE5573184}"/>
                        </a:ext>
                      </a:extLst>
                    </p:cNvPr>
                    <p:cNvSpPr/>
                    <p:nvPr/>
                  </p:nvSpPr>
                  <p:spPr>
                    <a:xfrm rot="6039158">
                      <a:off x="9451666" y="386516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Freeform: Shape 322">
                      <a:extLst>
                        <a:ext uri="{FF2B5EF4-FFF2-40B4-BE49-F238E27FC236}">
                          <a16:creationId xmlns:a16="http://schemas.microsoft.com/office/drawing/2014/main" id="{6BEE85E9-4F71-4B6C-B8F9-D6CDAEC0C947}"/>
                        </a:ext>
                      </a:extLst>
                    </p:cNvPr>
                    <p:cNvSpPr/>
                    <p:nvPr/>
                  </p:nvSpPr>
                  <p:spPr>
                    <a:xfrm rot="10993266">
                      <a:off x="9629427" y="3691682"/>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Freeform: Shape 323">
                      <a:extLst>
                        <a:ext uri="{FF2B5EF4-FFF2-40B4-BE49-F238E27FC236}">
                          <a16:creationId xmlns:a16="http://schemas.microsoft.com/office/drawing/2014/main" id="{0E1FF662-7526-484A-A6E9-0CA6B4758ECF}"/>
                        </a:ext>
                      </a:extLst>
                    </p:cNvPr>
                    <p:cNvSpPr/>
                    <p:nvPr/>
                  </p:nvSpPr>
                  <p:spPr>
                    <a:xfrm rot="9338418">
                      <a:off x="9724524" y="3843305"/>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Freeform: Shape 324">
                      <a:extLst>
                        <a:ext uri="{FF2B5EF4-FFF2-40B4-BE49-F238E27FC236}">
                          <a16:creationId xmlns:a16="http://schemas.microsoft.com/office/drawing/2014/main" id="{B7FA65C2-90D2-4778-8C87-A37BDA81AE14}"/>
                        </a:ext>
                      </a:extLst>
                    </p:cNvPr>
                    <p:cNvSpPr/>
                    <p:nvPr/>
                  </p:nvSpPr>
                  <p:spPr>
                    <a:xfrm rot="10461739">
                      <a:off x="9717060" y="391586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Freeform: Shape 325">
                      <a:extLst>
                        <a:ext uri="{FF2B5EF4-FFF2-40B4-BE49-F238E27FC236}">
                          <a16:creationId xmlns:a16="http://schemas.microsoft.com/office/drawing/2014/main" id="{67DED1EC-AC1C-4ED5-B875-22C062077305}"/>
                        </a:ext>
                      </a:extLst>
                    </p:cNvPr>
                    <p:cNvSpPr/>
                    <p:nvPr/>
                  </p:nvSpPr>
                  <p:spPr>
                    <a:xfrm rot="13741861" flipH="1">
                      <a:off x="9669787" y="389848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Freeform: Shape 326">
                      <a:extLst>
                        <a:ext uri="{FF2B5EF4-FFF2-40B4-BE49-F238E27FC236}">
                          <a16:creationId xmlns:a16="http://schemas.microsoft.com/office/drawing/2014/main" id="{98B1B32C-FA92-4FE8-AA97-288446459FC7}"/>
                        </a:ext>
                      </a:extLst>
                    </p:cNvPr>
                    <p:cNvSpPr/>
                    <p:nvPr/>
                  </p:nvSpPr>
                  <p:spPr>
                    <a:xfrm rot="15246424">
                      <a:off x="9636504" y="386270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Freeform: Shape 327">
                      <a:extLst>
                        <a:ext uri="{FF2B5EF4-FFF2-40B4-BE49-F238E27FC236}">
                          <a16:creationId xmlns:a16="http://schemas.microsoft.com/office/drawing/2014/main" id="{3B30649A-7FFE-4099-ABF3-B087BCDE967B}"/>
                        </a:ext>
                      </a:extLst>
                    </p:cNvPr>
                    <p:cNvSpPr/>
                    <p:nvPr/>
                  </p:nvSpPr>
                  <p:spPr>
                    <a:xfrm rot="6039158">
                      <a:off x="9781924" y="387745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Freeform: Shape 328">
                      <a:extLst>
                        <a:ext uri="{FF2B5EF4-FFF2-40B4-BE49-F238E27FC236}">
                          <a16:creationId xmlns:a16="http://schemas.microsoft.com/office/drawing/2014/main" id="{385B0863-646C-45CC-9E61-F7F27901C1B2}"/>
                        </a:ext>
                      </a:extLst>
                    </p:cNvPr>
                    <p:cNvSpPr/>
                    <p:nvPr/>
                  </p:nvSpPr>
                  <p:spPr>
                    <a:xfrm rot="10993266">
                      <a:off x="9983235" y="370251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Freeform: Shape 329">
                      <a:extLst>
                        <a:ext uri="{FF2B5EF4-FFF2-40B4-BE49-F238E27FC236}">
                          <a16:creationId xmlns:a16="http://schemas.microsoft.com/office/drawing/2014/main" id="{55A2289D-EB13-4B84-8E81-2ED55A547682}"/>
                        </a:ext>
                      </a:extLst>
                    </p:cNvPr>
                    <p:cNvSpPr/>
                    <p:nvPr/>
                  </p:nvSpPr>
                  <p:spPr>
                    <a:xfrm rot="9338418">
                      <a:off x="10078331" y="385414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Freeform: Shape 330">
                      <a:extLst>
                        <a:ext uri="{FF2B5EF4-FFF2-40B4-BE49-F238E27FC236}">
                          <a16:creationId xmlns:a16="http://schemas.microsoft.com/office/drawing/2014/main" id="{D7CE8123-1656-4C76-8A5F-602E824CD1F1}"/>
                        </a:ext>
                      </a:extLst>
                    </p:cNvPr>
                    <p:cNvSpPr/>
                    <p:nvPr/>
                  </p:nvSpPr>
                  <p:spPr>
                    <a:xfrm rot="10461739">
                      <a:off x="10070867" y="39266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Freeform: Shape 331">
                      <a:extLst>
                        <a:ext uri="{FF2B5EF4-FFF2-40B4-BE49-F238E27FC236}">
                          <a16:creationId xmlns:a16="http://schemas.microsoft.com/office/drawing/2014/main" id="{B4FC2C18-5893-4B09-A81A-ECE2C13DC43C}"/>
                        </a:ext>
                      </a:extLst>
                    </p:cNvPr>
                    <p:cNvSpPr/>
                    <p:nvPr/>
                  </p:nvSpPr>
                  <p:spPr>
                    <a:xfrm rot="13741861" flipH="1">
                      <a:off x="10023594" y="390931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Freeform: Shape 332">
                      <a:extLst>
                        <a:ext uri="{FF2B5EF4-FFF2-40B4-BE49-F238E27FC236}">
                          <a16:creationId xmlns:a16="http://schemas.microsoft.com/office/drawing/2014/main" id="{48493CD4-4061-4C4C-BC01-B487D56BE797}"/>
                        </a:ext>
                      </a:extLst>
                    </p:cNvPr>
                    <p:cNvSpPr/>
                    <p:nvPr/>
                  </p:nvSpPr>
                  <p:spPr>
                    <a:xfrm rot="15246424">
                      <a:off x="9990312" y="387353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Freeform: Shape 333">
                      <a:extLst>
                        <a:ext uri="{FF2B5EF4-FFF2-40B4-BE49-F238E27FC236}">
                          <a16:creationId xmlns:a16="http://schemas.microsoft.com/office/drawing/2014/main" id="{D04EC582-F627-4681-A769-C54B9B32B241}"/>
                        </a:ext>
                      </a:extLst>
                    </p:cNvPr>
                    <p:cNvSpPr/>
                    <p:nvPr/>
                  </p:nvSpPr>
                  <p:spPr>
                    <a:xfrm rot="6039158">
                      <a:off x="10135732" y="38882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14" name="Freeform: Shape 313">
                    <a:extLst>
                      <a:ext uri="{FF2B5EF4-FFF2-40B4-BE49-F238E27FC236}">
                        <a16:creationId xmlns:a16="http://schemas.microsoft.com/office/drawing/2014/main" id="{9C025A48-A1B0-48AA-8F88-7DA4D08475BA}"/>
                      </a:ext>
                    </a:extLst>
                  </p:cNvPr>
                  <p:cNvSpPr/>
                  <p:nvPr/>
                </p:nvSpPr>
                <p:spPr>
                  <a:xfrm rot="10800000" flipH="1">
                    <a:off x="3286663" y="2580086"/>
                    <a:ext cx="6802044" cy="1638347"/>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835959 w 6836123"/>
                      <a:gd name="connsiteY0" fmla="*/ 0 h 1353154"/>
                      <a:gd name="connsiteX1" fmla="*/ 2826278 w 6836123"/>
                      <a:gd name="connsiteY1" fmla="*/ 1253531 h 1353154"/>
                      <a:gd name="connsiteX2" fmla="*/ 108455 w 6836123"/>
                      <a:gd name="connsiteY2" fmla="*/ 883122 h 1353154"/>
                      <a:gd name="connsiteX0" fmla="*/ 6835959 w 6836123"/>
                      <a:gd name="connsiteY0" fmla="*/ 0 h 1353154"/>
                      <a:gd name="connsiteX1" fmla="*/ 2826278 w 6836123"/>
                      <a:gd name="connsiteY1" fmla="*/ 1253531 h 1353154"/>
                      <a:gd name="connsiteX2" fmla="*/ 108455 w 6836123"/>
                      <a:gd name="connsiteY2" fmla="*/ 883122 h 1353154"/>
                      <a:gd name="connsiteX0" fmla="*/ 6859021 w 6859184"/>
                      <a:gd name="connsiteY0" fmla="*/ 0 h 1901469"/>
                      <a:gd name="connsiteX1" fmla="*/ 2826278 w 6859184"/>
                      <a:gd name="connsiteY1" fmla="*/ 1801846 h 1901469"/>
                      <a:gd name="connsiteX2" fmla="*/ 108455 w 6859184"/>
                      <a:gd name="connsiteY2" fmla="*/ 1431437 h 1901469"/>
                      <a:gd name="connsiteX0" fmla="*/ 6859021 w 6861558"/>
                      <a:gd name="connsiteY0" fmla="*/ 0 h 1901469"/>
                      <a:gd name="connsiteX1" fmla="*/ 2826278 w 6861558"/>
                      <a:gd name="connsiteY1" fmla="*/ 1801846 h 1901469"/>
                      <a:gd name="connsiteX2" fmla="*/ 108455 w 6861558"/>
                      <a:gd name="connsiteY2" fmla="*/ 1431437 h 1901469"/>
                      <a:gd name="connsiteX0" fmla="*/ 6859021 w 6861984"/>
                      <a:gd name="connsiteY0" fmla="*/ 0 h 1901469"/>
                      <a:gd name="connsiteX1" fmla="*/ 2826278 w 6861984"/>
                      <a:gd name="connsiteY1" fmla="*/ 1801846 h 1901469"/>
                      <a:gd name="connsiteX2" fmla="*/ 108455 w 6861984"/>
                      <a:gd name="connsiteY2" fmla="*/ 1431437 h 1901469"/>
                    </a:gdLst>
                    <a:ahLst/>
                    <a:cxnLst>
                      <a:cxn ang="0">
                        <a:pos x="connsiteX0" y="connsiteY0"/>
                      </a:cxn>
                      <a:cxn ang="0">
                        <a:pos x="connsiteX1" y="connsiteY1"/>
                      </a:cxn>
                      <a:cxn ang="0">
                        <a:pos x="connsiteX2" y="connsiteY2"/>
                      </a:cxn>
                    </a:cxnLst>
                    <a:rect l="l" t="t" r="r" b="b"/>
                    <a:pathLst>
                      <a:path w="6861984" h="1901469">
                        <a:moveTo>
                          <a:pt x="6859021" y="0"/>
                        </a:moveTo>
                        <a:cubicBezTo>
                          <a:pt x="6958626" y="1527915"/>
                          <a:pt x="4525994" y="270359"/>
                          <a:pt x="2826278" y="1801846"/>
                        </a:cubicBezTo>
                        <a:cubicBezTo>
                          <a:pt x="2226216" y="2437983"/>
                          <a:pt x="-581934" y="-246179"/>
                          <a:pt x="108455" y="1431437"/>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5" name="Freeform: Shape 314">
                    <a:extLst>
                      <a:ext uri="{FF2B5EF4-FFF2-40B4-BE49-F238E27FC236}">
                        <a16:creationId xmlns:a16="http://schemas.microsoft.com/office/drawing/2014/main" id="{DFC0C992-5B5C-4239-AA63-73B5C40377FA}"/>
                      </a:ext>
                    </a:extLst>
                  </p:cNvPr>
                  <p:cNvSpPr/>
                  <p:nvPr/>
                </p:nvSpPr>
                <p:spPr>
                  <a:xfrm rot="10800000" flipH="1">
                    <a:off x="3275687" y="2614787"/>
                    <a:ext cx="6440944" cy="158098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555421 w 6555583"/>
                      <a:gd name="connsiteY0" fmla="*/ 0 h 1335615"/>
                      <a:gd name="connsiteX1" fmla="*/ 2517103 w 6555583"/>
                      <a:gd name="connsiteY1" fmla="*/ 1234481 h 1335615"/>
                      <a:gd name="connsiteX2" fmla="*/ 120012 w 6555583"/>
                      <a:gd name="connsiteY2" fmla="*/ 908522 h 1335615"/>
                      <a:gd name="connsiteX0" fmla="*/ 6530673 w 6530835"/>
                      <a:gd name="connsiteY0" fmla="*/ 0 h 1332751"/>
                      <a:gd name="connsiteX1" fmla="*/ 2492355 w 6530835"/>
                      <a:gd name="connsiteY1" fmla="*/ 1234481 h 1332751"/>
                      <a:gd name="connsiteX2" fmla="*/ 95264 w 6530835"/>
                      <a:gd name="connsiteY2" fmla="*/ 908522 h 1332751"/>
                      <a:gd name="connsiteX0" fmla="*/ 6521346 w 6521533"/>
                      <a:gd name="connsiteY0" fmla="*/ 0 h 1338895"/>
                      <a:gd name="connsiteX1" fmla="*/ 2792305 w 6521533"/>
                      <a:gd name="connsiteY1" fmla="*/ 1240831 h 1338895"/>
                      <a:gd name="connsiteX2" fmla="*/ 85937 w 6521533"/>
                      <a:gd name="connsiteY2" fmla="*/ 908522 h 1338895"/>
                      <a:gd name="connsiteX0" fmla="*/ 6521346 w 6521533"/>
                      <a:gd name="connsiteY0" fmla="*/ 0 h 1338895"/>
                      <a:gd name="connsiteX1" fmla="*/ 2792305 w 6521533"/>
                      <a:gd name="connsiteY1" fmla="*/ 1240831 h 1338895"/>
                      <a:gd name="connsiteX2" fmla="*/ 85937 w 6521533"/>
                      <a:gd name="connsiteY2" fmla="*/ 908522 h 1338895"/>
                      <a:gd name="connsiteX0" fmla="*/ 6520268 w 6520458"/>
                      <a:gd name="connsiteY0" fmla="*/ 0 h 1369625"/>
                      <a:gd name="connsiteX1" fmla="*/ 2831319 w 6520458"/>
                      <a:gd name="connsiteY1" fmla="*/ 1272581 h 1369625"/>
                      <a:gd name="connsiteX2" fmla="*/ 84859 w 6520458"/>
                      <a:gd name="connsiteY2" fmla="*/ 908522 h 1369625"/>
                      <a:gd name="connsiteX0" fmla="*/ 6520572 w 6520761"/>
                      <a:gd name="connsiteY0" fmla="*/ 0 h 1357330"/>
                      <a:gd name="connsiteX1" fmla="*/ 2820168 w 6520761"/>
                      <a:gd name="connsiteY1" fmla="*/ 1259881 h 1357330"/>
                      <a:gd name="connsiteX2" fmla="*/ 85163 w 6520761"/>
                      <a:gd name="connsiteY2" fmla="*/ 908522 h 1357330"/>
                      <a:gd name="connsiteX0" fmla="*/ 6497511 w 6497702"/>
                      <a:gd name="connsiteY0" fmla="*/ 0 h 1834894"/>
                      <a:gd name="connsiteX1" fmla="*/ 2820168 w 6497702"/>
                      <a:gd name="connsiteY1" fmla="*/ 1737445 h 1834894"/>
                      <a:gd name="connsiteX2" fmla="*/ 85163 w 6497702"/>
                      <a:gd name="connsiteY2" fmla="*/ 1386086 h 1834894"/>
                      <a:gd name="connsiteX0" fmla="*/ 6497511 w 6497511"/>
                      <a:gd name="connsiteY0" fmla="*/ 0 h 1834894"/>
                      <a:gd name="connsiteX1" fmla="*/ 2820168 w 6497511"/>
                      <a:gd name="connsiteY1" fmla="*/ 1737445 h 1834894"/>
                      <a:gd name="connsiteX2" fmla="*/ 85163 w 6497511"/>
                      <a:gd name="connsiteY2" fmla="*/ 1386086 h 1834894"/>
                      <a:gd name="connsiteX0" fmla="*/ 6497511 w 6497702"/>
                      <a:gd name="connsiteY0" fmla="*/ 0 h 1834894"/>
                      <a:gd name="connsiteX1" fmla="*/ 2820168 w 6497702"/>
                      <a:gd name="connsiteY1" fmla="*/ 1737445 h 1834894"/>
                      <a:gd name="connsiteX2" fmla="*/ 85163 w 6497702"/>
                      <a:gd name="connsiteY2" fmla="*/ 1386086 h 1834894"/>
                    </a:gdLst>
                    <a:ahLst/>
                    <a:cxnLst>
                      <a:cxn ang="0">
                        <a:pos x="connsiteX0" y="connsiteY0"/>
                      </a:cxn>
                      <a:cxn ang="0">
                        <a:pos x="connsiteX1" y="connsiteY1"/>
                      </a:cxn>
                      <a:cxn ang="0">
                        <a:pos x="connsiteX2" y="connsiteY2"/>
                      </a:cxn>
                    </a:cxnLst>
                    <a:rect l="l" t="t" r="r" b="b"/>
                    <a:pathLst>
                      <a:path w="6497702" h="1834894">
                        <a:moveTo>
                          <a:pt x="6497511" y="0"/>
                        </a:moveTo>
                        <a:cubicBezTo>
                          <a:pt x="6520244" y="1359882"/>
                          <a:pt x="4519884" y="244058"/>
                          <a:pt x="2820168" y="1737445"/>
                        </a:cubicBezTo>
                        <a:cubicBezTo>
                          <a:pt x="2220106" y="2373582"/>
                          <a:pt x="-513588" y="-380430"/>
                          <a:pt x="85163" y="1386086"/>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16" name="Freeform: Shape 315">
                    <a:extLst>
                      <a:ext uri="{FF2B5EF4-FFF2-40B4-BE49-F238E27FC236}">
                        <a16:creationId xmlns:a16="http://schemas.microsoft.com/office/drawing/2014/main" id="{BACA5AA7-A0E2-4AED-9C65-F11A50BA637E}"/>
                      </a:ext>
                    </a:extLst>
                  </p:cNvPr>
                  <p:cNvSpPr/>
                  <p:nvPr/>
                </p:nvSpPr>
                <p:spPr>
                  <a:xfrm rot="10800000" flipH="1">
                    <a:off x="3258556" y="2662448"/>
                    <a:ext cx="6125458" cy="1530141"/>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555421 w 6555583"/>
                      <a:gd name="connsiteY0" fmla="*/ 0 h 1335615"/>
                      <a:gd name="connsiteX1" fmla="*/ 2517103 w 6555583"/>
                      <a:gd name="connsiteY1" fmla="*/ 1234481 h 1335615"/>
                      <a:gd name="connsiteX2" fmla="*/ 120012 w 6555583"/>
                      <a:gd name="connsiteY2" fmla="*/ 908522 h 1335615"/>
                      <a:gd name="connsiteX0" fmla="*/ 6530673 w 6530835"/>
                      <a:gd name="connsiteY0" fmla="*/ 0 h 1332751"/>
                      <a:gd name="connsiteX1" fmla="*/ 2492355 w 6530835"/>
                      <a:gd name="connsiteY1" fmla="*/ 1234481 h 1332751"/>
                      <a:gd name="connsiteX2" fmla="*/ 95264 w 6530835"/>
                      <a:gd name="connsiteY2" fmla="*/ 908522 h 1332751"/>
                      <a:gd name="connsiteX0" fmla="*/ 6521346 w 6521533"/>
                      <a:gd name="connsiteY0" fmla="*/ 0 h 1338895"/>
                      <a:gd name="connsiteX1" fmla="*/ 2792305 w 6521533"/>
                      <a:gd name="connsiteY1" fmla="*/ 1240831 h 1338895"/>
                      <a:gd name="connsiteX2" fmla="*/ 85937 w 6521533"/>
                      <a:gd name="connsiteY2" fmla="*/ 908522 h 1338895"/>
                      <a:gd name="connsiteX0" fmla="*/ 6521346 w 6521533"/>
                      <a:gd name="connsiteY0" fmla="*/ 0 h 1338895"/>
                      <a:gd name="connsiteX1" fmla="*/ 2792305 w 6521533"/>
                      <a:gd name="connsiteY1" fmla="*/ 1240831 h 1338895"/>
                      <a:gd name="connsiteX2" fmla="*/ 85937 w 6521533"/>
                      <a:gd name="connsiteY2" fmla="*/ 908522 h 1338895"/>
                      <a:gd name="connsiteX0" fmla="*/ 6512774 w 6512999"/>
                      <a:gd name="connsiteY0" fmla="*/ 0 h 1332751"/>
                      <a:gd name="connsiteX1" fmla="*/ 3133102 w 6512999"/>
                      <a:gd name="connsiteY1" fmla="*/ 1234481 h 1332751"/>
                      <a:gd name="connsiteX2" fmla="*/ 77365 w 6512999"/>
                      <a:gd name="connsiteY2" fmla="*/ 908522 h 1332751"/>
                      <a:gd name="connsiteX0" fmla="*/ 6512774 w 6512999"/>
                      <a:gd name="connsiteY0" fmla="*/ 0 h 1294651"/>
                      <a:gd name="connsiteX1" fmla="*/ 3133102 w 6512999"/>
                      <a:gd name="connsiteY1" fmla="*/ 1196381 h 1294651"/>
                      <a:gd name="connsiteX2" fmla="*/ 77365 w 6512999"/>
                      <a:gd name="connsiteY2" fmla="*/ 870422 h 1294651"/>
                      <a:gd name="connsiteX0" fmla="*/ 6512774 w 6527496"/>
                      <a:gd name="connsiteY0" fmla="*/ 0 h 1294651"/>
                      <a:gd name="connsiteX1" fmla="*/ 3133102 w 6527496"/>
                      <a:gd name="connsiteY1" fmla="*/ 1196381 h 1294651"/>
                      <a:gd name="connsiteX2" fmla="*/ 77365 w 6527496"/>
                      <a:gd name="connsiteY2" fmla="*/ 870422 h 1294651"/>
                      <a:gd name="connsiteX0" fmla="*/ 6205416 w 6220138"/>
                      <a:gd name="connsiteY0" fmla="*/ 0 h 1293627"/>
                      <a:gd name="connsiteX1" fmla="*/ 2825744 w 6220138"/>
                      <a:gd name="connsiteY1" fmla="*/ 1196381 h 1293627"/>
                      <a:gd name="connsiteX2" fmla="*/ 85012 w 6220138"/>
                      <a:gd name="connsiteY2" fmla="*/ 838672 h 1293627"/>
                      <a:gd name="connsiteX0" fmla="*/ 6204211 w 6219266"/>
                      <a:gd name="connsiteY0" fmla="*/ 0 h 1287480"/>
                      <a:gd name="connsiteX1" fmla="*/ 2870358 w 6219266"/>
                      <a:gd name="connsiteY1" fmla="*/ 1190031 h 1287480"/>
                      <a:gd name="connsiteX2" fmla="*/ 83807 w 6219266"/>
                      <a:gd name="connsiteY2" fmla="*/ 838672 h 1287480"/>
                      <a:gd name="connsiteX0" fmla="*/ 6176395 w 6191450"/>
                      <a:gd name="connsiteY0" fmla="*/ 0 h 1289476"/>
                      <a:gd name="connsiteX1" fmla="*/ 2842542 w 6191450"/>
                      <a:gd name="connsiteY1" fmla="*/ 1190031 h 1289476"/>
                      <a:gd name="connsiteX2" fmla="*/ 55991 w 6191450"/>
                      <a:gd name="connsiteY2" fmla="*/ 838672 h 1289476"/>
                      <a:gd name="connsiteX0" fmla="*/ 6176395 w 6191450"/>
                      <a:gd name="connsiteY0" fmla="*/ 0 h 1264930"/>
                      <a:gd name="connsiteX1" fmla="*/ 2842542 w 6191450"/>
                      <a:gd name="connsiteY1" fmla="*/ 1164631 h 1264930"/>
                      <a:gd name="connsiteX2" fmla="*/ 55991 w 6191450"/>
                      <a:gd name="connsiteY2" fmla="*/ 838672 h 1264930"/>
                      <a:gd name="connsiteX0" fmla="*/ 6176077 w 6191260"/>
                      <a:gd name="connsiteY0" fmla="*/ 0 h 1277201"/>
                      <a:gd name="connsiteX1" fmla="*/ 2859406 w 6191260"/>
                      <a:gd name="connsiteY1" fmla="*/ 1177331 h 1277201"/>
                      <a:gd name="connsiteX2" fmla="*/ 55673 w 6191260"/>
                      <a:gd name="connsiteY2" fmla="*/ 838672 h 1277201"/>
                      <a:gd name="connsiteX0" fmla="*/ 6176394 w 6191449"/>
                      <a:gd name="connsiteY0" fmla="*/ 0 h 1289476"/>
                      <a:gd name="connsiteX1" fmla="*/ 2842541 w 6191449"/>
                      <a:gd name="connsiteY1" fmla="*/ 1190031 h 1289476"/>
                      <a:gd name="connsiteX2" fmla="*/ 55990 w 6191449"/>
                      <a:gd name="connsiteY2" fmla="*/ 838672 h 1289476"/>
                      <a:gd name="connsiteX0" fmla="*/ 6176394 w 6185102"/>
                      <a:gd name="connsiteY0" fmla="*/ 0 h 1289476"/>
                      <a:gd name="connsiteX1" fmla="*/ 2842541 w 6185102"/>
                      <a:gd name="connsiteY1" fmla="*/ 1190031 h 1289476"/>
                      <a:gd name="connsiteX2" fmla="*/ 55990 w 6185102"/>
                      <a:gd name="connsiteY2" fmla="*/ 838672 h 1289476"/>
                      <a:gd name="connsiteX0" fmla="*/ 6176394 w 6186451"/>
                      <a:gd name="connsiteY0" fmla="*/ 0 h 1289476"/>
                      <a:gd name="connsiteX1" fmla="*/ 2842541 w 6186451"/>
                      <a:gd name="connsiteY1" fmla="*/ 1190031 h 1289476"/>
                      <a:gd name="connsiteX2" fmla="*/ 55990 w 6186451"/>
                      <a:gd name="connsiteY2" fmla="*/ 838672 h 1289476"/>
                      <a:gd name="connsiteX0" fmla="*/ 6176394 w 6186220"/>
                      <a:gd name="connsiteY0" fmla="*/ 0 h 1289476"/>
                      <a:gd name="connsiteX1" fmla="*/ 2842541 w 6186220"/>
                      <a:gd name="connsiteY1" fmla="*/ 1190031 h 1289476"/>
                      <a:gd name="connsiteX2" fmla="*/ 55990 w 6186220"/>
                      <a:gd name="connsiteY2" fmla="*/ 838672 h 1289476"/>
                      <a:gd name="connsiteX0" fmla="*/ 6176394 w 6186220"/>
                      <a:gd name="connsiteY0" fmla="*/ 0 h 1775884"/>
                      <a:gd name="connsiteX1" fmla="*/ 2842541 w 6186220"/>
                      <a:gd name="connsiteY1" fmla="*/ 1676439 h 1775884"/>
                      <a:gd name="connsiteX2" fmla="*/ 55990 w 6186220"/>
                      <a:gd name="connsiteY2" fmla="*/ 1325080 h 1775884"/>
                      <a:gd name="connsiteX0" fmla="*/ 6176394 w 6179436"/>
                      <a:gd name="connsiteY0" fmla="*/ 0 h 1775884"/>
                      <a:gd name="connsiteX1" fmla="*/ 2842541 w 6179436"/>
                      <a:gd name="connsiteY1" fmla="*/ 1676439 h 1775884"/>
                      <a:gd name="connsiteX2" fmla="*/ 55990 w 6179436"/>
                      <a:gd name="connsiteY2" fmla="*/ 1325080 h 1775884"/>
                    </a:gdLst>
                    <a:ahLst/>
                    <a:cxnLst>
                      <a:cxn ang="0">
                        <a:pos x="connsiteX0" y="connsiteY0"/>
                      </a:cxn>
                      <a:cxn ang="0">
                        <a:pos x="connsiteX1" y="connsiteY1"/>
                      </a:cxn>
                      <a:cxn ang="0">
                        <a:pos x="connsiteX2" y="connsiteY2"/>
                      </a:cxn>
                    </a:cxnLst>
                    <a:rect l="l" t="t" r="r" b="b"/>
                    <a:pathLst>
                      <a:path w="6179436" h="1775884">
                        <a:moveTo>
                          <a:pt x="6176394" y="0"/>
                        </a:moveTo>
                        <a:cubicBezTo>
                          <a:pt x="6255945" y="1181413"/>
                          <a:pt x="4765624" y="176702"/>
                          <a:pt x="2842541" y="1676439"/>
                        </a:cubicBezTo>
                        <a:cubicBezTo>
                          <a:pt x="2242479" y="2312576"/>
                          <a:pt x="-416760" y="-377936"/>
                          <a:pt x="55990" y="132508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305" name="Group 304">
                <a:extLst>
                  <a:ext uri="{FF2B5EF4-FFF2-40B4-BE49-F238E27FC236}">
                    <a16:creationId xmlns:a16="http://schemas.microsoft.com/office/drawing/2014/main" id="{5649665F-E2D1-48ED-80AE-9C10C7FAE0B0}"/>
                  </a:ext>
                </a:extLst>
              </p:cNvPr>
              <p:cNvGrpSpPr/>
              <p:nvPr/>
            </p:nvGrpSpPr>
            <p:grpSpPr>
              <a:xfrm>
                <a:off x="7858145" y="3114267"/>
                <a:ext cx="933269" cy="687957"/>
                <a:chOff x="7858145" y="3114267"/>
                <a:chExt cx="933269" cy="687957"/>
              </a:xfrm>
            </p:grpSpPr>
            <p:sp>
              <p:nvSpPr>
                <p:cNvPr id="306" name="TextBox 305">
                  <a:extLst>
                    <a:ext uri="{FF2B5EF4-FFF2-40B4-BE49-F238E27FC236}">
                      <a16:creationId xmlns:a16="http://schemas.microsoft.com/office/drawing/2014/main" id="{BE82BF2A-51F1-452D-A294-3C637CB88BCD}"/>
                    </a:ext>
                  </a:extLst>
                </p:cNvPr>
                <p:cNvSpPr txBox="1"/>
                <p:nvPr/>
              </p:nvSpPr>
              <p:spPr>
                <a:xfrm>
                  <a:off x="7858145" y="3114267"/>
                  <a:ext cx="933269" cy="332079"/>
                </a:xfrm>
                <a:prstGeom prst="rect">
                  <a:avLst/>
                </a:prstGeom>
                <a:noFill/>
              </p:spPr>
              <p:txBody>
                <a:bodyPr wrap="none" rtlCol="0">
                  <a:spAutoFit/>
                </a:bodyPr>
                <a:lstStyle/>
                <a:p>
                  <a:pPr algn="ctr">
                    <a:lnSpc>
                      <a:spcPts val="2000"/>
                    </a:lnSpc>
                  </a:pPr>
                  <a:r>
                    <a:rPr lang="en-US" sz="1400" b="1" dirty="0" err="1">
                      <a:solidFill>
                        <a:srgbClr val="A25100"/>
                      </a:solidFill>
                      <a:latin typeface="Candara" panose="020E0502030303020204" pitchFamily="34" charset="0"/>
                    </a:rPr>
                    <a:t>Perforant</a:t>
                  </a:r>
                  <a:endParaRPr lang="en-US" sz="1400" b="1" dirty="0">
                    <a:solidFill>
                      <a:srgbClr val="A25100"/>
                    </a:solidFill>
                    <a:latin typeface="Candara" panose="020E0502030303020204" pitchFamily="34" charset="0"/>
                  </a:endParaRPr>
                </a:p>
              </p:txBody>
            </p:sp>
            <p:sp>
              <p:nvSpPr>
                <p:cNvPr id="307" name="TextBox 306">
                  <a:extLst>
                    <a:ext uri="{FF2B5EF4-FFF2-40B4-BE49-F238E27FC236}">
                      <a16:creationId xmlns:a16="http://schemas.microsoft.com/office/drawing/2014/main" id="{1FE9285E-9691-4E74-89A6-4F6DB0B043DD}"/>
                    </a:ext>
                  </a:extLst>
                </p:cNvPr>
                <p:cNvSpPr txBox="1"/>
                <p:nvPr/>
              </p:nvSpPr>
              <p:spPr>
                <a:xfrm>
                  <a:off x="8056116" y="3470145"/>
                  <a:ext cx="537327" cy="332079"/>
                </a:xfrm>
                <a:prstGeom prst="rect">
                  <a:avLst/>
                </a:prstGeom>
                <a:noFill/>
              </p:spPr>
              <p:txBody>
                <a:bodyPr wrap="none" rtlCol="0">
                  <a:spAutoFit/>
                </a:bodyPr>
                <a:lstStyle/>
                <a:p>
                  <a:pPr algn="ctr">
                    <a:lnSpc>
                      <a:spcPts val="2000"/>
                    </a:lnSpc>
                  </a:pPr>
                  <a:r>
                    <a:rPr lang="en-US" sz="1400" b="1" dirty="0">
                      <a:solidFill>
                        <a:srgbClr val="A25100"/>
                      </a:solidFill>
                      <a:latin typeface="Candara" panose="020E0502030303020204" pitchFamily="34" charset="0"/>
                    </a:rPr>
                    <a:t>Path</a:t>
                  </a:r>
                </a:p>
              </p:txBody>
            </p:sp>
          </p:grpSp>
        </p:grpSp>
        <p:sp>
          <p:nvSpPr>
            <p:cNvPr id="303" name="TextBox 302">
              <a:extLst>
                <a:ext uri="{FF2B5EF4-FFF2-40B4-BE49-F238E27FC236}">
                  <a16:creationId xmlns:a16="http://schemas.microsoft.com/office/drawing/2014/main" id="{615FAACB-1E11-4932-A461-9CB2DFB7759E}"/>
                </a:ext>
              </a:extLst>
            </p:cNvPr>
            <p:cNvSpPr txBox="1"/>
            <p:nvPr/>
          </p:nvSpPr>
          <p:spPr>
            <a:xfrm>
              <a:off x="10505412" y="4101942"/>
              <a:ext cx="974946"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Layer II</a:t>
              </a:r>
            </a:p>
          </p:txBody>
        </p:sp>
      </p:grpSp>
      <p:sp>
        <p:nvSpPr>
          <p:cNvPr id="246" name="TextBox 245">
            <a:extLst>
              <a:ext uri="{FF2B5EF4-FFF2-40B4-BE49-F238E27FC236}">
                <a16:creationId xmlns:a16="http://schemas.microsoft.com/office/drawing/2014/main" id="{76BAC0CF-4112-4AB2-8722-AED7E77C827B}"/>
              </a:ext>
            </a:extLst>
          </p:cNvPr>
          <p:cNvSpPr txBox="1"/>
          <p:nvPr/>
        </p:nvSpPr>
        <p:spPr>
          <a:xfrm rot="1567054">
            <a:off x="7518622" y="2615902"/>
            <a:ext cx="1592744" cy="588559"/>
          </a:xfrm>
          <a:prstGeom prst="rect">
            <a:avLst/>
          </a:prstGeom>
          <a:noFill/>
        </p:spPr>
        <p:txBody>
          <a:bodyPr wrap="none" rtlCol="0">
            <a:spAutoFit/>
          </a:bodyPr>
          <a:lstStyle/>
          <a:p>
            <a:pPr algn="ctr">
              <a:lnSpc>
                <a:spcPts val="2000"/>
              </a:lnSpc>
            </a:pPr>
            <a:r>
              <a:rPr lang="en-US" sz="1400" b="1" dirty="0" err="1">
                <a:solidFill>
                  <a:srgbClr val="A25100"/>
                </a:solidFill>
                <a:latin typeface="Candara" panose="020E0502030303020204" pitchFamily="34" charset="0"/>
              </a:rPr>
              <a:t>Temporoammonic</a:t>
            </a:r>
            <a:endParaRPr lang="en-US" sz="1400" b="1" dirty="0">
              <a:solidFill>
                <a:srgbClr val="A25100"/>
              </a:solidFill>
              <a:latin typeface="Candara" panose="020E0502030303020204" pitchFamily="34" charset="0"/>
            </a:endParaRPr>
          </a:p>
          <a:p>
            <a:pPr algn="ctr">
              <a:lnSpc>
                <a:spcPts val="2000"/>
              </a:lnSpc>
            </a:pPr>
            <a:r>
              <a:rPr lang="en-US" sz="1400" b="1" dirty="0">
                <a:solidFill>
                  <a:srgbClr val="A25100"/>
                </a:solidFill>
                <a:latin typeface="Candara" panose="020E0502030303020204" pitchFamily="34" charset="0"/>
              </a:rPr>
              <a:t>Path</a:t>
            </a:r>
          </a:p>
        </p:txBody>
      </p:sp>
    </p:spTree>
    <p:extLst>
      <p:ext uri="{BB962C8B-B14F-4D97-AF65-F5344CB8AC3E}">
        <p14:creationId xmlns:p14="http://schemas.microsoft.com/office/powerpoint/2010/main" val="3405226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nodeType="withEffect">
                                  <p:stCondLst>
                                    <p:cond delay="0"/>
                                  </p:stCondLst>
                                  <p:childTnLst>
                                    <p:animEffect transition="out" filter="dissolve">
                                      <p:cBhvr>
                                        <p:cTn id="6" dur="2000"/>
                                        <p:tgtEl>
                                          <p:spTgt spid="21"/>
                                        </p:tgtEl>
                                      </p:cBhvr>
                                    </p:animEffect>
                                    <p:set>
                                      <p:cBhvr>
                                        <p:cTn id="7" dur="1" fill="hold">
                                          <p:stCondLst>
                                            <p:cond delay="1999"/>
                                          </p:stCondLst>
                                        </p:cTn>
                                        <p:tgtEl>
                                          <p:spTgt spid="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 name="TextBox 242">
            <a:extLst>
              <a:ext uri="{FF2B5EF4-FFF2-40B4-BE49-F238E27FC236}">
                <a16:creationId xmlns:a16="http://schemas.microsoft.com/office/drawing/2014/main" id="{8A454FFA-C046-49BC-BCFE-B94D147D7E5A}"/>
              </a:ext>
            </a:extLst>
          </p:cNvPr>
          <p:cNvSpPr txBox="1"/>
          <p:nvPr/>
        </p:nvSpPr>
        <p:spPr>
          <a:xfrm>
            <a:off x="2003401" y="204980"/>
            <a:ext cx="7755649" cy="707886"/>
          </a:xfrm>
          <a:prstGeom prst="rect">
            <a:avLst/>
          </a:prstGeom>
          <a:noFill/>
        </p:spPr>
        <p:txBody>
          <a:bodyPr wrap="none" rtlCol="0">
            <a:spAutoFit/>
          </a:bodyPr>
          <a:lstStyle/>
          <a:p>
            <a:r>
              <a:rPr lang="en-US" sz="4000" dirty="0">
                <a:latin typeface="Century Gothic" panose="020B0502020202020204" pitchFamily="34" charset="0"/>
              </a:rPr>
              <a:t>Hippocampus: Main Pathways</a:t>
            </a:r>
          </a:p>
        </p:txBody>
      </p:sp>
      <p:sp>
        <p:nvSpPr>
          <p:cNvPr id="211" name="Freeform: Shape 210">
            <a:extLst>
              <a:ext uri="{FF2B5EF4-FFF2-40B4-BE49-F238E27FC236}">
                <a16:creationId xmlns:a16="http://schemas.microsoft.com/office/drawing/2014/main" id="{4740D7AC-B866-4A95-88AA-DFB6C0091A5A}"/>
              </a:ext>
            </a:extLst>
          </p:cNvPr>
          <p:cNvSpPr/>
          <p:nvPr/>
        </p:nvSpPr>
        <p:spPr>
          <a:xfrm rot="10993266">
            <a:off x="9248827" y="224376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Shape 211">
            <a:extLst>
              <a:ext uri="{FF2B5EF4-FFF2-40B4-BE49-F238E27FC236}">
                <a16:creationId xmlns:a16="http://schemas.microsoft.com/office/drawing/2014/main" id="{64E5B5FE-1FA7-4E02-9770-25C6481D99F0}"/>
              </a:ext>
            </a:extLst>
          </p:cNvPr>
          <p:cNvSpPr/>
          <p:nvPr/>
        </p:nvSpPr>
        <p:spPr>
          <a:xfrm rot="9338418">
            <a:off x="9343924" y="239539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Freeform: Shape 212">
            <a:extLst>
              <a:ext uri="{FF2B5EF4-FFF2-40B4-BE49-F238E27FC236}">
                <a16:creationId xmlns:a16="http://schemas.microsoft.com/office/drawing/2014/main" id="{84AAE57B-4C7C-48BF-B092-EB9925973865}"/>
              </a:ext>
            </a:extLst>
          </p:cNvPr>
          <p:cNvSpPr/>
          <p:nvPr/>
        </p:nvSpPr>
        <p:spPr>
          <a:xfrm rot="10461739">
            <a:off x="9336460" y="246794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C0361D79-6A22-4459-BA06-2E30075B5626}"/>
              </a:ext>
            </a:extLst>
          </p:cNvPr>
          <p:cNvSpPr/>
          <p:nvPr/>
        </p:nvSpPr>
        <p:spPr>
          <a:xfrm rot="13741861" flipH="1">
            <a:off x="9289187" y="245056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2874A742-F227-41D0-8718-972196AE2BBD}"/>
              </a:ext>
            </a:extLst>
          </p:cNvPr>
          <p:cNvSpPr/>
          <p:nvPr/>
        </p:nvSpPr>
        <p:spPr>
          <a:xfrm rot="15246424">
            <a:off x="9255904" y="24147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379E93C-B5E1-4EF2-BA40-C142BDC6B5F3}"/>
              </a:ext>
            </a:extLst>
          </p:cNvPr>
          <p:cNvSpPr/>
          <p:nvPr/>
        </p:nvSpPr>
        <p:spPr>
          <a:xfrm rot="6039158">
            <a:off x="9401324" y="2429541"/>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Shape 217">
            <a:extLst>
              <a:ext uri="{FF2B5EF4-FFF2-40B4-BE49-F238E27FC236}">
                <a16:creationId xmlns:a16="http://schemas.microsoft.com/office/drawing/2014/main" id="{5A8A267C-5A34-413D-A283-DF48B8550E56}"/>
              </a:ext>
            </a:extLst>
          </p:cNvPr>
          <p:cNvSpPr/>
          <p:nvPr/>
        </p:nvSpPr>
        <p:spPr>
          <a:xfrm rot="10993266">
            <a:off x="9579085" y="2256063"/>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Freeform: Shape 218">
            <a:extLst>
              <a:ext uri="{FF2B5EF4-FFF2-40B4-BE49-F238E27FC236}">
                <a16:creationId xmlns:a16="http://schemas.microsoft.com/office/drawing/2014/main" id="{4B137A3C-19A3-4EF4-9959-E66A81CCFE0E}"/>
              </a:ext>
            </a:extLst>
          </p:cNvPr>
          <p:cNvSpPr/>
          <p:nvPr/>
        </p:nvSpPr>
        <p:spPr>
          <a:xfrm rot="9338418">
            <a:off x="9674181" y="2407686"/>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Freeform: Shape 219">
            <a:extLst>
              <a:ext uri="{FF2B5EF4-FFF2-40B4-BE49-F238E27FC236}">
                <a16:creationId xmlns:a16="http://schemas.microsoft.com/office/drawing/2014/main" id="{1A1E0CEC-D100-47DF-8C72-2CCE0B0A0382}"/>
              </a:ext>
            </a:extLst>
          </p:cNvPr>
          <p:cNvSpPr/>
          <p:nvPr/>
        </p:nvSpPr>
        <p:spPr>
          <a:xfrm rot="10461739">
            <a:off x="9666718" y="2480243"/>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Freeform: Shape 220">
            <a:extLst>
              <a:ext uri="{FF2B5EF4-FFF2-40B4-BE49-F238E27FC236}">
                <a16:creationId xmlns:a16="http://schemas.microsoft.com/office/drawing/2014/main" id="{361565A1-A290-4C7B-8404-5F5E79F93316}"/>
              </a:ext>
            </a:extLst>
          </p:cNvPr>
          <p:cNvSpPr/>
          <p:nvPr/>
        </p:nvSpPr>
        <p:spPr>
          <a:xfrm rot="13741861" flipH="1">
            <a:off x="9619444" y="246286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Freeform: Shape 221">
            <a:extLst>
              <a:ext uri="{FF2B5EF4-FFF2-40B4-BE49-F238E27FC236}">
                <a16:creationId xmlns:a16="http://schemas.microsoft.com/office/drawing/2014/main" id="{7A34B09C-C32F-438D-A7C9-7A70AC6F7444}"/>
              </a:ext>
            </a:extLst>
          </p:cNvPr>
          <p:cNvSpPr/>
          <p:nvPr/>
        </p:nvSpPr>
        <p:spPr>
          <a:xfrm rot="15246424">
            <a:off x="9586162" y="242708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Freeform: Shape 222">
            <a:extLst>
              <a:ext uri="{FF2B5EF4-FFF2-40B4-BE49-F238E27FC236}">
                <a16:creationId xmlns:a16="http://schemas.microsoft.com/office/drawing/2014/main" id="{95746548-5EE7-42B7-8248-32B6B6033981}"/>
              </a:ext>
            </a:extLst>
          </p:cNvPr>
          <p:cNvSpPr/>
          <p:nvPr/>
        </p:nvSpPr>
        <p:spPr>
          <a:xfrm rot="6039158">
            <a:off x="9731582" y="2441836"/>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Freeform: Shape 224">
            <a:extLst>
              <a:ext uri="{FF2B5EF4-FFF2-40B4-BE49-F238E27FC236}">
                <a16:creationId xmlns:a16="http://schemas.microsoft.com/office/drawing/2014/main" id="{B0DD5B8B-FB7C-4AFB-9F03-A42CE0538646}"/>
              </a:ext>
            </a:extLst>
          </p:cNvPr>
          <p:cNvSpPr/>
          <p:nvPr/>
        </p:nvSpPr>
        <p:spPr>
          <a:xfrm rot="10993266">
            <a:off x="9932892" y="226689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Freeform: Shape 225">
            <a:extLst>
              <a:ext uri="{FF2B5EF4-FFF2-40B4-BE49-F238E27FC236}">
                <a16:creationId xmlns:a16="http://schemas.microsoft.com/office/drawing/2014/main" id="{A6964439-E35E-424F-A333-3F425C276915}"/>
              </a:ext>
            </a:extLst>
          </p:cNvPr>
          <p:cNvSpPr/>
          <p:nvPr/>
        </p:nvSpPr>
        <p:spPr>
          <a:xfrm rot="9338418">
            <a:off x="10027989" y="2418521"/>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Shape 226">
            <a:extLst>
              <a:ext uri="{FF2B5EF4-FFF2-40B4-BE49-F238E27FC236}">
                <a16:creationId xmlns:a16="http://schemas.microsoft.com/office/drawing/2014/main" id="{9B19F524-AC35-4059-8CD1-9FC165C7160F}"/>
              </a:ext>
            </a:extLst>
          </p:cNvPr>
          <p:cNvSpPr/>
          <p:nvPr/>
        </p:nvSpPr>
        <p:spPr>
          <a:xfrm rot="10461739">
            <a:off x="10020525" y="2491078"/>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Shape 227">
            <a:extLst>
              <a:ext uri="{FF2B5EF4-FFF2-40B4-BE49-F238E27FC236}">
                <a16:creationId xmlns:a16="http://schemas.microsoft.com/office/drawing/2014/main" id="{763ECC34-3F01-45F4-B489-058FD1D17CC4}"/>
              </a:ext>
            </a:extLst>
          </p:cNvPr>
          <p:cNvSpPr/>
          <p:nvPr/>
        </p:nvSpPr>
        <p:spPr>
          <a:xfrm rot="13741861" flipH="1">
            <a:off x="9973252" y="247369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Shape 228">
            <a:extLst>
              <a:ext uri="{FF2B5EF4-FFF2-40B4-BE49-F238E27FC236}">
                <a16:creationId xmlns:a16="http://schemas.microsoft.com/office/drawing/2014/main" id="{3D3B5387-3934-40C9-86B3-BD1988965B02}"/>
              </a:ext>
            </a:extLst>
          </p:cNvPr>
          <p:cNvSpPr/>
          <p:nvPr/>
        </p:nvSpPr>
        <p:spPr>
          <a:xfrm rot="15246424">
            <a:off x="9939969" y="243792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Shape 229">
            <a:extLst>
              <a:ext uri="{FF2B5EF4-FFF2-40B4-BE49-F238E27FC236}">
                <a16:creationId xmlns:a16="http://schemas.microsoft.com/office/drawing/2014/main" id="{280F4AE4-E96E-4921-80F1-7DCEC31B20CE}"/>
              </a:ext>
            </a:extLst>
          </p:cNvPr>
          <p:cNvSpPr/>
          <p:nvPr/>
        </p:nvSpPr>
        <p:spPr>
          <a:xfrm rot="6039158">
            <a:off x="10085389" y="2452671"/>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1F57D878-A8F4-486B-9EC3-6362EF948D9F}"/>
              </a:ext>
            </a:extLst>
          </p:cNvPr>
          <p:cNvGrpSpPr/>
          <p:nvPr/>
        </p:nvGrpSpPr>
        <p:grpSpPr>
          <a:xfrm>
            <a:off x="5839414" y="2604553"/>
            <a:ext cx="732774" cy="596813"/>
            <a:chOff x="5500177" y="3510174"/>
            <a:chExt cx="819596" cy="692662"/>
          </a:xfrm>
        </p:grpSpPr>
        <p:sp>
          <p:nvSpPr>
            <p:cNvPr id="6" name="Freeform: Shape 5">
              <a:extLst>
                <a:ext uri="{FF2B5EF4-FFF2-40B4-BE49-F238E27FC236}">
                  <a16:creationId xmlns:a16="http://schemas.microsoft.com/office/drawing/2014/main" id="{78B51FF3-8DF1-4A4A-9AB2-289562C96AD7}"/>
                </a:ext>
              </a:extLst>
            </p:cNvPr>
            <p:cNvSpPr/>
            <p:nvPr/>
          </p:nvSpPr>
          <p:spPr>
            <a:xfrm rot="1654848">
              <a:off x="5500177" y="3713466"/>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a:extLst>
                <a:ext uri="{FF2B5EF4-FFF2-40B4-BE49-F238E27FC236}">
                  <a16:creationId xmlns:a16="http://schemas.microsoft.com/office/drawing/2014/main" id="{47C40F88-6262-4860-A0DA-CA9A6FF27B32}"/>
                </a:ext>
              </a:extLst>
            </p:cNvPr>
            <p:cNvSpPr/>
            <p:nvPr/>
          </p:nvSpPr>
          <p:spPr>
            <a:xfrm>
              <a:off x="5607176" y="358344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5B0F378A-B6E9-4C08-ACCE-9F984361B143}"/>
                </a:ext>
              </a:extLst>
            </p:cNvPr>
            <p:cNvSpPr/>
            <p:nvPr/>
          </p:nvSpPr>
          <p:spPr>
            <a:xfrm rot="1123321">
              <a:off x="5649514" y="35101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DAD5BB9D-3B24-412F-A040-D0272ED77C6B}"/>
                </a:ext>
              </a:extLst>
            </p:cNvPr>
            <p:cNvSpPr/>
            <p:nvPr/>
          </p:nvSpPr>
          <p:spPr>
            <a:xfrm rot="4403443" flipH="1">
              <a:off x="5682190" y="354603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29F4F084-8B46-40C0-B7A8-5424B4FD793E}"/>
                </a:ext>
              </a:extLst>
            </p:cNvPr>
            <p:cNvSpPr/>
            <p:nvPr/>
          </p:nvSpPr>
          <p:spPr>
            <a:xfrm rot="5908006">
              <a:off x="5698975" y="35992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71B0CAE9-1FDC-483F-A1A8-B7CFC4ECE69B}"/>
                </a:ext>
              </a:extLst>
            </p:cNvPr>
            <p:cNvSpPr/>
            <p:nvPr/>
          </p:nvSpPr>
          <p:spPr>
            <a:xfrm rot="18300740">
              <a:off x="5557866" y="351652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676D839-2CA0-4268-BCC4-DDA0BC33CB04}"/>
                </a:ext>
              </a:extLst>
            </p:cNvPr>
            <p:cNvSpPr/>
            <p:nvPr/>
          </p:nvSpPr>
          <p:spPr>
            <a:xfrm rot="2245998">
              <a:off x="5748469" y="3846222"/>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EB6C0693-779D-42CD-8EA2-B5D96C4BF17D}"/>
                </a:ext>
              </a:extLst>
            </p:cNvPr>
            <p:cNvSpPr/>
            <p:nvPr/>
          </p:nvSpPr>
          <p:spPr>
            <a:xfrm rot="591150">
              <a:off x="5881145" y="3724161"/>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B5741474-EB3E-4CB1-A9EA-253AD86B57CF}"/>
                </a:ext>
              </a:extLst>
            </p:cNvPr>
            <p:cNvSpPr/>
            <p:nvPr/>
          </p:nvSpPr>
          <p:spPr>
            <a:xfrm rot="1714471">
              <a:off x="5935396" y="3659216"/>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858221A-EF6F-46DE-976E-95C2FA4973CB}"/>
                </a:ext>
              </a:extLst>
            </p:cNvPr>
            <p:cNvSpPr/>
            <p:nvPr/>
          </p:nvSpPr>
          <p:spPr>
            <a:xfrm rot="4994593" flipH="1">
              <a:off x="5961384" y="370095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B61A9514-3CC7-4415-8078-EDFD55C89EA4}"/>
                </a:ext>
              </a:extLst>
            </p:cNvPr>
            <p:cNvSpPr/>
            <p:nvPr/>
          </p:nvSpPr>
          <p:spPr>
            <a:xfrm rot="6499156">
              <a:off x="5968821" y="37562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CB3304DE-ADE5-4209-AE21-654A394EB61A}"/>
                </a:ext>
              </a:extLst>
            </p:cNvPr>
            <p:cNvSpPr/>
            <p:nvPr/>
          </p:nvSpPr>
          <p:spPr>
            <a:xfrm rot="18891890">
              <a:off x="5843941" y="365061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BC98E405-74A0-46E6-AA2B-9A473F5F4CED}"/>
                </a:ext>
              </a:extLst>
            </p:cNvPr>
            <p:cNvSpPr/>
            <p:nvPr/>
          </p:nvSpPr>
          <p:spPr>
            <a:xfrm rot="2384584">
              <a:off x="5993555" y="3999863"/>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54ACF9E2-93F0-42FD-B990-BE151EA269D6}"/>
                </a:ext>
              </a:extLst>
            </p:cNvPr>
            <p:cNvSpPr/>
            <p:nvPr/>
          </p:nvSpPr>
          <p:spPr>
            <a:xfrm rot="729736">
              <a:off x="6132025" y="3880298"/>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7C92DFAD-D77E-4C57-95BD-5447A42A673E}"/>
                </a:ext>
              </a:extLst>
            </p:cNvPr>
            <p:cNvSpPr/>
            <p:nvPr/>
          </p:nvSpPr>
          <p:spPr>
            <a:xfrm rot="1853057">
              <a:off x="6188849" y="3817593"/>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0913A9-75D9-43A5-8777-E54B7ED42A6E}"/>
                </a:ext>
              </a:extLst>
            </p:cNvPr>
            <p:cNvSpPr/>
            <p:nvPr/>
          </p:nvSpPr>
          <p:spPr>
            <a:xfrm rot="5133179" flipH="1">
              <a:off x="6213130" y="386053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B653631-7366-4BDB-9796-38AEA44A210C}"/>
                </a:ext>
              </a:extLst>
            </p:cNvPr>
            <p:cNvSpPr/>
            <p:nvPr/>
          </p:nvSpPr>
          <p:spPr>
            <a:xfrm rot="6637742">
              <a:off x="6218334" y="391606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D1FDD278-8FA3-45CD-BA0C-78A44A59B324}"/>
                </a:ext>
              </a:extLst>
            </p:cNvPr>
            <p:cNvSpPr/>
            <p:nvPr/>
          </p:nvSpPr>
          <p:spPr>
            <a:xfrm rot="19030476">
              <a:off x="6097812" y="380550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Freeform: Shape 29">
            <a:extLst>
              <a:ext uri="{FF2B5EF4-FFF2-40B4-BE49-F238E27FC236}">
                <a16:creationId xmlns:a16="http://schemas.microsoft.com/office/drawing/2014/main" id="{51B655B8-66AB-4BCD-961F-2D7E9BC4AE1F}"/>
              </a:ext>
            </a:extLst>
          </p:cNvPr>
          <p:cNvSpPr/>
          <p:nvPr/>
        </p:nvSpPr>
        <p:spPr>
          <a:xfrm rot="4501527">
            <a:off x="2820769" y="3347072"/>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AE1BCE37-74B8-4AAE-B4FE-986BCD810D9C}"/>
              </a:ext>
            </a:extLst>
          </p:cNvPr>
          <p:cNvGrpSpPr/>
          <p:nvPr/>
        </p:nvGrpSpPr>
        <p:grpSpPr>
          <a:xfrm>
            <a:off x="2950429" y="3234898"/>
            <a:ext cx="400440" cy="273152"/>
            <a:chOff x="3317787" y="4382723"/>
            <a:chExt cx="447886" cy="317021"/>
          </a:xfrm>
        </p:grpSpPr>
        <p:sp>
          <p:nvSpPr>
            <p:cNvPr id="31" name="Freeform: Shape 30">
              <a:extLst>
                <a:ext uri="{FF2B5EF4-FFF2-40B4-BE49-F238E27FC236}">
                  <a16:creationId xmlns:a16="http://schemas.microsoft.com/office/drawing/2014/main" id="{8C1838D9-F2FB-4788-AF90-A4EA02DADA60}"/>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60F13A-9A4D-49FB-9CE5-F050881F0B50}"/>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89A8BB93-8624-4F90-BDE3-F404AAF3EE8C}"/>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7DC6FBE-1CAC-40A2-A5AD-8A4B36277707}"/>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5AD05BEC-1DA3-47F4-B867-8CFC44D03BD8}"/>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FFB25FDD-E8C0-4EB0-8186-C24BBE0A5A2C}"/>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38A104BA-4624-4CC7-8A59-359D1FD7AA29}"/>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12826C8-7019-43DA-A69A-305A22DBD1F0}"/>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36D3F849-F9BE-41B7-ADEC-FAE3DB3AF67B}"/>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BF81F547-C735-41AD-90F1-079D6E50B578}"/>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Shape 65">
            <a:extLst>
              <a:ext uri="{FF2B5EF4-FFF2-40B4-BE49-F238E27FC236}">
                <a16:creationId xmlns:a16="http://schemas.microsoft.com/office/drawing/2014/main" id="{1F92806D-56A3-4A7C-B8F8-86A1E3AF00FD}"/>
              </a:ext>
            </a:extLst>
          </p:cNvPr>
          <p:cNvSpPr/>
          <p:nvPr/>
        </p:nvSpPr>
        <p:spPr>
          <a:xfrm rot="5632974">
            <a:off x="2808443" y="3071176"/>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379356B8-F485-4D07-A396-78176490A119}"/>
              </a:ext>
            </a:extLst>
          </p:cNvPr>
          <p:cNvGrpSpPr/>
          <p:nvPr/>
        </p:nvGrpSpPr>
        <p:grpSpPr>
          <a:xfrm rot="1131447">
            <a:off x="2946888" y="3040696"/>
            <a:ext cx="400440" cy="273152"/>
            <a:chOff x="3317787" y="4382723"/>
            <a:chExt cx="447886" cy="317021"/>
          </a:xfrm>
        </p:grpSpPr>
        <p:sp>
          <p:nvSpPr>
            <p:cNvPr id="68" name="Freeform: Shape 67">
              <a:extLst>
                <a:ext uri="{FF2B5EF4-FFF2-40B4-BE49-F238E27FC236}">
                  <a16:creationId xmlns:a16="http://schemas.microsoft.com/office/drawing/2014/main" id="{290E2C3E-CCE5-4721-9921-9909A8A6EF1D}"/>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A01DF2FE-FAA4-45F5-92D2-881873EE4BF6}"/>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33A2B450-5EF3-4A09-8208-729E76C40EF3}"/>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D94EBB00-9051-4DA8-8761-975928400F0D}"/>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DCD4CB73-52EC-4B91-ABFA-A7D9BEE1BA35}"/>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E6AEAEBA-308B-4D93-9705-8F5B86C8B556}"/>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8E35A2A7-5662-4239-BA78-44B6C5268A1E}"/>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BFC9D228-799D-499F-A3E3-25AC703084A9}"/>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750DB5C-3092-4EC3-8E82-333AEBB77CDE}"/>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E7ED8292-9E38-4D5A-BB5B-BA81AE8F5657}"/>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9" name="Freeform: Shape 78">
            <a:extLst>
              <a:ext uri="{FF2B5EF4-FFF2-40B4-BE49-F238E27FC236}">
                <a16:creationId xmlns:a16="http://schemas.microsoft.com/office/drawing/2014/main" id="{71F2591D-407F-4FF2-B097-D273AB4A5BDC}"/>
              </a:ext>
            </a:extLst>
          </p:cNvPr>
          <p:cNvSpPr/>
          <p:nvPr/>
        </p:nvSpPr>
        <p:spPr>
          <a:xfrm rot="6401861">
            <a:off x="2855877" y="2771627"/>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0" name="Group 79">
            <a:extLst>
              <a:ext uri="{FF2B5EF4-FFF2-40B4-BE49-F238E27FC236}">
                <a16:creationId xmlns:a16="http://schemas.microsoft.com/office/drawing/2014/main" id="{B5B1B189-C9BB-4BA7-BC79-FD1B7B5BE8AD}"/>
              </a:ext>
            </a:extLst>
          </p:cNvPr>
          <p:cNvGrpSpPr/>
          <p:nvPr/>
        </p:nvGrpSpPr>
        <p:grpSpPr>
          <a:xfrm rot="1900334">
            <a:off x="2984319" y="2796261"/>
            <a:ext cx="400440" cy="273152"/>
            <a:chOff x="3317787" y="4382723"/>
            <a:chExt cx="447886" cy="317021"/>
          </a:xfrm>
        </p:grpSpPr>
        <p:sp>
          <p:nvSpPr>
            <p:cNvPr id="81" name="Freeform: Shape 80">
              <a:extLst>
                <a:ext uri="{FF2B5EF4-FFF2-40B4-BE49-F238E27FC236}">
                  <a16:creationId xmlns:a16="http://schemas.microsoft.com/office/drawing/2014/main" id="{E112AE75-A659-4C9F-9CD7-E4D1B0BD0402}"/>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3C7285A0-7517-4C6D-AD15-F993046331DC}"/>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B97842FA-5E3D-41D6-90EA-89FC60DE7B9C}"/>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3C7C24F-3412-497C-9D60-53D54D6E04F1}"/>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45EF16D5-B252-41A3-B3D6-F47E703D6FD8}"/>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3B32B64F-5750-40B6-ADC8-094C77185ADC}"/>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A7FF7F9-E6A7-4828-95FB-B617B919FE68}"/>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2C562CA1-8AEC-4A70-BF60-C0325ADD57B0}"/>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C9A92847-3B66-4884-8286-9B9A894E9585}"/>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8C8B90C2-B39D-42E7-B302-A4C6BDD88001}"/>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Freeform: Shape 51">
            <a:extLst>
              <a:ext uri="{FF2B5EF4-FFF2-40B4-BE49-F238E27FC236}">
                <a16:creationId xmlns:a16="http://schemas.microsoft.com/office/drawing/2014/main" id="{DACD9C21-3E0E-4AD9-B94C-1C9047EF22F7}"/>
              </a:ext>
            </a:extLst>
          </p:cNvPr>
          <p:cNvSpPr/>
          <p:nvPr/>
        </p:nvSpPr>
        <p:spPr>
          <a:xfrm rot="10501974">
            <a:off x="5180916" y="1565938"/>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A8ED50FC-36EA-4FBE-9A6A-8CA602B64A28}"/>
              </a:ext>
            </a:extLst>
          </p:cNvPr>
          <p:cNvSpPr/>
          <p:nvPr/>
        </p:nvSpPr>
        <p:spPr>
          <a:xfrm rot="8847126">
            <a:off x="5295205" y="171220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78098D37-31A9-4DB7-85E4-09B99DB2998F}"/>
              </a:ext>
            </a:extLst>
          </p:cNvPr>
          <p:cNvSpPr/>
          <p:nvPr/>
        </p:nvSpPr>
        <p:spPr>
          <a:xfrm rot="9970447">
            <a:off x="5298542" y="1785044"/>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31F3A97-2CE6-4525-8D77-24B1C118E5D8}"/>
              </a:ext>
            </a:extLst>
          </p:cNvPr>
          <p:cNvSpPr/>
          <p:nvPr/>
        </p:nvSpPr>
        <p:spPr>
          <a:xfrm rot="13250569" flipH="1">
            <a:off x="5248781" y="1776369"/>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9B4B9922-D4C9-48B1-9711-28CF9854AE50}"/>
              </a:ext>
            </a:extLst>
          </p:cNvPr>
          <p:cNvSpPr/>
          <p:nvPr/>
        </p:nvSpPr>
        <p:spPr>
          <a:xfrm rot="14755132">
            <a:off x="5211290" y="174297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A61A06EC-B385-464D-90D6-9E7C606C2BEE}"/>
              </a:ext>
            </a:extLst>
          </p:cNvPr>
          <p:cNvSpPr/>
          <p:nvPr/>
        </p:nvSpPr>
        <p:spPr>
          <a:xfrm rot="5547866">
            <a:off x="5357408" y="173761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105E79A-516E-4FA6-873A-216AA40438C4}"/>
              </a:ext>
            </a:extLst>
          </p:cNvPr>
          <p:cNvSpPr/>
          <p:nvPr/>
        </p:nvSpPr>
        <p:spPr>
          <a:xfrm rot="9523546">
            <a:off x="5267592" y="1859984"/>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0F6E79AC-4CA2-480D-B2C8-A4A3CF17526A}"/>
              </a:ext>
            </a:extLst>
          </p:cNvPr>
          <p:cNvSpPr/>
          <p:nvPr/>
        </p:nvSpPr>
        <p:spPr>
          <a:xfrm rot="9523546">
            <a:off x="5380452" y="182429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91C2B7C-34C8-4B7C-86F3-64312B658CE7}"/>
              </a:ext>
            </a:extLst>
          </p:cNvPr>
          <p:cNvSpPr/>
          <p:nvPr/>
        </p:nvSpPr>
        <p:spPr>
          <a:xfrm rot="9523546" flipH="1">
            <a:off x="5329835" y="1895029"/>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68680E12-6CC4-49A5-A37E-B6E630E2EBA7}"/>
              </a:ext>
            </a:extLst>
          </p:cNvPr>
          <p:cNvSpPr/>
          <p:nvPr/>
        </p:nvSpPr>
        <p:spPr>
          <a:xfrm rot="12051185" flipH="1">
            <a:off x="5203231" y="1889122"/>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ADCA3E86-B36C-41B3-9C65-50F9703863AF}"/>
              </a:ext>
            </a:extLst>
          </p:cNvPr>
          <p:cNvSpPr/>
          <p:nvPr/>
        </p:nvSpPr>
        <p:spPr>
          <a:xfrm rot="10052230" flipH="1">
            <a:off x="5236079" y="1986451"/>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F706B438-3ADE-4413-9134-37BEFDDA2181}"/>
              </a:ext>
            </a:extLst>
          </p:cNvPr>
          <p:cNvSpPr/>
          <p:nvPr/>
        </p:nvSpPr>
        <p:spPr>
          <a:xfrm rot="10052230">
            <a:off x="5301781" y="1985908"/>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79B200EA-F8F1-4A8C-ACFD-B08EE3D4DDD8}"/>
              </a:ext>
            </a:extLst>
          </p:cNvPr>
          <p:cNvSpPr/>
          <p:nvPr/>
        </p:nvSpPr>
        <p:spPr>
          <a:xfrm rot="8980863">
            <a:off x="5383432" y="2010676"/>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Shape 99">
            <a:extLst>
              <a:ext uri="{FF2B5EF4-FFF2-40B4-BE49-F238E27FC236}">
                <a16:creationId xmlns:a16="http://schemas.microsoft.com/office/drawing/2014/main" id="{FB1AA4CC-32D6-4E27-9B64-4A155F2B0975}"/>
              </a:ext>
            </a:extLst>
          </p:cNvPr>
          <p:cNvSpPr/>
          <p:nvPr/>
        </p:nvSpPr>
        <p:spPr>
          <a:xfrm rot="10403884">
            <a:off x="5497454" y="152355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Shape 100">
            <a:extLst>
              <a:ext uri="{FF2B5EF4-FFF2-40B4-BE49-F238E27FC236}">
                <a16:creationId xmlns:a16="http://schemas.microsoft.com/office/drawing/2014/main" id="{A07DAE72-01F1-4CE2-ADB2-B72CD69DA7B9}"/>
              </a:ext>
            </a:extLst>
          </p:cNvPr>
          <p:cNvSpPr/>
          <p:nvPr/>
        </p:nvSpPr>
        <p:spPr>
          <a:xfrm rot="8749036">
            <a:off x="5615469" y="1668439"/>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Shape 101">
            <a:extLst>
              <a:ext uri="{FF2B5EF4-FFF2-40B4-BE49-F238E27FC236}">
                <a16:creationId xmlns:a16="http://schemas.microsoft.com/office/drawing/2014/main" id="{5DCE4141-C40C-4A04-BECC-495C341BAFBF}"/>
              </a:ext>
            </a:extLst>
          </p:cNvPr>
          <p:cNvSpPr/>
          <p:nvPr/>
        </p:nvSpPr>
        <p:spPr>
          <a:xfrm rot="9872357">
            <a:off x="5620960" y="1741159"/>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Shape 102">
            <a:extLst>
              <a:ext uri="{FF2B5EF4-FFF2-40B4-BE49-F238E27FC236}">
                <a16:creationId xmlns:a16="http://schemas.microsoft.com/office/drawing/2014/main" id="{ED45E265-70C9-4EC8-81E0-975DE19BF56C}"/>
              </a:ext>
            </a:extLst>
          </p:cNvPr>
          <p:cNvSpPr/>
          <p:nvPr/>
        </p:nvSpPr>
        <p:spPr>
          <a:xfrm rot="13152479" flipH="1">
            <a:off x="5570961" y="1733738"/>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Shape 103">
            <a:extLst>
              <a:ext uri="{FF2B5EF4-FFF2-40B4-BE49-F238E27FC236}">
                <a16:creationId xmlns:a16="http://schemas.microsoft.com/office/drawing/2014/main" id="{1E1CACAD-F3F3-4D3D-9971-8E2370F18B35}"/>
              </a:ext>
            </a:extLst>
          </p:cNvPr>
          <p:cNvSpPr/>
          <p:nvPr/>
        </p:nvSpPr>
        <p:spPr>
          <a:xfrm rot="14657042">
            <a:off x="5532573" y="1701407"/>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Shape 104">
            <a:extLst>
              <a:ext uri="{FF2B5EF4-FFF2-40B4-BE49-F238E27FC236}">
                <a16:creationId xmlns:a16="http://schemas.microsoft.com/office/drawing/2014/main" id="{5190D044-1422-494E-B3C8-16A5B3775268}"/>
              </a:ext>
            </a:extLst>
          </p:cNvPr>
          <p:cNvSpPr/>
          <p:nvPr/>
        </p:nvSpPr>
        <p:spPr>
          <a:xfrm rot="5449776">
            <a:off x="5678473" y="169203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4CB5C070-E029-4392-91B0-87BE64FD5010}"/>
              </a:ext>
            </a:extLst>
          </p:cNvPr>
          <p:cNvSpPr/>
          <p:nvPr/>
        </p:nvSpPr>
        <p:spPr>
          <a:xfrm rot="9425456">
            <a:off x="5592239" y="1816802"/>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Shape 106">
            <a:extLst>
              <a:ext uri="{FF2B5EF4-FFF2-40B4-BE49-F238E27FC236}">
                <a16:creationId xmlns:a16="http://schemas.microsoft.com/office/drawing/2014/main" id="{A5701C2D-6BD0-4EA2-ADA4-CD7F71BB6785}"/>
              </a:ext>
            </a:extLst>
          </p:cNvPr>
          <p:cNvSpPr/>
          <p:nvPr/>
        </p:nvSpPr>
        <p:spPr>
          <a:xfrm rot="9425456">
            <a:off x="5703998" y="177802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3E32B1A-3FC3-49DB-B0CD-4B56B3DB1280}"/>
              </a:ext>
            </a:extLst>
          </p:cNvPr>
          <p:cNvSpPr/>
          <p:nvPr/>
        </p:nvSpPr>
        <p:spPr>
          <a:xfrm rot="9425456" flipH="1">
            <a:off x="5655495" y="1850084"/>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AB949021-B3F8-4ECC-A95A-3B892E43C47E}"/>
              </a:ext>
            </a:extLst>
          </p:cNvPr>
          <p:cNvSpPr/>
          <p:nvPr/>
        </p:nvSpPr>
        <p:spPr>
          <a:xfrm rot="11953095" flipH="1">
            <a:off x="5528768" y="1847660"/>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42458AD-2C92-4B11-B3FB-478F7B1E1A52}"/>
              </a:ext>
            </a:extLst>
          </p:cNvPr>
          <p:cNvSpPr/>
          <p:nvPr/>
        </p:nvSpPr>
        <p:spPr>
          <a:xfrm rot="9954140" flipH="1">
            <a:off x="5564484" y="1944046"/>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BF2B9342-BBE6-4676-9C62-737E9D6965EE}"/>
              </a:ext>
            </a:extLst>
          </p:cNvPr>
          <p:cNvSpPr/>
          <p:nvPr/>
        </p:nvSpPr>
        <p:spPr>
          <a:xfrm rot="9954140">
            <a:off x="5630142" y="194173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C0690E66-A957-4E38-BD68-92DEF1A319CF}"/>
              </a:ext>
            </a:extLst>
          </p:cNvPr>
          <p:cNvSpPr/>
          <p:nvPr/>
        </p:nvSpPr>
        <p:spPr>
          <a:xfrm rot="8882773">
            <a:off x="5712495" y="196424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A078DCAC-97BE-4524-A2F8-A10E53FCAA3C}"/>
              </a:ext>
            </a:extLst>
          </p:cNvPr>
          <p:cNvSpPr/>
          <p:nvPr/>
        </p:nvSpPr>
        <p:spPr>
          <a:xfrm rot="11049622">
            <a:off x="5808772" y="1527229"/>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92626DF-BC44-4483-B182-117861749C65}"/>
              </a:ext>
            </a:extLst>
          </p:cNvPr>
          <p:cNvSpPr/>
          <p:nvPr/>
        </p:nvSpPr>
        <p:spPr>
          <a:xfrm rot="9394774">
            <a:off x="5901620" y="16792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2820E4C7-337D-4FFE-938A-054BBD97C684}"/>
              </a:ext>
            </a:extLst>
          </p:cNvPr>
          <p:cNvSpPr/>
          <p:nvPr/>
        </p:nvSpPr>
        <p:spPr>
          <a:xfrm rot="10518095">
            <a:off x="5892924" y="1751726"/>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1BBCD459-B711-4709-8CF7-DED55A8D65B6}"/>
              </a:ext>
            </a:extLst>
          </p:cNvPr>
          <p:cNvSpPr/>
          <p:nvPr/>
        </p:nvSpPr>
        <p:spPr>
          <a:xfrm rot="13798217" flipH="1">
            <a:off x="5845909" y="173365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Shape 117">
            <a:extLst>
              <a:ext uri="{FF2B5EF4-FFF2-40B4-BE49-F238E27FC236}">
                <a16:creationId xmlns:a16="http://schemas.microsoft.com/office/drawing/2014/main" id="{B4E3C58F-D6BA-44B0-95EE-179BED6B9388}"/>
              </a:ext>
            </a:extLst>
          </p:cNvPr>
          <p:cNvSpPr/>
          <p:nvPr/>
        </p:nvSpPr>
        <p:spPr>
          <a:xfrm rot="15302780">
            <a:off x="5813238" y="169735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Shape 118">
            <a:extLst>
              <a:ext uri="{FF2B5EF4-FFF2-40B4-BE49-F238E27FC236}">
                <a16:creationId xmlns:a16="http://schemas.microsoft.com/office/drawing/2014/main" id="{D68BE838-077D-4105-8E1F-C34CB9BB93D1}"/>
              </a:ext>
            </a:extLst>
          </p:cNvPr>
          <p:cNvSpPr/>
          <p:nvPr/>
        </p:nvSpPr>
        <p:spPr>
          <a:xfrm rot="6095514">
            <a:off x="5958388" y="1714406"/>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Shape 119">
            <a:extLst>
              <a:ext uri="{FF2B5EF4-FFF2-40B4-BE49-F238E27FC236}">
                <a16:creationId xmlns:a16="http://schemas.microsoft.com/office/drawing/2014/main" id="{A327339B-FA5D-4F28-A291-48F4D9500B30}"/>
              </a:ext>
            </a:extLst>
          </p:cNvPr>
          <p:cNvSpPr/>
          <p:nvPr/>
        </p:nvSpPr>
        <p:spPr>
          <a:xfrm rot="10071194">
            <a:off x="5849976" y="1821640"/>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Shape 120">
            <a:extLst>
              <a:ext uri="{FF2B5EF4-FFF2-40B4-BE49-F238E27FC236}">
                <a16:creationId xmlns:a16="http://schemas.microsoft.com/office/drawing/2014/main" id="{51729D97-7AE0-4220-BD2B-DDF144996782}"/>
              </a:ext>
            </a:extLst>
          </p:cNvPr>
          <p:cNvSpPr/>
          <p:nvPr/>
        </p:nvSpPr>
        <p:spPr>
          <a:xfrm rot="10071194">
            <a:off x="5967283" y="180365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Shape 121">
            <a:extLst>
              <a:ext uri="{FF2B5EF4-FFF2-40B4-BE49-F238E27FC236}">
                <a16:creationId xmlns:a16="http://schemas.microsoft.com/office/drawing/2014/main" id="{B9AED63C-8F8F-4CF9-9BC2-775E3613B1D3}"/>
              </a:ext>
            </a:extLst>
          </p:cNvPr>
          <p:cNvSpPr/>
          <p:nvPr/>
        </p:nvSpPr>
        <p:spPr>
          <a:xfrm rot="10071194" flipH="1">
            <a:off x="5905646" y="1865965"/>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4F1EB60B-02D7-4059-AC72-EA583835103A}"/>
              </a:ext>
            </a:extLst>
          </p:cNvPr>
          <p:cNvSpPr/>
          <p:nvPr/>
        </p:nvSpPr>
        <p:spPr>
          <a:xfrm rot="12598833" flipH="1">
            <a:off x="5781618" y="1840778"/>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D1EEEAAC-3DD2-46F7-BD92-F05E0EF8844D}"/>
              </a:ext>
            </a:extLst>
          </p:cNvPr>
          <p:cNvSpPr/>
          <p:nvPr/>
        </p:nvSpPr>
        <p:spPr>
          <a:xfrm rot="10599878" flipH="1">
            <a:off x="5798028" y="1941895"/>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E2CA6761-0EFD-450E-A338-DC87109FD1DE}"/>
              </a:ext>
            </a:extLst>
          </p:cNvPr>
          <p:cNvSpPr/>
          <p:nvPr/>
        </p:nvSpPr>
        <p:spPr>
          <a:xfrm rot="10599878">
            <a:off x="5863005" y="195119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C7DB4368-08C3-449F-BA07-41A8B1003496}"/>
              </a:ext>
            </a:extLst>
          </p:cNvPr>
          <p:cNvSpPr/>
          <p:nvPr/>
        </p:nvSpPr>
        <p:spPr>
          <a:xfrm rot="9528511">
            <a:off x="5939546" y="1988133"/>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F78AFB31-BF01-4A3B-B610-E5EA00A775F7}"/>
              </a:ext>
            </a:extLst>
          </p:cNvPr>
          <p:cNvSpPr/>
          <p:nvPr/>
        </p:nvSpPr>
        <p:spPr>
          <a:xfrm rot="9119031">
            <a:off x="2475448" y="1645299"/>
            <a:ext cx="3408465" cy="1303322"/>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469665 w 3663822"/>
              <a:gd name="connsiteY0" fmla="*/ 877711 h 1276184"/>
              <a:gd name="connsiteX1" fmla="*/ 0 w 3663822"/>
              <a:gd name="connsiteY1" fmla="*/ 0 h 1276184"/>
              <a:gd name="connsiteX0" fmla="*/ 3469665 w 3745139"/>
              <a:gd name="connsiteY0" fmla="*/ 877711 h 1377697"/>
              <a:gd name="connsiteX1" fmla="*/ 0 w 3745139"/>
              <a:gd name="connsiteY1" fmla="*/ 0 h 1377697"/>
              <a:gd name="connsiteX0" fmla="*/ 3469665 w 3735542"/>
              <a:gd name="connsiteY0" fmla="*/ 877711 h 1405395"/>
              <a:gd name="connsiteX1" fmla="*/ 0 w 3735542"/>
              <a:gd name="connsiteY1" fmla="*/ 0 h 1405395"/>
              <a:gd name="connsiteX0" fmla="*/ 3469665 w 3810545"/>
              <a:gd name="connsiteY0" fmla="*/ 877711 h 1510115"/>
              <a:gd name="connsiteX1" fmla="*/ 0 w 3810545"/>
              <a:gd name="connsiteY1" fmla="*/ 0 h 1510115"/>
              <a:gd name="connsiteX0" fmla="*/ 3469665 w 3848855"/>
              <a:gd name="connsiteY0" fmla="*/ 877711 h 1546680"/>
              <a:gd name="connsiteX1" fmla="*/ 0 w 3848855"/>
              <a:gd name="connsiteY1" fmla="*/ 0 h 1546680"/>
              <a:gd name="connsiteX0" fmla="*/ 3469665 w 3835274"/>
              <a:gd name="connsiteY0" fmla="*/ 877711 h 1539042"/>
              <a:gd name="connsiteX1" fmla="*/ 0 w 3835274"/>
              <a:gd name="connsiteY1" fmla="*/ 0 h 1539042"/>
              <a:gd name="connsiteX0" fmla="*/ 3469665 w 3812314"/>
              <a:gd name="connsiteY0" fmla="*/ 877711 h 1512637"/>
              <a:gd name="connsiteX1" fmla="*/ 0 w 3812314"/>
              <a:gd name="connsiteY1" fmla="*/ 0 h 1512637"/>
            </a:gdLst>
            <a:ahLst/>
            <a:cxnLst>
              <a:cxn ang="0">
                <a:pos x="connsiteX0" y="connsiteY0"/>
              </a:cxn>
              <a:cxn ang="0">
                <a:pos x="connsiteX1" y="connsiteY1"/>
              </a:cxn>
            </a:cxnLst>
            <a:rect l="l" t="t" r="r" b="b"/>
            <a:pathLst>
              <a:path w="3812314" h="1512637">
                <a:moveTo>
                  <a:pt x="3469665" y="877711"/>
                </a:moveTo>
                <a:cubicBezTo>
                  <a:pt x="4709766" y="1910681"/>
                  <a:pt x="2360169" y="1727795"/>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2F56C10A-C3BE-42A7-A0C2-C585F77EAE15}"/>
              </a:ext>
            </a:extLst>
          </p:cNvPr>
          <p:cNvSpPr/>
          <p:nvPr/>
        </p:nvSpPr>
        <p:spPr>
          <a:xfrm rot="10800000">
            <a:off x="5867286" y="1367628"/>
            <a:ext cx="1617466" cy="1309814"/>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Lst>
            <a:ahLst/>
            <a:cxnLst>
              <a:cxn ang="0">
                <a:pos x="connsiteX0" y="connsiteY0"/>
              </a:cxn>
              <a:cxn ang="0">
                <a:pos x="connsiteX1" y="connsiteY1"/>
              </a:cxn>
            </a:cxnLst>
            <a:rect l="l" t="t" r="r" b="b"/>
            <a:pathLst>
              <a:path w="1809110" h="1520172">
                <a:moveTo>
                  <a:pt x="1804414" y="1305088"/>
                </a:moveTo>
                <a:cubicBezTo>
                  <a:pt x="1863343" y="2107039"/>
                  <a:pt x="1373631" y="440109"/>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Freeform: Shape 133">
            <a:extLst>
              <a:ext uri="{FF2B5EF4-FFF2-40B4-BE49-F238E27FC236}">
                <a16:creationId xmlns:a16="http://schemas.microsoft.com/office/drawing/2014/main" id="{79A6FBED-0AD1-4597-8CB7-92F3B7E8C0C3}"/>
              </a:ext>
            </a:extLst>
          </p:cNvPr>
          <p:cNvSpPr/>
          <p:nvPr/>
        </p:nvSpPr>
        <p:spPr>
          <a:xfrm rot="9119031">
            <a:off x="2309514" y="1646710"/>
            <a:ext cx="3589700" cy="1283549"/>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766812 w 3943311"/>
              <a:gd name="connsiteY0" fmla="*/ 501741 h 1056138"/>
              <a:gd name="connsiteX1" fmla="*/ 0 w 3943311"/>
              <a:gd name="connsiteY1" fmla="*/ 0 h 1056138"/>
              <a:gd name="connsiteX0" fmla="*/ 3766812 w 4013432"/>
              <a:gd name="connsiteY0" fmla="*/ 501741 h 1239818"/>
              <a:gd name="connsiteX1" fmla="*/ 0 w 4013432"/>
              <a:gd name="connsiteY1" fmla="*/ 0 h 1239818"/>
              <a:gd name="connsiteX0" fmla="*/ 3766812 w 4013077"/>
              <a:gd name="connsiteY0" fmla="*/ 501741 h 1234680"/>
              <a:gd name="connsiteX1" fmla="*/ 0 w 4013077"/>
              <a:gd name="connsiteY1" fmla="*/ 0 h 1234680"/>
              <a:gd name="connsiteX0" fmla="*/ 3766273 w 4012591"/>
              <a:gd name="connsiteY0" fmla="*/ 523033 h 1244306"/>
              <a:gd name="connsiteX1" fmla="*/ 0 w 4012591"/>
              <a:gd name="connsiteY1" fmla="*/ 0 h 1244306"/>
              <a:gd name="connsiteX0" fmla="*/ 3766273 w 4012139"/>
              <a:gd name="connsiteY0" fmla="*/ 523033 h 1256093"/>
              <a:gd name="connsiteX1" fmla="*/ 0 w 4012139"/>
              <a:gd name="connsiteY1" fmla="*/ 0 h 1256093"/>
              <a:gd name="connsiteX0" fmla="*/ 3766273 w 4013316"/>
              <a:gd name="connsiteY0" fmla="*/ 523033 h 1373767"/>
              <a:gd name="connsiteX1" fmla="*/ 0 w 4013316"/>
              <a:gd name="connsiteY1" fmla="*/ 0 h 1373767"/>
              <a:gd name="connsiteX0" fmla="*/ 3766273 w 4012467"/>
              <a:gd name="connsiteY0" fmla="*/ 523033 h 1408722"/>
              <a:gd name="connsiteX1" fmla="*/ 0 w 4012467"/>
              <a:gd name="connsiteY1" fmla="*/ 0 h 1408722"/>
              <a:gd name="connsiteX0" fmla="*/ 3766273 w 4011879"/>
              <a:gd name="connsiteY0" fmla="*/ 523033 h 1400527"/>
              <a:gd name="connsiteX1" fmla="*/ 0 w 4011879"/>
              <a:gd name="connsiteY1" fmla="*/ 0 h 1400527"/>
              <a:gd name="connsiteX0" fmla="*/ 3766273 w 4000756"/>
              <a:gd name="connsiteY0" fmla="*/ 523033 h 1397659"/>
              <a:gd name="connsiteX1" fmla="*/ 0 w 4000756"/>
              <a:gd name="connsiteY1" fmla="*/ 0 h 1397659"/>
              <a:gd name="connsiteX0" fmla="*/ 3766273 w 4004831"/>
              <a:gd name="connsiteY0" fmla="*/ 523033 h 1486511"/>
              <a:gd name="connsiteX1" fmla="*/ 0 w 4004831"/>
              <a:gd name="connsiteY1" fmla="*/ 0 h 1486511"/>
              <a:gd name="connsiteX0" fmla="*/ 3766273 w 4015022"/>
              <a:gd name="connsiteY0" fmla="*/ 523033 h 1489689"/>
              <a:gd name="connsiteX1" fmla="*/ 0 w 4015022"/>
              <a:gd name="connsiteY1" fmla="*/ 0 h 1489689"/>
            </a:gdLst>
            <a:ahLst/>
            <a:cxnLst>
              <a:cxn ang="0">
                <a:pos x="connsiteX0" y="connsiteY0"/>
              </a:cxn>
              <a:cxn ang="0">
                <a:pos x="connsiteX1" y="connsiteY1"/>
              </a:cxn>
            </a:cxnLst>
            <a:rect l="l" t="t" r="r" b="b"/>
            <a:pathLst>
              <a:path w="4015022" h="1489689">
                <a:moveTo>
                  <a:pt x="3766273" y="523033"/>
                </a:moveTo>
                <a:cubicBezTo>
                  <a:pt x="4636166" y="1704285"/>
                  <a:pt x="3187524" y="2092483"/>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Freeform: Shape 135">
            <a:extLst>
              <a:ext uri="{FF2B5EF4-FFF2-40B4-BE49-F238E27FC236}">
                <a16:creationId xmlns:a16="http://schemas.microsoft.com/office/drawing/2014/main" id="{0DBBD1EC-47BC-4750-8423-395811CF05C3}"/>
              </a:ext>
            </a:extLst>
          </p:cNvPr>
          <p:cNvSpPr/>
          <p:nvPr/>
        </p:nvSpPr>
        <p:spPr>
          <a:xfrm rot="9119031">
            <a:off x="2235841" y="1619818"/>
            <a:ext cx="3654605" cy="1245514"/>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469665 w 3663822"/>
              <a:gd name="connsiteY0" fmla="*/ 877711 h 1276184"/>
              <a:gd name="connsiteX1" fmla="*/ 0 w 3663822"/>
              <a:gd name="connsiteY1" fmla="*/ 0 h 1276184"/>
              <a:gd name="connsiteX0" fmla="*/ 3914916 w 4083710"/>
              <a:gd name="connsiteY0" fmla="*/ 121996 h 884020"/>
              <a:gd name="connsiteX1" fmla="*/ 0 w 4083710"/>
              <a:gd name="connsiteY1" fmla="*/ 0 h 884020"/>
              <a:gd name="connsiteX0" fmla="*/ 3914916 w 4249759"/>
              <a:gd name="connsiteY0" fmla="*/ 121996 h 1226480"/>
              <a:gd name="connsiteX1" fmla="*/ 0 w 4249759"/>
              <a:gd name="connsiteY1" fmla="*/ 0 h 1226480"/>
              <a:gd name="connsiteX0" fmla="*/ 3914916 w 4247899"/>
              <a:gd name="connsiteY0" fmla="*/ 121996 h 1237430"/>
              <a:gd name="connsiteX1" fmla="*/ 0 w 4247899"/>
              <a:gd name="connsiteY1" fmla="*/ 0 h 1237430"/>
              <a:gd name="connsiteX0" fmla="*/ 3914916 w 4228103"/>
              <a:gd name="connsiteY0" fmla="*/ 121996 h 1375281"/>
              <a:gd name="connsiteX1" fmla="*/ 0 w 4228103"/>
              <a:gd name="connsiteY1" fmla="*/ 0 h 1375281"/>
              <a:gd name="connsiteX0" fmla="*/ 3914916 w 4193375"/>
              <a:gd name="connsiteY0" fmla="*/ 121996 h 1357493"/>
              <a:gd name="connsiteX1" fmla="*/ 0 w 4193375"/>
              <a:gd name="connsiteY1" fmla="*/ 0 h 1357493"/>
              <a:gd name="connsiteX0" fmla="*/ 3914916 w 4174434"/>
              <a:gd name="connsiteY0" fmla="*/ 121996 h 1347965"/>
              <a:gd name="connsiteX1" fmla="*/ 0 w 4174434"/>
              <a:gd name="connsiteY1" fmla="*/ 0 h 1347965"/>
              <a:gd name="connsiteX0" fmla="*/ 3914916 w 4127851"/>
              <a:gd name="connsiteY0" fmla="*/ 121996 h 1405653"/>
              <a:gd name="connsiteX1" fmla="*/ 0 w 4127851"/>
              <a:gd name="connsiteY1" fmla="*/ 0 h 1405653"/>
              <a:gd name="connsiteX0" fmla="*/ 3914916 w 4270260"/>
              <a:gd name="connsiteY0" fmla="*/ 121996 h 1609187"/>
              <a:gd name="connsiteX1" fmla="*/ 0 w 4270260"/>
              <a:gd name="connsiteY1" fmla="*/ 0 h 1609187"/>
              <a:gd name="connsiteX0" fmla="*/ 3914916 w 4148027"/>
              <a:gd name="connsiteY0" fmla="*/ 121996 h 1318763"/>
              <a:gd name="connsiteX1" fmla="*/ 0 w 4148027"/>
              <a:gd name="connsiteY1" fmla="*/ 0 h 1318763"/>
              <a:gd name="connsiteX0" fmla="*/ 3914916 w 4027620"/>
              <a:gd name="connsiteY0" fmla="*/ 121996 h 1469284"/>
              <a:gd name="connsiteX1" fmla="*/ 0 w 4027620"/>
              <a:gd name="connsiteY1" fmla="*/ 0 h 1469284"/>
              <a:gd name="connsiteX0" fmla="*/ 3914916 w 4087617"/>
              <a:gd name="connsiteY0" fmla="*/ 121996 h 1445545"/>
              <a:gd name="connsiteX1" fmla="*/ 0 w 4087617"/>
              <a:gd name="connsiteY1" fmla="*/ 0 h 1445545"/>
            </a:gdLst>
            <a:ahLst/>
            <a:cxnLst>
              <a:cxn ang="0">
                <a:pos x="connsiteX0" y="connsiteY0"/>
              </a:cxn>
              <a:cxn ang="0">
                <a:pos x="connsiteX1" y="connsiteY1"/>
              </a:cxn>
            </a:cxnLst>
            <a:rect l="l" t="t" r="r" b="b"/>
            <a:pathLst>
              <a:path w="4087617" h="1445545">
                <a:moveTo>
                  <a:pt x="3914916" y="121996"/>
                </a:moveTo>
                <a:cubicBezTo>
                  <a:pt x="4186130" y="826464"/>
                  <a:pt x="4744692" y="2775348"/>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a:extLst>
              <a:ext uri="{FF2B5EF4-FFF2-40B4-BE49-F238E27FC236}">
                <a16:creationId xmlns:a16="http://schemas.microsoft.com/office/drawing/2014/main" id="{500551A6-2BF6-4FDE-8932-3F841C779BEA}"/>
              </a:ext>
            </a:extLst>
          </p:cNvPr>
          <p:cNvGrpSpPr/>
          <p:nvPr/>
        </p:nvGrpSpPr>
        <p:grpSpPr>
          <a:xfrm>
            <a:off x="6761546" y="1948435"/>
            <a:ext cx="853962" cy="856420"/>
            <a:chOff x="6558237" y="2699152"/>
            <a:chExt cx="955143" cy="993962"/>
          </a:xfrm>
        </p:grpSpPr>
        <p:sp>
          <p:nvSpPr>
            <p:cNvPr id="138" name="Freeform: Shape 137">
              <a:extLst>
                <a:ext uri="{FF2B5EF4-FFF2-40B4-BE49-F238E27FC236}">
                  <a16:creationId xmlns:a16="http://schemas.microsoft.com/office/drawing/2014/main" id="{30881D01-BEB4-4680-8EB0-263BF58BC8B8}"/>
                </a:ext>
              </a:extLst>
            </p:cNvPr>
            <p:cNvSpPr/>
            <p:nvPr/>
          </p:nvSpPr>
          <p:spPr>
            <a:xfrm rot="12424286">
              <a:off x="7329918" y="3011293"/>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5B36964E-AA85-4E85-8C2E-B68F83719AE5}"/>
                </a:ext>
              </a:extLst>
            </p:cNvPr>
            <p:cNvSpPr/>
            <p:nvPr/>
          </p:nvSpPr>
          <p:spPr>
            <a:xfrm rot="10769438">
              <a:off x="7371596" y="3187420"/>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Shape 139">
              <a:extLst>
                <a:ext uri="{FF2B5EF4-FFF2-40B4-BE49-F238E27FC236}">
                  <a16:creationId xmlns:a16="http://schemas.microsoft.com/office/drawing/2014/main" id="{048C6384-6891-448D-9C54-5194C723522C}"/>
                </a:ext>
              </a:extLst>
            </p:cNvPr>
            <p:cNvSpPr/>
            <p:nvPr/>
          </p:nvSpPr>
          <p:spPr>
            <a:xfrm rot="11892759">
              <a:off x="7329912" y="3261063"/>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Freeform: Shape 140">
              <a:extLst>
                <a:ext uri="{FF2B5EF4-FFF2-40B4-BE49-F238E27FC236}">
                  <a16:creationId xmlns:a16="http://schemas.microsoft.com/office/drawing/2014/main" id="{71FBBB31-1B13-4551-99BB-75FC3C02F324}"/>
                </a:ext>
              </a:extLst>
            </p:cNvPr>
            <p:cNvSpPr/>
            <p:nvPr/>
          </p:nvSpPr>
          <p:spPr>
            <a:xfrm rot="15172881" flipH="1">
              <a:off x="7287344" y="322554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27D87652-6D03-48B8-B38C-16DC878F4826}"/>
                </a:ext>
              </a:extLst>
            </p:cNvPr>
            <p:cNvSpPr/>
            <p:nvPr/>
          </p:nvSpPr>
          <p:spPr>
            <a:xfrm rot="16677444">
              <a:off x="7270086" y="31725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07E2F4A4-87CC-4CCE-8A7B-9FABDDD48A98}"/>
                </a:ext>
              </a:extLst>
            </p:cNvPr>
            <p:cNvSpPr/>
            <p:nvPr/>
          </p:nvSpPr>
          <p:spPr>
            <a:xfrm rot="7470178">
              <a:off x="7411925" y="3253937"/>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DA56D8B-6692-4087-BA4A-16FD9666B701}"/>
                </a:ext>
              </a:extLst>
            </p:cNvPr>
            <p:cNvSpPr/>
            <p:nvPr/>
          </p:nvSpPr>
          <p:spPr>
            <a:xfrm rot="11445858">
              <a:off x="7253698" y="3318967"/>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Shape 144">
              <a:extLst>
                <a:ext uri="{FF2B5EF4-FFF2-40B4-BE49-F238E27FC236}">
                  <a16:creationId xmlns:a16="http://schemas.microsoft.com/office/drawing/2014/main" id="{1FD45677-1F67-4DF1-A6CF-F6CF00972C94}"/>
                </a:ext>
              </a:extLst>
            </p:cNvPr>
            <p:cNvSpPr/>
            <p:nvPr/>
          </p:nvSpPr>
          <p:spPr>
            <a:xfrm rot="11445858">
              <a:off x="7382678" y="335082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Shape 145">
              <a:extLst>
                <a:ext uri="{FF2B5EF4-FFF2-40B4-BE49-F238E27FC236}">
                  <a16:creationId xmlns:a16="http://schemas.microsoft.com/office/drawing/2014/main" id="{CF1119D7-F420-4C41-A035-7242566E2854}"/>
                </a:ext>
              </a:extLst>
            </p:cNvPr>
            <p:cNvSpPr/>
            <p:nvPr/>
          </p:nvSpPr>
          <p:spPr>
            <a:xfrm rot="11445858" flipH="1">
              <a:off x="7290905" y="3391185"/>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Shape 146">
              <a:extLst>
                <a:ext uri="{FF2B5EF4-FFF2-40B4-BE49-F238E27FC236}">
                  <a16:creationId xmlns:a16="http://schemas.microsoft.com/office/drawing/2014/main" id="{95C512C3-DEEA-44DC-8D9E-7626C90A8C02}"/>
                </a:ext>
              </a:extLst>
            </p:cNvPr>
            <p:cNvSpPr/>
            <p:nvPr/>
          </p:nvSpPr>
          <p:spPr>
            <a:xfrm rot="13973497" flipH="1">
              <a:off x="7174505" y="3310253"/>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D18F17E9-BC1A-43D9-A69A-45CABC0436F8}"/>
                </a:ext>
              </a:extLst>
            </p:cNvPr>
            <p:cNvSpPr/>
            <p:nvPr/>
          </p:nvSpPr>
          <p:spPr>
            <a:xfrm rot="11974542" flipH="1">
              <a:off x="7145725" y="3425498"/>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980AC5D3-DD1B-40BB-A656-26D6F392D63C}"/>
                </a:ext>
              </a:extLst>
            </p:cNvPr>
            <p:cNvSpPr/>
            <p:nvPr/>
          </p:nvSpPr>
          <p:spPr>
            <a:xfrm rot="11974542">
              <a:off x="7208584" y="346314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EA8D600E-75AA-40E2-9D8A-D9B1AF10D39C}"/>
                </a:ext>
              </a:extLst>
            </p:cNvPr>
            <p:cNvSpPr/>
            <p:nvPr/>
          </p:nvSpPr>
          <p:spPr>
            <a:xfrm rot="10903175">
              <a:off x="7270752" y="353595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58DE1112-4DA2-4CAD-BF9F-E24A4A3E65D4}"/>
                </a:ext>
              </a:extLst>
            </p:cNvPr>
            <p:cNvSpPr/>
            <p:nvPr/>
          </p:nvSpPr>
          <p:spPr>
            <a:xfrm rot="12424286">
              <a:off x="7018487" y="2851901"/>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Shape 153">
              <a:extLst>
                <a:ext uri="{FF2B5EF4-FFF2-40B4-BE49-F238E27FC236}">
                  <a16:creationId xmlns:a16="http://schemas.microsoft.com/office/drawing/2014/main" id="{EF3C5308-7D3B-4A6E-923B-5A005511DCE7}"/>
                </a:ext>
              </a:extLst>
            </p:cNvPr>
            <p:cNvSpPr/>
            <p:nvPr/>
          </p:nvSpPr>
          <p:spPr>
            <a:xfrm rot="10769438">
              <a:off x="7060165" y="3028028"/>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Shape 154">
              <a:extLst>
                <a:ext uri="{FF2B5EF4-FFF2-40B4-BE49-F238E27FC236}">
                  <a16:creationId xmlns:a16="http://schemas.microsoft.com/office/drawing/2014/main" id="{75374F18-4D93-4024-9E5E-41F4F202EEFE}"/>
                </a:ext>
              </a:extLst>
            </p:cNvPr>
            <p:cNvSpPr/>
            <p:nvPr/>
          </p:nvSpPr>
          <p:spPr>
            <a:xfrm rot="11892759">
              <a:off x="7018481" y="3101671"/>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Shape 155">
              <a:extLst>
                <a:ext uri="{FF2B5EF4-FFF2-40B4-BE49-F238E27FC236}">
                  <a16:creationId xmlns:a16="http://schemas.microsoft.com/office/drawing/2014/main" id="{2F7475F7-CB32-4ACE-8157-ADDBE01BD494}"/>
                </a:ext>
              </a:extLst>
            </p:cNvPr>
            <p:cNvSpPr/>
            <p:nvPr/>
          </p:nvSpPr>
          <p:spPr>
            <a:xfrm rot="15172881" flipH="1">
              <a:off x="6975913" y="306615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353A1FAA-C1A5-4FA4-9C46-F3FDEBA36C2A}"/>
                </a:ext>
              </a:extLst>
            </p:cNvPr>
            <p:cNvSpPr/>
            <p:nvPr/>
          </p:nvSpPr>
          <p:spPr>
            <a:xfrm rot="16677444">
              <a:off x="6958655" y="301312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C40AF88A-1D0D-455B-8D32-DF22184DE8A9}"/>
                </a:ext>
              </a:extLst>
            </p:cNvPr>
            <p:cNvSpPr/>
            <p:nvPr/>
          </p:nvSpPr>
          <p:spPr>
            <a:xfrm rot="7470178">
              <a:off x="7100494" y="309454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BD132D49-20AB-46B4-86B6-E56E95BFEEA0}"/>
                </a:ext>
              </a:extLst>
            </p:cNvPr>
            <p:cNvSpPr/>
            <p:nvPr/>
          </p:nvSpPr>
          <p:spPr>
            <a:xfrm rot="11445858">
              <a:off x="6942267" y="315957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EE40C558-4BE1-4A09-9B71-329B22905300}"/>
                </a:ext>
              </a:extLst>
            </p:cNvPr>
            <p:cNvSpPr/>
            <p:nvPr/>
          </p:nvSpPr>
          <p:spPr>
            <a:xfrm rot="11445858">
              <a:off x="7071247" y="319142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Shape 160">
              <a:extLst>
                <a:ext uri="{FF2B5EF4-FFF2-40B4-BE49-F238E27FC236}">
                  <a16:creationId xmlns:a16="http://schemas.microsoft.com/office/drawing/2014/main" id="{8BAB25CE-0983-4E69-BB45-16DFEB2CA7C9}"/>
                </a:ext>
              </a:extLst>
            </p:cNvPr>
            <p:cNvSpPr/>
            <p:nvPr/>
          </p:nvSpPr>
          <p:spPr>
            <a:xfrm rot="11445858" flipH="1">
              <a:off x="6979474" y="3231793"/>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26A56036-2C36-4FD7-8A20-9BC715964B90}"/>
                </a:ext>
              </a:extLst>
            </p:cNvPr>
            <p:cNvSpPr/>
            <p:nvPr/>
          </p:nvSpPr>
          <p:spPr>
            <a:xfrm rot="13973497" flipH="1">
              <a:off x="6863074" y="3150861"/>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Shape 162">
              <a:extLst>
                <a:ext uri="{FF2B5EF4-FFF2-40B4-BE49-F238E27FC236}">
                  <a16:creationId xmlns:a16="http://schemas.microsoft.com/office/drawing/2014/main" id="{0DB22C81-CC68-4BDD-911C-7131BEE70B5A}"/>
                </a:ext>
              </a:extLst>
            </p:cNvPr>
            <p:cNvSpPr/>
            <p:nvPr/>
          </p:nvSpPr>
          <p:spPr>
            <a:xfrm rot="11974542" flipH="1">
              <a:off x="6834294" y="3266106"/>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Shape 163">
              <a:extLst>
                <a:ext uri="{FF2B5EF4-FFF2-40B4-BE49-F238E27FC236}">
                  <a16:creationId xmlns:a16="http://schemas.microsoft.com/office/drawing/2014/main" id="{FE852E16-E7FE-4664-8682-615866149EEE}"/>
                </a:ext>
              </a:extLst>
            </p:cNvPr>
            <p:cNvSpPr/>
            <p:nvPr/>
          </p:nvSpPr>
          <p:spPr>
            <a:xfrm rot="11974542">
              <a:off x="6897153" y="330374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Shape 164">
              <a:extLst>
                <a:ext uri="{FF2B5EF4-FFF2-40B4-BE49-F238E27FC236}">
                  <a16:creationId xmlns:a16="http://schemas.microsoft.com/office/drawing/2014/main" id="{2DB07F50-0BB2-4E15-BBDC-3BB8A5EFE13B}"/>
                </a:ext>
              </a:extLst>
            </p:cNvPr>
            <p:cNvSpPr/>
            <p:nvPr/>
          </p:nvSpPr>
          <p:spPr>
            <a:xfrm rot="10903175">
              <a:off x="6959321" y="337656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Shape 166">
              <a:extLst>
                <a:ext uri="{FF2B5EF4-FFF2-40B4-BE49-F238E27FC236}">
                  <a16:creationId xmlns:a16="http://schemas.microsoft.com/office/drawing/2014/main" id="{A211F603-DB9C-481A-8D71-01FAA5D40441}"/>
                </a:ext>
              </a:extLst>
            </p:cNvPr>
            <p:cNvSpPr/>
            <p:nvPr/>
          </p:nvSpPr>
          <p:spPr>
            <a:xfrm rot="12424286">
              <a:off x="6767848" y="2699152"/>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Shape 167">
              <a:extLst>
                <a:ext uri="{FF2B5EF4-FFF2-40B4-BE49-F238E27FC236}">
                  <a16:creationId xmlns:a16="http://schemas.microsoft.com/office/drawing/2014/main" id="{B7954912-57EE-4C5D-8D94-D1CB3FAEED45}"/>
                </a:ext>
              </a:extLst>
            </p:cNvPr>
            <p:cNvSpPr/>
            <p:nvPr/>
          </p:nvSpPr>
          <p:spPr>
            <a:xfrm rot="10769438">
              <a:off x="6809526" y="287527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4FB488B0-F547-4A49-A668-3593ED6DCDCA}"/>
                </a:ext>
              </a:extLst>
            </p:cNvPr>
            <p:cNvSpPr/>
            <p:nvPr/>
          </p:nvSpPr>
          <p:spPr>
            <a:xfrm rot="11892759">
              <a:off x="6767842" y="2948922"/>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Shape 169">
              <a:extLst>
                <a:ext uri="{FF2B5EF4-FFF2-40B4-BE49-F238E27FC236}">
                  <a16:creationId xmlns:a16="http://schemas.microsoft.com/office/drawing/2014/main" id="{E09FAC24-691E-4DCC-B63A-B446B4DF4962}"/>
                </a:ext>
              </a:extLst>
            </p:cNvPr>
            <p:cNvSpPr/>
            <p:nvPr/>
          </p:nvSpPr>
          <p:spPr>
            <a:xfrm rot="15172881" flipH="1">
              <a:off x="6725274" y="291340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Shape 170">
              <a:extLst>
                <a:ext uri="{FF2B5EF4-FFF2-40B4-BE49-F238E27FC236}">
                  <a16:creationId xmlns:a16="http://schemas.microsoft.com/office/drawing/2014/main" id="{833BE465-FCFC-4503-9BA0-A1FDB30DC5BB}"/>
                </a:ext>
              </a:extLst>
            </p:cNvPr>
            <p:cNvSpPr/>
            <p:nvPr/>
          </p:nvSpPr>
          <p:spPr>
            <a:xfrm rot="16677444">
              <a:off x="6708016" y="286037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Shape 171">
              <a:extLst>
                <a:ext uri="{FF2B5EF4-FFF2-40B4-BE49-F238E27FC236}">
                  <a16:creationId xmlns:a16="http://schemas.microsoft.com/office/drawing/2014/main" id="{A844AD37-3292-4E8B-BCA4-94D0BB4B09B3}"/>
                </a:ext>
              </a:extLst>
            </p:cNvPr>
            <p:cNvSpPr/>
            <p:nvPr/>
          </p:nvSpPr>
          <p:spPr>
            <a:xfrm rot="7470178">
              <a:off x="6849855" y="294179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Shape 172">
              <a:extLst>
                <a:ext uri="{FF2B5EF4-FFF2-40B4-BE49-F238E27FC236}">
                  <a16:creationId xmlns:a16="http://schemas.microsoft.com/office/drawing/2014/main" id="{C82A7921-288A-4B41-927F-0B16385DAE8B}"/>
                </a:ext>
              </a:extLst>
            </p:cNvPr>
            <p:cNvSpPr/>
            <p:nvPr/>
          </p:nvSpPr>
          <p:spPr>
            <a:xfrm rot="11445858">
              <a:off x="6691628" y="300682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Shape 173">
              <a:extLst>
                <a:ext uri="{FF2B5EF4-FFF2-40B4-BE49-F238E27FC236}">
                  <a16:creationId xmlns:a16="http://schemas.microsoft.com/office/drawing/2014/main" id="{7BA7CF79-F8BD-498E-98B9-FAC53CCBB9D2}"/>
                </a:ext>
              </a:extLst>
            </p:cNvPr>
            <p:cNvSpPr/>
            <p:nvPr/>
          </p:nvSpPr>
          <p:spPr>
            <a:xfrm rot="11445858">
              <a:off x="6820608" y="303868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506414CF-6545-46DA-A851-863EBD1A8EB0}"/>
                </a:ext>
              </a:extLst>
            </p:cNvPr>
            <p:cNvSpPr/>
            <p:nvPr/>
          </p:nvSpPr>
          <p:spPr>
            <a:xfrm rot="11445858" flipH="1">
              <a:off x="6728835" y="3079044"/>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6BDBF372-24E6-4663-A017-87196C1AD325}"/>
                </a:ext>
              </a:extLst>
            </p:cNvPr>
            <p:cNvSpPr/>
            <p:nvPr/>
          </p:nvSpPr>
          <p:spPr>
            <a:xfrm rot="13973497" flipH="1">
              <a:off x="6612435" y="2998112"/>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035220A9-06DA-4C00-9162-1CE40671CB32}"/>
                </a:ext>
              </a:extLst>
            </p:cNvPr>
            <p:cNvSpPr/>
            <p:nvPr/>
          </p:nvSpPr>
          <p:spPr>
            <a:xfrm rot="11974542" flipH="1">
              <a:off x="6583655" y="3113357"/>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Shape 177">
              <a:extLst>
                <a:ext uri="{FF2B5EF4-FFF2-40B4-BE49-F238E27FC236}">
                  <a16:creationId xmlns:a16="http://schemas.microsoft.com/office/drawing/2014/main" id="{D13CFBF4-A372-43BD-A4A6-140901E0601E}"/>
                </a:ext>
              </a:extLst>
            </p:cNvPr>
            <p:cNvSpPr/>
            <p:nvPr/>
          </p:nvSpPr>
          <p:spPr>
            <a:xfrm rot="11974542">
              <a:off x="6646514" y="315100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FA68B2FF-A059-4492-B1AB-BA2B6C2AA929}"/>
                </a:ext>
              </a:extLst>
            </p:cNvPr>
            <p:cNvSpPr/>
            <p:nvPr/>
          </p:nvSpPr>
          <p:spPr>
            <a:xfrm rot="10903175">
              <a:off x="6708682" y="322381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0" name="Freeform: Shape 179">
            <a:extLst>
              <a:ext uri="{FF2B5EF4-FFF2-40B4-BE49-F238E27FC236}">
                <a16:creationId xmlns:a16="http://schemas.microsoft.com/office/drawing/2014/main" id="{BFE199B8-80AC-4843-A1D5-3B08763F0954}"/>
              </a:ext>
            </a:extLst>
          </p:cNvPr>
          <p:cNvSpPr/>
          <p:nvPr/>
        </p:nvSpPr>
        <p:spPr>
          <a:xfrm rot="10800000">
            <a:off x="5571722" y="1162595"/>
            <a:ext cx="1947094" cy="1442625"/>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Lst>
            <a:ahLst/>
            <a:cxnLst>
              <a:cxn ang="0">
                <a:pos x="connsiteX0" y="connsiteY0"/>
              </a:cxn>
              <a:cxn ang="0">
                <a:pos x="connsiteX1" y="connsiteY1"/>
              </a:cxn>
            </a:cxnLst>
            <a:rect l="l" t="t" r="r" b="b"/>
            <a:pathLst>
              <a:path w="2177794" h="1674313">
                <a:moveTo>
                  <a:pt x="2177794" y="1206028"/>
                </a:moveTo>
                <a:cubicBezTo>
                  <a:pt x="2168143" y="2701399"/>
                  <a:pt x="1198371" y="150549"/>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Freeform: Shape 180">
            <a:extLst>
              <a:ext uri="{FF2B5EF4-FFF2-40B4-BE49-F238E27FC236}">
                <a16:creationId xmlns:a16="http://schemas.microsoft.com/office/drawing/2014/main" id="{F5C0F5DC-8D54-4DE7-BC35-94FAC6DC92C8}"/>
              </a:ext>
            </a:extLst>
          </p:cNvPr>
          <p:cNvSpPr/>
          <p:nvPr/>
        </p:nvSpPr>
        <p:spPr>
          <a:xfrm rot="10800000">
            <a:off x="5259251" y="1117747"/>
            <a:ext cx="2287734" cy="142180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Lst>
            <a:ahLst/>
            <a:cxnLst>
              <a:cxn ang="0">
                <a:pos x="connsiteX0" y="connsiteY0"/>
              </a:cxn>
              <a:cxn ang="0">
                <a:pos x="connsiteX1" y="connsiteY1"/>
              </a:cxn>
            </a:cxnLst>
            <a:rect l="l" t="t" r="r" b="b"/>
            <a:pathLst>
              <a:path w="2558794" h="1650150">
                <a:moveTo>
                  <a:pt x="2558794" y="1129906"/>
                </a:moveTo>
                <a:cubicBezTo>
                  <a:pt x="2091943" y="2777677"/>
                  <a:pt x="1053591" y="-17013"/>
                  <a:pt x="0" y="78"/>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2" name="Freeform: Shape 181">
            <a:extLst>
              <a:ext uri="{FF2B5EF4-FFF2-40B4-BE49-F238E27FC236}">
                <a16:creationId xmlns:a16="http://schemas.microsoft.com/office/drawing/2014/main" id="{7B655DDA-45EC-4F01-A1FB-A6570CBC6F70}"/>
              </a:ext>
            </a:extLst>
          </p:cNvPr>
          <p:cNvSpPr/>
          <p:nvPr/>
        </p:nvSpPr>
        <p:spPr>
          <a:xfrm rot="10800000">
            <a:off x="7545035" y="2094367"/>
            <a:ext cx="2461460" cy="54559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753104 w 2753104"/>
              <a:gd name="connsiteY0" fmla="*/ 434702 h 636869"/>
              <a:gd name="connsiteX1" fmla="*/ 0 w 2753104"/>
              <a:gd name="connsiteY1" fmla="*/ 199 h 636869"/>
              <a:gd name="connsiteX0" fmla="*/ 2753104 w 2753104"/>
              <a:gd name="connsiteY0" fmla="*/ 440183 h 633219"/>
              <a:gd name="connsiteX1" fmla="*/ 0 w 2753104"/>
              <a:gd name="connsiteY1" fmla="*/ 5680 h 633219"/>
            </a:gdLst>
            <a:ahLst/>
            <a:cxnLst>
              <a:cxn ang="0">
                <a:pos x="connsiteX0" y="connsiteY0"/>
              </a:cxn>
              <a:cxn ang="0">
                <a:pos x="connsiteX1" y="connsiteY1"/>
              </a:cxn>
            </a:cxnLst>
            <a:rect l="l" t="t" r="r" b="b"/>
            <a:pathLst>
              <a:path w="2753104" h="633219">
                <a:moveTo>
                  <a:pt x="2753104" y="440183"/>
                </a:moveTo>
                <a:cubicBezTo>
                  <a:pt x="2629153" y="1082114"/>
                  <a:pt x="1818766" y="-90786"/>
                  <a:pt x="0" y="568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3" name="Freeform: Shape 182">
            <a:extLst>
              <a:ext uri="{FF2B5EF4-FFF2-40B4-BE49-F238E27FC236}">
                <a16:creationId xmlns:a16="http://schemas.microsoft.com/office/drawing/2014/main" id="{B73C1F5D-7AF8-40BC-8DC0-34CAAB271D4B}"/>
              </a:ext>
            </a:extLst>
          </p:cNvPr>
          <p:cNvSpPr/>
          <p:nvPr/>
        </p:nvSpPr>
        <p:spPr>
          <a:xfrm rot="10800000">
            <a:off x="7285326" y="1933590"/>
            <a:ext cx="2718076" cy="680380"/>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322574 w 2322574"/>
              <a:gd name="connsiteY0" fmla="*/ 566125 h 752358"/>
              <a:gd name="connsiteX1" fmla="*/ 0 w 2322574"/>
              <a:gd name="connsiteY1" fmla="*/ 177 h 752358"/>
              <a:gd name="connsiteX0" fmla="*/ 2322574 w 2322574"/>
              <a:gd name="connsiteY0" fmla="*/ 566119 h 773373"/>
              <a:gd name="connsiteX1" fmla="*/ 0 w 2322574"/>
              <a:gd name="connsiteY1" fmla="*/ 171 h 773373"/>
              <a:gd name="connsiteX0" fmla="*/ 3040124 w 3040124"/>
              <a:gd name="connsiteY0" fmla="*/ 588340 h 793007"/>
              <a:gd name="connsiteX1" fmla="*/ 0 w 3040124"/>
              <a:gd name="connsiteY1" fmla="*/ 167 h 793007"/>
              <a:gd name="connsiteX0" fmla="*/ 3040124 w 3040124"/>
              <a:gd name="connsiteY0" fmla="*/ 594309 h 789650"/>
              <a:gd name="connsiteX1" fmla="*/ 0 w 3040124"/>
              <a:gd name="connsiteY1" fmla="*/ 6136 h 789650"/>
            </a:gdLst>
            <a:ahLst/>
            <a:cxnLst>
              <a:cxn ang="0">
                <a:pos x="connsiteX0" y="connsiteY0"/>
              </a:cxn>
              <a:cxn ang="0">
                <a:pos x="connsiteX1" y="connsiteY1"/>
              </a:cxn>
            </a:cxnLst>
            <a:rect l="l" t="t" r="r" b="b"/>
            <a:pathLst>
              <a:path w="3040124" h="789650">
                <a:moveTo>
                  <a:pt x="3040124" y="594309"/>
                </a:moveTo>
                <a:cubicBezTo>
                  <a:pt x="2824733" y="1289580"/>
                  <a:pt x="1847341" y="-103030"/>
                  <a:pt x="0" y="6136"/>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Freeform: Shape 183">
            <a:extLst>
              <a:ext uri="{FF2B5EF4-FFF2-40B4-BE49-F238E27FC236}">
                <a16:creationId xmlns:a16="http://schemas.microsoft.com/office/drawing/2014/main" id="{7B43F3E6-930B-4ACF-9AD5-07E7C194F959}"/>
              </a:ext>
            </a:extLst>
          </p:cNvPr>
          <p:cNvSpPr/>
          <p:nvPr/>
        </p:nvSpPr>
        <p:spPr>
          <a:xfrm rot="10800000">
            <a:off x="7049584" y="1782437"/>
            <a:ext cx="2941195" cy="796961"/>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322574 w 2322574"/>
              <a:gd name="connsiteY0" fmla="*/ 566125 h 752358"/>
              <a:gd name="connsiteX1" fmla="*/ 0 w 2322574"/>
              <a:gd name="connsiteY1" fmla="*/ 177 h 752358"/>
              <a:gd name="connsiteX0" fmla="*/ 2322574 w 2322574"/>
              <a:gd name="connsiteY0" fmla="*/ 566119 h 773373"/>
              <a:gd name="connsiteX1" fmla="*/ 0 w 2322574"/>
              <a:gd name="connsiteY1" fmla="*/ 171 h 773373"/>
              <a:gd name="connsiteX0" fmla="*/ 2322574 w 2322574"/>
              <a:gd name="connsiteY0" fmla="*/ 566108 h 806918"/>
              <a:gd name="connsiteX1" fmla="*/ 0 w 2322574"/>
              <a:gd name="connsiteY1" fmla="*/ 160 h 806918"/>
              <a:gd name="connsiteX0" fmla="*/ 2322574 w 2322574"/>
              <a:gd name="connsiteY0" fmla="*/ 566101 h 831647"/>
              <a:gd name="connsiteX1" fmla="*/ 0 w 2322574"/>
              <a:gd name="connsiteY1" fmla="*/ 153 h 831647"/>
              <a:gd name="connsiteX0" fmla="*/ 2566414 w 2566414"/>
              <a:gd name="connsiteY0" fmla="*/ 619435 h 878098"/>
              <a:gd name="connsiteX1" fmla="*/ 0 w 2566414"/>
              <a:gd name="connsiteY1" fmla="*/ 147 h 878098"/>
              <a:gd name="connsiteX0" fmla="*/ 2581654 w 2581654"/>
              <a:gd name="connsiteY0" fmla="*/ 627054 h 884762"/>
              <a:gd name="connsiteX1" fmla="*/ 0 w 2581654"/>
              <a:gd name="connsiteY1" fmla="*/ 146 h 884762"/>
              <a:gd name="connsiteX0" fmla="*/ 3315079 w 3315079"/>
              <a:gd name="connsiteY0" fmla="*/ 636578 h 893103"/>
              <a:gd name="connsiteX1" fmla="*/ 0 w 3315079"/>
              <a:gd name="connsiteY1" fmla="*/ 145 h 893103"/>
              <a:gd name="connsiteX0" fmla="*/ 3315079 w 3315079"/>
              <a:gd name="connsiteY0" fmla="*/ 659569 h 892984"/>
              <a:gd name="connsiteX1" fmla="*/ 0 w 3315079"/>
              <a:gd name="connsiteY1" fmla="*/ 23136 h 892984"/>
              <a:gd name="connsiteX0" fmla="*/ 3289679 w 3289679"/>
              <a:gd name="connsiteY0" fmla="*/ 700336 h 929558"/>
              <a:gd name="connsiteX1" fmla="*/ 0 w 3289679"/>
              <a:gd name="connsiteY1" fmla="*/ 22628 h 929558"/>
              <a:gd name="connsiteX0" fmla="*/ 3289679 w 3289679"/>
              <a:gd name="connsiteY0" fmla="*/ 682153 h 924954"/>
              <a:gd name="connsiteX1" fmla="*/ 0 w 3289679"/>
              <a:gd name="connsiteY1" fmla="*/ 4445 h 924954"/>
            </a:gdLst>
            <a:ahLst/>
            <a:cxnLst>
              <a:cxn ang="0">
                <a:pos x="connsiteX0" y="connsiteY0"/>
              </a:cxn>
              <a:cxn ang="0">
                <a:pos x="connsiteX1" y="connsiteY1"/>
              </a:cxn>
            </a:cxnLst>
            <a:rect l="l" t="t" r="r" b="b"/>
            <a:pathLst>
              <a:path w="3289679" h="924954">
                <a:moveTo>
                  <a:pt x="3289679" y="682153"/>
                </a:moveTo>
                <a:cubicBezTo>
                  <a:pt x="3036188" y="1522204"/>
                  <a:pt x="1837816" y="-95196"/>
                  <a:pt x="0" y="4445"/>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1" name="Freeform: Shape 230">
            <a:extLst>
              <a:ext uri="{FF2B5EF4-FFF2-40B4-BE49-F238E27FC236}">
                <a16:creationId xmlns:a16="http://schemas.microsoft.com/office/drawing/2014/main" id="{8EDE8996-DC05-4611-B7CA-4529BFE31F99}"/>
              </a:ext>
            </a:extLst>
          </p:cNvPr>
          <p:cNvSpPr/>
          <p:nvPr/>
        </p:nvSpPr>
        <p:spPr>
          <a:xfrm>
            <a:off x="9325942"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Freeform: Shape 231">
            <a:extLst>
              <a:ext uri="{FF2B5EF4-FFF2-40B4-BE49-F238E27FC236}">
                <a16:creationId xmlns:a16="http://schemas.microsoft.com/office/drawing/2014/main" id="{2BE9A3A8-6B95-42C3-826F-A1693A7C6634}"/>
              </a:ext>
            </a:extLst>
          </p:cNvPr>
          <p:cNvSpPr/>
          <p:nvPr/>
        </p:nvSpPr>
        <p:spPr>
          <a:xfrm>
            <a:off x="9653653"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Freeform: Shape 232">
            <a:extLst>
              <a:ext uri="{FF2B5EF4-FFF2-40B4-BE49-F238E27FC236}">
                <a16:creationId xmlns:a16="http://schemas.microsoft.com/office/drawing/2014/main" id="{081FAA4C-7FE0-4259-AAF2-467DDCD2AB1E}"/>
              </a:ext>
            </a:extLst>
          </p:cNvPr>
          <p:cNvSpPr/>
          <p:nvPr/>
        </p:nvSpPr>
        <p:spPr>
          <a:xfrm>
            <a:off x="10007905"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TextBox 233">
            <a:extLst>
              <a:ext uri="{FF2B5EF4-FFF2-40B4-BE49-F238E27FC236}">
                <a16:creationId xmlns:a16="http://schemas.microsoft.com/office/drawing/2014/main" id="{8373AD97-C4E5-46D7-88BE-F3573E39129B}"/>
              </a:ext>
            </a:extLst>
          </p:cNvPr>
          <p:cNvSpPr txBox="1"/>
          <p:nvPr/>
        </p:nvSpPr>
        <p:spPr>
          <a:xfrm>
            <a:off x="4704882" y="948500"/>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sp>
        <p:nvSpPr>
          <p:cNvPr id="235" name="TextBox 234">
            <a:extLst>
              <a:ext uri="{FF2B5EF4-FFF2-40B4-BE49-F238E27FC236}">
                <a16:creationId xmlns:a16="http://schemas.microsoft.com/office/drawing/2014/main" id="{42C29C60-8FDC-4B32-818D-3F206A362713}"/>
              </a:ext>
            </a:extLst>
          </p:cNvPr>
          <p:cNvSpPr txBox="1"/>
          <p:nvPr/>
        </p:nvSpPr>
        <p:spPr>
          <a:xfrm>
            <a:off x="1839922" y="3043705"/>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sp>
        <p:nvSpPr>
          <p:cNvPr id="236" name="TextBox 235">
            <a:extLst>
              <a:ext uri="{FF2B5EF4-FFF2-40B4-BE49-F238E27FC236}">
                <a16:creationId xmlns:a16="http://schemas.microsoft.com/office/drawing/2014/main" id="{FCBD1064-AA2C-448B-B1C9-AE06CD828BB8}"/>
              </a:ext>
            </a:extLst>
          </p:cNvPr>
          <p:cNvSpPr txBox="1"/>
          <p:nvPr/>
        </p:nvSpPr>
        <p:spPr>
          <a:xfrm>
            <a:off x="6306680" y="2468018"/>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37" name="TextBox 236">
            <a:extLst>
              <a:ext uri="{FF2B5EF4-FFF2-40B4-BE49-F238E27FC236}">
                <a16:creationId xmlns:a16="http://schemas.microsoft.com/office/drawing/2014/main" id="{C4E82599-5144-421A-9B86-19CDC809D7EE}"/>
              </a:ext>
            </a:extLst>
          </p:cNvPr>
          <p:cNvSpPr txBox="1"/>
          <p:nvPr/>
        </p:nvSpPr>
        <p:spPr>
          <a:xfrm>
            <a:off x="7025430" y="1381230"/>
            <a:ext cx="1573932" cy="450818"/>
          </a:xfrm>
          <a:prstGeom prst="rect">
            <a:avLst/>
          </a:prstGeom>
          <a:noFill/>
        </p:spPr>
        <p:txBody>
          <a:bodyPr wrap="none" rtlCol="0">
            <a:spAutoFit/>
          </a:bodyPr>
          <a:lstStyle/>
          <a:p>
            <a:r>
              <a:rPr lang="en-US" sz="2800" dirty="0">
                <a:solidFill>
                  <a:srgbClr val="9900CC"/>
                </a:solidFill>
                <a:latin typeface="Candara" panose="020E0502030303020204" pitchFamily="34" charset="0"/>
              </a:rPr>
              <a:t>Subiculum</a:t>
            </a:r>
          </a:p>
        </p:txBody>
      </p:sp>
      <p:sp>
        <p:nvSpPr>
          <p:cNvPr id="238" name="TextBox 237">
            <a:extLst>
              <a:ext uri="{FF2B5EF4-FFF2-40B4-BE49-F238E27FC236}">
                <a16:creationId xmlns:a16="http://schemas.microsoft.com/office/drawing/2014/main" id="{B2F25774-3247-4E54-A945-A4002ACFD52D}"/>
              </a:ext>
            </a:extLst>
          </p:cNvPr>
          <p:cNvSpPr txBox="1"/>
          <p:nvPr/>
        </p:nvSpPr>
        <p:spPr>
          <a:xfrm>
            <a:off x="8906940" y="2723680"/>
            <a:ext cx="1561034" cy="586616"/>
          </a:xfrm>
          <a:prstGeom prst="rect">
            <a:avLst/>
          </a:prstGeom>
          <a:noFill/>
        </p:spPr>
        <p:txBody>
          <a:bodyPr wrap="none" rtlCol="0">
            <a:spAutoFit/>
          </a:bodyPr>
          <a:lstStyle/>
          <a:p>
            <a:pPr algn="ctr">
              <a:lnSpc>
                <a:spcPts val="2200"/>
              </a:lnSpc>
            </a:pPr>
            <a:r>
              <a:rPr lang="en-US" sz="2800" dirty="0">
                <a:latin typeface="Candara" panose="020E0502030303020204" pitchFamily="34" charset="0"/>
              </a:rPr>
              <a:t>Entorhinal</a:t>
            </a:r>
          </a:p>
          <a:p>
            <a:pPr algn="ctr">
              <a:lnSpc>
                <a:spcPts val="2200"/>
              </a:lnSpc>
            </a:pPr>
            <a:r>
              <a:rPr lang="en-US" sz="2800" dirty="0">
                <a:latin typeface="Candara" panose="020E0502030303020204" pitchFamily="34" charset="0"/>
              </a:rPr>
              <a:t>Cortex</a:t>
            </a:r>
          </a:p>
        </p:txBody>
      </p:sp>
      <p:sp>
        <p:nvSpPr>
          <p:cNvPr id="13" name="Oval 12">
            <a:extLst>
              <a:ext uri="{FF2B5EF4-FFF2-40B4-BE49-F238E27FC236}">
                <a16:creationId xmlns:a16="http://schemas.microsoft.com/office/drawing/2014/main" id="{C2F4B18F-FBC2-4729-871D-59F3E4E7D833}"/>
              </a:ext>
            </a:extLst>
          </p:cNvPr>
          <p:cNvSpPr/>
          <p:nvPr/>
        </p:nvSpPr>
        <p:spPr>
          <a:xfrm>
            <a:off x="2464211" y="1620145"/>
            <a:ext cx="775748" cy="535789"/>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TextBox 240">
            <a:extLst>
              <a:ext uri="{FF2B5EF4-FFF2-40B4-BE49-F238E27FC236}">
                <a16:creationId xmlns:a16="http://schemas.microsoft.com/office/drawing/2014/main" id="{247FCEDA-C8B1-4491-8B66-82C6FEFEF4CA}"/>
              </a:ext>
            </a:extLst>
          </p:cNvPr>
          <p:cNvSpPr txBox="1"/>
          <p:nvPr/>
        </p:nvSpPr>
        <p:spPr>
          <a:xfrm>
            <a:off x="2399592" y="1676643"/>
            <a:ext cx="828673" cy="411040"/>
          </a:xfrm>
          <a:prstGeom prst="rect">
            <a:avLst/>
          </a:prstGeom>
          <a:noFill/>
        </p:spPr>
        <p:txBody>
          <a:bodyPr wrap="none" rtlCol="0">
            <a:spAutoFit/>
          </a:bodyPr>
          <a:lstStyle/>
          <a:p>
            <a:pPr algn="ctr">
              <a:lnSpc>
                <a:spcPts val="1500"/>
              </a:lnSpc>
            </a:pPr>
            <a:r>
              <a:rPr lang="en-US" sz="1400" b="1" dirty="0">
                <a:solidFill>
                  <a:srgbClr val="008000"/>
                </a:solidFill>
                <a:latin typeface="Candara" panose="020E0502030303020204" pitchFamily="34" charset="0"/>
              </a:rPr>
              <a:t>Schaffer</a:t>
            </a:r>
          </a:p>
          <a:p>
            <a:pPr algn="ctr">
              <a:lnSpc>
                <a:spcPts val="1500"/>
              </a:lnSpc>
            </a:pPr>
            <a:r>
              <a:rPr lang="en-US" sz="1400" b="1" dirty="0">
                <a:solidFill>
                  <a:srgbClr val="008000"/>
                </a:solidFill>
                <a:latin typeface="Candara" panose="020E0502030303020204" pitchFamily="34" charset="0"/>
              </a:rPr>
              <a:t>Collateral</a:t>
            </a:r>
          </a:p>
        </p:txBody>
      </p:sp>
      <p:sp>
        <p:nvSpPr>
          <p:cNvPr id="14" name="Rectangle 13">
            <a:extLst>
              <a:ext uri="{FF2B5EF4-FFF2-40B4-BE49-F238E27FC236}">
                <a16:creationId xmlns:a16="http://schemas.microsoft.com/office/drawing/2014/main" id="{E35B96C0-37AB-4E74-9680-E9199630DDEC}"/>
              </a:ext>
            </a:extLst>
          </p:cNvPr>
          <p:cNvSpPr/>
          <p:nvPr/>
        </p:nvSpPr>
        <p:spPr>
          <a:xfrm rot="523506">
            <a:off x="5650580" y="3287423"/>
            <a:ext cx="143398" cy="70089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Rectangle 216">
            <a:extLst>
              <a:ext uri="{FF2B5EF4-FFF2-40B4-BE49-F238E27FC236}">
                <a16:creationId xmlns:a16="http://schemas.microsoft.com/office/drawing/2014/main" id="{E4C942B4-86C6-4A54-86CF-2E76383CF801}"/>
              </a:ext>
            </a:extLst>
          </p:cNvPr>
          <p:cNvSpPr/>
          <p:nvPr/>
        </p:nvSpPr>
        <p:spPr>
          <a:xfrm rot="19059235">
            <a:off x="4861086" y="2524595"/>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Rectangle 223">
            <a:extLst>
              <a:ext uri="{FF2B5EF4-FFF2-40B4-BE49-F238E27FC236}">
                <a16:creationId xmlns:a16="http://schemas.microsoft.com/office/drawing/2014/main" id="{5EFC6A38-025B-4FCA-9D0E-2E1B8B2DF2BA}"/>
              </a:ext>
            </a:extLst>
          </p:cNvPr>
          <p:cNvSpPr/>
          <p:nvPr/>
        </p:nvSpPr>
        <p:spPr>
          <a:xfrm rot="20842168">
            <a:off x="5308247" y="3035391"/>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C27D422D-DB4C-4201-9F4E-BCF171D99732}"/>
              </a:ext>
            </a:extLst>
          </p:cNvPr>
          <p:cNvSpPr/>
          <p:nvPr/>
        </p:nvSpPr>
        <p:spPr>
          <a:xfrm>
            <a:off x="3181544" y="2918697"/>
            <a:ext cx="2702439" cy="672095"/>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097131 w 3097131"/>
              <a:gd name="connsiteY0" fmla="*/ 99060 h 882038"/>
              <a:gd name="connsiteX1" fmla="*/ 2609451 w 3097131"/>
              <a:gd name="connsiteY1" fmla="*/ 365760 h 882038"/>
              <a:gd name="connsiteX2" fmla="*/ 270111 w 3097131"/>
              <a:gd name="connsiteY2" fmla="*/ 876300 h 882038"/>
              <a:gd name="connsiteX3" fmla="*/ 155811 w 3097131"/>
              <a:gd name="connsiteY3" fmla="*/ 0 h 882038"/>
              <a:gd name="connsiteX0" fmla="*/ 3037943 w 3037943"/>
              <a:gd name="connsiteY0" fmla="*/ 0 h 779830"/>
              <a:gd name="connsiteX1" fmla="*/ 2550263 w 3037943"/>
              <a:gd name="connsiteY1" fmla="*/ 266700 h 779830"/>
              <a:gd name="connsiteX2" fmla="*/ 210923 w 3037943"/>
              <a:gd name="connsiteY2" fmla="*/ 777240 h 779830"/>
              <a:gd name="connsiteX3" fmla="*/ 218543 w 3037943"/>
              <a:gd name="connsiteY3" fmla="*/ 30480 h 779830"/>
              <a:gd name="connsiteX0" fmla="*/ 3034107 w 3034107"/>
              <a:gd name="connsiteY0" fmla="*/ 0 h 779637"/>
              <a:gd name="connsiteX1" fmla="*/ 2493087 w 3034107"/>
              <a:gd name="connsiteY1" fmla="*/ 259080 h 779637"/>
              <a:gd name="connsiteX2" fmla="*/ 207087 w 3034107"/>
              <a:gd name="connsiteY2" fmla="*/ 777240 h 779637"/>
              <a:gd name="connsiteX3" fmla="*/ 214707 w 3034107"/>
              <a:gd name="connsiteY3" fmla="*/ 30480 h 779637"/>
              <a:gd name="connsiteX0" fmla="*/ 3034107 w 3034107"/>
              <a:gd name="connsiteY0" fmla="*/ 0 h 779637"/>
              <a:gd name="connsiteX1" fmla="*/ 2493087 w 3034107"/>
              <a:gd name="connsiteY1" fmla="*/ 259080 h 779637"/>
              <a:gd name="connsiteX2" fmla="*/ 207087 w 3034107"/>
              <a:gd name="connsiteY2" fmla="*/ 777240 h 779637"/>
              <a:gd name="connsiteX3" fmla="*/ 214707 w 3034107"/>
              <a:gd name="connsiteY3" fmla="*/ 30480 h 779637"/>
              <a:gd name="connsiteX0" fmla="*/ 3022635 w 3022635"/>
              <a:gd name="connsiteY0" fmla="*/ 0 h 780034"/>
              <a:gd name="connsiteX1" fmla="*/ 2321595 w 3022635"/>
              <a:gd name="connsiteY1" fmla="*/ 274320 h 780034"/>
              <a:gd name="connsiteX2" fmla="*/ 195615 w 3022635"/>
              <a:gd name="connsiteY2" fmla="*/ 777240 h 780034"/>
              <a:gd name="connsiteX3" fmla="*/ 203235 w 3022635"/>
              <a:gd name="connsiteY3" fmla="*/ 30480 h 780034"/>
            </a:gdLst>
            <a:ahLst/>
            <a:cxnLst>
              <a:cxn ang="0">
                <a:pos x="connsiteX0" y="connsiteY0"/>
              </a:cxn>
              <a:cxn ang="0">
                <a:pos x="connsiteX1" y="connsiteY1"/>
              </a:cxn>
              <a:cxn ang="0">
                <a:pos x="connsiteX2" y="connsiteY2"/>
              </a:cxn>
              <a:cxn ang="0">
                <a:pos x="connsiteX3" y="connsiteY3"/>
              </a:cxn>
            </a:cxnLst>
            <a:rect l="l" t="t" r="r" b="b"/>
            <a:pathLst>
              <a:path w="3022635" h="780034">
                <a:moveTo>
                  <a:pt x="3022635" y="0"/>
                </a:moveTo>
                <a:cubicBezTo>
                  <a:pt x="2955325" y="126365"/>
                  <a:pt x="2792765" y="144780"/>
                  <a:pt x="2321595" y="274320"/>
                </a:cubicBezTo>
                <a:cubicBezTo>
                  <a:pt x="1850425" y="403860"/>
                  <a:pt x="548675" y="817880"/>
                  <a:pt x="195615" y="777240"/>
                </a:cubicBezTo>
                <a:cubicBezTo>
                  <a:pt x="-157445" y="736600"/>
                  <a:pt x="44485" y="457200"/>
                  <a:pt x="203235" y="3048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Shape 127">
            <a:extLst>
              <a:ext uri="{FF2B5EF4-FFF2-40B4-BE49-F238E27FC236}">
                <a16:creationId xmlns:a16="http://schemas.microsoft.com/office/drawing/2014/main" id="{F81F0723-FEBA-440A-A58D-A6B820645D6B}"/>
              </a:ext>
            </a:extLst>
          </p:cNvPr>
          <p:cNvSpPr/>
          <p:nvPr/>
        </p:nvSpPr>
        <p:spPr>
          <a:xfrm>
            <a:off x="3100981" y="2931828"/>
            <a:ext cx="3028262" cy="724199"/>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Lst>
            <a:ahLst/>
            <a:cxnLst>
              <a:cxn ang="0">
                <a:pos x="connsiteX0" y="connsiteY0"/>
              </a:cxn>
              <a:cxn ang="0">
                <a:pos x="connsiteX1" y="connsiteY1"/>
              </a:cxn>
              <a:cxn ang="0">
                <a:pos x="connsiteX2" y="connsiteY2"/>
              </a:cxn>
              <a:cxn ang="0">
                <a:pos x="connsiteX3" y="connsiteY3"/>
              </a:cxn>
            </a:cxnLst>
            <a:rect l="l" t="t" r="r" b="b"/>
            <a:pathLst>
              <a:path w="3387063" h="840507">
                <a:moveTo>
                  <a:pt x="3387063" y="76200"/>
                </a:moveTo>
                <a:cubicBezTo>
                  <a:pt x="3380713" y="141605"/>
                  <a:pt x="3230853" y="116840"/>
                  <a:pt x="2701263" y="243840"/>
                </a:cubicBezTo>
                <a:cubicBezTo>
                  <a:pt x="2171673" y="370840"/>
                  <a:pt x="618463" y="878840"/>
                  <a:pt x="209523" y="838200"/>
                </a:cubicBezTo>
                <a:cubicBezTo>
                  <a:pt x="-199417" y="797560"/>
                  <a:pt x="88873" y="426720"/>
                  <a:pt x="247623"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E8D73E43-1844-4E29-8C57-5898F58C39CE}"/>
              </a:ext>
            </a:extLst>
          </p:cNvPr>
          <p:cNvSpPr/>
          <p:nvPr/>
        </p:nvSpPr>
        <p:spPr>
          <a:xfrm>
            <a:off x="3049449" y="2944959"/>
            <a:ext cx="3277372" cy="757558"/>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Lst>
            <a:ahLst/>
            <a:cxnLst>
              <a:cxn ang="0">
                <a:pos x="connsiteX0" y="connsiteY0"/>
              </a:cxn>
              <a:cxn ang="0">
                <a:pos x="connsiteX1" y="connsiteY1"/>
              </a:cxn>
              <a:cxn ang="0">
                <a:pos x="connsiteX2" y="connsiteY2"/>
              </a:cxn>
              <a:cxn ang="0">
                <a:pos x="connsiteX3" y="connsiteY3"/>
              </a:cxn>
            </a:cxnLst>
            <a:rect l="l" t="t" r="r" b="b"/>
            <a:pathLst>
              <a:path w="3665688" h="879223">
                <a:moveTo>
                  <a:pt x="3665683" y="228600"/>
                </a:moveTo>
                <a:cubicBezTo>
                  <a:pt x="3666953" y="454025"/>
                  <a:pt x="3435813" y="173990"/>
                  <a:pt x="2865583" y="281940"/>
                </a:cubicBezTo>
                <a:cubicBezTo>
                  <a:pt x="2295353" y="389890"/>
                  <a:pt x="684993" y="923290"/>
                  <a:pt x="244303" y="876300"/>
                </a:cubicBezTo>
                <a:cubicBezTo>
                  <a:pt x="-196387" y="829310"/>
                  <a:pt x="62693" y="426720"/>
                  <a:pt x="221443"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Rectangle 241">
            <a:extLst>
              <a:ext uri="{FF2B5EF4-FFF2-40B4-BE49-F238E27FC236}">
                <a16:creationId xmlns:a16="http://schemas.microsoft.com/office/drawing/2014/main" id="{B182CDF7-FECF-46DC-96EE-AE05B34E622A}"/>
              </a:ext>
            </a:extLst>
          </p:cNvPr>
          <p:cNvSpPr/>
          <p:nvPr/>
        </p:nvSpPr>
        <p:spPr>
          <a:xfrm rot="1194814">
            <a:off x="7732107" y="2154710"/>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TextBox 239">
            <a:extLst>
              <a:ext uri="{FF2B5EF4-FFF2-40B4-BE49-F238E27FC236}">
                <a16:creationId xmlns:a16="http://schemas.microsoft.com/office/drawing/2014/main" id="{BFDB6690-25CF-4C32-96E6-F4C01C7D29CF}"/>
              </a:ext>
            </a:extLst>
          </p:cNvPr>
          <p:cNvSpPr txBox="1"/>
          <p:nvPr/>
        </p:nvSpPr>
        <p:spPr>
          <a:xfrm rot="20660012">
            <a:off x="4138434" y="2959768"/>
            <a:ext cx="993489" cy="368997"/>
          </a:xfrm>
          <a:prstGeom prst="rect">
            <a:avLst/>
          </a:prstGeom>
          <a:noFill/>
        </p:spPr>
        <p:txBody>
          <a:bodyPr wrap="none" rtlCol="0">
            <a:spAutoFit/>
          </a:bodyPr>
          <a:lstStyle/>
          <a:p>
            <a:pPr algn="ctr">
              <a:lnSpc>
                <a:spcPts val="3000"/>
              </a:lnSpc>
            </a:pPr>
            <a:r>
              <a:rPr lang="en-US" sz="1400" b="1" dirty="0">
                <a:solidFill>
                  <a:srgbClr val="FF0000"/>
                </a:solidFill>
                <a:latin typeface="Candara" panose="020E0502030303020204" pitchFamily="34" charset="0"/>
              </a:rPr>
              <a:t>Mossy Fiber</a:t>
            </a:r>
          </a:p>
        </p:txBody>
      </p:sp>
      <p:sp>
        <p:nvSpPr>
          <p:cNvPr id="21" name="Freeform: Shape 20">
            <a:extLst>
              <a:ext uri="{FF2B5EF4-FFF2-40B4-BE49-F238E27FC236}">
                <a16:creationId xmlns:a16="http://schemas.microsoft.com/office/drawing/2014/main" id="{62151FF6-47E5-45A6-AD1A-C887C28A28D9}"/>
              </a:ext>
            </a:extLst>
          </p:cNvPr>
          <p:cNvSpPr/>
          <p:nvPr/>
        </p:nvSpPr>
        <p:spPr>
          <a:xfrm>
            <a:off x="6276976" y="3927164"/>
            <a:ext cx="3343275" cy="549585"/>
          </a:xfrm>
          <a:custGeom>
            <a:avLst/>
            <a:gdLst>
              <a:gd name="connsiteX0" fmla="*/ 3400733 w 3400733"/>
              <a:gd name="connsiteY0" fmla="*/ 597068 h 597068"/>
              <a:gd name="connsiteX1" fmla="*/ 562283 w 3400733"/>
              <a:gd name="connsiteY1" fmla="*/ 44618 h 597068"/>
              <a:gd name="connsiteX2" fmla="*/ 308 w 3400733"/>
              <a:gd name="connsiteY2" fmla="*/ 73193 h 597068"/>
              <a:gd name="connsiteX0" fmla="*/ 3400425 w 3400425"/>
              <a:gd name="connsiteY0" fmla="*/ 523875 h 523875"/>
              <a:gd name="connsiteX1" fmla="*/ 0 w 3400425"/>
              <a:gd name="connsiteY1" fmla="*/ 0 h 523875"/>
              <a:gd name="connsiteX0" fmla="*/ 3400425 w 3400425"/>
              <a:gd name="connsiteY0" fmla="*/ 609574 h 609574"/>
              <a:gd name="connsiteX1" fmla="*/ 0 w 3400425"/>
              <a:gd name="connsiteY1" fmla="*/ 85699 h 609574"/>
              <a:gd name="connsiteX0" fmla="*/ 3486150 w 3486150"/>
              <a:gd name="connsiteY0" fmla="*/ 507389 h 507389"/>
              <a:gd name="connsiteX1" fmla="*/ 0 w 3486150"/>
              <a:gd name="connsiteY1" fmla="*/ 97814 h 507389"/>
              <a:gd name="connsiteX0" fmla="*/ 3343275 w 3343275"/>
              <a:gd name="connsiteY0" fmla="*/ 549585 h 549585"/>
              <a:gd name="connsiteX1" fmla="*/ 0 w 3343275"/>
              <a:gd name="connsiteY1" fmla="*/ 92385 h 549585"/>
            </a:gdLst>
            <a:ahLst/>
            <a:cxnLst>
              <a:cxn ang="0">
                <a:pos x="connsiteX0" y="connsiteY0"/>
              </a:cxn>
              <a:cxn ang="0">
                <a:pos x="connsiteX1" y="connsiteY1"/>
              </a:cxn>
            </a:cxnLst>
            <a:rect l="l" t="t" r="r" b="b"/>
            <a:pathLst>
              <a:path w="3343275" h="549585">
                <a:moveTo>
                  <a:pt x="3343275" y="549585"/>
                </a:moveTo>
                <a:cubicBezTo>
                  <a:pt x="2209800" y="374960"/>
                  <a:pt x="2314575" y="-228290"/>
                  <a:pt x="0" y="92385"/>
                </a:cubicBezTo>
              </a:path>
            </a:pathLst>
          </a:custGeom>
          <a:noFill/>
          <a:ln w="85725">
            <a:solidFill>
              <a:schemeClr val="tx1"/>
            </a:solidFill>
            <a:round/>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0" name="Freeform: Shape 209">
            <a:extLst>
              <a:ext uri="{FF2B5EF4-FFF2-40B4-BE49-F238E27FC236}">
                <a16:creationId xmlns:a16="http://schemas.microsoft.com/office/drawing/2014/main" id="{E3051910-24C0-40EC-85BF-7D490AF457DD}"/>
              </a:ext>
            </a:extLst>
          </p:cNvPr>
          <p:cNvSpPr/>
          <p:nvPr/>
        </p:nvSpPr>
        <p:spPr>
          <a:xfrm>
            <a:off x="2887036" y="4103078"/>
            <a:ext cx="2985466" cy="257436"/>
          </a:xfrm>
          <a:custGeom>
            <a:avLst/>
            <a:gdLst>
              <a:gd name="connsiteX0" fmla="*/ 3400733 w 3400733"/>
              <a:gd name="connsiteY0" fmla="*/ 597068 h 597068"/>
              <a:gd name="connsiteX1" fmla="*/ 562283 w 3400733"/>
              <a:gd name="connsiteY1" fmla="*/ 44618 h 597068"/>
              <a:gd name="connsiteX2" fmla="*/ 308 w 3400733"/>
              <a:gd name="connsiteY2" fmla="*/ 73193 h 597068"/>
              <a:gd name="connsiteX0" fmla="*/ 3400425 w 3400425"/>
              <a:gd name="connsiteY0" fmla="*/ 523875 h 523875"/>
              <a:gd name="connsiteX1" fmla="*/ 0 w 3400425"/>
              <a:gd name="connsiteY1" fmla="*/ 0 h 523875"/>
              <a:gd name="connsiteX0" fmla="*/ 3400425 w 3400425"/>
              <a:gd name="connsiteY0" fmla="*/ 609574 h 609574"/>
              <a:gd name="connsiteX1" fmla="*/ 0 w 3400425"/>
              <a:gd name="connsiteY1" fmla="*/ 85699 h 609574"/>
              <a:gd name="connsiteX0" fmla="*/ 3486150 w 3486150"/>
              <a:gd name="connsiteY0" fmla="*/ 507389 h 507389"/>
              <a:gd name="connsiteX1" fmla="*/ 0 w 3486150"/>
              <a:gd name="connsiteY1" fmla="*/ 97814 h 507389"/>
              <a:gd name="connsiteX0" fmla="*/ 3343275 w 3343275"/>
              <a:gd name="connsiteY0" fmla="*/ 549585 h 549585"/>
              <a:gd name="connsiteX1" fmla="*/ 0 w 3343275"/>
              <a:gd name="connsiteY1" fmla="*/ 92385 h 549585"/>
              <a:gd name="connsiteX0" fmla="*/ 4068831 w 4068831"/>
              <a:gd name="connsiteY0" fmla="*/ 172212 h 202029"/>
              <a:gd name="connsiteX1" fmla="*/ 0 w 4068831"/>
              <a:gd name="connsiteY1" fmla="*/ 202029 h 202029"/>
              <a:gd name="connsiteX0" fmla="*/ 4068831 w 4068831"/>
              <a:gd name="connsiteY0" fmla="*/ 44791 h 241229"/>
              <a:gd name="connsiteX1" fmla="*/ 0 w 4068831"/>
              <a:gd name="connsiteY1" fmla="*/ 74608 h 241229"/>
              <a:gd name="connsiteX0" fmla="*/ 4854022 w 4854022"/>
              <a:gd name="connsiteY0" fmla="*/ 1452085 h 1540525"/>
              <a:gd name="connsiteX1" fmla="*/ 0 w 4854022"/>
              <a:gd name="connsiteY1" fmla="*/ 30788 h 1540525"/>
              <a:gd name="connsiteX0" fmla="*/ 4967152 w 4967152"/>
              <a:gd name="connsiteY0" fmla="*/ 1421297 h 1710394"/>
              <a:gd name="connsiteX1" fmla="*/ 113130 w 4967152"/>
              <a:gd name="connsiteY1" fmla="*/ 0 h 1710394"/>
              <a:gd name="connsiteX0" fmla="*/ 3813737 w 3813737"/>
              <a:gd name="connsiteY0" fmla="*/ 268358 h 1053075"/>
              <a:gd name="connsiteX1" fmla="*/ 212045 w 3813737"/>
              <a:gd name="connsiteY1" fmla="*/ 0 h 1053075"/>
              <a:gd name="connsiteX0" fmla="*/ 3601692 w 3601692"/>
              <a:gd name="connsiteY0" fmla="*/ 268358 h 536001"/>
              <a:gd name="connsiteX1" fmla="*/ 0 w 3601692"/>
              <a:gd name="connsiteY1" fmla="*/ 0 h 536001"/>
              <a:gd name="connsiteX0" fmla="*/ 3601692 w 3601692"/>
              <a:gd name="connsiteY0" fmla="*/ 268358 h 359580"/>
              <a:gd name="connsiteX1" fmla="*/ 0 w 3601692"/>
              <a:gd name="connsiteY1" fmla="*/ 0 h 359580"/>
              <a:gd name="connsiteX0" fmla="*/ 2985466 w 2985466"/>
              <a:gd name="connsiteY0" fmla="*/ 0 h 257436"/>
              <a:gd name="connsiteX1" fmla="*/ 0 w 2985466"/>
              <a:gd name="connsiteY1" fmla="*/ 59634 h 257436"/>
            </a:gdLst>
            <a:ahLst/>
            <a:cxnLst>
              <a:cxn ang="0">
                <a:pos x="connsiteX0" y="connsiteY0"/>
              </a:cxn>
              <a:cxn ang="0">
                <a:pos x="connsiteX1" y="connsiteY1"/>
              </a:cxn>
            </a:cxnLst>
            <a:rect l="l" t="t" r="r" b="b"/>
            <a:pathLst>
              <a:path w="2985466" h="257436">
                <a:moveTo>
                  <a:pt x="2985466" y="0"/>
                </a:moveTo>
                <a:cubicBezTo>
                  <a:pt x="2378765" y="163305"/>
                  <a:pt x="1032427" y="454576"/>
                  <a:pt x="0" y="59634"/>
                </a:cubicBezTo>
              </a:path>
            </a:pathLst>
          </a:custGeom>
          <a:noFill/>
          <a:ln w="85725">
            <a:solidFill>
              <a:schemeClr val="tx1"/>
            </a:solidFill>
            <a:round/>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6" name="Freeform: Shape 245">
            <a:extLst>
              <a:ext uri="{FF2B5EF4-FFF2-40B4-BE49-F238E27FC236}">
                <a16:creationId xmlns:a16="http://schemas.microsoft.com/office/drawing/2014/main" id="{F1F836F1-ADED-495A-9A6E-90D56821D375}"/>
              </a:ext>
            </a:extLst>
          </p:cNvPr>
          <p:cNvSpPr/>
          <p:nvPr/>
        </p:nvSpPr>
        <p:spPr>
          <a:xfrm>
            <a:off x="1476229" y="1148794"/>
            <a:ext cx="3110817" cy="2947269"/>
          </a:xfrm>
          <a:custGeom>
            <a:avLst/>
            <a:gdLst>
              <a:gd name="connsiteX0" fmla="*/ 3400733 w 3400733"/>
              <a:gd name="connsiteY0" fmla="*/ 597068 h 597068"/>
              <a:gd name="connsiteX1" fmla="*/ 562283 w 3400733"/>
              <a:gd name="connsiteY1" fmla="*/ 44618 h 597068"/>
              <a:gd name="connsiteX2" fmla="*/ 308 w 3400733"/>
              <a:gd name="connsiteY2" fmla="*/ 73193 h 597068"/>
              <a:gd name="connsiteX0" fmla="*/ 3400425 w 3400425"/>
              <a:gd name="connsiteY0" fmla="*/ 523875 h 523875"/>
              <a:gd name="connsiteX1" fmla="*/ 0 w 3400425"/>
              <a:gd name="connsiteY1" fmla="*/ 0 h 523875"/>
              <a:gd name="connsiteX0" fmla="*/ 3400425 w 3400425"/>
              <a:gd name="connsiteY0" fmla="*/ 609574 h 609574"/>
              <a:gd name="connsiteX1" fmla="*/ 0 w 3400425"/>
              <a:gd name="connsiteY1" fmla="*/ 85699 h 609574"/>
              <a:gd name="connsiteX0" fmla="*/ 3486150 w 3486150"/>
              <a:gd name="connsiteY0" fmla="*/ 507389 h 507389"/>
              <a:gd name="connsiteX1" fmla="*/ 0 w 3486150"/>
              <a:gd name="connsiteY1" fmla="*/ 97814 h 507389"/>
              <a:gd name="connsiteX0" fmla="*/ 3343275 w 3343275"/>
              <a:gd name="connsiteY0" fmla="*/ 549585 h 549585"/>
              <a:gd name="connsiteX1" fmla="*/ 0 w 3343275"/>
              <a:gd name="connsiteY1" fmla="*/ 92385 h 549585"/>
              <a:gd name="connsiteX0" fmla="*/ 4068831 w 4068831"/>
              <a:gd name="connsiteY0" fmla="*/ 172212 h 202029"/>
              <a:gd name="connsiteX1" fmla="*/ 0 w 4068831"/>
              <a:gd name="connsiteY1" fmla="*/ 202029 h 202029"/>
              <a:gd name="connsiteX0" fmla="*/ 4068831 w 4068831"/>
              <a:gd name="connsiteY0" fmla="*/ 44791 h 241229"/>
              <a:gd name="connsiteX1" fmla="*/ 0 w 4068831"/>
              <a:gd name="connsiteY1" fmla="*/ 74608 h 241229"/>
              <a:gd name="connsiteX0" fmla="*/ 4854022 w 4854022"/>
              <a:gd name="connsiteY0" fmla="*/ 1452085 h 1540525"/>
              <a:gd name="connsiteX1" fmla="*/ 0 w 4854022"/>
              <a:gd name="connsiteY1" fmla="*/ 30788 h 1540525"/>
              <a:gd name="connsiteX0" fmla="*/ 4967152 w 4967152"/>
              <a:gd name="connsiteY0" fmla="*/ 1421297 h 1710394"/>
              <a:gd name="connsiteX1" fmla="*/ 113130 w 4967152"/>
              <a:gd name="connsiteY1" fmla="*/ 0 h 1710394"/>
              <a:gd name="connsiteX0" fmla="*/ 3813737 w 3813737"/>
              <a:gd name="connsiteY0" fmla="*/ 268358 h 1053075"/>
              <a:gd name="connsiteX1" fmla="*/ 212045 w 3813737"/>
              <a:gd name="connsiteY1" fmla="*/ 0 h 1053075"/>
              <a:gd name="connsiteX0" fmla="*/ 3601692 w 3601692"/>
              <a:gd name="connsiteY0" fmla="*/ 268358 h 536001"/>
              <a:gd name="connsiteX1" fmla="*/ 0 w 3601692"/>
              <a:gd name="connsiteY1" fmla="*/ 0 h 536001"/>
              <a:gd name="connsiteX0" fmla="*/ 3601692 w 3601692"/>
              <a:gd name="connsiteY0" fmla="*/ 268358 h 359580"/>
              <a:gd name="connsiteX1" fmla="*/ 0 w 3601692"/>
              <a:gd name="connsiteY1" fmla="*/ 0 h 359580"/>
              <a:gd name="connsiteX0" fmla="*/ 2985466 w 2985466"/>
              <a:gd name="connsiteY0" fmla="*/ 0 h 257436"/>
              <a:gd name="connsiteX1" fmla="*/ 0 w 2985466"/>
              <a:gd name="connsiteY1" fmla="*/ 59634 h 257436"/>
              <a:gd name="connsiteX0" fmla="*/ 2045666 w 2045666"/>
              <a:gd name="connsiteY0" fmla="*/ 1845366 h 1856930"/>
              <a:gd name="connsiteX1" fmla="*/ 0 w 2045666"/>
              <a:gd name="connsiteY1" fmla="*/ 0 h 1856930"/>
              <a:gd name="connsiteX0" fmla="*/ 2465201 w 2465201"/>
              <a:gd name="connsiteY0" fmla="*/ 1845366 h 1866201"/>
              <a:gd name="connsiteX1" fmla="*/ 419535 w 2465201"/>
              <a:gd name="connsiteY1" fmla="*/ 0 h 1866201"/>
              <a:gd name="connsiteX0" fmla="*/ 991902 w 991902"/>
              <a:gd name="connsiteY0" fmla="*/ 2632766 h 2644327"/>
              <a:gd name="connsiteX1" fmla="*/ 736936 w 991902"/>
              <a:gd name="connsiteY1" fmla="*/ 0 h 2644327"/>
              <a:gd name="connsiteX0" fmla="*/ 1425202 w 1425202"/>
              <a:gd name="connsiteY0" fmla="*/ 2632766 h 2632766"/>
              <a:gd name="connsiteX1" fmla="*/ 1170236 w 1425202"/>
              <a:gd name="connsiteY1" fmla="*/ 0 h 2632766"/>
              <a:gd name="connsiteX0" fmla="*/ 1537440 w 1537440"/>
              <a:gd name="connsiteY0" fmla="*/ 2648542 h 2648542"/>
              <a:gd name="connsiteX1" fmla="*/ 1282474 w 1537440"/>
              <a:gd name="connsiteY1" fmla="*/ 15776 h 2648542"/>
              <a:gd name="connsiteX0" fmla="*/ 834461 w 2547995"/>
              <a:gd name="connsiteY0" fmla="*/ 2850410 h 2850410"/>
              <a:gd name="connsiteX1" fmla="*/ 2547995 w 2547995"/>
              <a:gd name="connsiteY1" fmla="*/ 14444 h 2850410"/>
              <a:gd name="connsiteX0" fmla="*/ 1221669 w 2935203"/>
              <a:gd name="connsiteY0" fmla="*/ 2859160 h 2859160"/>
              <a:gd name="connsiteX1" fmla="*/ 2935203 w 2935203"/>
              <a:gd name="connsiteY1" fmla="*/ 23194 h 2859160"/>
              <a:gd name="connsiteX0" fmla="*/ 1130583 w 3110817"/>
              <a:gd name="connsiteY0" fmla="*/ 2947269 h 2947269"/>
              <a:gd name="connsiteX1" fmla="*/ 3110817 w 3110817"/>
              <a:gd name="connsiteY1" fmla="*/ 22403 h 2947269"/>
            </a:gdLst>
            <a:ahLst/>
            <a:cxnLst>
              <a:cxn ang="0">
                <a:pos x="connsiteX0" y="connsiteY0"/>
              </a:cxn>
              <a:cxn ang="0">
                <a:pos x="connsiteX1" y="connsiteY1"/>
              </a:cxn>
            </a:cxnLst>
            <a:rect l="l" t="t" r="r" b="b"/>
            <a:pathLst>
              <a:path w="3110817" h="2947269">
                <a:moveTo>
                  <a:pt x="1130583" y="2947269"/>
                </a:moveTo>
                <a:cubicBezTo>
                  <a:pt x="-835018" y="2132674"/>
                  <a:pt x="-276356" y="-255755"/>
                  <a:pt x="3110817" y="22403"/>
                </a:cubicBezTo>
              </a:path>
            </a:pathLst>
          </a:custGeom>
          <a:noFill/>
          <a:ln w="85725">
            <a:solidFill>
              <a:schemeClr val="tx1"/>
            </a:solidFill>
            <a:round/>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7" name="Freeform: Shape 246">
            <a:extLst>
              <a:ext uri="{FF2B5EF4-FFF2-40B4-BE49-F238E27FC236}">
                <a16:creationId xmlns:a16="http://schemas.microsoft.com/office/drawing/2014/main" id="{03F19569-33A8-472B-899C-227A86D204E7}"/>
              </a:ext>
            </a:extLst>
          </p:cNvPr>
          <p:cNvSpPr/>
          <p:nvPr/>
        </p:nvSpPr>
        <p:spPr>
          <a:xfrm>
            <a:off x="5615601" y="898204"/>
            <a:ext cx="1713534" cy="437357"/>
          </a:xfrm>
          <a:custGeom>
            <a:avLst/>
            <a:gdLst>
              <a:gd name="connsiteX0" fmla="*/ 3400733 w 3400733"/>
              <a:gd name="connsiteY0" fmla="*/ 597068 h 597068"/>
              <a:gd name="connsiteX1" fmla="*/ 562283 w 3400733"/>
              <a:gd name="connsiteY1" fmla="*/ 44618 h 597068"/>
              <a:gd name="connsiteX2" fmla="*/ 308 w 3400733"/>
              <a:gd name="connsiteY2" fmla="*/ 73193 h 597068"/>
              <a:gd name="connsiteX0" fmla="*/ 3400425 w 3400425"/>
              <a:gd name="connsiteY0" fmla="*/ 523875 h 523875"/>
              <a:gd name="connsiteX1" fmla="*/ 0 w 3400425"/>
              <a:gd name="connsiteY1" fmla="*/ 0 h 523875"/>
              <a:gd name="connsiteX0" fmla="*/ 3400425 w 3400425"/>
              <a:gd name="connsiteY0" fmla="*/ 609574 h 609574"/>
              <a:gd name="connsiteX1" fmla="*/ 0 w 3400425"/>
              <a:gd name="connsiteY1" fmla="*/ 85699 h 609574"/>
              <a:gd name="connsiteX0" fmla="*/ 3486150 w 3486150"/>
              <a:gd name="connsiteY0" fmla="*/ 507389 h 507389"/>
              <a:gd name="connsiteX1" fmla="*/ 0 w 3486150"/>
              <a:gd name="connsiteY1" fmla="*/ 97814 h 507389"/>
              <a:gd name="connsiteX0" fmla="*/ 3343275 w 3343275"/>
              <a:gd name="connsiteY0" fmla="*/ 549585 h 549585"/>
              <a:gd name="connsiteX1" fmla="*/ 0 w 3343275"/>
              <a:gd name="connsiteY1" fmla="*/ 92385 h 549585"/>
              <a:gd name="connsiteX0" fmla="*/ 4068831 w 4068831"/>
              <a:gd name="connsiteY0" fmla="*/ 172212 h 202029"/>
              <a:gd name="connsiteX1" fmla="*/ 0 w 4068831"/>
              <a:gd name="connsiteY1" fmla="*/ 202029 h 202029"/>
              <a:gd name="connsiteX0" fmla="*/ 4068831 w 4068831"/>
              <a:gd name="connsiteY0" fmla="*/ 44791 h 241229"/>
              <a:gd name="connsiteX1" fmla="*/ 0 w 4068831"/>
              <a:gd name="connsiteY1" fmla="*/ 74608 h 241229"/>
              <a:gd name="connsiteX0" fmla="*/ 4854022 w 4854022"/>
              <a:gd name="connsiteY0" fmla="*/ 1452085 h 1540525"/>
              <a:gd name="connsiteX1" fmla="*/ 0 w 4854022"/>
              <a:gd name="connsiteY1" fmla="*/ 30788 h 1540525"/>
              <a:gd name="connsiteX0" fmla="*/ 4967152 w 4967152"/>
              <a:gd name="connsiteY0" fmla="*/ 1421297 h 1710394"/>
              <a:gd name="connsiteX1" fmla="*/ 113130 w 4967152"/>
              <a:gd name="connsiteY1" fmla="*/ 0 h 1710394"/>
              <a:gd name="connsiteX0" fmla="*/ 3813737 w 3813737"/>
              <a:gd name="connsiteY0" fmla="*/ 268358 h 1053075"/>
              <a:gd name="connsiteX1" fmla="*/ 212045 w 3813737"/>
              <a:gd name="connsiteY1" fmla="*/ 0 h 1053075"/>
              <a:gd name="connsiteX0" fmla="*/ 3601692 w 3601692"/>
              <a:gd name="connsiteY0" fmla="*/ 268358 h 536001"/>
              <a:gd name="connsiteX1" fmla="*/ 0 w 3601692"/>
              <a:gd name="connsiteY1" fmla="*/ 0 h 536001"/>
              <a:gd name="connsiteX0" fmla="*/ 3601692 w 3601692"/>
              <a:gd name="connsiteY0" fmla="*/ 268358 h 359580"/>
              <a:gd name="connsiteX1" fmla="*/ 0 w 3601692"/>
              <a:gd name="connsiteY1" fmla="*/ 0 h 359580"/>
              <a:gd name="connsiteX0" fmla="*/ 2985466 w 2985466"/>
              <a:gd name="connsiteY0" fmla="*/ 0 h 257436"/>
              <a:gd name="connsiteX1" fmla="*/ 0 w 2985466"/>
              <a:gd name="connsiteY1" fmla="*/ 59634 h 257436"/>
              <a:gd name="connsiteX0" fmla="*/ 2045666 w 2045666"/>
              <a:gd name="connsiteY0" fmla="*/ 1845366 h 1856930"/>
              <a:gd name="connsiteX1" fmla="*/ 0 w 2045666"/>
              <a:gd name="connsiteY1" fmla="*/ 0 h 1856930"/>
              <a:gd name="connsiteX0" fmla="*/ 2465201 w 2465201"/>
              <a:gd name="connsiteY0" fmla="*/ 1845366 h 1866201"/>
              <a:gd name="connsiteX1" fmla="*/ 419535 w 2465201"/>
              <a:gd name="connsiteY1" fmla="*/ 0 h 1866201"/>
              <a:gd name="connsiteX0" fmla="*/ 991902 w 991902"/>
              <a:gd name="connsiteY0" fmla="*/ 2632766 h 2644327"/>
              <a:gd name="connsiteX1" fmla="*/ 736936 w 991902"/>
              <a:gd name="connsiteY1" fmla="*/ 0 h 2644327"/>
              <a:gd name="connsiteX0" fmla="*/ 1425202 w 1425202"/>
              <a:gd name="connsiteY0" fmla="*/ 2632766 h 2632766"/>
              <a:gd name="connsiteX1" fmla="*/ 1170236 w 1425202"/>
              <a:gd name="connsiteY1" fmla="*/ 0 h 2632766"/>
              <a:gd name="connsiteX0" fmla="*/ 1537440 w 1537440"/>
              <a:gd name="connsiteY0" fmla="*/ 2648542 h 2648542"/>
              <a:gd name="connsiteX1" fmla="*/ 1282474 w 1537440"/>
              <a:gd name="connsiteY1" fmla="*/ 15776 h 2648542"/>
              <a:gd name="connsiteX0" fmla="*/ 834461 w 2547995"/>
              <a:gd name="connsiteY0" fmla="*/ 2850410 h 2850410"/>
              <a:gd name="connsiteX1" fmla="*/ 2547995 w 2547995"/>
              <a:gd name="connsiteY1" fmla="*/ 14444 h 2850410"/>
              <a:gd name="connsiteX0" fmla="*/ 1221669 w 2935203"/>
              <a:gd name="connsiteY0" fmla="*/ 2859160 h 2859160"/>
              <a:gd name="connsiteX1" fmla="*/ 2935203 w 2935203"/>
              <a:gd name="connsiteY1" fmla="*/ 23194 h 2859160"/>
              <a:gd name="connsiteX0" fmla="*/ 1130583 w 3110817"/>
              <a:gd name="connsiteY0" fmla="*/ 2947269 h 2947269"/>
              <a:gd name="connsiteX1" fmla="*/ 3110817 w 3110817"/>
              <a:gd name="connsiteY1" fmla="*/ 22403 h 2947269"/>
              <a:gd name="connsiteX0" fmla="*/ 462713 w 6608547"/>
              <a:gd name="connsiteY0" fmla="*/ 1883466 h 1883466"/>
              <a:gd name="connsiteX1" fmla="*/ 6608547 w 6608547"/>
              <a:gd name="connsiteY1" fmla="*/ 38100 h 1883466"/>
              <a:gd name="connsiteX0" fmla="*/ 616062 w 5110896"/>
              <a:gd name="connsiteY0" fmla="*/ 797543 h 797543"/>
              <a:gd name="connsiteX1" fmla="*/ 5110896 w 5110896"/>
              <a:gd name="connsiteY1" fmla="*/ 133277 h 797543"/>
              <a:gd name="connsiteX0" fmla="*/ 1055922 w 3277456"/>
              <a:gd name="connsiteY0" fmla="*/ 317562 h 758196"/>
              <a:gd name="connsiteX1" fmla="*/ 3277456 w 3277456"/>
              <a:gd name="connsiteY1" fmla="*/ 758196 h 758196"/>
              <a:gd name="connsiteX0" fmla="*/ 0 w 2221534"/>
              <a:gd name="connsiteY0" fmla="*/ 15 h 440649"/>
              <a:gd name="connsiteX1" fmla="*/ 2221534 w 2221534"/>
              <a:gd name="connsiteY1" fmla="*/ 440649 h 440649"/>
              <a:gd name="connsiteX0" fmla="*/ 0 w 2221534"/>
              <a:gd name="connsiteY0" fmla="*/ 23 h 440657"/>
              <a:gd name="connsiteX1" fmla="*/ 2221534 w 2221534"/>
              <a:gd name="connsiteY1" fmla="*/ 440657 h 440657"/>
              <a:gd name="connsiteX0" fmla="*/ 0 w 1700834"/>
              <a:gd name="connsiteY0" fmla="*/ 32 h 415266"/>
              <a:gd name="connsiteX1" fmla="*/ 1700834 w 1700834"/>
              <a:gd name="connsiteY1" fmla="*/ 415266 h 415266"/>
              <a:gd name="connsiteX0" fmla="*/ 0 w 1675434"/>
              <a:gd name="connsiteY0" fmla="*/ 20 h 453354"/>
              <a:gd name="connsiteX1" fmla="*/ 1675434 w 1675434"/>
              <a:gd name="connsiteY1" fmla="*/ 453354 h 453354"/>
              <a:gd name="connsiteX0" fmla="*/ 0 w 1675434"/>
              <a:gd name="connsiteY0" fmla="*/ 4851 h 458185"/>
              <a:gd name="connsiteX1" fmla="*/ 1675434 w 1675434"/>
              <a:gd name="connsiteY1" fmla="*/ 458185 h 458185"/>
              <a:gd name="connsiteX0" fmla="*/ 0 w 1713534"/>
              <a:gd name="connsiteY0" fmla="*/ 30233 h 381967"/>
              <a:gd name="connsiteX1" fmla="*/ 1713534 w 1713534"/>
              <a:gd name="connsiteY1" fmla="*/ 381967 h 381967"/>
              <a:gd name="connsiteX0" fmla="*/ 0 w 1713534"/>
              <a:gd name="connsiteY0" fmla="*/ 85623 h 437357"/>
              <a:gd name="connsiteX1" fmla="*/ 1713534 w 1713534"/>
              <a:gd name="connsiteY1" fmla="*/ 437357 h 437357"/>
            </a:gdLst>
            <a:ahLst/>
            <a:cxnLst>
              <a:cxn ang="0">
                <a:pos x="connsiteX0" y="connsiteY0"/>
              </a:cxn>
              <a:cxn ang="0">
                <a:pos x="connsiteX1" y="connsiteY1"/>
              </a:cxn>
            </a:cxnLst>
            <a:rect l="l" t="t" r="r" b="b"/>
            <a:pathLst>
              <a:path w="1713534" h="437357">
                <a:moveTo>
                  <a:pt x="0" y="85623"/>
                </a:moveTo>
                <a:cubicBezTo>
                  <a:pt x="701399" y="-43172"/>
                  <a:pt x="1082261" y="-94801"/>
                  <a:pt x="1713534" y="437357"/>
                </a:cubicBezTo>
              </a:path>
            </a:pathLst>
          </a:custGeom>
          <a:noFill/>
          <a:ln w="85725">
            <a:solidFill>
              <a:schemeClr val="tx1"/>
            </a:solidFill>
            <a:round/>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8" name="Freeform: Shape 247">
            <a:extLst>
              <a:ext uri="{FF2B5EF4-FFF2-40B4-BE49-F238E27FC236}">
                <a16:creationId xmlns:a16="http://schemas.microsoft.com/office/drawing/2014/main" id="{849EA14B-420D-45B3-9E1A-F0D96CAA9650}"/>
              </a:ext>
            </a:extLst>
          </p:cNvPr>
          <p:cNvSpPr/>
          <p:nvPr/>
        </p:nvSpPr>
        <p:spPr>
          <a:xfrm>
            <a:off x="7685734" y="1239987"/>
            <a:ext cx="2005634" cy="336418"/>
          </a:xfrm>
          <a:custGeom>
            <a:avLst/>
            <a:gdLst>
              <a:gd name="connsiteX0" fmla="*/ 3400733 w 3400733"/>
              <a:gd name="connsiteY0" fmla="*/ 597068 h 597068"/>
              <a:gd name="connsiteX1" fmla="*/ 562283 w 3400733"/>
              <a:gd name="connsiteY1" fmla="*/ 44618 h 597068"/>
              <a:gd name="connsiteX2" fmla="*/ 308 w 3400733"/>
              <a:gd name="connsiteY2" fmla="*/ 73193 h 597068"/>
              <a:gd name="connsiteX0" fmla="*/ 3400425 w 3400425"/>
              <a:gd name="connsiteY0" fmla="*/ 523875 h 523875"/>
              <a:gd name="connsiteX1" fmla="*/ 0 w 3400425"/>
              <a:gd name="connsiteY1" fmla="*/ 0 h 523875"/>
              <a:gd name="connsiteX0" fmla="*/ 3400425 w 3400425"/>
              <a:gd name="connsiteY0" fmla="*/ 609574 h 609574"/>
              <a:gd name="connsiteX1" fmla="*/ 0 w 3400425"/>
              <a:gd name="connsiteY1" fmla="*/ 85699 h 609574"/>
              <a:gd name="connsiteX0" fmla="*/ 3486150 w 3486150"/>
              <a:gd name="connsiteY0" fmla="*/ 507389 h 507389"/>
              <a:gd name="connsiteX1" fmla="*/ 0 w 3486150"/>
              <a:gd name="connsiteY1" fmla="*/ 97814 h 507389"/>
              <a:gd name="connsiteX0" fmla="*/ 3343275 w 3343275"/>
              <a:gd name="connsiteY0" fmla="*/ 549585 h 549585"/>
              <a:gd name="connsiteX1" fmla="*/ 0 w 3343275"/>
              <a:gd name="connsiteY1" fmla="*/ 92385 h 549585"/>
              <a:gd name="connsiteX0" fmla="*/ 4068831 w 4068831"/>
              <a:gd name="connsiteY0" fmla="*/ 172212 h 202029"/>
              <a:gd name="connsiteX1" fmla="*/ 0 w 4068831"/>
              <a:gd name="connsiteY1" fmla="*/ 202029 h 202029"/>
              <a:gd name="connsiteX0" fmla="*/ 4068831 w 4068831"/>
              <a:gd name="connsiteY0" fmla="*/ 44791 h 241229"/>
              <a:gd name="connsiteX1" fmla="*/ 0 w 4068831"/>
              <a:gd name="connsiteY1" fmla="*/ 74608 h 241229"/>
              <a:gd name="connsiteX0" fmla="*/ 4854022 w 4854022"/>
              <a:gd name="connsiteY0" fmla="*/ 1452085 h 1540525"/>
              <a:gd name="connsiteX1" fmla="*/ 0 w 4854022"/>
              <a:gd name="connsiteY1" fmla="*/ 30788 h 1540525"/>
              <a:gd name="connsiteX0" fmla="*/ 4967152 w 4967152"/>
              <a:gd name="connsiteY0" fmla="*/ 1421297 h 1710394"/>
              <a:gd name="connsiteX1" fmla="*/ 113130 w 4967152"/>
              <a:gd name="connsiteY1" fmla="*/ 0 h 1710394"/>
              <a:gd name="connsiteX0" fmla="*/ 3813737 w 3813737"/>
              <a:gd name="connsiteY0" fmla="*/ 268358 h 1053075"/>
              <a:gd name="connsiteX1" fmla="*/ 212045 w 3813737"/>
              <a:gd name="connsiteY1" fmla="*/ 0 h 1053075"/>
              <a:gd name="connsiteX0" fmla="*/ 3601692 w 3601692"/>
              <a:gd name="connsiteY0" fmla="*/ 268358 h 536001"/>
              <a:gd name="connsiteX1" fmla="*/ 0 w 3601692"/>
              <a:gd name="connsiteY1" fmla="*/ 0 h 536001"/>
              <a:gd name="connsiteX0" fmla="*/ 3601692 w 3601692"/>
              <a:gd name="connsiteY0" fmla="*/ 268358 h 359580"/>
              <a:gd name="connsiteX1" fmla="*/ 0 w 3601692"/>
              <a:gd name="connsiteY1" fmla="*/ 0 h 359580"/>
              <a:gd name="connsiteX0" fmla="*/ 2985466 w 2985466"/>
              <a:gd name="connsiteY0" fmla="*/ 0 h 257436"/>
              <a:gd name="connsiteX1" fmla="*/ 0 w 2985466"/>
              <a:gd name="connsiteY1" fmla="*/ 59634 h 257436"/>
              <a:gd name="connsiteX0" fmla="*/ 2045666 w 2045666"/>
              <a:gd name="connsiteY0" fmla="*/ 1845366 h 1856930"/>
              <a:gd name="connsiteX1" fmla="*/ 0 w 2045666"/>
              <a:gd name="connsiteY1" fmla="*/ 0 h 1856930"/>
              <a:gd name="connsiteX0" fmla="*/ 2465201 w 2465201"/>
              <a:gd name="connsiteY0" fmla="*/ 1845366 h 1866201"/>
              <a:gd name="connsiteX1" fmla="*/ 419535 w 2465201"/>
              <a:gd name="connsiteY1" fmla="*/ 0 h 1866201"/>
              <a:gd name="connsiteX0" fmla="*/ 991902 w 991902"/>
              <a:gd name="connsiteY0" fmla="*/ 2632766 h 2644327"/>
              <a:gd name="connsiteX1" fmla="*/ 736936 w 991902"/>
              <a:gd name="connsiteY1" fmla="*/ 0 h 2644327"/>
              <a:gd name="connsiteX0" fmla="*/ 1425202 w 1425202"/>
              <a:gd name="connsiteY0" fmla="*/ 2632766 h 2632766"/>
              <a:gd name="connsiteX1" fmla="*/ 1170236 w 1425202"/>
              <a:gd name="connsiteY1" fmla="*/ 0 h 2632766"/>
              <a:gd name="connsiteX0" fmla="*/ 1537440 w 1537440"/>
              <a:gd name="connsiteY0" fmla="*/ 2648542 h 2648542"/>
              <a:gd name="connsiteX1" fmla="*/ 1282474 w 1537440"/>
              <a:gd name="connsiteY1" fmla="*/ 15776 h 2648542"/>
              <a:gd name="connsiteX0" fmla="*/ 834461 w 2547995"/>
              <a:gd name="connsiteY0" fmla="*/ 2850410 h 2850410"/>
              <a:gd name="connsiteX1" fmla="*/ 2547995 w 2547995"/>
              <a:gd name="connsiteY1" fmla="*/ 14444 h 2850410"/>
              <a:gd name="connsiteX0" fmla="*/ 1221669 w 2935203"/>
              <a:gd name="connsiteY0" fmla="*/ 2859160 h 2859160"/>
              <a:gd name="connsiteX1" fmla="*/ 2935203 w 2935203"/>
              <a:gd name="connsiteY1" fmla="*/ 23194 h 2859160"/>
              <a:gd name="connsiteX0" fmla="*/ 1130583 w 3110817"/>
              <a:gd name="connsiteY0" fmla="*/ 2947269 h 2947269"/>
              <a:gd name="connsiteX1" fmla="*/ 3110817 w 3110817"/>
              <a:gd name="connsiteY1" fmla="*/ 22403 h 2947269"/>
              <a:gd name="connsiteX0" fmla="*/ 462713 w 6608547"/>
              <a:gd name="connsiteY0" fmla="*/ 1883466 h 1883466"/>
              <a:gd name="connsiteX1" fmla="*/ 6608547 w 6608547"/>
              <a:gd name="connsiteY1" fmla="*/ 38100 h 1883466"/>
              <a:gd name="connsiteX0" fmla="*/ 616062 w 5110896"/>
              <a:gd name="connsiteY0" fmla="*/ 797543 h 797543"/>
              <a:gd name="connsiteX1" fmla="*/ 5110896 w 5110896"/>
              <a:gd name="connsiteY1" fmla="*/ 133277 h 797543"/>
              <a:gd name="connsiteX0" fmla="*/ 1055922 w 3277456"/>
              <a:gd name="connsiteY0" fmla="*/ 317562 h 758196"/>
              <a:gd name="connsiteX1" fmla="*/ 3277456 w 3277456"/>
              <a:gd name="connsiteY1" fmla="*/ 758196 h 758196"/>
              <a:gd name="connsiteX0" fmla="*/ 0 w 2221534"/>
              <a:gd name="connsiteY0" fmla="*/ 15 h 440649"/>
              <a:gd name="connsiteX1" fmla="*/ 2221534 w 2221534"/>
              <a:gd name="connsiteY1" fmla="*/ 440649 h 440649"/>
              <a:gd name="connsiteX0" fmla="*/ 0 w 2221534"/>
              <a:gd name="connsiteY0" fmla="*/ 23 h 440657"/>
              <a:gd name="connsiteX1" fmla="*/ 2221534 w 2221534"/>
              <a:gd name="connsiteY1" fmla="*/ 440657 h 440657"/>
              <a:gd name="connsiteX0" fmla="*/ 0 w 1700834"/>
              <a:gd name="connsiteY0" fmla="*/ 32 h 415266"/>
              <a:gd name="connsiteX1" fmla="*/ 1700834 w 1700834"/>
              <a:gd name="connsiteY1" fmla="*/ 415266 h 415266"/>
              <a:gd name="connsiteX0" fmla="*/ 0 w 1675434"/>
              <a:gd name="connsiteY0" fmla="*/ 20 h 453354"/>
              <a:gd name="connsiteX1" fmla="*/ 1675434 w 1675434"/>
              <a:gd name="connsiteY1" fmla="*/ 453354 h 453354"/>
              <a:gd name="connsiteX0" fmla="*/ 0 w 1675434"/>
              <a:gd name="connsiteY0" fmla="*/ 4851 h 458185"/>
              <a:gd name="connsiteX1" fmla="*/ 1675434 w 1675434"/>
              <a:gd name="connsiteY1" fmla="*/ 458185 h 458185"/>
              <a:gd name="connsiteX0" fmla="*/ 0 w 1713534"/>
              <a:gd name="connsiteY0" fmla="*/ 30233 h 381967"/>
              <a:gd name="connsiteX1" fmla="*/ 1713534 w 1713534"/>
              <a:gd name="connsiteY1" fmla="*/ 381967 h 381967"/>
              <a:gd name="connsiteX0" fmla="*/ 0 w 1713534"/>
              <a:gd name="connsiteY0" fmla="*/ 85623 h 437357"/>
              <a:gd name="connsiteX1" fmla="*/ 1713534 w 1713534"/>
              <a:gd name="connsiteY1" fmla="*/ 437357 h 437357"/>
              <a:gd name="connsiteX0" fmla="*/ 0 w 1713534"/>
              <a:gd name="connsiteY0" fmla="*/ 152876 h 504610"/>
              <a:gd name="connsiteX1" fmla="*/ 1713534 w 1713534"/>
              <a:gd name="connsiteY1" fmla="*/ 504610 h 504610"/>
              <a:gd name="connsiteX0" fmla="*/ 0 w 1954834"/>
              <a:gd name="connsiteY0" fmla="*/ 142196 h 532030"/>
              <a:gd name="connsiteX1" fmla="*/ 1954834 w 1954834"/>
              <a:gd name="connsiteY1" fmla="*/ 532030 h 532030"/>
              <a:gd name="connsiteX0" fmla="*/ 0 w 1954834"/>
              <a:gd name="connsiteY0" fmla="*/ 148098 h 537932"/>
              <a:gd name="connsiteX1" fmla="*/ 1954834 w 1954834"/>
              <a:gd name="connsiteY1" fmla="*/ 537932 h 537932"/>
              <a:gd name="connsiteX0" fmla="*/ 0 w 1954834"/>
              <a:gd name="connsiteY0" fmla="*/ 75983 h 465817"/>
              <a:gd name="connsiteX1" fmla="*/ 1954834 w 1954834"/>
              <a:gd name="connsiteY1" fmla="*/ 465817 h 465817"/>
              <a:gd name="connsiteX0" fmla="*/ 0 w 2005634"/>
              <a:gd name="connsiteY0" fmla="*/ 85564 h 386498"/>
              <a:gd name="connsiteX1" fmla="*/ 2005634 w 2005634"/>
              <a:gd name="connsiteY1" fmla="*/ 386498 h 386498"/>
              <a:gd name="connsiteX0" fmla="*/ 0 w 2005634"/>
              <a:gd name="connsiteY0" fmla="*/ 75478 h 376653"/>
              <a:gd name="connsiteX1" fmla="*/ 2005634 w 2005634"/>
              <a:gd name="connsiteY1" fmla="*/ 376412 h 376653"/>
              <a:gd name="connsiteX0" fmla="*/ 0 w 2005634"/>
              <a:gd name="connsiteY0" fmla="*/ 35187 h 336418"/>
              <a:gd name="connsiteX1" fmla="*/ 2005634 w 2005634"/>
              <a:gd name="connsiteY1" fmla="*/ 336121 h 336418"/>
            </a:gdLst>
            <a:ahLst/>
            <a:cxnLst>
              <a:cxn ang="0">
                <a:pos x="connsiteX0" y="connsiteY0"/>
              </a:cxn>
              <a:cxn ang="0">
                <a:pos x="connsiteX1" y="connsiteY1"/>
              </a:cxn>
            </a:cxnLst>
            <a:rect l="l" t="t" r="r" b="b"/>
            <a:pathLst>
              <a:path w="2005634" h="336418">
                <a:moveTo>
                  <a:pt x="0" y="35187"/>
                </a:moveTo>
                <a:cubicBezTo>
                  <a:pt x="879199" y="-131708"/>
                  <a:pt x="1158461" y="350063"/>
                  <a:pt x="2005634" y="336121"/>
                </a:cubicBezTo>
              </a:path>
            </a:pathLst>
          </a:custGeom>
          <a:noFill/>
          <a:ln w="85725">
            <a:solidFill>
              <a:schemeClr val="tx1"/>
            </a:solidFill>
            <a:round/>
            <a:tailEnd type="stealth" w="lg" len="lg"/>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9" name="TextBox 248">
            <a:extLst>
              <a:ext uri="{FF2B5EF4-FFF2-40B4-BE49-F238E27FC236}">
                <a16:creationId xmlns:a16="http://schemas.microsoft.com/office/drawing/2014/main" id="{264BB76E-7C98-4FDE-A621-0798FD2C8D79}"/>
              </a:ext>
            </a:extLst>
          </p:cNvPr>
          <p:cNvSpPr txBox="1"/>
          <p:nvPr/>
        </p:nvSpPr>
        <p:spPr>
          <a:xfrm>
            <a:off x="299144" y="1111004"/>
            <a:ext cx="2268571" cy="398699"/>
          </a:xfrm>
          <a:prstGeom prst="rect">
            <a:avLst/>
          </a:prstGeom>
          <a:noFill/>
        </p:spPr>
        <p:txBody>
          <a:bodyPr wrap="none" rtlCol="0">
            <a:spAutoFit/>
          </a:bodyPr>
          <a:lstStyle/>
          <a:p>
            <a:pPr algn="ctr">
              <a:lnSpc>
                <a:spcPts val="2200"/>
              </a:lnSpc>
            </a:pPr>
            <a:r>
              <a:rPr lang="en-US" sz="2800" dirty="0">
                <a:latin typeface="Candara" panose="020E0502030303020204" pitchFamily="34" charset="0"/>
              </a:rPr>
              <a:t>Hippocampus</a:t>
            </a:r>
          </a:p>
        </p:txBody>
      </p:sp>
      <p:grpSp>
        <p:nvGrpSpPr>
          <p:cNvPr id="29" name="Group 28">
            <a:extLst>
              <a:ext uri="{FF2B5EF4-FFF2-40B4-BE49-F238E27FC236}">
                <a16:creationId xmlns:a16="http://schemas.microsoft.com/office/drawing/2014/main" id="{73BB71A7-4A98-41FB-A6C3-7CBEB24DBE28}"/>
              </a:ext>
            </a:extLst>
          </p:cNvPr>
          <p:cNvGrpSpPr/>
          <p:nvPr/>
        </p:nvGrpSpPr>
        <p:grpSpPr>
          <a:xfrm>
            <a:off x="933352" y="4968800"/>
            <a:ext cx="9983129" cy="364843"/>
            <a:chOff x="933352" y="5187458"/>
            <a:chExt cx="9983129" cy="364843"/>
          </a:xfrm>
        </p:grpSpPr>
        <p:sp>
          <p:nvSpPr>
            <p:cNvPr id="28" name="Oval 27">
              <a:extLst>
                <a:ext uri="{FF2B5EF4-FFF2-40B4-BE49-F238E27FC236}">
                  <a16:creationId xmlns:a16="http://schemas.microsoft.com/office/drawing/2014/main" id="{586FF2DD-B7D8-46E3-A624-957C321812E4}"/>
                </a:ext>
              </a:extLst>
            </p:cNvPr>
            <p:cNvSpPr/>
            <p:nvPr/>
          </p:nvSpPr>
          <p:spPr>
            <a:xfrm>
              <a:off x="933352" y="5312954"/>
              <a:ext cx="137160" cy="137160"/>
            </a:xfrm>
            <a:prstGeom prst="ellipse">
              <a:avLst/>
            </a:prstGeom>
            <a:solidFill>
              <a:schemeClr val="tx1"/>
            </a:solidFill>
            <a:ln>
              <a:noFill/>
            </a:ln>
            <a:scene3d>
              <a:camera prst="orthographicFront"/>
              <a:lightRig rig="threePt" dir="t"/>
            </a:scene3d>
            <a:sp3d>
              <a:bevelT w="698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0" name="TextBox 249">
              <a:extLst>
                <a:ext uri="{FF2B5EF4-FFF2-40B4-BE49-F238E27FC236}">
                  <a16:creationId xmlns:a16="http://schemas.microsoft.com/office/drawing/2014/main" id="{67483740-F65C-4EB6-9338-DC83AC8F8A4D}"/>
                </a:ext>
              </a:extLst>
            </p:cNvPr>
            <p:cNvSpPr txBox="1"/>
            <p:nvPr/>
          </p:nvSpPr>
          <p:spPr>
            <a:xfrm>
              <a:off x="1068997" y="5187458"/>
              <a:ext cx="9847484" cy="364843"/>
            </a:xfrm>
            <a:prstGeom prst="rect">
              <a:avLst/>
            </a:prstGeom>
            <a:noFill/>
          </p:spPr>
          <p:txBody>
            <a:bodyPr wrap="square" rtlCol="0">
              <a:spAutoFit/>
            </a:bodyPr>
            <a:lstStyle/>
            <a:p>
              <a:pPr>
                <a:lnSpc>
                  <a:spcPts val="2200"/>
                </a:lnSpc>
              </a:pPr>
              <a:r>
                <a:rPr lang="en-US" dirty="0">
                  <a:latin typeface="Candara" panose="020E0502030303020204" pitchFamily="34" charset="0"/>
                </a:rPr>
                <a:t>Encodes, associates, consolidates &amp; recalls representations of the external &amp; internal world.</a:t>
              </a:r>
            </a:p>
          </p:txBody>
        </p:sp>
      </p:grpSp>
      <p:grpSp>
        <p:nvGrpSpPr>
          <p:cNvPr id="37" name="Group 36">
            <a:extLst>
              <a:ext uri="{FF2B5EF4-FFF2-40B4-BE49-F238E27FC236}">
                <a16:creationId xmlns:a16="http://schemas.microsoft.com/office/drawing/2014/main" id="{B9CBCE4E-5A2F-4C81-9D4B-0CDB0D9FA4B4}"/>
              </a:ext>
            </a:extLst>
          </p:cNvPr>
          <p:cNvGrpSpPr/>
          <p:nvPr/>
        </p:nvGrpSpPr>
        <p:grpSpPr>
          <a:xfrm>
            <a:off x="933352" y="5280755"/>
            <a:ext cx="10390633" cy="364843"/>
            <a:chOff x="933352" y="5468846"/>
            <a:chExt cx="10390633" cy="364843"/>
          </a:xfrm>
        </p:grpSpPr>
        <p:sp>
          <p:nvSpPr>
            <p:cNvPr id="251" name="Oval 250">
              <a:extLst>
                <a:ext uri="{FF2B5EF4-FFF2-40B4-BE49-F238E27FC236}">
                  <a16:creationId xmlns:a16="http://schemas.microsoft.com/office/drawing/2014/main" id="{B603B686-A5D3-46BC-98DF-48686C0949C1}"/>
                </a:ext>
              </a:extLst>
            </p:cNvPr>
            <p:cNvSpPr/>
            <p:nvPr/>
          </p:nvSpPr>
          <p:spPr>
            <a:xfrm>
              <a:off x="933352" y="5594342"/>
              <a:ext cx="137160" cy="137160"/>
            </a:xfrm>
            <a:prstGeom prst="ellipse">
              <a:avLst/>
            </a:prstGeom>
            <a:solidFill>
              <a:schemeClr val="tx1"/>
            </a:solidFill>
            <a:ln>
              <a:noFill/>
            </a:ln>
            <a:scene3d>
              <a:camera prst="orthographicFront"/>
              <a:lightRig rig="threePt" dir="t"/>
            </a:scene3d>
            <a:sp3d>
              <a:bevelT w="698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TextBox 251">
              <a:extLst>
                <a:ext uri="{FF2B5EF4-FFF2-40B4-BE49-F238E27FC236}">
                  <a16:creationId xmlns:a16="http://schemas.microsoft.com/office/drawing/2014/main" id="{29CF8852-E7E1-4D99-972B-9BDA4D911668}"/>
                </a:ext>
              </a:extLst>
            </p:cNvPr>
            <p:cNvSpPr txBox="1"/>
            <p:nvPr/>
          </p:nvSpPr>
          <p:spPr>
            <a:xfrm>
              <a:off x="1068997" y="5468846"/>
              <a:ext cx="10254988" cy="364843"/>
            </a:xfrm>
            <a:prstGeom prst="rect">
              <a:avLst/>
            </a:prstGeom>
            <a:noFill/>
          </p:spPr>
          <p:txBody>
            <a:bodyPr wrap="square" rtlCol="0">
              <a:spAutoFit/>
            </a:bodyPr>
            <a:lstStyle/>
            <a:p>
              <a:pPr>
                <a:lnSpc>
                  <a:spcPts val="2200"/>
                </a:lnSpc>
              </a:pPr>
              <a:r>
                <a:rPr lang="en-US" dirty="0">
                  <a:latin typeface="Candara" panose="020E0502030303020204" pitchFamily="34" charset="0"/>
                </a:rPr>
                <a:t>Code is found within the combined firing rates &amp; spike times of glutamatergic pyramidal &amp; granule cells.</a:t>
              </a:r>
            </a:p>
          </p:txBody>
        </p:sp>
      </p:grpSp>
      <p:grpSp>
        <p:nvGrpSpPr>
          <p:cNvPr id="38" name="Group 37">
            <a:extLst>
              <a:ext uri="{FF2B5EF4-FFF2-40B4-BE49-F238E27FC236}">
                <a16:creationId xmlns:a16="http://schemas.microsoft.com/office/drawing/2014/main" id="{2C9D49B7-7B84-4D9D-A38F-B66FCBF56662}"/>
              </a:ext>
            </a:extLst>
          </p:cNvPr>
          <p:cNvGrpSpPr/>
          <p:nvPr/>
        </p:nvGrpSpPr>
        <p:grpSpPr>
          <a:xfrm>
            <a:off x="933352" y="5592710"/>
            <a:ext cx="10390633" cy="512320"/>
            <a:chOff x="933352" y="5780270"/>
            <a:chExt cx="10390633" cy="512320"/>
          </a:xfrm>
        </p:grpSpPr>
        <p:sp>
          <p:nvSpPr>
            <p:cNvPr id="253" name="Oval 252">
              <a:extLst>
                <a:ext uri="{FF2B5EF4-FFF2-40B4-BE49-F238E27FC236}">
                  <a16:creationId xmlns:a16="http://schemas.microsoft.com/office/drawing/2014/main" id="{BAAF97C9-395B-43B5-BA23-CA810AA00B77}"/>
                </a:ext>
              </a:extLst>
            </p:cNvPr>
            <p:cNvSpPr/>
            <p:nvPr/>
          </p:nvSpPr>
          <p:spPr>
            <a:xfrm>
              <a:off x="933352" y="5846132"/>
              <a:ext cx="137160" cy="137160"/>
            </a:xfrm>
            <a:prstGeom prst="ellipse">
              <a:avLst/>
            </a:prstGeom>
            <a:solidFill>
              <a:schemeClr val="tx1"/>
            </a:solidFill>
            <a:ln>
              <a:noFill/>
            </a:ln>
            <a:scene3d>
              <a:camera prst="orthographicFront"/>
              <a:lightRig rig="threePt" dir="t"/>
            </a:scene3d>
            <a:sp3d>
              <a:bevelT w="698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4" name="TextBox 253">
              <a:extLst>
                <a:ext uri="{FF2B5EF4-FFF2-40B4-BE49-F238E27FC236}">
                  <a16:creationId xmlns:a16="http://schemas.microsoft.com/office/drawing/2014/main" id="{6BB38B8E-E1F2-406E-86B4-2B18C100A02E}"/>
                </a:ext>
              </a:extLst>
            </p:cNvPr>
            <p:cNvSpPr txBox="1"/>
            <p:nvPr/>
          </p:nvSpPr>
          <p:spPr>
            <a:xfrm>
              <a:off x="1068997" y="5780270"/>
              <a:ext cx="10254988" cy="512320"/>
            </a:xfrm>
            <a:prstGeom prst="rect">
              <a:avLst/>
            </a:prstGeom>
            <a:noFill/>
          </p:spPr>
          <p:txBody>
            <a:bodyPr wrap="square" rtlCol="0">
              <a:spAutoFit/>
            </a:bodyPr>
            <a:lstStyle/>
            <a:p>
              <a:pPr>
                <a:lnSpc>
                  <a:spcPts val="1600"/>
                </a:lnSpc>
              </a:pPr>
              <a:r>
                <a:rPr lang="en-US" dirty="0">
                  <a:latin typeface="Candara" panose="020E0502030303020204" pitchFamily="34" charset="0"/>
                </a:rPr>
                <a:t>Associates specific life events (items, episodes) in temporally determined firing sequences of neuronal assemblies.</a:t>
              </a:r>
            </a:p>
          </p:txBody>
        </p:sp>
      </p:grpSp>
      <p:grpSp>
        <p:nvGrpSpPr>
          <p:cNvPr id="39" name="Group 38">
            <a:extLst>
              <a:ext uri="{FF2B5EF4-FFF2-40B4-BE49-F238E27FC236}">
                <a16:creationId xmlns:a16="http://schemas.microsoft.com/office/drawing/2014/main" id="{54479727-19F5-42B2-BABF-BB195A446082}"/>
              </a:ext>
            </a:extLst>
          </p:cNvPr>
          <p:cNvGrpSpPr/>
          <p:nvPr/>
        </p:nvGrpSpPr>
        <p:grpSpPr>
          <a:xfrm>
            <a:off x="933352" y="6052143"/>
            <a:ext cx="10390633" cy="307135"/>
            <a:chOff x="933352" y="6270801"/>
            <a:chExt cx="10390633" cy="307135"/>
          </a:xfrm>
        </p:grpSpPr>
        <p:sp>
          <p:nvSpPr>
            <p:cNvPr id="255" name="Oval 254">
              <a:extLst>
                <a:ext uri="{FF2B5EF4-FFF2-40B4-BE49-F238E27FC236}">
                  <a16:creationId xmlns:a16="http://schemas.microsoft.com/office/drawing/2014/main" id="{6A139547-EBC9-4165-B32E-94115B18AC64}"/>
                </a:ext>
              </a:extLst>
            </p:cNvPr>
            <p:cNvSpPr/>
            <p:nvPr/>
          </p:nvSpPr>
          <p:spPr>
            <a:xfrm>
              <a:off x="933352" y="6336663"/>
              <a:ext cx="137160" cy="137160"/>
            </a:xfrm>
            <a:prstGeom prst="ellipse">
              <a:avLst/>
            </a:prstGeom>
            <a:solidFill>
              <a:schemeClr val="tx1"/>
            </a:solidFill>
            <a:ln>
              <a:noFill/>
            </a:ln>
            <a:scene3d>
              <a:camera prst="orthographicFront"/>
              <a:lightRig rig="threePt" dir="t"/>
            </a:scene3d>
            <a:sp3d>
              <a:bevelT w="6985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6" name="TextBox 255">
              <a:extLst>
                <a:ext uri="{FF2B5EF4-FFF2-40B4-BE49-F238E27FC236}">
                  <a16:creationId xmlns:a16="http://schemas.microsoft.com/office/drawing/2014/main" id="{49F9CD7B-B883-4AED-B602-5CFA05BE2D3D}"/>
                </a:ext>
              </a:extLst>
            </p:cNvPr>
            <p:cNvSpPr txBox="1"/>
            <p:nvPr/>
          </p:nvSpPr>
          <p:spPr>
            <a:xfrm>
              <a:off x="1068997" y="6270801"/>
              <a:ext cx="10254988" cy="307135"/>
            </a:xfrm>
            <a:prstGeom prst="rect">
              <a:avLst/>
            </a:prstGeom>
            <a:noFill/>
          </p:spPr>
          <p:txBody>
            <a:bodyPr wrap="square" rtlCol="0">
              <a:spAutoFit/>
            </a:bodyPr>
            <a:lstStyle/>
            <a:p>
              <a:pPr>
                <a:lnSpc>
                  <a:spcPts val="1600"/>
                </a:lnSpc>
              </a:pPr>
              <a:r>
                <a:rPr lang="en-US" dirty="0">
                  <a:latin typeface="Candara" panose="020E0502030303020204" pitchFamily="34" charset="0"/>
                </a:rPr>
                <a:t>Great interneuron diversity (up to 21 types in CA1 alone).</a:t>
              </a:r>
            </a:p>
          </p:txBody>
        </p:sp>
      </p:grpSp>
      <p:grpSp>
        <p:nvGrpSpPr>
          <p:cNvPr id="259" name="Group 258">
            <a:extLst>
              <a:ext uri="{FF2B5EF4-FFF2-40B4-BE49-F238E27FC236}">
                <a16:creationId xmlns:a16="http://schemas.microsoft.com/office/drawing/2014/main" id="{3D18F905-9CA7-48E2-9151-02405E24816F}"/>
              </a:ext>
            </a:extLst>
          </p:cNvPr>
          <p:cNvGrpSpPr/>
          <p:nvPr/>
        </p:nvGrpSpPr>
        <p:grpSpPr>
          <a:xfrm>
            <a:off x="3258556" y="1841883"/>
            <a:ext cx="8363668" cy="2655896"/>
            <a:chOff x="3258556" y="1841883"/>
            <a:chExt cx="8363668" cy="2655896"/>
          </a:xfrm>
        </p:grpSpPr>
        <p:sp>
          <p:nvSpPr>
            <p:cNvPr id="260" name="TextBox 259">
              <a:extLst>
                <a:ext uri="{FF2B5EF4-FFF2-40B4-BE49-F238E27FC236}">
                  <a16:creationId xmlns:a16="http://schemas.microsoft.com/office/drawing/2014/main" id="{F9E33538-15F8-4223-A5D3-E0715DBB91F8}"/>
                </a:ext>
              </a:extLst>
            </p:cNvPr>
            <p:cNvSpPr txBox="1"/>
            <p:nvPr/>
          </p:nvSpPr>
          <p:spPr>
            <a:xfrm>
              <a:off x="10470146" y="3656069"/>
              <a:ext cx="1045478"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Layer III</a:t>
              </a:r>
            </a:p>
          </p:txBody>
        </p:sp>
        <p:sp>
          <p:nvSpPr>
            <p:cNvPr id="261" name="TextBox 260">
              <a:extLst>
                <a:ext uri="{FF2B5EF4-FFF2-40B4-BE49-F238E27FC236}">
                  <a16:creationId xmlns:a16="http://schemas.microsoft.com/office/drawing/2014/main" id="{E7744B67-6806-4B0E-A10E-10DD8C612133}"/>
                </a:ext>
              </a:extLst>
            </p:cNvPr>
            <p:cNvSpPr txBox="1"/>
            <p:nvPr/>
          </p:nvSpPr>
          <p:spPr>
            <a:xfrm>
              <a:off x="10363546" y="2191786"/>
              <a:ext cx="1258678"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Layer V/VI</a:t>
              </a:r>
            </a:p>
          </p:txBody>
        </p:sp>
        <p:grpSp>
          <p:nvGrpSpPr>
            <p:cNvPr id="262" name="Group 261">
              <a:extLst>
                <a:ext uri="{FF2B5EF4-FFF2-40B4-BE49-F238E27FC236}">
                  <a16:creationId xmlns:a16="http://schemas.microsoft.com/office/drawing/2014/main" id="{0E464F71-7999-496F-A07F-1C8749A5B092}"/>
                </a:ext>
              </a:extLst>
            </p:cNvPr>
            <p:cNvGrpSpPr/>
            <p:nvPr/>
          </p:nvGrpSpPr>
          <p:grpSpPr>
            <a:xfrm>
              <a:off x="3258556" y="1841883"/>
              <a:ext cx="7012848" cy="2655896"/>
              <a:chOff x="3258556" y="1841883"/>
              <a:chExt cx="7012848" cy="2655896"/>
            </a:xfrm>
          </p:grpSpPr>
          <p:grpSp>
            <p:nvGrpSpPr>
              <p:cNvPr id="264" name="Group 263">
                <a:extLst>
                  <a:ext uri="{FF2B5EF4-FFF2-40B4-BE49-F238E27FC236}">
                    <a16:creationId xmlns:a16="http://schemas.microsoft.com/office/drawing/2014/main" id="{C51BF550-15DE-4A7C-A2ED-D6F34A8AC385}"/>
                  </a:ext>
                </a:extLst>
              </p:cNvPr>
              <p:cNvGrpSpPr/>
              <p:nvPr/>
            </p:nvGrpSpPr>
            <p:grpSpPr>
              <a:xfrm>
                <a:off x="3258556" y="1841883"/>
                <a:ext cx="7012848" cy="2655896"/>
                <a:chOff x="3258556" y="1841883"/>
                <a:chExt cx="7012848" cy="2655896"/>
              </a:xfrm>
            </p:grpSpPr>
            <p:grpSp>
              <p:nvGrpSpPr>
                <p:cNvPr id="268" name="Group 267">
                  <a:extLst>
                    <a:ext uri="{FF2B5EF4-FFF2-40B4-BE49-F238E27FC236}">
                      <a16:creationId xmlns:a16="http://schemas.microsoft.com/office/drawing/2014/main" id="{4824CAF4-89FC-4FB5-86DF-C1055CAD6351}"/>
                    </a:ext>
                  </a:extLst>
                </p:cNvPr>
                <p:cNvGrpSpPr/>
                <p:nvPr/>
              </p:nvGrpSpPr>
              <p:grpSpPr>
                <a:xfrm>
                  <a:off x="5250180" y="1841883"/>
                  <a:ext cx="5021224" cy="2273565"/>
                  <a:chOff x="5250180" y="1841883"/>
                  <a:chExt cx="5021224" cy="2273565"/>
                </a:xfrm>
              </p:grpSpPr>
              <p:grpSp>
                <p:nvGrpSpPr>
                  <p:cNvPr id="295" name="Group 294">
                    <a:extLst>
                      <a:ext uri="{FF2B5EF4-FFF2-40B4-BE49-F238E27FC236}">
                        <a16:creationId xmlns:a16="http://schemas.microsoft.com/office/drawing/2014/main" id="{4C1255D9-8423-451A-8FB0-85C229995D1C}"/>
                      </a:ext>
                    </a:extLst>
                  </p:cNvPr>
                  <p:cNvGrpSpPr/>
                  <p:nvPr/>
                </p:nvGrpSpPr>
                <p:grpSpPr>
                  <a:xfrm>
                    <a:off x="9301408" y="3732726"/>
                    <a:ext cx="969996" cy="382722"/>
                    <a:chOff x="9255688" y="3679386"/>
                    <a:chExt cx="969996" cy="382722"/>
                  </a:xfrm>
                </p:grpSpPr>
                <p:sp>
                  <p:nvSpPr>
                    <p:cNvPr id="300" name="Freeform: Shape 299">
                      <a:extLst>
                        <a:ext uri="{FF2B5EF4-FFF2-40B4-BE49-F238E27FC236}">
                          <a16:creationId xmlns:a16="http://schemas.microsoft.com/office/drawing/2014/main" id="{35781134-E539-48E4-AD92-8E0AF9E4869E}"/>
                        </a:ext>
                      </a:extLst>
                    </p:cNvPr>
                    <p:cNvSpPr/>
                    <p:nvPr/>
                  </p:nvSpPr>
                  <p:spPr>
                    <a:xfrm rot="10993266">
                      <a:off x="9299169" y="3679386"/>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Freeform: Shape 300">
                      <a:extLst>
                        <a:ext uri="{FF2B5EF4-FFF2-40B4-BE49-F238E27FC236}">
                          <a16:creationId xmlns:a16="http://schemas.microsoft.com/office/drawing/2014/main" id="{CDE30BF4-7657-42A2-AFDC-D01496098656}"/>
                        </a:ext>
                      </a:extLst>
                    </p:cNvPr>
                    <p:cNvSpPr/>
                    <p:nvPr/>
                  </p:nvSpPr>
                  <p:spPr>
                    <a:xfrm rot="9338418">
                      <a:off x="9394266" y="383101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2" name="Freeform: Shape 301">
                      <a:extLst>
                        <a:ext uri="{FF2B5EF4-FFF2-40B4-BE49-F238E27FC236}">
                          <a16:creationId xmlns:a16="http://schemas.microsoft.com/office/drawing/2014/main" id="{53012EB8-A94C-4273-AB42-2346C08844C4}"/>
                        </a:ext>
                      </a:extLst>
                    </p:cNvPr>
                    <p:cNvSpPr/>
                    <p:nvPr/>
                  </p:nvSpPr>
                  <p:spPr>
                    <a:xfrm rot="10461739">
                      <a:off x="9386802" y="390356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Freeform: Shape 302">
                      <a:extLst>
                        <a:ext uri="{FF2B5EF4-FFF2-40B4-BE49-F238E27FC236}">
                          <a16:creationId xmlns:a16="http://schemas.microsoft.com/office/drawing/2014/main" id="{D02835E4-D6D2-4B39-A674-487C00AEE8F1}"/>
                        </a:ext>
                      </a:extLst>
                    </p:cNvPr>
                    <p:cNvSpPr/>
                    <p:nvPr/>
                  </p:nvSpPr>
                  <p:spPr>
                    <a:xfrm rot="13741861" flipH="1">
                      <a:off x="9339529" y="388618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Freeform: Shape 303">
                      <a:extLst>
                        <a:ext uri="{FF2B5EF4-FFF2-40B4-BE49-F238E27FC236}">
                          <a16:creationId xmlns:a16="http://schemas.microsoft.com/office/drawing/2014/main" id="{80AE1185-78E5-4C60-9164-88AAA4127092}"/>
                        </a:ext>
                      </a:extLst>
                    </p:cNvPr>
                    <p:cNvSpPr/>
                    <p:nvPr/>
                  </p:nvSpPr>
                  <p:spPr>
                    <a:xfrm rot="15246424">
                      <a:off x="9306246" y="385040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Freeform: Shape 304">
                      <a:extLst>
                        <a:ext uri="{FF2B5EF4-FFF2-40B4-BE49-F238E27FC236}">
                          <a16:creationId xmlns:a16="http://schemas.microsoft.com/office/drawing/2014/main" id="{1BAD29CA-BEFE-4636-B701-D5E7E304F12D}"/>
                        </a:ext>
                      </a:extLst>
                    </p:cNvPr>
                    <p:cNvSpPr/>
                    <p:nvPr/>
                  </p:nvSpPr>
                  <p:spPr>
                    <a:xfrm rot="6039158">
                      <a:off x="9451666" y="386516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Freeform: Shape 305">
                      <a:extLst>
                        <a:ext uri="{FF2B5EF4-FFF2-40B4-BE49-F238E27FC236}">
                          <a16:creationId xmlns:a16="http://schemas.microsoft.com/office/drawing/2014/main" id="{5151A890-2777-4B67-A7BC-D140A04A1F38}"/>
                        </a:ext>
                      </a:extLst>
                    </p:cNvPr>
                    <p:cNvSpPr/>
                    <p:nvPr/>
                  </p:nvSpPr>
                  <p:spPr>
                    <a:xfrm rot="10993266">
                      <a:off x="9629427" y="3691682"/>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Freeform: Shape 306">
                      <a:extLst>
                        <a:ext uri="{FF2B5EF4-FFF2-40B4-BE49-F238E27FC236}">
                          <a16:creationId xmlns:a16="http://schemas.microsoft.com/office/drawing/2014/main" id="{593B1CA9-DEBF-4B14-8259-3224B99184C2}"/>
                        </a:ext>
                      </a:extLst>
                    </p:cNvPr>
                    <p:cNvSpPr/>
                    <p:nvPr/>
                  </p:nvSpPr>
                  <p:spPr>
                    <a:xfrm rot="9338418">
                      <a:off x="9724524" y="3843305"/>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Freeform: Shape 307">
                      <a:extLst>
                        <a:ext uri="{FF2B5EF4-FFF2-40B4-BE49-F238E27FC236}">
                          <a16:creationId xmlns:a16="http://schemas.microsoft.com/office/drawing/2014/main" id="{2982DBFD-50BB-43AF-A370-ACEFED277976}"/>
                        </a:ext>
                      </a:extLst>
                    </p:cNvPr>
                    <p:cNvSpPr/>
                    <p:nvPr/>
                  </p:nvSpPr>
                  <p:spPr>
                    <a:xfrm rot="10461739">
                      <a:off x="9717060" y="391586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Freeform: Shape 308">
                      <a:extLst>
                        <a:ext uri="{FF2B5EF4-FFF2-40B4-BE49-F238E27FC236}">
                          <a16:creationId xmlns:a16="http://schemas.microsoft.com/office/drawing/2014/main" id="{B6BD6617-EF6C-48A1-89AE-3381AFE21A04}"/>
                        </a:ext>
                      </a:extLst>
                    </p:cNvPr>
                    <p:cNvSpPr/>
                    <p:nvPr/>
                  </p:nvSpPr>
                  <p:spPr>
                    <a:xfrm rot="13741861" flipH="1">
                      <a:off x="9669787" y="389848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Freeform: Shape 309">
                      <a:extLst>
                        <a:ext uri="{FF2B5EF4-FFF2-40B4-BE49-F238E27FC236}">
                          <a16:creationId xmlns:a16="http://schemas.microsoft.com/office/drawing/2014/main" id="{4FBADC98-BA9F-4303-A58E-1E05CF7C0AD0}"/>
                        </a:ext>
                      </a:extLst>
                    </p:cNvPr>
                    <p:cNvSpPr/>
                    <p:nvPr/>
                  </p:nvSpPr>
                  <p:spPr>
                    <a:xfrm rot="15246424">
                      <a:off x="9636504" y="386270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1" name="Freeform: Shape 310">
                      <a:extLst>
                        <a:ext uri="{FF2B5EF4-FFF2-40B4-BE49-F238E27FC236}">
                          <a16:creationId xmlns:a16="http://schemas.microsoft.com/office/drawing/2014/main" id="{C511FCAD-72BE-41EB-A2AA-4E4E4F7D5F29}"/>
                        </a:ext>
                      </a:extLst>
                    </p:cNvPr>
                    <p:cNvSpPr/>
                    <p:nvPr/>
                  </p:nvSpPr>
                  <p:spPr>
                    <a:xfrm rot="6039158">
                      <a:off x="9781924" y="387745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Freeform: Shape 311">
                      <a:extLst>
                        <a:ext uri="{FF2B5EF4-FFF2-40B4-BE49-F238E27FC236}">
                          <a16:creationId xmlns:a16="http://schemas.microsoft.com/office/drawing/2014/main" id="{CBEBD286-A438-4402-934C-62FF42C56914}"/>
                        </a:ext>
                      </a:extLst>
                    </p:cNvPr>
                    <p:cNvSpPr/>
                    <p:nvPr/>
                  </p:nvSpPr>
                  <p:spPr>
                    <a:xfrm rot="10993266">
                      <a:off x="9983235" y="370251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3" name="Freeform: Shape 312">
                      <a:extLst>
                        <a:ext uri="{FF2B5EF4-FFF2-40B4-BE49-F238E27FC236}">
                          <a16:creationId xmlns:a16="http://schemas.microsoft.com/office/drawing/2014/main" id="{0853B59B-86A8-41CE-B2AF-59BAFEC253B5}"/>
                        </a:ext>
                      </a:extLst>
                    </p:cNvPr>
                    <p:cNvSpPr/>
                    <p:nvPr/>
                  </p:nvSpPr>
                  <p:spPr>
                    <a:xfrm rot="9338418">
                      <a:off x="10078331" y="385414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4" name="Freeform: Shape 313">
                      <a:extLst>
                        <a:ext uri="{FF2B5EF4-FFF2-40B4-BE49-F238E27FC236}">
                          <a16:creationId xmlns:a16="http://schemas.microsoft.com/office/drawing/2014/main" id="{62A84199-1F1E-4EEB-8699-A8EC12692B7E}"/>
                        </a:ext>
                      </a:extLst>
                    </p:cNvPr>
                    <p:cNvSpPr/>
                    <p:nvPr/>
                  </p:nvSpPr>
                  <p:spPr>
                    <a:xfrm rot="10461739">
                      <a:off x="10070867" y="39266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Freeform: Shape 314">
                      <a:extLst>
                        <a:ext uri="{FF2B5EF4-FFF2-40B4-BE49-F238E27FC236}">
                          <a16:creationId xmlns:a16="http://schemas.microsoft.com/office/drawing/2014/main" id="{6C4E598E-1FDB-4930-BD30-F7A3090B97F7}"/>
                        </a:ext>
                      </a:extLst>
                    </p:cNvPr>
                    <p:cNvSpPr/>
                    <p:nvPr/>
                  </p:nvSpPr>
                  <p:spPr>
                    <a:xfrm rot="13741861" flipH="1">
                      <a:off x="10023594" y="390931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6" name="Freeform: Shape 315">
                      <a:extLst>
                        <a:ext uri="{FF2B5EF4-FFF2-40B4-BE49-F238E27FC236}">
                          <a16:creationId xmlns:a16="http://schemas.microsoft.com/office/drawing/2014/main" id="{EA8AEA12-834C-4537-85CA-0B9A7DB0EB48}"/>
                        </a:ext>
                      </a:extLst>
                    </p:cNvPr>
                    <p:cNvSpPr/>
                    <p:nvPr/>
                  </p:nvSpPr>
                  <p:spPr>
                    <a:xfrm rot="15246424">
                      <a:off x="9990312" y="387353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Freeform: Shape 316">
                      <a:extLst>
                        <a:ext uri="{FF2B5EF4-FFF2-40B4-BE49-F238E27FC236}">
                          <a16:creationId xmlns:a16="http://schemas.microsoft.com/office/drawing/2014/main" id="{93A6CD5D-8AAD-40B8-A190-471B70F63C71}"/>
                        </a:ext>
                      </a:extLst>
                    </p:cNvPr>
                    <p:cNvSpPr/>
                    <p:nvPr/>
                  </p:nvSpPr>
                  <p:spPr>
                    <a:xfrm rot="6039158">
                      <a:off x="10135732" y="38882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6" name="Group 295">
                    <a:extLst>
                      <a:ext uri="{FF2B5EF4-FFF2-40B4-BE49-F238E27FC236}">
                        <a16:creationId xmlns:a16="http://schemas.microsoft.com/office/drawing/2014/main" id="{EA3DACCF-C4B5-4BDA-B8D7-21FBE0A12102}"/>
                      </a:ext>
                    </a:extLst>
                  </p:cNvPr>
                  <p:cNvGrpSpPr/>
                  <p:nvPr/>
                </p:nvGrpSpPr>
                <p:grpSpPr>
                  <a:xfrm>
                    <a:off x="5250180" y="1841883"/>
                    <a:ext cx="4876894" cy="2011877"/>
                    <a:chOff x="5250180" y="1841883"/>
                    <a:chExt cx="4876894" cy="2011877"/>
                  </a:xfrm>
                </p:grpSpPr>
                <p:sp>
                  <p:nvSpPr>
                    <p:cNvPr id="297" name="Freeform: Shape 296">
                      <a:extLst>
                        <a:ext uri="{FF2B5EF4-FFF2-40B4-BE49-F238E27FC236}">
                          <a16:creationId xmlns:a16="http://schemas.microsoft.com/office/drawing/2014/main" id="{FB690C4F-FF33-4BC9-81E2-E1A7F7776DE3}"/>
                        </a:ext>
                      </a:extLst>
                    </p:cNvPr>
                    <p:cNvSpPr/>
                    <p:nvPr/>
                  </p:nvSpPr>
                  <p:spPr>
                    <a:xfrm>
                      <a:off x="5250180" y="1866900"/>
                      <a:ext cx="4168415" cy="188214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Lst>
                      <a:ahLst/>
                      <a:cxnLst>
                        <a:cxn ang="0">
                          <a:pos x="connsiteX0" y="connsiteY0"/>
                        </a:cxn>
                        <a:cxn ang="0">
                          <a:pos x="connsiteX1" y="connsiteY1"/>
                        </a:cxn>
                      </a:cxnLst>
                      <a:rect l="l" t="t" r="r" b="b"/>
                      <a:pathLst>
                        <a:path w="4168415" h="1882140">
                          <a:moveTo>
                            <a:pt x="4168140" y="1882140"/>
                          </a:moveTo>
                          <a:cubicBezTo>
                            <a:pt x="4201160" y="1516380"/>
                            <a:pt x="1262380" y="20574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Freeform: Shape 297">
                      <a:extLst>
                        <a:ext uri="{FF2B5EF4-FFF2-40B4-BE49-F238E27FC236}">
                          <a16:creationId xmlns:a16="http://schemas.microsoft.com/office/drawing/2014/main" id="{C8EC5977-3C39-4C34-8AB9-823F4F68432C}"/>
                        </a:ext>
                      </a:extLst>
                    </p:cNvPr>
                    <p:cNvSpPr/>
                    <p:nvPr/>
                  </p:nvSpPr>
                  <p:spPr>
                    <a:xfrm>
                      <a:off x="5311211" y="1841883"/>
                      <a:ext cx="4815863" cy="195072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 name="connsiteX0" fmla="*/ 4168140 w 4168140"/>
                        <a:gd name="connsiteY0" fmla="*/ 1882140 h 1882140"/>
                        <a:gd name="connsiteX1" fmla="*/ 0 w 4168140"/>
                        <a:gd name="connsiteY1" fmla="*/ 0 h 1882140"/>
                        <a:gd name="connsiteX0" fmla="*/ 4815840 w 4815840"/>
                        <a:gd name="connsiteY0" fmla="*/ 1950720 h 1950720"/>
                        <a:gd name="connsiteX1" fmla="*/ 0 w 4815840"/>
                        <a:gd name="connsiteY1" fmla="*/ 0 h 1950720"/>
                        <a:gd name="connsiteX0" fmla="*/ 4815840 w 4815840"/>
                        <a:gd name="connsiteY0" fmla="*/ 1950720 h 1950720"/>
                        <a:gd name="connsiteX1" fmla="*/ 0 w 4815840"/>
                        <a:gd name="connsiteY1" fmla="*/ 0 h 1950720"/>
                        <a:gd name="connsiteX0" fmla="*/ 4815840 w 4815841"/>
                        <a:gd name="connsiteY0" fmla="*/ 1950720 h 1950720"/>
                        <a:gd name="connsiteX1" fmla="*/ 0 w 4815841"/>
                        <a:gd name="connsiteY1"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12749 w 4815840"/>
                        <a:gd name="connsiteY1" fmla="*/ 1259457 h 1950720"/>
                        <a:gd name="connsiteX2" fmla="*/ 0 w 4815840"/>
                        <a:gd name="connsiteY2" fmla="*/ 0 h 1950720"/>
                        <a:gd name="connsiteX0" fmla="*/ 4815840 w 4815858"/>
                        <a:gd name="connsiteY0" fmla="*/ 1950720 h 1950720"/>
                        <a:gd name="connsiteX1" fmla="*/ 3512749 w 4815858"/>
                        <a:gd name="connsiteY1" fmla="*/ 1259457 h 1950720"/>
                        <a:gd name="connsiteX2" fmla="*/ 0 w 4815858"/>
                        <a:gd name="connsiteY2" fmla="*/ 0 h 1950720"/>
                        <a:gd name="connsiteX0" fmla="*/ 4815840 w 4815859"/>
                        <a:gd name="connsiteY0" fmla="*/ 1950720 h 1950720"/>
                        <a:gd name="connsiteX1" fmla="*/ 3535609 w 4815859"/>
                        <a:gd name="connsiteY1" fmla="*/ 1320417 h 1950720"/>
                        <a:gd name="connsiteX2" fmla="*/ 0 w 4815859"/>
                        <a:gd name="connsiteY2" fmla="*/ 0 h 1950720"/>
                        <a:gd name="connsiteX0" fmla="*/ 4815840 w 4815863"/>
                        <a:gd name="connsiteY0" fmla="*/ 1950720 h 1950720"/>
                        <a:gd name="connsiteX1" fmla="*/ 3535609 w 4815863"/>
                        <a:gd name="connsiteY1" fmla="*/ 1320417 h 1950720"/>
                        <a:gd name="connsiteX2" fmla="*/ 0 w 4815863"/>
                        <a:gd name="connsiteY2" fmla="*/ 0 h 1950720"/>
                      </a:gdLst>
                      <a:ahLst/>
                      <a:cxnLst>
                        <a:cxn ang="0">
                          <a:pos x="connsiteX0" y="connsiteY0"/>
                        </a:cxn>
                        <a:cxn ang="0">
                          <a:pos x="connsiteX1" y="connsiteY1"/>
                        </a:cxn>
                        <a:cxn ang="0">
                          <a:pos x="connsiteX2" y="connsiteY2"/>
                        </a:cxn>
                      </a:cxnLst>
                      <a:rect l="l" t="t" r="r" b="b"/>
                      <a:pathLst>
                        <a:path w="4815863" h="1950720">
                          <a:moveTo>
                            <a:pt x="4815840" y="1950720"/>
                          </a:moveTo>
                          <a:cubicBezTo>
                            <a:pt x="4820908" y="1364340"/>
                            <a:pt x="3997818" y="1604514"/>
                            <a:pt x="3535609" y="1320417"/>
                          </a:cubicBezTo>
                          <a:cubicBezTo>
                            <a:pt x="3073400" y="1036320"/>
                            <a:pt x="1262380" y="20574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Shape 298">
                      <a:extLst>
                        <a:ext uri="{FF2B5EF4-FFF2-40B4-BE49-F238E27FC236}">
                          <a16:creationId xmlns:a16="http://schemas.microsoft.com/office/drawing/2014/main" id="{4E4F4D49-D485-4329-A438-BFA649DAA8E6}"/>
                        </a:ext>
                      </a:extLst>
                    </p:cNvPr>
                    <p:cNvSpPr/>
                    <p:nvPr/>
                  </p:nvSpPr>
                  <p:spPr>
                    <a:xfrm>
                      <a:off x="5304447" y="1857320"/>
                      <a:ext cx="4472940" cy="199644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 name="connsiteX0" fmla="*/ 4168140 w 4168140"/>
                        <a:gd name="connsiteY0" fmla="*/ 1882140 h 1882140"/>
                        <a:gd name="connsiteX1" fmla="*/ 0 w 4168140"/>
                        <a:gd name="connsiteY1" fmla="*/ 0 h 1882140"/>
                        <a:gd name="connsiteX0" fmla="*/ 4815840 w 4815840"/>
                        <a:gd name="connsiteY0" fmla="*/ 1950720 h 1950720"/>
                        <a:gd name="connsiteX1" fmla="*/ 0 w 4815840"/>
                        <a:gd name="connsiteY1" fmla="*/ 0 h 1950720"/>
                        <a:gd name="connsiteX0" fmla="*/ 4815840 w 4815840"/>
                        <a:gd name="connsiteY0" fmla="*/ 1950720 h 1950720"/>
                        <a:gd name="connsiteX1" fmla="*/ 0 w 4815840"/>
                        <a:gd name="connsiteY1" fmla="*/ 0 h 1950720"/>
                        <a:gd name="connsiteX0" fmla="*/ 4815840 w 4815841"/>
                        <a:gd name="connsiteY0" fmla="*/ 1950720 h 1950720"/>
                        <a:gd name="connsiteX1" fmla="*/ 0 w 4815841"/>
                        <a:gd name="connsiteY1"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12749 w 4815840"/>
                        <a:gd name="connsiteY1" fmla="*/ 1259457 h 1950720"/>
                        <a:gd name="connsiteX2" fmla="*/ 0 w 4815840"/>
                        <a:gd name="connsiteY2" fmla="*/ 0 h 1950720"/>
                        <a:gd name="connsiteX0" fmla="*/ 4815840 w 4815858"/>
                        <a:gd name="connsiteY0" fmla="*/ 1950720 h 1950720"/>
                        <a:gd name="connsiteX1" fmla="*/ 3512749 w 4815858"/>
                        <a:gd name="connsiteY1" fmla="*/ 1259457 h 1950720"/>
                        <a:gd name="connsiteX2" fmla="*/ 0 w 4815858"/>
                        <a:gd name="connsiteY2" fmla="*/ 0 h 1950720"/>
                        <a:gd name="connsiteX0" fmla="*/ 4815840 w 4815859"/>
                        <a:gd name="connsiteY0" fmla="*/ 1950720 h 1950720"/>
                        <a:gd name="connsiteX1" fmla="*/ 3535609 w 4815859"/>
                        <a:gd name="connsiteY1" fmla="*/ 1320417 h 1950720"/>
                        <a:gd name="connsiteX2" fmla="*/ 0 w 4815859"/>
                        <a:gd name="connsiteY2" fmla="*/ 0 h 1950720"/>
                        <a:gd name="connsiteX0" fmla="*/ 4815840 w 4815863"/>
                        <a:gd name="connsiteY0" fmla="*/ 1950720 h 1950720"/>
                        <a:gd name="connsiteX1" fmla="*/ 3535609 w 4815863"/>
                        <a:gd name="connsiteY1" fmla="*/ 1320417 h 1950720"/>
                        <a:gd name="connsiteX2" fmla="*/ 0 w 4815863"/>
                        <a:gd name="connsiteY2" fmla="*/ 0 h 1950720"/>
                        <a:gd name="connsiteX0" fmla="*/ 4472940 w 4472975"/>
                        <a:gd name="connsiteY0" fmla="*/ 1996440 h 1996440"/>
                        <a:gd name="connsiteX1" fmla="*/ 3192709 w 4472975"/>
                        <a:gd name="connsiteY1" fmla="*/ 1366137 h 1996440"/>
                        <a:gd name="connsiteX2" fmla="*/ 0 w 4472975"/>
                        <a:gd name="connsiteY2" fmla="*/ 0 h 1996440"/>
                        <a:gd name="connsiteX0" fmla="*/ 4472940 w 4472975"/>
                        <a:gd name="connsiteY0" fmla="*/ 1996440 h 1996440"/>
                        <a:gd name="connsiteX1" fmla="*/ 3192709 w 4472975"/>
                        <a:gd name="connsiteY1" fmla="*/ 1366137 h 1996440"/>
                        <a:gd name="connsiteX2" fmla="*/ 0 w 4472975"/>
                        <a:gd name="connsiteY2" fmla="*/ 0 h 1996440"/>
                        <a:gd name="connsiteX0" fmla="*/ 4472940 w 4472975"/>
                        <a:gd name="connsiteY0" fmla="*/ 1996440 h 1996440"/>
                        <a:gd name="connsiteX1" fmla="*/ 3200329 w 4472975"/>
                        <a:gd name="connsiteY1" fmla="*/ 1168017 h 1996440"/>
                        <a:gd name="connsiteX2" fmla="*/ 0 w 4472975"/>
                        <a:gd name="connsiteY2" fmla="*/ 0 h 1996440"/>
                        <a:gd name="connsiteX0" fmla="*/ 4472940 w 4472978"/>
                        <a:gd name="connsiteY0" fmla="*/ 1996440 h 1996440"/>
                        <a:gd name="connsiteX1" fmla="*/ 3200329 w 4472978"/>
                        <a:gd name="connsiteY1" fmla="*/ 1168017 h 1996440"/>
                        <a:gd name="connsiteX2" fmla="*/ 0 w 4472978"/>
                        <a:gd name="connsiteY2" fmla="*/ 0 h 1996440"/>
                        <a:gd name="connsiteX0" fmla="*/ 4472940 w 4472966"/>
                        <a:gd name="connsiteY0" fmla="*/ 1996440 h 1996440"/>
                        <a:gd name="connsiteX1" fmla="*/ 3200329 w 4472966"/>
                        <a:gd name="connsiteY1" fmla="*/ 1168017 h 1996440"/>
                        <a:gd name="connsiteX2" fmla="*/ 0 w 4472966"/>
                        <a:gd name="connsiteY2" fmla="*/ 0 h 1996440"/>
                        <a:gd name="connsiteX0" fmla="*/ 4472940 w 4472940"/>
                        <a:gd name="connsiteY0" fmla="*/ 1996440 h 1996440"/>
                        <a:gd name="connsiteX1" fmla="*/ 3200329 w 4472940"/>
                        <a:gd name="connsiteY1" fmla="*/ 116801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Lst>
                      <a:ahLst/>
                      <a:cxnLst>
                        <a:cxn ang="0">
                          <a:pos x="connsiteX0" y="connsiteY0"/>
                        </a:cxn>
                        <a:cxn ang="0">
                          <a:pos x="connsiteX1" y="connsiteY1"/>
                        </a:cxn>
                        <a:cxn ang="0">
                          <a:pos x="connsiteX2" y="connsiteY2"/>
                        </a:cxn>
                      </a:cxnLst>
                      <a:rect l="l" t="t" r="r" b="b"/>
                      <a:pathLst>
                        <a:path w="4472940" h="1996440">
                          <a:moveTo>
                            <a:pt x="4472940" y="1996440"/>
                          </a:moveTo>
                          <a:cubicBezTo>
                            <a:pt x="4417048" y="1684380"/>
                            <a:pt x="3770559" y="1477897"/>
                            <a:pt x="3131749" y="1145157"/>
                          </a:cubicBezTo>
                          <a:cubicBezTo>
                            <a:pt x="2492939" y="812417"/>
                            <a:pt x="1681480" y="45720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69" name="Rectangle: Rounded Corners 268">
                  <a:extLst>
                    <a:ext uri="{FF2B5EF4-FFF2-40B4-BE49-F238E27FC236}">
                      <a16:creationId xmlns:a16="http://schemas.microsoft.com/office/drawing/2014/main" id="{C599900C-4953-4571-BCCA-EEAA1B947B67}"/>
                    </a:ext>
                  </a:extLst>
                </p:cNvPr>
                <p:cNvSpPr/>
                <p:nvPr/>
              </p:nvSpPr>
              <p:spPr>
                <a:xfrm rot="3532455">
                  <a:off x="9296468" y="3602363"/>
                  <a:ext cx="129798" cy="75430"/>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0" name="Rectangle: Rounded Corners 269">
                  <a:extLst>
                    <a:ext uri="{FF2B5EF4-FFF2-40B4-BE49-F238E27FC236}">
                      <a16:creationId xmlns:a16="http://schemas.microsoft.com/office/drawing/2014/main" id="{41183DEF-9B09-4660-9069-2A09E5D2B388}"/>
                    </a:ext>
                  </a:extLst>
                </p:cNvPr>
                <p:cNvSpPr/>
                <p:nvPr/>
              </p:nvSpPr>
              <p:spPr>
                <a:xfrm rot="2536915">
                  <a:off x="9404603" y="3473127"/>
                  <a:ext cx="153229" cy="11857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1" name="Rectangle: Rounded Corners 270">
                  <a:extLst>
                    <a:ext uri="{FF2B5EF4-FFF2-40B4-BE49-F238E27FC236}">
                      <a16:creationId xmlns:a16="http://schemas.microsoft.com/office/drawing/2014/main" id="{A421F547-079C-4D8E-A836-6F99708D2E13}"/>
                    </a:ext>
                  </a:extLst>
                </p:cNvPr>
                <p:cNvSpPr/>
                <p:nvPr/>
              </p:nvSpPr>
              <p:spPr>
                <a:xfrm rot="2536915">
                  <a:off x="9102834" y="3424292"/>
                  <a:ext cx="153229" cy="11857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2" name="Group 271">
                  <a:extLst>
                    <a:ext uri="{FF2B5EF4-FFF2-40B4-BE49-F238E27FC236}">
                      <a16:creationId xmlns:a16="http://schemas.microsoft.com/office/drawing/2014/main" id="{59609917-191B-4D7F-AE32-3532F99D05AB}"/>
                    </a:ext>
                  </a:extLst>
                </p:cNvPr>
                <p:cNvGrpSpPr/>
                <p:nvPr/>
              </p:nvGrpSpPr>
              <p:grpSpPr>
                <a:xfrm>
                  <a:off x="3258556" y="2580086"/>
                  <a:ext cx="6965931" cy="1917693"/>
                  <a:chOff x="3258556" y="2580086"/>
                  <a:chExt cx="6965931" cy="1917693"/>
                </a:xfrm>
              </p:grpSpPr>
              <p:grpSp>
                <p:nvGrpSpPr>
                  <p:cNvPr id="273" name="Group 272">
                    <a:extLst>
                      <a:ext uri="{FF2B5EF4-FFF2-40B4-BE49-F238E27FC236}">
                        <a16:creationId xmlns:a16="http://schemas.microsoft.com/office/drawing/2014/main" id="{870C3EE2-251B-4FDD-AB56-5C5B775BF5CE}"/>
                      </a:ext>
                    </a:extLst>
                  </p:cNvPr>
                  <p:cNvGrpSpPr/>
                  <p:nvPr/>
                </p:nvGrpSpPr>
                <p:grpSpPr>
                  <a:xfrm>
                    <a:off x="9254491" y="4115057"/>
                    <a:ext cx="969996" cy="382722"/>
                    <a:chOff x="9255688" y="3679386"/>
                    <a:chExt cx="969996" cy="382722"/>
                  </a:xfrm>
                </p:grpSpPr>
                <p:sp>
                  <p:nvSpPr>
                    <p:cNvPr id="277" name="Freeform: Shape 276">
                      <a:extLst>
                        <a:ext uri="{FF2B5EF4-FFF2-40B4-BE49-F238E27FC236}">
                          <a16:creationId xmlns:a16="http://schemas.microsoft.com/office/drawing/2014/main" id="{50F1C2C8-1F8D-4B71-AC09-0ECA786E5041}"/>
                        </a:ext>
                      </a:extLst>
                    </p:cNvPr>
                    <p:cNvSpPr/>
                    <p:nvPr/>
                  </p:nvSpPr>
                  <p:spPr>
                    <a:xfrm rot="10993266">
                      <a:off x="9299169" y="3679386"/>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8" name="Freeform: Shape 277">
                      <a:extLst>
                        <a:ext uri="{FF2B5EF4-FFF2-40B4-BE49-F238E27FC236}">
                          <a16:creationId xmlns:a16="http://schemas.microsoft.com/office/drawing/2014/main" id="{7F81CC9A-51E0-4DFE-8D9D-1A5E2E7EC84D}"/>
                        </a:ext>
                      </a:extLst>
                    </p:cNvPr>
                    <p:cNvSpPr/>
                    <p:nvPr/>
                  </p:nvSpPr>
                  <p:spPr>
                    <a:xfrm rot="9338418">
                      <a:off x="9394266" y="383101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9" name="Freeform: Shape 278">
                      <a:extLst>
                        <a:ext uri="{FF2B5EF4-FFF2-40B4-BE49-F238E27FC236}">
                          <a16:creationId xmlns:a16="http://schemas.microsoft.com/office/drawing/2014/main" id="{D059DD75-40AB-48E6-969C-667E25BFB8CD}"/>
                        </a:ext>
                      </a:extLst>
                    </p:cNvPr>
                    <p:cNvSpPr/>
                    <p:nvPr/>
                  </p:nvSpPr>
                  <p:spPr>
                    <a:xfrm rot="10461739">
                      <a:off x="9386802" y="390356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0" name="Freeform: Shape 279">
                      <a:extLst>
                        <a:ext uri="{FF2B5EF4-FFF2-40B4-BE49-F238E27FC236}">
                          <a16:creationId xmlns:a16="http://schemas.microsoft.com/office/drawing/2014/main" id="{9C66B40C-6D7B-4B34-8C23-F277CE77F530}"/>
                        </a:ext>
                      </a:extLst>
                    </p:cNvPr>
                    <p:cNvSpPr/>
                    <p:nvPr/>
                  </p:nvSpPr>
                  <p:spPr>
                    <a:xfrm rot="13741861" flipH="1">
                      <a:off x="9339529" y="388618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1" name="Freeform: Shape 280">
                      <a:extLst>
                        <a:ext uri="{FF2B5EF4-FFF2-40B4-BE49-F238E27FC236}">
                          <a16:creationId xmlns:a16="http://schemas.microsoft.com/office/drawing/2014/main" id="{DD6D323E-F56A-4823-8D32-6621C9A905C2}"/>
                        </a:ext>
                      </a:extLst>
                    </p:cNvPr>
                    <p:cNvSpPr/>
                    <p:nvPr/>
                  </p:nvSpPr>
                  <p:spPr>
                    <a:xfrm rot="15246424">
                      <a:off x="9306246" y="385040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2" name="Freeform: Shape 281">
                      <a:extLst>
                        <a:ext uri="{FF2B5EF4-FFF2-40B4-BE49-F238E27FC236}">
                          <a16:creationId xmlns:a16="http://schemas.microsoft.com/office/drawing/2014/main" id="{33812610-37C7-48F5-A8E2-359BE1F70038}"/>
                        </a:ext>
                      </a:extLst>
                    </p:cNvPr>
                    <p:cNvSpPr/>
                    <p:nvPr/>
                  </p:nvSpPr>
                  <p:spPr>
                    <a:xfrm rot="6039158">
                      <a:off x="9451666" y="386516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3" name="Freeform: Shape 282">
                      <a:extLst>
                        <a:ext uri="{FF2B5EF4-FFF2-40B4-BE49-F238E27FC236}">
                          <a16:creationId xmlns:a16="http://schemas.microsoft.com/office/drawing/2014/main" id="{942FBA01-B077-40F1-B70F-F1F580AAD876}"/>
                        </a:ext>
                      </a:extLst>
                    </p:cNvPr>
                    <p:cNvSpPr/>
                    <p:nvPr/>
                  </p:nvSpPr>
                  <p:spPr>
                    <a:xfrm rot="10993266">
                      <a:off x="9629427" y="3691682"/>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Freeform: Shape 283">
                      <a:extLst>
                        <a:ext uri="{FF2B5EF4-FFF2-40B4-BE49-F238E27FC236}">
                          <a16:creationId xmlns:a16="http://schemas.microsoft.com/office/drawing/2014/main" id="{0B0102FE-C3DF-4DDD-B62E-9102A3298AB1}"/>
                        </a:ext>
                      </a:extLst>
                    </p:cNvPr>
                    <p:cNvSpPr/>
                    <p:nvPr/>
                  </p:nvSpPr>
                  <p:spPr>
                    <a:xfrm rot="9338418">
                      <a:off x="9724524" y="3843305"/>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5" name="Freeform: Shape 284">
                      <a:extLst>
                        <a:ext uri="{FF2B5EF4-FFF2-40B4-BE49-F238E27FC236}">
                          <a16:creationId xmlns:a16="http://schemas.microsoft.com/office/drawing/2014/main" id="{E706FA85-67D2-447C-944F-3D8056CFD19D}"/>
                        </a:ext>
                      </a:extLst>
                    </p:cNvPr>
                    <p:cNvSpPr/>
                    <p:nvPr/>
                  </p:nvSpPr>
                  <p:spPr>
                    <a:xfrm rot="10461739">
                      <a:off x="9717060" y="391586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6" name="Freeform: Shape 285">
                      <a:extLst>
                        <a:ext uri="{FF2B5EF4-FFF2-40B4-BE49-F238E27FC236}">
                          <a16:creationId xmlns:a16="http://schemas.microsoft.com/office/drawing/2014/main" id="{C3D14846-C0B1-428D-B61B-4E915841521C}"/>
                        </a:ext>
                      </a:extLst>
                    </p:cNvPr>
                    <p:cNvSpPr/>
                    <p:nvPr/>
                  </p:nvSpPr>
                  <p:spPr>
                    <a:xfrm rot="13741861" flipH="1">
                      <a:off x="9669787" y="389848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Freeform: Shape 286">
                      <a:extLst>
                        <a:ext uri="{FF2B5EF4-FFF2-40B4-BE49-F238E27FC236}">
                          <a16:creationId xmlns:a16="http://schemas.microsoft.com/office/drawing/2014/main" id="{A4735AD8-3DC4-4942-A413-12B6F76F290B}"/>
                        </a:ext>
                      </a:extLst>
                    </p:cNvPr>
                    <p:cNvSpPr/>
                    <p:nvPr/>
                  </p:nvSpPr>
                  <p:spPr>
                    <a:xfrm rot="15246424">
                      <a:off x="9636504" y="386270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8" name="Freeform: Shape 287">
                      <a:extLst>
                        <a:ext uri="{FF2B5EF4-FFF2-40B4-BE49-F238E27FC236}">
                          <a16:creationId xmlns:a16="http://schemas.microsoft.com/office/drawing/2014/main" id="{A0724013-AEF9-44BD-8EE1-C5ADAC45A6A6}"/>
                        </a:ext>
                      </a:extLst>
                    </p:cNvPr>
                    <p:cNvSpPr/>
                    <p:nvPr/>
                  </p:nvSpPr>
                  <p:spPr>
                    <a:xfrm rot="6039158">
                      <a:off x="9781924" y="387745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9" name="Freeform: Shape 288">
                      <a:extLst>
                        <a:ext uri="{FF2B5EF4-FFF2-40B4-BE49-F238E27FC236}">
                          <a16:creationId xmlns:a16="http://schemas.microsoft.com/office/drawing/2014/main" id="{9E80DC90-608D-40C5-BEB2-6BD4F14371A9}"/>
                        </a:ext>
                      </a:extLst>
                    </p:cNvPr>
                    <p:cNvSpPr/>
                    <p:nvPr/>
                  </p:nvSpPr>
                  <p:spPr>
                    <a:xfrm rot="10993266">
                      <a:off x="9983235" y="370251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0" name="Freeform: Shape 289">
                      <a:extLst>
                        <a:ext uri="{FF2B5EF4-FFF2-40B4-BE49-F238E27FC236}">
                          <a16:creationId xmlns:a16="http://schemas.microsoft.com/office/drawing/2014/main" id="{077BE7AB-65F9-4167-98FA-33744127D7D1}"/>
                        </a:ext>
                      </a:extLst>
                    </p:cNvPr>
                    <p:cNvSpPr/>
                    <p:nvPr/>
                  </p:nvSpPr>
                  <p:spPr>
                    <a:xfrm rot="9338418">
                      <a:off x="10078331" y="385414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1" name="Freeform: Shape 290">
                      <a:extLst>
                        <a:ext uri="{FF2B5EF4-FFF2-40B4-BE49-F238E27FC236}">
                          <a16:creationId xmlns:a16="http://schemas.microsoft.com/office/drawing/2014/main" id="{0101D5F5-AC97-4C42-9D6D-EEBC1F62A804}"/>
                        </a:ext>
                      </a:extLst>
                    </p:cNvPr>
                    <p:cNvSpPr/>
                    <p:nvPr/>
                  </p:nvSpPr>
                  <p:spPr>
                    <a:xfrm rot="10461739">
                      <a:off x="10070867" y="39266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2" name="Freeform: Shape 291">
                      <a:extLst>
                        <a:ext uri="{FF2B5EF4-FFF2-40B4-BE49-F238E27FC236}">
                          <a16:creationId xmlns:a16="http://schemas.microsoft.com/office/drawing/2014/main" id="{2B0B0266-96B1-4926-81F8-AAB90B239627}"/>
                        </a:ext>
                      </a:extLst>
                    </p:cNvPr>
                    <p:cNvSpPr/>
                    <p:nvPr/>
                  </p:nvSpPr>
                  <p:spPr>
                    <a:xfrm rot="13741861" flipH="1">
                      <a:off x="10023594" y="390931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3" name="Freeform: Shape 292">
                      <a:extLst>
                        <a:ext uri="{FF2B5EF4-FFF2-40B4-BE49-F238E27FC236}">
                          <a16:creationId xmlns:a16="http://schemas.microsoft.com/office/drawing/2014/main" id="{33426438-0B91-4C67-ADDF-2C9F187CB806}"/>
                        </a:ext>
                      </a:extLst>
                    </p:cNvPr>
                    <p:cNvSpPr/>
                    <p:nvPr/>
                  </p:nvSpPr>
                  <p:spPr>
                    <a:xfrm rot="15246424">
                      <a:off x="9990312" y="387353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Shape 293">
                      <a:extLst>
                        <a:ext uri="{FF2B5EF4-FFF2-40B4-BE49-F238E27FC236}">
                          <a16:creationId xmlns:a16="http://schemas.microsoft.com/office/drawing/2014/main" id="{B5A18309-5981-4F7D-A0A0-B39D257A1CD0}"/>
                        </a:ext>
                      </a:extLst>
                    </p:cNvPr>
                    <p:cNvSpPr/>
                    <p:nvPr/>
                  </p:nvSpPr>
                  <p:spPr>
                    <a:xfrm rot="6039158">
                      <a:off x="10135732" y="38882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4" name="Freeform: Shape 273">
                    <a:extLst>
                      <a:ext uri="{FF2B5EF4-FFF2-40B4-BE49-F238E27FC236}">
                        <a16:creationId xmlns:a16="http://schemas.microsoft.com/office/drawing/2014/main" id="{95F0AF27-63D4-4A02-B323-34BE86D843F8}"/>
                      </a:ext>
                    </a:extLst>
                  </p:cNvPr>
                  <p:cNvSpPr/>
                  <p:nvPr/>
                </p:nvSpPr>
                <p:spPr>
                  <a:xfrm rot="10800000" flipH="1">
                    <a:off x="3286663" y="2580086"/>
                    <a:ext cx="6802044" cy="1638347"/>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835959 w 6836123"/>
                      <a:gd name="connsiteY0" fmla="*/ 0 h 1353154"/>
                      <a:gd name="connsiteX1" fmla="*/ 2826278 w 6836123"/>
                      <a:gd name="connsiteY1" fmla="*/ 1253531 h 1353154"/>
                      <a:gd name="connsiteX2" fmla="*/ 108455 w 6836123"/>
                      <a:gd name="connsiteY2" fmla="*/ 883122 h 1353154"/>
                      <a:gd name="connsiteX0" fmla="*/ 6835959 w 6836123"/>
                      <a:gd name="connsiteY0" fmla="*/ 0 h 1353154"/>
                      <a:gd name="connsiteX1" fmla="*/ 2826278 w 6836123"/>
                      <a:gd name="connsiteY1" fmla="*/ 1253531 h 1353154"/>
                      <a:gd name="connsiteX2" fmla="*/ 108455 w 6836123"/>
                      <a:gd name="connsiteY2" fmla="*/ 883122 h 1353154"/>
                      <a:gd name="connsiteX0" fmla="*/ 6859021 w 6859184"/>
                      <a:gd name="connsiteY0" fmla="*/ 0 h 1901469"/>
                      <a:gd name="connsiteX1" fmla="*/ 2826278 w 6859184"/>
                      <a:gd name="connsiteY1" fmla="*/ 1801846 h 1901469"/>
                      <a:gd name="connsiteX2" fmla="*/ 108455 w 6859184"/>
                      <a:gd name="connsiteY2" fmla="*/ 1431437 h 1901469"/>
                      <a:gd name="connsiteX0" fmla="*/ 6859021 w 6861558"/>
                      <a:gd name="connsiteY0" fmla="*/ 0 h 1901469"/>
                      <a:gd name="connsiteX1" fmla="*/ 2826278 w 6861558"/>
                      <a:gd name="connsiteY1" fmla="*/ 1801846 h 1901469"/>
                      <a:gd name="connsiteX2" fmla="*/ 108455 w 6861558"/>
                      <a:gd name="connsiteY2" fmla="*/ 1431437 h 1901469"/>
                      <a:gd name="connsiteX0" fmla="*/ 6859021 w 6861984"/>
                      <a:gd name="connsiteY0" fmla="*/ 0 h 1901469"/>
                      <a:gd name="connsiteX1" fmla="*/ 2826278 w 6861984"/>
                      <a:gd name="connsiteY1" fmla="*/ 1801846 h 1901469"/>
                      <a:gd name="connsiteX2" fmla="*/ 108455 w 6861984"/>
                      <a:gd name="connsiteY2" fmla="*/ 1431437 h 1901469"/>
                    </a:gdLst>
                    <a:ahLst/>
                    <a:cxnLst>
                      <a:cxn ang="0">
                        <a:pos x="connsiteX0" y="connsiteY0"/>
                      </a:cxn>
                      <a:cxn ang="0">
                        <a:pos x="connsiteX1" y="connsiteY1"/>
                      </a:cxn>
                      <a:cxn ang="0">
                        <a:pos x="connsiteX2" y="connsiteY2"/>
                      </a:cxn>
                    </a:cxnLst>
                    <a:rect l="l" t="t" r="r" b="b"/>
                    <a:pathLst>
                      <a:path w="6861984" h="1901469">
                        <a:moveTo>
                          <a:pt x="6859021" y="0"/>
                        </a:moveTo>
                        <a:cubicBezTo>
                          <a:pt x="6958626" y="1527915"/>
                          <a:pt x="4525994" y="270359"/>
                          <a:pt x="2826278" y="1801846"/>
                        </a:cubicBezTo>
                        <a:cubicBezTo>
                          <a:pt x="2226216" y="2437983"/>
                          <a:pt x="-581934" y="-246179"/>
                          <a:pt x="108455" y="1431437"/>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5" name="Freeform: Shape 274">
                    <a:extLst>
                      <a:ext uri="{FF2B5EF4-FFF2-40B4-BE49-F238E27FC236}">
                        <a16:creationId xmlns:a16="http://schemas.microsoft.com/office/drawing/2014/main" id="{15677B8E-0812-4CFD-BF74-6681C7981F83}"/>
                      </a:ext>
                    </a:extLst>
                  </p:cNvPr>
                  <p:cNvSpPr/>
                  <p:nvPr/>
                </p:nvSpPr>
                <p:spPr>
                  <a:xfrm rot="10800000" flipH="1">
                    <a:off x="3275687" y="2614787"/>
                    <a:ext cx="6440944" cy="158098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555421 w 6555583"/>
                      <a:gd name="connsiteY0" fmla="*/ 0 h 1335615"/>
                      <a:gd name="connsiteX1" fmla="*/ 2517103 w 6555583"/>
                      <a:gd name="connsiteY1" fmla="*/ 1234481 h 1335615"/>
                      <a:gd name="connsiteX2" fmla="*/ 120012 w 6555583"/>
                      <a:gd name="connsiteY2" fmla="*/ 908522 h 1335615"/>
                      <a:gd name="connsiteX0" fmla="*/ 6530673 w 6530835"/>
                      <a:gd name="connsiteY0" fmla="*/ 0 h 1332751"/>
                      <a:gd name="connsiteX1" fmla="*/ 2492355 w 6530835"/>
                      <a:gd name="connsiteY1" fmla="*/ 1234481 h 1332751"/>
                      <a:gd name="connsiteX2" fmla="*/ 95264 w 6530835"/>
                      <a:gd name="connsiteY2" fmla="*/ 908522 h 1332751"/>
                      <a:gd name="connsiteX0" fmla="*/ 6521346 w 6521533"/>
                      <a:gd name="connsiteY0" fmla="*/ 0 h 1338895"/>
                      <a:gd name="connsiteX1" fmla="*/ 2792305 w 6521533"/>
                      <a:gd name="connsiteY1" fmla="*/ 1240831 h 1338895"/>
                      <a:gd name="connsiteX2" fmla="*/ 85937 w 6521533"/>
                      <a:gd name="connsiteY2" fmla="*/ 908522 h 1338895"/>
                      <a:gd name="connsiteX0" fmla="*/ 6521346 w 6521533"/>
                      <a:gd name="connsiteY0" fmla="*/ 0 h 1338895"/>
                      <a:gd name="connsiteX1" fmla="*/ 2792305 w 6521533"/>
                      <a:gd name="connsiteY1" fmla="*/ 1240831 h 1338895"/>
                      <a:gd name="connsiteX2" fmla="*/ 85937 w 6521533"/>
                      <a:gd name="connsiteY2" fmla="*/ 908522 h 1338895"/>
                      <a:gd name="connsiteX0" fmla="*/ 6520268 w 6520458"/>
                      <a:gd name="connsiteY0" fmla="*/ 0 h 1369625"/>
                      <a:gd name="connsiteX1" fmla="*/ 2831319 w 6520458"/>
                      <a:gd name="connsiteY1" fmla="*/ 1272581 h 1369625"/>
                      <a:gd name="connsiteX2" fmla="*/ 84859 w 6520458"/>
                      <a:gd name="connsiteY2" fmla="*/ 908522 h 1369625"/>
                      <a:gd name="connsiteX0" fmla="*/ 6520572 w 6520761"/>
                      <a:gd name="connsiteY0" fmla="*/ 0 h 1357330"/>
                      <a:gd name="connsiteX1" fmla="*/ 2820168 w 6520761"/>
                      <a:gd name="connsiteY1" fmla="*/ 1259881 h 1357330"/>
                      <a:gd name="connsiteX2" fmla="*/ 85163 w 6520761"/>
                      <a:gd name="connsiteY2" fmla="*/ 908522 h 1357330"/>
                      <a:gd name="connsiteX0" fmla="*/ 6497511 w 6497702"/>
                      <a:gd name="connsiteY0" fmla="*/ 0 h 1834894"/>
                      <a:gd name="connsiteX1" fmla="*/ 2820168 w 6497702"/>
                      <a:gd name="connsiteY1" fmla="*/ 1737445 h 1834894"/>
                      <a:gd name="connsiteX2" fmla="*/ 85163 w 6497702"/>
                      <a:gd name="connsiteY2" fmla="*/ 1386086 h 1834894"/>
                      <a:gd name="connsiteX0" fmla="*/ 6497511 w 6497511"/>
                      <a:gd name="connsiteY0" fmla="*/ 0 h 1834894"/>
                      <a:gd name="connsiteX1" fmla="*/ 2820168 w 6497511"/>
                      <a:gd name="connsiteY1" fmla="*/ 1737445 h 1834894"/>
                      <a:gd name="connsiteX2" fmla="*/ 85163 w 6497511"/>
                      <a:gd name="connsiteY2" fmla="*/ 1386086 h 1834894"/>
                      <a:gd name="connsiteX0" fmla="*/ 6497511 w 6497702"/>
                      <a:gd name="connsiteY0" fmla="*/ 0 h 1834894"/>
                      <a:gd name="connsiteX1" fmla="*/ 2820168 w 6497702"/>
                      <a:gd name="connsiteY1" fmla="*/ 1737445 h 1834894"/>
                      <a:gd name="connsiteX2" fmla="*/ 85163 w 6497702"/>
                      <a:gd name="connsiteY2" fmla="*/ 1386086 h 1834894"/>
                    </a:gdLst>
                    <a:ahLst/>
                    <a:cxnLst>
                      <a:cxn ang="0">
                        <a:pos x="connsiteX0" y="connsiteY0"/>
                      </a:cxn>
                      <a:cxn ang="0">
                        <a:pos x="connsiteX1" y="connsiteY1"/>
                      </a:cxn>
                      <a:cxn ang="0">
                        <a:pos x="connsiteX2" y="connsiteY2"/>
                      </a:cxn>
                    </a:cxnLst>
                    <a:rect l="l" t="t" r="r" b="b"/>
                    <a:pathLst>
                      <a:path w="6497702" h="1834894">
                        <a:moveTo>
                          <a:pt x="6497511" y="0"/>
                        </a:moveTo>
                        <a:cubicBezTo>
                          <a:pt x="6520244" y="1359882"/>
                          <a:pt x="4519884" y="244058"/>
                          <a:pt x="2820168" y="1737445"/>
                        </a:cubicBezTo>
                        <a:cubicBezTo>
                          <a:pt x="2220106" y="2373582"/>
                          <a:pt x="-513588" y="-380430"/>
                          <a:pt x="85163" y="1386086"/>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76" name="Freeform: Shape 275">
                    <a:extLst>
                      <a:ext uri="{FF2B5EF4-FFF2-40B4-BE49-F238E27FC236}">
                        <a16:creationId xmlns:a16="http://schemas.microsoft.com/office/drawing/2014/main" id="{2A868D9E-7B8C-422A-B49B-5234D701AAEF}"/>
                      </a:ext>
                    </a:extLst>
                  </p:cNvPr>
                  <p:cNvSpPr/>
                  <p:nvPr/>
                </p:nvSpPr>
                <p:spPr>
                  <a:xfrm rot="10800000" flipH="1">
                    <a:off x="3258556" y="2662448"/>
                    <a:ext cx="6125458" cy="1530141"/>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555421 w 6555583"/>
                      <a:gd name="connsiteY0" fmla="*/ 0 h 1335615"/>
                      <a:gd name="connsiteX1" fmla="*/ 2517103 w 6555583"/>
                      <a:gd name="connsiteY1" fmla="*/ 1234481 h 1335615"/>
                      <a:gd name="connsiteX2" fmla="*/ 120012 w 6555583"/>
                      <a:gd name="connsiteY2" fmla="*/ 908522 h 1335615"/>
                      <a:gd name="connsiteX0" fmla="*/ 6530673 w 6530835"/>
                      <a:gd name="connsiteY0" fmla="*/ 0 h 1332751"/>
                      <a:gd name="connsiteX1" fmla="*/ 2492355 w 6530835"/>
                      <a:gd name="connsiteY1" fmla="*/ 1234481 h 1332751"/>
                      <a:gd name="connsiteX2" fmla="*/ 95264 w 6530835"/>
                      <a:gd name="connsiteY2" fmla="*/ 908522 h 1332751"/>
                      <a:gd name="connsiteX0" fmla="*/ 6521346 w 6521533"/>
                      <a:gd name="connsiteY0" fmla="*/ 0 h 1338895"/>
                      <a:gd name="connsiteX1" fmla="*/ 2792305 w 6521533"/>
                      <a:gd name="connsiteY1" fmla="*/ 1240831 h 1338895"/>
                      <a:gd name="connsiteX2" fmla="*/ 85937 w 6521533"/>
                      <a:gd name="connsiteY2" fmla="*/ 908522 h 1338895"/>
                      <a:gd name="connsiteX0" fmla="*/ 6521346 w 6521533"/>
                      <a:gd name="connsiteY0" fmla="*/ 0 h 1338895"/>
                      <a:gd name="connsiteX1" fmla="*/ 2792305 w 6521533"/>
                      <a:gd name="connsiteY1" fmla="*/ 1240831 h 1338895"/>
                      <a:gd name="connsiteX2" fmla="*/ 85937 w 6521533"/>
                      <a:gd name="connsiteY2" fmla="*/ 908522 h 1338895"/>
                      <a:gd name="connsiteX0" fmla="*/ 6512774 w 6512999"/>
                      <a:gd name="connsiteY0" fmla="*/ 0 h 1332751"/>
                      <a:gd name="connsiteX1" fmla="*/ 3133102 w 6512999"/>
                      <a:gd name="connsiteY1" fmla="*/ 1234481 h 1332751"/>
                      <a:gd name="connsiteX2" fmla="*/ 77365 w 6512999"/>
                      <a:gd name="connsiteY2" fmla="*/ 908522 h 1332751"/>
                      <a:gd name="connsiteX0" fmla="*/ 6512774 w 6512999"/>
                      <a:gd name="connsiteY0" fmla="*/ 0 h 1294651"/>
                      <a:gd name="connsiteX1" fmla="*/ 3133102 w 6512999"/>
                      <a:gd name="connsiteY1" fmla="*/ 1196381 h 1294651"/>
                      <a:gd name="connsiteX2" fmla="*/ 77365 w 6512999"/>
                      <a:gd name="connsiteY2" fmla="*/ 870422 h 1294651"/>
                      <a:gd name="connsiteX0" fmla="*/ 6512774 w 6527496"/>
                      <a:gd name="connsiteY0" fmla="*/ 0 h 1294651"/>
                      <a:gd name="connsiteX1" fmla="*/ 3133102 w 6527496"/>
                      <a:gd name="connsiteY1" fmla="*/ 1196381 h 1294651"/>
                      <a:gd name="connsiteX2" fmla="*/ 77365 w 6527496"/>
                      <a:gd name="connsiteY2" fmla="*/ 870422 h 1294651"/>
                      <a:gd name="connsiteX0" fmla="*/ 6205416 w 6220138"/>
                      <a:gd name="connsiteY0" fmla="*/ 0 h 1293627"/>
                      <a:gd name="connsiteX1" fmla="*/ 2825744 w 6220138"/>
                      <a:gd name="connsiteY1" fmla="*/ 1196381 h 1293627"/>
                      <a:gd name="connsiteX2" fmla="*/ 85012 w 6220138"/>
                      <a:gd name="connsiteY2" fmla="*/ 838672 h 1293627"/>
                      <a:gd name="connsiteX0" fmla="*/ 6204211 w 6219266"/>
                      <a:gd name="connsiteY0" fmla="*/ 0 h 1287480"/>
                      <a:gd name="connsiteX1" fmla="*/ 2870358 w 6219266"/>
                      <a:gd name="connsiteY1" fmla="*/ 1190031 h 1287480"/>
                      <a:gd name="connsiteX2" fmla="*/ 83807 w 6219266"/>
                      <a:gd name="connsiteY2" fmla="*/ 838672 h 1287480"/>
                      <a:gd name="connsiteX0" fmla="*/ 6176395 w 6191450"/>
                      <a:gd name="connsiteY0" fmla="*/ 0 h 1289476"/>
                      <a:gd name="connsiteX1" fmla="*/ 2842542 w 6191450"/>
                      <a:gd name="connsiteY1" fmla="*/ 1190031 h 1289476"/>
                      <a:gd name="connsiteX2" fmla="*/ 55991 w 6191450"/>
                      <a:gd name="connsiteY2" fmla="*/ 838672 h 1289476"/>
                      <a:gd name="connsiteX0" fmla="*/ 6176395 w 6191450"/>
                      <a:gd name="connsiteY0" fmla="*/ 0 h 1264930"/>
                      <a:gd name="connsiteX1" fmla="*/ 2842542 w 6191450"/>
                      <a:gd name="connsiteY1" fmla="*/ 1164631 h 1264930"/>
                      <a:gd name="connsiteX2" fmla="*/ 55991 w 6191450"/>
                      <a:gd name="connsiteY2" fmla="*/ 838672 h 1264930"/>
                      <a:gd name="connsiteX0" fmla="*/ 6176077 w 6191260"/>
                      <a:gd name="connsiteY0" fmla="*/ 0 h 1277201"/>
                      <a:gd name="connsiteX1" fmla="*/ 2859406 w 6191260"/>
                      <a:gd name="connsiteY1" fmla="*/ 1177331 h 1277201"/>
                      <a:gd name="connsiteX2" fmla="*/ 55673 w 6191260"/>
                      <a:gd name="connsiteY2" fmla="*/ 838672 h 1277201"/>
                      <a:gd name="connsiteX0" fmla="*/ 6176394 w 6191449"/>
                      <a:gd name="connsiteY0" fmla="*/ 0 h 1289476"/>
                      <a:gd name="connsiteX1" fmla="*/ 2842541 w 6191449"/>
                      <a:gd name="connsiteY1" fmla="*/ 1190031 h 1289476"/>
                      <a:gd name="connsiteX2" fmla="*/ 55990 w 6191449"/>
                      <a:gd name="connsiteY2" fmla="*/ 838672 h 1289476"/>
                      <a:gd name="connsiteX0" fmla="*/ 6176394 w 6185102"/>
                      <a:gd name="connsiteY0" fmla="*/ 0 h 1289476"/>
                      <a:gd name="connsiteX1" fmla="*/ 2842541 w 6185102"/>
                      <a:gd name="connsiteY1" fmla="*/ 1190031 h 1289476"/>
                      <a:gd name="connsiteX2" fmla="*/ 55990 w 6185102"/>
                      <a:gd name="connsiteY2" fmla="*/ 838672 h 1289476"/>
                      <a:gd name="connsiteX0" fmla="*/ 6176394 w 6186451"/>
                      <a:gd name="connsiteY0" fmla="*/ 0 h 1289476"/>
                      <a:gd name="connsiteX1" fmla="*/ 2842541 w 6186451"/>
                      <a:gd name="connsiteY1" fmla="*/ 1190031 h 1289476"/>
                      <a:gd name="connsiteX2" fmla="*/ 55990 w 6186451"/>
                      <a:gd name="connsiteY2" fmla="*/ 838672 h 1289476"/>
                      <a:gd name="connsiteX0" fmla="*/ 6176394 w 6186220"/>
                      <a:gd name="connsiteY0" fmla="*/ 0 h 1289476"/>
                      <a:gd name="connsiteX1" fmla="*/ 2842541 w 6186220"/>
                      <a:gd name="connsiteY1" fmla="*/ 1190031 h 1289476"/>
                      <a:gd name="connsiteX2" fmla="*/ 55990 w 6186220"/>
                      <a:gd name="connsiteY2" fmla="*/ 838672 h 1289476"/>
                      <a:gd name="connsiteX0" fmla="*/ 6176394 w 6186220"/>
                      <a:gd name="connsiteY0" fmla="*/ 0 h 1775884"/>
                      <a:gd name="connsiteX1" fmla="*/ 2842541 w 6186220"/>
                      <a:gd name="connsiteY1" fmla="*/ 1676439 h 1775884"/>
                      <a:gd name="connsiteX2" fmla="*/ 55990 w 6186220"/>
                      <a:gd name="connsiteY2" fmla="*/ 1325080 h 1775884"/>
                      <a:gd name="connsiteX0" fmla="*/ 6176394 w 6179436"/>
                      <a:gd name="connsiteY0" fmla="*/ 0 h 1775884"/>
                      <a:gd name="connsiteX1" fmla="*/ 2842541 w 6179436"/>
                      <a:gd name="connsiteY1" fmla="*/ 1676439 h 1775884"/>
                      <a:gd name="connsiteX2" fmla="*/ 55990 w 6179436"/>
                      <a:gd name="connsiteY2" fmla="*/ 1325080 h 1775884"/>
                    </a:gdLst>
                    <a:ahLst/>
                    <a:cxnLst>
                      <a:cxn ang="0">
                        <a:pos x="connsiteX0" y="connsiteY0"/>
                      </a:cxn>
                      <a:cxn ang="0">
                        <a:pos x="connsiteX1" y="connsiteY1"/>
                      </a:cxn>
                      <a:cxn ang="0">
                        <a:pos x="connsiteX2" y="connsiteY2"/>
                      </a:cxn>
                    </a:cxnLst>
                    <a:rect l="l" t="t" r="r" b="b"/>
                    <a:pathLst>
                      <a:path w="6179436" h="1775884">
                        <a:moveTo>
                          <a:pt x="6176394" y="0"/>
                        </a:moveTo>
                        <a:cubicBezTo>
                          <a:pt x="6255945" y="1181413"/>
                          <a:pt x="4765624" y="176702"/>
                          <a:pt x="2842541" y="1676439"/>
                        </a:cubicBezTo>
                        <a:cubicBezTo>
                          <a:pt x="2242479" y="2312576"/>
                          <a:pt x="-416760" y="-377936"/>
                          <a:pt x="55990" y="132508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265" name="Group 264">
                <a:extLst>
                  <a:ext uri="{FF2B5EF4-FFF2-40B4-BE49-F238E27FC236}">
                    <a16:creationId xmlns:a16="http://schemas.microsoft.com/office/drawing/2014/main" id="{ACA1C5DC-4586-448D-B5C4-89AF62EB119D}"/>
                  </a:ext>
                </a:extLst>
              </p:cNvPr>
              <p:cNvGrpSpPr/>
              <p:nvPr/>
            </p:nvGrpSpPr>
            <p:grpSpPr>
              <a:xfrm>
                <a:off x="7858145" y="3114267"/>
                <a:ext cx="933269" cy="687957"/>
                <a:chOff x="7858145" y="3114267"/>
                <a:chExt cx="933269" cy="687957"/>
              </a:xfrm>
            </p:grpSpPr>
            <p:sp>
              <p:nvSpPr>
                <p:cNvPr id="266" name="TextBox 265">
                  <a:extLst>
                    <a:ext uri="{FF2B5EF4-FFF2-40B4-BE49-F238E27FC236}">
                      <a16:creationId xmlns:a16="http://schemas.microsoft.com/office/drawing/2014/main" id="{98477972-CB42-4B8A-87EC-98DFCAA0A6DC}"/>
                    </a:ext>
                  </a:extLst>
                </p:cNvPr>
                <p:cNvSpPr txBox="1"/>
                <p:nvPr/>
              </p:nvSpPr>
              <p:spPr>
                <a:xfrm>
                  <a:off x="7858145" y="3114267"/>
                  <a:ext cx="933269" cy="332079"/>
                </a:xfrm>
                <a:prstGeom prst="rect">
                  <a:avLst/>
                </a:prstGeom>
                <a:noFill/>
              </p:spPr>
              <p:txBody>
                <a:bodyPr wrap="none" rtlCol="0">
                  <a:spAutoFit/>
                </a:bodyPr>
                <a:lstStyle/>
                <a:p>
                  <a:pPr algn="ctr">
                    <a:lnSpc>
                      <a:spcPts val="2000"/>
                    </a:lnSpc>
                  </a:pPr>
                  <a:r>
                    <a:rPr lang="en-US" sz="1400" b="1" dirty="0" err="1">
                      <a:solidFill>
                        <a:srgbClr val="A25100"/>
                      </a:solidFill>
                      <a:latin typeface="Candara" panose="020E0502030303020204" pitchFamily="34" charset="0"/>
                    </a:rPr>
                    <a:t>Perforant</a:t>
                  </a:r>
                  <a:endParaRPr lang="en-US" sz="1400" b="1" dirty="0">
                    <a:solidFill>
                      <a:srgbClr val="A25100"/>
                    </a:solidFill>
                    <a:latin typeface="Candara" panose="020E0502030303020204" pitchFamily="34" charset="0"/>
                  </a:endParaRPr>
                </a:p>
              </p:txBody>
            </p:sp>
            <p:sp>
              <p:nvSpPr>
                <p:cNvPr id="267" name="TextBox 266">
                  <a:extLst>
                    <a:ext uri="{FF2B5EF4-FFF2-40B4-BE49-F238E27FC236}">
                      <a16:creationId xmlns:a16="http://schemas.microsoft.com/office/drawing/2014/main" id="{2CD57718-A194-47A8-8E79-CACD208A2DDA}"/>
                    </a:ext>
                  </a:extLst>
                </p:cNvPr>
                <p:cNvSpPr txBox="1"/>
                <p:nvPr/>
              </p:nvSpPr>
              <p:spPr>
                <a:xfrm>
                  <a:off x="8056116" y="3470145"/>
                  <a:ext cx="537327" cy="332079"/>
                </a:xfrm>
                <a:prstGeom prst="rect">
                  <a:avLst/>
                </a:prstGeom>
                <a:noFill/>
              </p:spPr>
              <p:txBody>
                <a:bodyPr wrap="none" rtlCol="0">
                  <a:spAutoFit/>
                </a:bodyPr>
                <a:lstStyle/>
                <a:p>
                  <a:pPr algn="ctr">
                    <a:lnSpc>
                      <a:spcPts val="2000"/>
                    </a:lnSpc>
                  </a:pPr>
                  <a:r>
                    <a:rPr lang="en-US" sz="1400" b="1" dirty="0">
                      <a:solidFill>
                        <a:srgbClr val="A25100"/>
                      </a:solidFill>
                      <a:latin typeface="Candara" panose="020E0502030303020204" pitchFamily="34" charset="0"/>
                    </a:rPr>
                    <a:t>Path</a:t>
                  </a:r>
                </a:p>
              </p:txBody>
            </p:sp>
          </p:grpSp>
        </p:grpSp>
        <p:sp>
          <p:nvSpPr>
            <p:cNvPr id="263" name="TextBox 262">
              <a:extLst>
                <a:ext uri="{FF2B5EF4-FFF2-40B4-BE49-F238E27FC236}">
                  <a16:creationId xmlns:a16="http://schemas.microsoft.com/office/drawing/2014/main" id="{B96DF744-A618-4D3E-8A13-E160A491BA9C}"/>
                </a:ext>
              </a:extLst>
            </p:cNvPr>
            <p:cNvSpPr txBox="1"/>
            <p:nvPr/>
          </p:nvSpPr>
          <p:spPr>
            <a:xfrm>
              <a:off x="10505412" y="4101942"/>
              <a:ext cx="974946"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Layer II</a:t>
              </a:r>
            </a:p>
          </p:txBody>
        </p:sp>
      </p:grpSp>
      <p:sp>
        <p:nvSpPr>
          <p:cNvPr id="318" name="TextBox 317">
            <a:extLst>
              <a:ext uri="{FF2B5EF4-FFF2-40B4-BE49-F238E27FC236}">
                <a16:creationId xmlns:a16="http://schemas.microsoft.com/office/drawing/2014/main" id="{2F2E2D9A-22DA-46FD-B691-57C79BBAB3D8}"/>
              </a:ext>
            </a:extLst>
          </p:cNvPr>
          <p:cNvSpPr txBox="1"/>
          <p:nvPr/>
        </p:nvSpPr>
        <p:spPr>
          <a:xfrm rot="1567054">
            <a:off x="7518622" y="2615902"/>
            <a:ext cx="1592744" cy="588559"/>
          </a:xfrm>
          <a:prstGeom prst="rect">
            <a:avLst/>
          </a:prstGeom>
          <a:noFill/>
        </p:spPr>
        <p:txBody>
          <a:bodyPr wrap="none" rtlCol="0">
            <a:spAutoFit/>
          </a:bodyPr>
          <a:lstStyle/>
          <a:p>
            <a:pPr algn="ctr">
              <a:lnSpc>
                <a:spcPts val="2000"/>
              </a:lnSpc>
            </a:pPr>
            <a:r>
              <a:rPr lang="en-US" sz="1400" b="1" dirty="0" err="1">
                <a:solidFill>
                  <a:srgbClr val="A25100"/>
                </a:solidFill>
                <a:latin typeface="Candara" panose="020E0502030303020204" pitchFamily="34" charset="0"/>
              </a:rPr>
              <a:t>Temporoammonic</a:t>
            </a:r>
            <a:endParaRPr lang="en-US" sz="1400" b="1" dirty="0">
              <a:solidFill>
                <a:srgbClr val="A25100"/>
              </a:solidFill>
              <a:latin typeface="Candara" panose="020E0502030303020204" pitchFamily="34" charset="0"/>
            </a:endParaRPr>
          </a:p>
          <a:p>
            <a:pPr algn="ctr">
              <a:lnSpc>
                <a:spcPts val="2000"/>
              </a:lnSpc>
            </a:pPr>
            <a:r>
              <a:rPr lang="en-US" sz="1400" b="1" dirty="0">
                <a:solidFill>
                  <a:srgbClr val="A25100"/>
                </a:solidFill>
                <a:latin typeface="Candara" panose="020E0502030303020204" pitchFamily="34" charset="0"/>
              </a:rPr>
              <a:t>Path</a:t>
            </a:r>
          </a:p>
        </p:txBody>
      </p:sp>
    </p:spTree>
    <p:extLst>
      <p:ext uri="{BB962C8B-B14F-4D97-AF65-F5344CB8AC3E}">
        <p14:creationId xmlns:p14="http://schemas.microsoft.com/office/powerpoint/2010/main" val="2582800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right)">
                                      <p:cBhvr>
                                        <p:cTn id="7" dur="2000"/>
                                        <p:tgtEl>
                                          <p:spTgt spid="21"/>
                                        </p:tgtEl>
                                      </p:cBhvr>
                                    </p:animEffect>
                                  </p:childTnLst>
                                </p:cTn>
                              </p:par>
                              <p:par>
                                <p:cTn id="8" presetID="22" presetClass="entr" presetSubtype="2" fill="hold" grpId="0" nodeType="withEffect">
                                  <p:stCondLst>
                                    <p:cond delay="1500"/>
                                  </p:stCondLst>
                                  <p:childTnLst>
                                    <p:set>
                                      <p:cBhvr>
                                        <p:cTn id="9" dur="1" fill="hold">
                                          <p:stCondLst>
                                            <p:cond delay="0"/>
                                          </p:stCondLst>
                                        </p:cTn>
                                        <p:tgtEl>
                                          <p:spTgt spid="210"/>
                                        </p:tgtEl>
                                        <p:attrNameLst>
                                          <p:attrName>style.visibility</p:attrName>
                                        </p:attrNameLst>
                                      </p:cBhvr>
                                      <p:to>
                                        <p:strVal val="visible"/>
                                      </p:to>
                                    </p:set>
                                    <p:animEffect transition="in" filter="wipe(right)">
                                      <p:cBhvr>
                                        <p:cTn id="10" dur="2000"/>
                                        <p:tgtEl>
                                          <p:spTgt spid="210"/>
                                        </p:tgtEl>
                                      </p:cBhvr>
                                    </p:animEffect>
                                  </p:childTnLst>
                                </p:cTn>
                              </p:par>
                              <p:par>
                                <p:cTn id="11" presetID="22" presetClass="entr" presetSubtype="4" fill="hold" grpId="0" nodeType="withEffect">
                                  <p:stCondLst>
                                    <p:cond delay="3100"/>
                                  </p:stCondLst>
                                  <p:childTnLst>
                                    <p:set>
                                      <p:cBhvr>
                                        <p:cTn id="12" dur="1" fill="hold">
                                          <p:stCondLst>
                                            <p:cond delay="0"/>
                                          </p:stCondLst>
                                        </p:cTn>
                                        <p:tgtEl>
                                          <p:spTgt spid="246"/>
                                        </p:tgtEl>
                                        <p:attrNameLst>
                                          <p:attrName>style.visibility</p:attrName>
                                        </p:attrNameLst>
                                      </p:cBhvr>
                                      <p:to>
                                        <p:strVal val="visible"/>
                                      </p:to>
                                    </p:set>
                                    <p:animEffect transition="in" filter="wipe(down)">
                                      <p:cBhvr>
                                        <p:cTn id="13" dur="2000"/>
                                        <p:tgtEl>
                                          <p:spTgt spid="246"/>
                                        </p:tgtEl>
                                      </p:cBhvr>
                                    </p:animEffect>
                                  </p:childTnLst>
                                </p:cTn>
                              </p:par>
                              <p:par>
                                <p:cTn id="14" presetID="22" presetClass="entr" presetSubtype="8" fill="hold" grpId="0" nodeType="withEffect">
                                  <p:stCondLst>
                                    <p:cond delay="4700"/>
                                  </p:stCondLst>
                                  <p:childTnLst>
                                    <p:set>
                                      <p:cBhvr>
                                        <p:cTn id="15" dur="1" fill="hold">
                                          <p:stCondLst>
                                            <p:cond delay="0"/>
                                          </p:stCondLst>
                                        </p:cTn>
                                        <p:tgtEl>
                                          <p:spTgt spid="247"/>
                                        </p:tgtEl>
                                        <p:attrNameLst>
                                          <p:attrName>style.visibility</p:attrName>
                                        </p:attrNameLst>
                                      </p:cBhvr>
                                      <p:to>
                                        <p:strVal val="visible"/>
                                      </p:to>
                                    </p:set>
                                    <p:animEffect transition="in" filter="wipe(left)">
                                      <p:cBhvr>
                                        <p:cTn id="16" dur="2000"/>
                                        <p:tgtEl>
                                          <p:spTgt spid="247"/>
                                        </p:tgtEl>
                                      </p:cBhvr>
                                    </p:animEffect>
                                  </p:childTnLst>
                                </p:cTn>
                              </p:par>
                              <p:par>
                                <p:cTn id="17" presetID="22" presetClass="entr" presetSubtype="8" fill="hold" grpId="0" nodeType="withEffect">
                                  <p:stCondLst>
                                    <p:cond delay="6200"/>
                                  </p:stCondLst>
                                  <p:childTnLst>
                                    <p:set>
                                      <p:cBhvr>
                                        <p:cTn id="18" dur="1" fill="hold">
                                          <p:stCondLst>
                                            <p:cond delay="0"/>
                                          </p:stCondLst>
                                        </p:cTn>
                                        <p:tgtEl>
                                          <p:spTgt spid="248"/>
                                        </p:tgtEl>
                                        <p:attrNameLst>
                                          <p:attrName>style.visibility</p:attrName>
                                        </p:attrNameLst>
                                      </p:cBhvr>
                                      <p:to>
                                        <p:strVal val="visible"/>
                                      </p:to>
                                    </p:set>
                                    <p:animEffect transition="in" filter="wipe(left)">
                                      <p:cBhvr>
                                        <p:cTn id="19" dur="2000"/>
                                        <p:tgtEl>
                                          <p:spTgt spid="248"/>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29"/>
                                        </p:tgtEl>
                                        <p:attrNameLst>
                                          <p:attrName>style.visibility</p:attrName>
                                        </p:attrNameLst>
                                      </p:cBhvr>
                                      <p:to>
                                        <p:strVal val="visible"/>
                                      </p:to>
                                    </p:set>
                                    <p:animEffect transition="in" filter="dissolve">
                                      <p:cBhvr>
                                        <p:cTn id="24" dur="500"/>
                                        <p:tgtEl>
                                          <p:spTgt spid="29"/>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37"/>
                                        </p:tgtEl>
                                        <p:attrNameLst>
                                          <p:attrName>style.visibility</p:attrName>
                                        </p:attrNameLst>
                                      </p:cBhvr>
                                      <p:to>
                                        <p:strVal val="visible"/>
                                      </p:to>
                                    </p:set>
                                    <p:animEffect transition="in" filter="dissolve">
                                      <p:cBhvr>
                                        <p:cTn id="29" dur="500"/>
                                        <p:tgtEl>
                                          <p:spTgt spid="37"/>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dissolve">
                                      <p:cBhvr>
                                        <p:cTn id="34" dur="500"/>
                                        <p:tgtEl>
                                          <p:spTgt spid="38"/>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nodeType="click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dissolve">
                                      <p:cBhvr>
                                        <p:cTn id="39" dur="500"/>
                                        <p:tgtEl>
                                          <p:spTgt spid="39"/>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grpId="1" nodeType="clickEffect">
                                  <p:stCondLst>
                                    <p:cond delay="0"/>
                                  </p:stCondLst>
                                  <p:childTnLst>
                                    <p:animEffect transition="out" filter="dissolve">
                                      <p:cBhvr>
                                        <p:cTn id="43" dur="2000"/>
                                        <p:tgtEl>
                                          <p:spTgt spid="21"/>
                                        </p:tgtEl>
                                      </p:cBhvr>
                                    </p:animEffect>
                                    <p:set>
                                      <p:cBhvr>
                                        <p:cTn id="44" dur="1" fill="hold">
                                          <p:stCondLst>
                                            <p:cond delay="1999"/>
                                          </p:stCondLst>
                                        </p:cTn>
                                        <p:tgtEl>
                                          <p:spTgt spid="21"/>
                                        </p:tgtEl>
                                        <p:attrNameLst>
                                          <p:attrName>style.visibility</p:attrName>
                                        </p:attrNameLst>
                                      </p:cBhvr>
                                      <p:to>
                                        <p:strVal val="hidden"/>
                                      </p:to>
                                    </p:set>
                                  </p:childTnLst>
                                </p:cTn>
                              </p:par>
                              <p:par>
                                <p:cTn id="45" presetID="9" presetClass="exit" presetSubtype="0" fill="hold" grpId="1" nodeType="withEffect">
                                  <p:stCondLst>
                                    <p:cond delay="0"/>
                                  </p:stCondLst>
                                  <p:childTnLst>
                                    <p:animEffect transition="out" filter="dissolve">
                                      <p:cBhvr>
                                        <p:cTn id="46" dur="2000"/>
                                        <p:tgtEl>
                                          <p:spTgt spid="210"/>
                                        </p:tgtEl>
                                      </p:cBhvr>
                                    </p:animEffect>
                                    <p:set>
                                      <p:cBhvr>
                                        <p:cTn id="47" dur="1" fill="hold">
                                          <p:stCondLst>
                                            <p:cond delay="1999"/>
                                          </p:stCondLst>
                                        </p:cTn>
                                        <p:tgtEl>
                                          <p:spTgt spid="210"/>
                                        </p:tgtEl>
                                        <p:attrNameLst>
                                          <p:attrName>style.visibility</p:attrName>
                                        </p:attrNameLst>
                                      </p:cBhvr>
                                      <p:to>
                                        <p:strVal val="hidden"/>
                                      </p:to>
                                    </p:set>
                                  </p:childTnLst>
                                </p:cTn>
                              </p:par>
                              <p:par>
                                <p:cTn id="48" presetID="9" presetClass="exit" presetSubtype="0" fill="hold" grpId="1" nodeType="withEffect">
                                  <p:stCondLst>
                                    <p:cond delay="0"/>
                                  </p:stCondLst>
                                  <p:childTnLst>
                                    <p:animEffect transition="out" filter="dissolve">
                                      <p:cBhvr>
                                        <p:cTn id="49" dur="2000"/>
                                        <p:tgtEl>
                                          <p:spTgt spid="246"/>
                                        </p:tgtEl>
                                      </p:cBhvr>
                                    </p:animEffect>
                                    <p:set>
                                      <p:cBhvr>
                                        <p:cTn id="50" dur="1" fill="hold">
                                          <p:stCondLst>
                                            <p:cond delay="1999"/>
                                          </p:stCondLst>
                                        </p:cTn>
                                        <p:tgtEl>
                                          <p:spTgt spid="246"/>
                                        </p:tgtEl>
                                        <p:attrNameLst>
                                          <p:attrName>style.visibility</p:attrName>
                                        </p:attrNameLst>
                                      </p:cBhvr>
                                      <p:to>
                                        <p:strVal val="hidden"/>
                                      </p:to>
                                    </p:set>
                                  </p:childTnLst>
                                </p:cTn>
                              </p:par>
                              <p:par>
                                <p:cTn id="51" presetID="9" presetClass="exit" presetSubtype="0" fill="hold" grpId="1" nodeType="withEffect">
                                  <p:stCondLst>
                                    <p:cond delay="0"/>
                                  </p:stCondLst>
                                  <p:childTnLst>
                                    <p:animEffect transition="out" filter="dissolve">
                                      <p:cBhvr>
                                        <p:cTn id="52" dur="2000"/>
                                        <p:tgtEl>
                                          <p:spTgt spid="247"/>
                                        </p:tgtEl>
                                      </p:cBhvr>
                                    </p:animEffect>
                                    <p:set>
                                      <p:cBhvr>
                                        <p:cTn id="53" dur="1" fill="hold">
                                          <p:stCondLst>
                                            <p:cond delay="1999"/>
                                          </p:stCondLst>
                                        </p:cTn>
                                        <p:tgtEl>
                                          <p:spTgt spid="247"/>
                                        </p:tgtEl>
                                        <p:attrNameLst>
                                          <p:attrName>style.visibility</p:attrName>
                                        </p:attrNameLst>
                                      </p:cBhvr>
                                      <p:to>
                                        <p:strVal val="hidden"/>
                                      </p:to>
                                    </p:set>
                                  </p:childTnLst>
                                </p:cTn>
                              </p:par>
                              <p:par>
                                <p:cTn id="54" presetID="9" presetClass="exit" presetSubtype="0" fill="hold" grpId="1" nodeType="withEffect">
                                  <p:stCondLst>
                                    <p:cond delay="0"/>
                                  </p:stCondLst>
                                  <p:childTnLst>
                                    <p:animEffect transition="out" filter="dissolve">
                                      <p:cBhvr>
                                        <p:cTn id="55" dur="2000"/>
                                        <p:tgtEl>
                                          <p:spTgt spid="248"/>
                                        </p:tgtEl>
                                      </p:cBhvr>
                                    </p:animEffect>
                                    <p:set>
                                      <p:cBhvr>
                                        <p:cTn id="56" dur="1" fill="hold">
                                          <p:stCondLst>
                                            <p:cond delay="1999"/>
                                          </p:stCondLst>
                                        </p:cTn>
                                        <p:tgtEl>
                                          <p:spTgt spid="248"/>
                                        </p:tgtEl>
                                        <p:attrNameLst>
                                          <p:attrName>style.visibility</p:attrName>
                                        </p:attrNameLst>
                                      </p:cBhvr>
                                      <p:to>
                                        <p:strVal val="hidden"/>
                                      </p:to>
                                    </p:set>
                                  </p:childTnLst>
                                </p:cTn>
                              </p:par>
                              <p:par>
                                <p:cTn id="57" presetID="9" presetClass="exit" presetSubtype="0" fill="hold" nodeType="withEffect">
                                  <p:stCondLst>
                                    <p:cond delay="0"/>
                                  </p:stCondLst>
                                  <p:childTnLst>
                                    <p:animEffect transition="out" filter="dissolve">
                                      <p:cBhvr>
                                        <p:cTn id="58" dur="2000"/>
                                        <p:tgtEl>
                                          <p:spTgt spid="29"/>
                                        </p:tgtEl>
                                      </p:cBhvr>
                                    </p:animEffect>
                                    <p:set>
                                      <p:cBhvr>
                                        <p:cTn id="59" dur="1" fill="hold">
                                          <p:stCondLst>
                                            <p:cond delay="1999"/>
                                          </p:stCondLst>
                                        </p:cTn>
                                        <p:tgtEl>
                                          <p:spTgt spid="29"/>
                                        </p:tgtEl>
                                        <p:attrNameLst>
                                          <p:attrName>style.visibility</p:attrName>
                                        </p:attrNameLst>
                                      </p:cBhvr>
                                      <p:to>
                                        <p:strVal val="hidden"/>
                                      </p:to>
                                    </p:set>
                                  </p:childTnLst>
                                </p:cTn>
                              </p:par>
                              <p:par>
                                <p:cTn id="60" presetID="9" presetClass="exit" presetSubtype="0" fill="hold" nodeType="withEffect">
                                  <p:stCondLst>
                                    <p:cond delay="0"/>
                                  </p:stCondLst>
                                  <p:childTnLst>
                                    <p:animEffect transition="out" filter="dissolve">
                                      <p:cBhvr>
                                        <p:cTn id="61" dur="2000"/>
                                        <p:tgtEl>
                                          <p:spTgt spid="37"/>
                                        </p:tgtEl>
                                      </p:cBhvr>
                                    </p:animEffect>
                                    <p:set>
                                      <p:cBhvr>
                                        <p:cTn id="62" dur="1" fill="hold">
                                          <p:stCondLst>
                                            <p:cond delay="1999"/>
                                          </p:stCondLst>
                                        </p:cTn>
                                        <p:tgtEl>
                                          <p:spTgt spid="37"/>
                                        </p:tgtEl>
                                        <p:attrNameLst>
                                          <p:attrName>style.visibility</p:attrName>
                                        </p:attrNameLst>
                                      </p:cBhvr>
                                      <p:to>
                                        <p:strVal val="hidden"/>
                                      </p:to>
                                    </p:set>
                                  </p:childTnLst>
                                </p:cTn>
                              </p:par>
                              <p:par>
                                <p:cTn id="63" presetID="9" presetClass="exit" presetSubtype="0" fill="hold" nodeType="withEffect">
                                  <p:stCondLst>
                                    <p:cond delay="0"/>
                                  </p:stCondLst>
                                  <p:childTnLst>
                                    <p:animEffect transition="out" filter="dissolve">
                                      <p:cBhvr>
                                        <p:cTn id="64" dur="2000"/>
                                        <p:tgtEl>
                                          <p:spTgt spid="38"/>
                                        </p:tgtEl>
                                      </p:cBhvr>
                                    </p:animEffect>
                                    <p:set>
                                      <p:cBhvr>
                                        <p:cTn id="65" dur="1" fill="hold">
                                          <p:stCondLst>
                                            <p:cond delay="1999"/>
                                          </p:stCondLst>
                                        </p:cTn>
                                        <p:tgtEl>
                                          <p:spTgt spid="38"/>
                                        </p:tgtEl>
                                        <p:attrNameLst>
                                          <p:attrName>style.visibility</p:attrName>
                                        </p:attrNameLst>
                                      </p:cBhvr>
                                      <p:to>
                                        <p:strVal val="hidden"/>
                                      </p:to>
                                    </p:set>
                                  </p:childTnLst>
                                </p:cTn>
                              </p:par>
                              <p:par>
                                <p:cTn id="66" presetID="9" presetClass="exit" presetSubtype="0" fill="hold" nodeType="withEffect">
                                  <p:stCondLst>
                                    <p:cond delay="0"/>
                                  </p:stCondLst>
                                  <p:childTnLst>
                                    <p:animEffect transition="out" filter="dissolve">
                                      <p:cBhvr>
                                        <p:cTn id="67" dur="2000"/>
                                        <p:tgtEl>
                                          <p:spTgt spid="39"/>
                                        </p:tgtEl>
                                      </p:cBhvr>
                                    </p:animEffect>
                                    <p:set>
                                      <p:cBhvr>
                                        <p:cTn id="68" dur="1" fill="hold">
                                          <p:stCondLst>
                                            <p:cond delay="1999"/>
                                          </p:stCondLst>
                                        </p:cTn>
                                        <p:tgtEl>
                                          <p:spTgt spid="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1" grpId="1" animBg="1"/>
      <p:bldP spid="210" grpId="0" animBg="1"/>
      <p:bldP spid="210" grpId="1" animBg="1"/>
      <p:bldP spid="246" grpId="0" animBg="1"/>
      <p:bldP spid="246" grpId="1" animBg="1"/>
      <p:bldP spid="247" grpId="0" animBg="1"/>
      <p:bldP spid="247" grpId="1" animBg="1"/>
      <p:bldP spid="248" grpId="0" animBg="1"/>
      <p:bldP spid="248" grpId="1"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 name="TextBox 242">
            <a:extLst>
              <a:ext uri="{FF2B5EF4-FFF2-40B4-BE49-F238E27FC236}">
                <a16:creationId xmlns:a16="http://schemas.microsoft.com/office/drawing/2014/main" id="{8A454FFA-C046-49BC-BCFE-B94D147D7E5A}"/>
              </a:ext>
            </a:extLst>
          </p:cNvPr>
          <p:cNvSpPr txBox="1"/>
          <p:nvPr/>
        </p:nvSpPr>
        <p:spPr>
          <a:xfrm>
            <a:off x="2003401" y="204980"/>
            <a:ext cx="7755649" cy="707886"/>
          </a:xfrm>
          <a:prstGeom prst="rect">
            <a:avLst/>
          </a:prstGeom>
          <a:noFill/>
        </p:spPr>
        <p:txBody>
          <a:bodyPr wrap="none" rtlCol="0">
            <a:spAutoFit/>
          </a:bodyPr>
          <a:lstStyle/>
          <a:p>
            <a:r>
              <a:rPr lang="en-US" sz="4000" dirty="0">
                <a:latin typeface="Century Gothic" panose="020B0502020202020204" pitchFamily="34" charset="0"/>
              </a:rPr>
              <a:t>Hippocampus: Main Pathways</a:t>
            </a:r>
          </a:p>
        </p:txBody>
      </p:sp>
      <p:grpSp>
        <p:nvGrpSpPr>
          <p:cNvPr id="247" name="Group 246">
            <a:extLst>
              <a:ext uri="{FF2B5EF4-FFF2-40B4-BE49-F238E27FC236}">
                <a16:creationId xmlns:a16="http://schemas.microsoft.com/office/drawing/2014/main" id="{73BA733D-F19C-4688-9DDD-E8AE729B40F5}"/>
              </a:ext>
            </a:extLst>
          </p:cNvPr>
          <p:cNvGrpSpPr/>
          <p:nvPr/>
        </p:nvGrpSpPr>
        <p:grpSpPr>
          <a:xfrm>
            <a:off x="2643230" y="1420176"/>
            <a:ext cx="5225934" cy="2624997"/>
            <a:chOff x="2643230" y="1420176"/>
            <a:chExt cx="5225934" cy="2624997"/>
          </a:xfrm>
        </p:grpSpPr>
        <p:grpSp>
          <p:nvGrpSpPr>
            <p:cNvPr id="246" name="Group 245">
              <a:extLst>
                <a:ext uri="{FF2B5EF4-FFF2-40B4-BE49-F238E27FC236}">
                  <a16:creationId xmlns:a16="http://schemas.microsoft.com/office/drawing/2014/main" id="{2CB77781-52E3-43A5-A7B2-C24EC1621824}"/>
                </a:ext>
              </a:extLst>
            </p:cNvPr>
            <p:cNvGrpSpPr/>
            <p:nvPr/>
          </p:nvGrpSpPr>
          <p:grpSpPr>
            <a:xfrm>
              <a:off x="4829113" y="2516758"/>
              <a:ext cx="2505303" cy="1420376"/>
              <a:chOff x="4829113" y="2516758"/>
              <a:chExt cx="2505303" cy="1420376"/>
            </a:xfrm>
          </p:grpSpPr>
          <p:sp>
            <p:nvSpPr>
              <p:cNvPr id="210" name="Freeform: Shape 209">
                <a:extLst>
                  <a:ext uri="{FF2B5EF4-FFF2-40B4-BE49-F238E27FC236}">
                    <a16:creationId xmlns:a16="http://schemas.microsoft.com/office/drawing/2014/main" id="{6EA866BC-760A-4BBF-9DC5-2565ED6C5F3A}"/>
                  </a:ext>
                </a:extLst>
              </p:cNvPr>
              <p:cNvSpPr/>
              <p:nvPr/>
            </p:nvSpPr>
            <p:spPr>
              <a:xfrm>
                <a:off x="4829113" y="2516758"/>
                <a:ext cx="2505303" cy="1420376"/>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 name="connsiteX0" fmla="*/ 0 w 3034246"/>
                  <a:gd name="connsiteY0" fmla="*/ 324658 h 1519457"/>
                  <a:gd name="connsiteX1" fmla="*/ 954246 w 3034246"/>
                  <a:gd name="connsiteY1" fmla="*/ 42347 h 1519457"/>
                  <a:gd name="connsiteX2" fmla="*/ 2911063 w 3034246"/>
                  <a:gd name="connsiteY2" fmla="*/ 955788 h 1519457"/>
                  <a:gd name="connsiteX3" fmla="*/ 2472151 w 3034246"/>
                  <a:gd name="connsiteY3" fmla="*/ 1513572 h 1519457"/>
                  <a:gd name="connsiteX4" fmla="*/ 1182847 w 3034246"/>
                  <a:gd name="connsiteY4" fmla="*/ 1257540 h 1519457"/>
                  <a:gd name="connsiteX0" fmla="*/ 0 w 3086943"/>
                  <a:gd name="connsiteY0" fmla="*/ 324658 h 1519457"/>
                  <a:gd name="connsiteX1" fmla="*/ 1006943 w 3086943"/>
                  <a:gd name="connsiteY1" fmla="*/ 42347 h 1519457"/>
                  <a:gd name="connsiteX2" fmla="*/ 2963760 w 3086943"/>
                  <a:gd name="connsiteY2" fmla="*/ 955788 h 1519457"/>
                  <a:gd name="connsiteX3" fmla="*/ 2524848 w 3086943"/>
                  <a:gd name="connsiteY3" fmla="*/ 1513572 h 1519457"/>
                  <a:gd name="connsiteX4" fmla="*/ 1235544 w 3086943"/>
                  <a:gd name="connsiteY4" fmla="*/ 1257540 h 1519457"/>
                  <a:gd name="connsiteX0" fmla="*/ 0 w 3102543"/>
                  <a:gd name="connsiteY0" fmla="*/ 324658 h 1825434"/>
                  <a:gd name="connsiteX1" fmla="*/ 1006943 w 3102543"/>
                  <a:gd name="connsiteY1" fmla="*/ 42347 h 1825434"/>
                  <a:gd name="connsiteX2" fmla="*/ 2963760 w 3102543"/>
                  <a:gd name="connsiteY2" fmla="*/ 955788 h 1825434"/>
                  <a:gd name="connsiteX3" fmla="*/ 2753201 w 3102543"/>
                  <a:gd name="connsiteY3" fmla="*/ 1822427 h 1825434"/>
                  <a:gd name="connsiteX4" fmla="*/ 1235544 w 3102543"/>
                  <a:gd name="connsiteY4" fmla="*/ 1257540 h 1825434"/>
                  <a:gd name="connsiteX0" fmla="*/ 0 w 3102543"/>
                  <a:gd name="connsiteY0" fmla="*/ 327193 h 1827344"/>
                  <a:gd name="connsiteX1" fmla="*/ 1006943 w 3102543"/>
                  <a:gd name="connsiteY1" fmla="*/ 44882 h 1827344"/>
                  <a:gd name="connsiteX2" fmla="*/ 2963760 w 3102543"/>
                  <a:gd name="connsiteY2" fmla="*/ 993621 h 1827344"/>
                  <a:gd name="connsiteX3" fmla="*/ 2753201 w 3102543"/>
                  <a:gd name="connsiteY3" fmla="*/ 1824962 h 1827344"/>
                  <a:gd name="connsiteX4" fmla="*/ 1235544 w 3102543"/>
                  <a:gd name="connsiteY4" fmla="*/ 1260075 h 1827344"/>
                  <a:gd name="connsiteX0" fmla="*/ 0 w 3102543"/>
                  <a:gd name="connsiteY0" fmla="*/ 327193 h 1827344"/>
                  <a:gd name="connsiteX1" fmla="*/ 1006943 w 3102543"/>
                  <a:gd name="connsiteY1" fmla="*/ 44882 h 1827344"/>
                  <a:gd name="connsiteX2" fmla="*/ 2963760 w 3102543"/>
                  <a:gd name="connsiteY2" fmla="*/ 993621 h 1827344"/>
                  <a:gd name="connsiteX3" fmla="*/ 2753201 w 3102543"/>
                  <a:gd name="connsiteY3" fmla="*/ 1824962 h 1827344"/>
                  <a:gd name="connsiteX4" fmla="*/ 1235544 w 3102543"/>
                  <a:gd name="connsiteY4" fmla="*/ 1260075 h 1827344"/>
                  <a:gd name="connsiteX0" fmla="*/ 0 w 3171638"/>
                  <a:gd name="connsiteY0" fmla="*/ 327193 h 1783404"/>
                  <a:gd name="connsiteX1" fmla="*/ 1006943 w 3171638"/>
                  <a:gd name="connsiteY1" fmla="*/ 44882 h 1783404"/>
                  <a:gd name="connsiteX2" fmla="*/ 2963760 w 3171638"/>
                  <a:gd name="connsiteY2" fmla="*/ 993621 h 1783404"/>
                  <a:gd name="connsiteX3" fmla="*/ 2920074 w 3171638"/>
                  <a:gd name="connsiteY3" fmla="*/ 1780840 h 1783404"/>
                  <a:gd name="connsiteX4" fmla="*/ 1235544 w 3171638"/>
                  <a:gd name="connsiteY4" fmla="*/ 1260075 h 1783404"/>
                  <a:gd name="connsiteX0" fmla="*/ 0 w 3242748"/>
                  <a:gd name="connsiteY0" fmla="*/ 329099 h 1784853"/>
                  <a:gd name="connsiteX1" fmla="*/ 1006943 w 3242748"/>
                  <a:gd name="connsiteY1" fmla="*/ 46788 h 1784853"/>
                  <a:gd name="connsiteX2" fmla="*/ 3069154 w 3242748"/>
                  <a:gd name="connsiteY2" fmla="*/ 1022001 h 1784853"/>
                  <a:gd name="connsiteX3" fmla="*/ 2920074 w 3242748"/>
                  <a:gd name="connsiteY3" fmla="*/ 1782746 h 1784853"/>
                  <a:gd name="connsiteX4" fmla="*/ 1235544 w 3242748"/>
                  <a:gd name="connsiteY4" fmla="*/ 1261981 h 1784853"/>
                  <a:gd name="connsiteX0" fmla="*/ 0 w 3273562"/>
                  <a:gd name="connsiteY0" fmla="*/ 329099 h 1784853"/>
                  <a:gd name="connsiteX1" fmla="*/ 1006943 w 3273562"/>
                  <a:gd name="connsiteY1" fmla="*/ 46788 h 1784853"/>
                  <a:gd name="connsiteX2" fmla="*/ 3069154 w 3273562"/>
                  <a:gd name="connsiteY2" fmla="*/ 1022001 h 1784853"/>
                  <a:gd name="connsiteX3" fmla="*/ 2920074 w 3273562"/>
                  <a:gd name="connsiteY3" fmla="*/ 1782746 h 1784853"/>
                  <a:gd name="connsiteX4" fmla="*/ 1235544 w 3273562"/>
                  <a:gd name="connsiteY4" fmla="*/ 1261981 h 1784853"/>
                  <a:gd name="connsiteX0" fmla="*/ 0 w 3275501"/>
                  <a:gd name="connsiteY0" fmla="*/ 329099 h 1817188"/>
                  <a:gd name="connsiteX1" fmla="*/ 1006943 w 3275501"/>
                  <a:gd name="connsiteY1" fmla="*/ 46788 h 1817188"/>
                  <a:gd name="connsiteX2" fmla="*/ 3069154 w 3275501"/>
                  <a:gd name="connsiteY2" fmla="*/ 1022001 h 1817188"/>
                  <a:gd name="connsiteX3" fmla="*/ 2920074 w 3275501"/>
                  <a:gd name="connsiteY3" fmla="*/ 1782746 h 1817188"/>
                  <a:gd name="connsiteX4" fmla="*/ 1191630 w 3275501"/>
                  <a:gd name="connsiteY4" fmla="*/ 1685555 h 1817188"/>
                  <a:gd name="connsiteX0" fmla="*/ 0 w 3275501"/>
                  <a:gd name="connsiteY0" fmla="*/ 329099 h 1895031"/>
                  <a:gd name="connsiteX1" fmla="*/ 1006943 w 3275501"/>
                  <a:gd name="connsiteY1" fmla="*/ 46788 h 1895031"/>
                  <a:gd name="connsiteX2" fmla="*/ 3069154 w 3275501"/>
                  <a:gd name="connsiteY2" fmla="*/ 1022001 h 1895031"/>
                  <a:gd name="connsiteX3" fmla="*/ 2920074 w 3275501"/>
                  <a:gd name="connsiteY3" fmla="*/ 1782746 h 1895031"/>
                  <a:gd name="connsiteX4" fmla="*/ 1191630 w 3275501"/>
                  <a:gd name="connsiteY4" fmla="*/ 1685555 h 1895031"/>
                  <a:gd name="connsiteX0" fmla="*/ 0 w 3275501"/>
                  <a:gd name="connsiteY0" fmla="*/ 329099 h 1875533"/>
                  <a:gd name="connsiteX1" fmla="*/ 1006943 w 3275501"/>
                  <a:gd name="connsiteY1" fmla="*/ 46788 h 1875533"/>
                  <a:gd name="connsiteX2" fmla="*/ 3069154 w 3275501"/>
                  <a:gd name="connsiteY2" fmla="*/ 1022001 h 1875533"/>
                  <a:gd name="connsiteX3" fmla="*/ 2920074 w 3275501"/>
                  <a:gd name="connsiteY3" fmla="*/ 1782746 h 1875533"/>
                  <a:gd name="connsiteX4" fmla="*/ 1191630 w 3275501"/>
                  <a:gd name="connsiteY4" fmla="*/ 1685555 h 1875533"/>
                  <a:gd name="connsiteX0" fmla="*/ 0 w 3277069"/>
                  <a:gd name="connsiteY0" fmla="*/ 329099 h 1900367"/>
                  <a:gd name="connsiteX1" fmla="*/ 1006943 w 3277069"/>
                  <a:gd name="connsiteY1" fmla="*/ 46788 h 1900367"/>
                  <a:gd name="connsiteX2" fmla="*/ 3069154 w 3277069"/>
                  <a:gd name="connsiteY2" fmla="*/ 1022001 h 1900367"/>
                  <a:gd name="connsiteX3" fmla="*/ 2920074 w 3277069"/>
                  <a:gd name="connsiteY3" fmla="*/ 1782746 h 1900367"/>
                  <a:gd name="connsiteX4" fmla="*/ 1156499 w 3277069"/>
                  <a:gd name="connsiteY4" fmla="*/ 1729677 h 1900367"/>
                  <a:gd name="connsiteX0" fmla="*/ 0 w 3273215"/>
                  <a:gd name="connsiteY0" fmla="*/ 329099 h 1922562"/>
                  <a:gd name="connsiteX1" fmla="*/ 1006943 w 3273215"/>
                  <a:gd name="connsiteY1" fmla="*/ 46788 h 1922562"/>
                  <a:gd name="connsiteX2" fmla="*/ 3069154 w 3273215"/>
                  <a:gd name="connsiteY2" fmla="*/ 1022001 h 1922562"/>
                  <a:gd name="connsiteX3" fmla="*/ 2981554 w 3273215"/>
                  <a:gd name="connsiteY3" fmla="*/ 1826868 h 1922562"/>
                  <a:gd name="connsiteX4" fmla="*/ 1156499 w 3273215"/>
                  <a:gd name="connsiteY4" fmla="*/ 1729677 h 1922562"/>
                  <a:gd name="connsiteX0" fmla="*/ 0 w 3253678"/>
                  <a:gd name="connsiteY0" fmla="*/ 329099 h 1908788"/>
                  <a:gd name="connsiteX1" fmla="*/ 1006943 w 3253678"/>
                  <a:gd name="connsiteY1" fmla="*/ 46788 h 1908788"/>
                  <a:gd name="connsiteX2" fmla="*/ 3069154 w 3253678"/>
                  <a:gd name="connsiteY2" fmla="*/ 1022001 h 1908788"/>
                  <a:gd name="connsiteX3" fmla="*/ 2937640 w 3253678"/>
                  <a:gd name="connsiteY3" fmla="*/ 1800394 h 1908788"/>
                  <a:gd name="connsiteX4" fmla="*/ 1156499 w 3253678"/>
                  <a:gd name="connsiteY4" fmla="*/ 1729677 h 1908788"/>
                  <a:gd name="connsiteX0" fmla="*/ 0 w 3248681"/>
                  <a:gd name="connsiteY0" fmla="*/ 329099 h 1950400"/>
                  <a:gd name="connsiteX1" fmla="*/ 1006943 w 3248681"/>
                  <a:gd name="connsiteY1" fmla="*/ 46788 h 1950400"/>
                  <a:gd name="connsiteX2" fmla="*/ 3069154 w 3248681"/>
                  <a:gd name="connsiteY2" fmla="*/ 1022001 h 1950400"/>
                  <a:gd name="connsiteX3" fmla="*/ 2937640 w 3248681"/>
                  <a:gd name="connsiteY3" fmla="*/ 1800394 h 1950400"/>
                  <a:gd name="connsiteX4" fmla="*/ 1156499 w 3248681"/>
                  <a:gd name="connsiteY4" fmla="*/ 1729677 h 1950400"/>
                  <a:gd name="connsiteX0" fmla="*/ 0 w 3229744"/>
                  <a:gd name="connsiteY0" fmla="*/ 331006 h 1909059"/>
                  <a:gd name="connsiteX1" fmla="*/ 1006943 w 3229744"/>
                  <a:gd name="connsiteY1" fmla="*/ 48695 h 1909059"/>
                  <a:gd name="connsiteX2" fmla="*/ 3034023 w 3229744"/>
                  <a:gd name="connsiteY2" fmla="*/ 1050382 h 1909059"/>
                  <a:gd name="connsiteX3" fmla="*/ 2937640 w 3229744"/>
                  <a:gd name="connsiteY3" fmla="*/ 1802301 h 1909059"/>
                  <a:gd name="connsiteX4" fmla="*/ 1156499 w 3229744"/>
                  <a:gd name="connsiteY4" fmla="*/ 1731584 h 19090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9744" h="1909059">
                    <a:moveTo>
                      <a:pt x="0" y="331006"/>
                    </a:moveTo>
                    <a:cubicBezTo>
                      <a:pt x="284226" y="33064"/>
                      <a:pt x="501273" y="-71201"/>
                      <a:pt x="1006943" y="48695"/>
                    </a:cubicBezTo>
                    <a:cubicBezTo>
                      <a:pt x="1512613" y="168591"/>
                      <a:pt x="2712240" y="758114"/>
                      <a:pt x="3034023" y="1050382"/>
                    </a:cubicBezTo>
                    <a:cubicBezTo>
                      <a:pt x="3355806" y="1342650"/>
                      <a:pt x="3250561" y="1688767"/>
                      <a:pt x="2937640" y="1802301"/>
                    </a:cubicBezTo>
                    <a:cubicBezTo>
                      <a:pt x="2624719" y="1915835"/>
                      <a:pt x="1705174" y="1996957"/>
                      <a:pt x="1156499" y="1731584"/>
                    </a:cubicBezTo>
                  </a:path>
                </a:pathLst>
              </a:custGeom>
              <a:noFill/>
              <a:ln w="254000">
                <a:solidFill>
                  <a:schemeClr val="bg2">
                    <a:lumMod val="90000"/>
                    <a:alpha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08" name="Freeform: Shape 207">
                <a:extLst>
                  <a:ext uri="{FF2B5EF4-FFF2-40B4-BE49-F238E27FC236}">
                    <a16:creationId xmlns:a16="http://schemas.microsoft.com/office/drawing/2014/main" id="{463A282F-191A-4E50-836B-E1774D2AD70B}"/>
                  </a:ext>
                </a:extLst>
              </p:cNvPr>
              <p:cNvSpPr/>
              <p:nvPr/>
            </p:nvSpPr>
            <p:spPr>
              <a:xfrm>
                <a:off x="5011807" y="2854544"/>
                <a:ext cx="1929226" cy="799254"/>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 name="connsiteX0" fmla="*/ 0 w 2784384"/>
                  <a:gd name="connsiteY0" fmla="*/ 146631 h 1714511"/>
                  <a:gd name="connsiteX1" fmla="*/ 704384 w 2784384"/>
                  <a:gd name="connsiteY1" fmla="*/ 237401 h 1714511"/>
                  <a:gd name="connsiteX2" fmla="*/ 2661201 w 2784384"/>
                  <a:gd name="connsiteY2" fmla="*/ 1150842 h 1714511"/>
                  <a:gd name="connsiteX3" fmla="*/ 2222289 w 2784384"/>
                  <a:gd name="connsiteY3" fmla="*/ 1708626 h 1714511"/>
                  <a:gd name="connsiteX4" fmla="*/ 932985 w 2784384"/>
                  <a:gd name="connsiteY4" fmla="*/ 1452594 h 1714511"/>
                  <a:gd name="connsiteX0" fmla="*/ 0 w 2742362"/>
                  <a:gd name="connsiteY0" fmla="*/ 336304 h 1904184"/>
                  <a:gd name="connsiteX1" fmla="*/ 684505 w 2742362"/>
                  <a:gd name="connsiteY1" fmla="*/ 73315 h 1904184"/>
                  <a:gd name="connsiteX2" fmla="*/ 2661201 w 2742362"/>
                  <a:gd name="connsiteY2" fmla="*/ 1340515 h 1904184"/>
                  <a:gd name="connsiteX3" fmla="*/ 2222289 w 2742362"/>
                  <a:gd name="connsiteY3" fmla="*/ 1898299 h 1904184"/>
                  <a:gd name="connsiteX4" fmla="*/ 932985 w 2742362"/>
                  <a:gd name="connsiteY4" fmla="*/ 1642267 h 1904184"/>
                  <a:gd name="connsiteX0" fmla="*/ 0 w 2743030"/>
                  <a:gd name="connsiteY0" fmla="*/ 293658 h 1861538"/>
                  <a:gd name="connsiteX1" fmla="*/ 674565 w 2743030"/>
                  <a:gd name="connsiteY1" fmla="*/ 87270 h 1861538"/>
                  <a:gd name="connsiteX2" fmla="*/ 2661201 w 2743030"/>
                  <a:gd name="connsiteY2" fmla="*/ 1297869 h 1861538"/>
                  <a:gd name="connsiteX3" fmla="*/ 2222289 w 2743030"/>
                  <a:gd name="connsiteY3" fmla="*/ 1855653 h 1861538"/>
                  <a:gd name="connsiteX4" fmla="*/ 932985 w 2743030"/>
                  <a:gd name="connsiteY4" fmla="*/ 1599621 h 1861538"/>
                  <a:gd name="connsiteX0" fmla="*/ 0 w 2741894"/>
                  <a:gd name="connsiteY0" fmla="*/ 293658 h 1855696"/>
                  <a:gd name="connsiteX1" fmla="*/ 674565 w 2741894"/>
                  <a:gd name="connsiteY1" fmla="*/ 87270 h 1855696"/>
                  <a:gd name="connsiteX2" fmla="*/ 2661201 w 2741894"/>
                  <a:gd name="connsiteY2" fmla="*/ 1297869 h 1855696"/>
                  <a:gd name="connsiteX3" fmla="*/ 2222289 w 2741894"/>
                  <a:gd name="connsiteY3" fmla="*/ 1855653 h 1855696"/>
                  <a:gd name="connsiteX4" fmla="*/ 992623 w 2741894"/>
                  <a:gd name="connsiteY4" fmla="*/ 1330764 h 1855696"/>
                  <a:gd name="connsiteX0" fmla="*/ 0 w 2749841"/>
                  <a:gd name="connsiteY0" fmla="*/ 293658 h 1799102"/>
                  <a:gd name="connsiteX1" fmla="*/ 674565 w 2749841"/>
                  <a:gd name="connsiteY1" fmla="*/ 87270 h 1799102"/>
                  <a:gd name="connsiteX2" fmla="*/ 2661201 w 2749841"/>
                  <a:gd name="connsiteY2" fmla="*/ 1297869 h 1799102"/>
                  <a:gd name="connsiteX3" fmla="*/ 2262048 w 2749841"/>
                  <a:gd name="connsiteY3" fmla="*/ 1799052 h 1799102"/>
                  <a:gd name="connsiteX4" fmla="*/ 992623 w 2749841"/>
                  <a:gd name="connsiteY4" fmla="*/ 1330764 h 1799102"/>
                  <a:gd name="connsiteX0" fmla="*/ 0 w 2829719"/>
                  <a:gd name="connsiteY0" fmla="*/ 298889 h 1804472"/>
                  <a:gd name="connsiteX1" fmla="*/ 674565 w 2829719"/>
                  <a:gd name="connsiteY1" fmla="*/ 92501 h 1804472"/>
                  <a:gd name="connsiteX2" fmla="*/ 2750659 w 2829719"/>
                  <a:gd name="connsiteY2" fmla="*/ 1373852 h 1804472"/>
                  <a:gd name="connsiteX3" fmla="*/ 2262048 w 2829719"/>
                  <a:gd name="connsiteY3" fmla="*/ 1804283 h 1804472"/>
                  <a:gd name="connsiteX4" fmla="*/ 992623 w 2829719"/>
                  <a:gd name="connsiteY4" fmla="*/ 1335995 h 1804472"/>
                  <a:gd name="connsiteX0" fmla="*/ 0 w 2819738"/>
                  <a:gd name="connsiteY0" fmla="*/ 298891 h 1747950"/>
                  <a:gd name="connsiteX1" fmla="*/ 674565 w 2819738"/>
                  <a:gd name="connsiteY1" fmla="*/ 92503 h 1747950"/>
                  <a:gd name="connsiteX2" fmla="*/ 2750659 w 2819738"/>
                  <a:gd name="connsiteY2" fmla="*/ 1373854 h 1747950"/>
                  <a:gd name="connsiteX3" fmla="*/ 2202410 w 2819738"/>
                  <a:gd name="connsiteY3" fmla="*/ 1747683 h 1747950"/>
                  <a:gd name="connsiteX4" fmla="*/ 992623 w 2819738"/>
                  <a:gd name="connsiteY4" fmla="*/ 1335997 h 1747950"/>
                  <a:gd name="connsiteX0" fmla="*/ 0 w 2819161"/>
                  <a:gd name="connsiteY0" fmla="*/ 298891 h 1750396"/>
                  <a:gd name="connsiteX1" fmla="*/ 674565 w 2819161"/>
                  <a:gd name="connsiteY1" fmla="*/ 92503 h 1750396"/>
                  <a:gd name="connsiteX2" fmla="*/ 2750659 w 2819161"/>
                  <a:gd name="connsiteY2" fmla="*/ 1373854 h 1750396"/>
                  <a:gd name="connsiteX3" fmla="*/ 2202410 w 2819161"/>
                  <a:gd name="connsiteY3" fmla="*/ 1747683 h 1750396"/>
                  <a:gd name="connsiteX4" fmla="*/ 1032382 w 2819161"/>
                  <a:gd name="connsiteY4" fmla="*/ 1236944 h 1750396"/>
                  <a:gd name="connsiteX0" fmla="*/ 0 w 2814695"/>
                  <a:gd name="connsiteY0" fmla="*/ 298891 h 1722589"/>
                  <a:gd name="connsiteX1" fmla="*/ 674565 w 2814695"/>
                  <a:gd name="connsiteY1" fmla="*/ 92503 h 1722589"/>
                  <a:gd name="connsiteX2" fmla="*/ 2750659 w 2814695"/>
                  <a:gd name="connsiteY2" fmla="*/ 1373854 h 1722589"/>
                  <a:gd name="connsiteX3" fmla="*/ 2172591 w 2814695"/>
                  <a:gd name="connsiteY3" fmla="*/ 1719382 h 1722589"/>
                  <a:gd name="connsiteX4" fmla="*/ 1032382 w 2814695"/>
                  <a:gd name="connsiteY4" fmla="*/ 1236944 h 1722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4695" h="1722589">
                    <a:moveTo>
                      <a:pt x="0" y="298891"/>
                    </a:moveTo>
                    <a:cubicBezTo>
                      <a:pt x="284226" y="949"/>
                      <a:pt x="216122" y="-86658"/>
                      <a:pt x="674565" y="92503"/>
                    </a:cubicBezTo>
                    <a:cubicBezTo>
                      <a:pt x="1133008" y="271664"/>
                      <a:pt x="2500988" y="1102708"/>
                      <a:pt x="2750659" y="1373854"/>
                    </a:cubicBezTo>
                    <a:cubicBezTo>
                      <a:pt x="3000330" y="1645000"/>
                      <a:pt x="2458970" y="1742200"/>
                      <a:pt x="2172591" y="1719382"/>
                    </a:cubicBezTo>
                    <a:cubicBezTo>
                      <a:pt x="1886212" y="1696564"/>
                      <a:pt x="1396618" y="1255232"/>
                      <a:pt x="1032382" y="1236944"/>
                    </a:cubicBezTo>
                  </a:path>
                </a:pathLst>
              </a:custGeom>
              <a:noFill/>
              <a:ln w="254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8" name="Group 27">
              <a:extLst>
                <a:ext uri="{FF2B5EF4-FFF2-40B4-BE49-F238E27FC236}">
                  <a16:creationId xmlns:a16="http://schemas.microsoft.com/office/drawing/2014/main" id="{BD7F0D27-2733-4013-873E-31E467E89DEC}"/>
                </a:ext>
              </a:extLst>
            </p:cNvPr>
            <p:cNvGrpSpPr/>
            <p:nvPr/>
          </p:nvGrpSpPr>
          <p:grpSpPr>
            <a:xfrm>
              <a:off x="2643230" y="1420176"/>
              <a:ext cx="5225934" cy="2624997"/>
              <a:chOff x="2643230" y="1420176"/>
              <a:chExt cx="5225934" cy="2624997"/>
            </a:xfrm>
          </p:grpSpPr>
          <p:sp>
            <p:nvSpPr>
              <p:cNvPr id="207" name="Freeform: Shape 206">
                <a:extLst>
                  <a:ext uri="{FF2B5EF4-FFF2-40B4-BE49-F238E27FC236}">
                    <a16:creationId xmlns:a16="http://schemas.microsoft.com/office/drawing/2014/main" id="{C54D0532-C8F8-4DB8-9C4E-074D17FBD28E}"/>
                  </a:ext>
                </a:extLst>
              </p:cNvPr>
              <p:cNvSpPr/>
              <p:nvPr/>
            </p:nvSpPr>
            <p:spPr>
              <a:xfrm>
                <a:off x="3044355" y="1792431"/>
                <a:ext cx="4681743" cy="1868640"/>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288154 w 6288154"/>
                  <a:gd name="connsiteY0" fmla="*/ 1054523 h 3098764"/>
                  <a:gd name="connsiteX1" fmla="*/ 3352930 w 6288154"/>
                  <a:gd name="connsiteY1" fmla="*/ 39539 h 3098764"/>
                  <a:gd name="connsiteX2" fmla="*/ 472570 w 6288154"/>
                  <a:gd name="connsiteY2" fmla="*/ 1136819 h 3098764"/>
                  <a:gd name="connsiteX3" fmla="*/ 143385 w 6288154"/>
                  <a:gd name="connsiteY3" fmla="*/ 2931130 h 3098764"/>
                  <a:gd name="connsiteX4" fmla="*/ 1926465 w 6288154"/>
                  <a:gd name="connsiteY4" fmla="*/ 2965619 h 3098764"/>
                  <a:gd name="connsiteX5" fmla="*/ 3298066 w 6288154"/>
                  <a:gd name="connsiteY5" fmla="*/ 2298107 h 3098764"/>
                  <a:gd name="connsiteX6" fmla="*/ 4331338 w 6288154"/>
                  <a:gd name="connsiteY6" fmla="*/ 2444411 h 3098764"/>
                  <a:gd name="connsiteX0" fmla="*/ 6288154 w 6288154"/>
                  <a:gd name="connsiteY0" fmla="*/ 1054523 h 3112572"/>
                  <a:gd name="connsiteX1" fmla="*/ 3352930 w 6288154"/>
                  <a:gd name="connsiteY1" fmla="*/ 39539 h 3112572"/>
                  <a:gd name="connsiteX2" fmla="*/ 472570 w 6288154"/>
                  <a:gd name="connsiteY2" fmla="*/ 1136819 h 3112572"/>
                  <a:gd name="connsiteX3" fmla="*/ 143385 w 6288154"/>
                  <a:gd name="connsiteY3" fmla="*/ 2952553 h 3112572"/>
                  <a:gd name="connsiteX4" fmla="*/ 1926465 w 6288154"/>
                  <a:gd name="connsiteY4" fmla="*/ 2965619 h 3112572"/>
                  <a:gd name="connsiteX5" fmla="*/ 3298066 w 6288154"/>
                  <a:gd name="connsiteY5" fmla="*/ 2298107 h 3112572"/>
                  <a:gd name="connsiteX6" fmla="*/ 4331338 w 6288154"/>
                  <a:gd name="connsiteY6" fmla="*/ 2444411 h 3112572"/>
                  <a:gd name="connsiteX0" fmla="*/ 6243494 w 6243494"/>
                  <a:gd name="connsiteY0" fmla="*/ 1015383 h 3069557"/>
                  <a:gd name="connsiteX1" fmla="*/ 3308270 w 6243494"/>
                  <a:gd name="connsiteY1" fmla="*/ 399 h 3069557"/>
                  <a:gd name="connsiteX2" fmla="*/ 559652 w 6243494"/>
                  <a:gd name="connsiteY2" fmla="*/ 1151236 h 3069557"/>
                  <a:gd name="connsiteX3" fmla="*/ 98725 w 6243494"/>
                  <a:gd name="connsiteY3" fmla="*/ 2913413 h 3069557"/>
                  <a:gd name="connsiteX4" fmla="*/ 1881805 w 6243494"/>
                  <a:gd name="connsiteY4" fmla="*/ 2926479 h 3069557"/>
                  <a:gd name="connsiteX5" fmla="*/ 3253406 w 6243494"/>
                  <a:gd name="connsiteY5" fmla="*/ 2258967 h 3069557"/>
                  <a:gd name="connsiteX6" fmla="*/ 4286678 w 6243494"/>
                  <a:gd name="connsiteY6" fmla="*/ 2405271 h 3069557"/>
                  <a:gd name="connsiteX0" fmla="*/ 6215099 w 6215099"/>
                  <a:gd name="connsiteY0" fmla="*/ 1015383 h 3083913"/>
                  <a:gd name="connsiteX1" fmla="*/ 3279875 w 6215099"/>
                  <a:gd name="connsiteY1" fmla="*/ 399 h 3083913"/>
                  <a:gd name="connsiteX2" fmla="*/ 531257 w 6215099"/>
                  <a:gd name="connsiteY2" fmla="*/ 1151236 h 3083913"/>
                  <a:gd name="connsiteX3" fmla="*/ 105461 w 6215099"/>
                  <a:gd name="connsiteY3" fmla="*/ 2934836 h 3083913"/>
                  <a:gd name="connsiteX4" fmla="*/ 1853410 w 6215099"/>
                  <a:gd name="connsiteY4" fmla="*/ 2926479 h 3083913"/>
                  <a:gd name="connsiteX5" fmla="*/ 3225011 w 6215099"/>
                  <a:gd name="connsiteY5" fmla="*/ 2258967 h 3083913"/>
                  <a:gd name="connsiteX6" fmla="*/ 4258283 w 6215099"/>
                  <a:gd name="connsiteY6" fmla="*/ 2405271 h 3083913"/>
                  <a:gd name="connsiteX0" fmla="*/ 6210555 w 6210555"/>
                  <a:gd name="connsiteY0" fmla="*/ 1015383 h 3111485"/>
                  <a:gd name="connsiteX1" fmla="*/ 3275331 w 6210555"/>
                  <a:gd name="connsiteY1" fmla="*/ 399 h 3111485"/>
                  <a:gd name="connsiteX2" fmla="*/ 526713 w 6210555"/>
                  <a:gd name="connsiteY2" fmla="*/ 1151236 h 3111485"/>
                  <a:gd name="connsiteX3" fmla="*/ 100917 w 6210555"/>
                  <a:gd name="connsiteY3" fmla="*/ 2934836 h 3111485"/>
                  <a:gd name="connsiteX4" fmla="*/ 1787386 w 6210555"/>
                  <a:gd name="connsiteY4" fmla="*/ 2990747 h 3111485"/>
                  <a:gd name="connsiteX5" fmla="*/ 3220467 w 6210555"/>
                  <a:gd name="connsiteY5" fmla="*/ 2258967 h 3111485"/>
                  <a:gd name="connsiteX6" fmla="*/ 4253739 w 6210555"/>
                  <a:gd name="connsiteY6" fmla="*/ 2405271 h 3111485"/>
                  <a:gd name="connsiteX0" fmla="*/ 6210555 w 6210555"/>
                  <a:gd name="connsiteY0" fmla="*/ 1015383 h 3111486"/>
                  <a:gd name="connsiteX1" fmla="*/ 3275331 w 6210555"/>
                  <a:gd name="connsiteY1" fmla="*/ 399 h 3111486"/>
                  <a:gd name="connsiteX2" fmla="*/ 526713 w 6210555"/>
                  <a:gd name="connsiteY2" fmla="*/ 1151236 h 3111486"/>
                  <a:gd name="connsiteX3" fmla="*/ 100917 w 6210555"/>
                  <a:gd name="connsiteY3" fmla="*/ 2934836 h 3111486"/>
                  <a:gd name="connsiteX4" fmla="*/ 1787386 w 6210555"/>
                  <a:gd name="connsiteY4" fmla="*/ 2990747 h 3111486"/>
                  <a:gd name="connsiteX5" fmla="*/ 3194119 w 6210555"/>
                  <a:gd name="connsiteY5" fmla="*/ 2216123 h 3111486"/>
                  <a:gd name="connsiteX6" fmla="*/ 4253739 w 6210555"/>
                  <a:gd name="connsiteY6" fmla="*/ 2405271 h 3111486"/>
                  <a:gd name="connsiteX0" fmla="*/ 6210555 w 6210555"/>
                  <a:gd name="connsiteY0" fmla="*/ 1015383 h 3111486"/>
                  <a:gd name="connsiteX1" fmla="*/ 3275331 w 6210555"/>
                  <a:gd name="connsiteY1" fmla="*/ 399 h 3111486"/>
                  <a:gd name="connsiteX2" fmla="*/ 526713 w 6210555"/>
                  <a:gd name="connsiteY2" fmla="*/ 1151236 h 3111486"/>
                  <a:gd name="connsiteX3" fmla="*/ 100917 w 6210555"/>
                  <a:gd name="connsiteY3" fmla="*/ 2934836 h 3111486"/>
                  <a:gd name="connsiteX4" fmla="*/ 1787386 w 6210555"/>
                  <a:gd name="connsiteY4" fmla="*/ 2990747 h 3111486"/>
                  <a:gd name="connsiteX5" fmla="*/ 3167771 w 6210555"/>
                  <a:gd name="connsiteY5" fmla="*/ 2183990 h 3111486"/>
                  <a:gd name="connsiteX6" fmla="*/ 4253739 w 6210555"/>
                  <a:gd name="connsiteY6" fmla="*/ 2405271 h 3111486"/>
                  <a:gd name="connsiteX0" fmla="*/ 5911940 w 5911940"/>
                  <a:gd name="connsiteY0" fmla="*/ 1315688 h 3111875"/>
                  <a:gd name="connsiteX1" fmla="*/ 3275331 w 5911940"/>
                  <a:gd name="connsiteY1" fmla="*/ 788 h 3111875"/>
                  <a:gd name="connsiteX2" fmla="*/ 526713 w 5911940"/>
                  <a:gd name="connsiteY2" fmla="*/ 1151625 h 3111875"/>
                  <a:gd name="connsiteX3" fmla="*/ 100917 w 5911940"/>
                  <a:gd name="connsiteY3" fmla="*/ 2935225 h 3111875"/>
                  <a:gd name="connsiteX4" fmla="*/ 1787386 w 5911940"/>
                  <a:gd name="connsiteY4" fmla="*/ 2991136 h 3111875"/>
                  <a:gd name="connsiteX5" fmla="*/ 3167771 w 5911940"/>
                  <a:gd name="connsiteY5" fmla="*/ 2184379 h 3111875"/>
                  <a:gd name="connsiteX6" fmla="*/ 4253739 w 5911940"/>
                  <a:gd name="connsiteY6" fmla="*/ 2405660 h 3111875"/>
                  <a:gd name="connsiteX0" fmla="*/ 5919718 w 5919718"/>
                  <a:gd name="connsiteY0" fmla="*/ 1208689 h 3004876"/>
                  <a:gd name="connsiteX1" fmla="*/ 3502679 w 5919718"/>
                  <a:gd name="connsiteY1" fmla="*/ 903 h 3004876"/>
                  <a:gd name="connsiteX2" fmla="*/ 534491 w 5919718"/>
                  <a:gd name="connsiteY2" fmla="*/ 1044626 h 3004876"/>
                  <a:gd name="connsiteX3" fmla="*/ 108695 w 5919718"/>
                  <a:gd name="connsiteY3" fmla="*/ 2828226 h 3004876"/>
                  <a:gd name="connsiteX4" fmla="*/ 1795164 w 5919718"/>
                  <a:gd name="connsiteY4" fmla="*/ 2884137 h 3004876"/>
                  <a:gd name="connsiteX5" fmla="*/ 3175549 w 5919718"/>
                  <a:gd name="connsiteY5" fmla="*/ 2077380 h 3004876"/>
                  <a:gd name="connsiteX6" fmla="*/ 4261517 w 5919718"/>
                  <a:gd name="connsiteY6" fmla="*/ 2298661 h 3004876"/>
                  <a:gd name="connsiteX0" fmla="*/ 5920368 w 5920368"/>
                  <a:gd name="connsiteY0" fmla="*/ 1251485 h 3047672"/>
                  <a:gd name="connsiteX1" fmla="*/ 3520895 w 5920368"/>
                  <a:gd name="connsiteY1" fmla="*/ 853 h 3047672"/>
                  <a:gd name="connsiteX2" fmla="*/ 535141 w 5920368"/>
                  <a:gd name="connsiteY2" fmla="*/ 1087422 h 3047672"/>
                  <a:gd name="connsiteX3" fmla="*/ 109345 w 5920368"/>
                  <a:gd name="connsiteY3" fmla="*/ 2871022 h 3047672"/>
                  <a:gd name="connsiteX4" fmla="*/ 1795814 w 5920368"/>
                  <a:gd name="connsiteY4" fmla="*/ 2926933 h 3047672"/>
                  <a:gd name="connsiteX5" fmla="*/ 3176199 w 5920368"/>
                  <a:gd name="connsiteY5" fmla="*/ 2120176 h 3047672"/>
                  <a:gd name="connsiteX6" fmla="*/ 4262167 w 5920368"/>
                  <a:gd name="connsiteY6" fmla="*/ 2341457 h 3047672"/>
                  <a:gd name="connsiteX0" fmla="*/ 5921350 w 5921350"/>
                  <a:gd name="connsiteY0" fmla="*/ 1251485 h 3047672"/>
                  <a:gd name="connsiteX1" fmla="*/ 3548225 w 5921350"/>
                  <a:gd name="connsiteY1" fmla="*/ 853 h 3047672"/>
                  <a:gd name="connsiteX2" fmla="*/ 536123 w 5921350"/>
                  <a:gd name="connsiteY2" fmla="*/ 1087422 h 3047672"/>
                  <a:gd name="connsiteX3" fmla="*/ 110327 w 5921350"/>
                  <a:gd name="connsiteY3" fmla="*/ 2871022 h 3047672"/>
                  <a:gd name="connsiteX4" fmla="*/ 1796796 w 5921350"/>
                  <a:gd name="connsiteY4" fmla="*/ 2926933 h 3047672"/>
                  <a:gd name="connsiteX5" fmla="*/ 3177181 w 5921350"/>
                  <a:gd name="connsiteY5" fmla="*/ 2120176 h 3047672"/>
                  <a:gd name="connsiteX6" fmla="*/ 4263149 w 5921350"/>
                  <a:gd name="connsiteY6" fmla="*/ 2341457 h 3047672"/>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3177181 w 6035526"/>
                  <a:gd name="connsiteY5" fmla="*/ 2121074 h 3048570"/>
                  <a:gd name="connsiteX6" fmla="*/ 4263149 w 6035526"/>
                  <a:gd name="connsiteY6" fmla="*/ 2342355 h 3048570"/>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3177181 w 6035526"/>
                  <a:gd name="connsiteY5" fmla="*/ 2121074 h 3048570"/>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3027874 w 6035526"/>
                  <a:gd name="connsiteY5" fmla="*/ 2271032 h 3048570"/>
                  <a:gd name="connsiteX0" fmla="*/ 6035526 w 6035526"/>
                  <a:gd name="connsiteY0" fmla="*/ 1327362 h 3048570"/>
                  <a:gd name="connsiteX1" fmla="*/ 3548225 w 6035526"/>
                  <a:gd name="connsiteY1" fmla="*/ 1751 h 3048570"/>
                  <a:gd name="connsiteX2" fmla="*/ 536123 w 6035526"/>
                  <a:gd name="connsiteY2" fmla="*/ 1088320 h 3048570"/>
                  <a:gd name="connsiteX3" fmla="*/ 110327 w 6035526"/>
                  <a:gd name="connsiteY3" fmla="*/ 2871920 h 3048570"/>
                  <a:gd name="connsiteX4" fmla="*/ 1796796 w 6035526"/>
                  <a:gd name="connsiteY4" fmla="*/ 2927831 h 3048570"/>
                  <a:gd name="connsiteX5" fmla="*/ 2948829 w 6035526"/>
                  <a:gd name="connsiteY5" fmla="*/ 2249610 h 3048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5526" h="3048570">
                    <a:moveTo>
                      <a:pt x="6035526" y="1327362"/>
                    </a:moveTo>
                    <a:cubicBezTo>
                      <a:pt x="5555466" y="1238208"/>
                      <a:pt x="4464792" y="41591"/>
                      <a:pt x="3548225" y="1751"/>
                    </a:cubicBezTo>
                    <a:cubicBezTo>
                      <a:pt x="2631658" y="-38089"/>
                      <a:pt x="1109106" y="609959"/>
                      <a:pt x="536123" y="1088320"/>
                    </a:cubicBezTo>
                    <a:cubicBezTo>
                      <a:pt x="-36860" y="1566681"/>
                      <a:pt x="-99785" y="2565335"/>
                      <a:pt x="110327" y="2871920"/>
                    </a:cubicBezTo>
                    <a:cubicBezTo>
                      <a:pt x="320439" y="3178505"/>
                      <a:pt x="1271016" y="3010127"/>
                      <a:pt x="1796796" y="2927831"/>
                    </a:cubicBezTo>
                    <a:cubicBezTo>
                      <a:pt x="2322576" y="2845535"/>
                      <a:pt x="2537770" y="2347189"/>
                      <a:pt x="2948829" y="2249610"/>
                    </a:cubicBezTo>
                  </a:path>
                </a:pathLst>
              </a:custGeom>
              <a:noFill/>
              <a:ln w="254000">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601B537C-309A-4D6D-8CE9-F2263F3E0107}"/>
                  </a:ext>
                </a:extLst>
              </p:cNvPr>
              <p:cNvSpPr/>
              <p:nvPr/>
            </p:nvSpPr>
            <p:spPr>
              <a:xfrm>
                <a:off x="2643230" y="1420176"/>
                <a:ext cx="5225934" cy="2624997"/>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264896 w 6264896"/>
                  <a:gd name="connsiteY0" fmla="*/ 1054523 h 3027882"/>
                  <a:gd name="connsiteX1" fmla="*/ 3329672 w 6264896"/>
                  <a:gd name="connsiteY1" fmla="*/ 39539 h 3027882"/>
                  <a:gd name="connsiteX2" fmla="*/ 449312 w 6264896"/>
                  <a:gd name="connsiteY2" fmla="*/ 1136819 h 3027882"/>
                  <a:gd name="connsiteX3" fmla="*/ 152810 w 6264896"/>
                  <a:gd name="connsiteY3" fmla="*/ 2791883 h 3027882"/>
                  <a:gd name="connsiteX4" fmla="*/ 1903207 w 6264896"/>
                  <a:gd name="connsiteY4" fmla="*/ 2965619 h 3027882"/>
                  <a:gd name="connsiteX5" fmla="*/ 3274808 w 6264896"/>
                  <a:gd name="connsiteY5" fmla="*/ 2298107 h 3027882"/>
                  <a:gd name="connsiteX6" fmla="*/ 4308080 w 6264896"/>
                  <a:gd name="connsiteY6" fmla="*/ 2444411 h 3027882"/>
                  <a:gd name="connsiteX0" fmla="*/ 6264896 w 6264896"/>
                  <a:gd name="connsiteY0" fmla="*/ 1054523 h 3027882"/>
                  <a:gd name="connsiteX1" fmla="*/ 3329672 w 6264896"/>
                  <a:gd name="connsiteY1" fmla="*/ 39539 h 3027882"/>
                  <a:gd name="connsiteX2" fmla="*/ 449312 w 6264896"/>
                  <a:gd name="connsiteY2" fmla="*/ 1136819 h 3027882"/>
                  <a:gd name="connsiteX3" fmla="*/ 152810 w 6264896"/>
                  <a:gd name="connsiteY3" fmla="*/ 2791883 h 3027882"/>
                  <a:gd name="connsiteX4" fmla="*/ 1903207 w 6264896"/>
                  <a:gd name="connsiteY4" fmla="*/ 2965619 h 3027882"/>
                  <a:gd name="connsiteX5" fmla="*/ 3274808 w 6264896"/>
                  <a:gd name="connsiteY5" fmla="*/ 2358755 h 3027882"/>
                  <a:gd name="connsiteX6" fmla="*/ 4308080 w 6264896"/>
                  <a:gd name="connsiteY6" fmla="*/ 2444411 h 3027882"/>
                  <a:gd name="connsiteX0" fmla="*/ 6267254 w 6267254"/>
                  <a:gd name="connsiteY0" fmla="*/ 1054523 h 3072059"/>
                  <a:gd name="connsiteX1" fmla="*/ 3332030 w 6267254"/>
                  <a:gd name="connsiteY1" fmla="*/ 39539 h 3072059"/>
                  <a:gd name="connsiteX2" fmla="*/ 451670 w 6267254"/>
                  <a:gd name="connsiteY2" fmla="*/ 1136819 h 3072059"/>
                  <a:gd name="connsiteX3" fmla="*/ 155168 w 6267254"/>
                  <a:gd name="connsiteY3" fmla="*/ 2791883 h 3072059"/>
                  <a:gd name="connsiteX4" fmla="*/ 1938248 w 6267254"/>
                  <a:gd name="connsiteY4" fmla="*/ 3026267 h 3072059"/>
                  <a:gd name="connsiteX5" fmla="*/ 3277166 w 6267254"/>
                  <a:gd name="connsiteY5" fmla="*/ 2358755 h 3072059"/>
                  <a:gd name="connsiteX6" fmla="*/ 4310438 w 6267254"/>
                  <a:gd name="connsiteY6" fmla="*/ 2444411 h 3072059"/>
                  <a:gd name="connsiteX0" fmla="*/ 6267254 w 6267254"/>
                  <a:gd name="connsiteY0" fmla="*/ 1054523 h 3072059"/>
                  <a:gd name="connsiteX1" fmla="*/ 3332030 w 6267254"/>
                  <a:gd name="connsiteY1" fmla="*/ 39539 h 3072059"/>
                  <a:gd name="connsiteX2" fmla="*/ 451670 w 6267254"/>
                  <a:gd name="connsiteY2" fmla="*/ 1136819 h 3072059"/>
                  <a:gd name="connsiteX3" fmla="*/ 155168 w 6267254"/>
                  <a:gd name="connsiteY3" fmla="*/ 2791883 h 3072059"/>
                  <a:gd name="connsiteX4" fmla="*/ 1938248 w 6267254"/>
                  <a:gd name="connsiteY4" fmla="*/ 3026267 h 3072059"/>
                  <a:gd name="connsiteX5" fmla="*/ 3277166 w 6267254"/>
                  <a:gd name="connsiteY5" fmla="*/ 2464889 h 3072059"/>
                  <a:gd name="connsiteX6" fmla="*/ 4310438 w 6267254"/>
                  <a:gd name="connsiteY6" fmla="*/ 2444411 h 3072059"/>
                  <a:gd name="connsiteX0" fmla="*/ 6267254 w 6267254"/>
                  <a:gd name="connsiteY0" fmla="*/ 1054523 h 3072059"/>
                  <a:gd name="connsiteX1" fmla="*/ 3332030 w 6267254"/>
                  <a:gd name="connsiteY1" fmla="*/ 39539 h 3072059"/>
                  <a:gd name="connsiteX2" fmla="*/ 451670 w 6267254"/>
                  <a:gd name="connsiteY2" fmla="*/ 1136819 h 3072059"/>
                  <a:gd name="connsiteX3" fmla="*/ 155168 w 6267254"/>
                  <a:gd name="connsiteY3" fmla="*/ 2791883 h 3072059"/>
                  <a:gd name="connsiteX4" fmla="*/ 1938248 w 6267254"/>
                  <a:gd name="connsiteY4" fmla="*/ 3026267 h 3072059"/>
                  <a:gd name="connsiteX5" fmla="*/ 3277166 w 6267254"/>
                  <a:gd name="connsiteY5" fmla="*/ 2464889 h 3072059"/>
                  <a:gd name="connsiteX6" fmla="*/ 4196048 w 6267254"/>
                  <a:gd name="connsiteY6" fmla="*/ 2474735 h 3072059"/>
                  <a:gd name="connsiteX0" fmla="*/ 6284649 w 6284649"/>
                  <a:gd name="connsiteY0" fmla="*/ 1054523 h 3064910"/>
                  <a:gd name="connsiteX1" fmla="*/ 3349425 w 6284649"/>
                  <a:gd name="connsiteY1" fmla="*/ 39539 h 3064910"/>
                  <a:gd name="connsiteX2" fmla="*/ 469065 w 6284649"/>
                  <a:gd name="connsiteY2" fmla="*/ 1136819 h 3064910"/>
                  <a:gd name="connsiteX3" fmla="*/ 148050 w 6284649"/>
                  <a:gd name="connsiteY3" fmla="*/ 2761559 h 3064910"/>
                  <a:gd name="connsiteX4" fmla="*/ 1955643 w 6284649"/>
                  <a:gd name="connsiteY4" fmla="*/ 3026267 h 3064910"/>
                  <a:gd name="connsiteX5" fmla="*/ 3294561 w 6284649"/>
                  <a:gd name="connsiteY5" fmla="*/ 2464889 h 3064910"/>
                  <a:gd name="connsiteX6" fmla="*/ 4213443 w 6284649"/>
                  <a:gd name="connsiteY6" fmla="*/ 2474735 h 3064910"/>
                  <a:gd name="connsiteX0" fmla="*/ 6284650 w 6284650"/>
                  <a:gd name="connsiteY0" fmla="*/ 1054523 h 3064910"/>
                  <a:gd name="connsiteX1" fmla="*/ 3349426 w 6284650"/>
                  <a:gd name="connsiteY1" fmla="*/ 39539 h 3064910"/>
                  <a:gd name="connsiteX2" fmla="*/ 469066 w 6284650"/>
                  <a:gd name="connsiteY2" fmla="*/ 1136819 h 3064910"/>
                  <a:gd name="connsiteX3" fmla="*/ 148051 w 6284650"/>
                  <a:gd name="connsiteY3" fmla="*/ 2761559 h 3064910"/>
                  <a:gd name="connsiteX4" fmla="*/ 1955644 w 6284650"/>
                  <a:gd name="connsiteY4" fmla="*/ 3026267 h 3064910"/>
                  <a:gd name="connsiteX5" fmla="*/ 3294562 w 6284650"/>
                  <a:gd name="connsiteY5" fmla="*/ 2464889 h 3064910"/>
                  <a:gd name="connsiteX6" fmla="*/ 4213444 w 6284650"/>
                  <a:gd name="connsiteY6" fmla="*/ 2474735 h 3064910"/>
                  <a:gd name="connsiteX0" fmla="*/ 6267256 w 6267256"/>
                  <a:gd name="connsiteY0" fmla="*/ 1054523 h 3066550"/>
                  <a:gd name="connsiteX1" fmla="*/ 3332032 w 6267256"/>
                  <a:gd name="connsiteY1" fmla="*/ 39539 h 3066550"/>
                  <a:gd name="connsiteX2" fmla="*/ 451672 w 6267256"/>
                  <a:gd name="connsiteY2" fmla="*/ 1136819 h 3066550"/>
                  <a:gd name="connsiteX3" fmla="*/ 155169 w 6267256"/>
                  <a:gd name="connsiteY3" fmla="*/ 2769140 h 3066550"/>
                  <a:gd name="connsiteX4" fmla="*/ 1938250 w 6267256"/>
                  <a:gd name="connsiteY4" fmla="*/ 3026267 h 3066550"/>
                  <a:gd name="connsiteX5" fmla="*/ 3277168 w 6267256"/>
                  <a:gd name="connsiteY5" fmla="*/ 2464889 h 3066550"/>
                  <a:gd name="connsiteX6" fmla="*/ 4196050 w 6267256"/>
                  <a:gd name="connsiteY6" fmla="*/ 2474735 h 3066550"/>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277168 w 6267256"/>
                  <a:gd name="connsiteY5" fmla="*/ 2450166 h 3051827"/>
                  <a:gd name="connsiteX6" fmla="*/ 4196050 w 6267256"/>
                  <a:gd name="connsiteY6" fmla="*/ 2460012 h 3051827"/>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277168 w 6267256"/>
                  <a:gd name="connsiteY5" fmla="*/ 2450166 h 3051827"/>
                  <a:gd name="connsiteX6" fmla="*/ 4196050 w 6267256"/>
                  <a:gd name="connsiteY6" fmla="*/ 2497917 h 3051827"/>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277168 w 6267256"/>
                  <a:gd name="connsiteY5" fmla="*/ 2450166 h 3051827"/>
                  <a:gd name="connsiteX0" fmla="*/ 6267256 w 6267256"/>
                  <a:gd name="connsiteY0" fmla="*/ 1039800 h 3051827"/>
                  <a:gd name="connsiteX1" fmla="*/ 3332032 w 6267256"/>
                  <a:gd name="connsiteY1" fmla="*/ 39978 h 3051827"/>
                  <a:gd name="connsiteX2" fmla="*/ 451672 w 6267256"/>
                  <a:gd name="connsiteY2" fmla="*/ 1122096 h 3051827"/>
                  <a:gd name="connsiteX3" fmla="*/ 155169 w 6267256"/>
                  <a:gd name="connsiteY3" fmla="*/ 2754417 h 3051827"/>
                  <a:gd name="connsiteX4" fmla="*/ 1938250 w 6267256"/>
                  <a:gd name="connsiteY4" fmla="*/ 3011544 h 3051827"/>
                  <a:gd name="connsiteX5" fmla="*/ 3309851 w 6267256"/>
                  <a:gd name="connsiteY5" fmla="*/ 2495652 h 3051827"/>
                  <a:gd name="connsiteX0" fmla="*/ 6271387 w 6271387"/>
                  <a:gd name="connsiteY0" fmla="*/ 1039800 h 3076927"/>
                  <a:gd name="connsiteX1" fmla="*/ 3336163 w 6271387"/>
                  <a:gd name="connsiteY1" fmla="*/ 39978 h 3076927"/>
                  <a:gd name="connsiteX2" fmla="*/ 455803 w 6271387"/>
                  <a:gd name="connsiteY2" fmla="*/ 1122096 h 3076927"/>
                  <a:gd name="connsiteX3" fmla="*/ 159300 w 6271387"/>
                  <a:gd name="connsiteY3" fmla="*/ 2754417 h 3076927"/>
                  <a:gd name="connsiteX4" fmla="*/ 1999576 w 6271387"/>
                  <a:gd name="connsiteY4" fmla="*/ 3041868 h 3076927"/>
                  <a:gd name="connsiteX5" fmla="*/ 3313982 w 6271387"/>
                  <a:gd name="connsiteY5" fmla="*/ 2495652 h 3076927"/>
                  <a:gd name="connsiteX0" fmla="*/ 6271387 w 6271387"/>
                  <a:gd name="connsiteY0" fmla="*/ 1039800 h 3076927"/>
                  <a:gd name="connsiteX1" fmla="*/ 3336163 w 6271387"/>
                  <a:gd name="connsiteY1" fmla="*/ 39978 h 3076927"/>
                  <a:gd name="connsiteX2" fmla="*/ 455803 w 6271387"/>
                  <a:gd name="connsiteY2" fmla="*/ 1122096 h 3076927"/>
                  <a:gd name="connsiteX3" fmla="*/ 159300 w 6271387"/>
                  <a:gd name="connsiteY3" fmla="*/ 2754417 h 3076927"/>
                  <a:gd name="connsiteX4" fmla="*/ 1999576 w 6271387"/>
                  <a:gd name="connsiteY4" fmla="*/ 3041868 h 3076927"/>
                  <a:gd name="connsiteX5" fmla="*/ 3346665 w 6271387"/>
                  <a:gd name="connsiteY5" fmla="*/ 2488071 h 3076927"/>
                  <a:gd name="connsiteX0" fmla="*/ 6271387 w 6271387"/>
                  <a:gd name="connsiteY0" fmla="*/ 1039800 h 3076927"/>
                  <a:gd name="connsiteX1" fmla="*/ 3336163 w 6271387"/>
                  <a:gd name="connsiteY1" fmla="*/ 39978 h 3076927"/>
                  <a:gd name="connsiteX2" fmla="*/ 455803 w 6271387"/>
                  <a:gd name="connsiteY2" fmla="*/ 1122096 h 3076927"/>
                  <a:gd name="connsiteX3" fmla="*/ 159300 w 6271387"/>
                  <a:gd name="connsiteY3" fmla="*/ 2754417 h 3076927"/>
                  <a:gd name="connsiteX4" fmla="*/ 1999576 w 6271387"/>
                  <a:gd name="connsiteY4" fmla="*/ 3041868 h 3076927"/>
                  <a:gd name="connsiteX5" fmla="*/ 3346665 w 6271387"/>
                  <a:gd name="connsiteY5" fmla="*/ 2465328 h 3076927"/>
                  <a:gd name="connsiteX0" fmla="*/ 6269470 w 6269470"/>
                  <a:gd name="connsiteY0" fmla="*/ 1003032 h 3040159"/>
                  <a:gd name="connsiteX1" fmla="*/ 3293392 w 6269470"/>
                  <a:gd name="connsiteY1" fmla="*/ 41115 h 3040159"/>
                  <a:gd name="connsiteX2" fmla="*/ 453886 w 6269470"/>
                  <a:gd name="connsiteY2" fmla="*/ 1085328 h 3040159"/>
                  <a:gd name="connsiteX3" fmla="*/ 157383 w 6269470"/>
                  <a:gd name="connsiteY3" fmla="*/ 2717649 h 3040159"/>
                  <a:gd name="connsiteX4" fmla="*/ 1997659 w 6269470"/>
                  <a:gd name="connsiteY4" fmla="*/ 3005100 h 3040159"/>
                  <a:gd name="connsiteX5" fmla="*/ 3344748 w 6269470"/>
                  <a:gd name="connsiteY5" fmla="*/ 2428560 h 3040159"/>
                  <a:gd name="connsiteX0" fmla="*/ 6267572 w 6267572"/>
                  <a:gd name="connsiteY0" fmla="*/ 993849 h 3030976"/>
                  <a:gd name="connsiteX1" fmla="*/ 3250641 w 6267572"/>
                  <a:gd name="connsiteY1" fmla="*/ 41409 h 3030976"/>
                  <a:gd name="connsiteX2" fmla="*/ 451988 w 6267572"/>
                  <a:gd name="connsiteY2" fmla="*/ 1076145 h 3030976"/>
                  <a:gd name="connsiteX3" fmla="*/ 155485 w 6267572"/>
                  <a:gd name="connsiteY3" fmla="*/ 2708466 h 3030976"/>
                  <a:gd name="connsiteX4" fmla="*/ 1995761 w 6267572"/>
                  <a:gd name="connsiteY4" fmla="*/ 2995917 h 3030976"/>
                  <a:gd name="connsiteX5" fmla="*/ 3342850 w 6267572"/>
                  <a:gd name="connsiteY5" fmla="*/ 2419377 h 3030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67572" h="3030976">
                    <a:moveTo>
                      <a:pt x="6267572" y="993849"/>
                    </a:moveTo>
                    <a:cubicBezTo>
                      <a:pt x="5787512" y="904695"/>
                      <a:pt x="4503369" y="-228339"/>
                      <a:pt x="3250641" y="41409"/>
                    </a:cubicBezTo>
                    <a:cubicBezTo>
                      <a:pt x="1997913" y="311157"/>
                      <a:pt x="967847" y="631635"/>
                      <a:pt x="451988" y="1076145"/>
                    </a:cubicBezTo>
                    <a:cubicBezTo>
                      <a:pt x="-63871" y="1520655"/>
                      <a:pt x="-101811" y="2388504"/>
                      <a:pt x="155485" y="2708466"/>
                    </a:cubicBezTo>
                    <a:cubicBezTo>
                      <a:pt x="412781" y="3028428"/>
                      <a:pt x="1469981" y="3078213"/>
                      <a:pt x="1995761" y="2995917"/>
                    </a:cubicBezTo>
                    <a:cubicBezTo>
                      <a:pt x="2521541" y="2913621"/>
                      <a:pt x="2966550" y="2504982"/>
                      <a:pt x="3342850" y="2419377"/>
                    </a:cubicBezTo>
                  </a:path>
                </a:pathLst>
              </a:custGeom>
              <a:noFill/>
              <a:ln w="2540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1" name="Freeform: Shape 210">
            <a:extLst>
              <a:ext uri="{FF2B5EF4-FFF2-40B4-BE49-F238E27FC236}">
                <a16:creationId xmlns:a16="http://schemas.microsoft.com/office/drawing/2014/main" id="{4740D7AC-B866-4A95-88AA-DFB6C0091A5A}"/>
              </a:ext>
            </a:extLst>
          </p:cNvPr>
          <p:cNvSpPr/>
          <p:nvPr/>
        </p:nvSpPr>
        <p:spPr>
          <a:xfrm rot="10993266">
            <a:off x="9248827" y="224376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Freeform: Shape 211">
            <a:extLst>
              <a:ext uri="{FF2B5EF4-FFF2-40B4-BE49-F238E27FC236}">
                <a16:creationId xmlns:a16="http://schemas.microsoft.com/office/drawing/2014/main" id="{64E5B5FE-1FA7-4E02-9770-25C6481D99F0}"/>
              </a:ext>
            </a:extLst>
          </p:cNvPr>
          <p:cNvSpPr/>
          <p:nvPr/>
        </p:nvSpPr>
        <p:spPr>
          <a:xfrm rot="9338418">
            <a:off x="9343924" y="239539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3" name="Freeform: Shape 212">
            <a:extLst>
              <a:ext uri="{FF2B5EF4-FFF2-40B4-BE49-F238E27FC236}">
                <a16:creationId xmlns:a16="http://schemas.microsoft.com/office/drawing/2014/main" id="{84AAE57B-4C7C-48BF-B092-EB9925973865}"/>
              </a:ext>
            </a:extLst>
          </p:cNvPr>
          <p:cNvSpPr/>
          <p:nvPr/>
        </p:nvSpPr>
        <p:spPr>
          <a:xfrm rot="10461739">
            <a:off x="9336460" y="246794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C0361D79-6A22-4459-BA06-2E30075B5626}"/>
              </a:ext>
            </a:extLst>
          </p:cNvPr>
          <p:cNvSpPr/>
          <p:nvPr/>
        </p:nvSpPr>
        <p:spPr>
          <a:xfrm rot="13741861" flipH="1">
            <a:off x="9289187" y="245056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2874A742-F227-41D0-8718-972196AE2BBD}"/>
              </a:ext>
            </a:extLst>
          </p:cNvPr>
          <p:cNvSpPr/>
          <p:nvPr/>
        </p:nvSpPr>
        <p:spPr>
          <a:xfrm rot="15246424">
            <a:off x="9255904" y="24147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379E93C-B5E1-4EF2-BA40-C142BDC6B5F3}"/>
              </a:ext>
            </a:extLst>
          </p:cNvPr>
          <p:cNvSpPr/>
          <p:nvPr/>
        </p:nvSpPr>
        <p:spPr>
          <a:xfrm rot="6039158">
            <a:off x="9401324" y="2429541"/>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8" name="Freeform: Shape 217">
            <a:extLst>
              <a:ext uri="{FF2B5EF4-FFF2-40B4-BE49-F238E27FC236}">
                <a16:creationId xmlns:a16="http://schemas.microsoft.com/office/drawing/2014/main" id="{5A8A267C-5A34-413D-A283-DF48B8550E56}"/>
              </a:ext>
            </a:extLst>
          </p:cNvPr>
          <p:cNvSpPr/>
          <p:nvPr/>
        </p:nvSpPr>
        <p:spPr>
          <a:xfrm rot="10993266">
            <a:off x="9579085" y="2256063"/>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9" name="Freeform: Shape 218">
            <a:extLst>
              <a:ext uri="{FF2B5EF4-FFF2-40B4-BE49-F238E27FC236}">
                <a16:creationId xmlns:a16="http://schemas.microsoft.com/office/drawing/2014/main" id="{4B137A3C-19A3-4EF4-9959-E66A81CCFE0E}"/>
              </a:ext>
            </a:extLst>
          </p:cNvPr>
          <p:cNvSpPr/>
          <p:nvPr/>
        </p:nvSpPr>
        <p:spPr>
          <a:xfrm rot="9338418">
            <a:off x="9674181" y="2407686"/>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0" name="Freeform: Shape 219">
            <a:extLst>
              <a:ext uri="{FF2B5EF4-FFF2-40B4-BE49-F238E27FC236}">
                <a16:creationId xmlns:a16="http://schemas.microsoft.com/office/drawing/2014/main" id="{1A1E0CEC-D100-47DF-8C72-2CCE0B0A0382}"/>
              </a:ext>
            </a:extLst>
          </p:cNvPr>
          <p:cNvSpPr/>
          <p:nvPr/>
        </p:nvSpPr>
        <p:spPr>
          <a:xfrm rot="10461739">
            <a:off x="9666718" y="2480243"/>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1" name="Freeform: Shape 220">
            <a:extLst>
              <a:ext uri="{FF2B5EF4-FFF2-40B4-BE49-F238E27FC236}">
                <a16:creationId xmlns:a16="http://schemas.microsoft.com/office/drawing/2014/main" id="{361565A1-A290-4C7B-8404-5F5E79F93316}"/>
              </a:ext>
            </a:extLst>
          </p:cNvPr>
          <p:cNvSpPr/>
          <p:nvPr/>
        </p:nvSpPr>
        <p:spPr>
          <a:xfrm rot="13741861" flipH="1">
            <a:off x="9619444" y="246286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2" name="Freeform: Shape 221">
            <a:extLst>
              <a:ext uri="{FF2B5EF4-FFF2-40B4-BE49-F238E27FC236}">
                <a16:creationId xmlns:a16="http://schemas.microsoft.com/office/drawing/2014/main" id="{7A34B09C-C32F-438D-A7C9-7A70AC6F7444}"/>
              </a:ext>
            </a:extLst>
          </p:cNvPr>
          <p:cNvSpPr/>
          <p:nvPr/>
        </p:nvSpPr>
        <p:spPr>
          <a:xfrm rot="15246424">
            <a:off x="9586162" y="242708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3" name="Freeform: Shape 222">
            <a:extLst>
              <a:ext uri="{FF2B5EF4-FFF2-40B4-BE49-F238E27FC236}">
                <a16:creationId xmlns:a16="http://schemas.microsoft.com/office/drawing/2014/main" id="{95746548-5EE7-42B7-8248-32B6B6033981}"/>
              </a:ext>
            </a:extLst>
          </p:cNvPr>
          <p:cNvSpPr/>
          <p:nvPr/>
        </p:nvSpPr>
        <p:spPr>
          <a:xfrm rot="6039158">
            <a:off x="9731582" y="2441836"/>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5" name="Freeform: Shape 224">
            <a:extLst>
              <a:ext uri="{FF2B5EF4-FFF2-40B4-BE49-F238E27FC236}">
                <a16:creationId xmlns:a16="http://schemas.microsoft.com/office/drawing/2014/main" id="{B0DD5B8B-FB7C-4AFB-9F03-A42CE0538646}"/>
              </a:ext>
            </a:extLst>
          </p:cNvPr>
          <p:cNvSpPr/>
          <p:nvPr/>
        </p:nvSpPr>
        <p:spPr>
          <a:xfrm rot="10993266">
            <a:off x="9932892" y="226689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99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6" name="Freeform: Shape 225">
            <a:extLst>
              <a:ext uri="{FF2B5EF4-FFF2-40B4-BE49-F238E27FC236}">
                <a16:creationId xmlns:a16="http://schemas.microsoft.com/office/drawing/2014/main" id="{A6964439-E35E-424F-A333-3F425C276915}"/>
              </a:ext>
            </a:extLst>
          </p:cNvPr>
          <p:cNvSpPr/>
          <p:nvPr/>
        </p:nvSpPr>
        <p:spPr>
          <a:xfrm rot="9338418">
            <a:off x="10027989" y="2418521"/>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7" name="Freeform: Shape 226">
            <a:extLst>
              <a:ext uri="{FF2B5EF4-FFF2-40B4-BE49-F238E27FC236}">
                <a16:creationId xmlns:a16="http://schemas.microsoft.com/office/drawing/2014/main" id="{9B19F524-AC35-4059-8CD1-9FC165C7160F}"/>
              </a:ext>
            </a:extLst>
          </p:cNvPr>
          <p:cNvSpPr/>
          <p:nvPr/>
        </p:nvSpPr>
        <p:spPr>
          <a:xfrm rot="10461739">
            <a:off x="10020525" y="2491078"/>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8" name="Freeform: Shape 227">
            <a:extLst>
              <a:ext uri="{FF2B5EF4-FFF2-40B4-BE49-F238E27FC236}">
                <a16:creationId xmlns:a16="http://schemas.microsoft.com/office/drawing/2014/main" id="{763ECC34-3F01-45F4-B489-058FD1D17CC4}"/>
              </a:ext>
            </a:extLst>
          </p:cNvPr>
          <p:cNvSpPr/>
          <p:nvPr/>
        </p:nvSpPr>
        <p:spPr>
          <a:xfrm rot="13741861" flipH="1">
            <a:off x="9973252" y="247369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9" name="Freeform: Shape 228">
            <a:extLst>
              <a:ext uri="{FF2B5EF4-FFF2-40B4-BE49-F238E27FC236}">
                <a16:creationId xmlns:a16="http://schemas.microsoft.com/office/drawing/2014/main" id="{3D3B5387-3934-40C9-86B3-BD1988965B02}"/>
              </a:ext>
            </a:extLst>
          </p:cNvPr>
          <p:cNvSpPr/>
          <p:nvPr/>
        </p:nvSpPr>
        <p:spPr>
          <a:xfrm rot="15246424">
            <a:off x="9939969" y="243792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Freeform: Shape 229">
            <a:extLst>
              <a:ext uri="{FF2B5EF4-FFF2-40B4-BE49-F238E27FC236}">
                <a16:creationId xmlns:a16="http://schemas.microsoft.com/office/drawing/2014/main" id="{280F4AE4-E96E-4921-80F1-7DCEC31B20CE}"/>
              </a:ext>
            </a:extLst>
          </p:cNvPr>
          <p:cNvSpPr/>
          <p:nvPr/>
        </p:nvSpPr>
        <p:spPr>
          <a:xfrm rot="6039158">
            <a:off x="10085389" y="2452671"/>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6E4F6878-4BC6-4DFB-8D24-708994134F28}"/>
              </a:ext>
            </a:extLst>
          </p:cNvPr>
          <p:cNvGrpSpPr/>
          <p:nvPr/>
        </p:nvGrpSpPr>
        <p:grpSpPr>
          <a:xfrm>
            <a:off x="1897637" y="901364"/>
            <a:ext cx="6147363" cy="3692861"/>
            <a:chOff x="1897637" y="901364"/>
            <a:chExt cx="6147363" cy="3692861"/>
          </a:xfrm>
        </p:grpSpPr>
        <p:sp>
          <p:nvSpPr>
            <p:cNvPr id="3" name="Freeform: Shape 2">
              <a:extLst>
                <a:ext uri="{FF2B5EF4-FFF2-40B4-BE49-F238E27FC236}">
                  <a16:creationId xmlns:a16="http://schemas.microsoft.com/office/drawing/2014/main" id="{A2AE70C6-EFA3-448D-A19B-B70003B6C15B}"/>
                </a:ext>
              </a:extLst>
            </p:cNvPr>
            <p:cNvSpPr/>
            <p:nvPr/>
          </p:nvSpPr>
          <p:spPr>
            <a:xfrm>
              <a:off x="4917071" y="2679116"/>
              <a:ext cx="2244652" cy="1143912"/>
            </a:xfrm>
            <a:custGeom>
              <a:avLst/>
              <a:gdLst>
                <a:gd name="connsiteX0" fmla="*/ 0 w 4072295"/>
                <a:gd name="connsiteY0" fmla="*/ 520225 h 1536229"/>
                <a:gd name="connsiteX1" fmla="*/ 1234440 w 4072295"/>
                <a:gd name="connsiteY1" fmla="*/ 17305 h 1536229"/>
                <a:gd name="connsiteX2" fmla="*/ 3995928 w 4072295"/>
                <a:gd name="connsiteY2" fmla="*/ 1078009 h 1536229"/>
                <a:gd name="connsiteX3" fmla="*/ 3182112 w 4072295"/>
                <a:gd name="connsiteY3" fmla="*/ 1535209 h 1536229"/>
                <a:gd name="connsiteX4" fmla="*/ 1929384 w 4072295"/>
                <a:gd name="connsiteY4" fmla="*/ 1206025 h 1536229"/>
                <a:gd name="connsiteX5" fmla="*/ 1033272 w 4072295"/>
                <a:gd name="connsiteY5" fmla="*/ 1352329 h 1536229"/>
                <a:gd name="connsiteX0" fmla="*/ 0 w 4046660"/>
                <a:gd name="connsiteY0" fmla="*/ 520225 h 1536229"/>
                <a:gd name="connsiteX1" fmla="*/ 1700784 w 4046660"/>
                <a:gd name="connsiteY1" fmla="*/ 17305 h 1536229"/>
                <a:gd name="connsiteX2" fmla="*/ 3995928 w 4046660"/>
                <a:gd name="connsiteY2" fmla="*/ 1078009 h 1536229"/>
                <a:gd name="connsiteX3" fmla="*/ 3182112 w 4046660"/>
                <a:gd name="connsiteY3" fmla="*/ 1535209 h 1536229"/>
                <a:gd name="connsiteX4" fmla="*/ 1929384 w 4046660"/>
                <a:gd name="connsiteY4" fmla="*/ 1206025 h 1536229"/>
                <a:gd name="connsiteX5" fmla="*/ 1033272 w 4046660"/>
                <a:gd name="connsiteY5" fmla="*/ 1352329 h 1536229"/>
                <a:gd name="connsiteX0" fmla="*/ 0 w 4322405"/>
                <a:gd name="connsiteY0" fmla="*/ 520225 h 1536229"/>
                <a:gd name="connsiteX1" fmla="*/ 1700784 w 4322405"/>
                <a:gd name="connsiteY1" fmla="*/ 17305 h 1536229"/>
                <a:gd name="connsiteX2" fmla="*/ 3995928 w 4322405"/>
                <a:gd name="connsiteY2" fmla="*/ 1078009 h 1536229"/>
                <a:gd name="connsiteX3" fmla="*/ 3182112 w 4322405"/>
                <a:gd name="connsiteY3" fmla="*/ 1535209 h 1536229"/>
                <a:gd name="connsiteX4" fmla="*/ 1929384 w 4322405"/>
                <a:gd name="connsiteY4" fmla="*/ 1206025 h 1536229"/>
                <a:gd name="connsiteX5" fmla="*/ 1033272 w 4322405"/>
                <a:gd name="connsiteY5" fmla="*/ 1352329 h 1536229"/>
                <a:gd name="connsiteX0" fmla="*/ 0 w 4033599"/>
                <a:gd name="connsiteY0" fmla="*/ 512438 h 1532369"/>
                <a:gd name="connsiteX1" fmla="*/ 1700784 w 4033599"/>
                <a:gd name="connsiteY1" fmla="*/ 9518 h 1532369"/>
                <a:gd name="connsiteX2" fmla="*/ 3657600 w 4033599"/>
                <a:gd name="connsiteY2" fmla="*/ 896486 h 1532369"/>
                <a:gd name="connsiteX3" fmla="*/ 3182112 w 4033599"/>
                <a:gd name="connsiteY3" fmla="*/ 1527422 h 1532369"/>
                <a:gd name="connsiteX4" fmla="*/ 1929384 w 4033599"/>
                <a:gd name="connsiteY4" fmla="*/ 1198238 h 1532369"/>
                <a:gd name="connsiteX5" fmla="*/ 1033272 w 4033599"/>
                <a:gd name="connsiteY5" fmla="*/ 1344542 h 1532369"/>
                <a:gd name="connsiteX0" fmla="*/ 0 w 4057597"/>
                <a:gd name="connsiteY0" fmla="*/ 512438 h 1532369"/>
                <a:gd name="connsiteX1" fmla="*/ 1700784 w 4057597"/>
                <a:gd name="connsiteY1" fmla="*/ 9518 h 1532369"/>
                <a:gd name="connsiteX2" fmla="*/ 3657600 w 4057597"/>
                <a:gd name="connsiteY2" fmla="*/ 896486 h 1532369"/>
                <a:gd name="connsiteX3" fmla="*/ 3182112 w 4057597"/>
                <a:gd name="connsiteY3" fmla="*/ 1527422 h 1532369"/>
                <a:gd name="connsiteX4" fmla="*/ 1929384 w 4057597"/>
                <a:gd name="connsiteY4" fmla="*/ 1198238 h 1532369"/>
                <a:gd name="connsiteX5" fmla="*/ 1033272 w 4057597"/>
                <a:gd name="connsiteY5" fmla="*/ 1344542 h 1532369"/>
                <a:gd name="connsiteX0" fmla="*/ 0 w 3737425"/>
                <a:gd name="connsiteY0" fmla="*/ 512438 h 1460155"/>
                <a:gd name="connsiteX1" fmla="*/ 1700784 w 3737425"/>
                <a:gd name="connsiteY1" fmla="*/ 9518 h 1460155"/>
                <a:gd name="connsiteX2" fmla="*/ 3657600 w 3737425"/>
                <a:gd name="connsiteY2" fmla="*/ 896486 h 1460155"/>
                <a:gd name="connsiteX3" fmla="*/ 3218688 w 3737425"/>
                <a:gd name="connsiteY3" fmla="*/ 1454270 h 1460155"/>
                <a:gd name="connsiteX4" fmla="*/ 1929384 w 3737425"/>
                <a:gd name="connsiteY4" fmla="*/ 1198238 h 1460155"/>
                <a:gd name="connsiteX5" fmla="*/ 1033272 w 3737425"/>
                <a:gd name="connsiteY5" fmla="*/ 1344542 h 1460155"/>
                <a:gd name="connsiteX0" fmla="*/ 0 w 3763569"/>
                <a:gd name="connsiteY0" fmla="*/ 512438 h 1460155"/>
                <a:gd name="connsiteX1" fmla="*/ 1700784 w 3763569"/>
                <a:gd name="connsiteY1" fmla="*/ 9518 h 1460155"/>
                <a:gd name="connsiteX2" fmla="*/ 3657600 w 3763569"/>
                <a:gd name="connsiteY2" fmla="*/ 896486 h 1460155"/>
                <a:gd name="connsiteX3" fmla="*/ 3218688 w 3763569"/>
                <a:gd name="connsiteY3" fmla="*/ 1454270 h 1460155"/>
                <a:gd name="connsiteX4" fmla="*/ 1929384 w 3763569"/>
                <a:gd name="connsiteY4" fmla="*/ 1198238 h 1460155"/>
                <a:gd name="connsiteX5" fmla="*/ 1033272 w 3763569"/>
                <a:gd name="connsiteY5" fmla="*/ 1344542 h 1460155"/>
                <a:gd name="connsiteX0" fmla="*/ 0 w 4003537"/>
                <a:gd name="connsiteY0" fmla="*/ 512438 h 1460155"/>
                <a:gd name="connsiteX1" fmla="*/ 1700784 w 4003537"/>
                <a:gd name="connsiteY1" fmla="*/ 9518 h 1460155"/>
                <a:gd name="connsiteX2" fmla="*/ 3657600 w 4003537"/>
                <a:gd name="connsiteY2" fmla="*/ 896486 h 1460155"/>
                <a:gd name="connsiteX3" fmla="*/ 3218688 w 4003537"/>
                <a:gd name="connsiteY3" fmla="*/ 1454270 h 1460155"/>
                <a:gd name="connsiteX4" fmla="*/ 1929384 w 4003537"/>
                <a:gd name="connsiteY4" fmla="*/ 1198238 h 1460155"/>
                <a:gd name="connsiteX5" fmla="*/ 1033272 w 4003537"/>
                <a:gd name="connsiteY5" fmla="*/ 1344542 h 1460155"/>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5" fmla="*/ 313083 w 3283348"/>
                <a:gd name="connsiteY5" fmla="*/ 1385033 h 1500646"/>
                <a:gd name="connsiteX0" fmla="*/ 0 w 3283348"/>
                <a:gd name="connsiteY0" fmla="*/ 297021 h 1500646"/>
                <a:gd name="connsiteX1" fmla="*/ 980595 w 3283348"/>
                <a:gd name="connsiteY1" fmla="*/ 50009 h 1500646"/>
                <a:gd name="connsiteX2" fmla="*/ 2937411 w 3283348"/>
                <a:gd name="connsiteY2" fmla="*/ 936977 h 1500646"/>
                <a:gd name="connsiteX3" fmla="*/ 2498499 w 3283348"/>
                <a:gd name="connsiteY3" fmla="*/ 1494761 h 1500646"/>
                <a:gd name="connsiteX4" fmla="*/ 1209195 w 3283348"/>
                <a:gd name="connsiteY4" fmla="*/ 1238729 h 1500646"/>
                <a:gd name="connsiteX0" fmla="*/ 0 w 3116475"/>
                <a:gd name="connsiteY0" fmla="*/ 261991 h 1518562"/>
                <a:gd name="connsiteX1" fmla="*/ 813722 w 3116475"/>
                <a:gd name="connsiteY1" fmla="*/ 67925 h 1518562"/>
                <a:gd name="connsiteX2" fmla="*/ 2770538 w 3116475"/>
                <a:gd name="connsiteY2" fmla="*/ 954893 h 1518562"/>
                <a:gd name="connsiteX3" fmla="*/ 2331626 w 3116475"/>
                <a:gd name="connsiteY3" fmla="*/ 1512677 h 1518562"/>
                <a:gd name="connsiteX4" fmla="*/ 1042322 w 3116475"/>
                <a:gd name="connsiteY4" fmla="*/ 1256645 h 1518562"/>
                <a:gd name="connsiteX0" fmla="*/ 0 w 2850363"/>
                <a:gd name="connsiteY0" fmla="*/ 280904 h 1537475"/>
                <a:gd name="connsiteX1" fmla="*/ 813721 w 2850363"/>
                <a:gd name="connsiteY1" fmla="*/ 60365 h 1537475"/>
                <a:gd name="connsiteX2" fmla="*/ 2770538 w 2850363"/>
                <a:gd name="connsiteY2" fmla="*/ 973806 h 1537475"/>
                <a:gd name="connsiteX3" fmla="*/ 2331626 w 2850363"/>
                <a:gd name="connsiteY3" fmla="*/ 1531590 h 1537475"/>
                <a:gd name="connsiteX4" fmla="*/ 1042322 w 2850363"/>
                <a:gd name="connsiteY4" fmla="*/ 1275558 h 1537475"/>
                <a:gd name="connsiteX0" fmla="*/ 0 w 2871841"/>
                <a:gd name="connsiteY0" fmla="*/ 280904 h 1537475"/>
                <a:gd name="connsiteX1" fmla="*/ 813721 w 2871841"/>
                <a:gd name="connsiteY1" fmla="*/ 60365 h 1537475"/>
                <a:gd name="connsiteX2" fmla="*/ 2770538 w 2871841"/>
                <a:gd name="connsiteY2" fmla="*/ 973806 h 1537475"/>
                <a:gd name="connsiteX3" fmla="*/ 2331626 w 2871841"/>
                <a:gd name="connsiteY3" fmla="*/ 1531590 h 1537475"/>
                <a:gd name="connsiteX4" fmla="*/ 1042322 w 2871841"/>
                <a:gd name="connsiteY4" fmla="*/ 1275558 h 1537475"/>
                <a:gd name="connsiteX0" fmla="*/ 0 w 2882739"/>
                <a:gd name="connsiteY0" fmla="*/ 280904 h 1537475"/>
                <a:gd name="connsiteX1" fmla="*/ 813721 w 2882739"/>
                <a:gd name="connsiteY1" fmla="*/ 60365 h 1537475"/>
                <a:gd name="connsiteX2" fmla="*/ 2770538 w 2882739"/>
                <a:gd name="connsiteY2" fmla="*/ 973806 h 1537475"/>
                <a:gd name="connsiteX3" fmla="*/ 2331626 w 2882739"/>
                <a:gd name="connsiteY3" fmla="*/ 1531590 h 1537475"/>
                <a:gd name="connsiteX4" fmla="*/ 1042322 w 2882739"/>
                <a:gd name="connsiteY4" fmla="*/ 1275558 h 1537475"/>
                <a:gd name="connsiteX0" fmla="*/ 0 w 2893721"/>
                <a:gd name="connsiteY0" fmla="*/ 280904 h 1537475"/>
                <a:gd name="connsiteX1" fmla="*/ 813721 w 2893721"/>
                <a:gd name="connsiteY1" fmla="*/ 60365 h 1537475"/>
                <a:gd name="connsiteX2" fmla="*/ 2770538 w 2893721"/>
                <a:gd name="connsiteY2" fmla="*/ 973806 h 1537475"/>
                <a:gd name="connsiteX3" fmla="*/ 2331626 w 2893721"/>
                <a:gd name="connsiteY3" fmla="*/ 1531590 h 1537475"/>
                <a:gd name="connsiteX4" fmla="*/ 1042322 w 2893721"/>
                <a:gd name="connsiteY4" fmla="*/ 1275558 h 153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721" h="1537475">
                  <a:moveTo>
                    <a:pt x="0" y="280904"/>
                  </a:moveTo>
                  <a:cubicBezTo>
                    <a:pt x="284226" y="-17038"/>
                    <a:pt x="351965" y="-55119"/>
                    <a:pt x="813721" y="60365"/>
                  </a:cubicBezTo>
                  <a:cubicBezTo>
                    <a:pt x="1275477" y="175849"/>
                    <a:pt x="2412161" y="860969"/>
                    <a:pt x="2770538" y="973806"/>
                  </a:cubicBezTo>
                  <a:cubicBezTo>
                    <a:pt x="3128915" y="1086643"/>
                    <a:pt x="2619662" y="1481298"/>
                    <a:pt x="2331626" y="1531590"/>
                  </a:cubicBezTo>
                  <a:cubicBezTo>
                    <a:pt x="2043590" y="1581882"/>
                    <a:pt x="1406558" y="1293846"/>
                    <a:pt x="1042322" y="1275558"/>
                  </a:cubicBezTo>
                </a:path>
              </a:pathLst>
            </a:custGeom>
            <a:noFill/>
            <a:ln w="2540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1" name="Group 20">
              <a:extLst>
                <a:ext uri="{FF2B5EF4-FFF2-40B4-BE49-F238E27FC236}">
                  <a16:creationId xmlns:a16="http://schemas.microsoft.com/office/drawing/2014/main" id="{C2E2F822-63ED-4981-B81E-420D9CAACADA}"/>
                </a:ext>
              </a:extLst>
            </p:cNvPr>
            <p:cNvGrpSpPr/>
            <p:nvPr/>
          </p:nvGrpSpPr>
          <p:grpSpPr>
            <a:xfrm>
              <a:off x="1897637" y="901364"/>
              <a:ext cx="6147363" cy="3692861"/>
              <a:chOff x="1897637" y="901364"/>
              <a:chExt cx="6147363" cy="3692861"/>
            </a:xfrm>
          </p:grpSpPr>
          <p:sp>
            <p:nvSpPr>
              <p:cNvPr id="2" name="Freeform: Shape 1">
                <a:extLst>
                  <a:ext uri="{FF2B5EF4-FFF2-40B4-BE49-F238E27FC236}">
                    <a16:creationId xmlns:a16="http://schemas.microsoft.com/office/drawing/2014/main" id="{A8F39256-F89F-4F0F-AEAC-73C9FF7B10C0}"/>
                  </a:ext>
                </a:extLst>
              </p:cNvPr>
              <p:cNvSpPr/>
              <p:nvPr/>
            </p:nvSpPr>
            <p:spPr>
              <a:xfrm>
                <a:off x="1897637" y="901364"/>
                <a:ext cx="6147363" cy="3692861"/>
              </a:xfrm>
              <a:custGeom>
                <a:avLst/>
                <a:gdLst>
                  <a:gd name="connsiteX0" fmla="*/ 1797432 w 7320408"/>
                  <a:gd name="connsiteY0" fmla="*/ 1993355 h 4453124"/>
                  <a:gd name="connsiteX1" fmla="*/ 7009512 w 7320408"/>
                  <a:gd name="connsiteY1" fmla="*/ 3648419 h 4453124"/>
                  <a:gd name="connsiteX2" fmla="*/ 4074288 w 7320408"/>
                  <a:gd name="connsiteY2" fmla="*/ 4443947 h 4453124"/>
                  <a:gd name="connsiteX3" fmla="*/ 96648 w 7320408"/>
                  <a:gd name="connsiteY3" fmla="*/ 3163787 h 4453124"/>
                  <a:gd name="connsiteX4" fmla="*/ 1742568 w 7320408"/>
                  <a:gd name="connsiteY4" fmla="*/ 237707 h 4453124"/>
                  <a:gd name="connsiteX5" fmla="*/ 7320408 w 7320408"/>
                  <a:gd name="connsiteY5" fmla="*/ 384011 h 4453124"/>
                  <a:gd name="connsiteX0" fmla="*/ 1797432 w 7320408"/>
                  <a:gd name="connsiteY0" fmla="*/ 1993355 h 4453124"/>
                  <a:gd name="connsiteX1" fmla="*/ 7009512 w 7320408"/>
                  <a:gd name="connsiteY1" fmla="*/ 3648419 h 4453124"/>
                  <a:gd name="connsiteX2" fmla="*/ 4074288 w 7320408"/>
                  <a:gd name="connsiteY2" fmla="*/ 4443947 h 4453124"/>
                  <a:gd name="connsiteX3" fmla="*/ 96648 w 7320408"/>
                  <a:gd name="connsiteY3" fmla="*/ 3163787 h 4453124"/>
                  <a:gd name="connsiteX4" fmla="*/ 1742568 w 7320408"/>
                  <a:gd name="connsiteY4" fmla="*/ 237707 h 4453124"/>
                  <a:gd name="connsiteX5" fmla="*/ 7320408 w 7320408"/>
                  <a:gd name="connsiteY5" fmla="*/ 384011 h 4453124"/>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797432 w 7320408"/>
                  <a:gd name="connsiteY0" fmla="*/ 1993355 h 4465565"/>
                  <a:gd name="connsiteX1" fmla="*/ 7009512 w 7320408"/>
                  <a:gd name="connsiteY1" fmla="*/ 3648419 h 4465565"/>
                  <a:gd name="connsiteX2" fmla="*/ 4074288 w 7320408"/>
                  <a:gd name="connsiteY2" fmla="*/ 4443947 h 4465565"/>
                  <a:gd name="connsiteX3" fmla="*/ 96648 w 7320408"/>
                  <a:gd name="connsiteY3" fmla="*/ 3163787 h 4465565"/>
                  <a:gd name="connsiteX4" fmla="*/ 1742568 w 7320408"/>
                  <a:gd name="connsiteY4" fmla="*/ 237707 h 4465565"/>
                  <a:gd name="connsiteX5" fmla="*/ 7320408 w 7320408"/>
                  <a:gd name="connsiteY5" fmla="*/ 384011 h 4465565"/>
                  <a:gd name="connsiteX0" fmla="*/ 1875180 w 7398156"/>
                  <a:gd name="connsiteY0" fmla="*/ 1993355 h 4465565"/>
                  <a:gd name="connsiteX1" fmla="*/ 7087260 w 7398156"/>
                  <a:gd name="connsiteY1" fmla="*/ 3648419 h 4465565"/>
                  <a:gd name="connsiteX2" fmla="*/ 4152036 w 7398156"/>
                  <a:gd name="connsiteY2" fmla="*/ 4443947 h 4465565"/>
                  <a:gd name="connsiteX3" fmla="*/ 174396 w 7398156"/>
                  <a:gd name="connsiteY3" fmla="*/ 3163787 h 4465565"/>
                  <a:gd name="connsiteX4" fmla="*/ 1820316 w 7398156"/>
                  <a:gd name="connsiteY4" fmla="*/ 237707 h 4465565"/>
                  <a:gd name="connsiteX5" fmla="*/ 7398156 w 7398156"/>
                  <a:gd name="connsiteY5" fmla="*/ 384011 h 4465565"/>
                  <a:gd name="connsiteX0" fmla="*/ 1793177 w 7316153"/>
                  <a:gd name="connsiteY0" fmla="*/ 1993355 h 4471161"/>
                  <a:gd name="connsiteX1" fmla="*/ 7005257 w 7316153"/>
                  <a:gd name="connsiteY1" fmla="*/ 3648419 h 4471161"/>
                  <a:gd name="connsiteX2" fmla="*/ 3996881 w 7316153"/>
                  <a:gd name="connsiteY2" fmla="*/ 4462235 h 4471161"/>
                  <a:gd name="connsiteX3" fmla="*/ 92393 w 7316153"/>
                  <a:gd name="connsiteY3" fmla="*/ 3163787 h 4471161"/>
                  <a:gd name="connsiteX4" fmla="*/ 1738313 w 7316153"/>
                  <a:gd name="connsiteY4" fmla="*/ 237707 h 4471161"/>
                  <a:gd name="connsiteX5" fmla="*/ 7316153 w 7316153"/>
                  <a:gd name="connsiteY5" fmla="*/ 384011 h 4471161"/>
                  <a:gd name="connsiteX0" fmla="*/ 1793177 w 7316153"/>
                  <a:gd name="connsiteY0" fmla="*/ 1993355 h 4471161"/>
                  <a:gd name="connsiteX1" fmla="*/ 7005257 w 7316153"/>
                  <a:gd name="connsiteY1" fmla="*/ 3648419 h 4471161"/>
                  <a:gd name="connsiteX2" fmla="*/ 3996881 w 7316153"/>
                  <a:gd name="connsiteY2" fmla="*/ 4462235 h 4471161"/>
                  <a:gd name="connsiteX3" fmla="*/ 92393 w 7316153"/>
                  <a:gd name="connsiteY3" fmla="*/ 3163787 h 4471161"/>
                  <a:gd name="connsiteX4" fmla="*/ 1738313 w 7316153"/>
                  <a:gd name="connsiteY4" fmla="*/ 237707 h 4471161"/>
                  <a:gd name="connsiteX5" fmla="*/ 7316153 w 7316153"/>
                  <a:gd name="connsiteY5" fmla="*/ 384011 h 4471161"/>
                  <a:gd name="connsiteX0" fmla="*/ 2203930 w 7726906"/>
                  <a:gd name="connsiteY0" fmla="*/ 1993355 h 4471161"/>
                  <a:gd name="connsiteX1" fmla="*/ 7416010 w 7726906"/>
                  <a:gd name="connsiteY1" fmla="*/ 3648419 h 4471161"/>
                  <a:gd name="connsiteX2" fmla="*/ 4407634 w 7726906"/>
                  <a:gd name="connsiteY2" fmla="*/ 4462235 h 4471161"/>
                  <a:gd name="connsiteX3" fmla="*/ 503146 w 7726906"/>
                  <a:gd name="connsiteY3" fmla="*/ 3163787 h 4471161"/>
                  <a:gd name="connsiteX4" fmla="*/ 2149066 w 7726906"/>
                  <a:gd name="connsiteY4" fmla="*/ 237707 h 4471161"/>
                  <a:gd name="connsiteX5" fmla="*/ 7726906 w 7726906"/>
                  <a:gd name="connsiteY5" fmla="*/ 384011 h 4471161"/>
                  <a:gd name="connsiteX0" fmla="*/ 2203930 w 7726906"/>
                  <a:gd name="connsiteY0" fmla="*/ 1993355 h 4471161"/>
                  <a:gd name="connsiteX1" fmla="*/ 7416010 w 7726906"/>
                  <a:gd name="connsiteY1" fmla="*/ 3648419 h 4471161"/>
                  <a:gd name="connsiteX2" fmla="*/ 4407634 w 7726906"/>
                  <a:gd name="connsiteY2" fmla="*/ 4462235 h 4471161"/>
                  <a:gd name="connsiteX3" fmla="*/ 503146 w 7726906"/>
                  <a:gd name="connsiteY3" fmla="*/ 3163787 h 4471161"/>
                  <a:gd name="connsiteX4" fmla="*/ 2149066 w 7726906"/>
                  <a:gd name="connsiteY4" fmla="*/ 237707 h 4471161"/>
                  <a:gd name="connsiteX5" fmla="*/ 7726906 w 7726906"/>
                  <a:gd name="connsiteY5" fmla="*/ 384011 h 4471161"/>
                  <a:gd name="connsiteX0" fmla="*/ 2203930 w 7726906"/>
                  <a:gd name="connsiteY0" fmla="*/ 1993355 h 4471765"/>
                  <a:gd name="connsiteX1" fmla="*/ 7416010 w 7726906"/>
                  <a:gd name="connsiteY1" fmla="*/ 3648419 h 4471765"/>
                  <a:gd name="connsiteX2" fmla="*/ 4407634 w 7726906"/>
                  <a:gd name="connsiteY2" fmla="*/ 4462235 h 4471765"/>
                  <a:gd name="connsiteX3" fmla="*/ 503146 w 7726906"/>
                  <a:gd name="connsiteY3" fmla="*/ 3163787 h 4471765"/>
                  <a:gd name="connsiteX4" fmla="*/ 2149066 w 7726906"/>
                  <a:gd name="connsiteY4" fmla="*/ 237707 h 4471765"/>
                  <a:gd name="connsiteX5" fmla="*/ 7726906 w 7726906"/>
                  <a:gd name="connsiteY5" fmla="*/ 384011 h 4471765"/>
                  <a:gd name="connsiteX0" fmla="*/ 2203930 w 7726906"/>
                  <a:gd name="connsiteY0" fmla="*/ 1993355 h 4467612"/>
                  <a:gd name="connsiteX1" fmla="*/ 7544026 w 7726906"/>
                  <a:gd name="connsiteY1" fmla="*/ 3246083 h 4467612"/>
                  <a:gd name="connsiteX2" fmla="*/ 4407634 w 7726906"/>
                  <a:gd name="connsiteY2" fmla="*/ 4462235 h 4467612"/>
                  <a:gd name="connsiteX3" fmla="*/ 503146 w 7726906"/>
                  <a:gd name="connsiteY3" fmla="*/ 3163787 h 4467612"/>
                  <a:gd name="connsiteX4" fmla="*/ 2149066 w 7726906"/>
                  <a:gd name="connsiteY4" fmla="*/ 237707 h 4467612"/>
                  <a:gd name="connsiteX5" fmla="*/ 7726906 w 7726906"/>
                  <a:gd name="connsiteY5" fmla="*/ 384011 h 4467612"/>
                  <a:gd name="connsiteX0" fmla="*/ 2203930 w 7726906"/>
                  <a:gd name="connsiteY0" fmla="*/ 1993355 h 4469166"/>
                  <a:gd name="connsiteX1" fmla="*/ 7544026 w 7726906"/>
                  <a:gd name="connsiteY1" fmla="*/ 3246083 h 4469166"/>
                  <a:gd name="connsiteX2" fmla="*/ 4407634 w 7726906"/>
                  <a:gd name="connsiteY2" fmla="*/ 4462235 h 4469166"/>
                  <a:gd name="connsiteX3" fmla="*/ 503146 w 7726906"/>
                  <a:gd name="connsiteY3" fmla="*/ 3163787 h 4469166"/>
                  <a:gd name="connsiteX4" fmla="*/ 2149066 w 7726906"/>
                  <a:gd name="connsiteY4" fmla="*/ 237707 h 4469166"/>
                  <a:gd name="connsiteX5" fmla="*/ 7726906 w 7726906"/>
                  <a:gd name="connsiteY5" fmla="*/ 384011 h 4469166"/>
                  <a:gd name="connsiteX0" fmla="*/ 2203930 w 7726906"/>
                  <a:gd name="connsiteY0" fmla="*/ 1993355 h 4470171"/>
                  <a:gd name="connsiteX1" fmla="*/ 7608034 w 7726906"/>
                  <a:gd name="connsiteY1" fmla="*/ 3337523 h 4470171"/>
                  <a:gd name="connsiteX2" fmla="*/ 4407634 w 7726906"/>
                  <a:gd name="connsiteY2" fmla="*/ 4462235 h 4470171"/>
                  <a:gd name="connsiteX3" fmla="*/ 503146 w 7726906"/>
                  <a:gd name="connsiteY3" fmla="*/ 3163787 h 4470171"/>
                  <a:gd name="connsiteX4" fmla="*/ 2149066 w 7726906"/>
                  <a:gd name="connsiteY4" fmla="*/ 237707 h 4470171"/>
                  <a:gd name="connsiteX5" fmla="*/ 7726906 w 7726906"/>
                  <a:gd name="connsiteY5" fmla="*/ 384011 h 4470171"/>
                  <a:gd name="connsiteX0" fmla="*/ 2429916 w 7952892"/>
                  <a:gd name="connsiteY0" fmla="*/ 1925128 h 4401944"/>
                  <a:gd name="connsiteX1" fmla="*/ 7834020 w 7952892"/>
                  <a:gd name="connsiteY1" fmla="*/ 3269296 h 4401944"/>
                  <a:gd name="connsiteX2" fmla="*/ 4633620 w 7952892"/>
                  <a:gd name="connsiteY2" fmla="*/ 4394008 h 4401944"/>
                  <a:gd name="connsiteX3" fmla="*/ 729132 w 7952892"/>
                  <a:gd name="connsiteY3" fmla="*/ 3095560 h 4401944"/>
                  <a:gd name="connsiteX4" fmla="*/ 134772 w 7952892"/>
                  <a:gd name="connsiteY4" fmla="*/ 2162872 h 4401944"/>
                  <a:gd name="connsiteX5" fmla="*/ 2375052 w 7952892"/>
                  <a:gd name="connsiteY5" fmla="*/ 169480 h 4401944"/>
                  <a:gd name="connsiteX6" fmla="*/ 7952892 w 7952892"/>
                  <a:gd name="connsiteY6" fmla="*/ 315784 h 4401944"/>
                  <a:gd name="connsiteX0" fmla="*/ 2339185 w 7862161"/>
                  <a:gd name="connsiteY0" fmla="*/ 1925128 h 4401944"/>
                  <a:gd name="connsiteX1" fmla="*/ 7743289 w 7862161"/>
                  <a:gd name="connsiteY1" fmla="*/ 3269296 h 4401944"/>
                  <a:gd name="connsiteX2" fmla="*/ 4542889 w 7862161"/>
                  <a:gd name="connsiteY2" fmla="*/ 4394008 h 4401944"/>
                  <a:gd name="connsiteX3" fmla="*/ 638401 w 7862161"/>
                  <a:gd name="connsiteY3" fmla="*/ 3095560 h 4401944"/>
                  <a:gd name="connsiteX4" fmla="*/ 44041 w 7862161"/>
                  <a:gd name="connsiteY4" fmla="*/ 2162872 h 4401944"/>
                  <a:gd name="connsiteX5" fmla="*/ 2284321 w 7862161"/>
                  <a:gd name="connsiteY5" fmla="*/ 169480 h 4401944"/>
                  <a:gd name="connsiteX6" fmla="*/ 7862161 w 7862161"/>
                  <a:gd name="connsiteY6" fmla="*/ 315784 h 4401944"/>
                  <a:gd name="connsiteX0" fmla="*/ 2512056 w 8035032"/>
                  <a:gd name="connsiteY0" fmla="*/ 1947132 h 4423948"/>
                  <a:gd name="connsiteX1" fmla="*/ 7916160 w 8035032"/>
                  <a:gd name="connsiteY1" fmla="*/ 3291300 h 4423948"/>
                  <a:gd name="connsiteX2" fmla="*/ 4715760 w 8035032"/>
                  <a:gd name="connsiteY2" fmla="*/ 4416012 h 4423948"/>
                  <a:gd name="connsiteX3" fmla="*/ 811272 w 8035032"/>
                  <a:gd name="connsiteY3" fmla="*/ 3117564 h 4423948"/>
                  <a:gd name="connsiteX4" fmla="*/ 116328 w 8035032"/>
                  <a:gd name="connsiteY4" fmla="*/ 2486628 h 4423948"/>
                  <a:gd name="connsiteX5" fmla="*/ 2457192 w 8035032"/>
                  <a:gd name="connsiteY5" fmla="*/ 191484 h 4423948"/>
                  <a:gd name="connsiteX6" fmla="*/ 8035032 w 8035032"/>
                  <a:gd name="connsiteY6" fmla="*/ 337788 h 4423948"/>
                  <a:gd name="connsiteX0" fmla="*/ 2512056 w 8035032"/>
                  <a:gd name="connsiteY0" fmla="*/ 1947132 h 4423948"/>
                  <a:gd name="connsiteX1" fmla="*/ 7916160 w 8035032"/>
                  <a:gd name="connsiteY1" fmla="*/ 3291300 h 4423948"/>
                  <a:gd name="connsiteX2" fmla="*/ 4715760 w 8035032"/>
                  <a:gd name="connsiteY2" fmla="*/ 4416012 h 4423948"/>
                  <a:gd name="connsiteX3" fmla="*/ 811272 w 8035032"/>
                  <a:gd name="connsiteY3" fmla="*/ 3117564 h 4423948"/>
                  <a:gd name="connsiteX4" fmla="*/ 116328 w 8035032"/>
                  <a:gd name="connsiteY4" fmla="*/ 2486628 h 4423948"/>
                  <a:gd name="connsiteX5" fmla="*/ 2457192 w 8035032"/>
                  <a:gd name="connsiteY5" fmla="*/ 191484 h 4423948"/>
                  <a:gd name="connsiteX6" fmla="*/ 8035032 w 8035032"/>
                  <a:gd name="connsiteY6" fmla="*/ 337788 h 4423948"/>
                  <a:gd name="connsiteX0" fmla="*/ 2429754 w 7952730"/>
                  <a:gd name="connsiteY0" fmla="*/ 1947132 h 4423948"/>
                  <a:gd name="connsiteX1" fmla="*/ 7833858 w 7952730"/>
                  <a:gd name="connsiteY1" fmla="*/ 3291300 h 4423948"/>
                  <a:gd name="connsiteX2" fmla="*/ 4633458 w 7952730"/>
                  <a:gd name="connsiteY2" fmla="*/ 4416012 h 4423948"/>
                  <a:gd name="connsiteX3" fmla="*/ 728970 w 7952730"/>
                  <a:gd name="connsiteY3" fmla="*/ 3117564 h 4423948"/>
                  <a:gd name="connsiteX4" fmla="*/ 34026 w 7952730"/>
                  <a:gd name="connsiteY4" fmla="*/ 2486628 h 4423948"/>
                  <a:gd name="connsiteX5" fmla="*/ 2374890 w 7952730"/>
                  <a:gd name="connsiteY5" fmla="*/ 191484 h 4423948"/>
                  <a:gd name="connsiteX6" fmla="*/ 7952730 w 7952730"/>
                  <a:gd name="connsiteY6" fmla="*/ 337788 h 4423948"/>
                  <a:gd name="connsiteX0" fmla="*/ 2406132 w 7929108"/>
                  <a:gd name="connsiteY0" fmla="*/ 1947132 h 4423948"/>
                  <a:gd name="connsiteX1" fmla="*/ 7810236 w 7929108"/>
                  <a:gd name="connsiteY1" fmla="*/ 3291300 h 4423948"/>
                  <a:gd name="connsiteX2" fmla="*/ 4609836 w 7929108"/>
                  <a:gd name="connsiteY2" fmla="*/ 4416012 h 4423948"/>
                  <a:gd name="connsiteX3" fmla="*/ 705348 w 7929108"/>
                  <a:gd name="connsiteY3" fmla="*/ 3117564 h 4423948"/>
                  <a:gd name="connsiteX4" fmla="*/ 10404 w 7929108"/>
                  <a:gd name="connsiteY4" fmla="*/ 2486628 h 4423948"/>
                  <a:gd name="connsiteX5" fmla="*/ 2351268 w 7929108"/>
                  <a:gd name="connsiteY5" fmla="*/ 191484 h 4423948"/>
                  <a:gd name="connsiteX6" fmla="*/ 7929108 w 7929108"/>
                  <a:gd name="connsiteY6" fmla="*/ 337788 h 4423948"/>
                  <a:gd name="connsiteX0" fmla="*/ 1793177 w 7316153"/>
                  <a:gd name="connsiteY0" fmla="*/ 1947132 h 4423948"/>
                  <a:gd name="connsiteX1" fmla="*/ 7197281 w 7316153"/>
                  <a:gd name="connsiteY1" fmla="*/ 3291300 h 4423948"/>
                  <a:gd name="connsiteX2" fmla="*/ 3996881 w 7316153"/>
                  <a:gd name="connsiteY2" fmla="*/ 4416012 h 4423948"/>
                  <a:gd name="connsiteX3" fmla="*/ 92393 w 7316153"/>
                  <a:gd name="connsiteY3" fmla="*/ 3117564 h 4423948"/>
                  <a:gd name="connsiteX4" fmla="*/ 1738313 w 7316153"/>
                  <a:gd name="connsiteY4" fmla="*/ 191484 h 4423948"/>
                  <a:gd name="connsiteX5" fmla="*/ 7316153 w 7316153"/>
                  <a:gd name="connsiteY5" fmla="*/ 337788 h 4423948"/>
                  <a:gd name="connsiteX0" fmla="*/ 1887501 w 7410477"/>
                  <a:gd name="connsiteY0" fmla="*/ 2191556 h 4668372"/>
                  <a:gd name="connsiteX1" fmla="*/ 7291605 w 7410477"/>
                  <a:gd name="connsiteY1" fmla="*/ 3535724 h 4668372"/>
                  <a:gd name="connsiteX2" fmla="*/ 4091205 w 7410477"/>
                  <a:gd name="connsiteY2" fmla="*/ 4660436 h 4668372"/>
                  <a:gd name="connsiteX3" fmla="*/ 186717 w 7410477"/>
                  <a:gd name="connsiteY3" fmla="*/ 3361988 h 4668372"/>
                  <a:gd name="connsiteX4" fmla="*/ 1832637 w 7410477"/>
                  <a:gd name="connsiteY4" fmla="*/ 435908 h 4668372"/>
                  <a:gd name="connsiteX5" fmla="*/ 7410477 w 7410477"/>
                  <a:gd name="connsiteY5" fmla="*/ 582212 h 4668372"/>
                  <a:gd name="connsiteX0" fmla="*/ 2387145 w 7910121"/>
                  <a:gd name="connsiteY0" fmla="*/ 1965862 h 4442678"/>
                  <a:gd name="connsiteX1" fmla="*/ 7791249 w 7910121"/>
                  <a:gd name="connsiteY1" fmla="*/ 3310030 h 4442678"/>
                  <a:gd name="connsiteX2" fmla="*/ 4590849 w 7910121"/>
                  <a:gd name="connsiteY2" fmla="*/ 4434742 h 4442678"/>
                  <a:gd name="connsiteX3" fmla="*/ 64569 w 7910121"/>
                  <a:gd name="connsiteY3" fmla="*/ 2761390 h 4442678"/>
                  <a:gd name="connsiteX4" fmla="*/ 2332281 w 7910121"/>
                  <a:gd name="connsiteY4" fmla="*/ 210214 h 4442678"/>
                  <a:gd name="connsiteX5" fmla="*/ 7910121 w 7910121"/>
                  <a:gd name="connsiteY5" fmla="*/ 356518 h 4442678"/>
                  <a:gd name="connsiteX0" fmla="*/ 2382514 w 7905490"/>
                  <a:gd name="connsiteY0" fmla="*/ 2030327 h 4507143"/>
                  <a:gd name="connsiteX1" fmla="*/ 7786618 w 7905490"/>
                  <a:gd name="connsiteY1" fmla="*/ 3374495 h 4507143"/>
                  <a:gd name="connsiteX2" fmla="*/ 4586218 w 7905490"/>
                  <a:gd name="connsiteY2" fmla="*/ 4499207 h 4507143"/>
                  <a:gd name="connsiteX3" fmla="*/ 59938 w 7905490"/>
                  <a:gd name="connsiteY3" fmla="*/ 2825855 h 4507143"/>
                  <a:gd name="connsiteX4" fmla="*/ 2327650 w 7905490"/>
                  <a:gd name="connsiteY4" fmla="*/ 274679 h 4507143"/>
                  <a:gd name="connsiteX5" fmla="*/ 7905490 w 7905490"/>
                  <a:gd name="connsiteY5" fmla="*/ 420983 h 4507143"/>
                  <a:gd name="connsiteX0" fmla="*/ 2382514 w 7905490"/>
                  <a:gd name="connsiteY0" fmla="*/ 2367257 h 4844073"/>
                  <a:gd name="connsiteX1" fmla="*/ 7786618 w 7905490"/>
                  <a:gd name="connsiteY1" fmla="*/ 3711425 h 4844073"/>
                  <a:gd name="connsiteX2" fmla="*/ 4586218 w 7905490"/>
                  <a:gd name="connsiteY2" fmla="*/ 4836137 h 4844073"/>
                  <a:gd name="connsiteX3" fmla="*/ 59938 w 7905490"/>
                  <a:gd name="connsiteY3" fmla="*/ 3162785 h 4844073"/>
                  <a:gd name="connsiteX4" fmla="*/ 2327650 w 7905490"/>
                  <a:gd name="connsiteY4" fmla="*/ 611609 h 4844073"/>
                  <a:gd name="connsiteX5" fmla="*/ 7905490 w 7905490"/>
                  <a:gd name="connsiteY5" fmla="*/ 757913 h 4844073"/>
                  <a:gd name="connsiteX0" fmla="*/ 2344089 w 7867065"/>
                  <a:gd name="connsiteY0" fmla="*/ 2367257 h 4836172"/>
                  <a:gd name="connsiteX1" fmla="*/ 7748193 w 7867065"/>
                  <a:gd name="connsiteY1" fmla="*/ 3711425 h 4836172"/>
                  <a:gd name="connsiteX2" fmla="*/ 4547793 w 7867065"/>
                  <a:gd name="connsiteY2" fmla="*/ 4836137 h 4836172"/>
                  <a:gd name="connsiteX3" fmla="*/ 1347392 w 7867065"/>
                  <a:gd name="connsiteY3" fmla="*/ 4122905 h 4836172"/>
                  <a:gd name="connsiteX4" fmla="*/ 21513 w 7867065"/>
                  <a:gd name="connsiteY4" fmla="*/ 3162785 h 4836172"/>
                  <a:gd name="connsiteX5" fmla="*/ 2289225 w 7867065"/>
                  <a:gd name="connsiteY5" fmla="*/ 611609 h 4836172"/>
                  <a:gd name="connsiteX6" fmla="*/ 7867065 w 7867065"/>
                  <a:gd name="connsiteY6" fmla="*/ 757913 h 4836172"/>
                  <a:gd name="connsiteX0" fmla="*/ 2339610 w 7862586"/>
                  <a:gd name="connsiteY0" fmla="*/ 2367257 h 4836172"/>
                  <a:gd name="connsiteX1" fmla="*/ 7743714 w 7862586"/>
                  <a:gd name="connsiteY1" fmla="*/ 3711425 h 4836172"/>
                  <a:gd name="connsiteX2" fmla="*/ 4543314 w 7862586"/>
                  <a:gd name="connsiteY2" fmla="*/ 4836137 h 4836172"/>
                  <a:gd name="connsiteX3" fmla="*/ 1342913 w 7862586"/>
                  <a:gd name="connsiteY3" fmla="*/ 4122905 h 4836172"/>
                  <a:gd name="connsiteX4" fmla="*/ 17034 w 7862586"/>
                  <a:gd name="connsiteY4" fmla="*/ 3162785 h 4836172"/>
                  <a:gd name="connsiteX5" fmla="*/ 2284746 w 7862586"/>
                  <a:gd name="connsiteY5" fmla="*/ 611609 h 4836172"/>
                  <a:gd name="connsiteX6" fmla="*/ 7862586 w 7862586"/>
                  <a:gd name="connsiteY6" fmla="*/ 757913 h 4836172"/>
                  <a:gd name="connsiteX0" fmla="*/ 2420718 w 7943694"/>
                  <a:gd name="connsiteY0" fmla="*/ 2308255 h 4777170"/>
                  <a:gd name="connsiteX1" fmla="*/ 7824822 w 7943694"/>
                  <a:gd name="connsiteY1" fmla="*/ 3652423 h 4777170"/>
                  <a:gd name="connsiteX2" fmla="*/ 4624422 w 7943694"/>
                  <a:gd name="connsiteY2" fmla="*/ 4777135 h 4777170"/>
                  <a:gd name="connsiteX3" fmla="*/ 1424021 w 7943694"/>
                  <a:gd name="connsiteY3" fmla="*/ 4063903 h 4777170"/>
                  <a:gd name="connsiteX4" fmla="*/ 15846 w 7943694"/>
                  <a:gd name="connsiteY4" fmla="*/ 2866039 h 4777170"/>
                  <a:gd name="connsiteX5" fmla="*/ 2365854 w 7943694"/>
                  <a:gd name="connsiteY5" fmla="*/ 552607 h 4777170"/>
                  <a:gd name="connsiteX6" fmla="*/ 7943694 w 7943694"/>
                  <a:gd name="connsiteY6" fmla="*/ 698911 h 4777170"/>
                  <a:gd name="connsiteX0" fmla="*/ 2465840 w 7988816"/>
                  <a:gd name="connsiteY0" fmla="*/ 2308255 h 4777170"/>
                  <a:gd name="connsiteX1" fmla="*/ 7869944 w 7988816"/>
                  <a:gd name="connsiteY1" fmla="*/ 3652423 h 4777170"/>
                  <a:gd name="connsiteX2" fmla="*/ 4669544 w 7988816"/>
                  <a:gd name="connsiteY2" fmla="*/ 4777135 h 4777170"/>
                  <a:gd name="connsiteX3" fmla="*/ 1469143 w 7988816"/>
                  <a:gd name="connsiteY3" fmla="*/ 4063903 h 4777170"/>
                  <a:gd name="connsiteX4" fmla="*/ 60968 w 7988816"/>
                  <a:gd name="connsiteY4" fmla="*/ 2866039 h 4777170"/>
                  <a:gd name="connsiteX5" fmla="*/ 2410976 w 7988816"/>
                  <a:gd name="connsiteY5" fmla="*/ 552607 h 4777170"/>
                  <a:gd name="connsiteX6" fmla="*/ 7988816 w 7988816"/>
                  <a:gd name="connsiteY6" fmla="*/ 698911 h 4777170"/>
                  <a:gd name="connsiteX0" fmla="*/ 2413160 w 7936136"/>
                  <a:gd name="connsiteY0" fmla="*/ 2308255 h 4777170"/>
                  <a:gd name="connsiteX1" fmla="*/ 7817264 w 7936136"/>
                  <a:gd name="connsiteY1" fmla="*/ 3652423 h 4777170"/>
                  <a:gd name="connsiteX2" fmla="*/ 4616864 w 7936136"/>
                  <a:gd name="connsiteY2" fmla="*/ 4777135 h 4777170"/>
                  <a:gd name="connsiteX3" fmla="*/ 1416463 w 7936136"/>
                  <a:gd name="connsiteY3" fmla="*/ 4063903 h 4777170"/>
                  <a:gd name="connsiteX4" fmla="*/ 8288 w 7936136"/>
                  <a:gd name="connsiteY4" fmla="*/ 2866039 h 4777170"/>
                  <a:gd name="connsiteX5" fmla="*/ 2358296 w 7936136"/>
                  <a:gd name="connsiteY5" fmla="*/ 552607 h 4777170"/>
                  <a:gd name="connsiteX6" fmla="*/ 7936136 w 7936136"/>
                  <a:gd name="connsiteY6" fmla="*/ 698911 h 4777170"/>
                  <a:gd name="connsiteX0" fmla="*/ 2413160 w 7936136"/>
                  <a:gd name="connsiteY0" fmla="*/ 2402212 h 4871127"/>
                  <a:gd name="connsiteX1" fmla="*/ 7817264 w 7936136"/>
                  <a:gd name="connsiteY1" fmla="*/ 3746380 h 4871127"/>
                  <a:gd name="connsiteX2" fmla="*/ 4616864 w 7936136"/>
                  <a:gd name="connsiteY2" fmla="*/ 4871092 h 4871127"/>
                  <a:gd name="connsiteX3" fmla="*/ 1416463 w 7936136"/>
                  <a:gd name="connsiteY3" fmla="*/ 4157860 h 4871127"/>
                  <a:gd name="connsiteX4" fmla="*/ 8288 w 7936136"/>
                  <a:gd name="connsiteY4" fmla="*/ 2959996 h 4871127"/>
                  <a:gd name="connsiteX5" fmla="*/ 2358296 w 7936136"/>
                  <a:gd name="connsiteY5" fmla="*/ 646564 h 4871127"/>
                  <a:gd name="connsiteX6" fmla="*/ 7936136 w 7936136"/>
                  <a:gd name="connsiteY6" fmla="*/ 792868 h 4871127"/>
                  <a:gd name="connsiteX0" fmla="*/ 2413160 w 7936136"/>
                  <a:gd name="connsiteY0" fmla="*/ 2402212 h 4871092"/>
                  <a:gd name="connsiteX1" fmla="*/ 7817264 w 7936136"/>
                  <a:gd name="connsiteY1" fmla="*/ 3746380 h 4871092"/>
                  <a:gd name="connsiteX2" fmla="*/ 4616864 w 7936136"/>
                  <a:gd name="connsiteY2" fmla="*/ 4871092 h 4871092"/>
                  <a:gd name="connsiteX3" fmla="*/ 1416463 w 7936136"/>
                  <a:gd name="connsiteY3" fmla="*/ 4157860 h 4871092"/>
                  <a:gd name="connsiteX4" fmla="*/ 8288 w 7936136"/>
                  <a:gd name="connsiteY4" fmla="*/ 2959996 h 4871092"/>
                  <a:gd name="connsiteX5" fmla="*/ 2358296 w 7936136"/>
                  <a:gd name="connsiteY5" fmla="*/ 646564 h 4871092"/>
                  <a:gd name="connsiteX6" fmla="*/ 7936136 w 7936136"/>
                  <a:gd name="connsiteY6" fmla="*/ 792868 h 4871092"/>
                  <a:gd name="connsiteX0" fmla="*/ 2426925 w 7949901"/>
                  <a:gd name="connsiteY0" fmla="*/ 2402212 h 4871092"/>
                  <a:gd name="connsiteX1" fmla="*/ 7831029 w 7949901"/>
                  <a:gd name="connsiteY1" fmla="*/ 3746380 h 4871092"/>
                  <a:gd name="connsiteX2" fmla="*/ 4630629 w 7949901"/>
                  <a:gd name="connsiteY2" fmla="*/ 4871092 h 4871092"/>
                  <a:gd name="connsiteX3" fmla="*/ 1303756 w 7949901"/>
                  <a:gd name="connsiteY3" fmla="*/ 4253164 h 4871092"/>
                  <a:gd name="connsiteX4" fmla="*/ 22053 w 7949901"/>
                  <a:gd name="connsiteY4" fmla="*/ 2959996 h 4871092"/>
                  <a:gd name="connsiteX5" fmla="*/ 2372061 w 7949901"/>
                  <a:gd name="connsiteY5" fmla="*/ 646564 h 4871092"/>
                  <a:gd name="connsiteX6" fmla="*/ 7949901 w 7949901"/>
                  <a:gd name="connsiteY6" fmla="*/ 792868 h 4871092"/>
                  <a:gd name="connsiteX0" fmla="*/ 2241816 w 7764792"/>
                  <a:gd name="connsiteY0" fmla="*/ 2389981 h 4858861"/>
                  <a:gd name="connsiteX1" fmla="*/ 7645920 w 7764792"/>
                  <a:gd name="connsiteY1" fmla="*/ 3734149 h 4858861"/>
                  <a:gd name="connsiteX2" fmla="*/ 4445520 w 7764792"/>
                  <a:gd name="connsiteY2" fmla="*/ 4858861 h 4858861"/>
                  <a:gd name="connsiteX3" fmla="*/ 1118647 w 7764792"/>
                  <a:gd name="connsiteY3" fmla="*/ 4240933 h 4858861"/>
                  <a:gd name="connsiteX4" fmla="*/ 26652 w 7764792"/>
                  <a:gd name="connsiteY4" fmla="*/ 2693622 h 4858861"/>
                  <a:gd name="connsiteX5" fmla="*/ 2186952 w 7764792"/>
                  <a:gd name="connsiteY5" fmla="*/ 634333 h 4858861"/>
                  <a:gd name="connsiteX6" fmla="*/ 7764792 w 7764792"/>
                  <a:gd name="connsiteY6" fmla="*/ 780637 h 4858861"/>
                  <a:gd name="connsiteX0" fmla="*/ 2244918 w 7767894"/>
                  <a:gd name="connsiteY0" fmla="*/ 2389981 h 4858861"/>
                  <a:gd name="connsiteX1" fmla="*/ 7649022 w 7767894"/>
                  <a:gd name="connsiteY1" fmla="*/ 3734149 h 4858861"/>
                  <a:gd name="connsiteX2" fmla="*/ 4448622 w 7767894"/>
                  <a:gd name="connsiteY2" fmla="*/ 4858861 h 4858861"/>
                  <a:gd name="connsiteX3" fmla="*/ 1079591 w 7767894"/>
                  <a:gd name="connsiteY3" fmla="*/ 4357416 h 4858861"/>
                  <a:gd name="connsiteX4" fmla="*/ 29754 w 7767894"/>
                  <a:gd name="connsiteY4" fmla="*/ 2693622 h 4858861"/>
                  <a:gd name="connsiteX5" fmla="*/ 2190054 w 7767894"/>
                  <a:gd name="connsiteY5" fmla="*/ 634333 h 4858861"/>
                  <a:gd name="connsiteX6" fmla="*/ 7767894 w 7767894"/>
                  <a:gd name="connsiteY6" fmla="*/ 780637 h 4858861"/>
                  <a:gd name="connsiteX0" fmla="*/ 2245878 w 7768854"/>
                  <a:gd name="connsiteY0" fmla="*/ 2413722 h 4882602"/>
                  <a:gd name="connsiteX1" fmla="*/ 7649982 w 7768854"/>
                  <a:gd name="connsiteY1" fmla="*/ 3757890 h 4882602"/>
                  <a:gd name="connsiteX2" fmla="*/ 4449582 w 7768854"/>
                  <a:gd name="connsiteY2" fmla="*/ 4882602 h 4882602"/>
                  <a:gd name="connsiteX3" fmla="*/ 1080551 w 7768854"/>
                  <a:gd name="connsiteY3" fmla="*/ 4381157 h 4882602"/>
                  <a:gd name="connsiteX4" fmla="*/ 30714 w 7768854"/>
                  <a:gd name="connsiteY4" fmla="*/ 2717363 h 4882602"/>
                  <a:gd name="connsiteX5" fmla="*/ 2212972 w 7768854"/>
                  <a:gd name="connsiteY5" fmla="*/ 591890 h 4882602"/>
                  <a:gd name="connsiteX6" fmla="*/ 7768854 w 7768854"/>
                  <a:gd name="connsiteY6" fmla="*/ 804378 h 4882602"/>
                  <a:gd name="connsiteX0" fmla="*/ 2265627 w 7788603"/>
                  <a:gd name="connsiteY0" fmla="*/ 2479052 h 4947932"/>
                  <a:gd name="connsiteX1" fmla="*/ 7669731 w 7788603"/>
                  <a:gd name="connsiteY1" fmla="*/ 3823220 h 4947932"/>
                  <a:gd name="connsiteX2" fmla="*/ 4469331 w 7788603"/>
                  <a:gd name="connsiteY2" fmla="*/ 4947932 h 4947932"/>
                  <a:gd name="connsiteX3" fmla="*/ 1100300 w 7788603"/>
                  <a:gd name="connsiteY3" fmla="*/ 4446487 h 4947932"/>
                  <a:gd name="connsiteX4" fmla="*/ 50463 w 7788603"/>
                  <a:gd name="connsiteY4" fmla="*/ 2782693 h 4947932"/>
                  <a:gd name="connsiteX5" fmla="*/ 2649903 w 7788603"/>
                  <a:gd name="connsiteY5" fmla="*/ 491761 h 4947932"/>
                  <a:gd name="connsiteX6" fmla="*/ 7788603 w 7788603"/>
                  <a:gd name="connsiteY6" fmla="*/ 869708 h 4947932"/>
                  <a:gd name="connsiteX0" fmla="*/ 2300544 w 7823520"/>
                  <a:gd name="connsiteY0" fmla="*/ 2479052 h 4947932"/>
                  <a:gd name="connsiteX1" fmla="*/ 7704648 w 7823520"/>
                  <a:gd name="connsiteY1" fmla="*/ 3823220 h 4947932"/>
                  <a:gd name="connsiteX2" fmla="*/ 4504248 w 7823520"/>
                  <a:gd name="connsiteY2" fmla="*/ 4947932 h 4947932"/>
                  <a:gd name="connsiteX3" fmla="*/ 1135217 w 7823520"/>
                  <a:gd name="connsiteY3" fmla="*/ 4446487 h 4947932"/>
                  <a:gd name="connsiteX4" fmla="*/ 85380 w 7823520"/>
                  <a:gd name="connsiteY4" fmla="*/ 2782693 h 4947932"/>
                  <a:gd name="connsiteX5" fmla="*/ 2684820 w 7823520"/>
                  <a:gd name="connsiteY5" fmla="*/ 491761 h 4947932"/>
                  <a:gd name="connsiteX6" fmla="*/ 7823520 w 7823520"/>
                  <a:gd name="connsiteY6" fmla="*/ 869708 h 4947932"/>
                  <a:gd name="connsiteX0" fmla="*/ 2364742 w 7887718"/>
                  <a:gd name="connsiteY0" fmla="*/ 2476785 h 4945665"/>
                  <a:gd name="connsiteX1" fmla="*/ 7768846 w 7887718"/>
                  <a:gd name="connsiteY1" fmla="*/ 3820953 h 4945665"/>
                  <a:gd name="connsiteX2" fmla="*/ 4568446 w 7887718"/>
                  <a:gd name="connsiteY2" fmla="*/ 4945665 h 4945665"/>
                  <a:gd name="connsiteX3" fmla="*/ 1199415 w 7887718"/>
                  <a:gd name="connsiteY3" fmla="*/ 4444220 h 4945665"/>
                  <a:gd name="connsiteX4" fmla="*/ 80814 w 7887718"/>
                  <a:gd name="connsiteY4" fmla="*/ 2739460 h 4945665"/>
                  <a:gd name="connsiteX5" fmla="*/ 2749018 w 7887718"/>
                  <a:gd name="connsiteY5" fmla="*/ 489494 h 4945665"/>
                  <a:gd name="connsiteX6" fmla="*/ 7887718 w 7887718"/>
                  <a:gd name="connsiteY6" fmla="*/ 867441 h 4945665"/>
                  <a:gd name="connsiteX0" fmla="*/ 2333036 w 7856012"/>
                  <a:gd name="connsiteY0" fmla="*/ 2476785 h 4945665"/>
                  <a:gd name="connsiteX1" fmla="*/ 7737140 w 7856012"/>
                  <a:gd name="connsiteY1" fmla="*/ 3820953 h 4945665"/>
                  <a:gd name="connsiteX2" fmla="*/ 4536740 w 7856012"/>
                  <a:gd name="connsiteY2" fmla="*/ 4945665 h 4945665"/>
                  <a:gd name="connsiteX3" fmla="*/ 1148062 w 7856012"/>
                  <a:gd name="connsiteY3" fmla="*/ 4546637 h 4945665"/>
                  <a:gd name="connsiteX4" fmla="*/ 49108 w 7856012"/>
                  <a:gd name="connsiteY4" fmla="*/ 2739460 h 4945665"/>
                  <a:gd name="connsiteX5" fmla="*/ 2717312 w 7856012"/>
                  <a:gd name="connsiteY5" fmla="*/ 489494 h 4945665"/>
                  <a:gd name="connsiteX6" fmla="*/ 7856012 w 7856012"/>
                  <a:gd name="connsiteY6" fmla="*/ 867441 h 4945665"/>
                  <a:gd name="connsiteX0" fmla="*/ 2346539 w 7869515"/>
                  <a:gd name="connsiteY0" fmla="*/ 2476785 h 4945665"/>
                  <a:gd name="connsiteX1" fmla="*/ 7750643 w 7869515"/>
                  <a:gd name="connsiteY1" fmla="*/ 3820953 h 4945665"/>
                  <a:gd name="connsiteX2" fmla="*/ 4550243 w 7869515"/>
                  <a:gd name="connsiteY2" fmla="*/ 4945665 h 4945665"/>
                  <a:gd name="connsiteX3" fmla="*/ 1033861 w 7869515"/>
                  <a:gd name="connsiteY3" fmla="*/ 4546637 h 4945665"/>
                  <a:gd name="connsiteX4" fmla="*/ 62611 w 7869515"/>
                  <a:gd name="connsiteY4" fmla="*/ 2739460 h 4945665"/>
                  <a:gd name="connsiteX5" fmla="*/ 2730815 w 7869515"/>
                  <a:gd name="connsiteY5" fmla="*/ 489494 h 4945665"/>
                  <a:gd name="connsiteX6" fmla="*/ 7869515 w 7869515"/>
                  <a:gd name="connsiteY6" fmla="*/ 867441 h 4945665"/>
                  <a:gd name="connsiteX0" fmla="*/ 2355751 w 7878727"/>
                  <a:gd name="connsiteY0" fmla="*/ 2485318 h 4954198"/>
                  <a:gd name="connsiteX1" fmla="*/ 7759855 w 7878727"/>
                  <a:gd name="connsiteY1" fmla="*/ 3829486 h 4954198"/>
                  <a:gd name="connsiteX2" fmla="*/ 4559455 w 7878727"/>
                  <a:gd name="connsiteY2" fmla="*/ 4954198 h 4954198"/>
                  <a:gd name="connsiteX3" fmla="*/ 1043073 w 7878727"/>
                  <a:gd name="connsiteY3" fmla="*/ 4555170 h 4954198"/>
                  <a:gd name="connsiteX4" fmla="*/ 61999 w 7878727"/>
                  <a:gd name="connsiteY4" fmla="*/ 2901618 h 4954198"/>
                  <a:gd name="connsiteX5" fmla="*/ 2740027 w 7878727"/>
                  <a:gd name="connsiteY5" fmla="*/ 498027 h 4954198"/>
                  <a:gd name="connsiteX6" fmla="*/ 7878727 w 7878727"/>
                  <a:gd name="connsiteY6" fmla="*/ 875974 h 4954198"/>
                  <a:gd name="connsiteX0" fmla="*/ 2401973 w 7924949"/>
                  <a:gd name="connsiteY0" fmla="*/ 2487608 h 4956488"/>
                  <a:gd name="connsiteX1" fmla="*/ 7806077 w 7924949"/>
                  <a:gd name="connsiteY1" fmla="*/ 3831776 h 4956488"/>
                  <a:gd name="connsiteX2" fmla="*/ 4605677 w 7924949"/>
                  <a:gd name="connsiteY2" fmla="*/ 4956488 h 4956488"/>
                  <a:gd name="connsiteX3" fmla="*/ 1089295 w 7924949"/>
                  <a:gd name="connsiteY3" fmla="*/ 4557460 h 4956488"/>
                  <a:gd name="connsiteX4" fmla="*/ 59103 w 7924949"/>
                  <a:gd name="connsiteY4" fmla="*/ 2944875 h 4956488"/>
                  <a:gd name="connsiteX5" fmla="*/ 2786249 w 7924949"/>
                  <a:gd name="connsiteY5" fmla="*/ 500317 h 4956488"/>
                  <a:gd name="connsiteX6" fmla="*/ 7924949 w 7924949"/>
                  <a:gd name="connsiteY6" fmla="*/ 878264 h 4956488"/>
                  <a:gd name="connsiteX0" fmla="*/ 2401973 w 7924949"/>
                  <a:gd name="connsiteY0" fmla="*/ 2494511 h 4963391"/>
                  <a:gd name="connsiteX1" fmla="*/ 7806077 w 7924949"/>
                  <a:gd name="connsiteY1" fmla="*/ 3838679 h 4963391"/>
                  <a:gd name="connsiteX2" fmla="*/ 4605677 w 7924949"/>
                  <a:gd name="connsiteY2" fmla="*/ 4963391 h 4963391"/>
                  <a:gd name="connsiteX3" fmla="*/ 1089295 w 7924949"/>
                  <a:gd name="connsiteY3" fmla="*/ 4564363 h 4963391"/>
                  <a:gd name="connsiteX4" fmla="*/ 59103 w 7924949"/>
                  <a:gd name="connsiteY4" fmla="*/ 2951778 h 4963391"/>
                  <a:gd name="connsiteX5" fmla="*/ 2786249 w 7924949"/>
                  <a:gd name="connsiteY5" fmla="*/ 507220 h 4963391"/>
                  <a:gd name="connsiteX6" fmla="*/ 7924949 w 7924949"/>
                  <a:gd name="connsiteY6" fmla="*/ 885167 h 496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24949" h="4963391">
                    <a:moveTo>
                      <a:pt x="2401973" y="2494511"/>
                    </a:moveTo>
                    <a:cubicBezTo>
                      <a:pt x="6272171" y="941555"/>
                      <a:pt x="8014865" y="3180311"/>
                      <a:pt x="7806077" y="3838679"/>
                    </a:cubicBezTo>
                    <a:cubicBezTo>
                      <a:pt x="7597289" y="4497047"/>
                      <a:pt x="5587133" y="4958819"/>
                      <a:pt x="4605677" y="4963391"/>
                    </a:cubicBezTo>
                    <a:cubicBezTo>
                      <a:pt x="3999125" y="4199867"/>
                      <a:pt x="1843675" y="4843255"/>
                      <a:pt x="1089295" y="4564363"/>
                    </a:cubicBezTo>
                    <a:cubicBezTo>
                      <a:pt x="572659" y="4267183"/>
                      <a:pt x="-223723" y="3627968"/>
                      <a:pt x="59103" y="2951778"/>
                    </a:cubicBezTo>
                    <a:cubicBezTo>
                      <a:pt x="341929" y="2275588"/>
                      <a:pt x="1573509" y="872139"/>
                      <a:pt x="2786249" y="507220"/>
                    </a:cubicBezTo>
                    <a:cubicBezTo>
                      <a:pt x="3998989" y="142301"/>
                      <a:pt x="5747153" y="-590065"/>
                      <a:pt x="7924949" y="885167"/>
                    </a:cubicBezTo>
                  </a:path>
                </a:pathLst>
              </a:custGeom>
              <a:noFill/>
              <a:ln w="571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Freeform: Shape 3">
                <a:extLst>
                  <a:ext uri="{FF2B5EF4-FFF2-40B4-BE49-F238E27FC236}">
                    <a16:creationId xmlns:a16="http://schemas.microsoft.com/office/drawing/2014/main" id="{6A1616F8-FC6A-4ADE-AB53-F03CE122645D}"/>
                  </a:ext>
                </a:extLst>
              </p:cNvPr>
              <p:cNvSpPr/>
              <p:nvPr/>
            </p:nvSpPr>
            <p:spPr>
              <a:xfrm>
                <a:off x="2847405" y="1588527"/>
                <a:ext cx="4940007" cy="2262840"/>
              </a:xfrm>
              <a:custGeom>
                <a:avLst/>
                <a:gdLst>
                  <a:gd name="connsiteX0" fmla="*/ 6333869 w 6333869"/>
                  <a:gd name="connsiteY0" fmla="*/ 1060961 h 2905574"/>
                  <a:gd name="connsiteX1" fmla="*/ 4093589 w 6333869"/>
                  <a:gd name="connsiteY1" fmla="*/ 257 h 2905574"/>
                  <a:gd name="connsiteX2" fmla="*/ 518285 w 6333869"/>
                  <a:gd name="connsiteY2" fmla="*/ 1143257 h 2905574"/>
                  <a:gd name="connsiteX3" fmla="*/ 317117 w 6333869"/>
                  <a:gd name="connsiteY3" fmla="*/ 2871473 h 2905574"/>
                  <a:gd name="connsiteX4" fmla="*/ 3343781 w 6333869"/>
                  <a:gd name="connsiteY4" fmla="*/ 2304545 h 2905574"/>
                  <a:gd name="connsiteX5" fmla="*/ 4377053 w 6333869"/>
                  <a:gd name="connsiteY5" fmla="*/ 2450849 h 2905574"/>
                  <a:gd name="connsiteX0" fmla="*/ 6305278 w 6305278"/>
                  <a:gd name="connsiteY0" fmla="*/ 1060961 h 2923241"/>
                  <a:gd name="connsiteX1" fmla="*/ 4064998 w 6305278"/>
                  <a:gd name="connsiteY1" fmla="*/ 257 h 2923241"/>
                  <a:gd name="connsiteX2" fmla="*/ 489694 w 6305278"/>
                  <a:gd name="connsiteY2" fmla="*/ 1143257 h 2923241"/>
                  <a:gd name="connsiteX3" fmla="*/ 334246 w 6305278"/>
                  <a:gd name="connsiteY3" fmla="*/ 2889761 h 2923241"/>
                  <a:gd name="connsiteX4" fmla="*/ 3315190 w 6305278"/>
                  <a:gd name="connsiteY4" fmla="*/ 2304545 h 2923241"/>
                  <a:gd name="connsiteX5" fmla="*/ 4348462 w 6305278"/>
                  <a:gd name="connsiteY5" fmla="*/ 2450849 h 2923241"/>
                  <a:gd name="connsiteX0" fmla="*/ 6301622 w 6301622"/>
                  <a:gd name="connsiteY0" fmla="*/ 1060961 h 3105215"/>
                  <a:gd name="connsiteX1" fmla="*/ 4061342 w 6301622"/>
                  <a:gd name="connsiteY1" fmla="*/ 257 h 3105215"/>
                  <a:gd name="connsiteX2" fmla="*/ 486038 w 6301622"/>
                  <a:gd name="connsiteY2" fmla="*/ 1143257 h 3105215"/>
                  <a:gd name="connsiteX3" fmla="*/ 330590 w 6301622"/>
                  <a:gd name="connsiteY3" fmla="*/ 2889761 h 3105215"/>
                  <a:gd name="connsiteX4" fmla="*/ 3311534 w 6301622"/>
                  <a:gd name="connsiteY4" fmla="*/ 2304545 h 3105215"/>
                  <a:gd name="connsiteX5" fmla="*/ 4344806 w 6301622"/>
                  <a:gd name="connsiteY5" fmla="*/ 2450849 h 3105215"/>
                  <a:gd name="connsiteX0" fmla="*/ 6301622 w 6301622"/>
                  <a:gd name="connsiteY0" fmla="*/ 1060961 h 3119701"/>
                  <a:gd name="connsiteX1" fmla="*/ 4061342 w 6301622"/>
                  <a:gd name="connsiteY1" fmla="*/ 257 h 3119701"/>
                  <a:gd name="connsiteX2" fmla="*/ 486038 w 6301622"/>
                  <a:gd name="connsiteY2" fmla="*/ 1143257 h 3119701"/>
                  <a:gd name="connsiteX3" fmla="*/ 330590 w 6301622"/>
                  <a:gd name="connsiteY3" fmla="*/ 2889761 h 3119701"/>
                  <a:gd name="connsiteX4" fmla="*/ 3311534 w 6301622"/>
                  <a:gd name="connsiteY4" fmla="*/ 2304545 h 3119701"/>
                  <a:gd name="connsiteX5" fmla="*/ 4344806 w 6301622"/>
                  <a:gd name="connsiteY5" fmla="*/ 2450849 h 3119701"/>
                  <a:gd name="connsiteX0" fmla="*/ 6415831 w 6415831"/>
                  <a:gd name="connsiteY0" fmla="*/ 1060961 h 3024027"/>
                  <a:gd name="connsiteX1" fmla="*/ 4175551 w 6415831"/>
                  <a:gd name="connsiteY1" fmla="*/ 257 h 3024027"/>
                  <a:gd name="connsiteX2" fmla="*/ 600247 w 6415831"/>
                  <a:gd name="connsiteY2" fmla="*/ 1143257 h 3024027"/>
                  <a:gd name="connsiteX3" fmla="*/ 271063 w 6415831"/>
                  <a:gd name="connsiteY3" fmla="*/ 2798321 h 3024027"/>
                  <a:gd name="connsiteX4" fmla="*/ 3425743 w 6415831"/>
                  <a:gd name="connsiteY4" fmla="*/ 2304545 h 3024027"/>
                  <a:gd name="connsiteX5" fmla="*/ 4459015 w 6415831"/>
                  <a:gd name="connsiteY5" fmla="*/ 2450849 h 3024027"/>
                  <a:gd name="connsiteX0" fmla="*/ 6384882 w 6384882"/>
                  <a:gd name="connsiteY0" fmla="*/ 1015265 h 2978331"/>
                  <a:gd name="connsiteX1" fmla="*/ 3449658 w 6384882"/>
                  <a:gd name="connsiteY1" fmla="*/ 281 h 2978331"/>
                  <a:gd name="connsiteX2" fmla="*/ 569298 w 6384882"/>
                  <a:gd name="connsiteY2" fmla="*/ 1097561 h 2978331"/>
                  <a:gd name="connsiteX3" fmla="*/ 240114 w 6384882"/>
                  <a:gd name="connsiteY3" fmla="*/ 2752625 h 2978331"/>
                  <a:gd name="connsiteX4" fmla="*/ 3394794 w 6384882"/>
                  <a:gd name="connsiteY4" fmla="*/ 2258849 h 2978331"/>
                  <a:gd name="connsiteX5" fmla="*/ 4428066 w 6384882"/>
                  <a:gd name="connsiteY5" fmla="*/ 2405153 h 2978331"/>
                  <a:gd name="connsiteX0" fmla="*/ 6384882 w 6384882"/>
                  <a:gd name="connsiteY0" fmla="*/ 1015133 h 2978199"/>
                  <a:gd name="connsiteX1" fmla="*/ 3449658 w 6384882"/>
                  <a:gd name="connsiteY1" fmla="*/ 149 h 2978199"/>
                  <a:gd name="connsiteX2" fmla="*/ 569298 w 6384882"/>
                  <a:gd name="connsiteY2" fmla="*/ 1097429 h 2978199"/>
                  <a:gd name="connsiteX3" fmla="*/ 240114 w 6384882"/>
                  <a:gd name="connsiteY3" fmla="*/ 2752493 h 2978199"/>
                  <a:gd name="connsiteX4" fmla="*/ 3394794 w 6384882"/>
                  <a:gd name="connsiteY4" fmla="*/ 2258717 h 2978199"/>
                  <a:gd name="connsiteX5" fmla="*/ 4428066 w 6384882"/>
                  <a:gd name="connsiteY5" fmla="*/ 2405021 h 2978199"/>
                  <a:gd name="connsiteX0" fmla="*/ 6384882 w 6384882"/>
                  <a:gd name="connsiteY0" fmla="*/ 1054523 h 3017589"/>
                  <a:gd name="connsiteX1" fmla="*/ 3449658 w 6384882"/>
                  <a:gd name="connsiteY1" fmla="*/ 39539 h 3017589"/>
                  <a:gd name="connsiteX2" fmla="*/ 569298 w 6384882"/>
                  <a:gd name="connsiteY2" fmla="*/ 1136819 h 3017589"/>
                  <a:gd name="connsiteX3" fmla="*/ 240114 w 6384882"/>
                  <a:gd name="connsiteY3" fmla="*/ 2791883 h 3017589"/>
                  <a:gd name="connsiteX4" fmla="*/ 3394794 w 6384882"/>
                  <a:gd name="connsiteY4" fmla="*/ 2298107 h 3017589"/>
                  <a:gd name="connsiteX5" fmla="*/ 4428066 w 6384882"/>
                  <a:gd name="connsiteY5" fmla="*/ 2444411 h 3017589"/>
                  <a:gd name="connsiteX0" fmla="*/ 6288154 w 6288154"/>
                  <a:gd name="connsiteY0" fmla="*/ 1054523 h 3027882"/>
                  <a:gd name="connsiteX1" fmla="*/ 3352930 w 6288154"/>
                  <a:gd name="connsiteY1" fmla="*/ 39539 h 3027882"/>
                  <a:gd name="connsiteX2" fmla="*/ 472570 w 6288154"/>
                  <a:gd name="connsiteY2" fmla="*/ 1136819 h 3027882"/>
                  <a:gd name="connsiteX3" fmla="*/ 143386 w 6288154"/>
                  <a:gd name="connsiteY3" fmla="*/ 2791883 h 3027882"/>
                  <a:gd name="connsiteX4" fmla="*/ 1926465 w 6288154"/>
                  <a:gd name="connsiteY4" fmla="*/ 2965619 h 3027882"/>
                  <a:gd name="connsiteX5" fmla="*/ 3298066 w 6288154"/>
                  <a:gd name="connsiteY5" fmla="*/ 2298107 h 3027882"/>
                  <a:gd name="connsiteX6" fmla="*/ 4331338 w 6288154"/>
                  <a:gd name="connsiteY6" fmla="*/ 2444411 h 3027882"/>
                  <a:gd name="connsiteX0" fmla="*/ 6358416 w 6358416"/>
                  <a:gd name="connsiteY0" fmla="*/ 1050330 h 2988391"/>
                  <a:gd name="connsiteX1" fmla="*/ 3352930 w 6358416"/>
                  <a:gd name="connsiteY1" fmla="*/ 48 h 2988391"/>
                  <a:gd name="connsiteX2" fmla="*/ 472570 w 6358416"/>
                  <a:gd name="connsiteY2" fmla="*/ 1097328 h 2988391"/>
                  <a:gd name="connsiteX3" fmla="*/ 143386 w 6358416"/>
                  <a:gd name="connsiteY3" fmla="*/ 2752392 h 2988391"/>
                  <a:gd name="connsiteX4" fmla="*/ 1926465 w 6358416"/>
                  <a:gd name="connsiteY4" fmla="*/ 2926128 h 2988391"/>
                  <a:gd name="connsiteX5" fmla="*/ 3298066 w 6358416"/>
                  <a:gd name="connsiteY5" fmla="*/ 2258616 h 2988391"/>
                  <a:gd name="connsiteX6" fmla="*/ 4331338 w 6358416"/>
                  <a:gd name="connsiteY6" fmla="*/ 2404920 h 2988391"/>
                  <a:gd name="connsiteX0" fmla="*/ 6366413 w 6366413"/>
                  <a:gd name="connsiteY0" fmla="*/ 1129747 h 3067808"/>
                  <a:gd name="connsiteX1" fmla="*/ 3536583 w 6366413"/>
                  <a:gd name="connsiteY1" fmla="*/ 44 h 3067808"/>
                  <a:gd name="connsiteX2" fmla="*/ 480567 w 6366413"/>
                  <a:gd name="connsiteY2" fmla="*/ 1176745 h 3067808"/>
                  <a:gd name="connsiteX3" fmla="*/ 151383 w 6366413"/>
                  <a:gd name="connsiteY3" fmla="*/ 2831809 h 3067808"/>
                  <a:gd name="connsiteX4" fmla="*/ 1934462 w 6366413"/>
                  <a:gd name="connsiteY4" fmla="*/ 3005545 h 3067808"/>
                  <a:gd name="connsiteX5" fmla="*/ 3306063 w 6366413"/>
                  <a:gd name="connsiteY5" fmla="*/ 2338033 h 3067808"/>
                  <a:gd name="connsiteX6" fmla="*/ 4339335 w 6366413"/>
                  <a:gd name="connsiteY6" fmla="*/ 2484337 h 3067808"/>
                  <a:gd name="connsiteX0" fmla="*/ 6366413 w 6366413"/>
                  <a:gd name="connsiteY0" fmla="*/ 1094452 h 3032513"/>
                  <a:gd name="connsiteX1" fmla="*/ 3536583 w 6366413"/>
                  <a:gd name="connsiteY1" fmla="*/ 47 h 3032513"/>
                  <a:gd name="connsiteX2" fmla="*/ 480567 w 6366413"/>
                  <a:gd name="connsiteY2" fmla="*/ 1141450 h 3032513"/>
                  <a:gd name="connsiteX3" fmla="*/ 151383 w 6366413"/>
                  <a:gd name="connsiteY3" fmla="*/ 2796514 h 3032513"/>
                  <a:gd name="connsiteX4" fmla="*/ 1934462 w 6366413"/>
                  <a:gd name="connsiteY4" fmla="*/ 2970250 h 3032513"/>
                  <a:gd name="connsiteX5" fmla="*/ 3306063 w 6366413"/>
                  <a:gd name="connsiteY5" fmla="*/ 2302738 h 3032513"/>
                  <a:gd name="connsiteX6" fmla="*/ 4339335 w 6366413"/>
                  <a:gd name="connsiteY6" fmla="*/ 2449042 h 3032513"/>
                  <a:gd name="connsiteX0" fmla="*/ 6368470 w 6368470"/>
                  <a:gd name="connsiteY0" fmla="*/ 1103273 h 3041334"/>
                  <a:gd name="connsiteX1" fmla="*/ 3582554 w 6368470"/>
                  <a:gd name="connsiteY1" fmla="*/ 44 h 3041334"/>
                  <a:gd name="connsiteX2" fmla="*/ 482624 w 6368470"/>
                  <a:gd name="connsiteY2" fmla="*/ 1150271 h 3041334"/>
                  <a:gd name="connsiteX3" fmla="*/ 153440 w 6368470"/>
                  <a:gd name="connsiteY3" fmla="*/ 2805335 h 3041334"/>
                  <a:gd name="connsiteX4" fmla="*/ 1936519 w 6368470"/>
                  <a:gd name="connsiteY4" fmla="*/ 2979071 h 3041334"/>
                  <a:gd name="connsiteX5" fmla="*/ 3308120 w 6368470"/>
                  <a:gd name="connsiteY5" fmla="*/ 2311559 h 3041334"/>
                  <a:gd name="connsiteX6" fmla="*/ 4341392 w 6368470"/>
                  <a:gd name="connsiteY6" fmla="*/ 2457863 h 3041334"/>
                  <a:gd name="connsiteX0" fmla="*/ 6368470 w 6368470"/>
                  <a:gd name="connsiteY0" fmla="*/ 1103311 h 3041372"/>
                  <a:gd name="connsiteX1" fmla="*/ 3582554 w 6368470"/>
                  <a:gd name="connsiteY1" fmla="*/ 82 h 3041372"/>
                  <a:gd name="connsiteX2" fmla="*/ 482624 w 6368470"/>
                  <a:gd name="connsiteY2" fmla="*/ 1150309 h 3041372"/>
                  <a:gd name="connsiteX3" fmla="*/ 153440 w 6368470"/>
                  <a:gd name="connsiteY3" fmla="*/ 2805373 h 3041372"/>
                  <a:gd name="connsiteX4" fmla="*/ 1936519 w 6368470"/>
                  <a:gd name="connsiteY4" fmla="*/ 2979109 h 3041372"/>
                  <a:gd name="connsiteX5" fmla="*/ 3308120 w 6368470"/>
                  <a:gd name="connsiteY5" fmla="*/ 2311597 h 3041372"/>
                  <a:gd name="connsiteX6" fmla="*/ 4341392 w 6368470"/>
                  <a:gd name="connsiteY6" fmla="*/ 2457901 h 3041372"/>
                  <a:gd name="connsiteX0" fmla="*/ 6368470 w 6368470"/>
                  <a:gd name="connsiteY0" fmla="*/ 1103311 h 3041372"/>
                  <a:gd name="connsiteX1" fmla="*/ 3582554 w 6368470"/>
                  <a:gd name="connsiteY1" fmla="*/ 82 h 3041372"/>
                  <a:gd name="connsiteX2" fmla="*/ 482624 w 6368470"/>
                  <a:gd name="connsiteY2" fmla="*/ 1150309 h 3041372"/>
                  <a:gd name="connsiteX3" fmla="*/ 153440 w 6368470"/>
                  <a:gd name="connsiteY3" fmla="*/ 2805373 h 3041372"/>
                  <a:gd name="connsiteX4" fmla="*/ 1936519 w 6368470"/>
                  <a:gd name="connsiteY4" fmla="*/ 2979109 h 3041372"/>
                  <a:gd name="connsiteX5" fmla="*/ 3308120 w 6368470"/>
                  <a:gd name="connsiteY5" fmla="*/ 2311597 h 304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68470" h="3041372">
                    <a:moveTo>
                      <a:pt x="6368470" y="1103311"/>
                    </a:moveTo>
                    <a:cubicBezTo>
                      <a:pt x="5106742" y="546461"/>
                      <a:pt x="4563528" y="-7751"/>
                      <a:pt x="3582554" y="82"/>
                    </a:cubicBezTo>
                    <a:cubicBezTo>
                      <a:pt x="2601580" y="7915"/>
                      <a:pt x="1054143" y="682761"/>
                      <a:pt x="482624" y="1150309"/>
                    </a:cubicBezTo>
                    <a:cubicBezTo>
                      <a:pt x="-88895" y="1617857"/>
                      <a:pt x="-88876" y="2500573"/>
                      <a:pt x="153440" y="2805373"/>
                    </a:cubicBezTo>
                    <a:cubicBezTo>
                      <a:pt x="395756" y="3110173"/>
                      <a:pt x="1410739" y="3061405"/>
                      <a:pt x="1936519" y="2979109"/>
                    </a:cubicBezTo>
                    <a:cubicBezTo>
                      <a:pt x="2462299" y="2896813"/>
                      <a:pt x="2907308" y="2398465"/>
                      <a:pt x="3308120" y="2311597"/>
                    </a:cubicBezTo>
                  </a:path>
                </a:pathLst>
              </a:custGeom>
              <a:noFill/>
              <a:ln w="254000">
                <a:solidFill>
                  <a:schemeClr val="bg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8" name="Group 7">
            <a:extLst>
              <a:ext uri="{FF2B5EF4-FFF2-40B4-BE49-F238E27FC236}">
                <a16:creationId xmlns:a16="http://schemas.microsoft.com/office/drawing/2014/main" id="{1F57D878-A8F4-486B-9EC3-6362EF948D9F}"/>
              </a:ext>
            </a:extLst>
          </p:cNvPr>
          <p:cNvGrpSpPr/>
          <p:nvPr/>
        </p:nvGrpSpPr>
        <p:grpSpPr>
          <a:xfrm>
            <a:off x="5839414" y="2604553"/>
            <a:ext cx="732774" cy="596813"/>
            <a:chOff x="5500177" y="3510174"/>
            <a:chExt cx="819596" cy="692662"/>
          </a:xfrm>
        </p:grpSpPr>
        <p:sp>
          <p:nvSpPr>
            <p:cNvPr id="6" name="Freeform: Shape 5">
              <a:extLst>
                <a:ext uri="{FF2B5EF4-FFF2-40B4-BE49-F238E27FC236}">
                  <a16:creationId xmlns:a16="http://schemas.microsoft.com/office/drawing/2014/main" id="{78B51FF3-8DF1-4A4A-9AB2-289562C96AD7}"/>
                </a:ext>
              </a:extLst>
            </p:cNvPr>
            <p:cNvSpPr/>
            <p:nvPr/>
          </p:nvSpPr>
          <p:spPr>
            <a:xfrm rot="1654848">
              <a:off x="5500177" y="3713466"/>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Freeform: Shape 6">
              <a:extLst>
                <a:ext uri="{FF2B5EF4-FFF2-40B4-BE49-F238E27FC236}">
                  <a16:creationId xmlns:a16="http://schemas.microsoft.com/office/drawing/2014/main" id="{47C40F88-6262-4860-A0DA-CA9A6FF27B32}"/>
                </a:ext>
              </a:extLst>
            </p:cNvPr>
            <p:cNvSpPr/>
            <p:nvPr/>
          </p:nvSpPr>
          <p:spPr>
            <a:xfrm>
              <a:off x="5607176" y="358344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5B0F378A-B6E9-4C08-ACCE-9F984361B143}"/>
                </a:ext>
              </a:extLst>
            </p:cNvPr>
            <p:cNvSpPr/>
            <p:nvPr/>
          </p:nvSpPr>
          <p:spPr>
            <a:xfrm rot="1123321">
              <a:off x="5649514" y="35101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DAD5BB9D-3B24-412F-A040-D0272ED77C6B}"/>
                </a:ext>
              </a:extLst>
            </p:cNvPr>
            <p:cNvSpPr/>
            <p:nvPr/>
          </p:nvSpPr>
          <p:spPr>
            <a:xfrm rot="4403443" flipH="1">
              <a:off x="5682190" y="354603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29F4F084-8B46-40C0-B7A8-5424B4FD793E}"/>
                </a:ext>
              </a:extLst>
            </p:cNvPr>
            <p:cNvSpPr/>
            <p:nvPr/>
          </p:nvSpPr>
          <p:spPr>
            <a:xfrm rot="5908006">
              <a:off x="5698975" y="35992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71B0CAE9-1FDC-483F-A1A8-B7CFC4ECE69B}"/>
                </a:ext>
              </a:extLst>
            </p:cNvPr>
            <p:cNvSpPr/>
            <p:nvPr/>
          </p:nvSpPr>
          <p:spPr>
            <a:xfrm rot="18300740">
              <a:off x="5557866" y="351652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676D839-2CA0-4268-BCC4-DDA0BC33CB04}"/>
                </a:ext>
              </a:extLst>
            </p:cNvPr>
            <p:cNvSpPr/>
            <p:nvPr/>
          </p:nvSpPr>
          <p:spPr>
            <a:xfrm rot="2245998">
              <a:off x="5748469" y="3846222"/>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EB6C0693-779D-42CD-8EA2-B5D96C4BF17D}"/>
                </a:ext>
              </a:extLst>
            </p:cNvPr>
            <p:cNvSpPr/>
            <p:nvPr/>
          </p:nvSpPr>
          <p:spPr>
            <a:xfrm rot="591150">
              <a:off x="5881145" y="3724161"/>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B5741474-EB3E-4CB1-A9EA-253AD86B57CF}"/>
                </a:ext>
              </a:extLst>
            </p:cNvPr>
            <p:cNvSpPr/>
            <p:nvPr/>
          </p:nvSpPr>
          <p:spPr>
            <a:xfrm rot="1714471">
              <a:off x="5935396" y="3659216"/>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3858221A-EF6F-46DE-976E-95C2FA4973CB}"/>
                </a:ext>
              </a:extLst>
            </p:cNvPr>
            <p:cNvSpPr/>
            <p:nvPr/>
          </p:nvSpPr>
          <p:spPr>
            <a:xfrm rot="4994593" flipH="1">
              <a:off x="5961384" y="370095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B61A9514-3CC7-4415-8078-EDFD55C89EA4}"/>
                </a:ext>
              </a:extLst>
            </p:cNvPr>
            <p:cNvSpPr/>
            <p:nvPr/>
          </p:nvSpPr>
          <p:spPr>
            <a:xfrm rot="6499156">
              <a:off x="5968821" y="37562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CB3304DE-ADE5-4209-AE21-654A394EB61A}"/>
                </a:ext>
              </a:extLst>
            </p:cNvPr>
            <p:cNvSpPr/>
            <p:nvPr/>
          </p:nvSpPr>
          <p:spPr>
            <a:xfrm rot="18891890">
              <a:off x="5843941" y="365061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BC98E405-74A0-46E6-AA2B-9A473F5F4CED}"/>
                </a:ext>
              </a:extLst>
            </p:cNvPr>
            <p:cNvSpPr/>
            <p:nvPr/>
          </p:nvSpPr>
          <p:spPr>
            <a:xfrm rot="2384584">
              <a:off x="5993555" y="3999863"/>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FF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54ACF9E2-93F0-42FD-B990-BE151EA269D6}"/>
                </a:ext>
              </a:extLst>
            </p:cNvPr>
            <p:cNvSpPr/>
            <p:nvPr/>
          </p:nvSpPr>
          <p:spPr>
            <a:xfrm rot="729736">
              <a:off x="6132025" y="3880298"/>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7C92DFAD-D77E-4C57-95BD-5447A42A673E}"/>
                </a:ext>
              </a:extLst>
            </p:cNvPr>
            <p:cNvSpPr/>
            <p:nvPr/>
          </p:nvSpPr>
          <p:spPr>
            <a:xfrm rot="1853057">
              <a:off x="6188849" y="3817593"/>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0913A9-75D9-43A5-8777-E54B7ED42A6E}"/>
                </a:ext>
              </a:extLst>
            </p:cNvPr>
            <p:cNvSpPr/>
            <p:nvPr/>
          </p:nvSpPr>
          <p:spPr>
            <a:xfrm rot="5133179" flipH="1">
              <a:off x="6213130" y="386053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B653631-7366-4BDB-9796-38AEA44A210C}"/>
                </a:ext>
              </a:extLst>
            </p:cNvPr>
            <p:cNvSpPr/>
            <p:nvPr/>
          </p:nvSpPr>
          <p:spPr>
            <a:xfrm rot="6637742">
              <a:off x="6218334" y="391606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D1FDD278-8FA3-45CD-BA0C-78A44A59B324}"/>
                </a:ext>
              </a:extLst>
            </p:cNvPr>
            <p:cNvSpPr/>
            <p:nvPr/>
          </p:nvSpPr>
          <p:spPr>
            <a:xfrm rot="19030476">
              <a:off x="6097812" y="380550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0" name="Freeform: Shape 29">
            <a:extLst>
              <a:ext uri="{FF2B5EF4-FFF2-40B4-BE49-F238E27FC236}">
                <a16:creationId xmlns:a16="http://schemas.microsoft.com/office/drawing/2014/main" id="{51B655B8-66AB-4BCD-961F-2D7E9BC4AE1F}"/>
              </a:ext>
            </a:extLst>
          </p:cNvPr>
          <p:cNvSpPr/>
          <p:nvPr/>
        </p:nvSpPr>
        <p:spPr>
          <a:xfrm rot="4501527">
            <a:off x="2820769" y="3347072"/>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AE1BCE37-74B8-4AAE-B4FE-986BCD810D9C}"/>
              </a:ext>
            </a:extLst>
          </p:cNvPr>
          <p:cNvGrpSpPr/>
          <p:nvPr/>
        </p:nvGrpSpPr>
        <p:grpSpPr>
          <a:xfrm>
            <a:off x="2950429" y="3234898"/>
            <a:ext cx="400440" cy="273152"/>
            <a:chOff x="3317787" y="4382723"/>
            <a:chExt cx="447886" cy="317021"/>
          </a:xfrm>
        </p:grpSpPr>
        <p:sp>
          <p:nvSpPr>
            <p:cNvPr id="31" name="Freeform: Shape 30">
              <a:extLst>
                <a:ext uri="{FF2B5EF4-FFF2-40B4-BE49-F238E27FC236}">
                  <a16:creationId xmlns:a16="http://schemas.microsoft.com/office/drawing/2014/main" id="{8C1838D9-F2FB-4788-AF90-A4EA02DADA60}"/>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60F13A-9A4D-49FB-9CE5-F050881F0B50}"/>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89A8BB93-8624-4F90-BDE3-F404AAF3EE8C}"/>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7DC6FBE-1CAC-40A2-A5AD-8A4B36277707}"/>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5AD05BEC-1DA3-47F4-B867-8CFC44D03BD8}"/>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FFB25FDD-E8C0-4EB0-8186-C24BBE0A5A2C}"/>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38A104BA-4624-4CC7-8A59-359D1FD7AA29}"/>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F12826C8-7019-43DA-A69A-305A22DBD1F0}"/>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36D3F849-F9BE-41B7-ADEC-FAE3DB3AF67B}"/>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BF81F547-C735-41AD-90F1-079D6E50B578}"/>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6" name="Freeform: Shape 65">
            <a:extLst>
              <a:ext uri="{FF2B5EF4-FFF2-40B4-BE49-F238E27FC236}">
                <a16:creationId xmlns:a16="http://schemas.microsoft.com/office/drawing/2014/main" id="{1F92806D-56A3-4A7C-B8F8-86A1E3AF00FD}"/>
              </a:ext>
            </a:extLst>
          </p:cNvPr>
          <p:cNvSpPr/>
          <p:nvPr/>
        </p:nvSpPr>
        <p:spPr>
          <a:xfrm rot="5632974">
            <a:off x="2808443" y="3071176"/>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7" name="Group 66">
            <a:extLst>
              <a:ext uri="{FF2B5EF4-FFF2-40B4-BE49-F238E27FC236}">
                <a16:creationId xmlns:a16="http://schemas.microsoft.com/office/drawing/2014/main" id="{379356B8-F485-4D07-A396-78176490A119}"/>
              </a:ext>
            </a:extLst>
          </p:cNvPr>
          <p:cNvGrpSpPr/>
          <p:nvPr/>
        </p:nvGrpSpPr>
        <p:grpSpPr>
          <a:xfrm rot="1131447">
            <a:off x="2946888" y="3040696"/>
            <a:ext cx="400440" cy="273152"/>
            <a:chOff x="3317787" y="4382723"/>
            <a:chExt cx="447886" cy="317021"/>
          </a:xfrm>
        </p:grpSpPr>
        <p:sp>
          <p:nvSpPr>
            <p:cNvPr id="68" name="Freeform: Shape 67">
              <a:extLst>
                <a:ext uri="{FF2B5EF4-FFF2-40B4-BE49-F238E27FC236}">
                  <a16:creationId xmlns:a16="http://schemas.microsoft.com/office/drawing/2014/main" id="{290E2C3E-CCE5-4721-9921-9909A8A6EF1D}"/>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A01DF2FE-FAA4-45F5-92D2-881873EE4BF6}"/>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33A2B450-5EF3-4A09-8208-729E76C40EF3}"/>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D94EBB00-9051-4DA8-8761-975928400F0D}"/>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DCD4CB73-52EC-4B91-ABFA-A7D9BEE1BA35}"/>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E6AEAEBA-308B-4D93-9705-8F5B86C8B556}"/>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8E35A2A7-5662-4239-BA78-44B6C5268A1E}"/>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BFC9D228-799D-499F-A3E3-25AC703084A9}"/>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750DB5C-3092-4EC3-8E82-333AEBB77CDE}"/>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E7ED8292-9E38-4D5A-BB5B-BA81AE8F5657}"/>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79" name="Freeform: Shape 78">
            <a:extLst>
              <a:ext uri="{FF2B5EF4-FFF2-40B4-BE49-F238E27FC236}">
                <a16:creationId xmlns:a16="http://schemas.microsoft.com/office/drawing/2014/main" id="{71F2591D-407F-4FF2-B097-D273AB4A5BDC}"/>
              </a:ext>
            </a:extLst>
          </p:cNvPr>
          <p:cNvSpPr/>
          <p:nvPr/>
        </p:nvSpPr>
        <p:spPr>
          <a:xfrm rot="6401861">
            <a:off x="2855877" y="2771627"/>
            <a:ext cx="158075" cy="181472"/>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8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0" name="Group 79">
            <a:extLst>
              <a:ext uri="{FF2B5EF4-FFF2-40B4-BE49-F238E27FC236}">
                <a16:creationId xmlns:a16="http://schemas.microsoft.com/office/drawing/2014/main" id="{B5B1B189-C9BB-4BA7-BC79-FD1B7B5BE8AD}"/>
              </a:ext>
            </a:extLst>
          </p:cNvPr>
          <p:cNvGrpSpPr/>
          <p:nvPr/>
        </p:nvGrpSpPr>
        <p:grpSpPr>
          <a:xfrm rot="1900334">
            <a:off x="2984319" y="2796261"/>
            <a:ext cx="400440" cy="273152"/>
            <a:chOff x="3317787" y="4382723"/>
            <a:chExt cx="447886" cy="317021"/>
          </a:xfrm>
        </p:grpSpPr>
        <p:sp>
          <p:nvSpPr>
            <p:cNvPr id="81" name="Freeform: Shape 80">
              <a:extLst>
                <a:ext uri="{FF2B5EF4-FFF2-40B4-BE49-F238E27FC236}">
                  <a16:creationId xmlns:a16="http://schemas.microsoft.com/office/drawing/2014/main" id="{E112AE75-A659-4C9F-9CD7-E4D1B0BD0402}"/>
                </a:ext>
              </a:extLst>
            </p:cNvPr>
            <p:cNvSpPr/>
            <p:nvPr/>
          </p:nvSpPr>
          <p:spPr>
            <a:xfrm rot="2846679">
              <a:off x="3378293" y="446077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3C7285A0-7517-4C6D-AD15-F993046331DC}"/>
                </a:ext>
              </a:extLst>
            </p:cNvPr>
            <p:cNvSpPr/>
            <p:nvPr/>
          </p:nvSpPr>
          <p:spPr>
            <a:xfrm rot="3970000">
              <a:off x="3460899" y="444240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 name="Freeform: Shape 82">
              <a:extLst>
                <a:ext uri="{FF2B5EF4-FFF2-40B4-BE49-F238E27FC236}">
                  <a16:creationId xmlns:a16="http://schemas.microsoft.com/office/drawing/2014/main" id="{B97842FA-5E3D-41D6-90EA-89FC60DE7B9C}"/>
                </a:ext>
              </a:extLst>
            </p:cNvPr>
            <p:cNvSpPr/>
            <p:nvPr/>
          </p:nvSpPr>
          <p:spPr>
            <a:xfrm rot="7250122" flipH="1">
              <a:off x="3455036" y="449425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3C7C24F-3412-497C-9D60-53D54D6E04F1}"/>
                </a:ext>
              </a:extLst>
            </p:cNvPr>
            <p:cNvSpPr/>
            <p:nvPr/>
          </p:nvSpPr>
          <p:spPr>
            <a:xfrm rot="8754685">
              <a:off x="3427213" y="454258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45EF16D5-B252-41A3-B3D6-F47E703D6FD8}"/>
                </a:ext>
              </a:extLst>
            </p:cNvPr>
            <p:cNvSpPr/>
            <p:nvPr/>
          </p:nvSpPr>
          <p:spPr>
            <a:xfrm rot="21147419">
              <a:off x="3392687" y="438272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3B32B64F-5750-40B6-ADC8-094C77185ADC}"/>
                </a:ext>
              </a:extLst>
            </p:cNvPr>
            <p:cNvSpPr/>
            <p:nvPr/>
          </p:nvSpPr>
          <p:spPr>
            <a:xfrm rot="3970000">
              <a:off x="3485266" y="4343855"/>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6A7FF7F9-E6A7-4828-95FB-B617B919FE68}"/>
                </a:ext>
              </a:extLst>
            </p:cNvPr>
            <p:cNvSpPr/>
            <p:nvPr/>
          </p:nvSpPr>
          <p:spPr>
            <a:xfrm rot="5400000">
              <a:off x="3604985" y="4349497"/>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2C562CA1-8AEC-4A70-BF60-C0325ADD57B0}"/>
                </a:ext>
              </a:extLst>
            </p:cNvPr>
            <p:cNvSpPr/>
            <p:nvPr/>
          </p:nvSpPr>
          <p:spPr>
            <a:xfrm rot="5400000">
              <a:off x="3590928" y="4513684"/>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C9A92847-3B66-4884-8286-9B9A894E9585}"/>
                </a:ext>
              </a:extLst>
            </p:cNvPr>
            <p:cNvSpPr/>
            <p:nvPr/>
          </p:nvSpPr>
          <p:spPr>
            <a:xfrm rot="5400000" flipH="1">
              <a:off x="3577058" y="4431308"/>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8C8B90C2-B39D-42E7-B302-A4C6BDD88001}"/>
                </a:ext>
              </a:extLst>
            </p:cNvPr>
            <p:cNvSpPr/>
            <p:nvPr/>
          </p:nvSpPr>
          <p:spPr>
            <a:xfrm rot="8231837" flipH="1">
              <a:off x="3719954" y="44017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2" name="Freeform: Shape 51">
            <a:extLst>
              <a:ext uri="{FF2B5EF4-FFF2-40B4-BE49-F238E27FC236}">
                <a16:creationId xmlns:a16="http://schemas.microsoft.com/office/drawing/2014/main" id="{DACD9C21-3E0E-4AD9-B94C-1C9047EF22F7}"/>
              </a:ext>
            </a:extLst>
          </p:cNvPr>
          <p:cNvSpPr/>
          <p:nvPr/>
        </p:nvSpPr>
        <p:spPr>
          <a:xfrm rot="10501974">
            <a:off x="5180916" y="1565938"/>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A8ED50FC-36EA-4FBE-9A6A-8CA602B64A28}"/>
              </a:ext>
            </a:extLst>
          </p:cNvPr>
          <p:cNvSpPr/>
          <p:nvPr/>
        </p:nvSpPr>
        <p:spPr>
          <a:xfrm rot="8847126">
            <a:off x="5295205" y="171220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78098D37-31A9-4DB7-85E4-09B99DB2998F}"/>
              </a:ext>
            </a:extLst>
          </p:cNvPr>
          <p:cNvSpPr/>
          <p:nvPr/>
        </p:nvSpPr>
        <p:spPr>
          <a:xfrm rot="9970447">
            <a:off x="5298542" y="1785044"/>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31F3A97-2CE6-4525-8D77-24B1C118E5D8}"/>
              </a:ext>
            </a:extLst>
          </p:cNvPr>
          <p:cNvSpPr/>
          <p:nvPr/>
        </p:nvSpPr>
        <p:spPr>
          <a:xfrm rot="13250569" flipH="1">
            <a:off x="5248781" y="1776369"/>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9B4B9922-D4C9-48B1-9711-28CF9854AE50}"/>
              </a:ext>
            </a:extLst>
          </p:cNvPr>
          <p:cNvSpPr/>
          <p:nvPr/>
        </p:nvSpPr>
        <p:spPr>
          <a:xfrm rot="14755132">
            <a:off x="5211290" y="174297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A61A06EC-B385-464D-90D6-9E7C606C2BEE}"/>
              </a:ext>
            </a:extLst>
          </p:cNvPr>
          <p:cNvSpPr/>
          <p:nvPr/>
        </p:nvSpPr>
        <p:spPr>
          <a:xfrm rot="5547866">
            <a:off x="5357408" y="173761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105E79A-516E-4FA6-873A-216AA40438C4}"/>
              </a:ext>
            </a:extLst>
          </p:cNvPr>
          <p:cNvSpPr/>
          <p:nvPr/>
        </p:nvSpPr>
        <p:spPr>
          <a:xfrm rot="9523546">
            <a:off x="5267592" y="1859984"/>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0F6E79AC-4CA2-480D-B2C8-A4A3CF17526A}"/>
              </a:ext>
            </a:extLst>
          </p:cNvPr>
          <p:cNvSpPr/>
          <p:nvPr/>
        </p:nvSpPr>
        <p:spPr>
          <a:xfrm rot="9523546">
            <a:off x="5380452" y="182429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91C2B7C-34C8-4B7C-86F3-64312B658CE7}"/>
              </a:ext>
            </a:extLst>
          </p:cNvPr>
          <p:cNvSpPr/>
          <p:nvPr/>
        </p:nvSpPr>
        <p:spPr>
          <a:xfrm rot="9523546" flipH="1">
            <a:off x="5329835" y="1895029"/>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68680E12-6CC4-49A5-A37E-B6E630E2EBA7}"/>
              </a:ext>
            </a:extLst>
          </p:cNvPr>
          <p:cNvSpPr/>
          <p:nvPr/>
        </p:nvSpPr>
        <p:spPr>
          <a:xfrm rot="12051185" flipH="1">
            <a:off x="5203231" y="1889122"/>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ADCA3E86-B36C-41B3-9C65-50F9703863AF}"/>
              </a:ext>
            </a:extLst>
          </p:cNvPr>
          <p:cNvSpPr/>
          <p:nvPr/>
        </p:nvSpPr>
        <p:spPr>
          <a:xfrm rot="10052230" flipH="1">
            <a:off x="5236079" y="1986451"/>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F706B438-3ADE-4413-9134-37BEFDDA2181}"/>
              </a:ext>
            </a:extLst>
          </p:cNvPr>
          <p:cNvSpPr/>
          <p:nvPr/>
        </p:nvSpPr>
        <p:spPr>
          <a:xfrm rot="10052230">
            <a:off x="5301781" y="1985908"/>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79B200EA-F8F1-4A8C-ACFD-B08EE3D4DDD8}"/>
              </a:ext>
            </a:extLst>
          </p:cNvPr>
          <p:cNvSpPr/>
          <p:nvPr/>
        </p:nvSpPr>
        <p:spPr>
          <a:xfrm rot="8980863">
            <a:off x="5383432" y="2010676"/>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Freeform: Shape 99">
            <a:extLst>
              <a:ext uri="{FF2B5EF4-FFF2-40B4-BE49-F238E27FC236}">
                <a16:creationId xmlns:a16="http://schemas.microsoft.com/office/drawing/2014/main" id="{FB1AA4CC-32D6-4E27-9B64-4A155F2B0975}"/>
              </a:ext>
            </a:extLst>
          </p:cNvPr>
          <p:cNvSpPr/>
          <p:nvPr/>
        </p:nvSpPr>
        <p:spPr>
          <a:xfrm rot="10403884">
            <a:off x="5497454" y="152355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Freeform: Shape 100">
            <a:extLst>
              <a:ext uri="{FF2B5EF4-FFF2-40B4-BE49-F238E27FC236}">
                <a16:creationId xmlns:a16="http://schemas.microsoft.com/office/drawing/2014/main" id="{A07DAE72-01F1-4CE2-ADB2-B72CD69DA7B9}"/>
              </a:ext>
            </a:extLst>
          </p:cNvPr>
          <p:cNvSpPr/>
          <p:nvPr/>
        </p:nvSpPr>
        <p:spPr>
          <a:xfrm rot="8749036">
            <a:off x="5615469" y="1668439"/>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Freeform: Shape 101">
            <a:extLst>
              <a:ext uri="{FF2B5EF4-FFF2-40B4-BE49-F238E27FC236}">
                <a16:creationId xmlns:a16="http://schemas.microsoft.com/office/drawing/2014/main" id="{5DCE4141-C40C-4A04-BECC-495C341BAFBF}"/>
              </a:ext>
            </a:extLst>
          </p:cNvPr>
          <p:cNvSpPr/>
          <p:nvPr/>
        </p:nvSpPr>
        <p:spPr>
          <a:xfrm rot="9872357">
            <a:off x="5620960" y="1741159"/>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Freeform: Shape 102">
            <a:extLst>
              <a:ext uri="{FF2B5EF4-FFF2-40B4-BE49-F238E27FC236}">
                <a16:creationId xmlns:a16="http://schemas.microsoft.com/office/drawing/2014/main" id="{ED45E265-70C9-4EC8-81E0-975DE19BF56C}"/>
              </a:ext>
            </a:extLst>
          </p:cNvPr>
          <p:cNvSpPr/>
          <p:nvPr/>
        </p:nvSpPr>
        <p:spPr>
          <a:xfrm rot="13152479" flipH="1">
            <a:off x="5570961" y="1733738"/>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Freeform: Shape 103">
            <a:extLst>
              <a:ext uri="{FF2B5EF4-FFF2-40B4-BE49-F238E27FC236}">
                <a16:creationId xmlns:a16="http://schemas.microsoft.com/office/drawing/2014/main" id="{1E1CACAD-F3F3-4D3D-9971-8E2370F18B35}"/>
              </a:ext>
            </a:extLst>
          </p:cNvPr>
          <p:cNvSpPr/>
          <p:nvPr/>
        </p:nvSpPr>
        <p:spPr>
          <a:xfrm rot="14657042">
            <a:off x="5532573" y="1701407"/>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Freeform: Shape 104">
            <a:extLst>
              <a:ext uri="{FF2B5EF4-FFF2-40B4-BE49-F238E27FC236}">
                <a16:creationId xmlns:a16="http://schemas.microsoft.com/office/drawing/2014/main" id="{5190D044-1422-494E-B3C8-16A5B3775268}"/>
              </a:ext>
            </a:extLst>
          </p:cNvPr>
          <p:cNvSpPr/>
          <p:nvPr/>
        </p:nvSpPr>
        <p:spPr>
          <a:xfrm rot="5449776">
            <a:off x="5678473" y="169203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4CB5C070-E029-4392-91B0-87BE64FD5010}"/>
              </a:ext>
            </a:extLst>
          </p:cNvPr>
          <p:cNvSpPr/>
          <p:nvPr/>
        </p:nvSpPr>
        <p:spPr>
          <a:xfrm rot="9425456">
            <a:off x="5592239" y="1816802"/>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Freeform: Shape 106">
            <a:extLst>
              <a:ext uri="{FF2B5EF4-FFF2-40B4-BE49-F238E27FC236}">
                <a16:creationId xmlns:a16="http://schemas.microsoft.com/office/drawing/2014/main" id="{A5701C2D-6BD0-4EA2-ADA4-CD7F71BB6785}"/>
              </a:ext>
            </a:extLst>
          </p:cNvPr>
          <p:cNvSpPr/>
          <p:nvPr/>
        </p:nvSpPr>
        <p:spPr>
          <a:xfrm rot="9425456">
            <a:off x="5703998" y="177802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3E32B1A-3FC3-49DB-B0CD-4B56B3DB1280}"/>
              </a:ext>
            </a:extLst>
          </p:cNvPr>
          <p:cNvSpPr/>
          <p:nvPr/>
        </p:nvSpPr>
        <p:spPr>
          <a:xfrm rot="9425456" flipH="1">
            <a:off x="5655495" y="1850084"/>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AB949021-B3F8-4ECC-A95A-3B892E43C47E}"/>
              </a:ext>
            </a:extLst>
          </p:cNvPr>
          <p:cNvSpPr/>
          <p:nvPr/>
        </p:nvSpPr>
        <p:spPr>
          <a:xfrm rot="11953095" flipH="1">
            <a:off x="5528768" y="1847660"/>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42458AD-2C92-4B11-B3FB-478F7B1E1A52}"/>
              </a:ext>
            </a:extLst>
          </p:cNvPr>
          <p:cNvSpPr/>
          <p:nvPr/>
        </p:nvSpPr>
        <p:spPr>
          <a:xfrm rot="9954140" flipH="1">
            <a:off x="5564484" y="1944046"/>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BF2B9342-BBE6-4676-9C62-737E9D6965EE}"/>
              </a:ext>
            </a:extLst>
          </p:cNvPr>
          <p:cNvSpPr/>
          <p:nvPr/>
        </p:nvSpPr>
        <p:spPr>
          <a:xfrm rot="9954140">
            <a:off x="5630142" y="1941735"/>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C0690E66-A957-4E38-BD68-92DEF1A319CF}"/>
              </a:ext>
            </a:extLst>
          </p:cNvPr>
          <p:cNvSpPr/>
          <p:nvPr/>
        </p:nvSpPr>
        <p:spPr>
          <a:xfrm rot="8882773">
            <a:off x="5712495" y="196424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A078DCAC-97BE-4524-A2F8-A10E53FCAA3C}"/>
              </a:ext>
            </a:extLst>
          </p:cNvPr>
          <p:cNvSpPr/>
          <p:nvPr/>
        </p:nvSpPr>
        <p:spPr>
          <a:xfrm rot="11049622">
            <a:off x="5808772" y="1527229"/>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0000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92626DF-BC44-4483-B182-117861749C65}"/>
              </a:ext>
            </a:extLst>
          </p:cNvPr>
          <p:cNvSpPr/>
          <p:nvPr/>
        </p:nvSpPr>
        <p:spPr>
          <a:xfrm rot="9394774">
            <a:off x="5901620" y="16792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2820E4C7-337D-4FFE-938A-054BBD97C684}"/>
              </a:ext>
            </a:extLst>
          </p:cNvPr>
          <p:cNvSpPr/>
          <p:nvPr/>
        </p:nvSpPr>
        <p:spPr>
          <a:xfrm rot="10518095">
            <a:off x="5892924" y="1751726"/>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Freeform: Shape 116">
            <a:extLst>
              <a:ext uri="{FF2B5EF4-FFF2-40B4-BE49-F238E27FC236}">
                <a16:creationId xmlns:a16="http://schemas.microsoft.com/office/drawing/2014/main" id="{1BBCD459-B711-4709-8CF7-DED55A8D65B6}"/>
              </a:ext>
            </a:extLst>
          </p:cNvPr>
          <p:cNvSpPr/>
          <p:nvPr/>
        </p:nvSpPr>
        <p:spPr>
          <a:xfrm rot="13798217" flipH="1">
            <a:off x="5845909" y="173365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Freeform: Shape 117">
            <a:extLst>
              <a:ext uri="{FF2B5EF4-FFF2-40B4-BE49-F238E27FC236}">
                <a16:creationId xmlns:a16="http://schemas.microsoft.com/office/drawing/2014/main" id="{B4E3C58F-D6BA-44B0-95EE-179BED6B9388}"/>
              </a:ext>
            </a:extLst>
          </p:cNvPr>
          <p:cNvSpPr/>
          <p:nvPr/>
        </p:nvSpPr>
        <p:spPr>
          <a:xfrm rot="15302780">
            <a:off x="5813238" y="169735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9" name="Freeform: Shape 118">
            <a:extLst>
              <a:ext uri="{FF2B5EF4-FFF2-40B4-BE49-F238E27FC236}">
                <a16:creationId xmlns:a16="http://schemas.microsoft.com/office/drawing/2014/main" id="{D68BE838-077D-4105-8E1F-C34CB9BB93D1}"/>
              </a:ext>
            </a:extLst>
          </p:cNvPr>
          <p:cNvSpPr/>
          <p:nvPr/>
        </p:nvSpPr>
        <p:spPr>
          <a:xfrm rot="6095514">
            <a:off x="5958388" y="1714406"/>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Freeform: Shape 119">
            <a:extLst>
              <a:ext uri="{FF2B5EF4-FFF2-40B4-BE49-F238E27FC236}">
                <a16:creationId xmlns:a16="http://schemas.microsoft.com/office/drawing/2014/main" id="{A327339B-FA5D-4F28-A291-48F4D9500B30}"/>
              </a:ext>
            </a:extLst>
          </p:cNvPr>
          <p:cNvSpPr/>
          <p:nvPr/>
        </p:nvSpPr>
        <p:spPr>
          <a:xfrm rot="10071194">
            <a:off x="5849976" y="1821640"/>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1" name="Freeform: Shape 120">
            <a:extLst>
              <a:ext uri="{FF2B5EF4-FFF2-40B4-BE49-F238E27FC236}">
                <a16:creationId xmlns:a16="http://schemas.microsoft.com/office/drawing/2014/main" id="{51729D97-7AE0-4220-BD2B-DDF144996782}"/>
              </a:ext>
            </a:extLst>
          </p:cNvPr>
          <p:cNvSpPr/>
          <p:nvPr/>
        </p:nvSpPr>
        <p:spPr>
          <a:xfrm rot="10071194">
            <a:off x="5967283" y="180365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Freeform: Shape 121">
            <a:extLst>
              <a:ext uri="{FF2B5EF4-FFF2-40B4-BE49-F238E27FC236}">
                <a16:creationId xmlns:a16="http://schemas.microsoft.com/office/drawing/2014/main" id="{B9AED63C-8F8F-4CF9-9BC2-775E3613B1D3}"/>
              </a:ext>
            </a:extLst>
          </p:cNvPr>
          <p:cNvSpPr/>
          <p:nvPr/>
        </p:nvSpPr>
        <p:spPr>
          <a:xfrm rot="10071194" flipH="1">
            <a:off x="5905646" y="1865965"/>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4F1EB60B-02D7-4059-AC72-EA583835103A}"/>
              </a:ext>
            </a:extLst>
          </p:cNvPr>
          <p:cNvSpPr/>
          <p:nvPr/>
        </p:nvSpPr>
        <p:spPr>
          <a:xfrm rot="12598833" flipH="1">
            <a:off x="5781618" y="1840778"/>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D1EEEAAC-3DD2-46F7-BD92-F05E0EF8844D}"/>
              </a:ext>
            </a:extLst>
          </p:cNvPr>
          <p:cNvSpPr/>
          <p:nvPr/>
        </p:nvSpPr>
        <p:spPr>
          <a:xfrm rot="10599878" flipH="1">
            <a:off x="5798028" y="1941895"/>
            <a:ext cx="43597"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E2CA6761-0EFD-450E-A338-DC87109FD1DE}"/>
              </a:ext>
            </a:extLst>
          </p:cNvPr>
          <p:cNvSpPr/>
          <p:nvPr/>
        </p:nvSpPr>
        <p:spPr>
          <a:xfrm rot="10599878">
            <a:off x="5863005" y="1951197"/>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6" name="Freeform: Shape 125">
            <a:extLst>
              <a:ext uri="{FF2B5EF4-FFF2-40B4-BE49-F238E27FC236}">
                <a16:creationId xmlns:a16="http://schemas.microsoft.com/office/drawing/2014/main" id="{C7DB4368-08C3-449F-BA07-41A8B1003496}"/>
              </a:ext>
            </a:extLst>
          </p:cNvPr>
          <p:cNvSpPr/>
          <p:nvPr/>
        </p:nvSpPr>
        <p:spPr>
          <a:xfrm rot="9528511">
            <a:off x="5939546" y="1988133"/>
            <a:ext cx="4087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F78AFB31-BF01-4A3B-B610-E5EA00A775F7}"/>
              </a:ext>
            </a:extLst>
          </p:cNvPr>
          <p:cNvSpPr/>
          <p:nvPr/>
        </p:nvSpPr>
        <p:spPr>
          <a:xfrm rot="9119031">
            <a:off x="2475448" y="1645299"/>
            <a:ext cx="3408465" cy="1303322"/>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469665 w 3663822"/>
              <a:gd name="connsiteY0" fmla="*/ 877711 h 1276184"/>
              <a:gd name="connsiteX1" fmla="*/ 0 w 3663822"/>
              <a:gd name="connsiteY1" fmla="*/ 0 h 1276184"/>
              <a:gd name="connsiteX0" fmla="*/ 3469665 w 3745139"/>
              <a:gd name="connsiteY0" fmla="*/ 877711 h 1377697"/>
              <a:gd name="connsiteX1" fmla="*/ 0 w 3745139"/>
              <a:gd name="connsiteY1" fmla="*/ 0 h 1377697"/>
              <a:gd name="connsiteX0" fmla="*/ 3469665 w 3735542"/>
              <a:gd name="connsiteY0" fmla="*/ 877711 h 1405395"/>
              <a:gd name="connsiteX1" fmla="*/ 0 w 3735542"/>
              <a:gd name="connsiteY1" fmla="*/ 0 h 1405395"/>
              <a:gd name="connsiteX0" fmla="*/ 3469665 w 3810545"/>
              <a:gd name="connsiteY0" fmla="*/ 877711 h 1510115"/>
              <a:gd name="connsiteX1" fmla="*/ 0 w 3810545"/>
              <a:gd name="connsiteY1" fmla="*/ 0 h 1510115"/>
              <a:gd name="connsiteX0" fmla="*/ 3469665 w 3848855"/>
              <a:gd name="connsiteY0" fmla="*/ 877711 h 1546680"/>
              <a:gd name="connsiteX1" fmla="*/ 0 w 3848855"/>
              <a:gd name="connsiteY1" fmla="*/ 0 h 1546680"/>
              <a:gd name="connsiteX0" fmla="*/ 3469665 w 3835274"/>
              <a:gd name="connsiteY0" fmla="*/ 877711 h 1539042"/>
              <a:gd name="connsiteX1" fmla="*/ 0 w 3835274"/>
              <a:gd name="connsiteY1" fmla="*/ 0 h 1539042"/>
              <a:gd name="connsiteX0" fmla="*/ 3469665 w 3812314"/>
              <a:gd name="connsiteY0" fmla="*/ 877711 h 1512637"/>
              <a:gd name="connsiteX1" fmla="*/ 0 w 3812314"/>
              <a:gd name="connsiteY1" fmla="*/ 0 h 1512637"/>
            </a:gdLst>
            <a:ahLst/>
            <a:cxnLst>
              <a:cxn ang="0">
                <a:pos x="connsiteX0" y="connsiteY0"/>
              </a:cxn>
              <a:cxn ang="0">
                <a:pos x="connsiteX1" y="connsiteY1"/>
              </a:cxn>
            </a:cxnLst>
            <a:rect l="l" t="t" r="r" b="b"/>
            <a:pathLst>
              <a:path w="3812314" h="1512637">
                <a:moveTo>
                  <a:pt x="3469665" y="877711"/>
                </a:moveTo>
                <a:cubicBezTo>
                  <a:pt x="4709766" y="1910681"/>
                  <a:pt x="2360169" y="1727795"/>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3" name="Freeform: Shape 132">
            <a:extLst>
              <a:ext uri="{FF2B5EF4-FFF2-40B4-BE49-F238E27FC236}">
                <a16:creationId xmlns:a16="http://schemas.microsoft.com/office/drawing/2014/main" id="{2F56C10A-C3BE-42A7-A0C2-C585F77EAE15}"/>
              </a:ext>
            </a:extLst>
          </p:cNvPr>
          <p:cNvSpPr/>
          <p:nvPr/>
        </p:nvSpPr>
        <p:spPr>
          <a:xfrm rot="10800000">
            <a:off x="5867286" y="1367628"/>
            <a:ext cx="1617466" cy="1309814"/>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Lst>
            <a:ahLst/>
            <a:cxnLst>
              <a:cxn ang="0">
                <a:pos x="connsiteX0" y="connsiteY0"/>
              </a:cxn>
              <a:cxn ang="0">
                <a:pos x="connsiteX1" y="connsiteY1"/>
              </a:cxn>
            </a:cxnLst>
            <a:rect l="l" t="t" r="r" b="b"/>
            <a:pathLst>
              <a:path w="1809110" h="1520172">
                <a:moveTo>
                  <a:pt x="1804414" y="1305088"/>
                </a:moveTo>
                <a:cubicBezTo>
                  <a:pt x="1863343" y="2107039"/>
                  <a:pt x="1373631" y="440109"/>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4" name="Freeform: Shape 133">
            <a:extLst>
              <a:ext uri="{FF2B5EF4-FFF2-40B4-BE49-F238E27FC236}">
                <a16:creationId xmlns:a16="http://schemas.microsoft.com/office/drawing/2014/main" id="{79A6FBED-0AD1-4597-8CB7-92F3B7E8C0C3}"/>
              </a:ext>
            </a:extLst>
          </p:cNvPr>
          <p:cNvSpPr/>
          <p:nvPr/>
        </p:nvSpPr>
        <p:spPr>
          <a:xfrm rot="9119031">
            <a:off x="2309514" y="1646710"/>
            <a:ext cx="3589700" cy="1283549"/>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766812 w 3943311"/>
              <a:gd name="connsiteY0" fmla="*/ 501741 h 1056138"/>
              <a:gd name="connsiteX1" fmla="*/ 0 w 3943311"/>
              <a:gd name="connsiteY1" fmla="*/ 0 h 1056138"/>
              <a:gd name="connsiteX0" fmla="*/ 3766812 w 4013432"/>
              <a:gd name="connsiteY0" fmla="*/ 501741 h 1239818"/>
              <a:gd name="connsiteX1" fmla="*/ 0 w 4013432"/>
              <a:gd name="connsiteY1" fmla="*/ 0 h 1239818"/>
              <a:gd name="connsiteX0" fmla="*/ 3766812 w 4013077"/>
              <a:gd name="connsiteY0" fmla="*/ 501741 h 1234680"/>
              <a:gd name="connsiteX1" fmla="*/ 0 w 4013077"/>
              <a:gd name="connsiteY1" fmla="*/ 0 h 1234680"/>
              <a:gd name="connsiteX0" fmla="*/ 3766273 w 4012591"/>
              <a:gd name="connsiteY0" fmla="*/ 523033 h 1244306"/>
              <a:gd name="connsiteX1" fmla="*/ 0 w 4012591"/>
              <a:gd name="connsiteY1" fmla="*/ 0 h 1244306"/>
              <a:gd name="connsiteX0" fmla="*/ 3766273 w 4012139"/>
              <a:gd name="connsiteY0" fmla="*/ 523033 h 1256093"/>
              <a:gd name="connsiteX1" fmla="*/ 0 w 4012139"/>
              <a:gd name="connsiteY1" fmla="*/ 0 h 1256093"/>
              <a:gd name="connsiteX0" fmla="*/ 3766273 w 4013316"/>
              <a:gd name="connsiteY0" fmla="*/ 523033 h 1373767"/>
              <a:gd name="connsiteX1" fmla="*/ 0 w 4013316"/>
              <a:gd name="connsiteY1" fmla="*/ 0 h 1373767"/>
              <a:gd name="connsiteX0" fmla="*/ 3766273 w 4012467"/>
              <a:gd name="connsiteY0" fmla="*/ 523033 h 1408722"/>
              <a:gd name="connsiteX1" fmla="*/ 0 w 4012467"/>
              <a:gd name="connsiteY1" fmla="*/ 0 h 1408722"/>
              <a:gd name="connsiteX0" fmla="*/ 3766273 w 4011879"/>
              <a:gd name="connsiteY0" fmla="*/ 523033 h 1400527"/>
              <a:gd name="connsiteX1" fmla="*/ 0 w 4011879"/>
              <a:gd name="connsiteY1" fmla="*/ 0 h 1400527"/>
              <a:gd name="connsiteX0" fmla="*/ 3766273 w 4000756"/>
              <a:gd name="connsiteY0" fmla="*/ 523033 h 1397659"/>
              <a:gd name="connsiteX1" fmla="*/ 0 w 4000756"/>
              <a:gd name="connsiteY1" fmla="*/ 0 h 1397659"/>
              <a:gd name="connsiteX0" fmla="*/ 3766273 w 4004831"/>
              <a:gd name="connsiteY0" fmla="*/ 523033 h 1486511"/>
              <a:gd name="connsiteX1" fmla="*/ 0 w 4004831"/>
              <a:gd name="connsiteY1" fmla="*/ 0 h 1486511"/>
              <a:gd name="connsiteX0" fmla="*/ 3766273 w 4015022"/>
              <a:gd name="connsiteY0" fmla="*/ 523033 h 1489689"/>
              <a:gd name="connsiteX1" fmla="*/ 0 w 4015022"/>
              <a:gd name="connsiteY1" fmla="*/ 0 h 1489689"/>
            </a:gdLst>
            <a:ahLst/>
            <a:cxnLst>
              <a:cxn ang="0">
                <a:pos x="connsiteX0" y="connsiteY0"/>
              </a:cxn>
              <a:cxn ang="0">
                <a:pos x="connsiteX1" y="connsiteY1"/>
              </a:cxn>
            </a:cxnLst>
            <a:rect l="l" t="t" r="r" b="b"/>
            <a:pathLst>
              <a:path w="4015022" h="1489689">
                <a:moveTo>
                  <a:pt x="3766273" y="523033"/>
                </a:moveTo>
                <a:cubicBezTo>
                  <a:pt x="4636166" y="1704285"/>
                  <a:pt x="3187524" y="2092483"/>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6" name="Freeform: Shape 135">
            <a:extLst>
              <a:ext uri="{FF2B5EF4-FFF2-40B4-BE49-F238E27FC236}">
                <a16:creationId xmlns:a16="http://schemas.microsoft.com/office/drawing/2014/main" id="{0DBBD1EC-47BC-4750-8423-395811CF05C3}"/>
              </a:ext>
            </a:extLst>
          </p:cNvPr>
          <p:cNvSpPr/>
          <p:nvPr/>
        </p:nvSpPr>
        <p:spPr>
          <a:xfrm rot="9119031">
            <a:off x="2235841" y="1619818"/>
            <a:ext cx="3654605" cy="1245514"/>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25989 w 4755548"/>
              <a:gd name="connsiteY0" fmla="*/ 423393 h 1731062"/>
              <a:gd name="connsiteX1" fmla="*/ 3336259 w 4755548"/>
              <a:gd name="connsiteY1" fmla="*/ 1728142 h 1731062"/>
              <a:gd name="connsiteX2" fmla="*/ 0 w 4755548"/>
              <a:gd name="connsiteY2" fmla="*/ 0 h 1731062"/>
              <a:gd name="connsiteX0" fmla="*/ 4525989 w 4843877"/>
              <a:gd name="connsiteY0" fmla="*/ 423393 h 1197456"/>
              <a:gd name="connsiteX1" fmla="*/ 3854340 w 4843877"/>
              <a:gd name="connsiteY1" fmla="*/ 1192439 h 1197456"/>
              <a:gd name="connsiteX2" fmla="*/ 0 w 4843877"/>
              <a:gd name="connsiteY2" fmla="*/ 0 h 1197456"/>
              <a:gd name="connsiteX0" fmla="*/ 4525989 w 4823672"/>
              <a:gd name="connsiteY0" fmla="*/ 423393 h 1276404"/>
              <a:gd name="connsiteX1" fmla="*/ 3760289 w 4823672"/>
              <a:gd name="connsiteY1" fmla="*/ 1271869 h 1276404"/>
              <a:gd name="connsiteX2" fmla="*/ 0 w 4823672"/>
              <a:gd name="connsiteY2" fmla="*/ 0 h 1276404"/>
              <a:gd name="connsiteX0" fmla="*/ 4525989 w 4828850"/>
              <a:gd name="connsiteY0" fmla="*/ 423393 h 1272156"/>
              <a:gd name="connsiteX1" fmla="*/ 3760289 w 4828850"/>
              <a:gd name="connsiteY1" fmla="*/ 1271869 h 1272156"/>
              <a:gd name="connsiteX2" fmla="*/ 0 w 4828850"/>
              <a:gd name="connsiteY2" fmla="*/ 0 h 1272156"/>
              <a:gd name="connsiteX0" fmla="*/ 4525989 w 4823068"/>
              <a:gd name="connsiteY0" fmla="*/ 423393 h 1308925"/>
              <a:gd name="connsiteX1" fmla="*/ 3732086 w 4823068"/>
              <a:gd name="connsiteY1" fmla="*/ 1308652 h 1308925"/>
              <a:gd name="connsiteX2" fmla="*/ 0 w 4823068"/>
              <a:gd name="connsiteY2" fmla="*/ 0 h 1308925"/>
              <a:gd name="connsiteX0" fmla="*/ 4222487 w 4505970"/>
              <a:gd name="connsiteY0" fmla="*/ 831586 h 1731612"/>
              <a:gd name="connsiteX1" fmla="*/ 3428584 w 4505970"/>
              <a:gd name="connsiteY1" fmla="*/ 1716845 h 1731612"/>
              <a:gd name="connsiteX2" fmla="*/ 0 w 4505970"/>
              <a:gd name="connsiteY2" fmla="*/ 0 h 1731612"/>
              <a:gd name="connsiteX0" fmla="*/ 4222487 w 4452788"/>
              <a:gd name="connsiteY0" fmla="*/ 831586 h 1712967"/>
              <a:gd name="connsiteX1" fmla="*/ 3084769 w 4452788"/>
              <a:gd name="connsiteY1" fmla="*/ 1697909 h 1712967"/>
              <a:gd name="connsiteX2" fmla="*/ 0 w 4452788"/>
              <a:gd name="connsiteY2" fmla="*/ 0 h 1712967"/>
              <a:gd name="connsiteX0" fmla="*/ 4308644 w 4529978"/>
              <a:gd name="connsiteY0" fmla="*/ 929216 h 1718182"/>
              <a:gd name="connsiteX1" fmla="*/ 3084769 w 4529978"/>
              <a:gd name="connsiteY1" fmla="*/ 1697909 h 1718182"/>
              <a:gd name="connsiteX2" fmla="*/ 0 w 4529978"/>
              <a:gd name="connsiteY2" fmla="*/ 0 h 1718182"/>
              <a:gd name="connsiteX0" fmla="*/ 4308644 w 4568801"/>
              <a:gd name="connsiteY0" fmla="*/ 929216 h 1720032"/>
              <a:gd name="connsiteX1" fmla="*/ 3084769 w 4568801"/>
              <a:gd name="connsiteY1" fmla="*/ 1697909 h 1720032"/>
              <a:gd name="connsiteX2" fmla="*/ 0 w 4568801"/>
              <a:gd name="connsiteY2" fmla="*/ 0 h 1720032"/>
              <a:gd name="connsiteX0" fmla="*/ 4308644 w 4560346"/>
              <a:gd name="connsiteY0" fmla="*/ 929216 h 1734935"/>
              <a:gd name="connsiteX1" fmla="*/ 3016204 w 4560346"/>
              <a:gd name="connsiteY1" fmla="*/ 1713217 h 1734935"/>
              <a:gd name="connsiteX2" fmla="*/ 0 w 4560346"/>
              <a:gd name="connsiteY2" fmla="*/ 0 h 1734935"/>
              <a:gd name="connsiteX0" fmla="*/ 4299632 w 4551169"/>
              <a:gd name="connsiteY0" fmla="*/ 881265 h 1685129"/>
              <a:gd name="connsiteX1" fmla="*/ 3007192 w 4551169"/>
              <a:gd name="connsiteY1" fmla="*/ 1665266 h 1685129"/>
              <a:gd name="connsiteX2" fmla="*/ 0 w 4551169"/>
              <a:gd name="connsiteY2" fmla="*/ 0 h 1685129"/>
              <a:gd name="connsiteX0" fmla="*/ 4299632 w 4551169"/>
              <a:gd name="connsiteY0" fmla="*/ 881265 h 1685129"/>
              <a:gd name="connsiteX1" fmla="*/ 3007192 w 4551169"/>
              <a:gd name="connsiteY1" fmla="*/ 1665266 h 1685129"/>
              <a:gd name="connsiteX2" fmla="*/ 0 w 4551169"/>
              <a:gd name="connsiteY2" fmla="*/ 0 h 1685129"/>
              <a:gd name="connsiteX0" fmla="*/ 4014889 w 4261326"/>
              <a:gd name="connsiteY0" fmla="*/ 1221755 h 2039866"/>
              <a:gd name="connsiteX1" fmla="*/ 2722449 w 4261326"/>
              <a:gd name="connsiteY1" fmla="*/ 2005756 h 2039866"/>
              <a:gd name="connsiteX2" fmla="*/ 0 w 4261326"/>
              <a:gd name="connsiteY2" fmla="*/ 0 h 2039866"/>
              <a:gd name="connsiteX0" fmla="*/ 4014889 w 4268544"/>
              <a:gd name="connsiteY0" fmla="*/ 1221755 h 1673900"/>
              <a:gd name="connsiteX1" fmla="*/ 2783475 w 4268544"/>
              <a:gd name="connsiteY1" fmla="*/ 1615283 h 1673900"/>
              <a:gd name="connsiteX2" fmla="*/ 0 w 4268544"/>
              <a:gd name="connsiteY2" fmla="*/ 0 h 1673900"/>
              <a:gd name="connsiteX0" fmla="*/ 4014889 w 4149861"/>
              <a:gd name="connsiteY0" fmla="*/ 1221755 h 1666430"/>
              <a:gd name="connsiteX1" fmla="*/ 2783475 w 4149861"/>
              <a:gd name="connsiteY1" fmla="*/ 1615283 h 1666430"/>
              <a:gd name="connsiteX2" fmla="*/ 0 w 4149861"/>
              <a:gd name="connsiteY2" fmla="*/ 0 h 1666430"/>
              <a:gd name="connsiteX0" fmla="*/ 4014889 w 4140377"/>
              <a:gd name="connsiteY0" fmla="*/ 1221755 h 1657497"/>
              <a:gd name="connsiteX1" fmla="*/ 2667821 w 4140377"/>
              <a:gd name="connsiteY1" fmla="*/ 1605535 h 1657497"/>
              <a:gd name="connsiteX2" fmla="*/ 0 w 4140377"/>
              <a:gd name="connsiteY2" fmla="*/ 0 h 1657497"/>
              <a:gd name="connsiteX0" fmla="*/ 4014889 w 4131964"/>
              <a:gd name="connsiteY0" fmla="*/ 1221755 h 1691116"/>
              <a:gd name="connsiteX1" fmla="*/ 2667821 w 4131964"/>
              <a:gd name="connsiteY1" fmla="*/ 1605535 h 1691116"/>
              <a:gd name="connsiteX2" fmla="*/ 0 w 4131964"/>
              <a:gd name="connsiteY2" fmla="*/ 0 h 1691116"/>
              <a:gd name="connsiteX0" fmla="*/ 4014889 w 4136986"/>
              <a:gd name="connsiteY0" fmla="*/ 1221755 h 1686676"/>
              <a:gd name="connsiteX1" fmla="*/ 2739534 w 4136986"/>
              <a:gd name="connsiteY1" fmla="*/ 1600534 h 1686676"/>
              <a:gd name="connsiteX2" fmla="*/ 0 w 4136986"/>
              <a:gd name="connsiteY2" fmla="*/ 0 h 1686676"/>
              <a:gd name="connsiteX0" fmla="*/ 4014889 w 4137528"/>
              <a:gd name="connsiteY0" fmla="*/ 1221755 h 1623109"/>
              <a:gd name="connsiteX1" fmla="*/ 2739534 w 4137528"/>
              <a:gd name="connsiteY1" fmla="*/ 1600534 h 1623109"/>
              <a:gd name="connsiteX2" fmla="*/ 0 w 4137528"/>
              <a:gd name="connsiteY2" fmla="*/ 0 h 1623109"/>
              <a:gd name="connsiteX0" fmla="*/ 4014889 w 4146101"/>
              <a:gd name="connsiteY0" fmla="*/ 1221755 h 1652924"/>
              <a:gd name="connsiteX1" fmla="*/ 2739534 w 4146101"/>
              <a:gd name="connsiteY1" fmla="*/ 1600534 h 1652924"/>
              <a:gd name="connsiteX2" fmla="*/ 0 w 4146101"/>
              <a:gd name="connsiteY2" fmla="*/ 0 h 1652924"/>
              <a:gd name="connsiteX0" fmla="*/ 4014889 w 4193725"/>
              <a:gd name="connsiteY0" fmla="*/ 1221755 h 1655782"/>
              <a:gd name="connsiteX1" fmla="*/ 2739534 w 4193725"/>
              <a:gd name="connsiteY1" fmla="*/ 1600534 h 1655782"/>
              <a:gd name="connsiteX2" fmla="*/ 0 w 4193725"/>
              <a:gd name="connsiteY2" fmla="*/ 0 h 1655782"/>
              <a:gd name="connsiteX0" fmla="*/ 4014889 w 4189731"/>
              <a:gd name="connsiteY0" fmla="*/ 1221755 h 1667200"/>
              <a:gd name="connsiteX1" fmla="*/ 2698308 w 4189731"/>
              <a:gd name="connsiteY1" fmla="*/ 1613125 h 1667200"/>
              <a:gd name="connsiteX2" fmla="*/ 0 w 4189731"/>
              <a:gd name="connsiteY2" fmla="*/ 0 h 1667200"/>
              <a:gd name="connsiteX0" fmla="*/ 3501792 w 3669387"/>
              <a:gd name="connsiteY0" fmla="*/ 786911 h 1206908"/>
              <a:gd name="connsiteX1" fmla="*/ 2185211 w 3669387"/>
              <a:gd name="connsiteY1" fmla="*/ 1178281 h 1206908"/>
              <a:gd name="connsiteX2" fmla="*/ 0 w 3669387"/>
              <a:gd name="connsiteY2" fmla="*/ 0 h 1206908"/>
              <a:gd name="connsiteX0" fmla="*/ 3501792 w 3501792"/>
              <a:gd name="connsiteY0" fmla="*/ 786911 h 786911"/>
              <a:gd name="connsiteX1" fmla="*/ 0 w 3501792"/>
              <a:gd name="connsiteY1" fmla="*/ 0 h 786911"/>
              <a:gd name="connsiteX0" fmla="*/ 3501792 w 3697057"/>
              <a:gd name="connsiteY0" fmla="*/ 786911 h 1076840"/>
              <a:gd name="connsiteX1" fmla="*/ 0 w 3697057"/>
              <a:gd name="connsiteY1" fmla="*/ 0 h 1076840"/>
              <a:gd name="connsiteX0" fmla="*/ 3603967 w 3794590"/>
              <a:gd name="connsiteY0" fmla="*/ 706409 h 1007945"/>
              <a:gd name="connsiteX1" fmla="*/ 0 w 3794590"/>
              <a:gd name="connsiteY1" fmla="*/ 0 h 1007945"/>
              <a:gd name="connsiteX0" fmla="*/ 3603967 w 3836435"/>
              <a:gd name="connsiteY0" fmla="*/ 706409 h 1213555"/>
              <a:gd name="connsiteX1" fmla="*/ 0 w 3836435"/>
              <a:gd name="connsiteY1" fmla="*/ 0 h 1213555"/>
              <a:gd name="connsiteX0" fmla="*/ 3603967 w 3778340"/>
              <a:gd name="connsiteY0" fmla="*/ 706409 h 1096702"/>
              <a:gd name="connsiteX1" fmla="*/ 0 w 3778340"/>
              <a:gd name="connsiteY1" fmla="*/ 0 h 1096702"/>
              <a:gd name="connsiteX0" fmla="*/ 3603967 w 3789747"/>
              <a:gd name="connsiteY0" fmla="*/ 706409 h 1169537"/>
              <a:gd name="connsiteX1" fmla="*/ 0 w 3789747"/>
              <a:gd name="connsiteY1" fmla="*/ 0 h 1169537"/>
              <a:gd name="connsiteX0" fmla="*/ 3469665 w 3663822"/>
              <a:gd name="connsiteY0" fmla="*/ 877711 h 1276184"/>
              <a:gd name="connsiteX1" fmla="*/ 0 w 3663822"/>
              <a:gd name="connsiteY1" fmla="*/ 0 h 1276184"/>
              <a:gd name="connsiteX0" fmla="*/ 3914916 w 4083710"/>
              <a:gd name="connsiteY0" fmla="*/ 121996 h 884020"/>
              <a:gd name="connsiteX1" fmla="*/ 0 w 4083710"/>
              <a:gd name="connsiteY1" fmla="*/ 0 h 884020"/>
              <a:gd name="connsiteX0" fmla="*/ 3914916 w 4249759"/>
              <a:gd name="connsiteY0" fmla="*/ 121996 h 1226480"/>
              <a:gd name="connsiteX1" fmla="*/ 0 w 4249759"/>
              <a:gd name="connsiteY1" fmla="*/ 0 h 1226480"/>
              <a:gd name="connsiteX0" fmla="*/ 3914916 w 4247899"/>
              <a:gd name="connsiteY0" fmla="*/ 121996 h 1237430"/>
              <a:gd name="connsiteX1" fmla="*/ 0 w 4247899"/>
              <a:gd name="connsiteY1" fmla="*/ 0 h 1237430"/>
              <a:gd name="connsiteX0" fmla="*/ 3914916 w 4228103"/>
              <a:gd name="connsiteY0" fmla="*/ 121996 h 1375281"/>
              <a:gd name="connsiteX1" fmla="*/ 0 w 4228103"/>
              <a:gd name="connsiteY1" fmla="*/ 0 h 1375281"/>
              <a:gd name="connsiteX0" fmla="*/ 3914916 w 4193375"/>
              <a:gd name="connsiteY0" fmla="*/ 121996 h 1357493"/>
              <a:gd name="connsiteX1" fmla="*/ 0 w 4193375"/>
              <a:gd name="connsiteY1" fmla="*/ 0 h 1357493"/>
              <a:gd name="connsiteX0" fmla="*/ 3914916 w 4174434"/>
              <a:gd name="connsiteY0" fmla="*/ 121996 h 1347965"/>
              <a:gd name="connsiteX1" fmla="*/ 0 w 4174434"/>
              <a:gd name="connsiteY1" fmla="*/ 0 h 1347965"/>
              <a:gd name="connsiteX0" fmla="*/ 3914916 w 4127851"/>
              <a:gd name="connsiteY0" fmla="*/ 121996 h 1405653"/>
              <a:gd name="connsiteX1" fmla="*/ 0 w 4127851"/>
              <a:gd name="connsiteY1" fmla="*/ 0 h 1405653"/>
              <a:gd name="connsiteX0" fmla="*/ 3914916 w 4270260"/>
              <a:gd name="connsiteY0" fmla="*/ 121996 h 1609187"/>
              <a:gd name="connsiteX1" fmla="*/ 0 w 4270260"/>
              <a:gd name="connsiteY1" fmla="*/ 0 h 1609187"/>
              <a:gd name="connsiteX0" fmla="*/ 3914916 w 4148027"/>
              <a:gd name="connsiteY0" fmla="*/ 121996 h 1318763"/>
              <a:gd name="connsiteX1" fmla="*/ 0 w 4148027"/>
              <a:gd name="connsiteY1" fmla="*/ 0 h 1318763"/>
              <a:gd name="connsiteX0" fmla="*/ 3914916 w 4027620"/>
              <a:gd name="connsiteY0" fmla="*/ 121996 h 1469284"/>
              <a:gd name="connsiteX1" fmla="*/ 0 w 4027620"/>
              <a:gd name="connsiteY1" fmla="*/ 0 h 1469284"/>
              <a:gd name="connsiteX0" fmla="*/ 3914916 w 4087617"/>
              <a:gd name="connsiteY0" fmla="*/ 121996 h 1445545"/>
              <a:gd name="connsiteX1" fmla="*/ 0 w 4087617"/>
              <a:gd name="connsiteY1" fmla="*/ 0 h 1445545"/>
            </a:gdLst>
            <a:ahLst/>
            <a:cxnLst>
              <a:cxn ang="0">
                <a:pos x="connsiteX0" y="connsiteY0"/>
              </a:cxn>
              <a:cxn ang="0">
                <a:pos x="connsiteX1" y="connsiteY1"/>
              </a:cxn>
            </a:cxnLst>
            <a:rect l="l" t="t" r="r" b="b"/>
            <a:pathLst>
              <a:path w="4087617" h="1445545">
                <a:moveTo>
                  <a:pt x="3914916" y="121996"/>
                </a:moveTo>
                <a:cubicBezTo>
                  <a:pt x="4186130" y="826464"/>
                  <a:pt x="4744692" y="2775348"/>
                  <a:pt x="0" y="0"/>
                </a:cubicBezTo>
              </a:path>
            </a:pathLst>
          </a:custGeom>
          <a:noFill/>
          <a:ln>
            <a:solidFill>
              <a:srgbClr val="008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 name="Group 4">
            <a:extLst>
              <a:ext uri="{FF2B5EF4-FFF2-40B4-BE49-F238E27FC236}">
                <a16:creationId xmlns:a16="http://schemas.microsoft.com/office/drawing/2014/main" id="{500551A6-2BF6-4FDE-8932-3F841C779BEA}"/>
              </a:ext>
            </a:extLst>
          </p:cNvPr>
          <p:cNvGrpSpPr/>
          <p:nvPr/>
        </p:nvGrpSpPr>
        <p:grpSpPr>
          <a:xfrm>
            <a:off x="6761546" y="1948435"/>
            <a:ext cx="853962" cy="856420"/>
            <a:chOff x="6558237" y="2699152"/>
            <a:chExt cx="955143" cy="993962"/>
          </a:xfrm>
        </p:grpSpPr>
        <p:sp>
          <p:nvSpPr>
            <p:cNvPr id="138" name="Freeform: Shape 137">
              <a:extLst>
                <a:ext uri="{FF2B5EF4-FFF2-40B4-BE49-F238E27FC236}">
                  <a16:creationId xmlns:a16="http://schemas.microsoft.com/office/drawing/2014/main" id="{30881D01-BEB4-4680-8EB0-263BF58BC8B8}"/>
                </a:ext>
              </a:extLst>
            </p:cNvPr>
            <p:cNvSpPr/>
            <p:nvPr/>
          </p:nvSpPr>
          <p:spPr>
            <a:xfrm rot="12424286">
              <a:off x="7329918" y="3011293"/>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5B36964E-AA85-4E85-8C2E-B68F83719AE5}"/>
                </a:ext>
              </a:extLst>
            </p:cNvPr>
            <p:cNvSpPr/>
            <p:nvPr/>
          </p:nvSpPr>
          <p:spPr>
            <a:xfrm rot="10769438">
              <a:off x="7371596" y="3187420"/>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Freeform: Shape 139">
              <a:extLst>
                <a:ext uri="{FF2B5EF4-FFF2-40B4-BE49-F238E27FC236}">
                  <a16:creationId xmlns:a16="http://schemas.microsoft.com/office/drawing/2014/main" id="{048C6384-6891-448D-9C54-5194C723522C}"/>
                </a:ext>
              </a:extLst>
            </p:cNvPr>
            <p:cNvSpPr/>
            <p:nvPr/>
          </p:nvSpPr>
          <p:spPr>
            <a:xfrm rot="11892759">
              <a:off x="7329912" y="3261063"/>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Freeform: Shape 140">
              <a:extLst>
                <a:ext uri="{FF2B5EF4-FFF2-40B4-BE49-F238E27FC236}">
                  <a16:creationId xmlns:a16="http://schemas.microsoft.com/office/drawing/2014/main" id="{71FBBB31-1B13-4551-99BB-75FC3C02F324}"/>
                </a:ext>
              </a:extLst>
            </p:cNvPr>
            <p:cNvSpPr/>
            <p:nvPr/>
          </p:nvSpPr>
          <p:spPr>
            <a:xfrm rot="15172881" flipH="1">
              <a:off x="7287344" y="3225543"/>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27D87652-6D03-48B8-B38C-16DC878F4826}"/>
                </a:ext>
              </a:extLst>
            </p:cNvPr>
            <p:cNvSpPr/>
            <p:nvPr/>
          </p:nvSpPr>
          <p:spPr>
            <a:xfrm rot="16677444">
              <a:off x="7270086" y="317251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07E2F4A4-87CC-4CCE-8A7B-9FABDDD48A98}"/>
                </a:ext>
              </a:extLst>
            </p:cNvPr>
            <p:cNvSpPr/>
            <p:nvPr/>
          </p:nvSpPr>
          <p:spPr>
            <a:xfrm rot="7470178">
              <a:off x="7411925" y="3253937"/>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DA56D8B-6692-4087-BA4A-16FD9666B701}"/>
                </a:ext>
              </a:extLst>
            </p:cNvPr>
            <p:cNvSpPr/>
            <p:nvPr/>
          </p:nvSpPr>
          <p:spPr>
            <a:xfrm rot="11445858">
              <a:off x="7253698" y="3318967"/>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Freeform: Shape 144">
              <a:extLst>
                <a:ext uri="{FF2B5EF4-FFF2-40B4-BE49-F238E27FC236}">
                  <a16:creationId xmlns:a16="http://schemas.microsoft.com/office/drawing/2014/main" id="{1FD45677-1F67-4DF1-A6CF-F6CF00972C94}"/>
                </a:ext>
              </a:extLst>
            </p:cNvPr>
            <p:cNvSpPr/>
            <p:nvPr/>
          </p:nvSpPr>
          <p:spPr>
            <a:xfrm rot="11445858">
              <a:off x="7382678" y="335082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Freeform: Shape 145">
              <a:extLst>
                <a:ext uri="{FF2B5EF4-FFF2-40B4-BE49-F238E27FC236}">
                  <a16:creationId xmlns:a16="http://schemas.microsoft.com/office/drawing/2014/main" id="{CF1119D7-F420-4C41-A035-7242566E2854}"/>
                </a:ext>
              </a:extLst>
            </p:cNvPr>
            <p:cNvSpPr/>
            <p:nvPr/>
          </p:nvSpPr>
          <p:spPr>
            <a:xfrm rot="11445858" flipH="1">
              <a:off x="7290905" y="3391185"/>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Freeform: Shape 146">
              <a:extLst>
                <a:ext uri="{FF2B5EF4-FFF2-40B4-BE49-F238E27FC236}">
                  <a16:creationId xmlns:a16="http://schemas.microsoft.com/office/drawing/2014/main" id="{95C512C3-DEEA-44DC-8D9E-7626C90A8C02}"/>
                </a:ext>
              </a:extLst>
            </p:cNvPr>
            <p:cNvSpPr/>
            <p:nvPr/>
          </p:nvSpPr>
          <p:spPr>
            <a:xfrm rot="13973497" flipH="1">
              <a:off x="7174505" y="3310253"/>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D18F17E9-BC1A-43D9-A69A-45CABC0436F8}"/>
                </a:ext>
              </a:extLst>
            </p:cNvPr>
            <p:cNvSpPr/>
            <p:nvPr/>
          </p:nvSpPr>
          <p:spPr>
            <a:xfrm rot="11974542" flipH="1">
              <a:off x="7145725" y="3425498"/>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980AC5D3-DD1B-40BB-A656-26D6F392D63C}"/>
                </a:ext>
              </a:extLst>
            </p:cNvPr>
            <p:cNvSpPr/>
            <p:nvPr/>
          </p:nvSpPr>
          <p:spPr>
            <a:xfrm rot="11974542">
              <a:off x="7208584" y="346314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EA8D600E-75AA-40E2-9D8A-D9B1AF10D39C}"/>
                </a:ext>
              </a:extLst>
            </p:cNvPr>
            <p:cNvSpPr/>
            <p:nvPr/>
          </p:nvSpPr>
          <p:spPr>
            <a:xfrm rot="10903175">
              <a:off x="7270752" y="353595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58DE1112-4DA2-4CAD-BF9F-E24A4A3E65D4}"/>
                </a:ext>
              </a:extLst>
            </p:cNvPr>
            <p:cNvSpPr/>
            <p:nvPr/>
          </p:nvSpPr>
          <p:spPr>
            <a:xfrm rot="12424286">
              <a:off x="7018487" y="2851901"/>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Freeform: Shape 153">
              <a:extLst>
                <a:ext uri="{FF2B5EF4-FFF2-40B4-BE49-F238E27FC236}">
                  <a16:creationId xmlns:a16="http://schemas.microsoft.com/office/drawing/2014/main" id="{EF3C5308-7D3B-4A6E-923B-5A005511DCE7}"/>
                </a:ext>
              </a:extLst>
            </p:cNvPr>
            <p:cNvSpPr/>
            <p:nvPr/>
          </p:nvSpPr>
          <p:spPr>
            <a:xfrm rot="10769438">
              <a:off x="7060165" y="3028028"/>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Freeform: Shape 154">
              <a:extLst>
                <a:ext uri="{FF2B5EF4-FFF2-40B4-BE49-F238E27FC236}">
                  <a16:creationId xmlns:a16="http://schemas.microsoft.com/office/drawing/2014/main" id="{75374F18-4D93-4024-9E5E-41F4F202EEFE}"/>
                </a:ext>
              </a:extLst>
            </p:cNvPr>
            <p:cNvSpPr/>
            <p:nvPr/>
          </p:nvSpPr>
          <p:spPr>
            <a:xfrm rot="11892759">
              <a:off x="7018481" y="3101671"/>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Freeform: Shape 155">
              <a:extLst>
                <a:ext uri="{FF2B5EF4-FFF2-40B4-BE49-F238E27FC236}">
                  <a16:creationId xmlns:a16="http://schemas.microsoft.com/office/drawing/2014/main" id="{2F7475F7-CB32-4ACE-8157-ADDBE01BD494}"/>
                </a:ext>
              </a:extLst>
            </p:cNvPr>
            <p:cNvSpPr/>
            <p:nvPr/>
          </p:nvSpPr>
          <p:spPr>
            <a:xfrm rot="15172881" flipH="1">
              <a:off x="6975913" y="306615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353A1FAA-C1A5-4FA4-9C46-F3FDEBA36C2A}"/>
                </a:ext>
              </a:extLst>
            </p:cNvPr>
            <p:cNvSpPr/>
            <p:nvPr/>
          </p:nvSpPr>
          <p:spPr>
            <a:xfrm rot="16677444">
              <a:off x="6958655" y="301312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C40AF88A-1D0D-455B-8D32-DF22184DE8A9}"/>
                </a:ext>
              </a:extLst>
            </p:cNvPr>
            <p:cNvSpPr/>
            <p:nvPr/>
          </p:nvSpPr>
          <p:spPr>
            <a:xfrm rot="7470178">
              <a:off x="7100494" y="309454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BD132D49-20AB-46B4-86B6-E56E95BFEEA0}"/>
                </a:ext>
              </a:extLst>
            </p:cNvPr>
            <p:cNvSpPr/>
            <p:nvPr/>
          </p:nvSpPr>
          <p:spPr>
            <a:xfrm rot="11445858">
              <a:off x="6942267" y="315957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EE40C558-4BE1-4A09-9B71-329B22905300}"/>
                </a:ext>
              </a:extLst>
            </p:cNvPr>
            <p:cNvSpPr/>
            <p:nvPr/>
          </p:nvSpPr>
          <p:spPr>
            <a:xfrm rot="11445858">
              <a:off x="7071247" y="319142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Freeform: Shape 160">
              <a:extLst>
                <a:ext uri="{FF2B5EF4-FFF2-40B4-BE49-F238E27FC236}">
                  <a16:creationId xmlns:a16="http://schemas.microsoft.com/office/drawing/2014/main" id="{8BAB25CE-0983-4E69-BB45-16DFEB2CA7C9}"/>
                </a:ext>
              </a:extLst>
            </p:cNvPr>
            <p:cNvSpPr/>
            <p:nvPr/>
          </p:nvSpPr>
          <p:spPr>
            <a:xfrm rot="11445858" flipH="1">
              <a:off x="6979474" y="3231793"/>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26A56036-2C36-4FD7-8A20-9BC715964B90}"/>
                </a:ext>
              </a:extLst>
            </p:cNvPr>
            <p:cNvSpPr/>
            <p:nvPr/>
          </p:nvSpPr>
          <p:spPr>
            <a:xfrm rot="13973497" flipH="1">
              <a:off x="6863074" y="3150861"/>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Freeform: Shape 162">
              <a:extLst>
                <a:ext uri="{FF2B5EF4-FFF2-40B4-BE49-F238E27FC236}">
                  <a16:creationId xmlns:a16="http://schemas.microsoft.com/office/drawing/2014/main" id="{0DB22C81-CC68-4BDD-911C-7131BEE70B5A}"/>
                </a:ext>
              </a:extLst>
            </p:cNvPr>
            <p:cNvSpPr/>
            <p:nvPr/>
          </p:nvSpPr>
          <p:spPr>
            <a:xfrm rot="11974542" flipH="1">
              <a:off x="6834294" y="3266106"/>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Freeform: Shape 163">
              <a:extLst>
                <a:ext uri="{FF2B5EF4-FFF2-40B4-BE49-F238E27FC236}">
                  <a16:creationId xmlns:a16="http://schemas.microsoft.com/office/drawing/2014/main" id="{FE852E16-E7FE-4664-8682-615866149EEE}"/>
                </a:ext>
              </a:extLst>
            </p:cNvPr>
            <p:cNvSpPr/>
            <p:nvPr/>
          </p:nvSpPr>
          <p:spPr>
            <a:xfrm rot="11974542">
              <a:off x="6897153" y="3303749"/>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Freeform: Shape 164">
              <a:extLst>
                <a:ext uri="{FF2B5EF4-FFF2-40B4-BE49-F238E27FC236}">
                  <a16:creationId xmlns:a16="http://schemas.microsoft.com/office/drawing/2014/main" id="{2DB07F50-0BB2-4E15-BBDC-3BB8A5EFE13B}"/>
                </a:ext>
              </a:extLst>
            </p:cNvPr>
            <p:cNvSpPr/>
            <p:nvPr/>
          </p:nvSpPr>
          <p:spPr>
            <a:xfrm rot="10903175">
              <a:off x="6959321" y="3376564"/>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Freeform: Shape 166">
              <a:extLst>
                <a:ext uri="{FF2B5EF4-FFF2-40B4-BE49-F238E27FC236}">
                  <a16:creationId xmlns:a16="http://schemas.microsoft.com/office/drawing/2014/main" id="{A211F603-DB9C-481A-8D71-01FAA5D40441}"/>
                </a:ext>
              </a:extLst>
            </p:cNvPr>
            <p:cNvSpPr/>
            <p:nvPr/>
          </p:nvSpPr>
          <p:spPr>
            <a:xfrm rot="12424286">
              <a:off x="6767848" y="2699152"/>
              <a:ext cx="183462" cy="202973"/>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9900CC"/>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Freeform: Shape 167">
              <a:extLst>
                <a:ext uri="{FF2B5EF4-FFF2-40B4-BE49-F238E27FC236}">
                  <a16:creationId xmlns:a16="http://schemas.microsoft.com/office/drawing/2014/main" id="{B7954912-57EE-4C5D-8D94-D1CB3FAEED45}"/>
                </a:ext>
              </a:extLst>
            </p:cNvPr>
            <p:cNvSpPr/>
            <p:nvPr/>
          </p:nvSpPr>
          <p:spPr>
            <a:xfrm rot="10769438">
              <a:off x="6809526" y="2875279"/>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4FB488B0-F547-4A49-A668-3593ED6DCDCA}"/>
                </a:ext>
              </a:extLst>
            </p:cNvPr>
            <p:cNvSpPr/>
            <p:nvPr/>
          </p:nvSpPr>
          <p:spPr>
            <a:xfrm rot="11892759">
              <a:off x="6767842" y="2948922"/>
              <a:ext cx="36145"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Freeform: Shape 169">
              <a:extLst>
                <a:ext uri="{FF2B5EF4-FFF2-40B4-BE49-F238E27FC236}">
                  <a16:creationId xmlns:a16="http://schemas.microsoft.com/office/drawing/2014/main" id="{E09FAC24-691E-4DCC-B63A-B446B4DF4962}"/>
                </a:ext>
              </a:extLst>
            </p:cNvPr>
            <p:cNvSpPr/>
            <p:nvPr/>
          </p:nvSpPr>
          <p:spPr>
            <a:xfrm rot="15172881" flipH="1">
              <a:off x="6725274" y="2913402"/>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Freeform: Shape 170">
              <a:extLst>
                <a:ext uri="{FF2B5EF4-FFF2-40B4-BE49-F238E27FC236}">
                  <a16:creationId xmlns:a16="http://schemas.microsoft.com/office/drawing/2014/main" id="{833BE465-FCFC-4503-9BA0-A1FDB30DC5BB}"/>
                </a:ext>
              </a:extLst>
            </p:cNvPr>
            <p:cNvSpPr/>
            <p:nvPr/>
          </p:nvSpPr>
          <p:spPr>
            <a:xfrm rot="16677444">
              <a:off x="6708016" y="2860371"/>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Freeform: Shape 171">
              <a:extLst>
                <a:ext uri="{FF2B5EF4-FFF2-40B4-BE49-F238E27FC236}">
                  <a16:creationId xmlns:a16="http://schemas.microsoft.com/office/drawing/2014/main" id="{A844AD37-3292-4E8B-BCA4-94D0BB4B09B3}"/>
                </a:ext>
              </a:extLst>
            </p:cNvPr>
            <p:cNvSpPr/>
            <p:nvPr/>
          </p:nvSpPr>
          <p:spPr>
            <a:xfrm rot="7470178">
              <a:off x="6849855" y="294179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Freeform: Shape 172">
              <a:extLst>
                <a:ext uri="{FF2B5EF4-FFF2-40B4-BE49-F238E27FC236}">
                  <a16:creationId xmlns:a16="http://schemas.microsoft.com/office/drawing/2014/main" id="{C82A7921-288A-4B41-927F-0B16385DAE8B}"/>
                </a:ext>
              </a:extLst>
            </p:cNvPr>
            <p:cNvSpPr/>
            <p:nvPr/>
          </p:nvSpPr>
          <p:spPr>
            <a:xfrm rot="11445858">
              <a:off x="6691628" y="3006826"/>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Freeform: Shape 173">
              <a:extLst>
                <a:ext uri="{FF2B5EF4-FFF2-40B4-BE49-F238E27FC236}">
                  <a16:creationId xmlns:a16="http://schemas.microsoft.com/office/drawing/2014/main" id="{7BA7CF79-F8BD-498E-98B9-FAC53CCBB9D2}"/>
                </a:ext>
              </a:extLst>
            </p:cNvPr>
            <p:cNvSpPr/>
            <p:nvPr/>
          </p:nvSpPr>
          <p:spPr>
            <a:xfrm rot="11445858">
              <a:off x="6820608" y="303868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506414CF-6545-46DA-A851-863EBD1A8EB0}"/>
                </a:ext>
              </a:extLst>
            </p:cNvPr>
            <p:cNvSpPr/>
            <p:nvPr/>
          </p:nvSpPr>
          <p:spPr>
            <a:xfrm rot="11445858" flipH="1">
              <a:off x="6728835" y="3079044"/>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6BDBF372-24E6-4663-A017-87196C1AD325}"/>
                </a:ext>
              </a:extLst>
            </p:cNvPr>
            <p:cNvSpPr/>
            <p:nvPr/>
          </p:nvSpPr>
          <p:spPr>
            <a:xfrm rot="13973497" flipH="1">
              <a:off x="6612435" y="2998112"/>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035220A9-06DA-4C00-9162-1CE40671CB32}"/>
                </a:ext>
              </a:extLst>
            </p:cNvPr>
            <p:cNvSpPr/>
            <p:nvPr/>
          </p:nvSpPr>
          <p:spPr>
            <a:xfrm rot="11974542" flipH="1">
              <a:off x="6583655" y="3113357"/>
              <a:ext cx="48762"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Freeform: Shape 177">
              <a:extLst>
                <a:ext uri="{FF2B5EF4-FFF2-40B4-BE49-F238E27FC236}">
                  <a16:creationId xmlns:a16="http://schemas.microsoft.com/office/drawing/2014/main" id="{D13CFBF4-A372-43BD-A4A6-140901E0601E}"/>
                </a:ext>
              </a:extLst>
            </p:cNvPr>
            <p:cNvSpPr/>
            <p:nvPr/>
          </p:nvSpPr>
          <p:spPr>
            <a:xfrm rot="11974542">
              <a:off x="6646514" y="3151000"/>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FA68B2FF-A059-4492-B1AB-BA2B6C2AA929}"/>
                </a:ext>
              </a:extLst>
            </p:cNvPr>
            <p:cNvSpPr/>
            <p:nvPr/>
          </p:nvSpPr>
          <p:spPr>
            <a:xfrm rot="10903175">
              <a:off x="6708682" y="3223815"/>
              <a:ext cx="45719" cy="157158"/>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80" name="Freeform: Shape 179">
            <a:extLst>
              <a:ext uri="{FF2B5EF4-FFF2-40B4-BE49-F238E27FC236}">
                <a16:creationId xmlns:a16="http://schemas.microsoft.com/office/drawing/2014/main" id="{BFE199B8-80AC-4843-A1D5-3B08763F0954}"/>
              </a:ext>
            </a:extLst>
          </p:cNvPr>
          <p:cNvSpPr/>
          <p:nvPr/>
        </p:nvSpPr>
        <p:spPr>
          <a:xfrm rot="10800000">
            <a:off x="5571722" y="1162595"/>
            <a:ext cx="1947094" cy="1442625"/>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Lst>
            <a:ahLst/>
            <a:cxnLst>
              <a:cxn ang="0">
                <a:pos x="connsiteX0" y="connsiteY0"/>
              </a:cxn>
              <a:cxn ang="0">
                <a:pos x="connsiteX1" y="connsiteY1"/>
              </a:cxn>
            </a:cxnLst>
            <a:rect l="l" t="t" r="r" b="b"/>
            <a:pathLst>
              <a:path w="2177794" h="1674313">
                <a:moveTo>
                  <a:pt x="2177794" y="1206028"/>
                </a:moveTo>
                <a:cubicBezTo>
                  <a:pt x="2168143" y="2701399"/>
                  <a:pt x="1198371" y="150549"/>
                  <a:pt x="0" y="0"/>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Freeform: Shape 180">
            <a:extLst>
              <a:ext uri="{FF2B5EF4-FFF2-40B4-BE49-F238E27FC236}">
                <a16:creationId xmlns:a16="http://schemas.microsoft.com/office/drawing/2014/main" id="{F5C0F5DC-8D54-4DE7-BC35-94FAC6DC92C8}"/>
              </a:ext>
            </a:extLst>
          </p:cNvPr>
          <p:cNvSpPr/>
          <p:nvPr/>
        </p:nvSpPr>
        <p:spPr>
          <a:xfrm rot="10800000">
            <a:off x="5259251" y="1117747"/>
            <a:ext cx="2287734" cy="142180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Lst>
            <a:ahLst/>
            <a:cxnLst>
              <a:cxn ang="0">
                <a:pos x="connsiteX0" y="connsiteY0"/>
              </a:cxn>
              <a:cxn ang="0">
                <a:pos x="connsiteX1" y="connsiteY1"/>
              </a:cxn>
            </a:cxnLst>
            <a:rect l="l" t="t" r="r" b="b"/>
            <a:pathLst>
              <a:path w="2558794" h="1650150">
                <a:moveTo>
                  <a:pt x="2558794" y="1129906"/>
                </a:moveTo>
                <a:cubicBezTo>
                  <a:pt x="2091943" y="2777677"/>
                  <a:pt x="1053591" y="-17013"/>
                  <a:pt x="0" y="78"/>
                </a:cubicBezTo>
              </a:path>
            </a:pathLst>
          </a:custGeom>
          <a:noFill/>
          <a:ln>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2" name="Freeform: Shape 181">
            <a:extLst>
              <a:ext uri="{FF2B5EF4-FFF2-40B4-BE49-F238E27FC236}">
                <a16:creationId xmlns:a16="http://schemas.microsoft.com/office/drawing/2014/main" id="{7B655DDA-45EC-4F01-A1FB-A6570CBC6F70}"/>
              </a:ext>
            </a:extLst>
          </p:cNvPr>
          <p:cNvSpPr/>
          <p:nvPr/>
        </p:nvSpPr>
        <p:spPr>
          <a:xfrm rot="10800000">
            <a:off x="7545035" y="2094367"/>
            <a:ext cx="2461460" cy="54559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753104 w 2753104"/>
              <a:gd name="connsiteY0" fmla="*/ 434702 h 636869"/>
              <a:gd name="connsiteX1" fmla="*/ 0 w 2753104"/>
              <a:gd name="connsiteY1" fmla="*/ 199 h 636869"/>
              <a:gd name="connsiteX0" fmla="*/ 2753104 w 2753104"/>
              <a:gd name="connsiteY0" fmla="*/ 440183 h 633219"/>
              <a:gd name="connsiteX1" fmla="*/ 0 w 2753104"/>
              <a:gd name="connsiteY1" fmla="*/ 5680 h 633219"/>
            </a:gdLst>
            <a:ahLst/>
            <a:cxnLst>
              <a:cxn ang="0">
                <a:pos x="connsiteX0" y="connsiteY0"/>
              </a:cxn>
              <a:cxn ang="0">
                <a:pos x="connsiteX1" y="connsiteY1"/>
              </a:cxn>
            </a:cxnLst>
            <a:rect l="l" t="t" r="r" b="b"/>
            <a:pathLst>
              <a:path w="2753104" h="633219">
                <a:moveTo>
                  <a:pt x="2753104" y="440183"/>
                </a:moveTo>
                <a:cubicBezTo>
                  <a:pt x="2629153" y="1082114"/>
                  <a:pt x="1818766" y="-90786"/>
                  <a:pt x="0" y="5680"/>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3" name="Freeform: Shape 182">
            <a:extLst>
              <a:ext uri="{FF2B5EF4-FFF2-40B4-BE49-F238E27FC236}">
                <a16:creationId xmlns:a16="http://schemas.microsoft.com/office/drawing/2014/main" id="{B73C1F5D-7AF8-40BC-8DC0-34CAAB271D4B}"/>
              </a:ext>
            </a:extLst>
          </p:cNvPr>
          <p:cNvSpPr/>
          <p:nvPr/>
        </p:nvSpPr>
        <p:spPr>
          <a:xfrm rot="10800000">
            <a:off x="7285326" y="1933590"/>
            <a:ext cx="2718076" cy="680380"/>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322574 w 2322574"/>
              <a:gd name="connsiteY0" fmla="*/ 566125 h 752358"/>
              <a:gd name="connsiteX1" fmla="*/ 0 w 2322574"/>
              <a:gd name="connsiteY1" fmla="*/ 177 h 752358"/>
              <a:gd name="connsiteX0" fmla="*/ 2322574 w 2322574"/>
              <a:gd name="connsiteY0" fmla="*/ 566119 h 773373"/>
              <a:gd name="connsiteX1" fmla="*/ 0 w 2322574"/>
              <a:gd name="connsiteY1" fmla="*/ 171 h 773373"/>
              <a:gd name="connsiteX0" fmla="*/ 3040124 w 3040124"/>
              <a:gd name="connsiteY0" fmla="*/ 588340 h 793007"/>
              <a:gd name="connsiteX1" fmla="*/ 0 w 3040124"/>
              <a:gd name="connsiteY1" fmla="*/ 167 h 793007"/>
              <a:gd name="connsiteX0" fmla="*/ 3040124 w 3040124"/>
              <a:gd name="connsiteY0" fmla="*/ 594309 h 789650"/>
              <a:gd name="connsiteX1" fmla="*/ 0 w 3040124"/>
              <a:gd name="connsiteY1" fmla="*/ 6136 h 789650"/>
            </a:gdLst>
            <a:ahLst/>
            <a:cxnLst>
              <a:cxn ang="0">
                <a:pos x="connsiteX0" y="connsiteY0"/>
              </a:cxn>
              <a:cxn ang="0">
                <a:pos x="connsiteX1" y="connsiteY1"/>
              </a:cxn>
            </a:cxnLst>
            <a:rect l="l" t="t" r="r" b="b"/>
            <a:pathLst>
              <a:path w="3040124" h="789650">
                <a:moveTo>
                  <a:pt x="3040124" y="594309"/>
                </a:moveTo>
                <a:cubicBezTo>
                  <a:pt x="2824733" y="1289580"/>
                  <a:pt x="1847341" y="-103030"/>
                  <a:pt x="0" y="6136"/>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Freeform: Shape 183">
            <a:extLst>
              <a:ext uri="{FF2B5EF4-FFF2-40B4-BE49-F238E27FC236}">
                <a16:creationId xmlns:a16="http://schemas.microsoft.com/office/drawing/2014/main" id="{7B43F3E6-930B-4ACF-9AD5-07E7C194F959}"/>
              </a:ext>
            </a:extLst>
          </p:cNvPr>
          <p:cNvSpPr/>
          <p:nvPr/>
        </p:nvSpPr>
        <p:spPr>
          <a:xfrm rot="10800000">
            <a:off x="7049584" y="1782437"/>
            <a:ext cx="2941195" cy="796961"/>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2322574 w 2322574"/>
              <a:gd name="connsiteY0" fmla="*/ 566125 h 752358"/>
              <a:gd name="connsiteX1" fmla="*/ 0 w 2322574"/>
              <a:gd name="connsiteY1" fmla="*/ 177 h 752358"/>
              <a:gd name="connsiteX0" fmla="*/ 2322574 w 2322574"/>
              <a:gd name="connsiteY0" fmla="*/ 566119 h 773373"/>
              <a:gd name="connsiteX1" fmla="*/ 0 w 2322574"/>
              <a:gd name="connsiteY1" fmla="*/ 171 h 773373"/>
              <a:gd name="connsiteX0" fmla="*/ 2322574 w 2322574"/>
              <a:gd name="connsiteY0" fmla="*/ 566108 h 806918"/>
              <a:gd name="connsiteX1" fmla="*/ 0 w 2322574"/>
              <a:gd name="connsiteY1" fmla="*/ 160 h 806918"/>
              <a:gd name="connsiteX0" fmla="*/ 2322574 w 2322574"/>
              <a:gd name="connsiteY0" fmla="*/ 566101 h 831647"/>
              <a:gd name="connsiteX1" fmla="*/ 0 w 2322574"/>
              <a:gd name="connsiteY1" fmla="*/ 153 h 831647"/>
              <a:gd name="connsiteX0" fmla="*/ 2566414 w 2566414"/>
              <a:gd name="connsiteY0" fmla="*/ 619435 h 878098"/>
              <a:gd name="connsiteX1" fmla="*/ 0 w 2566414"/>
              <a:gd name="connsiteY1" fmla="*/ 147 h 878098"/>
              <a:gd name="connsiteX0" fmla="*/ 2581654 w 2581654"/>
              <a:gd name="connsiteY0" fmla="*/ 627054 h 884762"/>
              <a:gd name="connsiteX1" fmla="*/ 0 w 2581654"/>
              <a:gd name="connsiteY1" fmla="*/ 146 h 884762"/>
              <a:gd name="connsiteX0" fmla="*/ 3315079 w 3315079"/>
              <a:gd name="connsiteY0" fmla="*/ 636578 h 893103"/>
              <a:gd name="connsiteX1" fmla="*/ 0 w 3315079"/>
              <a:gd name="connsiteY1" fmla="*/ 145 h 893103"/>
              <a:gd name="connsiteX0" fmla="*/ 3315079 w 3315079"/>
              <a:gd name="connsiteY0" fmla="*/ 659569 h 892984"/>
              <a:gd name="connsiteX1" fmla="*/ 0 w 3315079"/>
              <a:gd name="connsiteY1" fmla="*/ 23136 h 892984"/>
              <a:gd name="connsiteX0" fmla="*/ 3289679 w 3289679"/>
              <a:gd name="connsiteY0" fmla="*/ 700336 h 929558"/>
              <a:gd name="connsiteX1" fmla="*/ 0 w 3289679"/>
              <a:gd name="connsiteY1" fmla="*/ 22628 h 929558"/>
              <a:gd name="connsiteX0" fmla="*/ 3289679 w 3289679"/>
              <a:gd name="connsiteY0" fmla="*/ 682153 h 924954"/>
              <a:gd name="connsiteX1" fmla="*/ 0 w 3289679"/>
              <a:gd name="connsiteY1" fmla="*/ 4445 h 924954"/>
            </a:gdLst>
            <a:ahLst/>
            <a:cxnLst>
              <a:cxn ang="0">
                <a:pos x="connsiteX0" y="connsiteY0"/>
              </a:cxn>
              <a:cxn ang="0">
                <a:pos x="connsiteX1" y="connsiteY1"/>
              </a:cxn>
            </a:cxnLst>
            <a:rect l="l" t="t" r="r" b="b"/>
            <a:pathLst>
              <a:path w="3289679" h="924954">
                <a:moveTo>
                  <a:pt x="3289679" y="682153"/>
                </a:moveTo>
                <a:cubicBezTo>
                  <a:pt x="3036188" y="1522204"/>
                  <a:pt x="1837816" y="-95196"/>
                  <a:pt x="0" y="4445"/>
                </a:cubicBezTo>
              </a:path>
            </a:pathLst>
          </a:custGeom>
          <a:noFill/>
          <a:ln>
            <a:solidFill>
              <a:srgbClr val="9900C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1" name="Freeform: Shape 230">
            <a:extLst>
              <a:ext uri="{FF2B5EF4-FFF2-40B4-BE49-F238E27FC236}">
                <a16:creationId xmlns:a16="http://schemas.microsoft.com/office/drawing/2014/main" id="{8EDE8996-DC05-4611-B7CA-4529BFE31F99}"/>
              </a:ext>
            </a:extLst>
          </p:cNvPr>
          <p:cNvSpPr/>
          <p:nvPr/>
        </p:nvSpPr>
        <p:spPr>
          <a:xfrm>
            <a:off x="9325942"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Freeform: Shape 231">
            <a:extLst>
              <a:ext uri="{FF2B5EF4-FFF2-40B4-BE49-F238E27FC236}">
                <a16:creationId xmlns:a16="http://schemas.microsoft.com/office/drawing/2014/main" id="{2BE9A3A8-6B95-42C3-826F-A1693A7C6634}"/>
              </a:ext>
            </a:extLst>
          </p:cNvPr>
          <p:cNvSpPr/>
          <p:nvPr/>
        </p:nvSpPr>
        <p:spPr>
          <a:xfrm>
            <a:off x="9653653"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3" name="Freeform: Shape 232">
            <a:extLst>
              <a:ext uri="{FF2B5EF4-FFF2-40B4-BE49-F238E27FC236}">
                <a16:creationId xmlns:a16="http://schemas.microsoft.com/office/drawing/2014/main" id="{081FAA4C-7FE0-4259-AAF2-467DDCD2AB1E}"/>
              </a:ext>
            </a:extLst>
          </p:cNvPr>
          <p:cNvSpPr/>
          <p:nvPr/>
        </p:nvSpPr>
        <p:spPr>
          <a:xfrm>
            <a:off x="10007905" y="1904981"/>
            <a:ext cx="0" cy="377520"/>
          </a:xfrm>
          <a:custGeom>
            <a:avLst/>
            <a:gdLst>
              <a:gd name="connsiteX0" fmla="*/ 0 w 0"/>
              <a:gd name="connsiteY0" fmla="*/ 438150 h 438150"/>
              <a:gd name="connsiteX1" fmla="*/ 0 w 0"/>
              <a:gd name="connsiteY1" fmla="*/ 0 h 438150"/>
              <a:gd name="connsiteX0" fmla="*/ 0 w 0"/>
              <a:gd name="connsiteY0" fmla="*/ 10000 h 10000"/>
              <a:gd name="connsiteX1" fmla="*/ 0 w 0"/>
              <a:gd name="connsiteY1" fmla="*/ 0 h 10000"/>
            </a:gdLst>
            <a:ahLst/>
            <a:cxnLst>
              <a:cxn ang="0">
                <a:pos x="connsiteX0" y="connsiteY0"/>
              </a:cxn>
              <a:cxn ang="0">
                <a:pos x="connsiteX1" y="connsiteY1"/>
              </a:cxn>
            </a:cxnLst>
            <a:rect l="l" t="t" r="r" b="b"/>
            <a:pathLst>
              <a:path h="10000">
                <a:moveTo>
                  <a:pt x="0" y="10000"/>
                </a:moveTo>
                <a:cubicBezTo>
                  <a:pt x="0" y="6667"/>
                  <a:pt x="180975" y="3713"/>
                  <a:pt x="0" y="0"/>
                </a:cubicBezTo>
              </a:path>
            </a:pathLst>
          </a:custGeom>
          <a:noFill/>
          <a:ln>
            <a:solidFill>
              <a:srgbClr val="FF99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4" name="TextBox 233">
            <a:extLst>
              <a:ext uri="{FF2B5EF4-FFF2-40B4-BE49-F238E27FC236}">
                <a16:creationId xmlns:a16="http://schemas.microsoft.com/office/drawing/2014/main" id="{8373AD97-C4E5-46D7-88BE-F3573E39129B}"/>
              </a:ext>
            </a:extLst>
          </p:cNvPr>
          <p:cNvSpPr txBox="1"/>
          <p:nvPr/>
        </p:nvSpPr>
        <p:spPr>
          <a:xfrm>
            <a:off x="4704882" y="948500"/>
            <a:ext cx="650956" cy="450818"/>
          </a:xfrm>
          <a:prstGeom prst="rect">
            <a:avLst/>
          </a:prstGeom>
          <a:noFill/>
        </p:spPr>
        <p:txBody>
          <a:bodyPr wrap="none" rtlCol="0">
            <a:spAutoFit/>
          </a:bodyPr>
          <a:lstStyle/>
          <a:p>
            <a:r>
              <a:rPr lang="en-US" sz="2800" dirty="0">
                <a:solidFill>
                  <a:srgbClr val="0000FF"/>
                </a:solidFill>
                <a:latin typeface="Candara" panose="020E0502030303020204" pitchFamily="34" charset="0"/>
              </a:rPr>
              <a:t>CA1</a:t>
            </a:r>
          </a:p>
        </p:txBody>
      </p:sp>
      <p:sp>
        <p:nvSpPr>
          <p:cNvPr id="235" name="TextBox 234">
            <a:extLst>
              <a:ext uri="{FF2B5EF4-FFF2-40B4-BE49-F238E27FC236}">
                <a16:creationId xmlns:a16="http://schemas.microsoft.com/office/drawing/2014/main" id="{42C29C60-8FDC-4B32-818D-3F206A362713}"/>
              </a:ext>
            </a:extLst>
          </p:cNvPr>
          <p:cNvSpPr txBox="1"/>
          <p:nvPr/>
        </p:nvSpPr>
        <p:spPr>
          <a:xfrm>
            <a:off x="1839922" y="3043705"/>
            <a:ext cx="695385" cy="450818"/>
          </a:xfrm>
          <a:prstGeom prst="rect">
            <a:avLst/>
          </a:prstGeom>
          <a:noFill/>
        </p:spPr>
        <p:txBody>
          <a:bodyPr wrap="none" rtlCol="0">
            <a:spAutoFit/>
          </a:bodyPr>
          <a:lstStyle/>
          <a:p>
            <a:r>
              <a:rPr lang="en-US" sz="2800" dirty="0">
                <a:solidFill>
                  <a:srgbClr val="008000"/>
                </a:solidFill>
                <a:latin typeface="Candara" panose="020E0502030303020204" pitchFamily="34" charset="0"/>
              </a:rPr>
              <a:t>CA3</a:t>
            </a:r>
          </a:p>
        </p:txBody>
      </p:sp>
      <p:sp>
        <p:nvSpPr>
          <p:cNvPr id="236" name="TextBox 235">
            <a:extLst>
              <a:ext uri="{FF2B5EF4-FFF2-40B4-BE49-F238E27FC236}">
                <a16:creationId xmlns:a16="http://schemas.microsoft.com/office/drawing/2014/main" id="{FCBD1064-AA2C-448B-B1C9-AE06CD828BB8}"/>
              </a:ext>
            </a:extLst>
          </p:cNvPr>
          <p:cNvSpPr txBox="1"/>
          <p:nvPr/>
        </p:nvSpPr>
        <p:spPr>
          <a:xfrm>
            <a:off x="6306680" y="2468018"/>
            <a:ext cx="573850" cy="450818"/>
          </a:xfrm>
          <a:prstGeom prst="rect">
            <a:avLst/>
          </a:prstGeom>
          <a:noFill/>
        </p:spPr>
        <p:txBody>
          <a:bodyPr wrap="none" rtlCol="0">
            <a:spAutoFit/>
          </a:bodyPr>
          <a:lstStyle/>
          <a:p>
            <a:r>
              <a:rPr lang="en-US" sz="2800" dirty="0">
                <a:solidFill>
                  <a:srgbClr val="FF0000"/>
                </a:solidFill>
                <a:latin typeface="Candara" panose="020E0502030303020204" pitchFamily="34" charset="0"/>
              </a:rPr>
              <a:t>DG</a:t>
            </a:r>
          </a:p>
        </p:txBody>
      </p:sp>
      <p:sp>
        <p:nvSpPr>
          <p:cNvPr id="237" name="TextBox 236">
            <a:extLst>
              <a:ext uri="{FF2B5EF4-FFF2-40B4-BE49-F238E27FC236}">
                <a16:creationId xmlns:a16="http://schemas.microsoft.com/office/drawing/2014/main" id="{C4E82599-5144-421A-9B86-19CDC809D7EE}"/>
              </a:ext>
            </a:extLst>
          </p:cNvPr>
          <p:cNvSpPr txBox="1"/>
          <p:nvPr/>
        </p:nvSpPr>
        <p:spPr>
          <a:xfrm>
            <a:off x="7025430" y="1381230"/>
            <a:ext cx="1573932" cy="450818"/>
          </a:xfrm>
          <a:prstGeom prst="rect">
            <a:avLst/>
          </a:prstGeom>
          <a:noFill/>
        </p:spPr>
        <p:txBody>
          <a:bodyPr wrap="none" rtlCol="0">
            <a:spAutoFit/>
          </a:bodyPr>
          <a:lstStyle/>
          <a:p>
            <a:r>
              <a:rPr lang="en-US" sz="2800" dirty="0">
                <a:solidFill>
                  <a:srgbClr val="9900CC"/>
                </a:solidFill>
                <a:latin typeface="Candara" panose="020E0502030303020204" pitchFamily="34" charset="0"/>
              </a:rPr>
              <a:t>Subiculum</a:t>
            </a:r>
          </a:p>
        </p:txBody>
      </p:sp>
      <p:sp>
        <p:nvSpPr>
          <p:cNvPr id="238" name="TextBox 237">
            <a:extLst>
              <a:ext uri="{FF2B5EF4-FFF2-40B4-BE49-F238E27FC236}">
                <a16:creationId xmlns:a16="http://schemas.microsoft.com/office/drawing/2014/main" id="{B2F25774-3247-4E54-A945-A4002ACFD52D}"/>
              </a:ext>
            </a:extLst>
          </p:cNvPr>
          <p:cNvSpPr txBox="1"/>
          <p:nvPr/>
        </p:nvSpPr>
        <p:spPr>
          <a:xfrm>
            <a:off x="8906940" y="2723680"/>
            <a:ext cx="1561034" cy="586616"/>
          </a:xfrm>
          <a:prstGeom prst="rect">
            <a:avLst/>
          </a:prstGeom>
          <a:noFill/>
        </p:spPr>
        <p:txBody>
          <a:bodyPr wrap="none" rtlCol="0">
            <a:spAutoFit/>
          </a:bodyPr>
          <a:lstStyle/>
          <a:p>
            <a:pPr algn="ctr">
              <a:lnSpc>
                <a:spcPts val="2200"/>
              </a:lnSpc>
            </a:pPr>
            <a:r>
              <a:rPr lang="en-US" sz="2800" dirty="0">
                <a:latin typeface="Candara" panose="020E0502030303020204" pitchFamily="34" charset="0"/>
              </a:rPr>
              <a:t>Entorhinal</a:t>
            </a:r>
          </a:p>
          <a:p>
            <a:pPr algn="ctr">
              <a:lnSpc>
                <a:spcPts val="2200"/>
              </a:lnSpc>
            </a:pPr>
            <a:r>
              <a:rPr lang="en-US" sz="2800" dirty="0">
                <a:latin typeface="Candara" panose="020E0502030303020204" pitchFamily="34" charset="0"/>
              </a:rPr>
              <a:t>Cortex</a:t>
            </a:r>
          </a:p>
        </p:txBody>
      </p:sp>
      <p:sp>
        <p:nvSpPr>
          <p:cNvPr id="13" name="Oval 12">
            <a:extLst>
              <a:ext uri="{FF2B5EF4-FFF2-40B4-BE49-F238E27FC236}">
                <a16:creationId xmlns:a16="http://schemas.microsoft.com/office/drawing/2014/main" id="{C2F4B18F-FBC2-4729-871D-59F3E4E7D833}"/>
              </a:ext>
            </a:extLst>
          </p:cNvPr>
          <p:cNvSpPr/>
          <p:nvPr/>
        </p:nvSpPr>
        <p:spPr>
          <a:xfrm>
            <a:off x="2464211" y="1623320"/>
            <a:ext cx="775748" cy="535789"/>
          </a:xfrm>
          <a:prstGeom prst="ellipse">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1" name="TextBox 240">
            <a:extLst>
              <a:ext uri="{FF2B5EF4-FFF2-40B4-BE49-F238E27FC236}">
                <a16:creationId xmlns:a16="http://schemas.microsoft.com/office/drawing/2014/main" id="{247FCEDA-C8B1-4491-8B66-82C6FEFEF4CA}"/>
              </a:ext>
            </a:extLst>
          </p:cNvPr>
          <p:cNvSpPr txBox="1"/>
          <p:nvPr/>
        </p:nvSpPr>
        <p:spPr>
          <a:xfrm>
            <a:off x="2399592" y="1676643"/>
            <a:ext cx="828673" cy="411040"/>
          </a:xfrm>
          <a:prstGeom prst="rect">
            <a:avLst/>
          </a:prstGeom>
          <a:noFill/>
        </p:spPr>
        <p:txBody>
          <a:bodyPr wrap="none" rtlCol="0">
            <a:spAutoFit/>
          </a:bodyPr>
          <a:lstStyle/>
          <a:p>
            <a:pPr algn="ctr">
              <a:lnSpc>
                <a:spcPts val="1500"/>
              </a:lnSpc>
            </a:pPr>
            <a:r>
              <a:rPr lang="en-US" sz="1400" b="1" dirty="0">
                <a:solidFill>
                  <a:srgbClr val="008000"/>
                </a:solidFill>
                <a:latin typeface="Candara" panose="020E0502030303020204" pitchFamily="34" charset="0"/>
              </a:rPr>
              <a:t>Schaffer</a:t>
            </a:r>
          </a:p>
          <a:p>
            <a:pPr algn="ctr">
              <a:lnSpc>
                <a:spcPts val="1500"/>
              </a:lnSpc>
            </a:pPr>
            <a:r>
              <a:rPr lang="en-US" sz="1400" b="1" dirty="0">
                <a:solidFill>
                  <a:srgbClr val="008000"/>
                </a:solidFill>
                <a:latin typeface="Candara" panose="020E0502030303020204" pitchFamily="34" charset="0"/>
              </a:rPr>
              <a:t>Collateral</a:t>
            </a:r>
          </a:p>
        </p:txBody>
      </p:sp>
      <p:sp>
        <p:nvSpPr>
          <p:cNvPr id="14" name="Rectangle 13">
            <a:extLst>
              <a:ext uri="{FF2B5EF4-FFF2-40B4-BE49-F238E27FC236}">
                <a16:creationId xmlns:a16="http://schemas.microsoft.com/office/drawing/2014/main" id="{E35B96C0-37AB-4E74-9680-E9199630DDEC}"/>
              </a:ext>
            </a:extLst>
          </p:cNvPr>
          <p:cNvSpPr/>
          <p:nvPr/>
        </p:nvSpPr>
        <p:spPr>
          <a:xfrm rot="523506">
            <a:off x="5650580" y="3287423"/>
            <a:ext cx="143398" cy="700899"/>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7" name="Rectangle 216">
            <a:extLst>
              <a:ext uri="{FF2B5EF4-FFF2-40B4-BE49-F238E27FC236}">
                <a16:creationId xmlns:a16="http://schemas.microsoft.com/office/drawing/2014/main" id="{E4C942B4-86C6-4A54-86CF-2E76383CF801}"/>
              </a:ext>
            </a:extLst>
          </p:cNvPr>
          <p:cNvSpPr/>
          <p:nvPr/>
        </p:nvSpPr>
        <p:spPr>
          <a:xfrm rot="19059235">
            <a:off x="4861086" y="2524595"/>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4" name="Rectangle 223">
            <a:extLst>
              <a:ext uri="{FF2B5EF4-FFF2-40B4-BE49-F238E27FC236}">
                <a16:creationId xmlns:a16="http://schemas.microsoft.com/office/drawing/2014/main" id="{5EFC6A38-025B-4FCA-9D0E-2E1B8B2DF2BA}"/>
              </a:ext>
            </a:extLst>
          </p:cNvPr>
          <p:cNvSpPr/>
          <p:nvPr/>
        </p:nvSpPr>
        <p:spPr>
          <a:xfrm rot="20842168">
            <a:off x="5308247" y="3035391"/>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C27D422D-DB4C-4201-9F4E-BCF171D99732}"/>
              </a:ext>
            </a:extLst>
          </p:cNvPr>
          <p:cNvSpPr/>
          <p:nvPr/>
        </p:nvSpPr>
        <p:spPr>
          <a:xfrm>
            <a:off x="3181544" y="2918697"/>
            <a:ext cx="2702439" cy="672095"/>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097131 w 3097131"/>
              <a:gd name="connsiteY0" fmla="*/ 99060 h 882038"/>
              <a:gd name="connsiteX1" fmla="*/ 2609451 w 3097131"/>
              <a:gd name="connsiteY1" fmla="*/ 365760 h 882038"/>
              <a:gd name="connsiteX2" fmla="*/ 270111 w 3097131"/>
              <a:gd name="connsiteY2" fmla="*/ 876300 h 882038"/>
              <a:gd name="connsiteX3" fmla="*/ 155811 w 3097131"/>
              <a:gd name="connsiteY3" fmla="*/ 0 h 882038"/>
              <a:gd name="connsiteX0" fmla="*/ 3037943 w 3037943"/>
              <a:gd name="connsiteY0" fmla="*/ 0 h 779830"/>
              <a:gd name="connsiteX1" fmla="*/ 2550263 w 3037943"/>
              <a:gd name="connsiteY1" fmla="*/ 266700 h 779830"/>
              <a:gd name="connsiteX2" fmla="*/ 210923 w 3037943"/>
              <a:gd name="connsiteY2" fmla="*/ 777240 h 779830"/>
              <a:gd name="connsiteX3" fmla="*/ 218543 w 3037943"/>
              <a:gd name="connsiteY3" fmla="*/ 30480 h 779830"/>
              <a:gd name="connsiteX0" fmla="*/ 3034107 w 3034107"/>
              <a:gd name="connsiteY0" fmla="*/ 0 h 779637"/>
              <a:gd name="connsiteX1" fmla="*/ 2493087 w 3034107"/>
              <a:gd name="connsiteY1" fmla="*/ 259080 h 779637"/>
              <a:gd name="connsiteX2" fmla="*/ 207087 w 3034107"/>
              <a:gd name="connsiteY2" fmla="*/ 777240 h 779637"/>
              <a:gd name="connsiteX3" fmla="*/ 214707 w 3034107"/>
              <a:gd name="connsiteY3" fmla="*/ 30480 h 779637"/>
              <a:gd name="connsiteX0" fmla="*/ 3034107 w 3034107"/>
              <a:gd name="connsiteY0" fmla="*/ 0 h 779637"/>
              <a:gd name="connsiteX1" fmla="*/ 2493087 w 3034107"/>
              <a:gd name="connsiteY1" fmla="*/ 259080 h 779637"/>
              <a:gd name="connsiteX2" fmla="*/ 207087 w 3034107"/>
              <a:gd name="connsiteY2" fmla="*/ 777240 h 779637"/>
              <a:gd name="connsiteX3" fmla="*/ 214707 w 3034107"/>
              <a:gd name="connsiteY3" fmla="*/ 30480 h 779637"/>
              <a:gd name="connsiteX0" fmla="*/ 3022635 w 3022635"/>
              <a:gd name="connsiteY0" fmla="*/ 0 h 780034"/>
              <a:gd name="connsiteX1" fmla="*/ 2321595 w 3022635"/>
              <a:gd name="connsiteY1" fmla="*/ 274320 h 780034"/>
              <a:gd name="connsiteX2" fmla="*/ 195615 w 3022635"/>
              <a:gd name="connsiteY2" fmla="*/ 777240 h 780034"/>
              <a:gd name="connsiteX3" fmla="*/ 203235 w 3022635"/>
              <a:gd name="connsiteY3" fmla="*/ 30480 h 780034"/>
            </a:gdLst>
            <a:ahLst/>
            <a:cxnLst>
              <a:cxn ang="0">
                <a:pos x="connsiteX0" y="connsiteY0"/>
              </a:cxn>
              <a:cxn ang="0">
                <a:pos x="connsiteX1" y="connsiteY1"/>
              </a:cxn>
              <a:cxn ang="0">
                <a:pos x="connsiteX2" y="connsiteY2"/>
              </a:cxn>
              <a:cxn ang="0">
                <a:pos x="connsiteX3" y="connsiteY3"/>
              </a:cxn>
            </a:cxnLst>
            <a:rect l="l" t="t" r="r" b="b"/>
            <a:pathLst>
              <a:path w="3022635" h="780034">
                <a:moveTo>
                  <a:pt x="3022635" y="0"/>
                </a:moveTo>
                <a:cubicBezTo>
                  <a:pt x="2955325" y="126365"/>
                  <a:pt x="2792765" y="144780"/>
                  <a:pt x="2321595" y="274320"/>
                </a:cubicBezTo>
                <a:cubicBezTo>
                  <a:pt x="1850425" y="403860"/>
                  <a:pt x="548675" y="817880"/>
                  <a:pt x="195615" y="777240"/>
                </a:cubicBezTo>
                <a:cubicBezTo>
                  <a:pt x="-157445" y="736600"/>
                  <a:pt x="44485" y="457200"/>
                  <a:pt x="203235" y="3048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Freeform: Shape 127">
            <a:extLst>
              <a:ext uri="{FF2B5EF4-FFF2-40B4-BE49-F238E27FC236}">
                <a16:creationId xmlns:a16="http://schemas.microsoft.com/office/drawing/2014/main" id="{F81F0723-FEBA-440A-A58D-A6B820645D6B}"/>
              </a:ext>
            </a:extLst>
          </p:cNvPr>
          <p:cNvSpPr/>
          <p:nvPr/>
        </p:nvSpPr>
        <p:spPr>
          <a:xfrm>
            <a:off x="3100981" y="2931828"/>
            <a:ext cx="3028262" cy="724199"/>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Lst>
            <a:ahLst/>
            <a:cxnLst>
              <a:cxn ang="0">
                <a:pos x="connsiteX0" y="connsiteY0"/>
              </a:cxn>
              <a:cxn ang="0">
                <a:pos x="connsiteX1" y="connsiteY1"/>
              </a:cxn>
              <a:cxn ang="0">
                <a:pos x="connsiteX2" y="connsiteY2"/>
              </a:cxn>
              <a:cxn ang="0">
                <a:pos x="connsiteX3" y="connsiteY3"/>
              </a:cxn>
            </a:cxnLst>
            <a:rect l="l" t="t" r="r" b="b"/>
            <a:pathLst>
              <a:path w="3387063" h="840507">
                <a:moveTo>
                  <a:pt x="3387063" y="76200"/>
                </a:moveTo>
                <a:cubicBezTo>
                  <a:pt x="3380713" y="141605"/>
                  <a:pt x="3230853" y="116840"/>
                  <a:pt x="2701263" y="243840"/>
                </a:cubicBezTo>
                <a:cubicBezTo>
                  <a:pt x="2171673" y="370840"/>
                  <a:pt x="618463" y="878840"/>
                  <a:pt x="209523" y="838200"/>
                </a:cubicBezTo>
                <a:cubicBezTo>
                  <a:pt x="-199417" y="797560"/>
                  <a:pt x="88873" y="426720"/>
                  <a:pt x="247623"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E8D73E43-1844-4E29-8C57-5898F58C39CE}"/>
              </a:ext>
            </a:extLst>
          </p:cNvPr>
          <p:cNvSpPr/>
          <p:nvPr/>
        </p:nvSpPr>
        <p:spPr>
          <a:xfrm>
            <a:off x="3049449" y="2944959"/>
            <a:ext cx="3277372" cy="757558"/>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Lst>
            <a:ahLst/>
            <a:cxnLst>
              <a:cxn ang="0">
                <a:pos x="connsiteX0" y="connsiteY0"/>
              </a:cxn>
              <a:cxn ang="0">
                <a:pos x="connsiteX1" y="connsiteY1"/>
              </a:cxn>
              <a:cxn ang="0">
                <a:pos x="connsiteX2" y="connsiteY2"/>
              </a:cxn>
              <a:cxn ang="0">
                <a:pos x="connsiteX3" y="connsiteY3"/>
              </a:cxn>
            </a:cxnLst>
            <a:rect l="l" t="t" r="r" b="b"/>
            <a:pathLst>
              <a:path w="3665688" h="879223">
                <a:moveTo>
                  <a:pt x="3665683" y="228600"/>
                </a:moveTo>
                <a:cubicBezTo>
                  <a:pt x="3666953" y="454025"/>
                  <a:pt x="3435813" y="173990"/>
                  <a:pt x="2865583" y="281940"/>
                </a:cubicBezTo>
                <a:cubicBezTo>
                  <a:pt x="2295353" y="389890"/>
                  <a:pt x="684993" y="923290"/>
                  <a:pt x="244303" y="876300"/>
                </a:cubicBezTo>
                <a:cubicBezTo>
                  <a:pt x="-196387" y="829310"/>
                  <a:pt x="62693" y="426720"/>
                  <a:pt x="221443" y="0"/>
                </a:cubicBezTo>
              </a:path>
            </a:pathLst>
          </a:cu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2" name="Rectangle 241">
            <a:extLst>
              <a:ext uri="{FF2B5EF4-FFF2-40B4-BE49-F238E27FC236}">
                <a16:creationId xmlns:a16="http://schemas.microsoft.com/office/drawing/2014/main" id="{B182CDF7-FECF-46DC-96EE-AE05B34E622A}"/>
              </a:ext>
            </a:extLst>
          </p:cNvPr>
          <p:cNvSpPr/>
          <p:nvPr/>
        </p:nvSpPr>
        <p:spPr>
          <a:xfrm rot="1194814">
            <a:off x="7732107" y="2154710"/>
            <a:ext cx="143398" cy="635248"/>
          </a:xfrm>
          <a:prstGeom prst="rect">
            <a:avLst/>
          </a:prstGeom>
          <a:solidFill>
            <a:srgbClr val="FF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0" name="TextBox 239">
            <a:extLst>
              <a:ext uri="{FF2B5EF4-FFF2-40B4-BE49-F238E27FC236}">
                <a16:creationId xmlns:a16="http://schemas.microsoft.com/office/drawing/2014/main" id="{BFDB6690-25CF-4C32-96E6-F4C01C7D29CF}"/>
              </a:ext>
            </a:extLst>
          </p:cNvPr>
          <p:cNvSpPr txBox="1"/>
          <p:nvPr/>
        </p:nvSpPr>
        <p:spPr>
          <a:xfrm rot="20660012">
            <a:off x="4138434" y="2959768"/>
            <a:ext cx="993489" cy="368997"/>
          </a:xfrm>
          <a:prstGeom prst="rect">
            <a:avLst/>
          </a:prstGeom>
          <a:noFill/>
        </p:spPr>
        <p:txBody>
          <a:bodyPr wrap="none" rtlCol="0">
            <a:spAutoFit/>
          </a:bodyPr>
          <a:lstStyle/>
          <a:p>
            <a:pPr algn="ctr">
              <a:lnSpc>
                <a:spcPts val="3000"/>
              </a:lnSpc>
            </a:pPr>
            <a:r>
              <a:rPr lang="en-US" sz="1400" b="1" dirty="0">
                <a:solidFill>
                  <a:srgbClr val="FF0000"/>
                </a:solidFill>
                <a:latin typeface="Candara" panose="020E0502030303020204" pitchFamily="34" charset="0"/>
              </a:rPr>
              <a:t>Mossy Fiber</a:t>
            </a:r>
          </a:p>
        </p:txBody>
      </p:sp>
      <p:sp>
        <p:nvSpPr>
          <p:cNvPr id="248" name="TextBox 247">
            <a:extLst>
              <a:ext uri="{FF2B5EF4-FFF2-40B4-BE49-F238E27FC236}">
                <a16:creationId xmlns:a16="http://schemas.microsoft.com/office/drawing/2014/main" id="{870C72D1-3757-403B-8E9B-9160B2635400}"/>
              </a:ext>
            </a:extLst>
          </p:cNvPr>
          <p:cNvSpPr txBox="1"/>
          <p:nvPr/>
        </p:nvSpPr>
        <p:spPr>
          <a:xfrm>
            <a:off x="299144" y="1111004"/>
            <a:ext cx="2268571" cy="398699"/>
          </a:xfrm>
          <a:prstGeom prst="rect">
            <a:avLst/>
          </a:prstGeom>
          <a:noFill/>
        </p:spPr>
        <p:txBody>
          <a:bodyPr wrap="none" rtlCol="0">
            <a:spAutoFit/>
          </a:bodyPr>
          <a:lstStyle/>
          <a:p>
            <a:pPr algn="ctr">
              <a:lnSpc>
                <a:spcPts val="2200"/>
              </a:lnSpc>
            </a:pPr>
            <a:r>
              <a:rPr lang="en-US" sz="2800" dirty="0">
                <a:latin typeface="Candara" panose="020E0502030303020204" pitchFamily="34" charset="0"/>
              </a:rPr>
              <a:t>Hippocampus</a:t>
            </a:r>
          </a:p>
        </p:txBody>
      </p:sp>
      <p:grpSp>
        <p:nvGrpSpPr>
          <p:cNvPr id="251" name="Group 250">
            <a:extLst>
              <a:ext uri="{FF2B5EF4-FFF2-40B4-BE49-F238E27FC236}">
                <a16:creationId xmlns:a16="http://schemas.microsoft.com/office/drawing/2014/main" id="{D41E232D-F1E8-421C-B6BA-8AB99211D8C3}"/>
              </a:ext>
            </a:extLst>
          </p:cNvPr>
          <p:cNvGrpSpPr/>
          <p:nvPr/>
        </p:nvGrpSpPr>
        <p:grpSpPr>
          <a:xfrm>
            <a:off x="3258556" y="1841883"/>
            <a:ext cx="8363668" cy="2655896"/>
            <a:chOff x="3258556" y="1841883"/>
            <a:chExt cx="8363668" cy="2655896"/>
          </a:xfrm>
        </p:grpSpPr>
        <p:sp>
          <p:nvSpPr>
            <p:cNvPr id="252" name="TextBox 251">
              <a:extLst>
                <a:ext uri="{FF2B5EF4-FFF2-40B4-BE49-F238E27FC236}">
                  <a16:creationId xmlns:a16="http://schemas.microsoft.com/office/drawing/2014/main" id="{66364FE4-481B-4854-8067-F0FFA624689B}"/>
                </a:ext>
              </a:extLst>
            </p:cNvPr>
            <p:cNvSpPr txBox="1"/>
            <p:nvPr/>
          </p:nvSpPr>
          <p:spPr>
            <a:xfrm>
              <a:off x="10470146" y="3656069"/>
              <a:ext cx="1045478"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Layer III</a:t>
              </a:r>
            </a:p>
          </p:txBody>
        </p:sp>
        <p:sp>
          <p:nvSpPr>
            <p:cNvPr id="253" name="TextBox 252">
              <a:extLst>
                <a:ext uri="{FF2B5EF4-FFF2-40B4-BE49-F238E27FC236}">
                  <a16:creationId xmlns:a16="http://schemas.microsoft.com/office/drawing/2014/main" id="{A71D6E66-0A6E-4839-A222-2C125DC61EB3}"/>
                </a:ext>
              </a:extLst>
            </p:cNvPr>
            <p:cNvSpPr txBox="1"/>
            <p:nvPr/>
          </p:nvSpPr>
          <p:spPr>
            <a:xfrm>
              <a:off x="10363546" y="2191786"/>
              <a:ext cx="1258678" cy="374461"/>
            </a:xfrm>
            <a:prstGeom prst="rect">
              <a:avLst/>
            </a:prstGeom>
            <a:noFill/>
          </p:spPr>
          <p:txBody>
            <a:bodyPr wrap="none" rtlCol="0">
              <a:spAutoFit/>
            </a:bodyPr>
            <a:lstStyle/>
            <a:p>
              <a:pPr algn="ctr">
                <a:lnSpc>
                  <a:spcPts val="2200"/>
                </a:lnSpc>
              </a:pPr>
              <a:r>
                <a:rPr lang="en-US" sz="2000" dirty="0">
                  <a:solidFill>
                    <a:srgbClr val="FF9900"/>
                  </a:solidFill>
                  <a:latin typeface="Candara" panose="020E0502030303020204" pitchFamily="34" charset="0"/>
                </a:rPr>
                <a:t>Layer V/VI</a:t>
              </a:r>
            </a:p>
          </p:txBody>
        </p:sp>
        <p:grpSp>
          <p:nvGrpSpPr>
            <p:cNvPr id="254" name="Group 253">
              <a:extLst>
                <a:ext uri="{FF2B5EF4-FFF2-40B4-BE49-F238E27FC236}">
                  <a16:creationId xmlns:a16="http://schemas.microsoft.com/office/drawing/2014/main" id="{5C6682B4-ACE1-4275-BFFF-67E2F8587DCE}"/>
                </a:ext>
              </a:extLst>
            </p:cNvPr>
            <p:cNvGrpSpPr/>
            <p:nvPr/>
          </p:nvGrpSpPr>
          <p:grpSpPr>
            <a:xfrm>
              <a:off x="3258556" y="1841883"/>
              <a:ext cx="7012848" cy="2655896"/>
              <a:chOff x="3258556" y="1841883"/>
              <a:chExt cx="7012848" cy="2655896"/>
            </a:xfrm>
          </p:grpSpPr>
          <p:grpSp>
            <p:nvGrpSpPr>
              <p:cNvPr id="280" name="Group 279">
                <a:extLst>
                  <a:ext uri="{FF2B5EF4-FFF2-40B4-BE49-F238E27FC236}">
                    <a16:creationId xmlns:a16="http://schemas.microsoft.com/office/drawing/2014/main" id="{9BA46A52-579C-4AFE-9C8D-58C4898639F4}"/>
                  </a:ext>
                </a:extLst>
              </p:cNvPr>
              <p:cNvGrpSpPr/>
              <p:nvPr/>
            </p:nvGrpSpPr>
            <p:grpSpPr>
              <a:xfrm>
                <a:off x="3258556" y="1841883"/>
                <a:ext cx="7012848" cy="2655896"/>
                <a:chOff x="3258556" y="1841883"/>
                <a:chExt cx="7012848" cy="2655896"/>
              </a:xfrm>
            </p:grpSpPr>
            <p:grpSp>
              <p:nvGrpSpPr>
                <p:cNvPr id="284" name="Group 283">
                  <a:extLst>
                    <a:ext uri="{FF2B5EF4-FFF2-40B4-BE49-F238E27FC236}">
                      <a16:creationId xmlns:a16="http://schemas.microsoft.com/office/drawing/2014/main" id="{5218791A-FDCD-4AEA-AFD2-634AA09E6397}"/>
                    </a:ext>
                  </a:extLst>
                </p:cNvPr>
                <p:cNvGrpSpPr/>
                <p:nvPr/>
              </p:nvGrpSpPr>
              <p:grpSpPr>
                <a:xfrm>
                  <a:off x="5250180" y="1841883"/>
                  <a:ext cx="5021224" cy="2273565"/>
                  <a:chOff x="5250180" y="1841883"/>
                  <a:chExt cx="5021224" cy="2273565"/>
                </a:xfrm>
              </p:grpSpPr>
              <p:grpSp>
                <p:nvGrpSpPr>
                  <p:cNvPr id="311" name="Group 310">
                    <a:extLst>
                      <a:ext uri="{FF2B5EF4-FFF2-40B4-BE49-F238E27FC236}">
                        <a16:creationId xmlns:a16="http://schemas.microsoft.com/office/drawing/2014/main" id="{1B2FD9A6-70B5-4C5D-95ED-DF2F97E3DADC}"/>
                      </a:ext>
                    </a:extLst>
                  </p:cNvPr>
                  <p:cNvGrpSpPr/>
                  <p:nvPr/>
                </p:nvGrpSpPr>
                <p:grpSpPr>
                  <a:xfrm>
                    <a:off x="9301408" y="3732726"/>
                    <a:ext cx="969996" cy="382722"/>
                    <a:chOff x="9255688" y="3679386"/>
                    <a:chExt cx="969996" cy="382722"/>
                  </a:xfrm>
                </p:grpSpPr>
                <p:sp>
                  <p:nvSpPr>
                    <p:cNvPr id="316" name="Freeform: Shape 315">
                      <a:extLst>
                        <a:ext uri="{FF2B5EF4-FFF2-40B4-BE49-F238E27FC236}">
                          <a16:creationId xmlns:a16="http://schemas.microsoft.com/office/drawing/2014/main" id="{008FA31A-AAF5-49C3-8BC8-6F930510D853}"/>
                        </a:ext>
                      </a:extLst>
                    </p:cNvPr>
                    <p:cNvSpPr/>
                    <p:nvPr/>
                  </p:nvSpPr>
                  <p:spPr>
                    <a:xfrm rot="10993266">
                      <a:off x="9299169" y="3679386"/>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7" name="Freeform: Shape 316">
                      <a:extLst>
                        <a:ext uri="{FF2B5EF4-FFF2-40B4-BE49-F238E27FC236}">
                          <a16:creationId xmlns:a16="http://schemas.microsoft.com/office/drawing/2014/main" id="{D74A3EDB-E756-42F8-A066-0FAFD84D9E3B}"/>
                        </a:ext>
                      </a:extLst>
                    </p:cNvPr>
                    <p:cNvSpPr/>
                    <p:nvPr/>
                  </p:nvSpPr>
                  <p:spPr>
                    <a:xfrm rot="9338418">
                      <a:off x="9394266" y="383101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8" name="Freeform: Shape 317">
                      <a:extLst>
                        <a:ext uri="{FF2B5EF4-FFF2-40B4-BE49-F238E27FC236}">
                          <a16:creationId xmlns:a16="http://schemas.microsoft.com/office/drawing/2014/main" id="{791CE6B2-4F1A-4778-878D-9003EC1CB1A9}"/>
                        </a:ext>
                      </a:extLst>
                    </p:cNvPr>
                    <p:cNvSpPr/>
                    <p:nvPr/>
                  </p:nvSpPr>
                  <p:spPr>
                    <a:xfrm rot="10461739">
                      <a:off x="9386802" y="390356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9" name="Freeform: Shape 318">
                      <a:extLst>
                        <a:ext uri="{FF2B5EF4-FFF2-40B4-BE49-F238E27FC236}">
                          <a16:creationId xmlns:a16="http://schemas.microsoft.com/office/drawing/2014/main" id="{FDA68272-B947-46F9-8633-B4CC423D4433}"/>
                        </a:ext>
                      </a:extLst>
                    </p:cNvPr>
                    <p:cNvSpPr/>
                    <p:nvPr/>
                  </p:nvSpPr>
                  <p:spPr>
                    <a:xfrm rot="13741861" flipH="1">
                      <a:off x="9339529" y="388618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0" name="Freeform: Shape 319">
                      <a:extLst>
                        <a:ext uri="{FF2B5EF4-FFF2-40B4-BE49-F238E27FC236}">
                          <a16:creationId xmlns:a16="http://schemas.microsoft.com/office/drawing/2014/main" id="{10A3C5E7-11C2-4209-B2F1-C3CF0D5BA4A9}"/>
                        </a:ext>
                      </a:extLst>
                    </p:cNvPr>
                    <p:cNvSpPr/>
                    <p:nvPr/>
                  </p:nvSpPr>
                  <p:spPr>
                    <a:xfrm rot="15246424">
                      <a:off x="9306246" y="385040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1" name="Freeform: Shape 320">
                      <a:extLst>
                        <a:ext uri="{FF2B5EF4-FFF2-40B4-BE49-F238E27FC236}">
                          <a16:creationId xmlns:a16="http://schemas.microsoft.com/office/drawing/2014/main" id="{3AEE996E-DFC5-42BF-A581-A34E57877B17}"/>
                        </a:ext>
                      </a:extLst>
                    </p:cNvPr>
                    <p:cNvSpPr/>
                    <p:nvPr/>
                  </p:nvSpPr>
                  <p:spPr>
                    <a:xfrm rot="6039158">
                      <a:off x="9451666" y="386516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2" name="Freeform: Shape 321">
                      <a:extLst>
                        <a:ext uri="{FF2B5EF4-FFF2-40B4-BE49-F238E27FC236}">
                          <a16:creationId xmlns:a16="http://schemas.microsoft.com/office/drawing/2014/main" id="{C6B4C3E3-ED2A-4DA1-AEF3-7B440AD64EFD}"/>
                        </a:ext>
                      </a:extLst>
                    </p:cNvPr>
                    <p:cNvSpPr/>
                    <p:nvPr/>
                  </p:nvSpPr>
                  <p:spPr>
                    <a:xfrm rot="10993266">
                      <a:off x="9629427" y="3691682"/>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3" name="Freeform: Shape 322">
                      <a:extLst>
                        <a:ext uri="{FF2B5EF4-FFF2-40B4-BE49-F238E27FC236}">
                          <a16:creationId xmlns:a16="http://schemas.microsoft.com/office/drawing/2014/main" id="{11862E37-29B0-4EBE-8E62-325C12F981ED}"/>
                        </a:ext>
                      </a:extLst>
                    </p:cNvPr>
                    <p:cNvSpPr/>
                    <p:nvPr/>
                  </p:nvSpPr>
                  <p:spPr>
                    <a:xfrm rot="9338418">
                      <a:off x="9724524" y="3843305"/>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4" name="Freeform: Shape 323">
                      <a:extLst>
                        <a:ext uri="{FF2B5EF4-FFF2-40B4-BE49-F238E27FC236}">
                          <a16:creationId xmlns:a16="http://schemas.microsoft.com/office/drawing/2014/main" id="{B17883F8-DD72-403C-90C7-48B31FE97B5F}"/>
                        </a:ext>
                      </a:extLst>
                    </p:cNvPr>
                    <p:cNvSpPr/>
                    <p:nvPr/>
                  </p:nvSpPr>
                  <p:spPr>
                    <a:xfrm rot="10461739">
                      <a:off x="9717060" y="391586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5" name="Freeform: Shape 324">
                      <a:extLst>
                        <a:ext uri="{FF2B5EF4-FFF2-40B4-BE49-F238E27FC236}">
                          <a16:creationId xmlns:a16="http://schemas.microsoft.com/office/drawing/2014/main" id="{BA8B8837-89B4-487B-AAD3-629E2425FDD9}"/>
                        </a:ext>
                      </a:extLst>
                    </p:cNvPr>
                    <p:cNvSpPr/>
                    <p:nvPr/>
                  </p:nvSpPr>
                  <p:spPr>
                    <a:xfrm rot="13741861" flipH="1">
                      <a:off x="9669787" y="389848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6" name="Freeform: Shape 325">
                      <a:extLst>
                        <a:ext uri="{FF2B5EF4-FFF2-40B4-BE49-F238E27FC236}">
                          <a16:creationId xmlns:a16="http://schemas.microsoft.com/office/drawing/2014/main" id="{8CA87C34-820B-4D6D-A1B8-89B09F414E18}"/>
                        </a:ext>
                      </a:extLst>
                    </p:cNvPr>
                    <p:cNvSpPr/>
                    <p:nvPr/>
                  </p:nvSpPr>
                  <p:spPr>
                    <a:xfrm rot="15246424">
                      <a:off x="9636504" y="386270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7" name="Freeform: Shape 326">
                      <a:extLst>
                        <a:ext uri="{FF2B5EF4-FFF2-40B4-BE49-F238E27FC236}">
                          <a16:creationId xmlns:a16="http://schemas.microsoft.com/office/drawing/2014/main" id="{18C2CF95-439F-4675-87C2-680FD070FDB2}"/>
                        </a:ext>
                      </a:extLst>
                    </p:cNvPr>
                    <p:cNvSpPr/>
                    <p:nvPr/>
                  </p:nvSpPr>
                  <p:spPr>
                    <a:xfrm rot="6039158">
                      <a:off x="9781924" y="387745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8" name="Freeform: Shape 327">
                      <a:extLst>
                        <a:ext uri="{FF2B5EF4-FFF2-40B4-BE49-F238E27FC236}">
                          <a16:creationId xmlns:a16="http://schemas.microsoft.com/office/drawing/2014/main" id="{A39B54FD-5F87-46CA-A529-A3075AE39019}"/>
                        </a:ext>
                      </a:extLst>
                    </p:cNvPr>
                    <p:cNvSpPr/>
                    <p:nvPr/>
                  </p:nvSpPr>
                  <p:spPr>
                    <a:xfrm rot="10993266">
                      <a:off x="9983235" y="370251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9" name="Freeform: Shape 328">
                      <a:extLst>
                        <a:ext uri="{FF2B5EF4-FFF2-40B4-BE49-F238E27FC236}">
                          <a16:creationId xmlns:a16="http://schemas.microsoft.com/office/drawing/2014/main" id="{EF00DA2C-7634-43E0-B810-A02BCD94B199}"/>
                        </a:ext>
                      </a:extLst>
                    </p:cNvPr>
                    <p:cNvSpPr/>
                    <p:nvPr/>
                  </p:nvSpPr>
                  <p:spPr>
                    <a:xfrm rot="9338418">
                      <a:off x="10078331" y="385414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0" name="Freeform: Shape 329">
                      <a:extLst>
                        <a:ext uri="{FF2B5EF4-FFF2-40B4-BE49-F238E27FC236}">
                          <a16:creationId xmlns:a16="http://schemas.microsoft.com/office/drawing/2014/main" id="{D3F1F242-D10D-441A-A7CB-D92FC4969858}"/>
                        </a:ext>
                      </a:extLst>
                    </p:cNvPr>
                    <p:cNvSpPr/>
                    <p:nvPr/>
                  </p:nvSpPr>
                  <p:spPr>
                    <a:xfrm rot="10461739">
                      <a:off x="10070867" y="39266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Freeform: Shape 330">
                      <a:extLst>
                        <a:ext uri="{FF2B5EF4-FFF2-40B4-BE49-F238E27FC236}">
                          <a16:creationId xmlns:a16="http://schemas.microsoft.com/office/drawing/2014/main" id="{1848758E-C1A9-4183-977A-F3EFCCA2D49F}"/>
                        </a:ext>
                      </a:extLst>
                    </p:cNvPr>
                    <p:cNvSpPr/>
                    <p:nvPr/>
                  </p:nvSpPr>
                  <p:spPr>
                    <a:xfrm rot="13741861" flipH="1">
                      <a:off x="10023594" y="390931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2" name="Freeform: Shape 331">
                      <a:extLst>
                        <a:ext uri="{FF2B5EF4-FFF2-40B4-BE49-F238E27FC236}">
                          <a16:creationId xmlns:a16="http://schemas.microsoft.com/office/drawing/2014/main" id="{93FD32CD-EFAE-4884-9266-18D24E9B7DA5}"/>
                        </a:ext>
                      </a:extLst>
                    </p:cNvPr>
                    <p:cNvSpPr/>
                    <p:nvPr/>
                  </p:nvSpPr>
                  <p:spPr>
                    <a:xfrm rot="15246424">
                      <a:off x="9990312" y="387353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3" name="Freeform: Shape 332">
                      <a:extLst>
                        <a:ext uri="{FF2B5EF4-FFF2-40B4-BE49-F238E27FC236}">
                          <a16:creationId xmlns:a16="http://schemas.microsoft.com/office/drawing/2014/main" id="{2A647F00-0FAB-4C51-8E06-922046000083}"/>
                        </a:ext>
                      </a:extLst>
                    </p:cNvPr>
                    <p:cNvSpPr/>
                    <p:nvPr/>
                  </p:nvSpPr>
                  <p:spPr>
                    <a:xfrm rot="6039158">
                      <a:off x="10135732" y="38882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2" name="Group 311">
                    <a:extLst>
                      <a:ext uri="{FF2B5EF4-FFF2-40B4-BE49-F238E27FC236}">
                        <a16:creationId xmlns:a16="http://schemas.microsoft.com/office/drawing/2014/main" id="{5AF7EC51-73FA-48D9-9C54-BE8B121E3620}"/>
                      </a:ext>
                    </a:extLst>
                  </p:cNvPr>
                  <p:cNvGrpSpPr/>
                  <p:nvPr/>
                </p:nvGrpSpPr>
                <p:grpSpPr>
                  <a:xfrm>
                    <a:off x="5250180" y="1841883"/>
                    <a:ext cx="4876894" cy="2011877"/>
                    <a:chOff x="5250180" y="1841883"/>
                    <a:chExt cx="4876894" cy="2011877"/>
                  </a:xfrm>
                </p:grpSpPr>
                <p:sp>
                  <p:nvSpPr>
                    <p:cNvPr id="313" name="Freeform: Shape 312">
                      <a:extLst>
                        <a:ext uri="{FF2B5EF4-FFF2-40B4-BE49-F238E27FC236}">
                          <a16:creationId xmlns:a16="http://schemas.microsoft.com/office/drawing/2014/main" id="{7D18F08A-62B7-4AFA-9C28-1C28401A65A7}"/>
                        </a:ext>
                      </a:extLst>
                    </p:cNvPr>
                    <p:cNvSpPr/>
                    <p:nvPr/>
                  </p:nvSpPr>
                  <p:spPr>
                    <a:xfrm>
                      <a:off x="5250180" y="1866900"/>
                      <a:ext cx="4168415" cy="188214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Lst>
                      <a:ahLst/>
                      <a:cxnLst>
                        <a:cxn ang="0">
                          <a:pos x="connsiteX0" y="connsiteY0"/>
                        </a:cxn>
                        <a:cxn ang="0">
                          <a:pos x="connsiteX1" y="connsiteY1"/>
                        </a:cxn>
                      </a:cxnLst>
                      <a:rect l="l" t="t" r="r" b="b"/>
                      <a:pathLst>
                        <a:path w="4168415" h="1882140">
                          <a:moveTo>
                            <a:pt x="4168140" y="1882140"/>
                          </a:moveTo>
                          <a:cubicBezTo>
                            <a:pt x="4201160" y="1516380"/>
                            <a:pt x="1262380" y="20574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4" name="Freeform: Shape 313">
                      <a:extLst>
                        <a:ext uri="{FF2B5EF4-FFF2-40B4-BE49-F238E27FC236}">
                          <a16:creationId xmlns:a16="http://schemas.microsoft.com/office/drawing/2014/main" id="{66B3FBD0-E447-4B38-970D-873DB9985AA4}"/>
                        </a:ext>
                      </a:extLst>
                    </p:cNvPr>
                    <p:cNvSpPr/>
                    <p:nvPr/>
                  </p:nvSpPr>
                  <p:spPr>
                    <a:xfrm>
                      <a:off x="5311211" y="1841883"/>
                      <a:ext cx="4815863" cy="195072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 name="connsiteX0" fmla="*/ 4168140 w 4168140"/>
                        <a:gd name="connsiteY0" fmla="*/ 1882140 h 1882140"/>
                        <a:gd name="connsiteX1" fmla="*/ 0 w 4168140"/>
                        <a:gd name="connsiteY1" fmla="*/ 0 h 1882140"/>
                        <a:gd name="connsiteX0" fmla="*/ 4815840 w 4815840"/>
                        <a:gd name="connsiteY0" fmla="*/ 1950720 h 1950720"/>
                        <a:gd name="connsiteX1" fmla="*/ 0 w 4815840"/>
                        <a:gd name="connsiteY1" fmla="*/ 0 h 1950720"/>
                        <a:gd name="connsiteX0" fmla="*/ 4815840 w 4815840"/>
                        <a:gd name="connsiteY0" fmla="*/ 1950720 h 1950720"/>
                        <a:gd name="connsiteX1" fmla="*/ 0 w 4815840"/>
                        <a:gd name="connsiteY1" fmla="*/ 0 h 1950720"/>
                        <a:gd name="connsiteX0" fmla="*/ 4815840 w 4815841"/>
                        <a:gd name="connsiteY0" fmla="*/ 1950720 h 1950720"/>
                        <a:gd name="connsiteX1" fmla="*/ 0 w 4815841"/>
                        <a:gd name="connsiteY1"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12749 w 4815840"/>
                        <a:gd name="connsiteY1" fmla="*/ 1259457 h 1950720"/>
                        <a:gd name="connsiteX2" fmla="*/ 0 w 4815840"/>
                        <a:gd name="connsiteY2" fmla="*/ 0 h 1950720"/>
                        <a:gd name="connsiteX0" fmla="*/ 4815840 w 4815858"/>
                        <a:gd name="connsiteY0" fmla="*/ 1950720 h 1950720"/>
                        <a:gd name="connsiteX1" fmla="*/ 3512749 w 4815858"/>
                        <a:gd name="connsiteY1" fmla="*/ 1259457 h 1950720"/>
                        <a:gd name="connsiteX2" fmla="*/ 0 w 4815858"/>
                        <a:gd name="connsiteY2" fmla="*/ 0 h 1950720"/>
                        <a:gd name="connsiteX0" fmla="*/ 4815840 w 4815859"/>
                        <a:gd name="connsiteY0" fmla="*/ 1950720 h 1950720"/>
                        <a:gd name="connsiteX1" fmla="*/ 3535609 w 4815859"/>
                        <a:gd name="connsiteY1" fmla="*/ 1320417 h 1950720"/>
                        <a:gd name="connsiteX2" fmla="*/ 0 w 4815859"/>
                        <a:gd name="connsiteY2" fmla="*/ 0 h 1950720"/>
                        <a:gd name="connsiteX0" fmla="*/ 4815840 w 4815863"/>
                        <a:gd name="connsiteY0" fmla="*/ 1950720 h 1950720"/>
                        <a:gd name="connsiteX1" fmla="*/ 3535609 w 4815863"/>
                        <a:gd name="connsiteY1" fmla="*/ 1320417 h 1950720"/>
                        <a:gd name="connsiteX2" fmla="*/ 0 w 4815863"/>
                        <a:gd name="connsiteY2" fmla="*/ 0 h 1950720"/>
                      </a:gdLst>
                      <a:ahLst/>
                      <a:cxnLst>
                        <a:cxn ang="0">
                          <a:pos x="connsiteX0" y="connsiteY0"/>
                        </a:cxn>
                        <a:cxn ang="0">
                          <a:pos x="connsiteX1" y="connsiteY1"/>
                        </a:cxn>
                        <a:cxn ang="0">
                          <a:pos x="connsiteX2" y="connsiteY2"/>
                        </a:cxn>
                      </a:cxnLst>
                      <a:rect l="l" t="t" r="r" b="b"/>
                      <a:pathLst>
                        <a:path w="4815863" h="1950720">
                          <a:moveTo>
                            <a:pt x="4815840" y="1950720"/>
                          </a:moveTo>
                          <a:cubicBezTo>
                            <a:pt x="4820908" y="1364340"/>
                            <a:pt x="3997818" y="1604514"/>
                            <a:pt x="3535609" y="1320417"/>
                          </a:cubicBezTo>
                          <a:cubicBezTo>
                            <a:pt x="3073400" y="1036320"/>
                            <a:pt x="1262380" y="20574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5" name="Freeform: Shape 314">
                      <a:extLst>
                        <a:ext uri="{FF2B5EF4-FFF2-40B4-BE49-F238E27FC236}">
                          <a16:creationId xmlns:a16="http://schemas.microsoft.com/office/drawing/2014/main" id="{0EAB84BC-60DC-48C0-A99C-45784F0A50FA}"/>
                        </a:ext>
                      </a:extLst>
                    </p:cNvPr>
                    <p:cNvSpPr/>
                    <p:nvPr/>
                  </p:nvSpPr>
                  <p:spPr>
                    <a:xfrm>
                      <a:off x="5304447" y="1857320"/>
                      <a:ext cx="4472940" cy="1996440"/>
                    </a:xfrm>
                    <a:custGeom>
                      <a:avLst/>
                      <a:gdLst>
                        <a:gd name="connsiteX0" fmla="*/ 3970020 w 4346177"/>
                        <a:gd name="connsiteY0" fmla="*/ 1874520 h 1874520"/>
                        <a:gd name="connsiteX1" fmla="*/ 3962400 w 4346177"/>
                        <a:gd name="connsiteY1" fmla="*/ 1524000 h 1874520"/>
                        <a:gd name="connsiteX2" fmla="*/ 0 w 4346177"/>
                        <a:gd name="connsiteY2" fmla="*/ 0 h 1874520"/>
                        <a:gd name="connsiteX0" fmla="*/ 3970020 w 4060274"/>
                        <a:gd name="connsiteY0" fmla="*/ 1874520 h 1874520"/>
                        <a:gd name="connsiteX1" fmla="*/ 3017520 w 4060274"/>
                        <a:gd name="connsiteY1" fmla="*/ 937260 h 1874520"/>
                        <a:gd name="connsiteX2" fmla="*/ 0 w 4060274"/>
                        <a:gd name="connsiteY2" fmla="*/ 0 h 1874520"/>
                        <a:gd name="connsiteX0" fmla="*/ 3970020 w 3970020"/>
                        <a:gd name="connsiteY0" fmla="*/ 1874520 h 1874520"/>
                        <a:gd name="connsiteX1" fmla="*/ 0 w 3970020"/>
                        <a:gd name="connsiteY1" fmla="*/ 0 h 1874520"/>
                        <a:gd name="connsiteX0" fmla="*/ 3970020 w 3970020"/>
                        <a:gd name="connsiteY0" fmla="*/ 1874520 h 1874520"/>
                        <a:gd name="connsiteX1" fmla="*/ 0 w 3970020"/>
                        <a:gd name="connsiteY1" fmla="*/ 0 h 1874520"/>
                        <a:gd name="connsiteX0" fmla="*/ 3970020 w 3970020"/>
                        <a:gd name="connsiteY0" fmla="*/ 1874808 h 1874808"/>
                        <a:gd name="connsiteX1" fmla="*/ 0 w 3970020"/>
                        <a:gd name="connsiteY1" fmla="*/ 288 h 1874808"/>
                        <a:gd name="connsiteX0" fmla="*/ 4168140 w 4168140"/>
                        <a:gd name="connsiteY0" fmla="*/ 1882427 h 1882427"/>
                        <a:gd name="connsiteX1" fmla="*/ 0 w 4168140"/>
                        <a:gd name="connsiteY1" fmla="*/ 287 h 1882427"/>
                        <a:gd name="connsiteX0" fmla="*/ 4168140 w 4168140"/>
                        <a:gd name="connsiteY0" fmla="*/ 1885126 h 1885126"/>
                        <a:gd name="connsiteX1" fmla="*/ 0 w 4168140"/>
                        <a:gd name="connsiteY1" fmla="*/ 2986 h 1885126"/>
                        <a:gd name="connsiteX0" fmla="*/ 4168140 w 4168140"/>
                        <a:gd name="connsiteY0" fmla="*/ 1912001 h 1912001"/>
                        <a:gd name="connsiteX1" fmla="*/ 0 w 4168140"/>
                        <a:gd name="connsiteY1" fmla="*/ 29861 h 1912001"/>
                        <a:gd name="connsiteX0" fmla="*/ 4168140 w 4168476"/>
                        <a:gd name="connsiteY0" fmla="*/ 1911400 h 1911400"/>
                        <a:gd name="connsiteX1" fmla="*/ 0 w 4168476"/>
                        <a:gd name="connsiteY1" fmla="*/ 29260 h 1911400"/>
                        <a:gd name="connsiteX0" fmla="*/ 4168140 w 4168362"/>
                        <a:gd name="connsiteY0" fmla="*/ 1909209 h 1909209"/>
                        <a:gd name="connsiteX1" fmla="*/ 0 w 4168362"/>
                        <a:gd name="connsiteY1" fmla="*/ 27069 h 1909209"/>
                        <a:gd name="connsiteX0" fmla="*/ 4168140 w 4168415"/>
                        <a:gd name="connsiteY0" fmla="*/ 1882140 h 1882140"/>
                        <a:gd name="connsiteX1" fmla="*/ 0 w 4168415"/>
                        <a:gd name="connsiteY1" fmla="*/ 0 h 1882140"/>
                        <a:gd name="connsiteX0" fmla="*/ 4168140 w 4168140"/>
                        <a:gd name="connsiteY0" fmla="*/ 1882140 h 1882140"/>
                        <a:gd name="connsiteX1" fmla="*/ 0 w 4168140"/>
                        <a:gd name="connsiteY1" fmla="*/ 0 h 1882140"/>
                        <a:gd name="connsiteX0" fmla="*/ 4815840 w 4815840"/>
                        <a:gd name="connsiteY0" fmla="*/ 1950720 h 1950720"/>
                        <a:gd name="connsiteX1" fmla="*/ 0 w 4815840"/>
                        <a:gd name="connsiteY1" fmla="*/ 0 h 1950720"/>
                        <a:gd name="connsiteX0" fmla="*/ 4815840 w 4815840"/>
                        <a:gd name="connsiteY0" fmla="*/ 1950720 h 1950720"/>
                        <a:gd name="connsiteX1" fmla="*/ 0 w 4815840"/>
                        <a:gd name="connsiteY1" fmla="*/ 0 h 1950720"/>
                        <a:gd name="connsiteX0" fmla="*/ 4815840 w 4815841"/>
                        <a:gd name="connsiteY0" fmla="*/ 1950720 h 1950720"/>
                        <a:gd name="connsiteX1" fmla="*/ 0 w 4815841"/>
                        <a:gd name="connsiteY1"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756589 w 4815840"/>
                        <a:gd name="connsiteY1" fmla="*/ 142709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05129 w 4815840"/>
                        <a:gd name="connsiteY1" fmla="*/ 1305177 h 1950720"/>
                        <a:gd name="connsiteX2" fmla="*/ 0 w 4815840"/>
                        <a:gd name="connsiteY2" fmla="*/ 0 h 1950720"/>
                        <a:gd name="connsiteX0" fmla="*/ 4815840 w 4815840"/>
                        <a:gd name="connsiteY0" fmla="*/ 1950720 h 1950720"/>
                        <a:gd name="connsiteX1" fmla="*/ 3512749 w 4815840"/>
                        <a:gd name="connsiteY1" fmla="*/ 1259457 h 1950720"/>
                        <a:gd name="connsiteX2" fmla="*/ 0 w 4815840"/>
                        <a:gd name="connsiteY2" fmla="*/ 0 h 1950720"/>
                        <a:gd name="connsiteX0" fmla="*/ 4815840 w 4815858"/>
                        <a:gd name="connsiteY0" fmla="*/ 1950720 h 1950720"/>
                        <a:gd name="connsiteX1" fmla="*/ 3512749 w 4815858"/>
                        <a:gd name="connsiteY1" fmla="*/ 1259457 h 1950720"/>
                        <a:gd name="connsiteX2" fmla="*/ 0 w 4815858"/>
                        <a:gd name="connsiteY2" fmla="*/ 0 h 1950720"/>
                        <a:gd name="connsiteX0" fmla="*/ 4815840 w 4815859"/>
                        <a:gd name="connsiteY0" fmla="*/ 1950720 h 1950720"/>
                        <a:gd name="connsiteX1" fmla="*/ 3535609 w 4815859"/>
                        <a:gd name="connsiteY1" fmla="*/ 1320417 h 1950720"/>
                        <a:gd name="connsiteX2" fmla="*/ 0 w 4815859"/>
                        <a:gd name="connsiteY2" fmla="*/ 0 h 1950720"/>
                        <a:gd name="connsiteX0" fmla="*/ 4815840 w 4815863"/>
                        <a:gd name="connsiteY0" fmla="*/ 1950720 h 1950720"/>
                        <a:gd name="connsiteX1" fmla="*/ 3535609 w 4815863"/>
                        <a:gd name="connsiteY1" fmla="*/ 1320417 h 1950720"/>
                        <a:gd name="connsiteX2" fmla="*/ 0 w 4815863"/>
                        <a:gd name="connsiteY2" fmla="*/ 0 h 1950720"/>
                        <a:gd name="connsiteX0" fmla="*/ 4472940 w 4472975"/>
                        <a:gd name="connsiteY0" fmla="*/ 1996440 h 1996440"/>
                        <a:gd name="connsiteX1" fmla="*/ 3192709 w 4472975"/>
                        <a:gd name="connsiteY1" fmla="*/ 1366137 h 1996440"/>
                        <a:gd name="connsiteX2" fmla="*/ 0 w 4472975"/>
                        <a:gd name="connsiteY2" fmla="*/ 0 h 1996440"/>
                        <a:gd name="connsiteX0" fmla="*/ 4472940 w 4472975"/>
                        <a:gd name="connsiteY0" fmla="*/ 1996440 h 1996440"/>
                        <a:gd name="connsiteX1" fmla="*/ 3192709 w 4472975"/>
                        <a:gd name="connsiteY1" fmla="*/ 1366137 h 1996440"/>
                        <a:gd name="connsiteX2" fmla="*/ 0 w 4472975"/>
                        <a:gd name="connsiteY2" fmla="*/ 0 h 1996440"/>
                        <a:gd name="connsiteX0" fmla="*/ 4472940 w 4472975"/>
                        <a:gd name="connsiteY0" fmla="*/ 1996440 h 1996440"/>
                        <a:gd name="connsiteX1" fmla="*/ 3200329 w 4472975"/>
                        <a:gd name="connsiteY1" fmla="*/ 1168017 h 1996440"/>
                        <a:gd name="connsiteX2" fmla="*/ 0 w 4472975"/>
                        <a:gd name="connsiteY2" fmla="*/ 0 h 1996440"/>
                        <a:gd name="connsiteX0" fmla="*/ 4472940 w 4472978"/>
                        <a:gd name="connsiteY0" fmla="*/ 1996440 h 1996440"/>
                        <a:gd name="connsiteX1" fmla="*/ 3200329 w 4472978"/>
                        <a:gd name="connsiteY1" fmla="*/ 1168017 h 1996440"/>
                        <a:gd name="connsiteX2" fmla="*/ 0 w 4472978"/>
                        <a:gd name="connsiteY2" fmla="*/ 0 h 1996440"/>
                        <a:gd name="connsiteX0" fmla="*/ 4472940 w 4472966"/>
                        <a:gd name="connsiteY0" fmla="*/ 1996440 h 1996440"/>
                        <a:gd name="connsiteX1" fmla="*/ 3200329 w 4472966"/>
                        <a:gd name="connsiteY1" fmla="*/ 1168017 h 1996440"/>
                        <a:gd name="connsiteX2" fmla="*/ 0 w 4472966"/>
                        <a:gd name="connsiteY2" fmla="*/ 0 h 1996440"/>
                        <a:gd name="connsiteX0" fmla="*/ 4472940 w 4472940"/>
                        <a:gd name="connsiteY0" fmla="*/ 1996440 h 1996440"/>
                        <a:gd name="connsiteX1" fmla="*/ 3200329 w 4472940"/>
                        <a:gd name="connsiteY1" fmla="*/ 116801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8508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 name="connsiteX0" fmla="*/ 4472940 w 4472940"/>
                        <a:gd name="connsiteY0" fmla="*/ 1996440 h 1996440"/>
                        <a:gd name="connsiteX1" fmla="*/ 3131749 w 4472940"/>
                        <a:gd name="connsiteY1" fmla="*/ 1145157 h 1996440"/>
                        <a:gd name="connsiteX2" fmla="*/ 0 w 4472940"/>
                        <a:gd name="connsiteY2" fmla="*/ 0 h 1996440"/>
                      </a:gdLst>
                      <a:ahLst/>
                      <a:cxnLst>
                        <a:cxn ang="0">
                          <a:pos x="connsiteX0" y="connsiteY0"/>
                        </a:cxn>
                        <a:cxn ang="0">
                          <a:pos x="connsiteX1" y="connsiteY1"/>
                        </a:cxn>
                        <a:cxn ang="0">
                          <a:pos x="connsiteX2" y="connsiteY2"/>
                        </a:cxn>
                      </a:cxnLst>
                      <a:rect l="l" t="t" r="r" b="b"/>
                      <a:pathLst>
                        <a:path w="4472940" h="1996440">
                          <a:moveTo>
                            <a:pt x="4472940" y="1996440"/>
                          </a:moveTo>
                          <a:cubicBezTo>
                            <a:pt x="4417048" y="1684380"/>
                            <a:pt x="3770559" y="1477897"/>
                            <a:pt x="3131749" y="1145157"/>
                          </a:cubicBezTo>
                          <a:cubicBezTo>
                            <a:pt x="2492939" y="812417"/>
                            <a:pt x="1681480" y="457200"/>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85" name="Rectangle: Rounded Corners 284">
                  <a:extLst>
                    <a:ext uri="{FF2B5EF4-FFF2-40B4-BE49-F238E27FC236}">
                      <a16:creationId xmlns:a16="http://schemas.microsoft.com/office/drawing/2014/main" id="{3568F4FB-D317-4F9B-9914-667F62A2A496}"/>
                    </a:ext>
                  </a:extLst>
                </p:cNvPr>
                <p:cNvSpPr/>
                <p:nvPr/>
              </p:nvSpPr>
              <p:spPr>
                <a:xfrm rot="3532455">
                  <a:off x="9296468" y="3602363"/>
                  <a:ext cx="129798" cy="75430"/>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6" name="Rectangle: Rounded Corners 285">
                  <a:extLst>
                    <a:ext uri="{FF2B5EF4-FFF2-40B4-BE49-F238E27FC236}">
                      <a16:creationId xmlns:a16="http://schemas.microsoft.com/office/drawing/2014/main" id="{C081A1A5-A3F4-4640-861A-5C4A06E49ACA}"/>
                    </a:ext>
                  </a:extLst>
                </p:cNvPr>
                <p:cNvSpPr/>
                <p:nvPr/>
              </p:nvSpPr>
              <p:spPr>
                <a:xfrm rot="2536915">
                  <a:off x="9404603" y="3473127"/>
                  <a:ext cx="153229" cy="11857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7" name="Rectangle: Rounded Corners 286">
                  <a:extLst>
                    <a:ext uri="{FF2B5EF4-FFF2-40B4-BE49-F238E27FC236}">
                      <a16:creationId xmlns:a16="http://schemas.microsoft.com/office/drawing/2014/main" id="{B4C017C2-65B3-4F50-9E67-E22120916EEA}"/>
                    </a:ext>
                  </a:extLst>
                </p:cNvPr>
                <p:cNvSpPr/>
                <p:nvPr/>
              </p:nvSpPr>
              <p:spPr>
                <a:xfrm rot="2536915">
                  <a:off x="9102834" y="3424292"/>
                  <a:ext cx="153229" cy="118579"/>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88" name="Group 287">
                  <a:extLst>
                    <a:ext uri="{FF2B5EF4-FFF2-40B4-BE49-F238E27FC236}">
                      <a16:creationId xmlns:a16="http://schemas.microsoft.com/office/drawing/2014/main" id="{9906758C-6FEC-4986-BFE6-6BD94C8A8883}"/>
                    </a:ext>
                  </a:extLst>
                </p:cNvPr>
                <p:cNvGrpSpPr/>
                <p:nvPr/>
              </p:nvGrpSpPr>
              <p:grpSpPr>
                <a:xfrm>
                  <a:off x="3258556" y="2580086"/>
                  <a:ext cx="6965931" cy="1917693"/>
                  <a:chOff x="3258556" y="2580086"/>
                  <a:chExt cx="6965931" cy="1917693"/>
                </a:xfrm>
              </p:grpSpPr>
              <p:grpSp>
                <p:nvGrpSpPr>
                  <p:cNvPr id="289" name="Group 288">
                    <a:extLst>
                      <a:ext uri="{FF2B5EF4-FFF2-40B4-BE49-F238E27FC236}">
                        <a16:creationId xmlns:a16="http://schemas.microsoft.com/office/drawing/2014/main" id="{CE94CBE0-1999-4E35-8C38-A1D5551A3294}"/>
                      </a:ext>
                    </a:extLst>
                  </p:cNvPr>
                  <p:cNvGrpSpPr/>
                  <p:nvPr/>
                </p:nvGrpSpPr>
                <p:grpSpPr>
                  <a:xfrm>
                    <a:off x="9254491" y="4115057"/>
                    <a:ext cx="969996" cy="382722"/>
                    <a:chOff x="9255688" y="3679386"/>
                    <a:chExt cx="969996" cy="382722"/>
                  </a:xfrm>
                </p:grpSpPr>
                <p:sp>
                  <p:nvSpPr>
                    <p:cNvPr id="293" name="Freeform: Shape 292">
                      <a:extLst>
                        <a:ext uri="{FF2B5EF4-FFF2-40B4-BE49-F238E27FC236}">
                          <a16:creationId xmlns:a16="http://schemas.microsoft.com/office/drawing/2014/main" id="{0A7EAB25-C599-4693-BCA4-AC8D51B7514E}"/>
                        </a:ext>
                      </a:extLst>
                    </p:cNvPr>
                    <p:cNvSpPr/>
                    <p:nvPr/>
                  </p:nvSpPr>
                  <p:spPr>
                    <a:xfrm rot="10993266">
                      <a:off x="9299169" y="3679386"/>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4" name="Freeform: Shape 293">
                      <a:extLst>
                        <a:ext uri="{FF2B5EF4-FFF2-40B4-BE49-F238E27FC236}">
                          <a16:creationId xmlns:a16="http://schemas.microsoft.com/office/drawing/2014/main" id="{D1D59054-8F69-4F2C-B599-2A20930FB37E}"/>
                        </a:ext>
                      </a:extLst>
                    </p:cNvPr>
                    <p:cNvSpPr/>
                    <p:nvPr/>
                  </p:nvSpPr>
                  <p:spPr>
                    <a:xfrm rot="9338418">
                      <a:off x="9394266" y="383101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5" name="Freeform: Shape 294">
                      <a:extLst>
                        <a:ext uri="{FF2B5EF4-FFF2-40B4-BE49-F238E27FC236}">
                          <a16:creationId xmlns:a16="http://schemas.microsoft.com/office/drawing/2014/main" id="{0025DF32-9B79-45B2-8BB4-051947AF853C}"/>
                        </a:ext>
                      </a:extLst>
                    </p:cNvPr>
                    <p:cNvSpPr/>
                    <p:nvPr/>
                  </p:nvSpPr>
                  <p:spPr>
                    <a:xfrm rot="10461739">
                      <a:off x="9386802" y="390356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6" name="Freeform: Shape 295">
                      <a:extLst>
                        <a:ext uri="{FF2B5EF4-FFF2-40B4-BE49-F238E27FC236}">
                          <a16:creationId xmlns:a16="http://schemas.microsoft.com/office/drawing/2014/main" id="{A62BB02A-A659-438B-8BC3-6CCAD3E73244}"/>
                        </a:ext>
                      </a:extLst>
                    </p:cNvPr>
                    <p:cNvSpPr/>
                    <p:nvPr/>
                  </p:nvSpPr>
                  <p:spPr>
                    <a:xfrm rot="13741861" flipH="1">
                      <a:off x="9339529" y="388618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7" name="Freeform: Shape 296">
                      <a:extLst>
                        <a:ext uri="{FF2B5EF4-FFF2-40B4-BE49-F238E27FC236}">
                          <a16:creationId xmlns:a16="http://schemas.microsoft.com/office/drawing/2014/main" id="{01FBDA94-393C-44B2-BC33-AD7927E9300C}"/>
                        </a:ext>
                      </a:extLst>
                    </p:cNvPr>
                    <p:cNvSpPr/>
                    <p:nvPr/>
                  </p:nvSpPr>
                  <p:spPr>
                    <a:xfrm rot="15246424">
                      <a:off x="9306246" y="385040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8" name="Freeform: Shape 297">
                      <a:extLst>
                        <a:ext uri="{FF2B5EF4-FFF2-40B4-BE49-F238E27FC236}">
                          <a16:creationId xmlns:a16="http://schemas.microsoft.com/office/drawing/2014/main" id="{A0BED5BB-D4D2-4DD3-9593-5365475E6A9C}"/>
                        </a:ext>
                      </a:extLst>
                    </p:cNvPr>
                    <p:cNvSpPr/>
                    <p:nvPr/>
                  </p:nvSpPr>
                  <p:spPr>
                    <a:xfrm rot="6039158">
                      <a:off x="9451666" y="386516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9" name="Freeform: Shape 298">
                      <a:extLst>
                        <a:ext uri="{FF2B5EF4-FFF2-40B4-BE49-F238E27FC236}">
                          <a16:creationId xmlns:a16="http://schemas.microsoft.com/office/drawing/2014/main" id="{1A2D03EB-9A25-47CC-8297-78E1FE5E44B6}"/>
                        </a:ext>
                      </a:extLst>
                    </p:cNvPr>
                    <p:cNvSpPr/>
                    <p:nvPr/>
                  </p:nvSpPr>
                  <p:spPr>
                    <a:xfrm rot="10993266">
                      <a:off x="9629427" y="3691682"/>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0" name="Freeform: Shape 299">
                      <a:extLst>
                        <a:ext uri="{FF2B5EF4-FFF2-40B4-BE49-F238E27FC236}">
                          <a16:creationId xmlns:a16="http://schemas.microsoft.com/office/drawing/2014/main" id="{065F855A-9C42-470F-8439-7C299358635B}"/>
                        </a:ext>
                      </a:extLst>
                    </p:cNvPr>
                    <p:cNvSpPr/>
                    <p:nvPr/>
                  </p:nvSpPr>
                  <p:spPr>
                    <a:xfrm rot="9338418">
                      <a:off x="9724524" y="3843305"/>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1" name="Freeform: Shape 300">
                      <a:extLst>
                        <a:ext uri="{FF2B5EF4-FFF2-40B4-BE49-F238E27FC236}">
                          <a16:creationId xmlns:a16="http://schemas.microsoft.com/office/drawing/2014/main" id="{03BFA116-898B-423B-9033-908D36EBA076}"/>
                        </a:ext>
                      </a:extLst>
                    </p:cNvPr>
                    <p:cNvSpPr/>
                    <p:nvPr/>
                  </p:nvSpPr>
                  <p:spPr>
                    <a:xfrm rot="10461739">
                      <a:off x="9717060" y="3915862"/>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2" name="Freeform: Shape 301">
                      <a:extLst>
                        <a:ext uri="{FF2B5EF4-FFF2-40B4-BE49-F238E27FC236}">
                          <a16:creationId xmlns:a16="http://schemas.microsoft.com/office/drawing/2014/main" id="{E3100EC3-5023-4D74-8645-66B6DB423AE7}"/>
                        </a:ext>
                      </a:extLst>
                    </p:cNvPr>
                    <p:cNvSpPr/>
                    <p:nvPr/>
                  </p:nvSpPr>
                  <p:spPr>
                    <a:xfrm rot="13741861" flipH="1">
                      <a:off x="9669787" y="3898483"/>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3" name="Freeform: Shape 302">
                      <a:extLst>
                        <a:ext uri="{FF2B5EF4-FFF2-40B4-BE49-F238E27FC236}">
                          <a16:creationId xmlns:a16="http://schemas.microsoft.com/office/drawing/2014/main" id="{324B7F6F-2F8A-4AC5-AEF0-106CA296E437}"/>
                        </a:ext>
                      </a:extLst>
                    </p:cNvPr>
                    <p:cNvSpPr/>
                    <p:nvPr/>
                  </p:nvSpPr>
                  <p:spPr>
                    <a:xfrm rot="15246424">
                      <a:off x="9636504" y="3862704"/>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4" name="Freeform: Shape 303">
                      <a:extLst>
                        <a:ext uri="{FF2B5EF4-FFF2-40B4-BE49-F238E27FC236}">
                          <a16:creationId xmlns:a16="http://schemas.microsoft.com/office/drawing/2014/main" id="{78AE85C0-D6B8-471E-8748-EB86AC94D4E5}"/>
                        </a:ext>
                      </a:extLst>
                    </p:cNvPr>
                    <p:cNvSpPr/>
                    <p:nvPr/>
                  </p:nvSpPr>
                  <p:spPr>
                    <a:xfrm rot="6039158">
                      <a:off x="9781924" y="3877455"/>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5" name="Freeform: Shape 304">
                      <a:extLst>
                        <a:ext uri="{FF2B5EF4-FFF2-40B4-BE49-F238E27FC236}">
                          <a16:creationId xmlns:a16="http://schemas.microsoft.com/office/drawing/2014/main" id="{F4DA951E-36B7-4C82-AB2A-C6B4E148A9B1}"/>
                        </a:ext>
                      </a:extLst>
                    </p:cNvPr>
                    <p:cNvSpPr/>
                    <p:nvPr/>
                  </p:nvSpPr>
                  <p:spPr>
                    <a:xfrm rot="10993266">
                      <a:off x="9983235" y="3702517"/>
                      <a:ext cx="164027" cy="174886"/>
                    </a:xfrm>
                    <a:custGeom>
                      <a:avLst/>
                      <a:gdLst>
                        <a:gd name="connsiteX0" fmla="*/ 89660 w 220107"/>
                        <a:gd name="connsiteY0" fmla="*/ 2 h 242513"/>
                        <a:gd name="connsiteX1" fmla="*/ 3935 w 220107"/>
                        <a:gd name="connsiteY1" fmla="*/ 219077 h 242513"/>
                        <a:gd name="connsiteX2" fmla="*/ 218247 w 220107"/>
                        <a:gd name="connsiteY2" fmla="*/ 214314 h 242513"/>
                        <a:gd name="connsiteX3" fmla="*/ 89660 w 220107"/>
                        <a:gd name="connsiteY3" fmla="*/ 2 h 242513"/>
                      </a:gdLst>
                      <a:ahLst/>
                      <a:cxnLst>
                        <a:cxn ang="0">
                          <a:pos x="connsiteX0" y="connsiteY0"/>
                        </a:cxn>
                        <a:cxn ang="0">
                          <a:pos x="connsiteX1" y="connsiteY1"/>
                        </a:cxn>
                        <a:cxn ang="0">
                          <a:pos x="connsiteX2" y="connsiteY2"/>
                        </a:cxn>
                        <a:cxn ang="0">
                          <a:pos x="connsiteX3" y="connsiteY3"/>
                        </a:cxn>
                      </a:cxnLst>
                      <a:rect l="l" t="t" r="r" b="b"/>
                      <a:pathLst>
                        <a:path w="220107" h="242513">
                          <a:moveTo>
                            <a:pt x="89660" y="2"/>
                          </a:moveTo>
                          <a:cubicBezTo>
                            <a:pt x="53941" y="796"/>
                            <a:pt x="-17496" y="183358"/>
                            <a:pt x="3935" y="219077"/>
                          </a:cubicBezTo>
                          <a:cubicBezTo>
                            <a:pt x="25366" y="254796"/>
                            <a:pt x="200785" y="246858"/>
                            <a:pt x="218247" y="214314"/>
                          </a:cubicBezTo>
                          <a:cubicBezTo>
                            <a:pt x="235710" y="181770"/>
                            <a:pt x="125379" y="-792"/>
                            <a:pt x="89660" y="2"/>
                          </a:cubicBezTo>
                          <a:close/>
                        </a:path>
                      </a:pathLst>
                    </a:custGeom>
                    <a:solidFill>
                      <a:srgbClr val="A251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6" name="Freeform: Shape 305">
                      <a:extLst>
                        <a:ext uri="{FF2B5EF4-FFF2-40B4-BE49-F238E27FC236}">
                          <a16:creationId xmlns:a16="http://schemas.microsoft.com/office/drawing/2014/main" id="{3448E287-C4C1-4F3E-8E8A-70F56333F289}"/>
                        </a:ext>
                      </a:extLst>
                    </p:cNvPr>
                    <p:cNvSpPr/>
                    <p:nvPr/>
                  </p:nvSpPr>
                  <p:spPr>
                    <a:xfrm rot="9338418">
                      <a:off x="10078331" y="3854140"/>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7" name="Freeform: Shape 306">
                      <a:extLst>
                        <a:ext uri="{FF2B5EF4-FFF2-40B4-BE49-F238E27FC236}">
                          <a16:creationId xmlns:a16="http://schemas.microsoft.com/office/drawing/2014/main" id="{65E21689-5906-4579-9335-C4909C52850B}"/>
                        </a:ext>
                      </a:extLst>
                    </p:cNvPr>
                    <p:cNvSpPr/>
                    <p:nvPr/>
                  </p:nvSpPr>
                  <p:spPr>
                    <a:xfrm rot="10461739">
                      <a:off x="10070867" y="3926697"/>
                      <a:ext cx="32316" cy="135411"/>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8" name="Freeform: Shape 307">
                      <a:extLst>
                        <a:ext uri="{FF2B5EF4-FFF2-40B4-BE49-F238E27FC236}">
                          <a16:creationId xmlns:a16="http://schemas.microsoft.com/office/drawing/2014/main" id="{C960E2F2-2630-4855-AC66-E2426FE60567}"/>
                        </a:ext>
                      </a:extLst>
                    </p:cNvPr>
                    <p:cNvSpPr/>
                    <p:nvPr/>
                  </p:nvSpPr>
                  <p:spPr>
                    <a:xfrm rot="13741861" flipH="1">
                      <a:off x="10023594" y="3909318"/>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9" name="Freeform: Shape 308">
                      <a:extLst>
                        <a:ext uri="{FF2B5EF4-FFF2-40B4-BE49-F238E27FC236}">
                          <a16:creationId xmlns:a16="http://schemas.microsoft.com/office/drawing/2014/main" id="{ABCC85DB-178A-4128-B869-23C3E550EDCB}"/>
                        </a:ext>
                      </a:extLst>
                    </p:cNvPr>
                    <p:cNvSpPr/>
                    <p:nvPr/>
                  </p:nvSpPr>
                  <p:spPr>
                    <a:xfrm rot="15246424">
                      <a:off x="9990312" y="3873539"/>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0" name="Freeform: Shape 309">
                      <a:extLst>
                        <a:ext uri="{FF2B5EF4-FFF2-40B4-BE49-F238E27FC236}">
                          <a16:creationId xmlns:a16="http://schemas.microsoft.com/office/drawing/2014/main" id="{1AF9616F-42A2-44CA-8796-D118141ACEED}"/>
                        </a:ext>
                      </a:extLst>
                    </p:cNvPr>
                    <p:cNvSpPr/>
                    <p:nvPr/>
                  </p:nvSpPr>
                  <p:spPr>
                    <a:xfrm rot="6039158">
                      <a:off x="10135732" y="3888290"/>
                      <a:ext cx="39393" cy="140510"/>
                    </a:xfrm>
                    <a:custGeom>
                      <a:avLst/>
                      <a:gdLst>
                        <a:gd name="connsiteX0" fmla="*/ 0 w 9662"/>
                        <a:gd name="connsiteY0" fmla="*/ 60039 h 60039"/>
                        <a:gd name="connsiteX1" fmla="*/ 9525 w 9662"/>
                        <a:gd name="connsiteY1" fmla="*/ 5270 h 60039"/>
                        <a:gd name="connsiteX2" fmla="*/ 4763 w 9662"/>
                        <a:gd name="connsiteY2" fmla="*/ 5270 h 60039"/>
                        <a:gd name="connsiteX0" fmla="*/ 0 w 25042"/>
                        <a:gd name="connsiteY0" fmla="*/ 19485 h 19485"/>
                        <a:gd name="connsiteX1" fmla="*/ 9858 w 25042"/>
                        <a:gd name="connsiteY1" fmla="*/ 10363 h 19485"/>
                        <a:gd name="connsiteX2" fmla="*/ 24646 w 25042"/>
                        <a:gd name="connsiteY2" fmla="*/ 51 h 19485"/>
                        <a:gd name="connsiteX0" fmla="*/ 9858 w 19930"/>
                        <a:gd name="connsiteY0" fmla="*/ 26206 h 26206"/>
                        <a:gd name="connsiteX1" fmla="*/ 19716 w 19930"/>
                        <a:gd name="connsiteY1" fmla="*/ 17084 h 26206"/>
                        <a:gd name="connsiteX2" fmla="*/ 0 w 19930"/>
                        <a:gd name="connsiteY2" fmla="*/ 30 h 26206"/>
                        <a:gd name="connsiteX0" fmla="*/ 9858 w 37408"/>
                        <a:gd name="connsiteY0" fmla="*/ 26176 h 26176"/>
                        <a:gd name="connsiteX1" fmla="*/ 19716 w 37408"/>
                        <a:gd name="connsiteY1" fmla="*/ 17054 h 26176"/>
                        <a:gd name="connsiteX2" fmla="*/ 36968 w 37408"/>
                        <a:gd name="connsiteY2" fmla="*/ 5609 h 26176"/>
                        <a:gd name="connsiteX3" fmla="*/ 0 w 37408"/>
                        <a:gd name="connsiteY3" fmla="*/ 0 h 26176"/>
                      </a:gdLst>
                      <a:ahLst/>
                      <a:cxnLst>
                        <a:cxn ang="0">
                          <a:pos x="connsiteX0" y="connsiteY0"/>
                        </a:cxn>
                        <a:cxn ang="0">
                          <a:pos x="connsiteX1" y="connsiteY1"/>
                        </a:cxn>
                        <a:cxn ang="0">
                          <a:pos x="connsiteX2" y="connsiteY2"/>
                        </a:cxn>
                        <a:cxn ang="0">
                          <a:pos x="connsiteX3" y="connsiteY3"/>
                        </a:cxn>
                      </a:cxnLst>
                      <a:rect l="l" t="t" r="r" b="b"/>
                      <a:pathLst>
                        <a:path w="37408" h="26176">
                          <a:moveTo>
                            <a:pt x="9858" y="26176"/>
                          </a:moveTo>
                          <a:cubicBezTo>
                            <a:pt x="13144" y="23135"/>
                            <a:pt x="15198" y="20482"/>
                            <a:pt x="19716" y="17054"/>
                          </a:cubicBezTo>
                          <a:cubicBezTo>
                            <a:pt x="24234" y="13626"/>
                            <a:pt x="40254" y="8451"/>
                            <a:pt x="36968" y="5609"/>
                          </a:cubicBezTo>
                          <a:cubicBezTo>
                            <a:pt x="33682" y="2767"/>
                            <a:pt x="2054" y="1331"/>
                            <a:pt x="0" y="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0" name="Freeform: Shape 289">
                    <a:extLst>
                      <a:ext uri="{FF2B5EF4-FFF2-40B4-BE49-F238E27FC236}">
                        <a16:creationId xmlns:a16="http://schemas.microsoft.com/office/drawing/2014/main" id="{71436ED7-3C8B-4361-9034-3D9D3F18C037}"/>
                      </a:ext>
                    </a:extLst>
                  </p:cNvPr>
                  <p:cNvSpPr/>
                  <p:nvPr/>
                </p:nvSpPr>
                <p:spPr>
                  <a:xfrm rot="10800000" flipH="1">
                    <a:off x="3286663" y="2580086"/>
                    <a:ext cx="6802044" cy="1638347"/>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835959 w 6836123"/>
                      <a:gd name="connsiteY0" fmla="*/ 0 h 1353154"/>
                      <a:gd name="connsiteX1" fmla="*/ 2826278 w 6836123"/>
                      <a:gd name="connsiteY1" fmla="*/ 1253531 h 1353154"/>
                      <a:gd name="connsiteX2" fmla="*/ 108455 w 6836123"/>
                      <a:gd name="connsiteY2" fmla="*/ 883122 h 1353154"/>
                      <a:gd name="connsiteX0" fmla="*/ 6835959 w 6836123"/>
                      <a:gd name="connsiteY0" fmla="*/ 0 h 1353154"/>
                      <a:gd name="connsiteX1" fmla="*/ 2826278 w 6836123"/>
                      <a:gd name="connsiteY1" fmla="*/ 1253531 h 1353154"/>
                      <a:gd name="connsiteX2" fmla="*/ 108455 w 6836123"/>
                      <a:gd name="connsiteY2" fmla="*/ 883122 h 1353154"/>
                      <a:gd name="connsiteX0" fmla="*/ 6859021 w 6859184"/>
                      <a:gd name="connsiteY0" fmla="*/ 0 h 1901469"/>
                      <a:gd name="connsiteX1" fmla="*/ 2826278 w 6859184"/>
                      <a:gd name="connsiteY1" fmla="*/ 1801846 h 1901469"/>
                      <a:gd name="connsiteX2" fmla="*/ 108455 w 6859184"/>
                      <a:gd name="connsiteY2" fmla="*/ 1431437 h 1901469"/>
                      <a:gd name="connsiteX0" fmla="*/ 6859021 w 6861558"/>
                      <a:gd name="connsiteY0" fmla="*/ 0 h 1901469"/>
                      <a:gd name="connsiteX1" fmla="*/ 2826278 w 6861558"/>
                      <a:gd name="connsiteY1" fmla="*/ 1801846 h 1901469"/>
                      <a:gd name="connsiteX2" fmla="*/ 108455 w 6861558"/>
                      <a:gd name="connsiteY2" fmla="*/ 1431437 h 1901469"/>
                      <a:gd name="connsiteX0" fmla="*/ 6859021 w 6861984"/>
                      <a:gd name="connsiteY0" fmla="*/ 0 h 1901469"/>
                      <a:gd name="connsiteX1" fmla="*/ 2826278 w 6861984"/>
                      <a:gd name="connsiteY1" fmla="*/ 1801846 h 1901469"/>
                      <a:gd name="connsiteX2" fmla="*/ 108455 w 6861984"/>
                      <a:gd name="connsiteY2" fmla="*/ 1431437 h 1901469"/>
                    </a:gdLst>
                    <a:ahLst/>
                    <a:cxnLst>
                      <a:cxn ang="0">
                        <a:pos x="connsiteX0" y="connsiteY0"/>
                      </a:cxn>
                      <a:cxn ang="0">
                        <a:pos x="connsiteX1" y="connsiteY1"/>
                      </a:cxn>
                      <a:cxn ang="0">
                        <a:pos x="connsiteX2" y="connsiteY2"/>
                      </a:cxn>
                    </a:cxnLst>
                    <a:rect l="l" t="t" r="r" b="b"/>
                    <a:pathLst>
                      <a:path w="6861984" h="1901469">
                        <a:moveTo>
                          <a:pt x="6859021" y="0"/>
                        </a:moveTo>
                        <a:cubicBezTo>
                          <a:pt x="6958626" y="1527915"/>
                          <a:pt x="4525994" y="270359"/>
                          <a:pt x="2826278" y="1801846"/>
                        </a:cubicBezTo>
                        <a:cubicBezTo>
                          <a:pt x="2226216" y="2437983"/>
                          <a:pt x="-581934" y="-246179"/>
                          <a:pt x="108455" y="1431437"/>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1" name="Freeform: Shape 290">
                    <a:extLst>
                      <a:ext uri="{FF2B5EF4-FFF2-40B4-BE49-F238E27FC236}">
                        <a16:creationId xmlns:a16="http://schemas.microsoft.com/office/drawing/2014/main" id="{1B46F62D-5DF2-4410-9907-DE6F6CD99F09}"/>
                      </a:ext>
                    </a:extLst>
                  </p:cNvPr>
                  <p:cNvSpPr/>
                  <p:nvPr/>
                </p:nvSpPr>
                <p:spPr>
                  <a:xfrm rot="10800000" flipH="1">
                    <a:off x="3275687" y="2614787"/>
                    <a:ext cx="6440944" cy="1580986"/>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555421 w 6555583"/>
                      <a:gd name="connsiteY0" fmla="*/ 0 h 1335615"/>
                      <a:gd name="connsiteX1" fmla="*/ 2517103 w 6555583"/>
                      <a:gd name="connsiteY1" fmla="*/ 1234481 h 1335615"/>
                      <a:gd name="connsiteX2" fmla="*/ 120012 w 6555583"/>
                      <a:gd name="connsiteY2" fmla="*/ 908522 h 1335615"/>
                      <a:gd name="connsiteX0" fmla="*/ 6530673 w 6530835"/>
                      <a:gd name="connsiteY0" fmla="*/ 0 h 1332751"/>
                      <a:gd name="connsiteX1" fmla="*/ 2492355 w 6530835"/>
                      <a:gd name="connsiteY1" fmla="*/ 1234481 h 1332751"/>
                      <a:gd name="connsiteX2" fmla="*/ 95264 w 6530835"/>
                      <a:gd name="connsiteY2" fmla="*/ 908522 h 1332751"/>
                      <a:gd name="connsiteX0" fmla="*/ 6521346 w 6521533"/>
                      <a:gd name="connsiteY0" fmla="*/ 0 h 1338895"/>
                      <a:gd name="connsiteX1" fmla="*/ 2792305 w 6521533"/>
                      <a:gd name="connsiteY1" fmla="*/ 1240831 h 1338895"/>
                      <a:gd name="connsiteX2" fmla="*/ 85937 w 6521533"/>
                      <a:gd name="connsiteY2" fmla="*/ 908522 h 1338895"/>
                      <a:gd name="connsiteX0" fmla="*/ 6521346 w 6521533"/>
                      <a:gd name="connsiteY0" fmla="*/ 0 h 1338895"/>
                      <a:gd name="connsiteX1" fmla="*/ 2792305 w 6521533"/>
                      <a:gd name="connsiteY1" fmla="*/ 1240831 h 1338895"/>
                      <a:gd name="connsiteX2" fmla="*/ 85937 w 6521533"/>
                      <a:gd name="connsiteY2" fmla="*/ 908522 h 1338895"/>
                      <a:gd name="connsiteX0" fmla="*/ 6520268 w 6520458"/>
                      <a:gd name="connsiteY0" fmla="*/ 0 h 1369625"/>
                      <a:gd name="connsiteX1" fmla="*/ 2831319 w 6520458"/>
                      <a:gd name="connsiteY1" fmla="*/ 1272581 h 1369625"/>
                      <a:gd name="connsiteX2" fmla="*/ 84859 w 6520458"/>
                      <a:gd name="connsiteY2" fmla="*/ 908522 h 1369625"/>
                      <a:gd name="connsiteX0" fmla="*/ 6520572 w 6520761"/>
                      <a:gd name="connsiteY0" fmla="*/ 0 h 1357330"/>
                      <a:gd name="connsiteX1" fmla="*/ 2820168 w 6520761"/>
                      <a:gd name="connsiteY1" fmla="*/ 1259881 h 1357330"/>
                      <a:gd name="connsiteX2" fmla="*/ 85163 w 6520761"/>
                      <a:gd name="connsiteY2" fmla="*/ 908522 h 1357330"/>
                      <a:gd name="connsiteX0" fmla="*/ 6497511 w 6497702"/>
                      <a:gd name="connsiteY0" fmla="*/ 0 h 1834894"/>
                      <a:gd name="connsiteX1" fmla="*/ 2820168 w 6497702"/>
                      <a:gd name="connsiteY1" fmla="*/ 1737445 h 1834894"/>
                      <a:gd name="connsiteX2" fmla="*/ 85163 w 6497702"/>
                      <a:gd name="connsiteY2" fmla="*/ 1386086 h 1834894"/>
                      <a:gd name="connsiteX0" fmla="*/ 6497511 w 6497511"/>
                      <a:gd name="connsiteY0" fmla="*/ 0 h 1834894"/>
                      <a:gd name="connsiteX1" fmla="*/ 2820168 w 6497511"/>
                      <a:gd name="connsiteY1" fmla="*/ 1737445 h 1834894"/>
                      <a:gd name="connsiteX2" fmla="*/ 85163 w 6497511"/>
                      <a:gd name="connsiteY2" fmla="*/ 1386086 h 1834894"/>
                      <a:gd name="connsiteX0" fmla="*/ 6497511 w 6497702"/>
                      <a:gd name="connsiteY0" fmla="*/ 0 h 1834894"/>
                      <a:gd name="connsiteX1" fmla="*/ 2820168 w 6497702"/>
                      <a:gd name="connsiteY1" fmla="*/ 1737445 h 1834894"/>
                      <a:gd name="connsiteX2" fmla="*/ 85163 w 6497702"/>
                      <a:gd name="connsiteY2" fmla="*/ 1386086 h 1834894"/>
                    </a:gdLst>
                    <a:ahLst/>
                    <a:cxnLst>
                      <a:cxn ang="0">
                        <a:pos x="connsiteX0" y="connsiteY0"/>
                      </a:cxn>
                      <a:cxn ang="0">
                        <a:pos x="connsiteX1" y="connsiteY1"/>
                      </a:cxn>
                      <a:cxn ang="0">
                        <a:pos x="connsiteX2" y="connsiteY2"/>
                      </a:cxn>
                    </a:cxnLst>
                    <a:rect l="l" t="t" r="r" b="b"/>
                    <a:pathLst>
                      <a:path w="6497702" h="1834894">
                        <a:moveTo>
                          <a:pt x="6497511" y="0"/>
                        </a:moveTo>
                        <a:cubicBezTo>
                          <a:pt x="6520244" y="1359882"/>
                          <a:pt x="4519884" y="244058"/>
                          <a:pt x="2820168" y="1737445"/>
                        </a:cubicBezTo>
                        <a:cubicBezTo>
                          <a:pt x="2220106" y="2373582"/>
                          <a:pt x="-513588" y="-380430"/>
                          <a:pt x="85163" y="1386086"/>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92" name="Freeform: Shape 291">
                    <a:extLst>
                      <a:ext uri="{FF2B5EF4-FFF2-40B4-BE49-F238E27FC236}">
                        <a16:creationId xmlns:a16="http://schemas.microsoft.com/office/drawing/2014/main" id="{341BE598-D847-46E6-B2AB-28B31F25C537}"/>
                      </a:ext>
                    </a:extLst>
                  </p:cNvPr>
                  <p:cNvSpPr/>
                  <p:nvPr/>
                </p:nvSpPr>
                <p:spPr>
                  <a:xfrm rot="10800000" flipH="1">
                    <a:off x="3258556" y="2662448"/>
                    <a:ext cx="6125458" cy="1530141"/>
                  </a:xfrm>
                  <a:custGeom>
                    <a:avLst/>
                    <a:gdLst>
                      <a:gd name="connsiteX0" fmla="*/ 3109217 w 3109217"/>
                      <a:gd name="connsiteY0" fmla="*/ 99060 h 919786"/>
                      <a:gd name="connsiteX1" fmla="*/ 2621537 w 3109217"/>
                      <a:gd name="connsiteY1" fmla="*/ 365760 h 919786"/>
                      <a:gd name="connsiteX2" fmla="*/ 259337 w 3109217"/>
                      <a:gd name="connsiteY2" fmla="*/ 914400 h 919786"/>
                      <a:gd name="connsiteX3" fmla="*/ 167897 w 3109217"/>
                      <a:gd name="connsiteY3" fmla="*/ 0 h 919786"/>
                      <a:gd name="connsiteX0" fmla="*/ 3231137 w 3231137"/>
                      <a:gd name="connsiteY0" fmla="*/ 38100 h 919891"/>
                      <a:gd name="connsiteX1" fmla="*/ 2621537 w 3231137"/>
                      <a:gd name="connsiteY1" fmla="*/ 365760 h 919891"/>
                      <a:gd name="connsiteX2" fmla="*/ 259337 w 3231137"/>
                      <a:gd name="connsiteY2" fmla="*/ 914400 h 919891"/>
                      <a:gd name="connsiteX3" fmla="*/ 167897 w 3231137"/>
                      <a:gd name="connsiteY3" fmla="*/ 0 h 919891"/>
                      <a:gd name="connsiteX0" fmla="*/ 3228133 w 3228133"/>
                      <a:gd name="connsiteY0" fmla="*/ 38100 h 916964"/>
                      <a:gd name="connsiteX1" fmla="*/ 2572813 w 3228133"/>
                      <a:gd name="connsiteY1" fmla="*/ 266700 h 916964"/>
                      <a:gd name="connsiteX2" fmla="*/ 256333 w 3228133"/>
                      <a:gd name="connsiteY2" fmla="*/ 914400 h 916964"/>
                      <a:gd name="connsiteX3" fmla="*/ 164893 w 3228133"/>
                      <a:gd name="connsiteY3" fmla="*/ 0 h 916964"/>
                      <a:gd name="connsiteX0" fmla="*/ 3361556 w 3361556"/>
                      <a:gd name="connsiteY0" fmla="*/ 38100 h 803170"/>
                      <a:gd name="connsiteX1" fmla="*/ 2706236 w 3361556"/>
                      <a:gd name="connsiteY1" fmla="*/ 266700 h 803170"/>
                      <a:gd name="connsiteX2" fmla="*/ 184016 w 3361556"/>
                      <a:gd name="connsiteY2" fmla="*/ 800100 h 803170"/>
                      <a:gd name="connsiteX3" fmla="*/ 298316 w 3361556"/>
                      <a:gd name="connsiteY3" fmla="*/ 0 h 803170"/>
                      <a:gd name="connsiteX0" fmla="*/ 3389292 w 3389292"/>
                      <a:gd name="connsiteY0" fmla="*/ 76200 h 842121"/>
                      <a:gd name="connsiteX1" fmla="*/ 2733972 w 3389292"/>
                      <a:gd name="connsiteY1" fmla="*/ 304800 h 842121"/>
                      <a:gd name="connsiteX2" fmla="*/ 211752 w 3389292"/>
                      <a:gd name="connsiteY2" fmla="*/ 838200 h 842121"/>
                      <a:gd name="connsiteX3" fmla="*/ 249852 w 3389292"/>
                      <a:gd name="connsiteY3" fmla="*/ 0 h 842121"/>
                      <a:gd name="connsiteX0" fmla="*/ 3387063 w 3387063"/>
                      <a:gd name="connsiteY0" fmla="*/ 76200 h 840507"/>
                      <a:gd name="connsiteX1" fmla="*/ 2701263 w 3387063"/>
                      <a:gd name="connsiteY1" fmla="*/ 243840 h 840507"/>
                      <a:gd name="connsiteX2" fmla="*/ 209523 w 3387063"/>
                      <a:gd name="connsiteY2" fmla="*/ 838200 h 840507"/>
                      <a:gd name="connsiteX3" fmla="*/ 247623 w 3387063"/>
                      <a:gd name="connsiteY3" fmla="*/ 0 h 840507"/>
                      <a:gd name="connsiteX0" fmla="*/ 3455643 w 3455643"/>
                      <a:gd name="connsiteY0" fmla="*/ 91440 h 840496"/>
                      <a:gd name="connsiteX1" fmla="*/ 2701263 w 3455643"/>
                      <a:gd name="connsiteY1" fmla="*/ 243840 h 840496"/>
                      <a:gd name="connsiteX2" fmla="*/ 209523 w 3455643"/>
                      <a:gd name="connsiteY2" fmla="*/ 838200 h 840496"/>
                      <a:gd name="connsiteX3" fmla="*/ 247623 w 3455643"/>
                      <a:gd name="connsiteY3" fmla="*/ 0 h 840496"/>
                      <a:gd name="connsiteX0" fmla="*/ 3455643 w 3455648"/>
                      <a:gd name="connsiteY0" fmla="*/ 91440 h 840496"/>
                      <a:gd name="connsiteX1" fmla="*/ 2701263 w 3455648"/>
                      <a:gd name="connsiteY1" fmla="*/ 243840 h 840496"/>
                      <a:gd name="connsiteX2" fmla="*/ 209523 w 3455648"/>
                      <a:gd name="connsiteY2" fmla="*/ 838200 h 840496"/>
                      <a:gd name="connsiteX3" fmla="*/ 247623 w 3455648"/>
                      <a:gd name="connsiteY3" fmla="*/ 0 h 840496"/>
                      <a:gd name="connsiteX0" fmla="*/ 3452301 w 3452305"/>
                      <a:gd name="connsiteY0" fmla="*/ 91440 h 838915"/>
                      <a:gd name="connsiteX1" fmla="*/ 2652201 w 3452305"/>
                      <a:gd name="connsiteY1" fmla="*/ 144780 h 838915"/>
                      <a:gd name="connsiteX2" fmla="*/ 206181 w 3452305"/>
                      <a:gd name="connsiteY2" fmla="*/ 838200 h 838915"/>
                      <a:gd name="connsiteX3" fmla="*/ 244281 w 3452305"/>
                      <a:gd name="connsiteY3" fmla="*/ 0 h 838915"/>
                      <a:gd name="connsiteX0" fmla="*/ 3619239 w 3619244"/>
                      <a:gd name="connsiteY0" fmla="*/ 91440 h 778020"/>
                      <a:gd name="connsiteX1" fmla="*/ 2819139 w 3619244"/>
                      <a:gd name="connsiteY1" fmla="*/ 144780 h 778020"/>
                      <a:gd name="connsiteX2" fmla="*/ 152139 w 3619244"/>
                      <a:gd name="connsiteY2" fmla="*/ 777240 h 778020"/>
                      <a:gd name="connsiteX3" fmla="*/ 411219 w 3619244"/>
                      <a:gd name="connsiteY3" fmla="*/ 0 h 778020"/>
                      <a:gd name="connsiteX0" fmla="*/ 3695475 w 3695480"/>
                      <a:gd name="connsiteY0" fmla="*/ 228600 h 917168"/>
                      <a:gd name="connsiteX1" fmla="*/ 2895375 w 3695480"/>
                      <a:gd name="connsiteY1" fmla="*/ 281940 h 917168"/>
                      <a:gd name="connsiteX2" fmla="*/ 228375 w 3695480"/>
                      <a:gd name="connsiteY2" fmla="*/ 914400 h 917168"/>
                      <a:gd name="connsiteX3" fmla="*/ 251235 w 3695480"/>
                      <a:gd name="connsiteY3" fmla="*/ 0 h 917168"/>
                      <a:gd name="connsiteX0" fmla="*/ 3675406 w 3675411"/>
                      <a:gd name="connsiteY0" fmla="*/ 228600 h 871636"/>
                      <a:gd name="connsiteX1" fmla="*/ 2875306 w 3675411"/>
                      <a:gd name="connsiteY1" fmla="*/ 281940 h 871636"/>
                      <a:gd name="connsiteX2" fmla="*/ 238786 w 3675411"/>
                      <a:gd name="connsiteY2" fmla="*/ 868680 h 871636"/>
                      <a:gd name="connsiteX3" fmla="*/ 231166 w 3675411"/>
                      <a:gd name="connsiteY3" fmla="*/ 0 h 871636"/>
                      <a:gd name="connsiteX0" fmla="*/ 3665683 w 3665688"/>
                      <a:gd name="connsiteY0" fmla="*/ 228600 h 879223"/>
                      <a:gd name="connsiteX1" fmla="*/ 2865583 w 3665688"/>
                      <a:gd name="connsiteY1" fmla="*/ 281940 h 879223"/>
                      <a:gd name="connsiteX2" fmla="*/ 244303 w 3665688"/>
                      <a:gd name="connsiteY2" fmla="*/ 876300 h 879223"/>
                      <a:gd name="connsiteX3" fmla="*/ 221443 w 3665688"/>
                      <a:gd name="connsiteY3" fmla="*/ 0 h 879223"/>
                      <a:gd name="connsiteX0" fmla="*/ 3665683 w 3977814"/>
                      <a:gd name="connsiteY0" fmla="*/ 228600 h 879223"/>
                      <a:gd name="connsiteX1" fmla="*/ 2865583 w 3977814"/>
                      <a:gd name="connsiteY1" fmla="*/ 281940 h 879223"/>
                      <a:gd name="connsiteX2" fmla="*/ 244303 w 3977814"/>
                      <a:gd name="connsiteY2" fmla="*/ 876300 h 879223"/>
                      <a:gd name="connsiteX3" fmla="*/ 221443 w 3977814"/>
                      <a:gd name="connsiteY3" fmla="*/ 0 h 879223"/>
                      <a:gd name="connsiteX0" fmla="*/ 3621741 w 3940449"/>
                      <a:gd name="connsiteY0" fmla="*/ 213851 h 879236"/>
                      <a:gd name="connsiteX1" fmla="*/ 2865583 w 3940449"/>
                      <a:gd name="connsiteY1" fmla="*/ 281940 h 879236"/>
                      <a:gd name="connsiteX2" fmla="*/ 244303 w 3940449"/>
                      <a:gd name="connsiteY2" fmla="*/ 876300 h 879236"/>
                      <a:gd name="connsiteX3" fmla="*/ 221443 w 3940449"/>
                      <a:gd name="connsiteY3" fmla="*/ 0 h 879236"/>
                      <a:gd name="connsiteX0" fmla="*/ 3612350 w 3908911"/>
                      <a:gd name="connsiteY0" fmla="*/ 213851 h 1346685"/>
                      <a:gd name="connsiteX1" fmla="*/ 2724092 w 3908911"/>
                      <a:gd name="connsiteY1" fmla="*/ 1325114 h 1346685"/>
                      <a:gd name="connsiteX2" fmla="*/ 234912 w 3908911"/>
                      <a:gd name="connsiteY2" fmla="*/ 876300 h 1346685"/>
                      <a:gd name="connsiteX3" fmla="*/ 212052 w 3908911"/>
                      <a:gd name="connsiteY3" fmla="*/ 0 h 1346685"/>
                      <a:gd name="connsiteX0" fmla="*/ 3817071 w 4120320"/>
                      <a:gd name="connsiteY0" fmla="*/ 213851 h 1330377"/>
                      <a:gd name="connsiteX1" fmla="*/ 2928813 w 4120320"/>
                      <a:gd name="connsiteY1" fmla="*/ 1325114 h 1330377"/>
                      <a:gd name="connsiteX2" fmla="*/ 160117 w 4120320"/>
                      <a:gd name="connsiteY2" fmla="*/ 606737 h 1330377"/>
                      <a:gd name="connsiteX3" fmla="*/ 416773 w 4120320"/>
                      <a:gd name="connsiteY3" fmla="*/ 0 h 1330377"/>
                      <a:gd name="connsiteX0" fmla="*/ 4384141 w 4687390"/>
                      <a:gd name="connsiteY0" fmla="*/ 575103 h 1692185"/>
                      <a:gd name="connsiteX1" fmla="*/ 3495883 w 4687390"/>
                      <a:gd name="connsiteY1" fmla="*/ 1686366 h 1692185"/>
                      <a:gd name="connsiteX2" fmla="*/ 727187 w 4687390"/>
                      <a:gd name="connsiteY2" fmla="*/ 967989 h 1692185"/>
                      <a:gd name="connsiteX3" fmla="*/ 45331 w 4687390"/>
                      <a:gd name="connsiteY3" fmla="*/ 0 h 1692185"/>
                      <a:gd name="connsiteX0" fmla="*/ 3656954 w 3960203"/>
                      <a:gd name="connsiteY0" fmla="*/ 0 h 1117082"/>
                      <a:gd name="connsiteX1" fmla="*/ 2768696 w 3960203"/>
                      <a:gd name="connsiteY1" fmla="*/ 1111263 h 1117082"/>
                      <a:gd name="connsiteX2" fmla="*/ 0 w 3960203"/>
                      <a:gd name="connsiteY2" fmla="*/ 392886 h 1117082"/>
                      <a:gd name="connsiteX0" fmla="*/ 4525989 w 4851619"/>
                      <a:gd name="connsiteY0" fmla="*/ 423393 h 1540378"/>
                      <a:gd name="connsiteX1" fmla="*/ 3637731 w 4851619"/>
                      <a:gd name="connsiteY1" fmla="*/ 1534656 h 1540378"/>
                      <a:gd name="connsiteX2" fmla="*/ 0 w 4851619"/>
                      <a:gd name="connsiteY2" fmla="*/ 0 h 1540378"/>
                      <a:gd name="connsiteX0" fmla="*/ 4525989 w 4851619"/>
                      <a:gd name="connsiteY0" fmla="*/ 423393 h 1540378"/>
                      <a:gd name="connsiteX1" fmla="*/ 3637731 w 4851619"/>
                      <a:gd name="connsiteY1" fmla="*/ 1534656 h 1540378"/>
                      <a:gd name="connsiteX2" fmla="*/ 0 w 4851619"/>
                      <a:gd name="connsiteY2" fmla="*/ 0 h 1540378"/>
                      <a:gd name="connsiteX0" fmla="*/ 4525989 w 4803742"/>
                      <a:gd name="connsiteY0" fmla="*/ 423393 h 1732570"/>
                      <a:gd name="connsiteX1" fmla="*/ 3336259 w 4803742"/>
                      <a:gd name="connsiteY1" fmla="*/ 1728142 h 1732570"/>
                      <a:gd name="connsiteX2" fmla="*/ 0 w 4803742"/>
                      <a:gd name="connsiteY2" fmla="*/ 0 h 1732570"/>
                      <a:gd name="connsiteX0" fmla="*/ 4525989 w 4803742"/>
                      <a:gd name="connsiteY0" fmla="*/ 423393 h 1732570"/>
                      <a:gd name="connsiteX1" fmla="*/ 3336259 w 4803742"/>
                      <a:gd name="connsiteY1" fmla="*/ 1728142 h 1732570"/>
                      <a:gd name="connsiteX2" fmla="*/ 0 w 4803742"/>
                      <a:gd name="connsiteY2" fmla="*/ 0 h 1732570"/>
                      <a:gd name="connsiteX0" fmla="*/ 4509514 w 4789195"/>
                      <a:gd name="connsiteY0" fmla="*/ 535468 h 1735939"/>
                      <a:gd name="connsiteX1" fmla="*/ 3336259 w 4789195"/>
                      <a:gd name="connsiteY1" fmla="*/ 1728142 h 1735939"/>
                      <a:gd name="connsiteX2" fmla="*/ 0 w 4789195"/>
                      <a:gd name="connsiteY2" fmla="*/ 0 h 1735939"/>
                      <a:gd name="connsiteX0" fmla="*/ 4509514 w 4733373"/>
                      <a:gd name="connsiteY0" fmla="*/ 535468 h 1734942"/>
                      <a:gd name="connsiteX1" fmla="*/ 3336259 w 4733373"/>
                      <a:gd name="connsiteY1" fmla="*/ 1728142 h 1734942"/>
                      <a:gd name="connsiteX2" fmla="*/ 0 w 4733373"/>
                      <a:gd name="connsiteY2" fmla="*/ 0 h 1734942"/>
                      <a:gd name="connsiteX0" fmla="*/ 4509514 w 4769626"/>
                      <a:gd name="connsiteY0" fmla="*/ 535468 h 1734783"/>
                      <a:gd name="connsiteX1" fmla="*/ 3336259 w 4769626"/>
                      <a:gd name="connsiteY1" fmla="*/ 1728142 h 1734783"/>
                      <a:gd name="connsiteX2" fmla="*/ 0 w 4769626"/>
                      <a:gd name="connsiteY2" fmla="*/ 0 h 1734783"/>
                      <a:gd name="connsiteX0" fmla="*/ 4433314 w 4702427"/>
                      <a:gd name="connsiteY0" fmla="*/ 512608 h 1734122"/>
                      <a:gd name="connsiteX1" fmla="*/ 3336259 w 4702427"/>
                      <a:gd name="connsiteY1" fmla="*/ 1728142 h 1734122"/>
                      <a:gd name="connsiteX2" fmla="*/ 0 w 4702427"/>
                      <a:gd name="connsiteY2" fmla="*/ 0 h 1734122"/>
                      <a:gd name="connsiteX0" fmla="*/ 4433314 w 4618581"/>
                      <a:gd name="connsiteY0" fmla="*/ 512608 h 772429"/>
                      <a:gd name="connsiteX1" fmla="*/ 2505679 w 4618581"/>
                      <a:gd name="connsiteY1" fmla="*/ 562282 h 772429"/>
                      <a:gd name="connsiteX2" fmla="*/ 0 w 4618581"/>
                      <a:gd name="connsiteY2" fmla="*/ 0 h 772429"/>
                      <a:gd name="connsiteX0" fmla="*/ 4852414 w 5042407"/>
                      <a:gd name="connsiteY0" fmla="*/ 2105188 h 2430389"/>
                      <a:gd name="connsiteX1" fmla="*/ 2924779 w 5042407"/>
                      <a:gd name="connsiteY1" fmla="*/ 2154862 h 2430389"/>
                      <a:gd name="connsiteX2" fmla="*/ 0 w 5042407"/>
                      <a:gd name="connsiteY2" fmla="*/ 0 h 2430389"/>
                      <a:gd name="connsiteX0" fmla="*/ 4852414 w 5042407"/>
                      <a:gd name="connsiteY0" fmla="*/ 2105188 h 2430389"/>
                      <a:gd name="connsiteX1" fmla="*/ 2924779 w 5042407"/>
                      <a:gd name="connsiteY1" fmla="*/ 2154862 h 2430389"/>
                      <a:gd name="connsiteX2" fmla="*/ 0 w 5042407"/>
                      <a:gd name="connsiteY2" fmla="*/ 0 h 2430389"/>
                      <a:gd name="connsiteX0" fmla="*/ 4852414 w 4852414"/>
                      <a:gd name="connsiteY0" fmla="*/ 2105188 h 2105188"/>
                      <a:gd name="connsiteX1" fmla="*/ 0 w 4852414"/>
                      <a:gd name="connsiteY1" fmla="*/ 0 h 2105188"/>
                      <a:gd name="connsiteX0" fmla="*/ 1766314 w 1766314"/>
                      <a:gd name="connsiteY0" fmla="*/ 1160308 h 1160308"/>
                      <a:gd name="connsiteX1" fmla="*/ 0 w 1766314"/>
                      <a:gd name="connsiteY1" fmla="*/ 0 h 1160308"/>
                      <a:gd name="connsiteX0" fmla="*/ 1766314 w 1776006"/>
                      <a:gd name="connsiteY0" fmla="*/ 1160308 h 1295032"/>
                      <a:gd name="connsiteX1" fmla="*/ 0 w 1776006"/>
                      <a:gd name="connsiteY1" fmla="*/ 0 h 1295032"/>
                      <a:gd name="connsiteX0" fmla="*/ 1857754 w 1866861"/>
                      <a:gd name="connsiteY0" fmla="*/ 1160308 h 1295032"/>
                      <a:gd name="connsiteX1" fmla="*/ 0 w 1866861"/>
                      <a:gd name="connsiteY1" fmla="*/ 0 h 1295032"/>
                      <a:gd name="connsiteX0" fmla="*/ 1857754 w 1859652"/>
                      <a:gd name="connsiteY0" fmla="*/ 1160308 h 1384733"/>
                      <a:gd name="connsiteX1" fmla="*/ 0 w 1859652"/>
                      <a:gd name="connsiteY1" fmla="*/ 0 h 1384733"/>
                      <a:gd name="connsiteX0" fmla="*/ 1857754 w 1860408"/>
                      <a:gd name="connsiteY0" fmla="*/ 1160308 h 1376384"/>
                      <a:gd name="connsiteX1" fmla="*/ 0 w 1860408"/>
                      <a:gd name="connsiteY1" fmla="*/ 0 h 1376384"/>
                      <a:gd name="connsiteX0" fmla="*/ 1804414 w 1807219"/>
                      <a:gd name="connsiteY0" fmla="*/ 1305088 h 1508190"/>
                      <a:gd name="connsiteX1" fmla="*/ 0 w 1807219"/>
                      <a:gd name="connsiteY1" fmla="*/ 0 h 1508190"/>
                      <a:gd name="connsiteX0" fmla="*/ 1804414 w 1809110"/>
                      <a:gd name="connsiteY0" fmla="*/ 1305088 h 1520172"/>
                      <a:gd name="connsiteX1" fmla="*/ 0 w 1809110"/>
                      <a:gd name="connsiteY1" fmla="*/ 0 h 1520172"/>
                      <a:gd name="connsiteX0" fmla="*/ 2147314 w 2150248"/>
                      <a:gd name="connsiteY0" fmla="*/ 1175548 h 1403496"/>
                      <a:gd name="connsiteX1" fmla="*/ 0 w 2150248"/>
                      <a:gd name="connsiteY1" fmla="*/ 0 h 1403496"/>
                      <a:gd name="connsiteX0" fmla="*/ 2147314 w 2147343"/>
                      <a:gd name="connsiteY0" fmla="*/ 1175548 h 1618079"/>
                      <a:gd name="connsiteX1" fmla="*/ 0 w 2147343"/>
                      <a:gd name="connsiteY1" fmla="*/ 0 h 1618079"/>
                      <a:gd name="connsiteX0" fmla="*/ 2147314 w 2147333"/>
                      <a:gd name="connsiteY0" fmla="*/ 1175548 h 1578072"/>
                      <a:gd name="connsiteX1" fmla="*/ 0 w 2147333"/>
                      <a:gd name="connsiteY1" fmla="*/ 0 h 1578072"/>
                      <a:gd name="connsiteX0" fmla="*/ 2177794 w 2177813"/>
                      <a:gd name="connsiteY0" fmla="*/ 1206028 h 1604927"/>
                      <a:gd name="connsiteX1" fmla="*/ 0 w 2177813"/>
                      <a:gd name="connsiteY1" fmla="*/ 0 h 1604927"/>
                      <a:gd name="connsiteX0" fmla="*/ 2177794 w 2177817"/>
                      <a:gd name="connsiteY0" fmla="*/ 1206028 h 1609922"/>
                      <a:gd name="connsiteX1" fmla="*/ 0 w 2177817"/>
                      <a:gd name="connsiteY1" fmla="*/ 0 h 1609922"/>
                      <a:gd name="connsiteX0" fmla="*/ 2177794 w 2177817"/>
                      <a:gd name="connsiteY0" fmla="*/ 1206028 h 1649660"/>
                      <a:gd name="connsiteX1" fmla="*/ 0 w 2177817"/>
                      <a:gd name="connsiteY1" fmla="*/ 0 h 1649660"/>
                      <a:gd name="connsiteX0" fmla="*/ 2177794 w 2177794"/>
                      <a:gd name="connsiteY0" fmla="*/ 1206028 h 1674313"/>
                      <a:gd name="connsiteX1" fmla="*/ 0 w 2177794"/>
                      <a:gd name="connsiteY1" fmla="*/ 0 h 1674313"/>
                      <a:gd name="connsiteX0" fmla="*/ 2558794 w 2558794"/>
                      <a:gd name="connsiteY0" fmla="*/ 1129828 h 1608173"/>
                      <a:gd name="connsiteX1" fmla="*/ 0 w 2558794"/>
                      <a:gd name="connsiteY1" fmla="*/ 0 h 1608173"/>
                      <a:gd name="connsiteX0" fmla="*/ 2558794 w 2558794"/>
                      <a:gd name="connsiteY0" fmla="*/ 1129828 h 1670930"/>
                      <a:gd name="connsiteX1" fmla="*/ 0 w 2558794"/>
                      <a:gd name="connsiteY1" fmla="*/ 0 h 1670930"/>
                      <a:gd name="connsiteX0" fmla="*/ 2558794 w 2558794"/>
                      <a:gd name="connsiteY0" fmla="*/ 1129906 h 1650150"/>
                      <a:gd name="connsiteX1" fmla="*/ 0 w 2558794"/>
                      <a:gd name="connsiteY1" fmla="*/ 78 h 1650150"/>
                      <a:gd name="connsiteX0" fmla="*/ 2368294 w 2368294"/>
                      <a:gd name="connsiteY0" fmla="*/ 520328 h 1135674"/>
                      <a:gd name="connsiteX1" fmla="*/ 0 w 2368294"/>
                      <a:gd name="connsiteY1" fmla="*/ 100 h 1135674"/>
                      <a:gd name="connsiteX0" fmla="*/ 2414014 w 2414014"/>
                      <a:gd name="connsiteY0" fmla="*/ 527948 h 1141893"/>
                      <a:gd name="connsiteX1" fmla="*/ 0 w 2414014"/>
                      <a:gd name="connsiteY1" fmla="*/ 100 h 1141893"/>
                      <a:gd name="connsiteX0" fmla="*/ 2414014 w 2414014"/>
                      <a:gd name="connsiteY0" fmla="*/ 528031 h 718619"/>
                      <a:gd name="connsiteX1" fmla="*/ 0 w 2414014"/>
                      <a:gd name="connsiteY1" fmla="*/ 183 h 718619"/>
                      <a:gd name="connsiteX0" fmla="*/ 2048254 w 2048254"/>
                      <a:gd name="connsiteY0" fmla="*/ 444225 h 645147"/>
                      <a:gd name="connsiteX1" fmla="*/ 0 w 2048254"/>
                      <a:gd name="connsiteY1" fmla="*/ 197 h 645147"/>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11365 w 3411365"/>
                      <a:gd name="connsiteY0" fmla="*/ 0 h 1137122"/>
                      <a:gd name="connsiteX1" fmla="*/ 0 w 3411365"/>
                      <a:gd name="connsiteY1" fmla="*/ 1137122 h 1137122"/>
                      <a:gd name="connsiteX0" fmla="*/ 3474366 w 3474366"/>
                      <a:gd name="connsiteY0" fmla="*/ 0 h 1168872"/>
                      <a:gd name="connsiteX1" fmla="*/ 0 w 3474366"/>
                      <a:gd name="connsiteY1" fmla="*/ 1168872 h 1168872"/>
                      <a:gd name="connsiteX0" fmla="*/ 3474366 w 3474366"/>
                      <a:gd name="connsiteY0" fmla="*/ 0 h 1168872"/>
                      <a:gd name="connsiteX1" fmla="*/ 0 w 3474366"/>
                      <a:gd name="connsiteY1" fmla="*/ 1168872 h 1168872"/>
                      <a:gd name="connsiteX0" fmla="*/ 3474366 w 3475461"/>
                      <a:gd name="connsiteY0" fmla="*/ 0 h 1168872"/>
                      <a:gd name="connsiteX1" fmla="*/ 0 w 3475461"/>
                      <a:gd name="connsiteY1" fmla="*/ 1168872 h 1168872"/>
                      <a:gd name="connsiteX0" fmla="*/ 3503003 w 3504073"/>
                      <a:gd name="connsiteY0" fmla="*/ 0 h 1187922"/>
                      <a:gd name="connsiteX1" fmla="*/ 0 w 3504073"/>
                      <a:gd name="connsiteY1" fmla="*/ 1187922 h 1187922"/>
                      <a:gd name="connsiteX0" fmla="*/ 3772189 w 3773069"/>
                      <a:gd name="connsiteY0" fmla="*/ 0 h 1232372"/>
                      <a:gd name="connsiteX1" fmla="*/ 0 w 3773069"/>
                      <a:gd name="connsiteY1" fmla="*/ 1232372 h 1232372"/>
                      <a:gd name="connsiteX0" fmla="*/ 3772189 w 3772189"/>
                      <a:gd name="connsiteY0" fmla="*/ 0 h 1232372"/>
                      <a:gd name="connsiteX1" fmla="*/ 0 w 3772189"/>
                      <a:gd name="connsiteY1" fmla="*/ 1232372 h 1232372"/>
                      <a:gd name="connsiteX0" fmla="*/ 3772189 w 3772189"/>
                      <a:gd name="connsiteY0" fmla="*/ 0 h 1232372"/>
                      <a:gd name="connsiteX1" fmla="*/ 0 w 3772189"/>
                      <a:gd name="connsiteY1" fmla="*/ 1232372 h 1232372"/>
                      <a:gd name="connsiteX0" fmla="*/ 3795098 w 3795098"/>
                      <a:gd name="connsiteY0" fmla="*/ 0 h 1219672"/>
                      <a:gd name="connsiteX1" fmla="*/ 0 w 3795098"/>
                      <a:gd name="connsiteY1" fmla="*/ 1219672 h 1219672"/>
                      <a:gd name="connsiteX0" fmla="*/ 3795098 w 3795098"/>
                      <a:gd name="connsiteY0" fmla="*/ 0 h 1219672"/>
                      <a:gd name="connsiteX1" fmla="*/ 0 w 3795098"/>
                      <a:gd name="connsiteY1" fmla="*/ 1219672 h 12196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0 w 4081466"/>
                      <a:gd name="connsiteY1" fmla="*/ 1283172 h 1283172"/>
                      <a:gd name="connsiteX0" fmla="*/ 4081466 w 4081466"/>
                      <a:gd name="connsiteY0" fmla="*/ 0 h 1283172"/>
                      <a:gd name="connsiteX1" fmla="*/ 43148 w 4081466"/>
                      <a:gd name="connsiteY1" fmla="*/ 1234481 h 1283172"/>
                      <a:gd name="connsiteX2" fmla="*/ 0 w 4081466"/>
                      <a:gd name="connsiteY2" fmla="*/ 1283172 h 1283172"/>
                      <a:gd name="connsiteX0" fmla="*/ 6750414 w 6750414"/>
                      <a:gd name="connsiteY0" fmla="*/ 0 h 1234481"/>
                      <a:gd name="connsiteX1" fmla="*/ 2712096 w 6750414"/>
                      <a:gd name="connsiteY1" fmla="*/ 1234481 h 1234481"/>
                      <a:gd name="connsiteX2" fmla="*/ 0 w 6750414"/>
                      <a:gd name="connsiteY2" fmla="*/ 883122 h 1234481"/>
                      <a:gd name="connsiteX0" fmla="*/ 6750414 w 6750414"/>
                      <a:gd name="connsiteY0" fmla="*/ 0 h 1284773"/>
                      <a:gd name="connsiteX1" fmla="*/ 2712096 w 6750414"/>
                      <a:gd name="connsiteY1" fmla="*/ 1234481 h 1284773"/>
                      <a:gd name="connsiteX2" fmla="*/ 0 w 6750414"/>
                      <a:gd name="connsiteY2" fmla="*/ 883122 h 1284773"/>
                      <a:gd name="connsiteX0" fmla="*/ 6847951 w 6847951"/>
                      <a:gd name="connsiteY0" fmla="*/ 0 h 1279807"/>
                      <a:gd name="connsiteX1" fmla="*/ 2809633 w 6847951"/>
                      <a:gd name="connsiteY1" fmla="*/ 1234481 h 1279807"/>
                      <a:gd name="connsiteX2" fmla="*/ 97537 w 6847951"/>
                      <a:gd name="connsiteY2" fmla="*/ 883122 h 1279807"/>
                      <a:gd name="connsiteX0" fmla="*/ 6817830 w 6817830"/>
                      <a:gd name="connsiteY0" fmla="*/ 0 h 1241283"/>
                      <a:gd name="connsiteX1" fmla="*/ 2779512 w 6817830"/>
                      <a:gd name="connsiteY1" fmla="*/ 1234481 h 1241283"/>
                      <a:gd name="connsiteX2" fmla="*/ 90326 w 6817830"/>
                      <a:gd name="connsiteY2" fmla="*/ 883122 h 1241283"/>
                      <a:gd name="connsiteX0" fmla="*/ 6856248 w 6856248"/>
                      <a:gd name="connsiteY0" fmla="*/ 0 h 1241684"/>
                      <a:gd name="connsiteX1" fmla="*/ 2817930 w 6856248"/>
                      <a:gd name="connsiteY1" fmla="*/ 1234481 h 1241684"/>
                      <a:gd name="connsiteX2" fmla="*/ 128744 w 6856248"/>
                      <a:gd name="connsiteY2" fmla="*/ 883122 h 1241684"/>
                      <a:gd name="connsiteX0" fmla="*/ 6834576 w 6834576"/>
                      <a:gd name="connsiteY0" fmla="*/ 0 h 1309282"/>
                      <a:gd name="connsiteX1" fmla="*/ 2796258 w 6834576"/>
                      <a:gd name="connsiteY1" fmla="*/ 1234481 h 1309282"/>
                      <a:gd name="connsiteX2" fmla="*/ 107072 w 6834576"/>
                      <a:gd name="connsiteY2" fmla="*/ 883122 h 1309282"/>
                      <a:gd name="connsiteX0" fmla="*/ 6834576 w 6834603"/>
                      <a:gd name="connsiteY0" fmla="*/ 0 h 1309282"/>
                      <a:gd name="connsiteX1" fmla="*/ 2796258 w 6834603"/>
                      <a:gd name="connsiteY1" fmla="*/ 1234481 h 1309282"/>
                      <a:gd name="connsiteX2" fmla="*/ 107072 w 6834603"/>
                      <a:gd name="connsiteY2" fmla="*/ 883122 h 1309282"/>
                      <a:gd name="connsiteX0" fmla="*/ 6860319 w 6860353"/>
                      <a:gd name="connsiteY0" fmla="*/ 0 h 1517895"/>
                      <a:gd name="connsiteX1" fmla="*/ 2822001 w 6860353"/>
                      <a:gd name="connsiteY1" fmla="*/ 1234481 h 1517895"/>
                      <a:gd name="connsiteX2" fmla="*/ 132815 w 6860353"/>
                      <a:gd name="connsiteY2" fmla="*/ 883122 h 1517895"/>
                      <a:gd name="connsiteX0" fmla="*/ 6860319 w 6860352"/>
                      <a:gd name="connsiteY0" fmla="*/ 0 h 1517895"/>
                      <a:gd name="connsiteX1" fmla="*/ 2822001 w 6860352"/>
                      <a:gd name="connsiteY1" fmla="*/ 1234481 h 1517895"/>
                      <a:gd name="connsiteX2" fmla="*/ 132815 w 6860352"/>
                      <a:gd name="connsiteY2" fmla="*/ 883122 h 1517895"/>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33"/>
                      <a:gd name="connsiteY0" fmla="*/ 0 h 1334746"/>
                      <a:gd name="connsiteX1" fmla="*/ 2798582 w 6836933"/>
                      <a:gd name="connsiteY1" fmla="*/ 1234481 h 1334746"/>
                      <a:gd name="connsiteX2" fmla="*/ 109396 w 6836933"/>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6908"/>
                      <a:gd name="connsiteY0" fmla="*/ 0 h 1334746"/>
                      <a:gd name="connsiteX1" fmla="*/ 2798582 w 6836908"/>
                      <a:gd name="connsiteY1" fmla="*/ 1234481 h 1334746"/>
                      <a:gd name="connsiteX2" fmla="*/ 109396 w 6836908"/>
                      <a:gd name="connsiteY2" fmla="*/ 883122 h 1334746"/>
                      <a:gd name="connsiteX0" fmla="*/ 6836900 w 6837205"/>
                      <a:gd name="connsiteY0" fmla="*/ 0 h 1334746"/>
                      <a:gd name="connsiteX1" fmla="*/ 2798582 w 6837205"/>
                      <a:gd name="connsiteY1" fmla="*/ 1234481 h 1334746"/>
                      <a:gd name="connsiteX2" fmla="*/ 109396 w 6837205"/>
                      <a:gd name="connsiteY2" fmla="*/ 883122 h 1334746"/>
                      <a:gd name="connsiteX0" fmla="*/ 6836900 w 6837265"/>
                      <a:gd name="connsiteY0" fmla="*/ 0 h 1334746"/>
                      <a:gd name="connsiteX1" fmla="*/ 2798582 w 6837265"/>
                      <a:gd name="connsiteY1" fmla="*/ 1234481 h 1334746"/>
                      <a:gd name="connsiteX2" fmla="*/ 109396 w 6837265"/>
                      <a:gd name="connsiteY2" fmla="*/ 883122 h 1334746"/>
                      <a:gd name="connsiteX0" fmla="*/ 6836900 w 6837062"/>
                      <a:gd name="connsiteY0" fmla="*/ 0 h 1334746"/>
                      <a:gd name="connsiteX1" fmla="*/ 2798582 w 6837062"/>
                      <a:gd name="connsiteY1" fmla="*/ 1234481 h 1334746"/>
                      <a:gd name="connsiteX2" fmla="*/ 109396 w 6837062"/>
                      <a:gd name="connsiteY2" fmla="*/ 883122 h 1334746"/>
                      <a:gd name="connsiteX0" fmla="*/ 6555421 w 6555583"/>
                      <a:gd name="connsiteY0" fmla="*/ 0 h 1335615"/>
                      <a:gd name="connsiteX1" fmla="*/ 2517103 w 6555583"/>
                      <a:gd name="connsiteY1" fmla="*/ 1234481 h 1335615"/>
                      <a:gd name="connsiteX2" fmla="*/ 120012 w 6555583"/>
                      <a:gd name="connsiteY2" fmla="*/ 908522 h 1335615"/>
                      <a:gd name="connsiteX0" fmla="*/ 6530673 w 6530835"/>
                      <a:gd name="connsiteY0" fmla="*/ 0 h 1332751"/>
                      <a:gd name="connsiteX1" fmla="*/ 2492355 w 6530835"/>
                      <a:gd name="connsiteY1" fmla="*/ 1234481 h 1332751"/>
                      <a:gd name="connsiteX2" fmla="*/ 95264 w 6530835"/>
                      <a:gd name="connsiteY2" fmla="*/ 908522 h 1332751"/>
                      <a:gd name="connsiteX0" fmla="*/ 6521346 w 6521533"/>
                      <a:gd name="connsiteY0" fmla="*/ 0 h 1338895"/>
                      <a:gd name="connsiteX1" fmla="*/ 2792305 w 6521533"/>
                      <a:gd name="connsiteY1" fmla="*/ 1240831 h 1338895"/>
                      <a:gd name="connsiteX2" fmla="*/ 85937 w 6521533"/>
                      <a:gd name="connsiteY2" fmla="*/ 908522 h 1338895"/>
                      <a:gd name="connsiteX0" fmla="*/ 6521346 w 6521533"/>
                      <a:gd name="connsiteY0" fmla="*/ 0 h 1338895"/>
                      <a:gd name="connsiteX1" fmla="*/ 2792305 w 6521533"/>
                      <a:gd name="connsiteY1" fmla="*/ 1240831 h 1338895"/>
                      <a:gd name="connsiteX2" fmla="*/ 85937 w 6521533"/>
                      <a:gd name="connsiteY2" fmla="*/ 908522 h 1338895"/>
                      <a:gd name="connsiteX0" fmla="*/ 6512774 w 6512999"/>
                      <a:gd name="connsiteY0" fmla="*/ 0 h 1332751"/>
                      <a:gd name="connsiteX1" fmla="*/ 3133102 w 6512999"/>
                      <a:gd name="connsiteY1" fmla="*/ 1234481 h 1332751"/>
                      <a:gd name="connsiteX2" fmla="*/ 77365 w 6512999"/>
                      <a:gd name="connsiteY2" fmla="*/ 908522 h 1332751"/>
                      <a:gd name="connsiteX0" fmla="*/ 6512774 w 6512999"/>
                      <a:gd name="connsiteY0" fmla="*/ 0 h 1294651"/>
                      <a:gd name="connsiteX1" fmla="*/ 3133102 w 6512999"/>
                      <a:gd name="connsiteY1" fmla="*/ 1196381 h 1294651"/>
                      <a:gd name="connsiteX2" fmla="*/ 77365 w 6512999"/>
                      <a:gd name="connsiteY2" fmla="*/ 870422 h 1294651"/>
                      <a:gd name="connsiteX0" fmla="*/ 6512774 w 6527496"/>
                      <a:gd name="connsiteY0" fmla="*/ 0 h 1294651"/>
                      <a:gd name="connsiteX1" fmla="*/ 3133102 w 6527496"/>
                      <a:gd name="connsiteY1" fmla="*/ 1196381 h 1294651"/>
                      <a:gd name="connsiteX2" fmla="*/ 77365 w 6527496"/>
                      <a:gd name="connsiteY2" fmla="*/ 870422 h 1294651"/>
                      <a:gd name="connsiteX0" fmla="*/ 6205416 w 6220138"/>
                      <a:gd name="connsiteY0" fmla="*/ 0 h 1293627"/>
                      <a:gd name="connsiteX1" fmla="*/ 2825744 w 6220138"/>
                      <a:gd name="connsiteY1" fmla="*/ 1196381 h 1293627"/>
                      <a:gd name="connsiteX2" fmla="*/ 85012 w 6220138"/>
                      <a:gd name="connsiteY2" fmla="*/ 838672 h 1293627"/>
                      <a:gd name="connsiteX0" fmla="*/ 6204211 w 6219266"/>
                      <a:gd name="connsiteY0" fmla="*/ 0 h 1287480"/>
                      <a:gd name="connsiteX1" fmla="*/ 2870358 w 6219266"/>
                      <a:gd name="connsiteY1" fmla="*/ 1190031 h 1287480"/>
                      <a:gd name="connsiteX2" fmla="*/ 83807 w 6219266"/>
                      <a:gd name="connsiteY2" fmla="*/ 838672 h 1287480"/>
                      <a:gd name="connsiteX0" fmla="*/ 6176395 w 6191450"/>
                      <a:gd name="connsiteY0" fmla="*/ 0 h 1289476"/>
                      <a:gd name="connsiteX1" fmla="*/ 2842542 w 6191450"/>
                      <a:gd name="connsiteY1" fmla="*/ 1190031 h 1289476"/>
                      <a:gd name="connsiteX2" fmla="*/ 55991 w 6191450"/>
                      <a:gd name="connsiteY2" fmla="*/ 838672 h 1289476"/>
                      <a:gd name="connsiteX0" fmla="*/ 6176395 w 6191450"/>
                      <a:gd name="connsiteY0" fmla="*/ 0 h 1264930"/>
                      <a:gd name="connsiteX1" fmla="*/ 2842542 w 6191450"/>
                      <a:gd name="connsiteY1" fmla="*/ 1164631 h 1264930"/>
                      <a:gd name="connsiteX2" fmla="*/ 55991 w 6191450"/>
                      <a:gd name="connsiteY2" fmla="*/ 838672 h 1264930"/>
                      <a:gd name="connsiteX0" fmla="*/ 6176077 w 6191260"/>
                      <a:gd name="connsiteY0" fmla="*/ 0 h 1277201"/>
                      <a:gd name="connsiteX1" fmla="*/ 2859406 w 6191260"/>
                      <a:gd name="connsiteY1" fmla="*/ 1177331 h 1277201"/>
                      <a:gd name="connsiteX2" fmla="*/ 55673 w 6191260"/>
                      <a:gd name="connsiteY2" fmla="*/ 838672 h 1277201"/>
                      <a:gd name="connsiteX0" fmla="*/ 6176394 w 6191449"/>
                      <a:gd name="connsiteY0" fmla="*/ 0 h 1289476"/>
                      <a:gd name="connsiteX1" fmla="*/ 2842541 w 6191449"/>
                      <a:gd name="connsiteY1" fmla="*/ 1190031 h 1289476"/>
                      <a:gd name="connsiteX2" fmla="*/ 55990 w 6191449"/>
                      <a:gd name="connsiteY2" fmla="*/ 838672 h 1289476"/>
                      <a:gd name="connsiteX0" fmla="*/ 6176394 w 6185102"/>
                      <a:gd name="connsiteY0" fmla="*/ 0 h 1289476"/>
                      <a:gd name="connsiteX1" fmla="*/ 2842541 w 6185102"/>
                      <a:gd name="connsiteY1" fmla="*/ 1190031 h 1289476"/>
                      <a:gd name="connsiteX2" fmla="*/ 55990 w 6185102"/>
                      <a:gd name="connsiteY2" fmla="*/ 838672 h 1289476"/>
                      <a:gd name="connsiteX0" fmla="*/ 6176394 w 6186451"/>
                      <a:gd name="connsiteY0" fmla="*/ 0 h 1289476"/>
                      <a:gd name="connsiteX1" fmla="*/ 2842541 w 6186451"/>
                      <a:gd name="connsiteY1" fmla="*/ 1190031 h 1289476"/>
                      <a:gd name="connsiteX2" fmla="*/ 55990 w 6186451"/>
                      <a:gd name="connsiteY2" fmla="*/ 838672 h 1289476"/>
                      <a:gd name="connsiteX0" fmla="*/ 6176394 w 6186220"/>
                      <a:gd name="connsiteY0" fmla="*/ 0 h 1289476"/>
                      <a:gd name="connsiteX1" fmla="*/ 2842541 w 6186220"/>
                      <a:gd name="connsiteY1" fmla="*/ 1190031 h 1289476"/>
                      <a:gd name="connsiteX2" fmla="*/ 55990 w 6186220"/>
                      <a:gd name="connsiteY2" fmla="*/ 838672 h 1289476"/>
                      <a:gd name="connsiteX0" fmla="*/ 6176394 w 6186220"/>
                      <a:gd name="connsiteY0" fmla="*/ 0 h 1775884"/>
                      <a:gd name="connsiteX1" fmla="*/ 2842541 w 6186220"/>
                      <a:gd name="connsiteY1" fmla="*/ 1676439 h 1775884"/>
                      <a:gd name="connsiteX2" fmla="*/ 55990 w 6186220"/>
                      <a:gd name="connsiteY2" fmla="*/ 1325080 h 1775884"/>
                      <a:gd name="connsiteX0" fmla="*/ 6176394 w 6179436"/>
                      <a:gd name="connsiteY0" fmla="*/ 0 h 1775884"/>
                      <a:gd name="connsiteX1" fmla="*/ 2842541 w 6179436"/>
                      <a:gd name="connsiteY1" fmla="*/ 1676439 h 1775884"/>
                      <a:gd name="connsiteX2" fmla="*/ 55990 w 6179436"/>
                      <a:gd name="connsiteY2" fmla="*/ 1325080 h 1775884"/>
                    </a:gdLst>
                    <a:ahLst/>
                    <a:cxnLst>
                      <a:cxn ang="0">
                        <a:pos x="connsiteX0" y="connsiteY0"/>
                      </a:cxn>
                      <a:cxn ang="0">
                        <a:pos x="connsiteX1" y="connsiteY1"/>
                      </a:cxn>
                      <a:cxn ang="0">
                        <a:pos x="connsiteX2" y="connsiteY2"/>
                      </a:cxn>
                    </a:cxnLst>
                    <a:rect l="l" t="t" r="r" b="b"/>
                    <a:pathLst>
                      <a:path w="6179436" h="1775884">
                        <a:moveTo>
                          <a:pt x="6176394" y="0"/>
                        </a:moveTo>
                        <a:cubicBezTo>
                          <a:pt x="6255945" y="1181413"/>
                          <a:pt x="4765624" y="176702"/>
                          <a:pt x="2842541" y="1676439"/>
                        </a:cubicBezTo>
                        <a:cubicBezTo>
                          <a:pt x="2242479" y="2312576"/>
                          <a:pt x="-416760" y="-377936"/>
                          <a:pt x="55990" y="1325080"/>
                        </a:cubicBezTo>
                      </a:path>
                    </a:pathLst>
                  </a:custGeom>
                  <a:noFill/>
                  <a:ln>
                    <a:solidFill>
                      <a:srgbClr val="A251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281" name="Group 280">
                <a:extLst>
                  <a:ext uri="{FF2B5EF4-FFF2-40B4-BE49-F238E27FC236}">
                    <a16:creationId xmlns:a16="http://schemas.microsoft.com/office/drawing/2014/main" id="{DD76F410-2314-4DC1-A06A-F61791526CD1}"/>
                  </a:ext>
                </a:extLst>
              </p:cNvPr>
              <p:cNvGrpSpPr/>
              <p:nvPr/>
            </p:nvGrpSpPr>
            <p:grpSpPr>
              <a:xfrm>
                <a:off x="7858145" y="3114267"/>
                <a:ext cx="933269" cy="687957"/>
                <a:chOff x="7858145" y="3114267"/>
                <a:chExt cx="933269" cy="687957"/>
              </a:xfrm>
            </p:grpSpPr>
            <p:sp>
              <p:nvSpPr>
                <p:cNvPr id="282" name="TextBox 281">
                  <a:extLst>
                    <a:ext uri="{FF2B5EF4-FFF2-40B4-BE49-F238E27FC236}">
                      <a16:creationId xmlns:a16="http://schemas.microsoft.com/office/drawing/2014/main" id="{44F3DFF8-DA4B-4BE8-8FE9-DB041D90FF10}"/>
                    </a:ext>
                  </a:extLst>
                </p:cNvPr>
                <p:cNvSpPr txBox="1"/>
                <p:nvPr/>
              </p:nvSpPr>
              <p:spPr>
                <a:xfrm>
                  <a:off x="7858145" y="3114267"/>
                  <a:ext cx="933269" cy="332079"/>
                </a:xfrm>
                <a:prstGeom prst="rect">
                  <a:avLst/>
                </a:prstGeom>
                <a:noFill/>
              </p:spPr>
              <p:txBody>
                <a:bodyPr wrap="none" rtlCol="0">
                  <a:spAutoFit/>
                </a:bodyPr>
                <a:lstStyle/>
                <a:p>
                  <a:pPr algn="ctr">
                    <a:lnSpc>
                      <a:spcPts val="2000"/>
                    </a:lnSpc>
                  </a:pPr>
                  <a:r>
                    <a:rPr lang="en-US" sz="1400" b="1" dirty="0" err="1">
                      <a:solidFill>
                        <a:srgbClr val="A25100"/>
                      </a:solidFill>
                      <a:latin typeface="Candara" panose="020E0502030303020204" pitchFamily="34" charset="0"/>
                    </a:rPr>
                    <a:t>Perforant</a:t>
                  </a:r>
                  <a:endParaRPr lang="en-US" sz="1400" b="1" dirty="0">
                    <a:solidFill>
                      <a:srgbClr val="A25100"/>
                    </a:solidFill>
                    <a:latin typeface="Candara" panose="020E0502030303020204" pitchFamily="34" charset="0"/>
                  </a:endParaRPr>
                </a:p>
              </p:txBody>
            </p:sp>
            <p:sp>
              <p:nvSpPr>
                <p:cNvPr id="283" name="TextBox 282">
                  <a:extLst>
                    <a:ext uri="{FF2B5EF4-FFF2-40B4-BE49-F238E27FC236}">
                      <a16:creationId xmlns:a16="http://schemas.microsoft.com/office/drawing/2014/main" id="{AB0D3DCD-7791-460D-8ADC-D9629525ACC5}"/>
                    </a:ext>
                  </a:extLst>
                </p:cNvPr>
                <p:cNvSpPr txBox="1"/>
                <p:nvPr/>
              </p:nvSpPr>
              <p:spPr>
                <a:xfrm>
                  <a:off x="8056116" y="3470145"/>
                  <a:ext cx="537327" cy="332079"/>
                </a:xfrm>
                <a:prstGeom prst="rect">
                  <a:avLst/>
                </a:prstGeom>
                <a:noFill/>
              </p:spPr>
              <p:txBody>
                <a:bodyPr wrap="none" rtlCol="0">
                  <a:spAutoFit/>
                </a:bodyPr>
                <a:lstStyle/>
                <a:p>
                  <a:pPr algn="ctr">
                    <a:lnSpc>
                      <a:spcPts val="2000"/>
                    </a:lnSpc>
                  </a:pPr>
                  <a:r>
                    <a:rPr lang="en-US" sz="1400" b="1" dirty="0">
                      <a:solidFill>
                        <a:srgbClr val="A25100"/>
                      </a:solidFill>
                      <a:latin typeface="Candara" panose="020E0502030303020204" pitchFamily="34" charset="0"/>
                    </a:rPr>
                    <a:t>Path</a:t>
                  </a:r>
                </a:p>
              </p:txBody>
            </p:sp>
          </p:grpSp>
        </p:grpSp>
        <p:sp>
          <p:nvSpPr>
            <p:cNvPr id="260" name="TextBox 259">
              <a:extLst>
                <a:ext uri="{FF2B5EF4-FFF2-40B4-BE49-F238E27FC236}">
                  <a16:creationId xmlns:a16="http://schemas.microsoft.com/office/drawing/2014/main" id="{5BE189BC-01EB-41BD-9FF4-7714270F944A}"/>
                </a:ext>
              </a:extLst>
            </p:cNvPr>
            <p:cNvSpPr txBox="1"/>
            <p:nvPr/>
          </p:nvSpPr>
          <p:spPr>
            <a:xfrm>
              <a:off x="10505412" y="4101942"/>
              <a:ext cx="974946" cy="374461"/>
            </a:xfrm>
            <a:prstGeom prst="rect">
              <a:avLst/>
            </a:prstGeom>
            <a:noFill/>
          </p:spPr>
          <p:txBody>
            <a:bodyPr wrap="none" rtlCol="0">
              <a:spAutoFit/>
            </a:bodyPr>
            <a:lstStyle/>
            <a:p>
              <a:pPr algn="ctr">
                <a:lnSpc>
                  <a:spcPts val="2200"/>
                </a:lnSpc>
              </a:pPr>
              <a:r>
                <a:rPr lang="en-US" sz="2000" dirty="0">
                  <a:solidFill>
                    <a:srgbClr val="A25100"/>
                  </a:solidFill>
                  <a:latin typeface="Candara" panose="020E0502030303020204" pitchFamily="34" charset="0"/>
                </a:rPr>
                <a:t>Layer II</a:t>
              </a:r>
            </a:p>
          </p:txBody>
        </p:sp>
      </p:grpSp>
      <p:sp>
        <p:nvSpPr>
          <p:cNvPr id="255" name="TextBox 254">
            <a:extLst>
              <a:ext uri="{FF2B5EF4-FFF2-40B4-BE49-F238E27FC236}">
                <a16:creationId xmlns:a16="http://schemas.microsoft.com/office/drawing/2014/main" id="{522EC24B-5E29-4F76-A4EE-EE9EDA69EDA9}"/>
              </a:ext>
            </a:extLst>
          </p:cNvPr>
          <p:cNvSpPr txBox="1"/>
          <p:nvPr/>
        </p:nvSpPr>
        <p:spPr>
          <a:xfrm rot="1567054">
            <a:off x="7518622" y="2615902"/>
            <a:ext cx="1592744" cy="588559"/>
          </a:xfrm>
          <a:prstGeom prst="rect">
            <a:avLst/>
          </a:prstGeom>
          <a:noFill/>
        </p:spPr>
        <p:txBody>
          <a:bodyPr wrap="none" rtlCol="0">
            <a:spAutoFit/>
          </a:bodyPr>
          <a:lstStyle/>
          <a:p>
            <a:pPr algn="ctr">
              <a:lnSpc>
                <a:spcPts val="2000"/>
              </a:lnSpc>
            </a:pPr>
            <a:r>
              <a:rPr lang="en-US" sz="1400" b="1" dirty="0" err="1">
                <a:solidFill>
                  <a:srgbClr val="A25100"/>
                </a:solidFill>
                <a:latin typeface="Candara" panose="020E0502030303020204" pitchFamily="34" charset="0"/>
              </a:rPr>
              <a:t>Temporoammonic</a:t>
            </a:r>
            <a:endParaRPr lang="en-US" sz="1400" b="1" dirty="0">
              <a:solidFill>
                <a:srgbClr val="A25100"/>
              </a:solidFill>
              <a:latin typeface="Candara" panose="020E0502030303020204" pitchFamily="34" charset="0"/>
            </a:endParaRPr>
          </a:p>
          <a:p>
            <a:pPr algn="ctr">
              <a:lnSpc>
                <a:spcPts val="2000"/>
              </a:lnSpc>
            </a:pPr>
            <a:r>
              <a:rPr lang="en-US" sz="1400" b="1" dirty="0">
                <a:solidFill>
                  <a:srgbClr val="A25100"/>
                </a:solidFill>
                <a:latin typeface="Candara" panose="020E0502030303020204" pitchFamily="34" charset="0"/>
              </a:rPr>
              <a:t>Path</a:t>
            </a:r>
          </a:p>
        </p:txBody>
      </p:sp>
    </p:spTree>
    <p:extLst>
      <p:ext uri="{BB962C8B-B14F-4D97-AF65-F5344CB8AC3E}">
        <p14:creationId xmlns:p14="http://schemas.microsoft.com/office/powerpoint/2010/main" val="26127262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dissolve">
                                      <p:cBhvr>
                                        <p:cTn id="7" dur="2000"/>
                                        <p:tgtEl>
                                          <p:spTgt spid="2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47"/>
                                        </p:tgtEl>
                                        <p:attrNameLst>
                                          <p:attrName>style.visibility</p:attrName>
                                        </p:attrNameLst>
                                      </p:cBhvr>
                                      <p:to>
                                        <p:strVal val="visible"/>
                                      </p:to>
                                    </p:set>
                                    <p:animEffect transition="in" filter="dissolve">
                                      <p:cBhvr>
                                        <p:cTn id="12" dur="2000"/>
                                        <p:tgtEl>
                                          <p:spTgt spid="2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1856</TotalTime>
  <Words>4288</Words>
  <Application>Microsoft Office PowerPoint</Application>
  <PresentationFormat>Widescreen</PresentationFormat>
  <Paragraphs>811</Paragraphs>
  <Slides>63</Slides>
  <Notes>40</Notes>
  <HiddenSlides>0</HiddenSlides>
  <MMClips>1</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63</vt:i4>
      </vt:variant>
    </vt:vector>
  </HeadingPairs>
  <TitlesOfParts>
    <vt:vector size="71" baseType="lpstr">
      <vt:lpstr>Arial</vt:lpstr>
      <vt:lpstr>Avenir Next LT Pro Light</vt:lpstr>
      <vt:lpstr>Calibri</vt:lpstr>
      <vt:lpstr>Calibri Light</vt:lpstr>
      <vt:lpstr>Candara</vt:lpstr>
      <vt:lpstr>Century Gothic</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Not yet</dc:title>
  <dc:creator>Mark Beenhakker</dc:creator>
  <cp:lastModifiedBy>Mark Beenhakker</cp:lastModifiedBy>
  <cp:revision>261</cp:revision>
  <dcterms:created xsi:type="dcterms:W3CDTF">2018-04-08T17:38:03Z</dcterms:created>
  <dcterms:modified xsi:type="dcterms:W3CDTF">2024-04-29T16:30:27Z</dcterms:modified>
</cp:coreProperties>
</file>