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11" r:id="rId2"/>
    <p:sldId id="516" r:id="rId3"/>
    <p:sldId id="504" r:id="rId4"/>
    <p:sldId id="506" r:id="rId5"/>
    <p:sldId id="505" r:id="rId6"/>
    <p:sldId id="507" r:id="rId7"/>
    <p:sldId id="509" r:id="rId8"/>
    <p:sldId id="514" r:id="rId9"/>
    <p:sldId id="510" r:id="rId10"/>
    <p:sldId id="513" r:id="rId11"/>
    <p:sldId id="51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9900"/>
    <a:srgbClr val="008000"/>
    <a:srgbClr val="FFFFFF"/>
    <a:srgbClr val="000000"/>
    <a:srgbClr val="00D200"/>
    <a:srgbClr val="A25100"/>
    <a:srgbClr val="FFFF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3508" autoAdjust="0"/>
  </p:normalViewPr>
  <p:slideViewPr>
    <p:cSldViewPr snapToGrid="0">
      <p:cViewPr>
        <p:scale>
          <a:sx n="33" d="100"/>
          <a:sy n="33" d="100"/>
        </p:scale>
        <p:origin x="2598" y="16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1047BD-1C15-48DB-91ED-BD24C7C57D9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13109-9BC4-4718-A434-828FD2594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96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013109-9BC4-4718-A434-828FD2594DA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7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98BA2-B7C2-4D24-BF26-A8C446494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A0070A-8ABC-444A-979F-1747773DA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23EA4-AE8A-4C0E-B0E3-216706FAE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D18BE-AE8D-4B97-97BA-38AB791F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C3533E-FAD3-44A3-BE1A-9190574A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7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4393-B293-4751-9BFE-218AC7D12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915E8-FABD-4AD9-A5EA-1B6101B49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2453-357D-4611-8545-4143642EF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E3484-4158-433E-A30C-8E541F883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AEAAB-BC61-45C4-BD8C-A0C05ECD6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34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92E7D4-A44A-4901-A7B6-5A8CD5AD8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191E2-74A5-4736-B778-9009D25CA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AD317-EDB3-4A09-82DB-A15DEF59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DE88A-4D78-4D52-A3AB-457A214D6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21DCE-8582-4B7D-84C7-B7E15186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1846F-FCA6-4FA5-A501-0B30E05E5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F1AF8-BC7C-4D7A-91AD-90A2DAA31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6AA81-5AEB-4F75-A30F-1B5F6118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F5D4-72AC-4E4E-9EC3-1542CB40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56AA8-08CE-4224-8233-E6DE09B83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A626-1C87-4D14-9ADD-5C1CE0D9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15826-E93F-4F56-9206-6E12EDCCA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A0C2A-1A5B-4CEC-AC6D-3A9ED0D5F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B0320-2240-445D-BF5E-B1865E97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D4636-EAEA-4EB9-9B68-7C7105912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1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D55BD-7121-4BB7-8850-A077DB956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ED7C3-C54E-4139-B456-18D7C36242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3D0D2-0AEC-45EE-90DF-128347AF1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72597-7C66-44F9-A81B-63E4CFBF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5BD5B-59E1-41FE-AA70-63962FCB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5DFC6-3CF7-416F-8A83-8A65D623D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7595-3576-497D-8DB0-3A8BBDB8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42708-0949-4123-ACE4-1C05D0A2A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083F8-AA0B-46C3-A23C-A7D13E227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4E1D05-82FD-450E-B2F9-8AAB1A46E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FA5AF-59B3-46CE-BDE4-3AB55BBC5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44CCE2-EF8E-4151-B129-A382C482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09DDF-D775-4123-8696-74E01EF5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D2B14-2083-4085-92E9-5B7A02FD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BB2B-0DEF-4999-ABFE-C65D665A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2D451-5112-4089-AB89-F37725A8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3CFC80-F1CC-41CF-8223-94CF8313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4CF0F-56B2-4B77-B7C1-B89F1574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1F2C8-ABE9-4E5B-B840-A2418526F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4512CD-87EA-4719-ACFE-3DA8F3C05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31C47-8484-44D7-93D2-807F7CCD4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D0154-9B7E-49E5-94F6-F51E93628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73088-138D-472F-95D4-5AC426E0C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C06A27-0574-430D-8CFB-C542516F3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890B-AED1-424A-92AB-979F7E47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DA5B35-2235-4336-B2FD-25D00B64D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0A785-BE9B-46C8-AF78-DAB9B9935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7766E-EABE-4043-B2F7-B26F3E0D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10119D0-B4D3-4282-9F91-178CE3123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B8A0-E5C8-4865-A675-6056BA132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AF227-B48A-4886-8FCD-90A6BC3C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57A7-A3E3-4CF2-B2F0-C963E4E55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A0458F-1171-4D96-908E-BF6F35F7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8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C94614-3162-4FD0-BE08-E76F54FC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0AA80C-4131-4E5F-B356-9AE28734D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929B1-39C4-413B-BB2D-2ECC5000E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4F33F-6976-41DC-81F3-C76EBF1A05B9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6E332-6F9C-453F-9146-108D3D51D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437CA-40B6-42BC-9859-EA1F1B68E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62784-631E-4C31-BAF2-B41524CF2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07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981C2FB8-4585-430E-BB60-7F726BF86C1A}"/>
              </a:ext>
            </a:extLst>
          </p:cNvPr>
          <p:cNvGrpSpPr/>
          <p:nvPr/>
        </p:nvGrpSpPr>
        <p:grpSpPr>
          <a:xfrm>
            <a:off x="5344946" y="4225810"/>
            <a:ext cx="2778010" cy="989956"/>
            <a:chOff x="298450" y="2224807"/>
            <a:chExt cx="4223998" cy="1340718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408FF9DD-B924-4F4B-9271-1B9D9AE92CD7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6E5D2F3-0511-47D0-A5E2-A46980E86B8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F19794A-25A5-49CE-89EA-CBC2C5C92260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173C30-13C1-48EC-A060-55E53F6AAB8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5A23F35-0030-4426-B677-EB126E551745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6475938-B176-4067-88A4-D77ABF177DDA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C719F63-1A68-496A-8F57-E5EA4D1168BE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D431A41-58DB-40D2-BDF0-5178F97D7996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6F7558-EAFF-450A-B92F-C91BB19BE90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BF21A2D-C46D-435F-9A51-207A5710784B}"/>
              </a:ext>
            </a:extLst>
          </p:cNvPr>
          <p:cNvGrpSpPr/>
          <p:nvPr/>
        </p:nvGrpSpPr>
        <p:grpSpPr>
          <a:xfrm rot="11245233" flipV="1">
            <a:off x="6517269" y="5044167"/>
            <a:ext cx="2778010" cy="1147083"/>
            <a:chOff x="298450" y="2224807"/>
            <a:chExt cx="4223998" cy="1340718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2BD5641-B896-4E1C-A3FA-A9C450AFC52F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CC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0AC67D5-0095-46DC-95FF-D31B9AA450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4D2A041-5093-43A1-91D2-B7866FA08FDB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55DA11F-1CCC-4F0A-AC21-645802F262E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1F1D38B-CC4E-408C-BB85-F3B9014E25C2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42C5298-DFAD-410F-895A-402A6EFCE579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1C92A58-3AA0-4282-B66B-F76E22895AA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E73C9F2-EDB9-4D19-B005-FE905D5A228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0092259-CD79-429C-9186-730471791B6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838B4BE-3220-4347-B729-D1C650D54A43}"/>
              </a:ext>
            </a:extLst>
          </p:cNvPr>
          <p:cNvGrpSpPr/>
          <p:nvPr/>
        </p:nvGrpSpPr>
        <p:grpSpPr>
          <a:xfrm rot="9808220">
            <a:off x="6495163" y="3029051"/>
            <a:ext cx="2778010" cy="989956"/>
            <a:chOff x="298450" y="2224807"/>
            <a:chExt cx="4223998" cy="1340718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57F8105-8FF4-4550-BEFD-85145B3FC18E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E388AF7-02F8-4E9C-B727-302F2FC787C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9A35435-5B4E-4FAB-8148-ED6467F102C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2FAF2F8-2C9D-4851-9363-D44C73A770BB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6BB121E-9D1E-4802-8ECE-FC6539DE49D9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724C286-8336-4354-A1D5-B0F0F6691D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4700A43-F30A-437A-96A4-ACE5CA673E1B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9FE922F-45D6-4029-8FA5-03E10159B82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F691F0A-790D-4FF2-87FC-3FA24050E145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87EDD5D-C6F4-47C2-B756-0938B2C9A895}"/>
              </a:ext>
            </a:extLst>
          </p:cNvPr>
          <p:cNvGrpSpPr/>
          <p:nvPr/>
        </p:nvGrpSpPr>
        <p:grpSpPr>
          <a:xfrm rot="1649023">
            <a:off x="7974915" y="4467575"/>
            <a:ext cx="2778010" cy="989956"/>
            <a:chOff x="298450" y="2224807"/>
            <a:chExt cx="4223998" cy="1340718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5B01E71-0D8C-4BD8-B9A0-4CCAC303637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A195BC6-E980-4EBC-975C-980B4E521C2D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796D057-A149-42FB-B441-A63647BCA953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1FE5443-A816-4E74-90B0-78E2E4662622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314B4DAC-2110-4D5E-958B-04F7D3D8D2B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68EF2F3-7162-4218-8BE8-3A94CB6F1E44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4849E2-BE45-4BC8-8404-2CE66925C85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8417801-DD2A-4423-B078-2660D258B0A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123E817-FA33-42C9-B190-E91D8D04A5E0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02B751D-F54A-4F10-9584-39306B433C25}"/>
              </a:ext>
            </a:extLst>
          </p:cNvPr>
          <p:cNvGrpSpPr/>
          <p:nvPr/>
        </p:nvGrpSpPr>
        <p:grpSpPr>
          <a:xfrm rot="3796832">
            <a:off x="2972017" y="3004525"/>
            <a:ext cx="3118904" cy="881754"/>
            <a:chOff x="298450" y="2224807"/>
            <a:chExt cx="4223998" cy="1340718"/>
          </a:xfrm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BA406A4-E46E-4FBC-B0C5-EB2C74DCE71B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99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E7CD423-9CFD-4CCE-9E8E-D834A7922B3C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F98DBEDA-538A-44D5-977D-C5CE4F28EB7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0E5C628-611A-44B7-8645-ACF355749CB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6D47B16-0501-47D6-A60C-DD05E01966B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6B76C90-3E08-4CED-A1A7-1A251102D04F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E50AFB5-A35C-4E3F-9E59-AB81899B986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E8B672D-30D5-429B-B3B0-CC1C7DB946C4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92101C3-D051-4943-90AF-8E9ACB62185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4BF31DE-96AA-44E3-BF30-E612B6FA5D1E}"/>
              </a:ext>
            </a:extLst>
          </p:cNvPr>
          <p:cNvGrpSpPr/>
          <p:nvPr/>
        </p:nvGrpSpPr>
        <p:grpSpPr>
          <a:xfrm rot="20951664">
            <a:off x="1057936" y="2885875"/>
            <a:ext cx="2778010" cy="989956"/>
            <a:chOff x="298450" y="2224807"/>
            <a:chExt cx="4223998" cy="1340718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B3D3625-6E24-4309-80B2-054BBC57F201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F9FB3C0-4044-47D4-B1F8-FE1DB20EE40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511C61A-33D0-4D65-888D-F552C458CF25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1BA77E77-E54C-4182-904E-5E3D256C0D48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2ED94698-ADAB-4664-9A7C-4F4BC17586F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9CC5084-8136-4193-BBA6-348B59C4A210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0C85538-E220-4C6B-9C89-44233E4B6591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49D94C23-D884-4B08-ABB8-4777DEFD29D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38DB3E6D-BF43-4D34-9BFD-4C9AEB1AAB5A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DC87E29-4E8E-48E4-BB67-A50C77FEA8DA}"/>
              </a:ext>
            </a:extLst>
          </p:cNvPr>
          <p:cNvGrpSpPr/>
          <p:nvPr/>
        </p:nvGrpSpPr>
        <p:grpSpPr>
          <a:xfrm rot="14791458">
            <a:off x="1933140" y="4103941"/>
            <a:ext cx="2778010" cy="989956"/>
            <a:chOff x="298450" y="2224807"/>
            <a:chExt cx="4223998" cy="1340718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7BAF736D-BD56-4B8B-97AF-D1707368A9F0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00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36E9F656-80C1-4BCA-B4ED-D34C788BC228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ABB6D8E-8575-4BAD-969B-20F9423738AE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686115B-DFFB-41FB-BC96-C42DF61021F0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B2676B4-A987-47C5-B407-8349D059324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8D4E284-E938-4F5D-98B3-8EEB0DA553B8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0E84F7-C3D9-4C42-83C7-BB7927B0401A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6911C9-8FBA-4A5F-AD38-427098CA574A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7D97BDC-4504-4B54-82B6-8BF2C889EB13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AC80F4E-EF1A-4BD8-9B52-5830B53AC767}"/>
              </a:ext>
            </a:extLst>
          </p:cNvPr>
          <p:cNvGrpSpPr/>
          <p:nvPr/>
        </p:nvGrpSpPr>
        <p:grpSpPr>
          <a:xfrm rot="10106677">
            <a:off x="4771650" y="2201493"/>
            <a:ext cx="2778010" cy="989956"/>
            <a:chOff x="298450" y="2224807"/>
            <a:chExt cx="4223998" cy="1340718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F1D30E8E-5939-4338-84F5-3D2BA1EEB698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7DD00E0-874C-4027-84B8-A3A0958883C7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216C52EB-A0EA-4C29-B26A-26EA4A2F8109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2CFBEE0-E0E6-4024-A2BD-E69BC98CF4F1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5B43AA-8D66-481D-8F2C-C350973FB346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5B777ACD-8284-451D-AF92-CF6DD2DE051B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9D1EA8C-6BA4-4E01-8C0F-917E5D1A4675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1847B0EA-51B6-4632-A2D5-D08E322B2587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9003A19-CAF7-4FDE-BA7B-59431E2B676E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D282C89-B542-4079-93E3-BF8D3855EC87}"/>
              </a:ext>
            </a:extLst>
          </p:cNvPr>
          <p:cNvGrpSpPr/>
          <p:nvPr/>
        </p:nvGrpSpPr>
        <p:grpSpPr>
          <a:xfrm rot="6947642">
            <a:off x="9400638" y="3189548"/>
            <a:ext cx="2778010" cy="989956"/>
            <a:chOff x="298450" y="2224807"/>
            <a:chExt cx="4223998" cy="1340718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5A11E83F-9BE0-43DF-AD31-735945C35086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008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7FDEBE13-FFC5-4ED5-AC36-A04E2E8F7E40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8ADCFBDF-92D8-4247-80CA-1C6AEEA1FF61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C815534-5086-41F2-9820-4AE3A042A383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382E30F3-A442-470F-AC07-184457A3C1CC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B20D304-A199-4D4E-B474-CAE96D8D98CD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87CB6CD-5C50-4CCE-90BB-4C526E019C59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BD76263-DF31-46A0-AEEA-435B10160EA8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0FAE0A4C-7199-4B1E-9AE5-912B97B0CA97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D8FCE425-D4ED-4AFE-BCE2-3620E086FD4A}"/>
              </a:ext>
            </a:extLst>
          </p:cNvPr>
          <p:cNvGrpSpPr/>
          <p:nvPr/>
        </p:nvGrpSpPr>
        <p:grpSpPr>
          <a:xfrm rot="19671046">
            <a:off x="427359" y="4903570"/>
            <a:ext cx="2778010" cy="989956"/>
            <a:chOff x="298450" y="2224807"/>
            <a:chExt cx="4223998" cy="1340718"/>
          </a:xfrm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B4A66CC-7783-45E4-8113-165E35247805}"/>
                </a:ext>
              </a:extLst>
            </p:cNvPr>
            <p:cNvSpPr/>
            <p:nvPr/>
          </p:nvSpPr>
          <p:spPr>
            <a:xfrm rot="5108120">
              <a:off x="1878751" y="2415014"/>
              <a:ext cx="509916" cy="714199"/>
            </a:xfrm>
            <a:custGeom>
              <a:avLst/>
              <a:gdLst>
                <a:gd name="connsiteX0" fmla="*/ 315438 w 886938"/>
                <a:gd name="connsiteY0" fmla="*/ 4854 h 711350"/>
                <a:gd name="connsiteX1" fmla="*/ 23338 w 886938"/>
                <a:gd name="connsiteY1" fmla="*/ 665254 h 711350"/>
                <a:gd name="connsiteX2" fmla="*/ 861538 w 886938"/>
                <a:gd name="connsiteY2" fmla="*/ 589054 h 711350"/>
                <a:gd name="connsiteX3" fmla="*/ 315438 w 886938"/>
                <a:gd name="connsiteY3" fmla="*/ 55654 h 711350"/>
                <a:gd name="connsiteX4" fmla="*/ 886938 w 886938"/>
                <a:gd name="connsiteY4" fmla="*/ 42954 h 711350"/>
                <a:gd name="connsiteX0" fmla="*/ 315438 w 864352"/>
                <a:gd name="connsiteY0" fmla="*/ 0 h 706496"/>
                <a:gd name="connsiteX1" fmla="*/ 23338 w 864352"/>
                <a:gd name="connsiteY1" fmla="*/ 660400 h 706496"/>
                <a:gd name="connsiteX2" fmla="*/ 861538 w 864352"/>
                <a:gd name="connsiteY2" fmla="*/ 584200 h 706496"/>
                <a:gd name="connsiteX3" fmla="*/ 315438 w 864352"/>
                <a:gd name="connsiteY3" fmla="*/ 50800 h 706496"/>
                <a:gd name="connsiteX0" fmla="*/ 315438 w 863945"/>
                <a:gd name="connsiteY0" fmla="*/ 0 h 708180"/>
                <a:gd name="connsiteX1" fmla="*/ 23338 w 863945"/>
                <a:gd name="connsiteY1" fmla="*/ 660400 h 708180"/>
                <a:gd name="connsiteX2" fmla="*/ 861538 w 863945"/>
                <a:gd name="connsiteY2" fmla="*/ 584200 h 708180"/>
                <a:gd name="connsiteX3" fmla="*/ 296388 w 863945"/>
                <a:gd name="connsiteY3" fmla="*/ 6350 h 708180"/>
                <a:gd name="connsiteX0" fmla="*/ 315438 w 864352"/>
                <a:gd name="connsiteY0" fmla="*/ 5556 h 714199"/>
                <a:gd name="connsiteX1" fmla="*/ 23338 w 864352"/>
                <a:gd name="connsiteY1" fmla="*/ 665956 h 714199"/>
                <a:gd name="connsiteX2" fmla="*/ 861538 w 864352"/>
                <a:gd name="connsiteY2" fmla="*/ 589756 h 714199"/>
                <a:gd name="connsiteX3" fmla="*/ 315438 w 864352"/>
                <a:gd name="connsiteY3" fmla="*/ 0 h 71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4352" h="714199">
                  <a:moveTo>
                    <a:pt x="315438" y="5556"/>
                  </a:moveTo>
                  <a:cubicBezTo>
                    <a:pt x="123879" y="287072"/>
                    <a:pt x="-67679" y="568589"/>
                    <a:pt x="23338" y="665956"/>
                  </a:cubicBezTo>
                  <a:cubicBezTo>
                    <a:pt x="114355" y="763323"/>
                    <a:pt x="812855" y="700749"/>
                    <a:pt x="861538" y="589756"/>
                  </a:cubicBezTo>
                  <a:cubicBezTo>
                    <a:pt x="910221" y="478763"/>
                    <a:pt x="311205" y="91017"/>
                    <a:pt x="315438" y="0"/>
                  </a:cubicBezTo>
                </a:path>
              </a:pathLst>
            </a:cu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9333AC8-DC36-489C-9009-0249CBD9CEE5}"/>
                </a:ext>
              </a:extLst>
            </p:cNvPr>
            <p:cNvSpPr/>
            <p:nvPr/>
          </p:nvSpPr>
          <p:spPr>
            <a:xfrm>
              <a:off x="2432049" y="2349501"/>
              <a:ext cx="1997075" cy="330200"/>
            </a:xfrm>
            <a:custGeom>
              <a:avLst/>
              <a:gdLst>
                <a:gd name="connsiteX0" fmla="*/ 0 w 1981200"/>
                <a:gd name="connsiteY0" fmla="*/ 413852 h 413852"/>
                <a:gd name="connsiteX1" fmla="*/ 609600 w 1981200"/>
                <a:gd name="connsiteY1" fmla="*/ 267802 h 413852"/>
                <a:gd name="connsiteX2" fmla="*/ 717550 w 1981200"/>
                <a:gd name="connsiteY2" fmla="*/ 7452 h 413852"/>
                <a:gd name="connsiteX3" fmla="*/ 1981200 w 1981200"/>
                <a:gd name="connsiteY3" fmla="*/ 96352 h 413852"/>
                <a:gd name="connsiteX0" fmla="*/ 0 w 1997075"/>
                <a:gd name="connsiteY0" fmla="*/ 426552 h 426552"/>
                <a:gd name="connsiteX1" fmla="*/ 625475 w 1997075"/>
                <a:gd name="connsiteY1" fmla="*/ 267802 h 426552"/>
                <a:gd name="connsiteX2" fmla="*/ 733425 w 1997075"/>
                <a:gd name="connsiteY2" fmla="*/ 7452 h 426552"/>
                <a:gd name="connsiteX3" fmla="*/ 1997075 w 1997075"/>
                <a:gd name="connsiteY3" fmla="*/ 96352 h 426552"/>
                <a:gd name="connsiteX0" fmla="*/ 0 w 1997075"/>
                <a:gd name="connsiteY0" fmla="*/ 330200 h 330200"/>
                <a:gd name="connsiteX1" fmla="*/ 625475 w 1997075"/>
                <a:gd name="connsiteY1" fmla="*/ 1714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930275 w 1997075"/>
                <a:gd name="connsiteY1" fmla="*/ 222250 h 330200"/>
                <a:gd name="connsiteX2" fmla="*/ 1997075 w 1997075"/>
                <a:gd name="connsiteY2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57064 h 357064"/>
                <a:gd name="connsiteX1" fmla="*/ 1997075 w 1997075"/>
                <a:gd name="connsiteY1" fmla="*/ 26864 h 357064"/>
                <a:gd name="connsiteX0" fmla="*/ 0 w 1997075"/>
                <a:gd name="connsiteY0" fmla="*/ 345329 h 345329"/>
                <a:gd name="connsiteX1" fmla="*/ 1997075 w 1997075"/>
                <a:gd name="connsiteY1" fmla="*/ 15129 h 345329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  <a:gd name="connsiteX0" fmla="*/ 0 w 1997075"/>
                <a:gd name="connsiteY0" fmla="*/ 330200 h 330200"/>
                <a:gd name="connsiteX1" fmla="*/ 1997075 w 1997075"/>
                <a:gd name="connsiteY1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97075" h="330200">
                  <a:moveTo>
                    <a:pt x="0" y="330200"/>
                  </a:moveTo>
                  <a:cubicBezTo>
                    <a:pt x="519642" y="178858"/>
                    <a:pt x="1007533" y="465667"/>
                    <a:pt x="1997075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31AE3A84-4E14-4B28-9545-62B46AFC52DA}"/>
                </a:ext>
              </a:extLst>
            </p:cNvPr>
            <p:cNvSpPr/>
            <p:nvPr/>
          </p:nvSpPr>
          <p:spPr>
            <a:xfrm>
              <a:off x="4397376" y="2224807"/>
              <a:ext cx="125072" cy="183643"/>
            </a:xfrm>
            <a:custGeom>
              <a:avLst/>
              <a:gdLst>
                <a:gd name="connsiteX0" fmla="*/ 3646 w 168877"/>
                <a:gd name="connsiteY0" fmla="*/ 129972 h 247847"/>
                <a:gd name="connsiteX1" fmla="*/ 54446 w 168877"/>
                <a:gd name="connsiteY1" fmla="*/ 110922 h 247847"/>
                <a:gd name="connsiteX2" fmla="*/ 54446 w 168877"/>
                <a:gd name="connsiteY2" fmla="*/ 2972 h 247847"/>
                <a:gd name="connsiteX3" fmla="*/ 168746 w 168877"/>
                <a:gd name="connsiteY3" fmla="*/ 244272 h 247847"/>
                <a:gd name="connsiteX4" fmla="*/ 3646 w 168877"/>
                <a:gd name="connsiteY4" fmla="*/ 129972 h 247847"/>
                <a:gd name="connsiteX0" fmla="*/ 6865 w 172096"/>
                <a:gd name="connsiteY0" fmla="*/ 131043 h 249065"/>
                <a:gd name="connsiteX1" fmla="*/ 33852 w 172096"/>
                <a:gd name="connsiteY1" fmla="*/ 78656 h 249065"/>
                <a:gd name="connsiteX2" fmla="*/ 57665 w 172096"/>
                <a:gd name="connsiteY2" fmla="*/ 4043 h 249065"/>
                <a:gd name="connsiteX3" fmla="*/ 171965 w 172096"/>
                <a:gd name="connsiteY3" fmla="*/ 245343 h 249065"/>
                <a:gd name="connsiteX4" fmla="*/ 6865 w 172096"/>
                <a:gd name="connsiteY4" fmla="*/ 131043 h 249065"/>
                <a:gd name="connsiteX0" fmla="*/ 4771 w 170013"/>
                <a:gd name="connsiteY0" fmla="*/ 129273 h 247295"/>
                <a:gd name="connsiteX1" fmla="*/ 55571 w 170013"/>
                <a:gd name="connsiteY1" fmla="*/ 2273 h 247295"/>
                <a:gd name="connsiteX2" fmla="*/ 169871 w 170013"/>
                <a:gd name="connsiteY2" fmla="*/ 243573 h 247295"/>
                <a:gd name="connsiteX3" fmla="*/ 4771 w 170013"/>
                <a:gd name="connsiteY3" fmla="*/ 129273 h 247295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5921 w 171163"/>
                <a:gd name="connsiteY0" fmla="*/ 129620 h 248636"/>
                <a:gd name="connsiteX1" fmla="*/ 56721 w 171163"/>
                <a:gd name="connsiteY1" fmla="*/ 2620 h 248636"/>
                <a:gd name="connsiteX2" fmla="*/ 171021 w 171163"/>
                <a:gd name="connsiteY2" fmla="*/ 243920 h 248636"/>
                <a:gd name="connsiteX3" fmla="*/ 5921 w 171163"/>
                <a:gd name="connsiteY3" fmla="*/ 129620 h 248636"/>
                <a:gd name="connsiteX0" fmla="*/ 0 w 165242"/>
                <a:gd name="connsiteY0" fmla="*/ 129620 h 246830"/>
                <a:gd name="connsiteX1" fmla="*/ 50800 w 165242"/>
                <a:gd name="connsiteY1" fmla="*/ 2620 h 246830"/>
                <a:gd name="connsiteX2" fmla="*/ 165100 w 165242"/>
                <a:gd name="connsiteY2" fmla="*/ 243920 h 246830"/>
                <a:gd name="connsiteX3" fmla="*/ 0 w 165242"/>
                <a:gd name="connsiteY3" fmla="*/ 129620 h 246830"/>
                <a:gd name="connsiteX0" fmla="*/ 0 w 141479"/>
                <a:gd name="connsiteY0" fmla="*/ 129620 h 200375"/>
                <a:gd name="connsiteX1" fmla="*/ 50800 w 141479"/>
                <a:gd name="connsiteY1" fmla="*/ 2620 h 200375"/>
                <a:gd name="connsiteX2" fmla="*/ 141288 w 141479"/>
                <a:gd name="connsiteY2" fmla="*/ 196295 h 200375"/>
                <a:gd name="connsiteX3" fmla="*/ 0 w 141479"/>
                <a:gd name="connsiteY3" fmla="*/ 129620 h 200375"/>
                <a:gd name="connsiteX0" fmla="*/ 0 w 141654"/>
                <a:gd name="connsiteY0" fmla="*/ 136597 h 206574"/>
                <a:gd name="connsiteX1" fmla="*/ 38894 w 141654"/>
                <a:gd name="connsiteY1" fmla="*/ 2454 h 206574"/>
                <a:gd name="connsiteX2" fmla="*/ 141288 w 141654"/>
                <a:gd name="connsiteY2" fmla="*/ 203272 h 206574"/>
                <a:gd name="connsiteX3" fmla="*/ 0 w 141654"/>
                <a:gd name="connsiteY3" fmla="*/ 136597 h 206574"/>
                <a:gd name="connsiteX0" fmla="*/ 0 w 125072"/>
                <a:gd name="connsiteY0" fmla="*/ 136597 h 183643"/>
                <a:gd name="connsiteX1" fmla="*/ 38894 w 125072"/>
                <a:gd name="connsiteY1" fmla="*/ 2454 h 183643"/>
                <a:gd name="connsiteX2" fmla="*/ 124619 w 125072"/>
                <a:gd name="connsiteY2" fmla="*/ 179460 h 183643"/>
                <a:gd name="connsiteX3" fmla="*/ 0 w 125072"/>
                <a:gd name="connsiteY3" fmla="*/ 136597 h 18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072" h="183643">
                  <a:moveTo>
                    <a:pt x="0" y="136597"/>
                  </a:moveTo>
                  <a:cubicBezTo>
                    <a:pt x="42863" y="79711"/>
                    <a:pt x="11377" y="-16596"/>
                    <a:pt x="38894" y="2454"/>
                  </a:cubicBezTo>
                  <a:cubicBezTo>
                    <a:pt x="66411" y="21504"/>
                    <a:pt x="131101" y="157103"/>
                    <a:pt x="124619" y="179460"/>
                  </a:cubicBezTo>
                  <a:cubicBezTo>
                    <a:pt x="118137" y="201817"/>
                    <a:pt x="85725" y="126808"/>
                    <a:pt x="0" y="1365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1CFD5CFD-2F77-48F5-BD66-4F0D5B08C387}"/>
                </a:ext>
              </a:extLst>
            </p:cNvPr>
            <p:cNvSpPr/>
            <p:nvPr/>
          </p:nvSpPr>
          <p:spPr>
            <a:xfrm>
              <a:off x="698500" y="2482850"/>
              <a:ext cx="1073150" cy="474784"/>
            </a:xfrm>
            <a:custGeom>
              <a:avLst/>
              <a:gdLst>
                <a:gd name="connsiteX0" fmla="*/ 1073150 w 1073150"/>
                <a:gd name="connsiteY0" fmla="*/ 336550 h 474784"/>
                <a:gd name="connsiteX1" fmla="*/ 558800 w 1073150"/>
                <a:gd name="connsiteY1" fmla="*/ 457200 h 474784"/>
                <a:gd name="connsiteX2" fmla="*/ 0 w 1073150"/>
                <a:gd name="connsiteY2" fmla="*/ 0 h 47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150" h="474784">
                  <a:moveTo>
                    <a:pt x="1073150" y="336550"/>
                  </a:moveTo>
                  <a:cubicBezTo>
                    <a:pt x="905404" y="424921"/>
                    <a:pt x="737658" y="513292"/>
                    <a:pt x="558800" y="457200"/>
                  </a:cubicBezTo>
                  <a:cubicBezTo>
                    <a:pt x="379942" y="401108"/>
                    <a:pt x="189971" y="200554"/>
                    <a:pt x="0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A3A08C2F-62A5-4C61-BABB-0B8EFCBC9054}"/>
                </a:ext>
              </a:extLst>
            </p:cNvPr>
            <p:cNvSpPr/>
            <p:nvPr/>
          </p:nvSpPr>
          <p:spPr>
            <a:xfrm>
              <a:off x="743986" y="2930525"/>
              <a:ext cx="792714" cy="635000"/>
            </a:xfrm>
            <a:custGeom>
              <a:avLst/>
              <a:gdLst>
                <a:gd name="connsiteX0" fmla="*/ 792714 w 792714"/>
                <a:gd name="connsiteY0" fmla="*/ 0 h 635000"/>
                <a:gd name="connsiteX1" fmla="*/ 56114 w 792714"/>
                <a:gd name="connsiteY1" fmla="*/ 311150 h 635000"/>
                <a:gd name="connsiteX2" fmla="*/ 106914 w 792714"/>
                <a:gd name="connsiteY2" fmla="*/ 635000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2714" h="635000">
                  <a:moveTo>
                    <a:pt x="792714" y="0"/>
                  </a:moveTo>
                  <a:cubicBezTo>
                    <a:pt x="481564" y="102658"/>
                    <a:pt x="170414" y="205317"/>
                    <a:pt x="56114" y="311150"/>
                  </a:cubicBezTo>
                  <a:cubicBezTo>
                    <a:pt x="-58186" y="416983"/>
                    <a:pt x="24364" y="525991"/>
                    <a:pt x="106914" y="63500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50B6314-51E1-4343-BAA7-93366C276343}"/>
                </a:ext>
              </a:extLst>
            </p:cNvPr>
            <p:cNvSpPr/>
            <p:nvPr/>
          </p:nvSpPr>
          <p:spPr>
            <a:xfrm>
              <a:off x="298450" y="2698750"/>
              <a:ext cx="609600" cy="210741"/>
            </a:xfrm>
            <a:custGeom>
              <a:avLst/>
              <a:gdLst>
                <a:gd name="connsiteX0" fmla="*/ 609600 w 609600"/>
                <a:gd name="connsiteY0" fmla="*/ 0 h 210741"/>
                <a:gd name="connsiteX1" fmla="*/ 165100 w 609600"/>
                <a:gd name="connsiteY1" fmla="*/ 209550 h 210741"/>
                <a:gd name="connsiteX2" fmla="*/ 0 w 609600"/>
                <a:gd name="connsiteY2" fmla="*/ 69850 h 210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0" h="210741">
                  <a:moveTo>
                    <a:pt x="609600" y="0"/>
                  </a:moveTo>
                  <a:cubicBezTo>
                    <a:pt x="438150" y="98954"/>
                    <a:pt x="266700" y="197908"/>
                    <a:pt x="165100" y="209550"/>
                  </a:cubicBezTo>
                  <a:cubicBezTo>
                    <a:pt x="63500" y="221192"/>
                    <a:pt x="31750" y="145521"/>
                    <a:pt x="0" y="6985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1DA6BE0F-BE1E-43C5-A99E-A7B49B6C19E6}"/>
                </a:ext>
              </a:extLst>
            </p:cNvPr>
            <p:cNvSpPr/>
            <p:nvPr/>
          </p:nvSpPr>
          <p:spPr>
            <a:xfrm>
              <a:off x="1073150" y="2675499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309B3202-2DAD-4794-BF75-7DFDA1CBFF00}"/>
                </a:ext>
              </a:extLst>
            </p:cNvPr>
            <p:cNvSpPr/>
            <p:nvPr/>
          </p:nvSpPr>
          <p:spPr>
            <a:xfrm rot="15019539">
              <a:off x="487992" y="2375318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E12C3281-9A2E-4CBB-94EE-AB01DDDDB14B}"/>
                </a:ext>
              </a:extLst>
            </p:cNvPr>
            <p:cNvSpPr/>
            <p:nvPr/>
          </p:nvSpPr>
          <p:spPr>
            <a:xfrm rot="17138607">
              <a:off x="1019174" y="3156142"/>
              <a:ext cx="355600" cy="169301"/>
            </a:xfrm>
            <a:custGeom>
              <a:avLst/>
              <a:gdLst>
                <a:gd name="connsiteX0" fmla="*/ 0 w 355600"/>
                <a:gd name="connsiteY0" fmla="*/ 169301 h 169301"/>
                <a:gd name="connsiteX1" fmla="*/ 146050 w 355600"/>
                <a:gd name="connsiteY1" fmla="*/ 16901 h 169301"/>
                <a:gd name="connsiteX2" fmla="*/ 355600 w 355600"/>
                <a:gd name="connsiteY2" fmla="*/ 10551 h 169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5600" h="169301">
                  <a:moveTo>
                    <a:pt x="0" y="169301"/>
                  </a:moveTo>
                  <a:cubicBezTo>
                    <a:pt x="43391" y="106330"/>
                    <a:pt x="86783" y="43359"/>
                    <a:pt x="146050" y="16901"/>
                  </a:cubicBezTo>
                  <a:cubicBezTo>
                    <a:pt x="205317" y="-9557"/>
                    <a:pt x="280458" y="497"/>
                    <a:pt x="355600" y="1055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87348CEB-1A72-40B8-804E-9919361AA103}"/>
              </a:ext>
            </a:extLst>
          </p:cNvPr>
          <p:cNvSpPr txBox="1"/>
          <p:nvPr/>
        </p:nvSpPr>
        <p:spPr>
          <a:xfrm>
            <a:off x="3721203" y="270436"/>
            <a:ext cx="4775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A Grand Summary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6FFCDC50-4A77-49E0-AB6B-CFC21673CDBA}"/>
              </a:ext>
            </a:extLst>
          </p:cNvPr>
          <p:cNvSpPr txBox="1"/>
          <p:nvPr/>
        </p:nvSpPr>
        <p:spPr>
          <a:xfrm>
            <a:off x="4879374" y="975789"/>
            <a:ext cx="238879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Lecture Nine</a:t>
            </a:r>
          </a:p>
        </p:txBody>
      </p:sp>
    </p:spTree>
    <p:extLst>
      <p:ext uri="{BB962C8B-B14F-4D97-AF65-F5344CB8AC3E}">
        <p14:creationId xmlns:p14="http://schemas.microsoft.com/office/powerpoint/2010/main" val="250759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42633" y="356795"/>
            <a:ext cx="6986208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The Cerebellum &amp; Basal Ganglia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E34493-0474-425B-9C6B-1476E1A6CB1A}"/>
              </a:ext>
            </a:extLst>
          </p:cNvPr>
          <p:cNvGrpSpPr/>
          <p:nvPr/>
        </p:nvGrpSpPr>
        <p:grpSpPr>
          <a:xfrm>
            <a:off x="385368" y="1154268"/>
            <a:ext cx="4859002" cy="2724451"/>
            <a:chOff x="385368" y="1154268"/>
            <a:chExt cx="4859002" cy="27244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3FD2F5-2805-4F36-A968-6F50EE7C095A}"/>
                </a:ext>
              </a:extLst>
            </p:cNvPr>
            <p:cNvSpPr/>
            <p:nvPr/>
          </p:nvSpPr>
          <p:spPr>
            <a:xfrm>
              <a:off x="385368" y="115426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E898DF5-DA4C-4E08-895F-0BB0240F6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919" y="1284647"/>
              <a:ext cx="4173899" cy="2463691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0268BF-EC5A-4EE6-8EF9-86956A15E334}"/>
              </a:ext>
            </a:extLst>
          </p:cNvPr>
          <p:cNvGrpSpPr/>
          <p:nvPr/>
        </p:nvGrpSpPr>
        <p:grpSpPr>
          <a:xfrm>
            <a:off x="1479078" y="1591349"/>
            <a:ext cx="4859002" cy="2724451"/>
            <a:chOff x="-192455" y="5142270"/>
            <a:chExt cx="4859002" cy="272445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AC792D-52E1-45C3-B011-3EB30E70890A}"/>
                </a:ext>
              </a:extLst>
            </p:cNvPr>
            <p:cNvSpPr/>
            <p:nvPr/>
          </p:nvSpPr>
          <p:spPr>
            <a:xfrm>
              <a:off x="-192455" y="5142270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1AA5C5-F5C3-4C95-BEF0-B54D04A6D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1621" y="5212649"/>
              <a:ext cx="4592021" cy="2570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AA8DB0-FA9D-4DF5-B127-4F3368BFD918}"/>
              </a:ext>
            </a:extLst>
          </p:cNvPr>
          <p:cNvGrpSpPr/>
          <p:nvPr/>
        </p:nvGrpSpPr>
        <p:grpSpPr>
          <a:xfrm>
            <a:off x="2572788" y="2028430"/>
            <a:ext cx="4859002" cy="2724451"/>
            <a:chOff x="-168171" y="5272399"/>
            <a:chExt cx="4859002" cy="272445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B3318B-B3EB-488B-979C-D369FEFD6255}"/>
                </a:ext>
              </a:extLst>
            </p:cNvPr>
            <p:cNvSpPr/>
            <p:nvPr/>
          </p:nvSpPr>
          <p:spPr>
            <a:xfrm>
              <a:off x="-168171" y="5272399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7E6990-100B-4B11-95B2-75D95EF5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2755" y="5412444"/>
              <a:ext cx="4788170" cy="244435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F230D4-5C19-42CF-A1E3-614999911FAD}"/>
              </a:ext>
            </a:extLst>
          </p:cNvPr>
          <p:cNvGrpSpPr/>
          <p:nvPr/>
        </p:nvGrpSpPr>
        <p:grpSpPr>
          <a:xfrm>
            <a:off x="3666498" y="2465511"/>
            <a:ext cx="4859002" cy="2724451"/>
            <a:chOff x="852360" y="5366075"/>
            <a:chExt cx="4859002" cy="27244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A7C93DA-742C-4E0C-82B8-1DE1DB54DE06}"/>
                </a:ext>
              </a:extLst>
            </p:cNvPr>
            <p:cNvSpPr/>
            <p:nvPr/>
          </p:nvSpPr>
          <p:spPr>
            <a:xfrm>
              <a:off x="852360" y="5366075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39F201F-5569-4079-A031-74CD60E6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434" y="5466193"/>
              <a:ext cx="4652528" cy="251659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78F666-54FC-4BE3-B703-FEB418185791}"/>
              </a:ext>
            </a:extLst>
          </p:cNvPr>
          <p:cNvGrpSpPr/>
          <p:nvPr/>
        </p:nvGrpSpPr>
        <p:grpSpPr>
          <a:xfrm>
            <a:off x="4760208" y="2902592"/>
            <a:ext cx="4859002" cy="2724451"/>
            <a:chOff x="1383906" y="5402354"/>
            <a:chExt cx="4859002" cy="27244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3ED4B9F-1008-42CA-958F-77CC6833C099}"/>
                </a:ext>
              </a:extLst>
            </p:cNvPr>
            <p:cNvSpPr/>
            <p:nvPr/>
          </p:nvSpPr>
          <p:spPr>
            <a:xfrm>
              <a:off x="1383906" y="540235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75576C-7B51-4226-9077-D39E5940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3980" y="5478771"/>
              <a:ext cx="3869097" cy="257161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6DE939-AE81-4281-9EA6-A961C4CFB6AA}"/>
              </a:ext>
            </a:extLst>
          </p:cNvPr>
          <p:cNvGrpSpPr/>
          <p:nvPr/>
        </p:nvGrpSpPr>
        <p:grpSpPr>
          <a:xfrm>
            <a:off x="5853918" y="3339673"/>
            <a:ext cx="4859002" cy="2724451"/>
            <a:chOff x="-211744" y="6637244"/>
            <a:chExt cx="4859002" cy="272445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9492BDD-8F7B-439D-AEF0-351A934FA71B}"/>
                </a:ext>
              </a:extLst>
            </p:cNvPr>
            <p:cNvSpPr/>
            <p:nvPr/>
          </p:nvSpPr>
          <p:spPr>
            <a:xfrm>
              <a:off x="-211744" y="663724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34C3FA2-FB8A-4F23-B914-6E6081143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8292" y="6722899"/>
              <a:ext cx="4603150" cy="261413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1D973C2-DF16-438C-8719-755DCCCAE4F8}"/>
              </a:ext>
            </a:extLst>
          </p:cNvPr>
          <p:cNvGrpSpPr/>
          <p:nvPr/>
        </p:nvGrpSpPr>
        <p:grpSpPr>
          <a:xfrm>
            <a:off x="6947630" y="3776754"/>
            <a:ext cx="4859002" cy="2724451"/>
            <a:chOff x="4710904" y="6511026"/>
            <a:chExt cx="4859002" cy="272445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05C9623-3B60-45E7-B039-E1B97A158F14}"/>
                </a:ext>
              </a:extLst>
            </p:cNvPr>
            <p:cNvSpPr/>
            <p:nvPr/>
          </p:nvSpPr>
          <p:spPr>
            <a:xfrm>
              <a:off x="4710904" y="6511026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8C836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5D5365-C6F5-4FEF-8115-C9BDFE03A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54083" y="6627506"/>
              <a:ext cx="4433098" cy="2440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05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FFCDC50-4A77-49E0-AB6B-CFC21673CDBA}"/>
              </a:ext>
            </a:extLst>
          </p:cNvPr>
          <p:cNvSpPr txBox="1"/>
          <p:nvPr/>
        </p:nvSpPr>
        <p:spPr>
          <a:xfrm>
            <a:off x="5123123" y="1935878"/>
            <a:ext cx="158248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dirty="0">
                <a:latin typeface="Century Gothic" panose="020B0502020202020204" pitchFamily="34" charset="0"/>
              </a:rPr>
              <a:t>That’s it.</a:t>
            </a:r>
          </a:p>
        </p:txBody>
      </p:sp>
      <p:pic>
        <p:nvPicPr>
          <p:cNvPr id="1026" name="Picture 2" descr="break up crying GIF">
            <a:extLst>
              <a:ext uri="{FF2B5EF4-FFF2-40B4-BE49-F238E27FC236}">
                <a16:creationId xmlns:a16="http://schemas.microsoft.com/office/drawing/2014/main" id="{A2BFD837-389C-4879-AA23-F2FE6B9B02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63" y="3504892"/>
            <a:ext cx="27432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rewell GIF">
            <a:extLst>
              <a:ext uri="{FF2B5EF4-FFF2-40B4-BE49-F238E27FC236}">
                <a16:creationId xmlns:a16="http://schemas.microsoft.com/office/drawing/2014/main" id="{33B62409-A32F-4B9A-9891-1AB6BF72F5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3" y="3494832"/>
            <a:ext cx="2514601" cy="18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arewell GIF">
            <a:extLst>
              <a:ext uri="{FF2B5EF4-FFF2-40B4-BE49-F238E27FC236}">
                <a16:creationId xmlns:a16="http://schemas.microsoft.com/office/drawing/2014/main" id="{35A31878-07A8-4E47-97B1-0C66EC2923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42" y="3494831"/>
            <a:ext cx="2514601" cy="189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13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AC9902-5990-44BA-9239-C52A6B81F714}"/>
              </a:ext>
            </a:extLst>
          </p:cNvPr>
          <p:cNvSpPr txBox="1"/>
          <p:nvPr/>
        </p:nvSpPr>
        <p:spPr>
          <a:xfrm>
            <a:off x="3930256" y="709218"/>
            <a:ext cx="4745210" cy="4754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entury Gothic" panose="020B0502020202020204" pitchFamily="34" charset="0"/>
              </a:rPr>
              <a:t>In the beginning…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5471" y="2493989"/>
            <a:ext cx="11100332" cy="1949747"/>
            <a:chOff x="285471" y="2493989"/>
            <a:chExt cx="11100332" cy="19497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42EE2D6-EC7D-44CD-BEAC-4F5D69A6B9D4}"/>
                </a:ext>
              </a:extLst>
            </p:cNvPr>
            <p:cNvGrpSpPr/>
            <p:nvPr/>
          </p:nvGrpSpPr>
          <p:grpSpPr>
            <a:xfrm>
              <a:off x="285471" y="2493989"/>
              <a:ext cx="2084225" cy="1868330"/>
              <a:chOff x="285471" y="2493989"/>
              <a:chExt cx="2084225" cy="186833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2BE16B-5A81-40EA-AD1C-25DED1F298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944" b="13365"/>
              <a:stretch/>
            </p:blipFill>
            <p:spPr>
              <a:xfrm>
                <a:off x="660746" y="2945395"/>
                <a:ext cx="1507051" cy="141692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E7A0C4-4EC0-4BBB-8BB5-F2B3C1001090}"/>
                  </a:ext>
                </a:extLst>
              </p:cNvPr>
              <p:cNvSpPr txBox="1"/>
              <p:nvPr/>
            </p:nvSpPr>
            <p:spPr>
              <a:xfrm>
                <a:off x="285471" y="2493989"/>
                <a:ext cx="2084225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A Big Bang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DA81FB4-B87F-40E6-95A4-88A7438DFF0D}"/>
                </a:ext>
              </a:extLst>
            </p:cNvPr>
            <p:cNvGrpSpPr/>
            <p:nvPr/>
          </p:nvGrpSpPr>
          <p:grpSpPr>
            <a:xfrm>
              <a:off x="4108703" y="2539337"/>
              <a:ext cx="1749336" cy="1822982"/>
              <a:chOff x="4108703" y="2539337"/>
              <a:chExt cx="1749336" cy="18229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7767850-5C0B-4D5B-AEF9-8FE885E02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373" b="22928"/>
              <a:stretch/>
            </p:blipFill>
            <p:spPr>
              <a:xfrm>
                <a:off x="4108703" y="3193671"/>
                <a:ext cx="1460892" cy="1168648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39313FF-B306-4458-9A4E-ECE11CAAE104}"/>
                  </a:ext>
                </a:extLst>
              </p:cNvPr>
              <p:cNvSpPr txBox="1"/>
              <p:nvPr/>
            </p:nvSpPr>
            <p:spPr>
              <a:xfrm>
                <a:off x="4269848" y="2539337"/>
                <a:ext cx="1071127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Earth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477D9B3-CF4A-4250-B415-DBAB396671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27" t="27577" r="28479" b="31837"/>
              <a:stretch/>
            </p:blipFill>
            <p:spPr>
              <a:xfrm rot="12769283">
                <a:off x="5406043" y="2871348"/>
                <a:ext cx="451996" cy="570943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42FC6E-0AD5-4091-B624-B5E71ADD64D8}"/>
                </a:ext>
              </a:extLst>
            </p:cNvPr>
            <p:cNvGrpSpPr/>
            <p:nvPr/>
          </p:nvGrpSpPr>
          <p:grpSpPr>
            <a:xfrm>
              <a:off x="7267177" y="2688256"/>
              <a:ext cx="1306036" cy="1755480"/>
              <a:chOff x="7267177" y="2688256"/>
              <a:chExt cx="1306036" cy="175548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3A36C87-9304-4660-BC61-8E2BC8D30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55" t="15936" r="8066" b="16813"/>
              <a:stretch/>
            </p:blipFill>
            <p:spPr>
              <a:xfrm>
                <a:off x="7267177" y="3109308"/>
                <a:ext cx="1306036" cy="1334428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C694A3-4ACD-4B88-A77A-62EEB91E73A2}"/>
                  </a:ext>
                </a:extLst>
              </p:cNvPr>
              <p:cNvSpPr txBox="1"/>
              <p:nvPr/>
            </p:nvSpPr>
            <p:spPr>
              <a:xfrm>
                <a:off x="7443026" y="2688256"/>
                <a:ext cx="854721" cy="451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ts val="2800"/>
                  </a:lnSpc>
                </a:pPr>
                <a:r>
                  <a:rPr lang="en-US" sz="2800" dirty="0">
                    <a:latin typeface="Century Gothic" panose="020B0502020202020204" pitchFamily="34" charset="0"/>
                  </a:rPr>
                  <a:t>Cell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871EC077-55AE-4B81-8273-842D056710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743" t="20049" r="23335" b="47318"/>
              <a:stretch/>
            </p:blipFill>
            <p:spPr>
              <a:xfrm>
                <a:off x="7753767" y="3763578"/>
                <a:ext cx="492670" cy="35413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478C14-00DD-4DA7-A336-B3466DA316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6" t="36686" r="31548" b="32755"/>
              <a:stretch/>
            </p:blipFill>
            <p:spPr>
              <a:xfrm>
                <a:off x="7616640" y="3343371"/>
                <a:ext cx="439001" cy="411686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3406E9A-DDE4-4F2E-8B2D-73647F1AFF85}"/>
                </a:ext>
              </a:extLst>
            </p:cNvPr>
            <p:cNvGrpSpPr/>
            <p:nvPr/>
          </p:nvGrpSpPr>
          <p:grpSpPr>
            <a:xfrm>
              <a:off x="8158221" y="2751871"/>
              <a:ext cx="3227582" cy="1560456"/>
              <a:chOff x="8158221" y="2751871"/>
              <a:chExt cx="3227582" cy="156045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0E60AA8-410A-44D1-92C8-120957FECA89}"/>
                  </a:ext>
                </a:extLst>
              </p:cNvPr>
              <p:cNvGrpSpPr/>
              <p:nvPr/>
            </p:nvGrpSpPr>
            <p:grpSpPr>
              <a:xfrm>
                <a:off x="9699123" y="2751871"/>
                <a:ext cx="1686680" cy="1560456"/>
                <a:chOff x="9699123" y="2751871"/>
                <a:chExt cx="1686680" cy="1560456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90976A40-404A-4EEF-9D64-2A8F1BFE43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147"/>
                <a:stretch/>
              </p:blipFill>
              <p:spPr>
                <a:xfrm>
                  <a:off x="10008853" y="3197786"/>
                  <a:ext cx="1067221" cy="1114541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7A0DA228-F1CD-4657-8FFE-032B393C89CA}"/>
                    </a:ext>
                  </a:extLst>
                </p:cNvPr>
                <p:cNvSpPr txBox="1"/>
                <p:nvPr/>
              </p:nvSpPr>
              <p:spPr>
                <a:xfrm>
                  <a:off x="9699123" y="2751871"/>
                  <a:ext cx="1686680" cy="45140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>
                    <a:lnSpc>
                      <a:spcPts val="2800"/>
                    </a:lnSpc>
                  </a:pPr>
                  <a:r>
                    <a:rPr lang="en-US" sz="2800" dirty="0">
                      <a:latin typeface="Century Gothic" panose="020B0502020202020204" pitchFamily="34" charset="0"/>
                    </a:rPr>
                    <a:t>Channel</a:t>
                  </a:r>
                </a:p>
              </p:txBody>
            </p:sp>
          </p:grp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F50DD1A-0F91-4D3D-B505-5C614179AD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147"/>
              <a:stretch/>
            </p:blipFill>
            <p:spPr>
              <a:xfrm rot="3153535">
                <a:off x="8167708" y="3144011"/>
                <a:ext cx="427945" cy="44692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439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4F8254-9EF9-44A7-877B-3F86CAB3678C}"/>
              </a:ext>
            </a:extLst>
          </p:cNvPr>
          <p:cNvSpPr/>
          <p:nvPr/>
        </p:nvSpPr>
        <p:spPr>
          <a:xfrm>
            <a:off x="337860" y="1161429"/>
            <a:ext cx="4859002" cy="27244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action potential">
            <a:extLst>
              <a:ext uri="{FF2B5EF4-FFF2-40B4-BE49-F238E27FC236}">
                <a16:creationId xmlns:a16="http://schemas.microsoft.com/office/drawing/2014/main" id="{491AEED1-ECC7-4491-8131-AB9B0F7CC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50" y="1571896"/>
            <a:ext cx="3964852" cy="187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EEF2775-8C65-43AB-B351-F5A8A6AE1911}"/>
              </a:ext>
            </a:extLst>
          </p:cNvPr>
          <p:cNvGrpSpPr/>
          <p:nvPr/>
        </p:nvGrpSpPr>
        <p:grpSpPr>
          <a:xfrm>
            <a:off x="1449893" y="1607736"/>
            <a:ext cx="4859002" cy="2724451"/>
            <a:chOff x="-347319" y="3077125"/>
            <a:chExt cx="4085751" cy="243813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B2B529-C90F-4373-86FF-A339C810F45C}"/>
                </a:ext>
              </a:extLst>
            </p:cNvPr>
            <p:cNvSpPr/>
            <p:nvPr/>
          </p:nvSpPr>
          <p:spPr>
            <a:xfrm>
              <a:off x="-347319" y="3077125"/>
              <a:ext cx="4085751" cy="2438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01600">
                <a:srgbClr val="0070C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71ED8A9-7F7D-410D-BCC3-919C4558B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5980" y="3420985"/>
              <a:ext cx="3688433" cy="1784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74C2CC-3447-4AB4-A011-1B761A975E3F}"/>
              </a:ext>
            </a:extLst>
          </p:cNvPr>
          <p:cNvGrpSpPr/>
          <p:nvPr/>
        </p:nvGrpSpPr>
        <p:grpSpPr>
          <a:xfrm>
            <a:off x="2561926" y="2054043"/>
            <a:ext cx="4859002" cy="2724451"/>
            <a:chOff x="-2413434" y="5809500"/>
            <a:chExt cx="4085751" cy="24381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EE2C9B2-88DB-4BDD-8D78-5619AC7C9EEC}"/>
                </a:ext>
              </a:extLst>
            </p:cNvPr>
            <p:cNvSpPr/>
            <p:nvPr/>
          </p:nvSpPr>
          <p:spPr>
            <a:xfrm>
              <a:off x="-2413434" y="5809500"/>
              <a:ext cx="4085751" cy="2438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01600">
                <a:srgbClr val="0070C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E11D2C-1E4D-4E5D-93E4-A5A14275A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26" r="12100"/>
            <a:stretch/>
          </p:blipFill>
          <p:spPr>
            <a:xfrm>
              <a:off x="-2171955" y="5886084"/>
              <a:ext cx="3574122" cy="227697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ECBD97-29E3-41FF-A1A4-A84F63BA4515}"/>
              </a:ext>
            </a:extLst>
          </p:cNvPr>
          <p:cNvGrpSpPr/>
          <p:nvPr/>
        </p:nvGrpSpPr>
        <p:grpSpPr>
          <a:xfrm>
            <a:off x="3673959" y="2500350"/>
            <a:ext cx="4859002" cy="2724451"/>
            <a:chOff x="-2683584" y="6139375"/>
            <a:chExt cx="4085751" cy="243813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416890-7382-4EB1-B8D1-CE7B3F7BE1BF}"/>
                </a:ext>
              </a:extLst>
            </p:cNvPr>
            <p:cNvSpPr/>
            <p:nvPr/>
          </p:nvSpPr>
          <p:spPr>
            <a:xfrm>
              <a:off x="-2683584" y="6139375"/>
              <a:ext cx="4085751" cy="2438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01600">
                <a:srgbClr val="0070C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09E32AF-CF9F-4757-A36F-8376D6B33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286266" y="6273984"/>
              <a:ext cx="3345809" cy="220334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95BF81-E679-41F9-852F-5A3D78602F4C}"/>
              </a:ext>
            </a:extLst>
          </p:cNvPr>
          <p:cNvGrpSpPr/>
          <p:nvPr/>
        </p:nvGrpSpPr>
        <p:grpSpPr>
          <a:xfrm>
            <a:off x="4785992" y="2946657"/>
            <a:ext cx="4859002" cy="2724451"/>
            <a:chOff x="-464730" y="6636556"/>
            <a:chExt cx="4085751" cy="2438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0B74FC0-4C9B-4DFA-A59F-A42510614850}"/>
                </a:ext>
              </a:extLst>
            </p:cNvPr>
            <p:cNvSpPr/>
            <p:nvPr/>
          </p:nvSpPr>
          <p:spPr>
            <a:xfrm>
              <a:off x="-464730" y="6636556"/>
              <a:ext cx="4085751" cy="2438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01600">
                <a:srgbClr val="0070C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DBF972-5A54-4562-B43E-3D2DCC100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01158" y="6789127"/>
              <a:ext cx="3778878" cy="210396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416FAE-CED7-4193-8B84-57BB11DD4CBA}"/>
              </a:ext>
            </a:extLst>
          </p:cNvPr>
          <p:cNvGrpSpPr/>
          <p:nvPr/>
        </p:nvGrpSpPr>
        <p:grpSpPr>
          <a:xfrm>
            <a:off x="5898025" y="3392964"/>
            <a:ext cx="4859002" cy="2724451"/>
            <a:chOff x="3557023" y="6622726"/>
            <a:chExt cx="4085751" cy="24381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8F793E-9739-48DB-BEAA-775BEAD9ED83}"/>
                </a:ext>
              </a:extLst>
            </p:cNvPr>
            <p:cNvSpPr/>
            <p:nvPr/>
          </p:nvSpPr>
          <p:spPr>
            <a:xfrm>
              <a:off x="3557023" y="6622726"/>
              <a:ext cx="4085751" cy="2438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01600">
                <a:srgbClr val="0070C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6406B2-7F8B-44F0-B11B-4E3C667CB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8735" y="6727961"/>
              <a:ext cx="3885982" cy="218189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5933DE-80F9-46F0-905A-0D52CADAA78B}"/>
              </a:ext>
            </a:extLst>
          </p:cNvPr>
          <p:cNvGrpSpPr/>
          <p:nvPr/>
        </p:nvGrpSpPr>
        <p:grpSpPr>
          <a:xfrm>
            <a:off x="7010056" y="3839271"/>
            <a:ext cx="4859002" cy="2724451"/>
            <a:chOff x="7022796" y="6321010"/>
            <a:chExt cx="4085751" cy="24381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BFA7B-1484-4B75-9074-BD11C238E365}"/>
                </a:ext>
              </a:extLst>
            </p:cNvPr>
            <p:cNvSpPr/>
            <p:nvPr/>
          </p:nvSpPr>
          <p:spPr>
            <a:xfrm>
              <a:off x="7022796" y="6321010"/>
              <a:ext cx="4085751" cy="24381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01600">
                <a:srgbClr val="0070C0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7B82D4-2A52-4BDB-A25B-7EDBCD8B5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23271" y="6417642"/>
              <a:ext cx="3938680" cy="2255900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2195FF20-39EE-4B24-BFF4-BD9F15C934D7}"/>
              </a:ext>
            </a:extLst>
          </p:cNvPr>
          <p:cNvSpPr txBox="1"/>
          <p:nvPr/>
        </p:nvSpPr>
        <p:spPr>
          <a:xfrm>
            <a:off x="142633" y="356795"/>
            <a:ext cx="4576894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The Action Potential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050A4E7-D9EE-4FA0-9B2B-B40F1B038C65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7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42633" y="356795"/>
            <a:ext cx="3893695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Vesicular Release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D9204F-E8FA-4CCB-975E-D8B8D91F463F}"/>
              </a:ext>
            </a:extLst>
          </p:cNvPr>
          <p:cNvGrpSpPr/>
          <p:nvPr/>
        </p:nvGrpSpPr>
        <p:grpSpPr>
          <a:xfrm>
            <a:off x="328218" y="1173318"/>
            <a:ext cx="4859002" cy="2724451"/>
            <a:chOff x="180733" y="1143821"/>
            <a:chExt cx="4859002" cy="27244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3FD2F5-2805-4F36-A968-6F50EE7C095A}"/>
                </a:ext>
              </a:extLst>
            </p:cNvPr>
            <p:cNvSpPr/>
            <p:nvPr/>
          </p:nvSpPr>
          <p:spPr>
            <a:xfrm>
              <a:off x="180733" y="1143821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CBF7DA5-D93A-4421-8115-19E803DB5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881" y="1299286"/>
              <a:ext cx="4120705" cy="230981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63CCC0-3414-4D07-A998-9DBFEDA11576}"/>
              </a:ext>
            </a:extLst>
          </p:cNvPr>
          <p:cNvGrpSpPr/>
          <p:nvPr/>
        </p:nvGrpSpPr>
        <p:grpSpPr>
          <a:xfrm>
            <a:off x="1659468" y="1718210"/>
            <a:ext cx="4859002" cy="2724451"/>
            <a:chOff x="-4039682" y="7581324"/>
            <a:chExt cx="4859002" cy="272445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6215BAD-2DA5-4B7C-AB04-76C1E6B1B92F}"/>
                </a:ext>
              </a:extLst>
            </p:cNvPr>
            <p:cNvSpPr/>
            <p:nvPr/>
          </p:nvSpPr>
          <p:spPr>
            <a:xfrm>
              <a:off x="-4039682" y="758132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2C2748-3A93-4CD8-AA1F-7C898F618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696008" y="7640876"/>
              <a:ext cx="4125345" cy="260344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3A9F6B-DF99-4B92-B2B7-3FD16D9A4FE4}"/>
              </a:ext>
            </a:extLst>
          </p:cNvPr>
          <p:cNvGrpSpPr/>
          <p:nvPr/>
        </p:nvGrpSpPr>
        <p:grpSpPr>
          <a:xfrm>
            <a:off x="2990718" y="2263102"/>
            <a:ext cx="4859002" cy="2724451"/>
            <a:chOff x="-3081631" y="7462310"/>
            <a:chExt cx="4859002" cy="2724451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08363EA-8EB6-48DA-AC69-0C0D20008D1D}"/>
                </a:ext>
              </a:extLst>
            </p:cNvPr>
            <p:cNvSpPr/>
            <p:nvPr/>
          </p:nvSpPr>
          <p:spPr>
            <a:xfrm>
              <a:off x="-3081631" y="7462310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D30210-6E1E-4193-BFBF-94D9C223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954" y="7583845"/>
              <a:ext cx="2911521" cy="251719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DA7846-BF52-4057-9147-D25C38EC5270}"/>
              </a:ext>
            </a:extLst>
          </p:cNvPr>
          <p:cNvGrpSpPr/>
          <p:nvPr/>
        </p:nvGrpSpPr>
        <p:grpSpPr>
          <a:xfrm>
            <a:off x="4321968" y="2807994"/>
            <a:ext cx="4859002" cy="2724451"/>
            <a:chOff x="-2111032" y="7630973"/>
            <a:chExt cx="4859002" cy="272445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C75DBBF-3E51-4642-9DEA-0B38E71372B0}"/>
                </a:ext>
              </a:extLst>
            </p:cNvPr>
            <p:cNvSpPr/>
            <p:nvPr/>
          </p:nvSpPr>
          <p:spPr>
            <a:xfrm>
              <a:off x="-2111032" y="7630973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707739-5452-48D5-9D46-93D98EF12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476515" y="7742808"/>
              <a:ext cx="3406286" cy="250078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828E96-DE1E-43AE-9BD5-AE1DB470B57C}"/>
              </a:ext>
            </a:extLst>
          </p:cNvPr>
          <p:cNvGrpSpPr/>
          <p:nvPr/>
        </p:nvGrpSpPr>
        <p:grpSpPr>
          <a:xfrm>
            <a:off x="5653218" y="3352886"/>
            <a:ext cx="4859002" cy="2724451"/>
            <a:chOff x="-4554202" y="10015324"/>
            <a:chExt cx="4859002" cy="272445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5F212C2-0ED4-44E8-B5C7-F855C4AFA994}"/>
                </a:ext>
              </a:extLst>
            </p:cNvPr>
            <p:cNvSpPr/>
            <p:nvPr/>
          </p:nvSpPr>
          <p:spPr>
            <a:xfrm>
              <a:off x="-4554202" y="1001532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89BE36A-58ED-4B8D-A4A7-DC91A87BC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892795" y="10167723"/>
              <a:ext cx="3231387" cy="241965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66FF1A-130D-4424-9C69-244FF1E53CF8}"/>
              </a:ext>
            </a:extLst>
          </p:cNvPr>
          <p:cNvGrpSpPr/>
          <p:nvPr/>
        </p:nvGrpSpPr>
        <p:grpSpPr>
          <a:xfrm>
            <a:off x="6984466" y="3897778"/>
            <a:ext cx="4859002" cy="2724451"/>
            <a:chOff x="2406020" y="7369325"/>
            <a:chExt cx="4859002" cy="2724451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EBFCB90-42BC-48C3-86AA-7D02BA8E9665}"/>
                </a:ext>
              </a:extLst>
            </p:cNvPr>
            <p:cNvSpPr/>
            <p:nvPr/>
          </p:nvSpPr>
          <p:spPr>
            <a:xfrm>
              <a:off x="2406020" y="7369325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FF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785D02-53BE-4C5A-AB35-65C732854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2089" y="7467600"/>
              <a:ext cx="4552777" cy="2518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3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42633" y="356795"/>
            <a:ext cx="685841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Transmitter Content in Vesicles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48FE4E-8A65-4D39-9118-B7B866EA3B8B}"/>
              </a:ext>
            </a:extLst>
          </p:cNvPr>
          <p:cNvGrpSpPr/>
          <p:nvPr/>
        </p:nvGrpSpPr>
        <p:grpSpPr>
          <a:xfrm>
            <a:off x="333420" y="1240029"/>
            <a:ext cx="4859002" cy="2724451"/>
            <a:chOff x="547074" y="995207"/>
            <a:chExt cx="4859002" cy="27244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3FD2F5-2805-4F36-A968-6F50EE7C095A}"/>
                </a:ext>
              </a:extLst>
            </p:cNvPr>
            <p:cNvSpPr/>
            <p:nvPr/>
          </p:nvSpPr>
          <p:spPr>
            <a:xfrm>
              <a:off x="547074" y="995207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3E59DD2-8EAA-4873-8FE9-62DB9E22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934" y="1488840"/>
              <a:ext cx="4457700" cy="165580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4D6189-9B6E-42DA-9243-BF2AD8D7B52E}"/>
              </a:ext>
            </a:extLst>
          </p:cNvPr>
          <p:cNvGrpSpPr/>
          <p:nvPr/>
        </p:nvGrpSpPr>
        <p:grpSpPr>
          <a:xfrm>
            <a:off x="1664916" y="1766661"/>
            <a:ext cx="4859002" cy="2724451"/>
            <a:chOff x="-2863824" y="4741143"/>
            <a:chExt cx="4859002" cy="27244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41810F-798C-459C-9AB8-177E9183759B}"/>
                </a:ext>
              </a:extLst>
            </p:cNvPr>
            <p:cNvSpPr/>
            <p:nvPr/>
          </p:nvSpPr>
          <p:spPr>
            <a:xfrm>
              <a:off x="-2863824" y="4741143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CF6BF5-88F8-4A51-9C9A-C4491E76D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633924" y="4961470"/>
              <a:ext cx="4394200" cy="224166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6C083E-B940-4B48-B74A-A60AE074818A}"/>
              </a:ext>
            </a:extLst>
          </p:cNvPr>
          <p:cNvGrpSpPr/>
          <p:nvPr/>
        </p:nvGrpSpPr>
        <p:grpSpPr>
          <a:xfrm>
            <a:off x="2996412" y="2293293"/>
            <a:ext cx="4859002" cy="2724451"/>
            <a:chOff x="-649252" y="5237458"/>
            <a:chExt cx="4859002" cy="27244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3C809A-1E1C-4319-AC50-73755097DE85}"/>
                </a:ext>
              </a:extLst>
            </p:cNvPr>
            <p:cNvSpPr/>
            <p:nvPr/>
          </p:nvSpPr>
          <p:spPr>
            <a:xfrm>
              <a:off x="-649252" y="523745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1686534-DC71-4F52-BB92-638AECCC1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6978" y="5346316"/>
              <a:ext cx="4433402" cy="242871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86D5D1-5C2D-4EA5-922C-D62DEC5F029B}"/>
              </a:ext>
            </a:extLst>
          </p:cNvPr>
          <p:cNvGrpSpPr/>
          <p:nvPr/>
        </p:nvGrpSpPr>
        <p:grpSpPr>
          <a:xfrm>
            <a:off x="4327908" y="2819925"/>
            <a:ext cx="4859002" cy="2724451"/>
            <a:chOff x="880101" y="5495774"/>
            <a:chExt cx="4859002" cy="272445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A89AAD-061F-450D-93CD-C005A0FA64DF}"/>
                </a:ext>
              </a:extLst>
            </p:cNvPr>
            <p:cNvSpPr/>
            <p:nvPr/>
          </p:nvSpPr>
          <p:spPr>
            <a:xfrm>
              <a:off x="880101" y="549577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E8ECA50-4410-4013-851D-F6554EBE6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5946" y="5685910"/>
              <a:ext cx="4590630" cy="226204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84BC44-AC13-4968-A321-8DE94D36DF5F}"/>
              </a:ext>
            </a:extLst>
          </p:cNvPr>
          <p:cNvGrpSpPr/>
          <p:nvPr/>
        </p:nvGrpSpPr>
        <p:grpSpPr>
          <a:xfrm>
            <a:off x="5659404" y="3346557"/>
            <a:ext cx="4859002" cy="2724451"/>
            <a:chOff x="699474" y="5160913"/>
            <a:chExt cx="4859002" cy="27244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CCE47A9-3194-4110-B198-7C00315392FC}"/>
                </a:ext>
              </a:extLst>
            </p:cNvPr>
            <p:cNvSpPr/>
            <p:nvPr/>
          </p:nvSpPr>
          <p:spPr>
            <a:xfrm>
              <a:off x="699474" y="5160913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7EC39B-D379-400F-9181-CE155C0C6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841"/>
            <a:stretch/>
          </p:blipFill>
          <p:spPr>
            <a:xfrm>
              <a:off x="1160475" y="5240516"/>
              <a:ext cx="4241800" cy="252137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03F8DA-B864-426E-ABEE-1D02FCD6F3C6}"/>
              </a:ext>
            </a:extLst>
          </p:cNvPr>
          <p:cNvGrpSpPr/>
          <p:nvPr/>
        </p:nvGrpSpPr>
        <p:grpSpPr>
          <a:xfrm>
            <a:off x="6990902" y="3873188"/>
            <a:ext cx="4859002" cy="2724451"/>
            <a:chOff x="6868270" y="6052819"/>
            <a:chExt cx="4859002" cy="272445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1607A04-C7AF-45B3-8384-0F5AE8086267}"/>
                </a:ext>
              </a:extLst>
            </p:cNvPr>
            <p:cNvSpPr/>
            <p:nvPr/>
          </p:nvSpPr>
          <p:spPr>
            <a:xfrm>
              <a:off x="6868270" y="6052819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9E3DA4-C043-4E65-8C28-9435C2463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6240" y="6178247"/>
              <a:ext cx="3954804" cy="24735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64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42633" y="356795"/>
            <a:ext cx="5702971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Transmitters &amp; Receptors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5818332-2E8F-45FB-9AF4-18199C194986}"/>
              </a:ext>
            </a:extLst>
          </p:cNvPr>
          <p:cNvGrpSpPr/>
          <p:nvPr/>
        </p:nvGrpSpPr>
        <p:grpSpPr>
          <a:xfrm>
            <a:off x="180733" y="1143821"/>
            <a:ext cx="4859002" cy="2724451"/>
            <a:chOff x="-4859002" y="3283431"/>
            <a:chExt cx="4859002" cy="27244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3FD2F5-2805-4F36-A968-6F50EE7C095A}"/>
                </a:ext>
              </a:extLst>
            </p:cNvPr>
            <p:cNvSpPr/>
            <p:nvPr/>
          </p:nvSpPr>
          <p:spPr>
            <a:xfrm>
              <a:off x="-4859002" y="3283431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333E0A8-E120-4F8F-8C14-856AE76A90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14" r="2521"/>
            <a:stretch/>
          </p:blipFill>
          <p:spPr>
            <a:xfrm>
              <a:off x="-4653935" y="3498716"/>
              <a:ext cx="4516388" cy="229388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A61C36-0186-4C39-A0EE-87809A1DB649}"/>
              </a:ext>
            </a:extLst>
          </p:cNvPr>
          <p:cNvGrpSpPr/>
          <p:nvPr/>
        </p:nvGrpSpPr>
        <p:grpSpPr>
          <a:xfrm>
            <a:off x="870720" y="1420494"/>
            <a:ext cx="4859002" cy="2724451"/>
            <a:chOff x="-5250376" y="5788407"/>
            <a:chExt cx="4859002" cy="27244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86A70E2-BC05-499F-9CA4-182D023781A1}"/>
                </a:ext>
              </a:extLst>
            </p:cNvPr>
            <p:cNvSpPr/>
            <p:nvPr/>
          </p:nvSpPr>
          <p:spPr>
            <a:xfrm>
              <a:off x="-5250376" y="5788407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AB1AD2-F880-4601-A660-55326B25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589339" y="5930471"/>
              <a:ext cx="3525676" cy="2575309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95DC24-7857-45A2-9E08-BB2DD4EFDA60}"/>
              </a:ext>
            </a:extLst>
          </p:cNvPr>
          <p:cNvGrpSpPr/>
          <p:nvPr/>
        </p:nvGrpSpPr>
        <p:grpSpPr>
          <a:xfrm>
            <a:off x="1560707" y="1697166"/>
            <a:ext cx="4859002" cy="2724451"/>
            <a:chOff x="-4765416" y="7317097"/>
            <a:chExt cx="4859002" cy="272445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AF06FE-26D5-41B1-A068-E123E4FFC42F}"/>
                </a:ext>
              </a:extLst>
            </p:cNvPr>
            <p:cNvSpPr/>
            <p:nvPr/>
          </p:nvSpPr>
          <p:spPr>
            <a:xfrm>
              <a:off x="-4765416" y="7317097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3C322D-1AC4-4710-8C67-50FB36E90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39247" y="7460655"/>
              <a:ext cx="3180384" cy="242477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E008940-8711-4E15-805A-6844448EC9CE}"/>
              </a:ext>
            </a:extLst>
          </p:cNvPr>
          <p:cNvGrpSpPr/>
          <p:nvPr/>
        </p:nvGrpSpPr>
        <p:grpSpPr>
          <a:xfrm>
            <a:off x="2250694" y="1973838"/>
            <a:ext cx="4859002" cy="2724451"/>
            <a:chOff x="-5465465" y="8086786"/>
            <a:chExt cx="4859002" cy="272445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0CE27A1-FF1B-4805-9025-C09C89ED31B7}"/>
                </a:ext>
              </a:extLst>
            </p:cNvPr>
            <p:cNvSpPr/>
            <p:nvPr/>
          </p:nvSpPr>
          <p:spPr>
            <a:xfrm>
              <a:off x="-5465465" y="8086786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3F6B1BE-663F-4324-BCD8-D8750E8AE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223757" y="8229911"/>
              <a:ext cx="4236294" cy="251267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8F07840-B162-435C-BDD2-D38FB94BB529}"/>
              </a:ext>
            </a:extLst>
          </p:cNvPr>
          <p:cNvGrpSpPr/>
          <p:nvPr/>
        </p:nvGrpSpPr>
        <p:grpSpPr>
          <a:xfrm>
            <a:off x="2940681" y="2250510"/>
            <a:ext cx="4859002" cy="2724451"/>
            <a:chOff x="-5770265" y="7777649"/>
            <a:chExt cx="4859002" cy="2724451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E5F4820-B1E8-48F8-A6CA-CCFE1EB6936D}"/>
                </a:ext>
              </a:extLst>
            </p:cNvPr>
            <p:cNvSpPr/>
            <p:nvPr/>
          </p:nvSpPr>
          <p:spPr>
            <a:xfrm>
              <a:off x="-5770265" y="7777649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560C096-6176-45A1-82D0-A8F99D2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666794" y="7858101"/>
              <a:ext cx="4554202" cy="256421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1D6CFF-9FDD-4054-997C-D79A3EA425DF}"/>
              </a:ext>
            </a:extLst>
          </p:cNvPr>
          <p:cNvGrpSpPr/>
          <p:nvPr/>
        </p:nvGrpSpPr>
        <p:grpSpPr>
          <a:xfrm>
            <a:off x="3630668" y="2527182"/>
            <a:ext cx="4859002" cy="2724451"/>
            <a:chOff x="-4904116" y="7218466"/>
            <a:chExt cx="4859002" cy="272445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BD06174-7ED8-4132-AE86-BB5E9BEE096D}"/>
                </a:ext>
              </a:extLst>
            </p:cNvPr>
            <p:cNvSpPr/>
            <p:nvPr/>
          </p:nvSpPr>
          <p:spPr>
            <a:xfrm>
              <a:off x="-4904116" y="7218466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D380F65-D634-4A43-A92A-25675D810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761044" y="7304571"/>
              <a:ext cx="4601630" cy="251811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042B9F-1E63-45FB-B510-410B5479C021}"/>
              </a:ext>
            </a:extLst>
          </p:cNvPr>
          <p:cNvGrpSpPr/>
          <p:nvPr/>
        </p:nvGrpSpPr>
        <p:grpSpPr>
          <a:xfrm>
            <a:off x="4320655" y="2803854"/>
            <a:ext cx="4859002" cy="2724451"/>
            <a:chOff x="-4957511" y="7855483"/>
            <a:chExt cx="4859002" cy="272445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E5E34AF-43A7-4972-A2E5-D923D8E1BDF2}"/>
                </a:ext>
              </a:extLst>
            </p:cNvPr>
            <p:cNvSpPr/>
            <p:nvPr/>
          </p:nvSpPr>
          <p:spPr>
            <a:xfrm>
              <a:off x="-4957511" y="7855483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9F6488-37C5-436B-9D00-971DEB67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855865" y="8007883"/>
              <a:ext cx="4636790" cy="248286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A538D79-14D7-4ADC-BE6B-F4CADA119653}"/>
              </a:ext>
            </a:extLst>
          </p:cNvPr>
          <p:cNvGrpSpPr/>
          <p:nvPr/>
        </p:nvGrpSpPr>
        <p:grpSpPr>
          <a:xfrm>
            <a:off x="5010642" y="3080526"/>
            <a:ext cx="4859002" cy="2724451"/>
            <a:chOff x="-5337777" y="6858000"/>
            <a:chExt cx="4859002" cy="272445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FB80C92-D514-46CA-AD08-0A333C85D4D1}"/>
                </a:ext>
              </a:extLst>
            </p:cNvPr>
            <p:cNvSpPr/>
            <p:nvPr/>
          </p:nvSpPr>
          <p:spPr>
            <a:xfrm>
              <a:off x="-5337777" y="6858000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22030E-4EE6-42AD-9AC7-1D6A35381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5255022" y="6964170"/>
              <a:ext cx="4742915" cy="2512109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9381FF-ED7E-4A26-95C1-0159EEEC78EE}"/>
              </a:ext>
            </a:extLst>
          </p:cNvPr>
          <p:cNvGrpSpPr/>
          <p:nvPr/>
        </p:nvGrpSpPr>
        <p:grpSpPr>
          <a:xfrm>
            <a:off x="5700629" y="3357198"/>
            <a:ext cx="4859002" cy="2724451"/>
            <a:chOff x="-4551065" y="7398283"/>
            <a:chExt cx="4859002" cy="272445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4DA994-881E-4729-86AA-61E380F59F9C}"/>
                </a:ext>
              </a:extLst>
            </p:cNvPr>
            <p:cNvSpPr/>
            <p:nvPr/>
          </p:nvSpPr>
          <p:spPr>
            <a:xfrm>
              <a:off x="-4551065" y="7398283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3B044F4-AD34-418E-92BA-B0BAD6EDB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93762" y="7550683"/>
              <a:ext cx="4293762" cy="253413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24E468-59CC-49E6-A0A3-4E9C5335C64B}"/>
              </a:ext>
            </a:extLst>
          </p:cNvPr>
          <p:cNvGrpSpPr/>
          <p:nvPr/>
        </p:nvGrpSpPr>
        <p:grpSpPr>
          <a:xfrm>
            <a:off x="6390616" y="3633870"/>
            <a:ext cx="4859002" cy="2724451"/>
            <a:chOff x="-2288146" y="5759138"/>
            <a:chExt cx="4859002" cy="272445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0873636-7BA0-44FB-B76A-BD7B24239C3E}"/>
                </a:ext>
              </a:extLst>
            </p:cNvPr>
            <p:cNvSpPr/>
            <p:nvPr/>
          </p:nvSpPr>
          <p:spPr>
            <a:xfrm>
              <a:off x="-2288146" y="575913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5BB7E66-61E1-44AC-9BEE-310D087C5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218470" y="5828771"/>
              <a:ext cx="2896135" cy="2601129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3538FD-DE99-4926-A34A-2DAD5A3123EF}"/>
              </a:ext>
            </a:extLst>
          </p:cNvPr>
          <p:cNvGrpSpPr/>
          <p:nvPr/>
        </p:nvGrpSpPr>
        <p:grpSpPr>
          <a:xfrm>
            <a:off x="7080599" y="3910546"/>
            <a:ext cx="4859002" cy="2724451"/>
            <a:chOff x="2115320" y="7855871"/>
            <a:chExt cx="4859002" cy="272445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21070C5-AD8C-4CB3-B7ED-959DADC39046}"/>
                </a:ext>
              </a:extLst>
            </p:cNvPr>
            <p:cNvSpPr/>
            <p:nvPr/>
          </p:nvSpPr>
          <p:spPr>
            <a:xfrm>
              <a:off x="2115320" y="7855871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CB231C8-6D0E-496F-B02A-8F4E8BCC6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t="2136" b="2439"/>
            <a:stretch/>
          </p:blipFill>
          <p:spPr>
            <a:xfrm>
              <a:off x="2264812" y="7950850"/>
              <a:ext cx="4123288" cy="2551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75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42633" y="356795"/>
            <a:ext cx="631294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Invertebrate Model 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FD2F5-2805-4F36-A968-6F50EE7C095A}"/>
              </a:ext>
            </a:extLst>
          </p:cNvPr>
          <p:cNvSpPr/>
          <p:nvPr/>
        </p:nvSpPr>
        <p:spPr>
          <a:xfrm>
            <a:off x="328218" y="1173318"/>
            <a:ext cx="4859002" cy="2724451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glow rad="1397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 descr="crab GIF">
            <a:extLst>
              <a:ext uri="{FF2B5EF4-FFF2-40B4-BE49-F238E27FC236}">
                <a16:creationId xmlns:a16="http://schemas.microsoft.com/office/drawing/2014/main" id="{F99F3339-3E48-4E4C-A7B6-633C73900E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4" y="1396545"/>
            <a:ext cx="4049770" cy="22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D46CFCE-EBE6-48CD-A8C0-3D2E4DFAF48E}"/>
              </a:ext>
            </a:extLst>
          </p:cNvPr>
          <p:cNvGrpSpPr/>
          <p:nvPr/>
        </p:nvGrpSpPr>
        <p:grpSpPr>
          <a:xfrm>
            <a:off x="1958637" y="1824177"/>
            <a:ext cx="4859002" cy="2724451"/>
            <a:chOff x="-2667600" y="6929392"/>
            <a:chExt cx="4859002" cy="27244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34FFB7-EA60-4B6F-A9C4-E2570B718828}"/>
                </a:ext>
              </a:extLst>
            </p:cNvPr>
            <p:cNvSpPr/>
            <p:nvPr/>
          </p:nvSpPr>
          <p:spPr>
            <a:xfrm>
              <a:off x="-2667600" y="6929392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DB8E82D-7706-440F-AEDD-5BA7F5559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599952" y="6975260"/>
              <a:ext cx="4646373" cy="26327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654EB3-2C7B-4380-B3B5-CA412992ED0C}"/>
              </a:ext>
            </a:extLst>
          </p:cNvPr>
          <p:cNvGrpSpPr/>
          <p:nvPr/>
        </p:nvGrpSpPr>
        <p:grpSpPr>
          <a:xfrm>
            <a:off x="4409328" y="2528826"/>
            <a:ext cx="4859002" cy="2724451"/>
            <a:chOff x="-2248768" y="7501009"/>
            <a:chExt cx="4859002" cy="27244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F5E6A0-25F8-4838-95E1-A1FAA87F2B46}"/>
                </a:ext>
              </a:extLst>
            </p:cNvPr>
            <p:cNvSpPr/>
            <p:nvPr/>
          </p:nvSpPr>
          <p:spPr>
            <a:xfrm>
              <a:off x="-2248768" y="7501009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34DA99-64DE-4E2F-831C-39737E79D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069120" y="7555474"/>
              <a:ext cx="4591339" cy="252747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6BFCAF-4021-4E63-B123-E50F30DCF3BA}"/>
              </a:ext>
            </a:extLst>
          </p:cNvPr>
          <p:cNvGrpSpPr/>
          <p:nvPr/>
        </p:nvGrpSpPr>
        <p:grpSpPr>
          <a:xfrm>
            <a:off x="6860019" y="3305192"/>
            <a:ext cx="4859002" cy="2724451"/>
            <a:chOff x="-1769941" y="6495227"/>
            <a:chExt cx="4859002" cy="272445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75B37B-57FD-456F-BB0F-5644246A9501}"/>
                </a:ext>
              </a:extLst>
            </p:cNvPr>
            <p:cNvSpPr/>
            <p:nvPr/>
          </p:nvSpPr>
          <p:spPr>
            <a:xfrm>
              <a:off x="-1769941" y="6495227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4F9E4A-BFF8-4D49-962C-7A2C3783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590353" y="6569531"/>
              <a:ext cx="4646374" cy="2633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7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42633" y="356795"/>
            <a:ext cx="5670142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Hippocampus &amp; Plasticity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296291-F0F7-48C9-8417-312255817C44}"/>
              </a:ext>
            </a:extLst>
          </p:cNvPr>
          <p:cNvGrpSpPr/>
          <p:nvPr/>
        </p:nvGrpSpPr>
        <p:grpSpPr>
          <a:xfrm>
            <a:off x="385368" y="1154268"/>
            <a:ext cx="4859002" cy="2724451"/>
            <a:chOff x="385368" y="1154268"/>
            <a:chExt cx="4859002" cy="27244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3FD2F5-2805-4F36-A968-6F50EE7C095A}"/>
                </a:ext>
              </a:extLst>
            </p:cNvPr>
            <p:cNvSpPr/>
            <p:nvPr/>
          </p:nvSpPr>
          <p:spPr>
            <a:xfrm>
              <a:off x="385368" y="115426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4CC88B-50EA-4AC8-965D-38A55FB51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409" y="1319159"/>
              <a:ext cx="4419536" cy="249651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F1F756-5A92-456F-966B-05DE0F2F290A}"/>
              </a:ext>
            </a:extLst>
          </p:cNvPr>
          <p:cNvGrpSpPr/>
          <p:nvPr/>
        </p:nvGrpSpPr>
        <p:grpSpPr>
          <a:xfrm>
            <a:off x="2025933" y="1822907"/>
            <a:ext cx="4859002" cy="2724451"/>
            <a:chOff x="-385588" y="6167265"/>
            <a:chExt cx="4859002" cy="272445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D2D67AF-02B7-4A8D-9FFB-4B4F6838D5D7}"/>
                </a:ext>
              </a:extLst>
            </p:cNvPr>
            <p:cNvSpPr/>
            <p:nvPr/>
          </p:nvSpPr>
          <p:spPr>
            <a:xfrm>
              <a:off x="-385588" y="6167265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0D07E7-8C59-4BC6-8FE0-88D24835D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7834" y="6223645"/>
              <a:ext cx="4608848" cy="261624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239261-DAFB-4704-B4E9-3BE2DEECFB93}"/>
              </a:ext>
            </a:extLst>
          </p:cNvPr>
          <p:cNvGrpSpPr/>
          <p:nvPr/>
        </p:nvGrpSpPr>
        <p:grpSpPr>
          <a:xfrm>
            <a:off x="3666498" y="2491546"/>
            <a:ext cx="4859002" cy="2724451"/>
            <a:chOff x="678113" y="5377067"/>
            <a:chExt cx="4859002" cy="272445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216E4EA-4D26-4568-AE61-9BE2A2F87280}"/>
                </a:ext>
              </a:extLst>
            </p:cNvPr>
            <p:cNvSpPr/>
            <p:nvPr/>
          </p:nvSpPr>
          <p:spPr>
            <a:xfrm>
              <a:off x="678113" y="5377067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B3A9AF-87F7-42B0-BC19-55A86C6C2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1480" y="5554337"/>
              <a:ext cx="4363235" cy="2446438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B371D1-862B-4948-8D73-0B1C0FF5FFA9}"/>
              </a:ext>
            </a:extLst>
          </p:cNvPr>
          <p:cNvGrpSpPr/>
          <p:nvPr/>
        </p:nvGrpSpPr>
        <p:grpSpPr>
          <a:xfrm>
            <a:off x="5307063" y="3160185"/>
            <a:ext cx="4859002" cy="2724451"/>
            <a:chOff x="449962" y="7352344"/>
            <a:chExt cx="4859002" cy="272445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09AFF88-9D20-4091-B30C-AE2F96ED0B6D}"/>
                </a:ext>
              </a:extLst>
            </p:cNvPr>
            <p:cNvSpPr/>
            <p:nvPr/>
          </p:nvSpPr>
          <p:spPr>
            <a:xfrm>
              <a:off x="449962" y="735234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B566BC3-29B6-4C20-AB8F-C1E7C0A2A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1498" y="7408323"/>
              <a:ext cx="4654644" cy="262084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E6113EB-D540-4C36-8DF7-C605E8A9AF6D}"/>
              </a:ext>
            </a:extLst>
          </p:cNvPr>
          <p:cNvGrpSpPr/>
          <p:nvPr/>
        </p:nvGrpSpPr>
        <p:grpSpPr>
          <a:xfrm>
            <a:off x="6947630" y="3828824"/>
            <a:ext cx="4859002" cy="2724451"/>
            <a:chOff x="4870020" y="6599718"/>
            <a:chExt cx="4859002" cy="272445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DBF5D97-8412-452B-BB3A-1E67D86EA186}"/>
                </a:ext>
              </a:extLst>
            </p:cNvPr>
            <p:cNvSpPr/>
            <p:nvPr/>
          </p:nvSpPr>
          <p:spPr>
            <a:xfrm>
              <a:off x="4870020" y="659971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B0F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69CB060-1E1A-46E9-8594-93A7ACF44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4637" y="6679818"/>
              <a:ext cx="4462263" cy="252266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E08638-6C77-07A2-666F-862408D1B12F}"/>
              </a:ext>
            </a:extLst>
          </p:cNvPr>
          <p:cNvGrpSpPr/>
          <p:nvPr/>
        </p:nvGrpSpPr>
        <p:grpSpPr>
          <a:xfrm>
            <a:off x="390002" y="1009929"/>
            <a:ext cx="4859002" cy="2724451"/>
            <a:chOff x="328218" y="1173318"/>
            <a:chExt cx="4859002" cy="27244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332B15-50DB-3493-B087-A26FA373EECB}"/>
                </a:ext>
              </a:extLst>
            </p:cNvPr>
            <p:cNvSpPr/>
            <p:nvPr/>
          </p:nvSpPr>
          <p:spPr>
            <a:xfrm>
              <a:off x="328218" y="117331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B8848ED-1BE5-6E5D-6053-EDA444B14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00" r="1213"/>
            <a:stretch/>
          </p:blipFill>
          <p:spPr>
            <a:xfrm>
              <a:off x="396240" y="1367129"/>
              <a:ext cx="4732020" cy="233682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964A894-AD7B-80E4-96DA-4C7E7BBD6A54}"/>
              </a:ext>
            </a:extLst>
          </p:cNvPr>
          <p:cNvGrpSpPr/>
          <p:nvPr/>
        </p:nvGrpSpPr>
        <p:grpSpPr>
          <a:xfrm>
            <a:off x="2568259" y="1932204"/>
            <a:ext cx="4859002" cy="2724451"/>
            <a:chOff x="-1823257" y="7009842"/>
            <a:chExt cx="4859002" cy="27244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B1A091-2D4A-D656-BB22-966D0A3E97DB}"/>
                </a:ext>
              </a:extLst>
            </p:cNvPr>
            <p:cNvSpPr/>
            <p:nvPr/>
          </p:nvSpPr>
          <p:spPr>
            <a:xfrm>
              <a:off x="-1823257" y="7009842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F60278-E8EB-35BB-F39D-87DAF1D00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21708" y="7120831"/>
              <a:ext cx="2808528" cy="2525725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DC2337-C648-5F16-0CDF-CF8D2BD13D2D}"/>
              </a:ext>
            </a:extLst>
          </p:cNvPr>
          <p:cNvGrpSpPr/>
          <p:nvPr/>
        </p:nvGrpSpPr>
        <p:grpSpPr>
          <a:xfrm>
            <a:off x="4746516" y="2854479"/>
            <a:ext cx="4859002" cy="2724451"/>
            <a:chOff x="-1019307" y="7402386"/>
            <a:chExt cx="4859002" cy="27244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35768D-0541-B04F-1CE1-C603875CB99E}"/>
                </a:ext>
              </a:extLst>
            </p:cNvPr>
            <p:cNvSpPr/>
            <p:nvPr/>
          </p:nvSpPr>
          <p:spPr>
            <a:xfrm>
              <a:off x="-1019307" y="7402386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60EDBF-F1EF-3976-6C41-36A5A6EA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03" y="7523572"/>
              <a:ext cx="2957530" cy="250739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FA948A-F99E-5246-FA51-F09F2C16C6EB}"/>
              </a:ext>
            </a:extLst>
          </p:cNvPr>
          <p:cNvGrpSpPr/>
          <p:nvPr/>
        </p:nvGrpSpPr>
        <p:grpSpPr>
          <a:xfrm>
            <a:off x="6924772" y="3776754"/>
            <a:ext cx="4859002" cy="2724451"/>
            <a:chOff x="6290868" y="7185222"/>
            <a:chExt cx="4859002" cy="27244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484024-3D73-4D65-B6DB-DCDF1BBFCBBE}"/>
                </a:ext>
              </a:extLst>
            </p:cNvPr>
            <p:cNvSpPr/>
            <p:nvPr/>
          </p:nvSpPr>
          <p:spPr>
            <a:xfrm>
              <a:off x="6290868" y="7185222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CCCBB68-1B10-303B-076F-90DB78CBB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0499" y="7252478"/>
              <a:ext cx="4352927" cy="2564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19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6CD8FE3-1E50-4FDF-9DAB-C7E1DC231F55}"/>
              </a:ext>
            </a:extLst>
          </p:cNvPr>
          <p:cNvSpPr txBox="1"/>
          <p:nvPr/>
        </p:nvSpPr>
        <p:spPr>
          <a:xfrm>
            <a:off x="176430" y="272588"/>
            <a:ext cx="4934364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Cortex, Motor Cortex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FA8CF-0BCC-4A3F-828F-2F5A62D53223}"/>
              </a:ext>
            </a:extLst>
          </p:cNvPr>
          <p:cNvSpPr/>
          <p:nvPr/>
        </p:nvSpPr>
        <p:spPr>
          <a:xfrm>
            <a:off x="180733" y="805181"/>
            <a:ext cx="11726425" cy="45719"/>
          </a:xfrm>
          <a:prstGeom prst="rect">
            <a:avLst/>
          </a:prstGeom>
          <a:gradFill flip="none" rotWithShape="1">
            <a:gsLst>
              <a:gs pos="59000">
                <a:srgbClr val="7030A0"/>
              </a:gs>
              <a:gs pos="0">
                <a:srgbClr val="FF0000"/>
              </a:gs>
              <a:gs pos="32000">
                <a:srgbClr val="FFFF00"/>
              </a:gs>
              <a:gs pos="89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94F719-F7D2-6FCA-F47F-BD38CFC922AD}"/>
              </a:ext>
            </a:extLst>
          </p:cNvPr>
          <p:cNvGrpSpPr/>
          <p:nvPr/>
        </p:nvGrpSpPr>
        <p:grpSpPr>
          <a:xfrm>
            <a:off x="328218" y="1173318"/>
            <a:ext cx="4859002" cy="2724451"/>
            <a:chOff x="328218" y="1173318"/>
            <a:chExt cx="4859002" cy="27244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98BC75-72D7-C715-484B-789C45E71FC6}"/>
                </a:ext>
              </a:extLst>
            </p:cNvPr>
            <p:cNvSpPr/>
            <p:nvPr/>
          </p:nvSpPr>
          <p:spPr>
            <a:xfrm>
              <a:off x="328218" y="117331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246341-2F24-57F1-5D88-08FA5100A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165" y="1276659"/>
              <a:ext cx="3575406" cy="255931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CE86B4-46AF-47BE-8FA3-A921960BA222}"/>
              </a:ext>
            </a:extLst>
          </p:cNvPr>
          <p:cNvGrpSpPr/>
          <p:nvPr/>
        </p:nvGrpSpPr>
        <p:grpSpPr>
          <a:xfrm>
            <a:off x="3666499" y="2444098"/>
            <a:ext cx="4859002" cy="2724451"/>
            <a:chOff x="-3233941" y="5895310"/>
            <a:chExt cx="4859002" cy="272445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9A2938-9334-F229-05B6-54004AD529E4}"/>
                </a:ext>
              </a:extLst>
            </p:cNvPr>
            <p:cNvSpPr/>
            <p:nvPr/>
          </p:nvSpPr>
          <p:spPr>
            <a:xfrm>
              <a:off x="-3233941" y="5895310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98E005F-0BE8-E3D3-21E6-B2B92F377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85849" y="5962751"/>
              <a:ext cx="4058928" cy="250509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D756BF-3FA5-1CAE-B01A-FE7788BDA431}"/>
              </a:ext>
            </a:extLst>
          </p:cNvPr>
          <p:cNvGrpSpPr/>
          <p:nvPr/>
        </p:nvGrpSpPr>
        <p:grpSpPr>
          <a:xfrm>
            <a:off x="7004780" y="3714878"/>
            <a:ext cx="4859002" cy="2724451"/>
            <a:chOff x="-2207903" y="6231105"/>
            <a:chExt cx="4859002" cy="272445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4EC30F-33C0-775A-186D-9C957FDDB29E}"/>
                </a:ext>
              </a:extLst>
            </p:cNvPr>
            <p:cNvSpPr/>
            <p:nvPr/>
          </p:nvSpPr>
          <p:spPr>
            <a:xfrm>
              <a:off x="-2207903" y="6231105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A27D22-5494-257D-EAC7-02B1AC64E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75508" y="6272050"/>
              <a:ext cx="3637658" cy="264446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BE83D4B-9598-48FA-A27E-089D03D113A5}"/>
              </a:ext>
            </a:extLst>
          </p:cNvPr>
          <p:cNvGrpSpPr/>
          <p:nvPr/>
        </p:nvGrpSpPr>
        <p:grpSpPr>
          <a:xfrm>
            <a:off x="180733" y="1149313"/>
            <a:ext cx="4859002" cy="2724451"/>
            <a:chOff x="328218" y="1173318"/>
            <a:chExt cx="4859002" cy="272445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3FD2F5-2805-4F36-A968-6F50EE7C095A}"/>
                </a:ext>
              </a:extLst>
            </p:cNvPr>
            <p:cNvSpPr/>
            <p:nvPr/>
          </p:nvSpPr>
          <p:spPr>
            <a:xfrm>
              <a:off x="328218" y="1173318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206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488250-1178-410D-91C6-93A61720D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667" y="1318245"/>
              <a:ext cx="3908104" cy="24345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CEFFDF-BFD2-47F4-8BAA-02F3A539FE65}"/>
              </a:ext>
            </a:extLst>
          </p:cNvPr>
          <p:cNvGrpSpPr/>
          <p:nvPr/>
        </p:nvGrpSpPr>
        <p:grpSpPr>
          <a:xfrm>
            <a:off x="1849873" y="1832427"/>
            <a:ext cx="4859002" cy="2724451"/>
            <a:chOff x="-2703484" y="7118736"/>
            <a:chExt cx="4859002" cy="272445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4AD83AA-58C6-471D-834B-FA13E9160526}"/>
                </a:ext>
              </a:extLst>
            </p:cNvPr>
            <p:cNvSpPr/>
            <p:nvPr/>
          </p:nvSpPr>
          <p:spPr>
            <a:xfrm>
              <a:off x="-2703484" y="7118736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206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A34C06-57EE-4D4E-B856-92BC931D2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100665" y="7244708"/>
              <a:ext cx="3619563" cy="254870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A81761-944E-4E34-A556-9387B25953E2}"/>
              </a:ext>
            </a:extLst>
          </p:cNvPr>
          <p:cNvGrpSpPr/>
          <p:nvPr/>
        </p:nvGrpSpPr>
        <p:grpSpPr>
          <a:xfrm>
            <a:off x="3519013" y="2515541"/>
            <a:ext cx="4859002" cy="2724451"/>
            <a:chOff x="-2931888" y="6376502"/>
            <a:chExt cx="4859002" cy="272445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F612467-DCA7-454E-8A92-9BAAE89B6A2E}"/>
                </a:ext>
              </a:extLst>
            </p:cNvPr>
            <p:cNvSpPr/>
            <p:nvPr/>
          </p:nvSpPr>
          <p:spPr>
            <a:xfrm>
              <a:off x="-2931888" y="6376502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206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5CDB9D-1B24-4A01-8BB0-DDD43BA42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270" r="1366"/>
            <a:stretch/>
          </p:blipFill>
          <p:spPr>
            <a:xfrm>
              <a:off x="-2863850" y="6610876"/>
              <a:ext cx="4706826" cy="236266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5EA9DD-CEE0-4D59-BEE3-66FB7CD009F3}"/>
              </a:ext>
            </a:extLst>
          </p:cNvPr>
          <p:cNvGrpSpPr/>
          <p:nvPr/>
        </p:nvGrpSpPr>
        <p:grpSpPr>
          <a:xfrm>
            <a:off x="5188153" y="3198655"/>
            <a:ext cx="4859002" cy="2724451"/>
            <a:chOff x="-1512608" y="6581224"/>
            <a:chExt cx="4859002" cy="272445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37B6E2-3F84-4831-B91B-0494CE0BC0B3}"/>
                </a:ext>
              </a:extLst>
            </p:cNvPr>
            <p:cNvSpPr/>
            <p:nvPr/>
          </p:nvSpPr>
          <p:spPr>
            <a:xfrm>
              <a:off x="-1512608" y="658122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206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E2DAFBE-ECCC-461E-97B6-E8A07429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295492" y="6653663"/>
              <a:ext cx="4424769" cy="2572082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0C86F8-86C4-4187-A935-C2C20EA95FF7}"/>
              </a:ext>
            </a:extLst>
          </p:cNvPr>
          <p:cNvGrpSpPr/>
          <p:nvPr/>
        </p:nvGrpSpPr>
        <p:grpSpPr>
          <a:xfrm>
            <a:off x="6857295" y="3881770"/>
            <a:ext cx="4859002" cy="2724451"/>
            <a:chOff x="2238771" y="6131904"/>
            <a:chExt cx="4859002" cy="272445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76FC99F-BB77-4AB0-B68C-0C21A66C62FF}"/>
                </a:ext>
              </a:extLst>
            </p:cNvPr>
            <p:cNvSpPr/>
            <p:nvPr/>
          </p:nvSpPr>
          <p:spPr>
            <a:xfrm>
              <a:off x="2238771" y="613190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rgbClr val="00206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BB935A-B686-4230-A4F9-6993136EA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4273" y="6225927"/>
              <a:ext cx="4680895" cy="252754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364AC2-40ED-2302-BF53-9BCD11E1E816}"/>
              </a:ext>
            </a:extLst>
          </p:cNvPr>
          <p:cNvGrpSpPr/>
          <p:nvPr/>
        </p:nvGrpSpPr>
        <p:grpSpPr>
          <a:xfrm>
            <a:off x="237395" y="1197323"/>
            <a:ext cx="4859002" cy="2724451"/>
            <a:chOff x="-2597818" y="7811705"/>
            <a:chExt cx="4859002" cy="27244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016475E-54A0-9824-4AAF-F9F29FC4C0FF}"/>
                </a:ext>
              </a:extLst>
            </p:cNvPr>
            <p:cNvSpPr/>
            <p:nvPr/>
          </p:nvSpPr>
          <p:spPr>
            <a:xfrm>
              <a:off x="-2597818" y="7811705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D1A83EE-D837-3667-2D42-BC46673DE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319007" y="7858241"/>
              <a:ext cx="4262108" cy="25557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20DA970-8787-3864-4B40-59A3F5603B00}"/>
              </a:ext>
            </a:extLst>
          </p:cNvPr>
          <p:cNvGrpSpPr/>
          <p:nvPr/>
        </p:nvGrpSpPr>
        <p:grpSpPr>
          <a:xfrm>
            <a:off x="1906536" y="1824755"/>
            <a:ext cx="4859002" cy="2724451"/>
            <a:chOff x="-383875" y="6687813"/>
            <a:chExt cx="4859002" cy="272445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EA5C524-0C4F-E959-4232-67D1E5581983}"/>
                </a:ext>
              </a:extLst>
            </p:cNvPr>
            <p:cNvSpPr/>
            <p:nvPr/>
          </p:nvSpPr>
          <p:spPr>
            <a:xfrm>
              <a:off x="-383875" y="6687813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1795196D-C8E2-AF8E-F1EF-7DA14F03E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0712" y="6772373"/>
              <a:ext cx="4095994" cy="247653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38FF2B-38AD-5804-A8CF-E0F07AAABE1F}"/>
              </a:ext>
            </a:extLst>
          </p:cNvPr>
          <p:cNvGrpSpPr/>
          <p:nvPr/>
        </p:nvGrpSpPr>
        <p:grpSpPr>
          <a:xfrm>
            <a:off x="3575677" y="2452187"/>
            <a:ext cx="4859002" cy="2724451"/>
            <a:chOff x="-279250" y="6503337"/>
            <a:chExt cx="4859002" cy="272445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BD01658-127E-6165-ED41-29D8EF8E0082}"/>
                </a:ext>
              </a:extLst>
            </p:cNvPr>
            <p:cNvSpPr/>
            <p:nvPr/>
          </p:nvSpPr>
          <p:spPr>
            <a:xfrm>
              <a:off x="-279250" y="6503337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CF6EEC8-3467-3F94-4214-33122065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226337" y="6684849"/>
              <a:ext cx="4730766" cy="228770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07272D7-2276-EB09-8FBD-DBF74DF2E498}"/>
              </a:ext>
            </a:extLst>
          </p:cNvPr>
          <p:cNvGrpSpPr/>
          <p:nvPr/>
        </p:nvGrpSpPr>
        <p:grpSpPr>
          <a:xfrm>
            <a:off x="5244818" y="3079619"/>
            <a:ext cx="4859002" cy="2724451"/>
            <a:chOff x="-169669" y="7105615"/>
            <a:chExt cx="4859002" cy="272445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0B71776-F6ED-63A2-D76F-4470C1D0FE1C}"/>
                </a:ext>
              </a:extLst>
            </p:cNvPr>
            <p:cNvSpPr/>
            <p:nvPr/>
          </p:nvSpPr>
          <p:spPr>
            <a:xfrm>
              <a:off x="-169669" y="7105615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6164C08-E647-CF81-7C3E-B056783C1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7358509"/>
              <a:ext cx="4558629" cy="221866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D1DE9B6-A5C8-6C44-AF58-B49E8B0321D1}"/>
              </a:ext>
            </a:extLst>
          </p:cNvPr>
          <p:cNvGrpSpPr/>
          <p:nvPr/>
        </p:nvGrpSpPr>
        <p:grpSpPr>
          <a:xfrm>
            <a:off x="6913957" y="3707050"/>
            <a:ext cx="4859002" cy="2724451"/>
            <a:chOff x="3075237" y="8225994"/>
            <a:chExt cx="4859002" cy="272445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F662A0-54DE-8E2E-CD9C-5CD0A997DAA3}"/>
                </a:ext>
              </a:extLst>
            </p:cNvPr>
            <p:cNvSpPr/>
            <p:nvPr/>
          </p:nvSpPr>
          <p:spPr>
            <a:xfrm>
              <a:off x="3075237" y="8225994"/>
              <a:ext cx="4859002" cy="27244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>
              <a:glow rad="139700">
                <a:schemeClr val="accent6">
                  <a:lumMod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7FC3111-8D61-8091-A734-7FC171F7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660522" y="8386416"/>
              <a:ext cx="3844096" cy="234639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680715C-51AF-A3E6-C0FF-9A891BF3B422}"/>
              </a:ext>
            </a:extLst>
          </p:cNvPr>
          <p:cNvSpPr txBox="1"/>
          <p:nvPr/>
        </p:nvSpPr>
        <p:spPr>
          <a:xfrm>
            <a:off x="176430" y="272588"/>
            <a:ext cx="1640193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Cortex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8BA558-136F-5A2F-9A2F-B7CA4A3AFB6F}"/>
              </a:ext>
            </a:extLst>
          </p:cNvPr>
          <p:cNvSpPr txBox="1"/>
          <p:nvPr/>
        </p:nvSpPr>
        <p:spPr>
          <a:xfrm>
            <a:off x="176430" y="272588"/>
            <a:ext cx="8214108" cy="49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4000" dirty="0">
                <a:latin typeface="Candara" panose="020E0502030303020204" pitchFamily="34" charset="0"/>
              </a:rPr>
              <a:t>Cortex, Motor Cortex &amp; Visual Cortex</a:t>
            </a:r>
          </a:p>
        </p:txBody>
      </p:sp>
    </p:spTree>
    <p:extLst>
      <p:ext uri="{BB962C8B-B14F-4D97-AF65-F5344CB8AC3E}">
        <p14:creationId xmlns:p14="http://schemas.microsoft.com/office/powerpoint/2010/main" val="17804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8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4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8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4" decel="50000">
                                          <p:stCondLst>
                                            <p:cond delay="134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8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4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8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4" decel="50000">
                                          <p:stCondLst>
                                            <p:cond delay="1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800"/>
                            </p:stCondLst>
                            <p:childTnLst>
                              <p:par>
                                <p:cTn id="1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6397</TotalTime>
  <Words>54</Words>
  <Application>Microsoft Office PowerPoint</Application>
  <PresentationFormat>Widescreen</PresentationFormat>
  <Paragraphs>19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 yet</dc:title>
  <dc:creator>Mark Beenhakker</dc:creator>
  <cp:lastModifiedBy>Beenhakker, Mark P (mpb5y)</cp:lastModifiedBy>
  <cp:revision>837</cp:revision>
  <dcterms:created xsi:type="dcterms:W3CDTF">2018-04-08T17:38:03Z</dcterms:created>
  <dcterms:modified xsi:type="dcterms:W3CDTF">2026-03-15T18:40:08Z</dcterms:modified>
</cp:coreProperties>
</file>